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7.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2.xml" ContentType="application/vnd.openxmlformats-officedocument.drawingml.chart+xml"/>
  <Override PartName="/ppt/notesSlides/notesSlide39.xml" ContentType="application/vnd.openxmlformats-officedocument.presentationml.notesSlide+xml"/>
  <Override PartName="/ppt/charts/chart33.xml" ContentType="application/vnd.openxmlformats-officedocument.drawingml.chart+xml"/>
  <Override PartName="/ppt/notesSlides/notesSlide40.xml" ContentType="application/vnd.openxmlformats-officedocument.presentationml.notesSlide+xml"/>
  <Override PartName="/ppt/charts/chart34.xml" ContentType="application/vnd.openxmlformats-officedocument.drawingml.chart+xml"/>
  <Override PartName="/ppt/notesSlides/notesSlide41.xml" ContentType="application/vnd.openxmlformats-officedocument.presentationml.notesSlide+xml"/>
  <Override PartName="/ppt/charts/chart35.xml" ContentType="application/vnd.openxmlformats-officedocument.drawingml.chart+xml"/>
  <Override PartName="/ppt/notesSlides/notesSlide42.xml" ContentType="application/vnd.openxmlformats-officedocument.presentationml.notesSlide+xml"/>
  <Override PartName="/ppt/charts/chart36.xml" ContentType="application/vnd.openxmlformats-officedocument.drawingml.chart+xml"/>
  <Override PartName="/ppt/notesSlides/notesSlide43.xml" ContentType="application/vnd.openxmlformats-officedocument.presentationml.notesSlide+xml"/>
  <Override PartName="/ppt/charts/chart37.xml" ContentType="application/vnd.openxmlformats-officedocument.drawingml.chart+xml"/>
  <Override PartName="/ppt/notesSlides/notesSlide44.xml" ContentType="application/vnd.openxmlformats-officedocument.presentationml.notesSlide+xml"/>
  <Override PartName="/ppt/charts/chart38.xml" ContentType="application/vnd.openxmlformats-officedocument.drawingml.chart+xml"/>
  <Override PartName="/ppt/notesSlides/notesSlide45.xml" ContentType="application/vnd.openxmlformats-officedocument.presentationml.notesSlide+xml"/>
  <Override PartName="/ppt/charts/chart39.xml" ContentType="application/vnd.openxmlformats-officedocument.drawingml.chart+xml"/>
  <Override PartName="/ppt/notesSlides/notesSlide46.xml" ContentType="application/vnd.openxmlformats-officedocument.presentationml.notesSlide+xml"/>
  <Override PartName="/ppt/charts/chart4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7.xml" ContentType="application/vnd.openxmlformats-officedocument.presentationml.notesSlide+xml"/>
  <Override PartName="/ppt/charts/chart41.xml" ContentType="application/vnd.openxmlformats-officedocument.drawingml.chart+xml"/>
  <Override PartName="/ppt/theme/themeOverride12.xml" ContentType="application/vnd.openxmlformats-officedocument.themeOverride+xml"/>
  <Override PartName="/ppt/charts/chart42.xml" ContentType="application/vnd.openxmlformats-officedocument.drawingml.chart+xml"/>
  <Override PartName="/ppt/theme/themeOverride13.xml" ContentType="application/vnd.openxmlformats-officedocument.themeOverride+xml"/>
  <Override PartName="/ppt/charts/chart43.xml" ContentType="application/vnd.openxmlformats-officedocument.drawingml.chart+xml"/>
  <Override PartName="/ppt/theme/themeOverride14.xml" ContentType="application/vnd.openxmlformats-officedocument.themeOverride+xml"/>
  <Override PartName="/ppt/charts/chart44.xml" ContentType="application/vnd.openxmlformats-officedocument.drawingml.chart+xml"/>
  <Override PartName="/ppt/theme/themeOverride15.xml" ContentType="application/vnd.openxmlformats-officedocument.themeOverride+xml"/>
  <Override PartName="/ppt/charts/chart45.xml" ContentType="application/vnd.openxmlformats-officedocument.drawingml.chart+xml"/>
  <Override PartName="/ppt/theme/themeOverride16.xml" ContentType="application/vnd.openxmlformats-officedocument.themeOverride+xml"/>
  <Override PartName="/ppt/notesSlides/notesSlide4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8.xml" ContentType="application/vnd.openxmlformats-officedocument.drawingml.chart+xml"/>
  <Override PartName="/ppt/notesSlides/notesSlide52.xml" ContentType="application/vnd.openxmlformats-officedocument.presentationml.notesSlide+xml"/>
  <Override PartName="/ppt/charts/chart49.xml" ContentType="application/vnd.openxmlformats-officedocument.drawingml.chart+xml"/>
  <Override PartName="/ppt/notesSlides/notesSlide53.xml" ContentType="application/vnd.openxmlformats-officedocument.presentationml.notesSlide+xml"/>
  <Override PartName="/ppt/charts/chart50.xml" ContentType="application/vnd.openxmlformats-officedocument.drawingml.chart+xml"/>
  <Override PartName="/ppt/theme/themeOverride17.xml" ContentType="application/vnd.openxmlformats-officedocument.themeOverride+xml"/>
  <Override PartName="/ppt/charts/chart51.xml" ContentType="application/vnd.openxmlformats-officedocument.drawingml.chart+xml"/>
  <Override PartName="/ppt/notesSlides/notesSlide54.xml" ContentType="application/vnd.openxmlformats-officedocument.presentationml.notesSlide+xml"/>
  <Override PartName="/ppt/charts/chart52.xml" ContentType="application/vnd.openxmlformats-officedocument.drawingml.chart+xml"/>
  <Override PartName="/ppt/theme/themeOverride18.xml" ContentType="application/vnd.openxmlformats-officedocument.themeOverride+xml"/>
  <Override PartName="/ppt/charts/chart53.xml" ContentType="application/vnd.openxmlformats-officedocument.drawingml.chart+xml"/>
  <Override PartName="/ppt/theme/themeOverride19.xml" ContentType="application/vnd.openxmlformats-officedocument.themeOverride+xml"/>
  <Override PartName="/ppt/charts/chart54.xml" ContentType="application/vnd.openxmlformats-officedocument.drawingml.chart+xml"/>
  <Override PartName="/ppt/theme/themeOverride20.xml" ContentType="application/vnd.openxmlformats-officedocument.themeOverride+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56.xml" ContentType="application/vnd.openxmlformats-officedocument.drawingml.chart+xml"/>
  <Override PartName="/ppt/notesSlides/notesSlide58.xml" ContentType="application/vnd.openxmlformats-officedocument.presentationml.notesSlide+xml"/>
  <Override PartName="/ppt/charts/chart57.xml" ContentType="application/vnd.openxmlformats-officedocument.drawingml.chart+xml"/>
  <Override PartName="/ppt/notesSlides/notesSlide59.xml" ContentType="application/vnd.openxmlformats-officedocument.presentationml.notesSlide+xml"/>
  <Override PartName="/ppt/charts/chart5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0.xml" ContentType="application/vnd.openxmlformats-officedocument.presentationml.notesSlide+xml"/>
  <Override PartName="/ppt/charts/chart5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1.xml" ContentType="application/vnd.openxmlformats-officedocument.presentationml.notesSlide+xml"/>
  <Override PartName="/ppt/charts/chart6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61.xml" ContentType="application/vnd.openxmlformats-officedocument.drawingml.chart+xml"/>
  <Override PartName="/ppt/notesSlides/notesSlide64.xml" ContentType="application/vnd.openxmlformats-officedocument.presentationml.notesSlide+xml"/>
  <Override PartName="/ppt/charts/chart62.xml" ContentType="application/vnd.openxmlformats-officedocument.drawingml.chart+xml"/>
  <Override PartName="/ppt/notesSlides/notesSlide65.xml" ContentType="application/vnd.openxmlformats-officedocument.presentationml.notesSlide+xml"/>
  <Override PartName="/ppt/charts/chart6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64.xml" ContentType="application/vnd.openxmlformats-officedocument.drawingml.chart+xml"/>
  <Override PartName="/ppt/notesSlides/notesSlide68.xml" ContentType="application/vnd.openxmlformats-officedocument.presentationml.notesSlide+xml"/>
  <Override PartName="/ppt/charts/chart65.xml" ContentType="application/vnd.openxmlformats-officedocument.drawingml.chart+xml"/>
  <Override PartName="/ppt/notesSlides/notesSlide69.xml" ContentType="application/vnd.openxmlformats-officedocument.presentationml.notesSlide+xml"/>
  <Override PartName="/ppt/charts/chart6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67.xml" ContentType="application/vnd.openxmlformats-officedocument.drawingml.chart+xml"/>
  <Override PartName="/ppt/theme/themeOverride21.xml" ContentType="application/vnd.openxmlformats-officedocument.themeOverride+xml"/>
  <Override PartName="/ppt/charts/chart68.xml" ContentType="application/vnd.openxmlformats-officedocument.drawingml.chart+xml"/>
  <Override PartName="/ppt/theme/themeOverride22.xml" ContentType="application/vnd.openxmlformats-officedocument.themeOverride+xml"/>
  <Override PartName="/ppt/charts/chart69.xml" ContentType="application/vnd.openxmlformats-officedocument.drawingml.chart+xml"/>
  <Override PartName="/ppt/theme/themeOverride23.xml" ContentType="application/vnd.openxmlformats-officedocument.themeOverride+xml"/>
  <Override PartName="/ppt/charts/chart70.xml" ContentType="application/vnd.openxmlformats-officedocument.drawingml.chart+xml"/>
  <Override PartName="/ppt/theme/themeOverride24.xml" ContentType="application/vnd.openxmlformats-officedocument.themeOverride+xml"/>
  <Override PartName="/ppt/charts/chart71.xml" ContentType="application/vnd.openxmlformats-officedocument.drawingml.chart+xml"/>
  <Override PartName="/ppt/theme/themeOverride25.xml" ContentType="application/vnd.openxmlformats-officedocument.themeOverr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 id="2147483903" r:id="rId5"/>
  </p:sldMasterIdLst>
  <p:notesMasterIdLst>
    <p:notesMasterId r:id="rId82"/>
  </p:notesMasterIdLst>
  <p:handoutMasterIdLst>
    <p:handoutMasterId r:id="rId83"/>
  </p:handoutMasterIdLst>
  <p:sldIdLst>
    <p:sldId id="2145705863" r:id="rId6"/>
    <p:sldId id="2145705864" r:id="rId7"/>
    <p:sldId id="10648" r:id="rId8"/>
    <p:sldId id="10650" r:id="rId9"/>
    <p:sldId id="10871" r:id="rId10"/>
    <p:sldId id="10703" r:id="rId11"/>
    <p:sldId id="2145705837" r:id="rId12"/>
    <p:sldId id="10653" r:id="rId13"/>
    <p:sldId id="10655" r:id="rId14"/>
    <p:sldId id="2306" r:id="rId15"/>
    <p:sldId id="2355" r:id="rId16"/>
    <p:sldId id="2351" r:id="rId17"/>
    <p:sldId id="10440" r:id="rId18"/>
    <p:sldId id="2353" r:id="rId19"/>
    <p:sldId id="2145705887" r:id="rId20"/>
    <p:sldId id="2354" r:id="rId21"/>
    <p:sldId id="2170" r:id="rId22"/>
    <p:sldId id="2169" r:id="rId23"/>
    <p:sldId id="2052" r:id="rId24"/>
    <p:sldId id="2053" r:id="rId25"/>
    <p:sldId id="10874" r:id="rId26"/>
    <p:sldId id="10876" r:id="rId27"/>
    <p:sldId id="2130" r:id="rId28"/>
    <p:sldId id="2307" r:id="rId29"/>
    <p:sldId id="10677" r:id="rId30"/>
    <p:sldId id="2145705838" r:id="rId31"/>
    <p:sldId id="10892" r:id="rId32"/>
    <p:sldId id="10893" r:id="rId33"/>
    <p:sldId id="2066" r:id="rId34"/>
    <p:sldId id="10666" r:id="rId35"/>
    <p:sldId id="2093" r:id="rId36"/>
    <p:sldId id="10894" r:id="rId37"/>
    <p:sldId id="10895" r:id="rId38"/>
    <p:sldId id="10872" r:id="rId39"/>
    <p:sldId id="2175" r:id="rId40"/>
    <p:sldId id="2145705876" r:id="rId41"/>
    <p:sldId id="2145705877" r:id="rId42"/>
    <p:sldId id="2205" r:id="rId43"/>
    <p:sldId id="2167" r:id="rId44"/>
    <p:sldId id="2206" r:id="rId45"/>
    <p:sldId id="2179" r:id="rId46"/>
    <p:sldId id="2207" r:id="rId47"/>
    <p:sldId id="2208" r:id="rId48"/>
    <p:sldId id="2209" r:id="rId49"/>
    <p:sldId id="2210" r:id="rId50"/>
    <p:sldId id="2212" r:id="rId51"/>
    <p:sldId id="2144" r:id="rId52"/>
    <p:sldId id="2145705878" r:id="rId53"/>
    <p:sldId id="2145705879" r:id="rId54"/>
    <p:sldId id="2145705886" r:id="rId55"/>
    <p:sldId id="2374" r:id="rId56"/>
    <p:sldId id="10342" r:id="rId57"/>
    <p:sldId id="2117" r:id="rId58"/>
    <p:sldId id="2317" r:id="rId59"/>
    <p:sldId id="2372" r:id="rId60"/>
    <p:sldId id="2373" r:id="rId61"/>
    <p:sldId id="10689" r:id="rId62"/>
    <p:sldId id="2277" r:id="rId63"/>
    <p:sldId id="10629" r:id="rId64"/>
    <p:sldId id="2109" r:id="rId65"/>
    <p:sldId id="2228" r:id="rId66"/>
    <p:sldId id="2123" r:id="rId67"/>
    <p:sldId id="2272" r:id="rId68"/>
    <p:sldId id="2273" r:id="rId69"/>
    <p:sldId id="2274" r:id="rId70"/>
    <p:sldId id="2229" r:id="rId71"/>
    <p:sldId id="2119" r:id="rId72"/>
    <p:sldId id="2230" r:id="rId73"/>
    <p:sldId id="2116" r:id="rId74"/>
    <p:sldId id="2235" r:id="rId75"/>
    <p:sldId id="10889" r:id="rId76"/>
    <p:sldId id="10890" r:id="rId77"/>
    <p:sldId id="10891" r:id="rId78"/>
    <p:sldId id="10643" r:id="rId79"/>
    <p:sldId id="10343" r:id="rId80"/>
    <p:sldId id="2145705866" r:id="rId81"/>
  </p:sldIdLst>
  <p:sldSz cx="12192000" cy="6858000"/>
  <p:notesSz cx="6805613" cy="99441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020" userDrawn="1">
          <p15:clr>
            <a:srgbClr val="A4A3A4"/>
          </p15:clr>
        </p15:guide>
        <p15:guide id="6" orient="horz" pos="2954" userDrawn="1">
          <p15:clr>
            <a:srgbClr val="A4A3A4"/>
          </p15:clr>
        </p15:guide>
        <p15:guide id="7" orient="horz" pos="3793" userDrawn="1">
          <p15:clr>
            <a:srgbClr val="A4A3A4"/>
          </p15:clr>
        </p15:guide>
        <p15:guide id="8" pos="6834" userDrawn="1">
          <p15:clr>
            <a:srgbClr val="A4A3A4"/>
          </p15:clr>
        </p15:guide>
        <p15:guide id="9" pos="7469" userDrawn="1">
          <p15:clr>
            <a:srgbClr val="A4A3A4"/>
          </p15:clr>
        </p15:guide>
        <p15:guide id="10" pos="234" userDrawn="1">
          <p15:clr>
            <a:srgbClr val="A4A3A4"/>
          </p15:clr>
        </p15:guide>
        <p15:guide id="11" pos="1050" userDrawn="1">
          <p15:clr>
            <a:srgbClr val="A4A3A4"/>
          </p15:clr>
        </p15:guide>
        <p15:guide id="12" pos="3817" userDrawn="1">
          <p15:clr>
            <a:srgbClr val="A4A3A4"/>
          </p15:clr>
        </p15:guide>
        <p15:guide id="13" orient="horz" pos="3680" userDrawn="1">
          <p15:clr>
            <a:srgbClr val="A4A3A4"/>
          </p15:clr>
        </p15:guide>
        <p15:guide id="14" orient="horz" pos="84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Stoklosa" initials="PS" lastIdx="1" clrIdx="0">
    <p:extLst>
      <p:ext uri="{19B8F6BF-5375-455C-9EA6-DF929625EA0E}">
        <p15:presenceInfo xmlns:p15="http://schemas.microsoft.com/office/powerpoint/2012/main" userId="S::Paulina.Stoklosa@ipsos.com::837726af-d77d-4acc-9f68-0a7d41561fdd" providerId="AD"/>
      </p:ext>
    </p:extLst>
  </p:cmAuthor>
  <p:cmAuthor id="2" name="Anastasiia Bukavina" initials="AB" lastIdx="1" clrIdx="1">
    <p:extLst>
      <p:ext uri="{19B8F6BF-5375-455C-9EA6-DF929625EA0E}">
        <p15:presenceInfo xmlns:p15="http://schemas.microsoft.com/office/powerpoint/2012/main" userId="S::Anastasiia.Bukavina@ipsos.com::acb8de8a-c086-4b9d-be9c-9e7cabd5dd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68E"/>
    <a:srgbClr val="64BCBA"/>
    <a:srgbClr val="FDCF91"/>
    <a:srgbClr val="008E80"/>
    <a:srgbClr val="EC6740"/>
    <a:srgbClr val="449E9C"/>
    <a:srgbClr val="FCBB64"/>
    <a:srgbClr val="000000"/>
    <a:srgbClr val="008E7F"/>
    <a:srgbClr val="C87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5226" autoAdjust="0"/>
  </p:normalViewPr>
  <p:slideViewPr>
    <p:cSldViewPr snapToGrid="0" showGuides="1">
      <p:cViewPr varScale="1">
        <p:scale>
          <a:sx n="63" d="100"/>
          <a:sy n="63" d="100"/>
        </p:scale>
        <p:origin x="72" y="204"/>
      </p:cViewPr>
      <p:guideLst>
        <p:guide orient="horz" pos="1076"/>
        <p:guide orient="horz" pos="4020"/>
        <p:guide orient="horz" pos="2954"/>
        <p:guide orient="horz" pos="3793"/>
        <p:guide pos="6834"/>
        <p:guide pos="7469"/>
        <p:guide pos="234"/>
        <p:guide pos="1050"/>
        <p:guide pos="3817"/>
        <p:guide orient="horz" pos="3680"/>
        <p:guide orient="horz" pos="845"/>
      </p:guideLst>
    </p:cSldViewPr>
  </p:slideViewPr>
  <p:notesTextViewPr>
    <p:cViewPr>
      <p:scale>
        <a:sx n="100" d="100"/>
        <a:sy n="100" d="100"/>
      </p:scale>
      <p:origin x="0" y="0"/>
    </p:cViewPr>
  </p:notesTextViewPr>
  <p:sorterViewPr>
    <p:cViewPr>
      <p:scale>
        <a:sx n="90" d="100"/>
        <a:sy n="90" d="100"/>
      </p:scale>
      <p:origin x="0" y="-21869"/>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4.xml"/><Relationship Id="rId1" Type="http://schemas.microsoft.com/office/2011/relationships/chartStyle" Target="style4.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5.xml"/><Relationship Id="rId1" Type="http://schemas.microsoft.com/office/2011/relationships/chartStyle" Target="style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4.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15.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6.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7.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18.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9.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20.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xml"/><Relationship Id="rId1" Type="http://schemas.microsoft.com/office/2011/relationships/chartStyle" Target="style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8.xml"/><Relationship Id="rId1" Type="http://schemas.microsoft.com/office/2011/relationships/chartStyle" Target="style8.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9.xml"/><Relationship Id="rId1" Type="http://schemas.microsoft.com/office/2011/relationships/chartStyle" Target="style9.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0.xml"/><Relationship Id="rId1" Type="http://schemas.microsoft.com/office/2011/relationships/chartStyle" Target="style10.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21.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22.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2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24.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2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15129363416886E-3"/>
          <c:y val="1.526502464897754E-2"/>
          <c:w val="0.99537848684174257"/>
          <c:h val="0.98473508176828684"/>
        </c:manualLayout>
      </c:layout>
      <c:bubbleChart>
        <c:varyColors val="0"/>
        <c:ser>
          <c:idx val="0"/>
          <c:order val="0"/>
          <c:tx>
            <c:strRef>
              <c:f>Feuil1!$B$1</c:f>
              <c:strCache>
                <c:ptCount val="1"/>
                <c:pt idx="0">
                  <c:v>Valeur des Y</c:v>
                </c:pt>
              </c:strCache>
            </c:strRef>
          </c:tx>
          <c:spPr>
            <a:solidFill>
              <a:srgbClr val="008756"/>
            </a:solidFill>
            <a:ln>
              <a:noFill/>
            </a:ln>
            <a:effectLst/>
          </c:spPr>
          <c:invertIfNegative val="0"/>
          <c:dPt>
            <c:idx val="24"/>
            <c:invertIfNegative val="0"/>
            <c:bubble3D val="0"/>
            <c:spPr>
              <a:solidFill>
                <a:srgbClr val="3F3F3F"/>
              </a:solidFill>
              <a:ln>
                <a:noFill/>
              </a:ln>
              <a:effectLst/>
            </c:spPr>
            <c:extLst>
              <c:ext xmlns:c16="http://schemas.microsoft.com/office/drawing/2014/chart" uri="{C3380CC4-5D6E-409C-BE32-E72D297353CC}">
                <c16:uniqueId val="{00000013-22A3-42F4-8240-E0F4CBC34FC7}"/>
              </c:ext>
            </c:extLst>
          </c:dPt>
          <c:dPt>
            <c:idx val="25"/>
            <c:invertIfNegative val="0"/>
            <c:bubble3D val="0"/>
            <c:spPr>
              <a:solidFill>
                <a:srgbClr val="3F3F3F"/>
              </a:solidFill>
              <a:ln>
                <a:noFill/>
              </a:ln>
              <a:effectLst/>
            </c:spPr>
            <c:extLst>
              <c:ext xmlns:c16="http://schemas.microsoft.com/office/drawing/2014/chart" uri="{C3380CC4-5D6E-409C-BE32-E72D297353CC}">
                <c16:uniqueId val="{00000014-22A3-42F4-8240-E0F4CBC34FC7}"/>
              </c:ext>
            </c:extLst>
          </c:dPt>
          <c:dPt>
            <c:idx val="26"/>
            <c:invertIfNegative val="0"/>
            <c:bubble3D val="0"/>
            <c:spPr>
              <a:solidFill>
                <a:srgbClr val="3F3F3F"/>
              </a:solidFill>
              <a:ln>
                <a:noFill/>
              </a:ln>
              <a:effectLst/>
            </c:spPr>
            <c:extLst>
              <c:ext xmlns:c16="http://schemas.microsoft.com/office/drawing/2014/chart" uri="{C3380CC4-5D6E-409C-BE32-E72D297353CC}">
                <c16:uniqueId val="{00000015-22A3-42F4-8240-E0F4CBC34FC7}"/>
              </c:ext>
            </c:extLst>
          </c:dPt>
          <c:dPt>
            <c:idx val="27"/>
            <c:invertIfNegative val="0"/>
            <c:bubble3D val="0"/>
            <c:spPr>
              <a:solidFill>
                <a:srgbClr val="3F3F3F"/>
              </a:solidFill>
              <a:ln>
                <a:noFill/>
              </a:ln>
              <a:effectLst/>
            </c:spPr>
            <c:extLst>
              <c:ext xmlns:c16="http://schemas.microsoft.com/office/drawing/2014/chart" uri="{C3380CC4-5D6E-409C-BE32-E72D297353CC}">
                <c16:uniqueId val="{00000016-22A3-42F4-8240-E0F4CBC34FC7}"/>
              </c:ext>
            </c:extLst>
          </c:dPt>
          <c:dPt>
            <c:idx val="29"/>
            <c:invertIfNegative val="0"/>
            <c:bubble3D val="0"/>
            <c:spPr>
              <a:solidFill>
                <a:schemeClr val="bg1"/>
              </a:solidFill>
              <a:ln>
                <a:noFill/>
              </a:ln>
              <a:effectLst/>
            </c:spPr>
            <c:extLst>
              <c:ext xmlns:c16="http://schemas.microsoft.com/office/drawing/2014/chart" uri="{C3380CC4-5D6E-409C-BE32-E72D297353CC}">
                <c16:uniqueId val="{00000009-60E6-40AB-85C9-0B3DB303CDAC}"/>
              </c:ext>
            </c:extLst>
          </c:dPt>
          <c:dLbls>
            <c:dLbl>
              <c:idx val="0"/>
              <c:tx>
                <c:rich>
                  <a:bodyPr/>
                  <a:lstStyle/>
                  <a:p>
                    <a:fld id="{36B6F883-3E3E-4B39-B4FE-F94E21DD9EFD}"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DDA-4737-94F2-8426BE370EEA}"/>
                </c:ext>
              </c:extLst>
            </c:dLbl>
            <c:dLbl>
              <c:idx val="1"/>
              <c:tx>
                <c:rich>
                  <a:bodyPr/>
                  <a:lstStyle/>
                  <a:p>
                    <a:fld id="{7CB1635E-6704-4F5D-A061-E6E054C83790}"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DDA-4737-94F2-8426BE370EEA}"/>
                </c:ext>
              </c:extLst>
            </c:dLbl>
            <c:dLbl>
              <c:idx val="2"/>
              <c:tx>
                <c:rich>
                  <a:bodyPr/>
                  <a:lstStyle/>
                  <a:p>
                    <a:fld id="{839C9B6D-8EF1-43DB-9D99-FE6636DA13F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DDA-4737-94F2-8426BE370EEA}"/>
                </c:ext>
              </c:extLst>
            </c:dLbl>
            <c:dLbl>
              <c:idx val="3"/>
              <c:tx>
                <c:rich>
                  <a:bodyPr/>
                  <a:lstStyle/>
                  <a:p>
                    <a:fld id="{30C721BA-D14A-4850-B8FB-FDE11FACE428}"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DDA-4737-94F2-8426BE370EEA}"/>
                </c:ext>
              </c:extLst>
            </c:dLbl>
            <c:dLbl>
              <c:idx val="4"/>
              <c:tx>
                <c:rich>
                  <a:bodyPr/>
                  <a:lstStyle/>
                  <a:p>
                    <a:fld id="{1D79D7DD-9226-4196-B01F-E4BB08AABE2A}"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DDA-4737-94F2-8426BE370EEA}"/>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DA-4737-94F2-8426BE370EEA}"/>
                </c:ext>
              </c:extLst>
            </c:dLbl>
            <c:dLbl>
              <c:idx val="6"/>
              <c:tx>
                <c:rich>
                  <a:bodyPr/>
                  <a:lstStyle/>
                  <a:p>
                    <a:fld id="{B8D3FBB8-1755-4A8C-828E-911D03FE5D99}"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DDA-4737-94F2-8426BE370EEA}"/>
                </c:ext>
              </c:extLst>
            </c:dLbl>
            <c:dLbl>
              <c:idx val="7"/>
              <c:tx>
                <c:rich>
                  <a:bodyPr/>
                  <a:lstStyle/>
                  <a:p>
                    <a:fld id="{40A9DC0B-9D90-4C23-973C-1A32CE4A010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DDA-4737-94F2-8426BE370EEA}"/>
                </c:ext>
              </c:extLst>
            </c:dLbl>
            <c:dLbl>
              <c:idx val="8"/>
              <c:tx>
                <c:rich>
                  <a:bodyPr/>
                  <a:lstStyle/>
                  <a:p>
                    <a:fld id="{83D9E9E5-46F9-4FD1-A2AE-9050EF7B8C90}"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DDA-4737-94F2-8426BE370EEA}"/>
                </c:ext>
              </c:extLst>
            </c:dLbl>
            <c:dLbl>
              <c:idx val="9"/>
              <c:tx>
                <c:rich>
                  <a:bodyPr/>
                  <a:lstStyle/>
                  <a:p>
                    <a:fld id="{7B92566D-843F-4842-957D-370B80F7015B}"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DDA-4737-94F2-8426BE370EEA}"/>
                </c:ext>
              </c:extLst>
            </c:dLbl>
            <c:dLbl>
              <c:idx val="10"/>
              <c:tx>
                <c:rich>
                  <a:bodyPr/>
                  <a:lstStyle/>
                  <a:p>
                    <a:fld id="{8468495F-7C7B-43A6-A183-16083F615534}"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DDA-4737-94F2-8426BE370EEA}"/>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DDA-4737-94F2-8426BE370EEA}"/>
                </c:ext>
              </c:extLst>
            </c:dLbl>
            <c:dLbl>
              <c:idx val="12"/>
              <c:tx>
                <c:rich>
                  <a:bodyPr/>
                  <a:lstStyle/>
                  <a:p>
                    <a:fld id="{C406B91F-860E-4F11-9A3C-06283F2FC51F}"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DDA-4737-94F2-8426BE370EEA}"/>
                </c:ext>
              </c:extLst>
            </c:dLbl>
            <c:dLbl>
              <c:idx val="13"/>
              <c:tx>
                <c:rich>
                  <a:bodyPr/>
                  <a:lstStyle/>
                  <a:p>
                    <a:fld id="{8C582F15-8DBE-4861-B2BE-5BA506BB831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DDA-4737-94F2-8426BE370EEA}"/>
                </c:ext>
              </c:extLst>
            </c:dLbl>
            <c:dLbl>
              <c:idx val="14"/>
              <c:tx>
                <c:rich>
                  <a:bodyPr/>
                  <a:lstStyle/>
                  <a:p>
                    <a:fld id="{2170B9E3-4484-4A63-A0C7-4CB6017C2768}"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DDA-4737-94F2-8426BE370EEA}"/>
                </c:ext>
              </c:extLst>
            </c:dLbl>
            <c:dLbl>
              <c:idx val="15"/>
              <c:tx>
                <c:rich>
                  <a:bodyPr/>
                  <a:lstStyle/>
                  <a:p>
                    <a:fld id="{1771F4F0-0F59-4508-908C-4F707624F10C}"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DDA-4737-94F2-8426BE370EEA}"/>
                </c:ext>
              </c:extLst>
            </c:dLbl>
            <c:dLbl>
              <c:idx val="16"/>
              <c:tx>
                <c:rich>
                  <a:bodyPr/>
                  <a:lstStyle/>
                  <a:p>
                    <a:fld id="{DD695E01-3340-4826-8F17-431345DA6D29}"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DDA-4737-94F2-8426BE370EEA}"/>
                </c:ext>
              </c:extLst>
            </c:dLbl>
            <c:dLbl>
              <c:idx val="17"/>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DDA-4737-94F2-8426BE370EEA}"/>
                </c:ext>
              </c:extLst>
            </c:dLbl>
            <c:dLbl>
              <c:idx val="18"/>
              <c:tx>
                <c:rich>
                  <a:bodyPr/>
                  <a:lstStyle/>
                  <a:p>
                    <a:fld id="{EEA732C1-ADDF-4068-BDA2-11A493D7C1E5}"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DDA-4737-94F2-8426BE370EEA}"/>
                </c:ext>
              </c:extLst>
            </c:dLbl>
            <c:dLbl>
              <c:idx val="19"/>
              <c:tx>
                <c:rich>
                  <a:bodyPr/>
                  <a:lstStyle/>
                  <a:p>
                    <a:fld id="{F02F2A69-9122-4043-9E0F-AEBD4F070071}"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DDA-4737-94F2-8426BE370EEA}"/>
                </c:ext>
              </c:extLst>
            </c:dLbl>
            <c:dLbl>
              <c:idx val="20"/>
              <c:tx>
                <c:rich>
                  <a:bodyPr/>
                  <a:lstStyle/>
                  <a:p>
                    <a:fld id="{42A6E3A8-6705-450E-9628-6FD3E0624B11}"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EDDA-4737-94F2-8426BE370EEA}"/>
                </c:ext>
              </c:extLst>
            </c:dLbl>
            <c:dLbl>
              <c:idx val="21"/>
              <c:tx>
                <c:rich>
                  <a:bodyPr/>
                  <a:lstStyle/>
                  <a:p>
                    <a:fld id="{A2AC4159-4907-4120-80DD-C28E23E4A17C}"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EDDA-4737-94F2-8426BE370EEA}"/>
                </c:ext>
              </c:extLst>
            </c:dLbl>
            <c:dLbl>
              <c:idx val="22"/>
              <c:tx>
                <c:rich>
                  <a:bodyPr/>
                  <a:lstStyle/>
                  <a:p>
                    <a:fld id="{12E3678F-DE61-4E0E-B390-EC1506BACB1E}"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DDA-4737-94F2-8426BE370EEA}"/>
                </c:ext>
              </c:extLst>
            </c:dLbl>
            <c:dLbl>
              <c:idx val="2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DDA-4737-94F2-8426BE370EEA}"/>
                </c:ext>
              </c:extLst>
            </c:dLbl>
            <c:dLbl>
              <c:idx val="24"/>
              <c:tx>
                <c:rich>
                  <a:bodyPr/>
                  <a:lstStyle/>
                  <a:p>
                    <a:fld id="{CC8EEAE5-8EAC-4895-AA70-DD37EA5BFF42}"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2A3-42F4-8240-E0F4CBC34FC7}"/>
                </c:ext>
              </c:extLst>
            </c:dLbl>
            <c:dLbl>
              <c:idx val="25"/>
              <c:tx>
                <c:rich>
                  <a:bodyPr/>
                  <a:lstStyle/>
                  <a:p>
                    <a:fld id="{193016FE-1ABE-4CC5-AA39-BA6345627BC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2A3-42F4-8240-E0F4CBC34FC7}"/>
                </c:ext>
              </c:extLst>
            </c:dLbl>
            <c:dLbl>
              <c:idx val="26"/>
              <c:tx>
                <c:rich>
                  <a:bodyPr/>
                  <a:lstStyle/>
                  <a:p>
                    <a:fld id="{E51C27E7-88CD-4883-ABF5-74B208075FB8}"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2A3-42F4-8240-E0F4CBC34FC7}"/>
                </c:ext>
              </c:extLst>
            </c:dLbl>
            <c:dLbl>
              <c:idx val="27"/>
              <c:tx>
                <c:rich>
                  <a:bodyPr/>
                  <a:lstStyle/>
                  <a:p>
                    <a:fld id="{D9DE71C6-D1E7-4240-9C0C-4756A34C9580}"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2A3-42F4-8240-E0F4CBC34FC7}"/>
                </c:ext>
              </c:extLst>
            </c:dLbl>
            <c:dLbl>
              <c:idx val="2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DDA-4737-94F2-8426BE370EEA}"/>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E6-40AB-85C9-0B3DB303CDAC}"/>
                </c:ext>
              </c:extLst>
            </c:dLbl>
            <c:spPr>
              <a:noFill/>
              <a:ln>
                <a:noFill/>
              </a:ln>
              <a:effectLst/>
            </c:spPr>
            <c:txPr>
              <a:bodyPr wrap="square" lIns="38100" tIns="19050" rIns="38100" bIns="19050" anchor="ctr">
                <a:spAutoFit/>
              </a:bodyPr>
              <a:lstStyle/>
              <a:p>
                <a:pPr>
                  <a:defRPr sz="1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Feuil1!$A$2:$A$31</c:f>
              <c:numCache>
                <c:formatCode>General</c:formatCode>
                <c:ptCount val="30"/>
                <c:pt idx="0">
                  <c:v>0</c:v>
                </c:pt>
                <c:pt idx="1">
                  <c:v>1</c:v>
                </c:pt>
                <c:pt idx="2">
                  <c:v>2</c:v>
                </c:pt>
                <c:pt idx="3">
                  <c:v>3</c:v>
                </c:pt>
                <c:pt idx="4">
                  <c:v>4.1500000000000004</c:v>
                </c:pt>
                <c:pt idx="6">
                  <c:v>0</c:v>
                </c:pt>
                <c:pt idx="7">
                  <c:v>1</c:v>
                </c:pt>
                <c:pt idx="8">
                  <c:v>2</c:v>
                </c:pt>
                <c:pt idx="9">
                  <c:v>3</c:v>
                </c:pt>
                <c:pt idx="10">
                  <c:v>4.1500000000000004</c:v>
                </c:pt>
                <c:pt idx="12">
                  <c:v>0</c:v>
                </c:pt>
                <c:pt idx="13">
                  <c:v>1</c:v>
                </c:pt>
                <c:pt idx="14">
                  <c:v>2</c:v>
                </c:pt>
                <c:pt idx="15">
                  <c:v>3</c:v>
                </c:pt>
                <c:pt idx="16">
                  <c:v>4.1500000000000004</c:v>
                </c:pt>
                <c:pt idx="18">
                  <c:v>0</c:v>
                </c:pt>
                <c:pt idx="19">
                  <c:v>1</c:v>
                </c:pt>
                <c:pt idx="20">
                  <c:v>2</c:v>
                </c:pt>
                <c:pt idx="21">
                  <c:v>3</c:v>
                </c:pt>
                <c:pt idx="22">
                  <c:v>4.1500000000000004</c:v>
                </c:pt>
                <c:pt idx="24">
                  <c:v>0</c:v>
                </c:pt>
                <c:pt idx="25">
                  <c:v>1</c:v>
                </c:pt>
                <c:pt idx="26">
                  <c:v>2</c:v>
                </c:pt>
                <c:pt idx="27">
                  <c:v>3</c:v>
                </c:pt>
                <c:pt idx="29">
                  <c:v>1.5</c:v>
                </c:pt>
              </c:numCache>
            </c:numRef>
          </c:xVal>
          <c:yVal>
            <c:numRef>
              <c:f>Feuil1!$B$2:$B$31</c:f>
              <c:numCache>
                <c:formatCode>General</c:formatCode>
                <c:ptCount val="30"/>
                <c:pt idx="0">
                  <c:v>4</c:v>
                </c:pt>
                <c:pt idx="1">
                  <c:v>4</c:v>
                </c:pt>
                <c:pt idx="2">
                  <c:v>4</c:v>
                </c:pt>
                <c:pt idx="3">
                  <c:v>4</c:v>
                </c:pt>
                <c:pt idx="4">
                  <c:v>4</c:v>
                </c:pt>
                <c:pt idx="6">
                  <c:v>3</c:v>
                </c:pt>
                <c:pt idx="7">
                  <c:v>3</c:v>
                </c:pt>
                <c:pt idx="8">
                  <c:v>3</c:v>
                </c:pt>
                <c:pt idx="9">
                  <c:v>3</c:v>
                </c:pt>
                <c:pt idx="10">
                  <c:v>3</c:v>
                </c:pt>
                <c:pt idx="12">
                  <c:v>2</c:v>
                </c:pt>
                <c:pt idx="13">
                  <c:v>2</c:v>
                </c:pt>
                <c:pt idx="14">
                  <c:v>2</c:v>
                </c:pt>
                <c:pt idx="15">
                  <c:v>2</c:v>
                </c:pt>
                <c:pt idx="16">
                  <c:v>2</c:v>
                </c:pt>
                <c:pt idx="18">
                  <c:v>1</c:v>
                </c:pt>
                <c:pt idx="19">
                  <c:v>1</c:v>
                </c:pt>
                <c:pt idx="20">
                  <c:v>1</c:v>
                </c:pt>
                <c:pt idx="21">
                  <c:v>1</c:v>
                </c:pt>
                <c:pt idx="22">
                  <c:v>1</c:v>
                </c:pt>
                <c:pt idx="24">
                  <c:v>-0.5</c:v>
                </c:pt>
                <c:pt idx="25">
                  <c:v>-0.5</c:v>
                </c:pt>
                <c:pt idx="26">
                  <c:v>-0.5</c:v>
                </c:pt>
                <c:pt idx="27">
                  <c:v>-0.5</c:v>
                </c:pt>
                <c:pt idx="29">
                  <c:v>0.3</c:v>
                </c:pt>
              </c:numCache>
            </c:numRef>
          </c:yVal>
          <c:bubbleSize>
            <c:numRef>
              <c:f>Feuil1!$C$2:$C$31</c:f>
              <c:numCache>
                <c:formatCode>General</c:formatCode>
                <c:ptCount val="30"/>
                <c:pt idx="0">
                  <c:v>15</c:v>
                </c:pt>
                <c:pt idx="1">
                  <c:v>13</c:v>
                </c:pt>
                <c:pt idx="2">
                  <c:v>9</c:v>
                </c:pt>
                <c:pt idx="3">
                  <c:v>5</c:v>
                </c:pt>
                <c:pt idx="4">
                  <c:v>11</c:v>
                </c:pt>
                <c:pt idx="6">
                  <c:v>10</c:v>
                </c:pt>
                <c:pt idx="7">
                  <c:v>27</c:v>
                </c:pt>
                <c:pt idx="8">
                  <c:v>37</c:v>
                </c:pt>
                <c:pt idx="9">
                  <c:v>37</c:v>
                </c:pt>
                <c:pt idx="10">
                  <c:v>26</c:v>
                </c:pt>
                <c:pt idx="12">
                  <c:v>39</c:v>
                </c:pt>
                <c:pt idx="13">
                  <c:v>28</c:v>
                </c:pt>
                <c:pt idx="14">
                  <c:v>34</c:v>
                </c:pt>
                <c:pt idx="15">
                  <c:v>45</c:v>
                </c:pt>
                <c:pt idx="16">
                  <c:v>37</c:v>
                </c:pt>
                <c:pt idx="18">
                  <c:v>37</c:v>
                </c:pt>
                <c:pt idx="19">
                  <c:v>32</c:v>
                </c:pt>
                <c:pt idx="20">
                  <c:v>20</c:v>
                </c:pt>
                <c:pt idx="21">
                  <c:v>13</c:v>
                </c:pt>
                <c:pt idx="22">
                  <c:v>26</c:v>
                </c:pt>
                <c:pt idx="24" formatCode="0">
                  <c:v>32</c:v>
                </c:pt>
                <c:pt idx="25" formatCode="0">
                  <c:v>20</c:v>
                </c:pt>
                <c:pt idx="26" formatCode="0">
                  <c:v>27</c:v>
                </c:pt>
                <c:pt idx="27" formatCode="0">
                  <c:v>20</c:v>
                </c:pt>
                <c:pt idx="29" formatCode="0">
                  <c:v>80</c:v>
                </c:pt>
              </c:numCache>
            </c:numRef>
          </c:bubbleSize>
          <c:bubble3D val="0"/>
          <c:extLst>
            <c:ext xmlns:c15="http://schemas.microsoft.com/office/drawing/2012/chart" uri="{02D57815-91ED-43cb-92C2-25804820EDAC}">
              <c15:datalabelsRange>
                <c15:f>Feuil1!$C$2:$C$29</c15:f>
                <c15:dlblRangeCache>
                  <c:ptCount val="28"/>
                  <c:pt idx="0">
                    <c:v>15</c:v>
                  </c:pt>
                  <c:pt idx="1">
                    <c:v>13</c:v>
                  </c:pt>
                  <c:pt idx="2">
                    <c:v>9</c:v>
                  </c:pt>
                  <c:pt idx="3">
                    <c:v>5</c:v>
                  </c:pt>
                  <c:pt idx="4">
                    <c:v>11</c:v>
                  </c:pt>
                  <c:pt idx="6">
                    <c:v>10</c:v>
                  </c:pt>
                  <c:pt idx="7">
                    <c:v>27</c:v>
                  </c:pt>
                  <c:pt idx="8">
                    <c:v>37</c:v>
                  </c:pt>
                  <c:pt idx="9">
                    <c:v>37</c:v>
                  </c:pt>
                  <c:pt idx="10">
                    <c:v>26</c:v>
                  </c:pt>
                  <c:pt idx="12">
                    <c:v>39</c:v>
                  </c:pt>
                  <c:pt idx="13">
                    <c:v>28</c:v>
                  </c:pt>
                  <c:pt idx="14">
                    <c:v>34</c:v>
                  </c:pt>
                  <c:pt idx="15">
                    <c:v>45</c:v>
                  </c:pt>
                  <c:pt idx="16">
                    <c:v>37</c:v>
                  </c:pt>
                  <c:pt idx="18">
                    <c:v>37</c:v>
                  </c:pt>
                  <c:pt idx="19">
                    <c:v>32</c:v>
                  </c:pt>
                  <c:pt idx="20">
                    <c:v>20</c:v>
                  </c:pt>
                  <c:pt idx="21">
                    <c:v>13</c:v>
                  </c:pt>
                  <c:pt idx="22">
                    <c:v>26</c:v>
                  </c:pt>
                  <c:pt idx="24">
                    <c:v>32</c:v>
                  </c:pt>
                  <c:pt idx="25">
                    <c:v>20</c:v>
                  </c:pt>
                  <c:pt idx="26">
                    <c:v>27</c:v>
                  </c:pt>
                  <c:pt idx="27">
                    <c:v>20</c:v>
                  </c:pt>
                </c15:dlblRangeCache>
              </c15:datalabelsRange>
            </c:ext>
            <c:ext xmlns:c16="http://schemas.microsoft.com/office/drawing/2014/chart" uri="{C3380CC4-5D6E-409C-BE32-E72D297353CC}">
              <c16:uniqueId val="{00000000-5EDD-4537-878E-CDCBD0BBD685}"/>
            </c:ext>
          </c:extLst>
        </c:ser>
        <c:dLbls>
          <c:showLegendKey val="0"/>
          <c:showVal val="0"/>
          <c:showCatName val="0"/>
          <c:showSerName val="0"/>
          <c:showPercent val="0"/>
          <c:showBubbleSize val="0"/>
        </c:dLbls>
        <c:bubbleScale val="6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none"/>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Colonne1</c:v>
                </c:pt>
              </c:strCache>
            </c:strRef>
          </c:tx>
          <c:spPr>
            <a:solidFill>
              <a:srgbClr val="23AC84"/>
            </a:solidFill>
          </c:spPr>
          <c:invertIfNegative val="0"/>
          <c:dPt>
            <c:idx val="0"/>
            <c:invertIfNegative val="0"/>
            <c:bubble3D val="0"/>
            <c:spPr>
              <a:solidFill>
                <a:srgbClr val="8ACDCC"/>
              </a:solidFill>
            </c:spPr>
            <c:extLst>
              <c:ext xmlns:c16="http://schemas.microsoft.com/office/drawing/2014/chart" uri="{C3380CC4-5D6E-409C-BE32-E72D297353CC}">
                <c16:uniqueId val="{00000001-784F-41E9-BD95-E3D1EE5797F1}"/>
              </c:ext>
            </c:extLst>
          </c:dPt>
          <c:dPt>
            <c:idx val="1"/>
            <c:invertIfNegative val="0"/>
            <c:bubble3D val="0"/>
            <c:spPr>
              <a:solidFill>
                <a:srgbClr val="05A68E"/>
              </a:solidFill>
            </c:spPr>
            <c:extLst>
              <c:ext xmlns:c16="http://schemas.microsoft.com/office/drawing/2014/chart" uri="{C3380CC4-5D6E-409C-BE32-E72D297353CC}">
                <c16:uniqueId val="{00000003-784F-41E9-BD95-E3D1EE5797F1}"/>
              </c:ext>
            </c:extLst>
          </c:dPt>
          <c:dPt>
            <c:idx val="3"/>
            <c:invertIfNegative val="0"/>
            <c:bubble3D val="0"/>
            <c:spPr>
              <a:solidFill>
                <a:srgbClr val="8ACDCC"/>
              </a:solidFill>
            </c:spPr>
            <c:extLst>
              <c:ext xmlns:c16="http://schemas.microsoft.com/office/drawing/2014/chart" uri="{C3380CC4-5D6E-409C-BE32-E72D297353CC}">
                <c16:uniqueId val="{00000005-784F-41E9-BD95-E3D1EE5797F1}"/>
              </c:ext>
            </c:extLst>
          </c:dPt>
          <c:dPt>
            <c:idx val="4"/>
            <c:invertIfNegative val="0"/>
            <c:bubble3D val="0"/>
            <c:spPr>
              <a:solidFill>
                <a:srgbClr val="05A68E"/>
              </a:solidFill>
            </c:spPr>
            <c:extLst>
              <c:ext xmlns:c16="http://schemas.microsoft.com/office/drawing/2014/chart" uri="{C3380CC4-5D6E-409C-BE32-E72D297353CC}">
                <c16:uniqueId val="{00000007-784F-41E9-BD95-E3D1EE5797F1}"/>
              </c:ext>
            </c:extLst>
          </c:dPt>
          <c:dPt>
            <c:idx val="6"/>
            <c:invertIfNegative val="0"/>
            <c:bubble3D val="0"/>
            <c:spPr>
              <a:solidFill>
                <a:srgbClr val="8ACDCC"/>
              </a:solidFill>
            </c:spPr>
            <c:extLst>
              <c:ext xmlns:c16="http://schemas.microsoft.com/office/drawing/2014/chart" uri="{C3380CC4-5D6E-409C-BE32-E72D297353CC}">
                <c16:uniqueId val="{00000009-784F-41E9-BD95-E3D1EE5797F1}"/>
              </c:ext>
            </c:extLst>
          </c:dPt>
          <c:dPt>
            <c:idx val="7"/>
            <c:invertIfNegative val="0"/>
            <c:bubble3D val="0"/>
            <c:spPr>
              <a:solidFill>
                <a:srgbClr val="05A68E"/>
              </a:solidFill>
            </c:spPr>
            <c:extLst>
              <c:ext xmlns:c16="http://schemas.microsoft.com/office/drawing/2014/chart" uri="{C3380CC4-5D6E-409C-BE32-E72D297353CC}">
                <c16:uniqueId val="{0000000B-784F-41E9-BD95-E3D1EE5797F1}"/>
              </c:ext>
            </c:extLst>
          </c:dPt>
          <c:dPt>
            <c:idx val="9"/>
            <c:invertIfNegative val="0"/>
            <c:bubble3D val="0"/>
            <c:spPr>
              <a:solidFill>
                <a:srgbClr val="8ACDCC"/>
              </a:solidFill>
            </c:spPr>
            <c:extLst>
              <c:ext xmlns:c16="http://schemas.microsoft.com/office/drawing/2014/chart" uri="{C3380CC4-5D6E-409C-BE32-E72D297353CC}">
                <c16:uniqueId val="{0000000D-784F-41E9-BD95-E3D1EE5797F1}"/>
              </c:ext>
            </c:extLst>
          </c:dPt>
          <c:dPt>
            <c:idx val="10"/>
            <c:invertIfNegative val="0"/>
            <c:bubble3D val="0"/>
            <c:spPr>
              <a:solidFill>
                <a:srgbClr val="05A68E"/>
              </a:solidFill>
            </c:spPr>
            <c:extLst>
              <c:ext xmlns:c16="http://schemas.microsoft.com/office/drawing/2014/chart" uri="{C3380CC4-5D6E-409C-BE32-E72D297353CC}">
                <c16:uniqueId val="{0000000F-784F-41E9-BD95-E3D1EE5797F1}"/>
              </c:ext>
            </c:extLst>
          </c:dPt>
          <c:dPt>
            <c:idx val="15"/>
            <c:invertIfNegative val="0"/>
            <c:bubble3D val="0"/>
            <c:extLst>
              <c:ext xmlns:c16="http://schemas.microsoft.com/office/drawing/2014/chart" uri="{C3380CC4-5D6E-409C-BE32-E72D297353CC}">
                <c16:uniqueId val="{00000014-784F-41E9-BD95-E3D1EE5797F1}"/>
              </c:ext>
            </c:extLst>
          </c:dPt>
          <c:dPt>
            <c:idx val="16"/>
            <c:invertIfNegative val="0"/>
            <c:bubble3D val="0"/>
            <c:extLst>
              <c:ext xmlns:c16="http://schemas.microsoft.com/office/drawing/2014/chart" uri="{C3380CC4-5D6E-409C-BE32-E72D297353CC}">
                <c16:uniqueId val="{00000015-784F-41E9-BD95-E3D1EE5797F1}"/>
              </c:ext>
            </c:extLst>
          </c:dPt>
          <c:dPt>
            <c:idx val="18"/>
            <c:invertIfNegative val="0"/>
            <c:bubble3D val="0"/>
            <c:extLst>
              <c:ext xmlns:c16="http://schemas.microsoft.com/office/drawing/2014/chart" uri="{C3380CC4-5D6E-409C-BE32-E72D297353CC}">
                <c16:uniqueId val="{00000016-784F-41E9-BD95-E3D1EE5797F1}"/>
              </c:ext>
            </c:extLst>
          </c:dPt>
          <c:dPt>
            <c:idx val="19"/>
            <c:invertIfNegative val="0"/>
            <c:bubble3D val="0"/>
            <c:extLst>
              <c:ext xmlns:c16="http://schemas.microsoft.com/office/drawing/2014/chart" uri="{C3380CC4-5D6E-409C-BE32-E72D297353CC}">
                <c16:uniqueId val="{00000017-784F-41E9-BD95-E3D1EE5797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Feuil1!$A$2:$A$12</c:f>
              <c:strCache>
                <c:ptCount val="11"/>
                <c:pt idx="0">
                  <c:v> ST YES</c:v>
                </c:pt>
                <c:pt idx="1">
                  <c:v>Europe</c:v>
                </c:pt>
                <c:pt idx="3">
                  <c:v>Yes, totally</c:v>
                </c:pt>
                <c:pt idx="4">
                  <c:v>Europe</c:v>
                </c:pt>
                <c:pt idx="6">
                  <c:v>Yes, partially</c:v>
                </c:pt>
                <c:pt idx="7">
                  <c:v>Europe</c:v>
                </c:pt>
                <c:pt idx="9">
                  <c:v>No, general tendency</c:v>
                </c:pt>
                <c:pt idx="10">
                  <c:v>Europe</c:v>
                </c:pt>
              </c:strCache>
            </c:strRef>
          </c:cat>
          <c:val>
            <c:numRef>
              <c:f>Feuil1!$B$2:$B$12</c:f>
              <c:numCache>
                <c:formatCode>0</c:formatCode>
                <c:ptCount val="11"/>
                <c:pt idx="0">
                  <c:v>34</c:v>
                </c:pt>
                <c:pt idx="1">
                  <c:v>19</c:v>
                </c:pt>
                <c:pt idx="3">
                  <c:v>1</c:v>
                </c:pt>
                <c:pt idx="4">
                  <c:v>6</c:v>
                </c:pt>
                <c:pt idx="6">
                  <c:v>34</c:v>
                </c:pt>
                <c:pt idx="7">
                  <c:v>13</c:v>
                </c:pt>
                <c:pt idx="9">
                  <c:v>66</c:v>
                </c:pt>
                <c:pt idx="10">
                  <c:v>80</c:v>
                </c:pt>
              </c:numCache>
            </c:numRef>
          </c:val>
          <c:extLst>
            <c:ext xmlns:c16="http://schemas.microsoft.com/office/drawing/2014/chart" uri="{C3380CC4-5D6E-409C-BE32-E72D297353CC}">
              <c16:uniqueId val="{00000018-784F-41E9-BD95-E3D1EE5797F1}"/>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latin typeface="+mn-lt"/>
        </a:defRPr>
      </a:pPr>
      <a:endParaRPr lang="nl-B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Colonne1</c:v>
                </c:pt>
              </c:strCache>
            </c:strRef>
          </c:tx>
          <c:spPr>
            <a:solidFill>
              <a:srgbClr val="23AC84"/>
            </a:solidFill>
          </c:spPr>
          <c:invertIfNegative val="0"/>
          <c:dPt>
            <c:idx val="0"/>
            <c:invertIfNegative val="0"/>
            <c:bubble3D val="0"/>
            <c:spPr>
              <a:solidFill>
                <a:srgbClr val="8ACDCC"/>
              </a:solidFill>
            </c:spPr>
            <c:extLst>
              <c:ext xmlns:c16="http://schemas.microsoft.com/office/drawing/2014/chart" uri="{C3380CC4-5D6E-409C-BE32-E72D297353CC}">
                <c16:uniqueId val="{00000001-784F-41E9-BD95-E3D1EE5797F1}"/>
              </c:ext>
            </c:extLst>
          </c:dPt>
          <c:dPt>
            <c:idx val="1"/>
            <c:invertIfNegative val="0"/>
            <c:bubble3D val="0"/>
            <c:spPr>
              <a:solidFill>
                <a:srgbClr val="05A68E"/>
              </a:solidFill>
            </c:spPr>
            <c:extLst>
              <c:ext xmlns:c16="http://schemas.microsoft.com/office/drawing/2014/chart" uri="{C3380CC4-5D6E-409C-BE32-E72D297353CC}">
                <c16:uniqueId val="{00000003-784F-41E9-BD95-E3D1EE5797F1}"/>
              </c:ext>
            </c:extLst>
          </c:dPt>
          <c:dPt>
            <c:idx val="3"/>
            <c:invertIfNegative val="0"/>
            <c:bubble3D val="0"/>
            <c:spPr>
              <a:solidFill>
                <a:srgbClr val="8ACDCC"/>
              </a:solidFill>
            </c:spPr>
            <c:extLst>
              <c:ext xmlns:c16="http://schemas.microsoft.com/office/drawing/2014/chart" uri="{C3380CC4-5D6E-409C-BE32-E72D297353CC}">
                <c16:uniqueId val="{00000005-784F-41E9-BD95-E3D1EE5797F1}"/>
              </c:ext>
            </c:extLst>
          </c:dPt>
          <c:dPt>
            <c:idx val="4"/>
            <c:invertIfNegative val="0"/>
            <c:bubble3D val="0"/>
            <c:spPr>
              <a:solidFill>
                <a:srgbClr val="05A68E"/>
              </a:solidFill>
            </c:spPr>
            <c:extLst>
              <c:ext xmlns:c16="http://schemas.microsoft.com/office/drawing/2014/chart" uri="{C3380CC4-5D6E-409C-BE32-E72D297353CC}">
                <c16:uniqueId val="{00000007-784F-41E9-BD95-E3D1EE5797F1}"/>
              </c:ext>
            </c:extLst>
          </c:dPt>
          <c:dPt>
            <c:idx val="6"/>
            <c:invertIfNegative val="0"/>
            <c:bubble3D val="0"/>
            <c:spPr>
              <a:solidFill>
                <a:srgbClr val="8ACDCC"/>
              </a:solidFill>
            </c:spPr>
            <c:extLst>
              <c:ext xmlns:c16="http://schemas.microsoft.com/office/drawing/2014/chart" uri="{C3380CC4-5D6E-409C-BE32-E72D297353CC}">
                <c16:uniqueId val="{00000009-784F-41E9-BD95-E3D1EE5797F1}"/>
              </c:ext>
            </c:extLst>
          </c:dPt>
          <c:dPt>
            <c:idx val="7"/>
            <c:invertIfNegative val="0"/>
            <c:bubble3D val="0"/>
            <c:spPr>
              <a:solidFill>
                <a:srgbClr val="05A68E"/>
              </a:solidFill>
            </c:spPr>
            <c:extLst>
              <c:ext xmlns:c16="http://schemas.microsoft.com/office/drawing/2014/chart" uri="{C3380CC4-5D6E-409C-BE32-E72D297353CC}">
                <c16:uniqueId val="{0000000B-784F-41E9-BD95-E3D1EE5797F1}"/>
              </c:ext>
            </c:extLst>
          </c:dPt>
          <c:dPt>
            <c:idx val="9"/>
            <c:invertIfNegative val="0"/>
            <c:bubble3D val="0"/>
            <c:spPr>
              <a:solidFill>
                <a:srgbClr val="8ACDCC"/>
              </a:solidFill>
            </c:spPr>
            <c:extLst>
              <c:ext xmlns:c16="http://schemas.microsoft.com/office/drawing/2014/chart" uri="{C3380CC4-5D6E-409C-BE32-E72D297353CC}">
                <c16:uniqueId val="{0000000D-784F-41E9-BD95-E3D1EE5797F1}"/>
              </c:ext>
            </c:extLst>
          </c:dPt>
          <c:dPt>
            <c:idx val="10"/>
            <c:invertIfNegative val="0"/>
            <c:bubble3D val="0"/>
            <c:spPr>
              <a:solidFill>
                <a:srgbClr val="05A68E"/>
              </a:solidFill>
            </c:spPr>
            <c:extLst>
              <c:ext xmlns:c16="http://schemas.microsoft.com/office/drawing/2014/chart" uri="{C3380CC4-5D6E-409C-BE32-E72D297353CC}">
                <c16:uniqueId val="{0000000F-784F-41E9-BD95-E3D1EE5797F1}"/>
              </c:ext>
            </c:extLst>
          </c:dPt>
          <c:dPt>
            <c:idx val="15"/>
            <c:invertIfNegative val="0"/>
            <c:bubble3D val="0"/>
            <c:extLst>
              <c:ext xmlns:c16="http://schemas.microsoft.com/office/drawing/2014/chart" uri="{C3380CC4-5D6E-409C-BE32-E72D297353CC}">
                <c16:uniqueId val="{00000014-784F-41E9-BD95-E3D1EE5797F1}"/>
              </c:ext>
            </c:extLst>
          </c:dPt>
          <c:dPt>
            <c:idx val="16"/>
            <c:invertIfNegative val="0"/>
            <c:bubble3D val="0"/>
            <c:extLst>
              <c:ext xmlns:c16="http://schemas.microsoft.com/office/drawing/2014/chart" uri="{C3380CC4-5D6E-409C-BE32-E72D297353CC}">
                <c16:uniqueId val="{00000015-784F-41E9-BD95-E3D1EE5797F1}"/>
              </c:ext>
            </c:extLst>
          </c:dPt>
          <c:dPt>
            <c:idx val="18"/>
            <c:invertIfNegative val="0"/>
            <c:bubble3D val="0"/>
            <c:extLst>
              <c:ext xmlns:c16="http://schemas.microsoft.com/office/drawing/2014/chart" uri="{C3380CC4-5D6E-409C-BE32-E72D297353CC}">
                <c16:uniqueId val="{00000016-784F-41E9-BD95-E3D1EE5797F1}"/>
              </c:ext>
            </c:extLst>
          </c:dPt>
          <c:dPt>
            <c:idx val="19"/>
            <c:invertIfNegative val="0"/>
            <c:bubble3D val="0"/>
            <c:extLst>
              <c:ext xmlns:c16="http://schemas.microsoft.com/office/drawing/2014/chart" uri="{C3380CC4-5D6E-409C-BE32-E72D297353CC}">
                <c16:uniqueId val="{00000017-784F-41E9-BD95-E3D1EE5797F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Feuil1!$A$2:$A$12</c:f>
              <c:strCache>
                <c:ptCount val="11"/>
                <c:pt idx="0">
                  <c:v> ST YES</c:v>
                </c:pt>
                <c:pt idx="1">
                  <c:v>Europe</c:v>
                </c:pt>
                <c:pt idx="3">
                  <c:v>Yes, totally</c:v>
                </c:pt>
                <c:pt idx="4">
                  <c:v>Europe</c:v>
                </c:pt>
                <c:pt idx="6">
                  <c:v>Yes, partially</c:v>
                </c:pt>
                <c:pt idx="7">
                  <c:v>Europe</c:v>
                </c:pt>
                <c:pt idx="9">
                  <c:v>No, general tendency</c:v>
                </c:pt>
                <c:pt idx="10">
                  <c:v>Europe</c:v>
                </c:pt>
              </c:strCache>
            </c:strRef>
          </c:cat>
          <c:val>
            <c:numRef>
              <c:f>Feuil1!$B$2:$B$12</c:f>
              <c:numCache>
                <c:formatCode>0</c:formatCode>
                <c:ptCount val="11"/>
                <c:pt idx="0">
                  <c:v>25</c:v>
                </c:pt>
                <c:pt idx="1">
                  <c:v>20</c:v>
                </c:pt>
                <c:pt idx="3">
                  <c:v>1</c:v>
                </c:pt>
                <c:pt idx="4">
                  <c:v>7</c:v>
                </c:pt>
                <c:pt idx="6">
                  <c:v>24</c:v>
                </c:pt>
                <c:pt idx="7">
                  <c:v>13</c:v>
                </c:pt>
                <c:pt idx="9">
                  <c:v>75</c:v>
                </c:pt>
                <c:pt idx="10">
                  <c:v>79</c:v>
                </c:pt>
              </c:numCache>
            </c:numRef>
          </c:val>
          <c:extLst>
            <c:ext xmlns:c16="http://schemas.microsoft.com/office/drawing/2014/chart" uri="{C3380CC4-5D6E-409C-BE32-E72D297353CC}">
              <c16:uniqueId val="{00000018-784F-41E9-BD95-E3D1EE5797F1}"/>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Colonne1</c:v>
                </c:pt>
              </c:strCache>
            </c:strRef>
          </c:tx>
          <c:spPr>
            <a:solidFill>
              <a:srgbClr val="23AC84"/>
            </a:solidFill>
          </c:spPr>
          <c:invertIfNegative val="0"/>
          <c:dPt>
            <c:idx val="0"/>
            <c:invertIfNegative val="0"/>
            <c:bubble3D val="0"/>
            <c:spPr>
              <a:solidFill>
                <a:srgbClr val="8ACDCC"/>
              </a:solidFill>
            </c:spPr>
            <c:extLst>
              <c:ext xmlns:c16="http://schemas.microsoft.com/office/drawing/2014/chart" uri="{C3380CC4-5D6E-409C-BE32-E72D297353CC}">
                <c16:uniqueId val="{00000001-784F-41E9-BD95-E3D1EE5797F1}"/>
              </c:ext>
            </c:extLst>
          </c:dPt>
          <c:dPt>
            <c:idx val="1"/>
            <c:invertIfNegative val="0"/>
            <c:bubble3D val="0"/>
            <c:spPr>
              <a:solidFill>
                <a:srgbClr val="05A68E"/>
              </a:solidFill>
            </c:spPr>
            <c:extLst>
              <c:ext xmlns:c16="http://schemas.microsoft.com/office/drawing/2014/chart" uri="{C3380CC4-5D6E-409C-BE32-E72D297353CC}">
                <c16:uniqueId val="{00000003-784F-41E9-BD95-E3D1EE5797F1}"/>
              </c:ext>
            </c:extLst>
          </c:dPt>
          <c:dPt>
            <c:idx val="3"/>
            <c:invertIfNegative val="0"/>
            <c:bubble3D val="0"/>
            <c:spPr>
              <a:solidFill>
                <a:srgbClr val="8ACDCC"/>
              </a:solidFill>
            </c:spPr>
            <c:extLst>
              <c:ext xmlns:c16="http://schemas.microsoft.com/office/drawing/2014/chart" uri="{C3380CC4-5D6E-409C-BE32-E72D297353CC}">
                <c16:uniqueId val="{00000005-784F-41E9-BD95-E3D1EE5797F1}"/>
              </c:ext>
            </c:extLst>
          </c:dPt>
          <c:dPt>
            <c:idx val="4"/>
            <c:invertIfNegative val="0"/>
            <c:bubble3D val="0"/>
            <c:spPr>
              <a:solidFill>
                <a:srgbClr val="05A68E"/>
              </a:solidFill>
            </c:spPr>
            <c:extLst>
              <c:ext xmlns:c16="http://schemas.microsoft.com/office/drawing/2014/chart" uri="{C3380CC4-5D6E-409C-BE32-E72D297353CC}">
                <c16:uniqueId val="{00000007-784F-41E9-BD95-E3D1EE5797F1}"/>
              </c:ext>
            </c:extLst>
          </c:dPt>
          <c:dPt>
            <c:idx val="6"/>
            <c:invertIfNegative val="0"/>
            <c:bubble3D val="0"/>
            <c:spPr>
              <a:solidFill>
                <a:srgbClr val="8ACDCC"/>
              </a:solidFill>
            </c:spPr>
            <c:extLst>
              <c:ext xmlns:c16="http://schemas.microsoft.com/office/drawing/2014/chart" uri="{C3380CC4-5D6E-409C-BE32-E72D297353CC}">
                <c16:uniqueId val="{00000009-784F-41E9-BD95-E3D1EE5797F1}"/>
              </c:ext>
            </c:extLst>
          </c:dPt>
          <c:dPt>
            <c:idx val="7"/>
            <c:invertIfNegative val="0"/>
            <c:bubble3D val="0"/>
            <c:spPr>
              <a:solidFill>
                <a:srgbClr val="05A68E"/>
              </a:solidFill>
            </c:spPr>
            <c:extLst>
              <c:ext xmlns:c16="http://schemas.microsoft.com/office/drawing/2014/chart" uri="{C3380CC4-5D6E-409C-BE32-E72D297353CC}">
                <c16:uniqueId val="{0000000B-784F-41E9-BD95-E3D1EE5797F1}"/>
              </c:ext>
            </c:extLst>
          </c:dPt>
          <c:dPt>
            <c:idx val="9"/>
            <c:invertIfNegative val="0"/>
            <c:bubble3D val="0"/>
            <c:spPr>
              <a:solidFill>
                <a:srgbClr val="8ACDCC"/>
              </a:solidFill>
            </c:spPr>
            <c:extLst>
              <c:ext xmlns:c16="http://schemas.microsoft.com/office/drawing/2014/chart" uri="{C3380CC4-5D6E-409C-BE32-E72D297353CC}">
                <c16:uniqueId val="{0000000D-784F-41E9-BD95-E3D1EE5797F1}"/>
              </c:ext>
            </c:extLst>
          </c:dPt>
          <c:dPt>
            <c:idx val="10"/>
            <c:invertIfNegative val="0"/>
            <c:bubble3D val="0"/>
            <c:spPr>
              <a:solidFill>
                <a:srgbClr val="05A68E"/>
              </a:solidFill>
            </c:spPr>
            <c:extLst>
              <c:ext xmlns:c16="http://schemas.microsoft.com/office/drawing/2014/chart" uri="{C3380CC4-5D6E-409C-BE32-E72D297353CC}">
                <c16:uniqueId val="{0000000F-784F-41E9-BD95-E3D1EE5797F1}"/>
              </c:ext>
            </c:extLst>
          </c:dPt>
          <c:dPt>
            <c:idx val="15"/>
            <c:invertIfNegative val="0"/>
            <c:bubble3D val="0"/>
            <c:extLst>
              <c:ext xmlns:c16="http://schemas.microsoft.com/office/drawing/2014/chart" uri="{C3380CC4-5D6E-409C-BE32-E72D297353CC}">
                <c16:uniqueId val="{00000014-784F-41E9-BD95-E3D1EE5797F1}"/>
              </c:ext>
            </c:extLst>
          </c:dPt>
          <c:dPt>
            <c:idx val="16"/>
            <c:invertIfNegative val="0"/>
            <c:bubble3D val="0"/>
            <c:extLst>
              <c:ext xmlns:c16="http://schemas.microsoft.com/office/drawing/2014/chart" uri="{C3380CC4-5D6E-409C-BE32-E72D297353CC}">
                <c16:uniqueId val="{00000015-784F-41E9-BD95-E3D1EE5797F1}"/>
              </c:ext>
            </c:extLst>
          </c:dPt>
          <c:dPt>
            <c:idx val="18"/>
            <c:invertIfNegative val="0"/>
            <c:bubble3D val="0"/>
            <c:extLst>
              <c:ext xmlns:c16="http://schemas.microsoft.com/office/drawing/2014/chart" uri="{C3380CC4-5D6E-409C-BE32-E72D297353CC}">
                <c16:uniqueId val="{00000016-784F-41E9-BD95-E3D1EE5797F1}"/>
              </c:ext>
            </c:extLst>
          </c:dPt>
          <c:dPt>
            <c:idx val="19"/>
            <c:invertIfNegative val="0"/>
            <c:bubble3D val="0"/>
            <c:extLst>
              <c:ext xmlns:c16="http://schemas.microsoft.com/office/drawing/2014/chart" uri="{C3380CC4-5D6E-409C-BE32-E72D297353CC}">
                <c16:uniqueId val="{00000017-784F-41E9-BD95-E3D1EE5797F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Feuil1!$A$2:$A$12</c:f>
              <c:strCache>
                <c:ptCount val="11"/>
                <c:pt idx="0">
                  <c:v> ST YES</c:v>
                </c:pt>
                <c:pt idx="1">
                  <c:v>Europe</c:v>
                </c:pt>
                <c:pt idx="3">
                  <c:v>Yes, totally</c:v>
                </c:pt>
                <c:pt idx="4">
                  <c:v>Europe</c:v>
                </c:pt>
                <c:pt idx="6">
                  <c:v>Yes, partially</c:v>
                </c:pt>
                <c:pt idx="7">
                  <c:v>Europe</c:v>
                </c:pt>
                <c:pt idx="9">
                  <c:v>No, general tendency</c:v>
                </c:pt>
                <c:pt idx="10">
                  <c:v>Europe</c:v>
                </c:pt>
              </c:strCache>
            </c:strRef>
          </c:cat>
          <c:val>
            <c:numRef>
              <c:f>Feuil1!$B$2:$B$12</c:f>
              <c:numCache>
                <c:formatCode>0</c:formatCode>
                <c:ptCount val="11"/>
                <c:pt idx="0">
                  <c:v>47</c:v>
                </c:pt>
                <c:pt idx="1">
                  <c:v>18</c:v>
                </c:pt>
                <c:pt idx="3">
                  <c:v>0</c:v>
                </c:pt>
                <c:pt idx="4">
                  <c:v>5</c:v>
                </c:pt>
                <c:pt idx="6">
                  <c:v>47</c:v>
                </c:pt>
                <c:pt idx="7">
                  <c:v>13</c:v>
                </c:pt>
                <c:pt idx="9">
                  <c:v>54</c:v>
                </c:pt>
                <c:pt idx="10">
                  <c:v>81</c:v>
                </c:pt>
              </c:numCache>
            </c:numRef>
          </c:val>
          <c:extLst>
            <c:ext xmlns:c16="http://schemas.microsoft.com/office/drawing/2014/chart" uri="{C3380CC4-5D6E-409C-BE32-E72D297353CC}">
              <c16:uniqueId val="{00000018-784F-41E9-BD95-E3D1EE5797F1}"/>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421707529574108E-2"/>
          <c:y val="0.12775090014467688"/>
          <c:w val="0.95915658494084166"/>
          <c:h val="0.79518340512208607"/>
        </c:manualLayout>
      </c:layout>
      <c:barChart>
        <c:barDir val="col"/>
        <c:grouping val="percentStacked"/>
        <c:varyColors val="0"/>
        <c:ser>
          <c:idx val="3"/>
          <c:order val="0"/>
          <c:tx>
            <c:strRef>
              <c:f>Feuil1!$A$2</c:f>
              <c:strCache>
                <c:ptCount val="1"/>
                <c:pt idx="0">
                  <c:v>Yes, we have already changed our mobility/fleet policy</c:v>
                </c:pt>
              </c:strCache>
            </c:strRef>
          </c:tx>
          <c:spPr>
            <a:solidFill>
              <a:srgbClr val="0095B6"/>
            </a:solidFill>
            <a:ln>
              <a:noFill/>
            </a:ln>
          </c:spPr>
          <c:invertIfNegative val="0"/>
          <c:dPt>
            <c:idx val="0"/>
            <c:invertIfNegative val="0"/>
            <c:bubble3D val="0"/>
            <c:extLst>
              <c:ext xmlns:c16="http://schemas.microsoft.com/office/drawing/2014/chart" uri="{C3380CC4-5D6E-409C-BE32-E72D297353CC}">
                <c16:uniqueId val="{00000001-2823-4B41-BDAD-F8E0920AA26D}"/>
              </c:ext>
            </c:extLst>
          </c:dPt>
          <c:dPt>
            <c:idx val="1"/>
            <c:invertIfNegative val="0"/>
            <c:bubble3D val="0"/>
            <c:spPr>
              <a:solidFill>
                <a:srgbClr val="008E7F"/>
              </a:solidFill>
              <a:ln>
                <a:noFill/>
              </a:ln>
            </c:spPr>
            <c:extLst>
              <c:ext xmlns:c16="http://schemas.microsoft.com/office/drawing/2014/chart" uri="{C3380CC4-5D6E-409C-BE32-E72D297353CC}">
                <c16:uniqueId val="{00000000-9FB8-4C3D-919E-188792811FCB}"/>
              </c:ext>
            </c:extLst>
          </c:dPt>
          <c:dLbls>
            <c:dLbl>
              <c:idx val="1"/>
              <c:layout/>
              <c:spPr>
                <a:noFill/>
                <a:ln>
                  <a:noFill/>
                </a:ln>
                <a:effectLst/>
              </c:spPr>
              <c:txPr>
                <a:bodyPr wrap="square" lIns="38100" tIns="19050" rIns="38100" bIns="19050" anchor="ctr">
                  <a:spAutoFit/>
                </a:bodyPr>
                <a:lstStyle/>
                <a:p>
                  <a:pPr>
                    <a:defRPr>
                      <a:solidFill>
                        <a:schemeClr val="bg1"/>
                      </a:solidFill>
                      <a:latin typeface="+mn-lt"/>
                    </a:defRPr>
                  </a:pPr>
                  <a:endParaRPr lang="nl-BE"/>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FB8-4C3D-919E-188792811FCB}"/>
                </c:ext>
              </c:extLst>
            </c:dLbl>
            <c:spPr>
              <a:noFill/>
              <a:ln>
                <a:noFill/>
              </a:ln>
              <a:effectLst/>
            </c:spPr>
            <c:txPr>
              <a:bodyPr wrap="square" lIns="38100" tIns="19050" rIns="38100" bIns="19050" anchor="ctr">
                <a:spAutoFit/>
              </a:bodyPr>
              <a:lstStyle/>
              <a:p>
                <a:pPr>
                  <a:defRPr>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Feuil1!$B$1:$F$1</c:f>
              <c:strCache>
                <c:ptCount val="5"/>
                <c:pt idx="0">
                  <c:v>Ensemble</c:v>
                </c:pt>
                <c:pt idx="1">
                  <c:v>Colonne2</c:v>
                </c:pt>
                <c:pt idx="2">
                  <c:v>Colonne3</c:v>
                </c:pt>
                <c:pt idx="3">
                  <c:v>Colonne4</c:v>
                </c:pt>
                <c:pt idx="4">
                  <c:v>Colonne5</c:v>
                </c:pt>
              </c:strCache>
            </c:strRef>
          </c:cat>
          <c:val>
            <c:numRef>
              <c:f>Feuil1!$B$2:$F$2</c:f>
              <c:numCache>
                <c:formatCode>0</c:formatCode>
                <c:ptCount val="5"/>
                <c:pt idx="0">
                  <c:v>13</c:v>
                </c:pt>
                <c:pt idx="1">
                  <c:v>7</c:v>
                </c:pt>
              </c:numCache>
            </c:numRef>
          </c:val>
          <c:extLst>
            <c:ext xmlns:c16="http://schemas.microsoft.com/office/drawing/2014/chart" uri="{C3380CC4-5D6E-409C-BE32-E72D297353CC}">
              <c16:uniqueId val="{00000001-9FB8-4C3D-919E-188792811FCB}"/>
            </c:ext>
          </c:extLst>
        </c:ser>
        <c:ser>
          <c:idx val="2"/>
          <c:order val="1"/>
          <c:tx>
            <c:strRef>
              <c:f>Feuil1!$A$3</c:f>
              <c:strCache>
                <c:ptCount val="1"/>
                <c:pt idx="0">
                  <c:v>Yes, we are considering changing our mobility/fleet policy</c:v>
                </c:pt>
              </c:strCache>
            </c:strRef>
          </c:tx>
          <c:spPr>
            <a:solidFill>
              <a:srgbClr val="8ACDCC"/>
            </a:solidFill>
          </c:spPr>
          <c:invertIfNegative val="0"/>
          <c:dPt>
            <c:idx val="0"/>
            <c:invertIfNegative val="0"/>
            <c:bubble3D val="0"/>
            <c:extLst>
              <c:ext xmlns:c16="http://schemas.microsoft.com/office/drawing/2014/chart" uri="{C3380CC4-5D6E-409C-BE32-E72D297353CC}">
                <c16:uniqueId val="{00000002-2823-4B41-BDAD-F8E0920AA26D}"/>
              </c:ext>
            </c:extLst>
          </c:dPt>
          <c:dPt>
            <c:idx val="1"/>
            <c:invertIfNegative val="0"/>
            <c:bubble3D val="0"/>
            <c:spPr>
              <a:solidFill>
                <a:srgbClr val="05A68E"/>
              </a:solidFill>
            </c:spPr>
            <c:extLst>
              <c:ext xmlns:c16="http://schemas.microsoft.com/office/drawing/2014/chart" uri="{C3380CC4-5D6E-409C-BE32-E72D297353CC}">
                <c16:uniqueId val="{00000003-2823-4B41-BDAD-F8E0920AA26D}"/>
              </c:ext>
            </c:extLst>
          </c:dPt>
          <c:dLbls>
            <c:spPr>
              <a:noFill/>
              <a:ln>
                <a:noFill/>
              </a:ln>
              <a:effectLst/>
            </c:spPr>
            <c:txPr>
              <a:bodyPr wrap="square" lIns="38100" tIns="19050" rIns="38100" bIns="19050" anchor="ctr">
                <a:spAutoFit/>
              </a:bodyPr>
              <a:lstStyle/>
              <a:p>
                <a:pPr>
                  <a:defRPr>
                    <a:latin typeface="+mn-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Feuil1!$B$1:$F$1</c:f>
              <c:strCache>
                <c:ptCount val="5"/>
                <c:pt idx="0">
                  <c:v>Ensemble</c:v>
                </c:pt>
                <c:pt idx="1">
                  <c:v>Colonne2</c:v>
                </c:pt>
                <c:pt idx="2">
                  <c:v>Colonne3</c:v>
                </c:pt>
                <c:pt idx="3">
                  <c:v>Colonne4</c:v>
                </c:pt>
                <c:pt idx="4">
                  <c:v>Colonne5</c:v>
                </c:pt>
              </c:strCache>
            </c:strRef>
          </c:cat>
          <c:val>
            <c:numRef>
              <c:f>Feuil1!$B$3:$F$3</c:f>
              <c:numCache>
                <c:formatCode>0</c:formatCode>
                <c:ptCount val="5"/>
                <c:pt idx="0">
                  <c:v>2</c:v>
                </c:pt>
                <c:pt idx="1">
                  <c:v>6</c:v>
                </c:pt>
              </c:numCache>
            </c:numRef>
          </c:val>
          <c:extLst>
            <c:ext xmlns:c16="http://schemas.microsoft.com/office/drawing/2014/chart" uri="{C3380CC4-5D6E-409C-BE32-E72D297353CC}">
              <c16:uniqueId val="{00000002-9FB8-4C3D-919E-188792811FCB}"/>
            </c:ext>
          </c:extLst>
        </c:ser>
        <c:ser>
          <c:idx val="1"/>
          <c:order val="2"/>
          <c:tx>
            <c:strRef>
              <c:f>Feuil1!$A$4</c:f>
              <c:strCache>
                <c:ptCount val="1"/>
                <c:pt idx="0">
                  <c:v>No, we haven't changed nor consider changing anything due to homeworking</c:v>
                </c:pt>
              </c:strCache>
            </c:strRef>
          </c:tx>
          <c:spPr>
            <a:solidFill>
              <a:srgbClr val="7F7F7F"/>
            </a:solidFill>
          </c:spPr>
          <c:invertIfNegative val="0"/>
          <c:dPt>
            <c:idx val="0"/>
            <c:invertIfNegative val="0"/>
            <c:bubble3D val="0"/>
            <c:spPr>
              <a:solidFill>
                <a:srgbClr val="CCE6DE"/>
              </a:solidFill>
            </c:spPr>
            <c:extLst>
              <c:ext xmlns:c16="http://schemas.microsoft.com/office/drawing/2014/chart" uri="{C3380CC4-5D6E-409C-BE32-E72D297353CC}">
                <c16:uniqueId val="{00000000-2823-4B41-BDAD-F8E0920AA26D}"/>
              </c:ext>
            </c:extLst>
          </c:dPt>
          <c:dPt>
            <c:idx val="1"/>
            <c:invertIfNegative val="0"/>
            <c:bubble3D val="0"/>
            <c:spPr>
              <a:solidFill>
                <a:srgbClr val="A5D2B6"/>
              </a:solidFill>
            </c:spPr>
            <c:extLst>
              <c:ext xmlns:c16="http://schemas.microsoft.com/office/drawing/2014/chart" uri="{C3380CC4-5D6E-409C-BE32-E72D297353CC}">
                <c16:uniqueId val="{00000004-2823-4B41-BDAD-F8E0920AA26D}"/>
              </c:ext>
            </c:extLst>
          </c:dPt>
          <c:dLbls>
            <c:spPr>
              <a:noFill/>
              <a:ln>
                <a:noFill/>
              </a:ln>
              <a:effectLst/>
            </c:spPr>
            <c:txPr>
              <a:bodyPr wrap="square" lIns="38100" tIns="19050" rIns="38100" bIns="19050" anchor="ctr">
                <a:spAutoFit/>
              </a:bodyPr>
              <a:lstStyle/>
              <a:p>
                <a:pPr>
                  <a:defRPr>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Feuil1!$B$1:$F$1</c:f>
              <c:strCache>
                <c:ptCount val="5"/>
                <c:pt idx="0">
                  <c:v>Ensemble</c:v>
                </c:pt>
                <c:pt idx="1">
                  <c:v>Colonne2</c:v>
                </c:pt>
                <c:pt idx="2">
                  <c:v>Colonne3</c:v>
                </c:pt>
                <c:pt idx="3">
                  <c:v>Colonne4</c:v>
                </c:pt>
                <c:pt idx="4">
                  <c:v>Colonne5</c:v>
                </c:pt>
              </c:strCache>
            </c:strRef>
          </c:cat>
          <c:val>
            <c:numRef>
              <c:f>Feuil1!$B$4:$F$4</c:f>
              <c:numCache>
                <c:formatCode>0</c:formatCode>
                <c:ptCount val="5"/>
                <c:pt idx="0">
                  <c:v>85</c:v>
                </c:pt>
                <c:pt idx="1">
                  <c:v>87</c:v>
                </c:pt>
              </c:numCache>
            </c:numRef>
          </c:val>
          <c:extLst>
            <c:ext xmlns:c16="http://schemas.microsoft.com/office/drawing/2014/chart" uri="{C3380CC4-5D6E-409C-BE32-E72D297353CC}">
              <c16:uniqueId val="{00000003-9FB8-4C3D-919E-188792811FCB}"/>
            </c:ext>
          </c:extLst>
        </c:ser>
        <c:dLbls>
          <c:showLegendKey val="0"/>
          <c:showVal val="0"/>
          <c:showCatName val="0"/>
          <c:showSerName val="0"/>
          <c:showPercent val="0"/>
          <c:showBubbleSize val="0"/>
        </c:dLbls>
        <c:gapWidth val="80"/>
        <c:overlap val="100"/>
        <c:axId val="277342080"/>
        <c:axId val="277398272"/>
      </c:barChart>
      <c:catAx>
        <c:axId val="277342080"/>
        <c:scaling>
          <c:orientation val="minMax"/>
        </c:scaling>
        <c:delete val="0"/>
        <c:axPos val="t"/>
        <c:numFmt formatCode="General" sourceLinked="0"/>
        <c:majorTickMark val="none"/>
        <c:minorTickMark val="none"/>
        <c:tickLblPos val="none"/>
        <c:spPr>
          <a:ln>
            <a:noFill/>
          </a:ln>
        </c:spPr>
        <c:crossAx val="277398272"/>
        <c:crosses val="autoZero"/>
        <c:auto val="1"/>
        <c:lblAlgn val="ctr"/>
        <c:lblOffset val="100"/>
        <c:noMultiLvlLbl val="0"/>
      </c:catAx>
      <c:valAx>
        <c:axId val="277398272"/>
        <c:scaling>
          <c:orientation val="maxMin"/>
        </c:scaling>
        <c:delete val="1"/>
        <c:axPos val="l"/>
        <c:numFmt formatCode="0%" sourceLinked="1"/>
        <c:majorTickMark val="out"/>
        <c:minorTickMark val="none"/>
        <c:tickLblPos val="nextTo"/>
        <c:crossAx val="277342080"/>
        <c:crosses val="autoZero"/>
        <c:crossBetween val="between"/>
      </c:valAx>
    </c:plotArea>
    <c:plotVisOnly val="1"/>
    <c:dispBlanksAs val="gap"/>
    <c:showDLblsOverMax val="0"/>
  </c:chart>
  <c:txPr>
    <a:bodyPr/>
    <a:lstStyle/>
    <a:p>
      <a:pPr>
        <a:defRPr sz="1200" b="1">
          <a:solidFill>
            <a:schemeClr val="bg1"/>
          </a:solidFill>
        </a:defRPr>
      </a:pPr>
      <a:endParaRPr lang="nl-B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58816344024140144"/>
          <c:h val="0.95937543892504329"/>
        </c:manualLayout>
      </c:layout>
      <c:barChart>
        <c:barDir val="bar"/>
        <c:grouping val="stacked"/>
        <c:varyColors val="0"/>
        <c:ser>
          <c:idx val="0"/>
          <c:order val="0"/>
          <c:tx>
            <c:strRef>
              <c:f>Feuil1!$B$1</c:f>
              <c:strCache>
                <c:ptCount val="1"/>
                <c:pt idx="0">
                  <c:v>Considered</c:v>
                </c:pt>
              </c:strCache>
            </c:strRef>
          </c:tx>
          <c:spPr>
            <a:solidFill>
              <a:srgbClr val="008E7F"/>
            </a:solidFill>
          </c:spPr>
          <c:invertIfNegative val="0"/>
          <c:dPt>
            <c:idx val="0"/>
            <c:invertIfNegative val="0"/>
            <c:bubble3D val="0"/>
            <c:extLst>
              <c:ext xmlns:c16="http://schemas.microsoft.com/office/drawing/2014/chart" uri="{C3380CC4-5D6E-409C-BE32-E72D297353CC}">
                <c16:uniqueId val="{00000000-06DA-4FE2-8EB2-5CA0D5604D7E}"/>
              </c:ext>
            </c:extLst>
          </c:dPt>
          <c:dPt>
            <c:idx val="1"/>
            <c:invertIfNegative val="0"/>
            <c:bubble3D val="0"/>
            <c:extLst>
              <c:ext xmlns:c16="http://schemas.microsoft.com/office/drawing/2014/chart" uri="{C3380CC4-5D6E-409C-BE32-E72D297353CC}">
                <c16:uniqueId val="{00000001-06DA-4FE2-8EB2-5CA0D5604D7E}"/>
              </c:ext>
            </c:extLst>
          </c:dPt>
          <c:dPt>
            <c:idx val="3"/>
            <c:invertIfNegative val="0"/>
            <c:bubble3D val="0"/>
            <c:extLst>
              <c:ext xmlns:c16="http://schemas.microsoft.com/office/drawing/2014/chart" uri="{C3380CC4-5D6E-409C-BE32-E72D297353CC}">
                <c16:uniqueId val="{00000002-06DA-4FE2-8EB2-5CA0D5604D7E}"/>
              </c:ext>
            </c:extLst>
          </c:dPt>
          <c:dPt>
            <c:idx val="4"/>
            <c:invertIfNegative val="0"/>
            <c:bubble3D val="0"/>
            <c:extLst>
              <c:ext xmlns:c16="http://schemas.microsoft.com/office/drawing/2014/chart" uri="{C3380CC4-5D6E-409C-BE32-E72D297353CC}">
                <c16:uniqueId val="{00000003-06DA-4FE2-8EB2-5CA0D5604D7E}"/>
              </c:ext>
            </c:extLst>
          </c:dPt>
          <c:dPt>
            <c:idx val="15"/>
            <c:invertIfNegative val="0"/>
            <c:bubble3D val="0"/>
            <c:extLst>
              <c:ext xmlns:c16="http://schemas.microsoft.com/office/drawing/2014/chart" uri="{C3380CC4-5D6E-409C-BE32-E72D297353CC}">
                <c16:uniqueId val="{00000004-06DA-4FE2-8EB2-5CA0D5604D7E}"/>
              </c:ext>
            </c:extLst>
          </c:dPt>
          <c:dPt>
            <c:idx val="16"/>
            <c:invertIfNegative val="0"/>
            <c:bubble3D val="0"/>
            <c:extLst>
              <c:ext xmlns:c16="http://schemas.microsoft.com/office/drawing/2014/chart" uri="{C3380CC4-5D6E-409C-BE32-E72D297353CC}">
                <c16:uniqueId val="{00000005-06DA-4FE2-8EB2-5CA0D5604D7E}"/>
              </c:ext>
            </c:extLst>
          </c:dPt>
          <c:dPt>
            <c:idx val="18"/>
            <c:invertIfNegative val="0"/>
            <c:bubble3D val="0"/>
            <c:extLst>
              <c:ext xmlns:c16="http://schemas.microsoft.com/office/drawing/2014/chart" uri="{C3380CC4-5D6E-409C-BE32-E72D297353CC}">
                <c16:uniqueId val="{00000006-06DA-4FE2-8EB2-5CA0D5604D7E}"/>
              </c:ext>
            </c:extLst>
          </c:dPt>
          <c:dPt>
            <c:idx val="19"/>
            <c:invertIfNegative val="0"/>
            <c:bubble3D val="0"/>
            <c:extLst>
              <c:ext xmlns:c16="http://schemas.microsoft.com/office/drawing/2014/chart" uri="{C3380CC4-5D6E-409C-BE32-E72D297353CC}">
                <c16:uniqueId val="{00000007-06DA-4FE2-8EB2-5CA0D5604D7E}"/>
              </c:ext>
            </c:extLst>
          </c:dPt>
          <c:dLbls>
            <c:spPr>
              <a:noFill/>
              <a:ln>
                <a:noFill/>
              </a:ln>
              <a:effectLst/>
            </c:spPr>
            <c:txPr>
              <a:bodyPr wrap="square" lIns="38100" tIns="19050" rIns="38100" bIns="19050" anchor="ctr">
                <a:spAutoFit/>
              </a:bodyPr>
              <a:lstStyle/>
              <a:p>
                <a:pPr>
                  <a:defRPr sz="1600">
                    <a:solidFill>
                      <a:schemeClr val="bg1"/>
                    </a:solidFill>
                    <a:latin typeface="BNPPSlabSerif"/>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Feuil1!$A$2:$A$6</c:f>
              <c:numCache>
                <c:formatCode>General</c:formatCode>
                <c:ptCount val="5"/>
              </c:numCache>
            </c:numRef>
          </c:cat>
          <c:val>
            <c:numRef>
              <c:f>Feuil1!$B$2:$B$6</c:f>
              <c:numCache>
                <c:formatCode>0</c:formatCode>
                <c:ptCount val="5"/>
                <c:pt idx="0">
                  <c:v>29</c:v>
                </c:pt>
                <c:pt idx="1">
                  <c:v>22</c:v>
                </c:pt>
                <c:pt idx="2">
                  <c:v>25</c:v>
                </c:pt>
                <c:pt idx="3">
                  <c:v>19</c:v>
                </c:pt>
              </c:numCache>
            </c:numRef>
          </c:val>
          <c:extLst>
            <c:ext xmlns:c16="http://schemas.microsoft.com/office/drawing/2014/chart" uri="{C3380CC4-5D6E-409C-BE32-E72D297353CC}">
              <c16:uniqueId val="{00000008-06DA-4FE2-8EB2-5CA0D5604D7E}"/>
            </c:ext>
          </c:extLst>
        </c:ser>
        <c:ser>
          <c:idx val="1"/>
          <c:order val="1"/>
          <c:tx>
            <c:strRef>
              <c:f>Feuil1!$C$1</c:f>
              <c:strCache>
                <c:ptCount val="1"/>
                <c:pt idx="0">
                  <c:v>Colonne1</c:v>
                </c:pt>
              </c:strCache>
            </c:strRef>
          </c:tx>
          <c:spPr>
            <a:solidFill>
              <a:srgbClr val="A5D2B6"/>
            </a:solidFill>
          </c:spPr>
          <c:invertIfNegative val="0"/>
          <c:dLbls>
            <c:spPr>
              <a:noFill/>
              <a:ln>
                <a:noFill/>
              </a:ln>
              <a:effectLst/>
            </c:spPr>
            <c:txPr>
              <a:bodyPr wrap="square" lIns="38100" tIns="19050" rIns="38100" bIns="19050" anchor="ctr">
                <a:spAutoFit/>
              </a:bodyPr>
              <a:lstStyle/>
              <a:p>
                <a:pPr>
                  <a:defRPr sz="1400">
                    <a:solidFill>
                      <a:srgbClr val="000000"/>
                    </a:solidFill>
                    <a:latin typeface="+mn-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Feuil1!$A$2:$A$6</c:f>
              <c:numCache>
                <c:formatCode>General</c:formatCode>
                <c:ptCount val="5"/>
              </c:numCache>
            </c:numRef>
          </c:cat>
          <c:val>
            <c:numRef>
              <c:f>Feuil1!$C$2:$C$6</c:f>
              <c:numCache>
                <c:formatCode>0</c:formatCode>
                <c:ptCount val="5"/>
                <c:pt idx="0">
                  <c:v>66</c:v>
                </c:pt>
                <c:pt idx="1">
                  <c:v>72</c:v>
                </c:pt>
                <c:pt idx="2">
                  <c:v>70</c:v>
                </c:pt>
                <c:pt idx="3">
                  <c:v>75</c:v>
                </c:pt>
              </c:numCache>
            </c:numRef>
          </c:val>
          <c:extLst>
            <c:ext xmlns:c16="http://schemas.microsoft.com/office/drawing/2014/chart" uri="{C3380CC4-5D6E-409C-BE32-E72D297353CC}">
              <c16:uniqueId val="{00000009-06DA-4FE2-8EB2-5CA0D5604D7E}"/>
            </c:ext>
          </c:extLst>
        </c:ser>
        <c:dLbls>
          <c:showLegendKey val="0"/>
          <c:showVal val="0"/>
          <c:showCatName val="0"/>
          <c:showSerName val="0"/>
          <c:showPercent val="0"/>
          <c:showBubbleSize val="0"/>
        </c:dLbls>
        <c:gapWidth val="90"/>
        <c:overlap val="10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60"/>
          <c:min val="0"/>
        </c:scaling>
        <c:delete val="0"/>
        <c:axPos val="t"/>
        <c:numFmt formatCode="0" sourceLinked="1"/>
        <c:majorTickMark val="out"/>
        <c:minorTickMark val="none"/>
        <c:tickLblPos val="none"/>
        <c:spPr>
          <a:ln>
            <a:noFill/>
          </a:ln>
        </c:spPr>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58816344024140144"/>
          <c:h val="0.95937543892504329"/>
        </c:manualLayout>
      </c:layout>
      <c:barChart>
        <c:barDir val="bar"/>
        <c:grouping val="stacked"/>
        <c:varyColors val="0"/>
        <c:ser>
          <c:idx val="0"/>
          <c:order val="0"/>
          <c:tx>
            <c:strRef>
              <c:f>Feuil1!$B$1</c:f>
              <c:strCache>
                <c:ptCount val="1"/>
                <c:pt idx="0">
                  <c:v>Already implemented</c:v>
                </c:pt>
              </c:strCache>
            </c:strRef>
          </c:tx>
          <c:spPr>
            <a:solidFill>
              <a:srgbClr val="0095B6"/>
            </a:solidFill>
          </c:spPr>
          <c:invertIfNegative val="0"/>
          <c:dPt>
            <c:idx val="0"/>
            <c:invertIfNegative val="0"/>
            <c:bubble3D val="0"/>
            <c:extLst>
              <c:ext xmlns:c16="http://schemas.microsoft.com/office/drawing/2014/chart" uri="{C3380CC4-5D6E-409C-BE32-E72D297353CC}">
                <c16:uniqueId val="{00000000-05C9-45C7-8820-DFFCE5E8D0CF}"/>
              </c:ext>
            </c:extLst>
          </c:dPt>
          <c:dPt>
            <c:idx val="1"/>
            <c:invertIfNegative val="0"/>
            <c:bubble3D val="0"/>
            <c:extLst>
              <c:ext xmlns:c16="http://schemas.microsoft.com/office/drawing/2014/chart" uri="{C3380CC4-5D6E-409C-BE32-E72D297353CC}">
                <c16:uniqueId val="{00000001-05C9-45C7-8820-DFFCE5E8D0CF}"/>
              </c:ext>
            </c:extLst>
          </c:dPt>
          <c:dPt>
            <c:idx val="3"/>
            <c:invertIfNegative val="0"/>
            <c:bubble3D val="0"/>
            <c:extLst>
              <c:ext xmlns:c16="http://schemas.microsoft.com/office/drawing/2014/chart" uri="{C3380CC4-5D6E-409C-BE32-E72D297353CC}">
                <c16:uniqueId val="{00000002-05C9-45C7-8820-DFFCE5E8D0CF}"/>
              </c:ext>
            </c:extLst>
          </c:dPt>
          <c:dPt>
            <c:idx val="4"/>
            <c:invertIfNegative val="0"/>
            <c:bubble3D val="0"/>
            <c:extLst>
              <c:ext xmlns:c16="http://schemas.microsoft.com/office/drawing/2014/chart" uri="{C3380CC4-5D6E-409C-BE32-E72D297353CC}">
                <c16:uniqueId val="{00000003-05C9-45C7-8820-DFFCE5E8D0CF}"/>
              </c:ext>
            </c:extLst>
          </c:dPt>
          <c:dPt>
            <c:idx val="15"/>
            <c:invertIfNegative val="0"/>
            <c:bubble3D val="0"/>
            <c:extLst>
              <c:ext xmlns:c16="http://schemas.microsoft.com/office/drawing/2014/chart" uri="{C3380CC4-5D6E-409C-BE32-E72D297353CC}">
                <c16:uniqueId val="{00000004-05C9-45C7-8820-DFFCE5E8D0CF}"/>
              </c:ext>
            </c:extLst>
          </c:dPt>
          <c:dPt>
            <c:idx val="16"/>
            <c:invertIfNegative val="0"/>
            <c:bubble3D val="0"/>
            <c:extLst>
              <c:ext xmlns:c16="http://schemas.microsoft.com/office/drawing/2014/chart" uri="{C3380CC4-5D6E-409C-BE32-E72D297353CC}">
                <c16:uniqueId val="{00000005-05C9-45C7-8820-DFFCE5E8D0CF}"/>
              </c:ext>
            </c:extLst>
          </c:dPt>
          <c:dPt>
            <c:idx val="18"/>
            <c:invertIfNegative val="0"/>
            <c:bubble3D val="0"/>
            <c:extLst>
              <c:ext xmlns:c16="http://schemas.microsoft.com/office/drawing/2014/chart" uri="{C3380CC4-5D6E-409C-BE32-E72D297353CC}">
                <c16:uniqueId val="{00000006-05C9-45C7-8820-DFFCE5E8D0CF}"/>
              </c:ext>
            </c:extLst>
          </c:dPt>
          <c:dPt>
            <c:idx val="19"/>
            <c:invertIfNegative val="0"/>
            <c:bubble3D val="0"/>
            <c:extLst>
              <c:ext xmlns:c16="http://schemas.microsoft.com/office/drawing/2014/chart" uri="{C3380CC4-5D6E-409C-BE32-E72D297353CC}">
                <c16:uniqueId val="{00000007-05C9-45C7-8820-DFFCE5E8D0CF}"/>
              </c:ext>
            </c:extLst>
          </c:dPt>
          <c:dLbls>
            <c:spPr>
              <a:noFill/>
              <a:ln>
                <a:noFill/>
              </a:ln>
              <a:effectLst/>
            </c:spPr>
            <c:txPr>
              <a:bodyPr wrap="square" lIns="38100" tIns="19050" rIns="38100" bIns="19050" anchor="ctr">
                <a:spAutoFit/>
              </a:bodyPr>
              <a:lstStyle/>
              <a:p>
                <a:pPr>
                  <a:defRPr sz="1600">
                    <a:solidFill>
                      <a:schemeClr val="bg1"/>
                    </a:solidFill>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Feuil1!$A$2:$A$6</c:f>
              <c:strCache>
                <c:ptCount val="4"/>
                <c:pt idx="0">
                  <c:v>Changing the company car policy in terms of mileage or models</c:v>
                </c:pt>
                <c:pt idx="1">
                  <c:v>Developing alternative mobility solutions (such as bicycles, scooters…) or mobility packages</c:v>
                </c:pt>
                <c:pt idx="2">
                  <c:v>Introducing car-sharing for employees</c:v>
                </c:pt>
                <c:pt idx="3">
                  <c:v>Offering alternative mobility solutions to employees that are not eligible for a company car</c:v>
                </c:pt>
              </c:strCache>
            </c:strRef>
          </c:cat>
          <c:val>
            <c:numRef>
              <c:f>Feuil1!$B$2:$B$6</c:f>
              <c:numCache>
                <c:formatCode>0</c:formatCode>
                <c:ptCount val="5"/>
                <c:pt idx="0">
                  <c:v>16</c:v>
                </c:pt>
                <c:pt idx="1">
                  <c:v>40</c:v>
                </c:pt>
                <c:pt idx="2">
                  <c:v>26</c:v>
                </c:pt>
                <c:pt idx="3">
                  <c:v>27</c:v>
                </c:pt>
              </c:numCache>
            </c:numRef>
          </c:val>
          <c:extLst>
            <c:ext xmlns:c16="http://schemas.microsoft.com/office/drawing/2014/chart" uri="{C3380CC4-5D6E-409C-BE32-E72D297353CC}">
              <c16:uniqueId val="{00000008-05C9-45C7-8820-DFFCE5E8D0CF}"/>
            </c:ext>
          </c:extLst>
        </c:ser>
        <c:ser>
          <c:idx val="1"/>
          <c:order val="1"/>
          <c:tx>
            <c:strRef>
              <c:f>Feuil1!$C$1</c:f>
              <c:strCache>
                <c:ptCount val="1"/>
                <c:pt idx="0">
                  <c:v>Considered in the future</c:v>
                </c:pt>
              </c:strCache>
            </c:strRef>
          </c:tx>
          <c:spPr>
            <a:solidFill>
              <a:srgbClr val="8ACDCC"/>
            </a:solidFill>
          </c:spPr>
          <c:invertIfNegative val="0"/>
          <c:dLbls>
            <c:spPr>
              <a:noFill/>
              <a:ln>
                <a:noFill/>
              </a:ln>
              <a:effectLst/>
            </c:spPr>
            <c:txPr>
              <a:bodyPr wrap="square" lIns="38100" tIns="19050" rIns="38100" bIns="19050" anchor="ctr">
                <a:spAutoFit/>
              </a:bodyPr>
              <a:lstStyle/>
              <a:p>
                <a:pPr>
                  <a:defRPr sz="1400">
                    <a:solidFill>
                      <a:srgbClr val="000000"/>
                    </a:solidFill>
                    <a:latin typeface="+mn-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Feuil1!$A$2:$A$6</c:f>
              <c:strCache>
                <c:ptCount val="4"/>
                <c:pt idx="0">
                  <c:v>Changing the company car policy in terms of mileage or models</c:v>
                </c:pt>
                <c:pt idx="1">
                  <c:v>Developing alternative mobility solutions (such as bicycles, scooters…) or mobility packages</c:v>
                </c:pt>
                <c:pt idx="2">
                  <c:v>Introducing car-sharing for employees</c:v>
                </c:pt>
                <c:pt idx="3">
                  <c:v>Offering alternative mobility solutions to employees that are not eligible for a company car</c:v>
                </c:pt>
              </c:strCache>
            </c:strRef>
          </c:cat>
          <c:val>
            <c:numRef>
              <c:f>Feuil1!$C$2:$C$6</c:f>
              <c:numCache>
                <c:formatCode>0</c:formatCode>
                <c:ptCount val="5"/>
                <c:pt idx="0">
                  <c:v>75</c:v>
                </c:pt>
                <c:pt idx="1">
                  <c:v>55</c:v>
                </c:pt>
                <c:pt idx="2">
                  <c:v>66</c:v>
                </c:pt>
                <c:pt idx="3">
                  <c:v>69</c:v>
                </c:pt>
              </c:numCache>
            </c:numRef>
          </c:val>
          <c:extLst>
            <c:ext xmlns:c16="http://schemas.microsoft.com/office/drawing/2014/chart" uri="{C3380CC4-5D6E-409C-BE32-E72D297353CC}">
              <c16:uniqueId val="{00000009-05C9-45C7-8820-DFFCE5E8D0CF}"/>
            </c:ext>
          </c:extLst>
        </c:ser>
        <c:dLbls>
          <c:showLegendKey val="0"/>
          <c:showVal val="0"/>
          <c:showCatName val="0"/>
          <c:showSerName val="0"/>
          <c:showPercent val="0"/>
          <c:showBubbleSize val="0"/>
        </c:dLbls>
        <c:gapWidth val="90"/>
        <c:overlap val="10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60"/>
          <c:min val="0"/>
        </c:scaling>
        <c:delete val="0"/>
        <c:axPos val="t"/>
        <c:numFmt formatCode="0" sourceLinked="1"/>
        <c:majorTickMark val="out"/>
        <c:minorTickMark val="none"/>
        <c:tickLblPos val="none"/>
        <c:spPr>
          <a:ln>
            <a:noFill/>
          </a:ln>
        </c:spPr>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15411380090355E-3"/>
          <c:y val="1.526483829999966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EC6740"/>
              </a:solidFill>
            </a:ln>
            <a:effectLst/>
          </c:spPr>
          <c:invertIfNegative val="0"/>
          <c:dPt>
            <c:idx val="0"/>
            <c:invertIfNegative val="0"/>
            <c:bubble3D val="0"/>
            <c:spPr>
              <a:solidFill>
                <a:srgbClr val="EC6740"/>
              </a:solidFill>
              <a:ln>
                <a:solidFill>
                  <a:srgbClr val="EC6740"/>
                </a:solidFill>
              </a:ln>
              <a:effectLst/>
            </c:spPr>
            <c:extLst>
              <c:ext xmlns:c16="http://schemas.microsoft.com/office/drawing/2014/chart" uri="{C3380CC4-5D6E-409C-BE32-E72D297353CC}">
                <c16:uniqueId val="{00000001-0A3B-4E23-8A8C-C2AAFD508A86}"/>
              </c:ext>
            </c:extLst>
          </c:dPt>
          <c:dPt>
            <c:idx val="1"/>
            <c:invertIfNegative val="0"/>
            <c:bubble3D val="0"/>
            <c:spPr>
              <a:solidFill>
                <a:srgbClr val="EC6740"/>
              </a:solidFill>
              <a:ln>
                <a:solidFill>
                  <a:srgbClr val="EC6740"/>
                </a:solidFill>
              </a:ln>
              <a:effectLst/>
            </c:spPr>
            <c:extLst>
              <c:ext xmlns:c16="http://schemas.microsoft.com/office/drawing/2014/chart" uri="{C3380CC4-5D6E-409C-BE32-E72D297353CC}">
                <c16:uniqueId val="{00000003-0A3B-4E23-8A8C-C2AAFD508A86}"/>
              </c:ext>
            </c:extLst>
          </c:dPt>
          <c:dPt>
            <c:idx val="2"/>
            <c:invertIfNegative val="0"/>
            <c:bubble3D val="0"/>
            <c:spPr>
              <a:solidFill>
                <a:srgbClr val="EC6740"/>
              </a:solidFill>
              <a:ln>
                <a:solidFill>
                  <a:srgbClr val="EC6740"/>
                </a:solidFill>
              </a:ln>
              <a:effectLst/>
            </c:spPr>
            <c:extLst>
              <c:ext xmlns:c16="http://schemas.microsoft.com/office/drawing/2014/chart" uri="{C3380CC4-5D6E-409C-BE32-E72D297353CC}">
                <c16:uniqueId val="{00000005-0A3B-4E23-8A8C-C2AAFD508A86}"/>
              </c:ext>
            </c:extLst>
          </c:dPt>
          <c:dPt>
            <c:idx val="3"/>
            <c:invertIfNegative val="0"/>
            <c:bubble3D val="0"/>
            <c:spPr>
              <a:solidFill>
                <a:srgbClr val="EC6740"/>
              </a:solidFill>
              <a:ln>
                <a:solidFill>
                  <a:srgbClr val="EC6740"/>
                </a:solidFill>
              </a:ln>
              <a:effectLst/>
            </c:spPr>
            <c:extLst>
              <c:ext xmlns:c16="http://schemas.microsoft.com/office/drawing/2014/chart" uri="{C3380CC4-5D6E-409C-BE32-E72D297353CC}">
                <c16:uniqueId val="{00000007-0A3B-4E23-8A8C-C2AAFD508A86}"/>
              </c:ext>
            </c:extLst>
          </c:dPt>
          <c:dPt>
            <c:idx val="4"/>
            <c:invertIfNegative val="0"/>
            <c:bubble3D val="0"/>
            <c:spPr>
              <a:solidFill>
                <a:srgbClr val="EC6740"/>
              </a:solidFill>
              <a:ln>
                <a:solidFill>
                  <a:srgbClr val="EC6740"/>
                </a:solidFill>
              </a:ln>
              <a:effectLst/>
            </c:spPr>
            <c:extLst>
              <c:ext xmlns:c16="http://schemas.microsoft.com/office/drawing/2014/chart" uri="{C3380CC4-5D6E-409C-BE32-E72D297353CC}">
                <c16:uniqueId val="{00000009-0A3B-4E23-8A8C-C2AAFD508A86}"/>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0A3B-4E23-8A8C-C2AAFD508A86}"/>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0A3B-4E23-8A8C-C2AAFD508A86}"/>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0A3B-4E23-8A8C-C2AAFD508A86}"/>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0A3B-4E23-8A8C-C2AAFD508A86}"/>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0A3B-4E23-8A8C-C2AAFD508A86}"/>
              </c:ext>
            </c:extLst>
          </c:dPt>
          <c:dLbls>
            <c:dLbl>
              <c:idx val="6"/>
              <c:spPr>
                <a:noFill/>
                <a:ln>
                  <a:noFill/>
                </a:ln>
                <a:effectLst/>
              </c:spPr>
              <c:txPr>
                <a:bodyPr wrap="square" lIns="38100" tIns="19050" rIns="38100" bIns="19050" anchor="ctr">
                  <a:spAutoFit/>
                </a:bodyPr>
                <a:lstStyle/>
                <a:p>
                  <a:pPr>
                    <a:defRPr sz="2400" b="1">
                      <a:solidFill>
                        <a:srgbClr val="008E7F"/>
                      </a:solidFill>
                      <a:latin typeface="BNPPSlabSerif-Light" panose="02000000000000000000" pitchFamily="2" charset="0"/>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B-0A3B-4E23-8A8C-C2AAFD508A86}"/>
                </c:ext>
              </c:extLst>
            </c:dLbl>
            <c:dLbl>
              <c:idx val="7"/>
              <c:spPr>
                <a:noFill/>
                <a:ln>
                  <a:noFill/>
                </a:ln>
                <a:effectLst/>
              </c:spPr>
              <c:txPr>
                <a:bodyPr wrap="square" lIns="38100" tIns="19050" rIns="38100" bIns="19050" anchor="ctr">
                  <a:spAutoFit/>
                </a:bodyPr>
                <a:lstStyle/>
                <a:p>
                  <a:pPr>
                    <a:defRPr sz="2400" b="1">
                      <a:solidFill>
                        <a:srgbClr val="008E7F"/>
                      </a:solidFill>
                      <a:latin typeface="BNPPSlabSerif-Light" panose="02000000000000000000" pitchFamily="2" charset="0"/>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D-0A3B-4E23-8A8C-C2AAFD508A86}"/>
                </c:ext>
              </c:extLst>
            </c:dLbl>
            <c:dLbl>
              <c:idx val="8"/>
              <c:spPr>
                <a:noFill/>
                <a:ln>
                  <a:noFill/>
                </a:ln>
                <a:effectLst/>
              </c:spPr>
              <c:txPr>
                <a:bodyPr wrap="square" lIns="38100" tIns="19050" rIns="38100" bIns="19050" anchor="ctr">
                  <a:spAutoFit/>
                </a:bodyPr>
                <a:lstStyle/>
                <a:p>
                  <a:pPr>
                    <a:defRPr sz="2400" b="1">
                      <a:solidFill>
                        <a:srgbClr val="008E7F"/>
                      </a:solidFill>
                      <a:latin typeface="BNPPSlabSerif-Light" panose="02000000000000000000" pitchFamily="2" charset="0"/>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F-0A3B-4E23-8A8C-C2AAFD508A86}"/>
                </c:ext>
              </c:extLst>
            </c:dLbl>
            <c:dLbl>
              <c:idx val="9"/>
              <c:spPr>
                <a:noFill/>
                <a:ln>
                  <a:noFill/>
                </a:ln>
                <a:effectLst/>
              </c:spPr>
              <c:txPr>
                <a:bodyPr wrap="square" lIns="38100" tIns="19050" rIns="38100" bIns="19050" anchor="ctr">
                  <a:spAutoFit/>
                </a:bodyPr>
                <a:lstStyle/>
                <a:p>
                  <a:pPr>
                    <a:defRPr sz="2400" b="1">
                      <a:solidFill>
                        <a:srgbClr val="008E7F"/>
                      </a:solidFill>
                      <a:latin typeface="BNPPSlabSerif-Light" panose="02000000000000000000" pitchFamily="2" charset="0"/>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11-0A3B-4E23-8A8C-C2AAFD508A86}"/>
                </c:ext>
              </c:extLst>
            </c:dLbl>
            <c:dLbl>
              <c:idx val="10"/>
              <c:spPr>
                <a:noFill/>
                <a:ln>
                  <a:noFill/>
                </a:ln>
                <a:effectLst/>
              </c:spPr>
              <c:txPr>
                <a:bodyPr wrap="square" lIns="38100" tIns="19050" rIns="38100" bIns="19050" anchor="ctr">
                  <a:spAutoFit/>
                </a:bodyPr>
                <a:lstStyle/>
                <a:p>
                  <a:pPr>
                    <a:defRPr sz="2400" b="1">
                      <a:solidFill>
                        <a:srgbClr val="008E7F"/>
                      </a:solidFill>
                      <a:latin typeface="BNPPSlabSerif-Light" panose="02000000000000000000" pitchFamily="2" charset="0"/>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13-0A3B-4E23-8A8C-C2AAFD508A86}"/>
                </c:ext>
              </c:extLst>
            </c:dLbl>
            <c:spPr>
              <a:noFill/>
              <a:ln>
                <a:noFill/>
              </a:ln>
              <a:effectLst/>
            </c:spPr>
            <c:txPr>
              <a:bodyPr wrap="square" lIns="38100" tIns="19050" rIns="38100" bIns="19050" anchor="ctr">
                <a:spAutoFit/>
              </a:bodyPr>
              <a:lstStyle/>
              <a:p>
                <a:pPr>
                  <a:defRPr sz="2400" b="1">
                    <a:solidFill>
                      <a:schemeClr val="bg1"/>
                    </a:solidFill>
                    <a:latin typeface="BNPPSlabSerif-Light" panose="02000000000000000000" pitchFamily="2" charset="0"/>
                  </a:defRPr>
                </a:pPr>
                <a:endParaRPr lang="nl-BE"/>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Feuil1!$A$2:$A$12</c:f>
              <c:numCache>
                <c:formatCode>General</c:formatCode>
                <c:ptCount val="11"/>
                <c:pt idx="0">
                  <c:v>0.45</c:v>
                </c:pt>
                <c:pt idx="1">
                  <c:v>1.49</c:v>
                </c:pt>
                <c:pt idx="2">
                  <c:v>2.42</c:v>
                </c:pt>
                <c:pt idx="3">
                  <c:v>3.35</c:v>
                </c:pt>
                <c:pt idx="4">
                  <c:v>4.28</c:v>
                </c:pt>
                <c:pt idx="6">
                  <c:v>0.45</c:v>
                </c:pt>
                <c:pt idx="7">
                  <c:v>1.49</c:v>
                </c:pt>
                <c:pt idx="8">
                  <c:v>2.42</c:v>
                </c:pt>
                <c:pt idx="9">
                  <c:v>3.35</c:v>
                </c:pt>
                <c:pt idx="10">
                  <c:v>4.28</c:v>
                </c:pt>
              </c:numCache>
            </c:numRef>
          </c:xVal>
          <c:yVal>
            <c:numRef>
              <c:f>Feuil1!$C$2:$C$12</c:f>
              <c:numCache>
                <c:formatCode>General</c:formatCode>
                <c:ptCount val="11"/>
                <c:pt idx="0">
                  <c:v>1.5</c:v>
                </c:pt>
                <c:pt idx="1">
                  <c:v>1.5</c:v>
                </c:pt>
                <c:pt idx="2">
                  <c:v>1.5</c:v>
                </c:pt>
                <c:pt idx="3">
                  <c:v>1.5</c:v>
                </c:pt>
                <c:pt idx="4">
                  <c:v>1.5</c:v>
                </c:pt>
                <c:pt idx="6">
                  <c:v>0.5</c:v>
                </c:pt>
                <c:pt idx="7">
                  <c:v>0.5</c:v>
                </c:pt>
                <c:pt idx="8">
                  <c:v>0.5</c:v>
                </c:pt>
                <c:pt idx="9">
                  <c:v>0.5</c:v>
                </c:pt>
                <c:pt idx="10">
                  <c:v>0.5</c:v>
                </c:pt>
              </c:numCache>
            </c:numRef>
          </c:yVal>
          <c:bubbleSize>
            <c:numRef>
              <c:f>Feuil1!$B$2:$B$12</c:f>
              <c:numCache>
                <c:formatCode>General</c:formatCode>
                <c:ptCount val="11"/>
                <c:pt idx="0">
                  <c:v>41</c:v>
                </c:pt>
                <c:pt idx="1">
                  <c:v>42</c:v>
                </c:pt>
                <c:pt idx="2">
                  <c:v>37</c:v>
                </c:pt>
                <c:pt idx="3">
                  <c:v>40</c:v>
                </c:pt>
                <c:pt idx="4">
                  <c:v>48</c:v>
                </c:pt>
                <c:pt idx="6">
                  <c:v>34</c:v>
                </c:pt>
                <c:pt idx="7">
                  <c:v>34</c:v>
                </c:pt>
                <c:pt idx="8">
                  <c:v>30</c:v>
                </c:pt>
                <c:pt idx="9">
                  <c:v>34</c:v>
                </c:pt>
                <c:pt idx="10">
                  <c:v>36</c:v>
                </c:pt>
              </c:numCache>
            </c:numRef>
          </c:bubbleSize>
          <c:bubble3D val="0"/>
          <c:extLst>
            <c:ext xmlns:c16="http://schemas.microsoft.com/office/drawing/2014/chart" uri="{C3380CC4-5D6E-409C-BE32-E72D297353CC}">
              <c16:uniqueId val="{00000016-0A3B-4E23-8A8C-C2AAFD508A86}"/>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38494461449407E-3"/>
          <c:y val="7.7411091581106872E-3"/>
          <c:w val="0.99537848684174257"/>
          <c:h val="0.98473508176828684"/>
        </c:manualLayout>
      </c:layout>
      <c:bubbleChart>
        <c:varyColors val="0"/>
        <c:ser>
          <c:idx val="0"/>
          <c:order val="0"/>
          <c:tx>
            <c:strRef>
              <c:f>Feuil1!$C$1</c:f>
              <c:strCache>
                <c:ptCount val="1"/>
                <c:pt idx="0">
                  <c:v>Valeur des Y</c:v>
                </c:pt>
              </c:strCache>
            </c:strRef>
          </c:tx>
          <c:spPr>
            <a:solidFill>
              <a:schemeClr val="bg1"/>
            </a:solidFill>
            <a:ln>
              <a:solidFill>
                <a:srgbClr val="008E7F"/>
              </a:solidFill>
            </a:ln>
            <a:effectLst/>
          </c:spPr>
          <c:invertIfNegative val="0"/>
          <c:dPt>
            <c:idx val="0"/>
            <c:invertIfNegative val="0"/>
            <c:bubble3D val="0"/>
            <c:extLst>
              <c:ext xmlns:c16="http://schemas.microsoft.com/office/drawing/2014/chart" uri="{C3380CC4-5D6E-409C-BE32-E72D297353CC}">
                <c16:uniqueId val="{00000000-2468-4F10-BAA3-27FD03D81635}"/>
              </c:ext>
            </c:extLst>
          </c:dPt>
          <c:dPt>
            <c:idx val="1"/>
            <c:invertIfNegative val="0"/>
            <c:bubble3D val="0"/>
            <c:extLst>
              <c:ext xmlns:c16="http://schemas.microsoft.com/office/drawing/2014/chart" uri="{C3380CC4-5D6E-409C-BE32-E72D297353CC}">
                <c16:uniqueId val="{00000001-2468-4F10-BAA3-27FD03D81635}"/>
              </c:ext>
            </c:extLst>
          </c:dPt>
          <c:dPt>
            <c:idx val="2"/>
            <c:invertIfNegative val="0"/>
            <c:bubble3D val="0"/>
            <c:extLst>
              <c:ext xmlns:c16="http://schemas.microsoft.com/office/drawing/2014/chart" uri="{C3380CC4-5D6E-409C-BE32-E72D297353CC}">
                <c16:uniqueId val="{00000002-2468-4F10-BAA3-27FD03D81635}"/>
              </c:ext>
            </c:extLst>
          </c:dPt>
          <c:dPt>
            <c:idx val="3"/>
            <c:invertIfNegative val="0"/>
            <c:bubble3D val="0"/>
            <c:extLst>
              <c:ext xmlns:c16="http://schemas.microsoft.com/office/drawing/2014/chart" uri="{C3380CC4-5D6E-409C-BE32-E72D297353CC}">
                <c16:uniqueId val="{00000003-2468-4F10-BAA3-27FD03D81635}"/>
              </c:ext>
            </c:extLst>
          </c:dPt>
          <c:dPt>
            <c:idx val="4"/>
            <c:invertIfNegative val="0"/>
            <c:bubble3D val="0"/>
            <c:extLst>
              <c:ext xmlns:c16="http://schemas.microsoft.com/office/drawing/2014/chart" uri="{C3380CC4-5D6E-409C-BE32-E72D297353CC}">
                <c16:uniqueId val="{00000004-2468-4F10-BAA3-27FD03D81635}"/>
              </c:ext>
            </c:extLst>
          </c:dPt>
          <c:dPt>
            <c:idx val="6"/>
            <c:invertIfNegative val="0"/>
            <c:bubble3D val="0"/>
            <c:extLst>
              <c:ext xmlns:c16="http://schemas.microsoft.com/office/drawing/2014/chart" uri="{C3380CC4-5D6E-409C-BE32-E72D297353CC}">
                <c16:uniqueId val="{00000005-2468-4F10-BAA3-27FD03D81635}"/>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7-2468-4F10-BAA3-27FD03D81635}"/>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9-2468-4F10-BAA3-27FD03D81635}"/>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B-2468-4F10-BAA3-27FD03D81635}"/>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2468-4F10-BAA3-27FD03D81635}"/>
              </c:ext>
            </c:extLst>
          </c:dPt>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468-4F10-BAA3-27FD03D81635}"/>
                </c:ext>
              </c:extLst>
            </c:dLbl>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468-4F10-BAA3-27FD03D81635}"/>
                </c:ext>
              </c:extLst>
            </c:dLbl>
            <c:dLbl>
              <c:idx val="2"/>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468-4F10-BAA3-27FD03D81635}"/>
                </c:ext>
              </c:extLst>
            </c:dLbl>
            <c:dLbl>
              <c:idx val="3"/>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468-4F10-BAA3-27FD03D81635}"/>
                </c:ext>
              </c:extLst>
            </c:dLbl>
            <c:dLbl>
              <c:idx val="4"/>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468-4F10-BAA3-27FD03D81635}"/>
                </c:ext>
              </c:extLst>
            </c:dLbl>
            <c:dLbl>
              <c:idx val="6"/>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468-4F10-BAA3-27FD03D81635}"/>
                </c:ext>
              </c:extLst>
            </c:dLbl>
            <c:dLbl>
              <c:idx val="7"/>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468-4F10-BAA3-27FD03D81635}"/>
                </c:ext>
              </c:extLst>
            </c:dLbl>
            <c:dLbl>
              <c:idx val="8"/>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468-4F10-BAA3-27FD03D81635}"/>
                </c:ext>
              </c:extLst>
            </c:dLbl>
            <c:dLbl>
              <c:idx val="9"/>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468-4F10-BAA3-27FD03D81635}"/>
                </c:ext>
              </c:extLst>
            </c:dLbl>
            <c:dLbl>
              <c:idx val="1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468-4F10-BAA3-27FD03D8163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8E7F"/>
                    </a:solidFill>
                    <a:latin typeface="+mn-lt"/>
                    <a:ea typeface="+mn-ea"/>
                    <a:cs typeface="+mn-cs"/>
                  </a:defRPr>
                </a:pPr>
                <a:endParaRPr lang="nl-BE"/>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Feuil1!$A$2:$A$12</c:f>
              <c:numCache>
                <c:formatCode>General</c:formatCode>
                <c:ptCount val="11"/>
                <c:pt idx="0">
                  <c:v>0.45</c:v>
                </c:pt>
                <c:pt idx="1">
                  <c:v>1.36</c:v>
                </c:pt>
                <c:pt idx="2">
                  <c:v>2.33</c:v>
                </c:pt>
                <c:pt idx="3">
                  <c:v>3.32</c:v>
                </c:pt>
                <c:pt idx="4">
                  <c:v>4.3</c:v>
                </c:pt>
                <c:pt idx="6">
                  <c:v>0.45</c:v>
                </c:pt>
                <c:pt idx="7">
                  <c:v>1.36</c:v>
                </c:pt>
                <c:pt idx="8">
                  <c:v>2.33</c:v>
                </c:pt>
                <c:pt idx="9">
                  <c:v>3.32</c:v>
                </c:pt>
                <c:pt idx="10">
                  <c:v>4.3</c:v>
                </c:pt>
              </c:numCache>
            </c:numRef>
          </c:xVal>
          <c:yVal>
            <c:numRef>
              <c:f>Feuil1!$C$2:$C$12</c:f>
              <c:numCache>
                <c:formatCode>General</c:formatCode>
                <c:ptCount val="11"/>
                <c:pt idx="0">
                  <c:v>1.5</c:v>
                </c:pt>
                <c:pt idx="1">
                  <c:v>1.5</c:v>
                </c:pt>
                <c:pt idx="2">
                  <c:v>1.5</c:v>
                </c:pt>
                <c:pt idx="3">
                  <c:v>1.5</c:v>
                </c:pt>
                <c:pt idx="4">
                  <c:v>1.5</c:v>
                </c:pt>
                <c:pt idx="6">
                  <c:v>0.5</c:v>
                </c:pt>
                <c:pt idx="7">
                  <c:v>0.5</c:v>
                </c:pt>
                <c:pt idx="8">
                  <c:v>0.5</c:v>
                </c:pt>
                <c:pt idx="9">
                  <c:v>0.5</c:v>
                </c:pt>
                <c:pt idx="10">
                  <c:v>0.5</c:v>
                </c:pt>
              </c:numCache>
            </c:numRef>
          </c:yVal>
          <c:bubbleSize>
            <c:numRef>
              <c:f>Feuil1!$B$2:$B$12</c:f>
              <c:numCache>
                <c:formatCode>General</c:formatCode>
                <c:ptCount val="11"/>
                <c:pt idx="0">
                  <c:v>34</c:v>
                </c:pt>
                <c:pt idx="1">
                  <c:v>34</c:v>
                </c:pt>
                <c:pt idx="2">
                  <c:v>30</c:v>
                </c:pt>
                <c:pt idx="3">
                  <c:v>34</c:v>
                </c:pt>
                <c:pt idx="4">
                  <c:v>36</c:v>
                </c:pt>
                <c:pt idx="6">
                  <c:v>61</c:v>
                </c:pt>
                <c:pt idx="7">
                  <c:v>40</c:v>
                </c:pt>
                <c:pt idx="8">
                  <c:v>61</c:v>
                </c:pt>
                <c:pt idx="9">
                  <c:v>74</c:v>
                </c:pt>
                <c:pt idx="10">
                  <c:v>79</c:v>
                </c:pt>
              </c:numCache>
            </c:numRef>
          </c:bubbleSize>
          <c:bubble3D val="0"/>
          <c:extLst>
            <c:ext xmlns:c16="http://schemas.microsoft.com/office/drawing/2014/chart" uri="{C3380CC4-5D6E-409C-BE32-E72D297353CC}">
              <c16:uniqueId val="{00000010-2468-4F10-BAA3-27FD03D81635}"/>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526495860488801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noFill/>
            </a:ln>
            <a:effectLst/>
          </c:spPr>
          <c:invertIfNegative val="0"/>
          <c:dPt>
            <c:idx val="0"/>
            <c:invertIfNegative val="0"/>
            <c:bubble3D val="0"/>
            <c:spPr>
              <a:solidFill>
                <a:srgbClr val="EC6740"/>
              </a:solidFill>
              <a:ln>
                <a:noFill/>
              </a:ln>
              <a:effectLst/>
            </c:spPr>
            <c:extLst>
              <c:ext xmlns:c16="http://schemas.microsoft.com/office/drawing/2014/chart" uri="{C3380CC4-5D6E-409C-BE32-E72D297353CC}">
                <c16:uniqueId val="{00000001-AA18-4D19-97B7-7C343B3227DD}"/>
              </c:ext>
            </c:extLst>
          </c:dPt>
          <c:dPt>
            <c:idx val="1"/>
            <c:invertIfNegative val="0"/>
            <c:bubble3D val="0"/>
            <c:spPr>
              <a:solidFill>
                <a:srgbClr val="EC6740"/>
              </a:solidFill>
              <a:ln>
                <a:noFill/>
              </a:ln>
              <a:effectLst/>
            </c:spPr>
            <c:extLst>
              <c:ext xmlns:c16="http://schemas.microsoft.com/office/drawing/2014/chart" uri="{C3380CC4-5D6E-409C-BE32-E72D297353CC}">
                <c16:uniqueId val="{00000003-AA18-4D19-97B7-7C343B3227DD}"/>
              </c:ext>
            </c:extLst>
          </c:dPt>
          <c:dPt>
            <c:idx val="2"/>
            <c:invertIfNegative val="0"/>
            <c:bubble3D val="0"/>
            <c:spPr>
              <a:solidFill>
                <a:srgbClr val="EC6740"/>
              </a:solidFill>
              <a:ln>
                <a:noFill/>
              </a:ln>
              <a:effectLst/>
            </c:spPr>
            <c:extLst>
              <c:ext xmlns:c16="http://schemas.microsoft.com/office/drawing/2014/chart" uri="{C3380CC4-5D6E-409C-BE32-E72D297353CC}">
                <c16:uniqueId val="{00000005-AA18-4D19-97B7-7C343B3227DD}"/>
              </c:ext>
            </c:extLst>
          </c:dPt>
          <c:dPt>
            <c:idx val="3"/>
            <c:invertIfNegative val="0"/>
            <c:bubble3D val="0"/>
            <c:spPr>
              <a:solidFill>
                <a:srgbClr val="EC6740"/>
              </a:solidFill>
              <a:ln>
                <a:noFill/>
              </a:ln>
              <a:effectLst/>
            </c:spPr>
            <c:extLst>
              <c:ext xmlns:c16="http://schemas.microsoft.com/office/drawing/2014/chart" uri="{C3380CC4-5D6E-409C-BE32-E72D297353CC}">
                <c16:uniqueId val="{00000007-AA18-4D19-97B7-7C343B3227DD}"/>
              </c:ext>
            </c:extLst>
          </c:dPt>
          <c:dPt>
            <c:idx val="4"/>
            <c:invertIfNegative val="0"/>
            <c:bubble3D val="0"/>
            <c:spPr>
              <a:solidFill>
                <a:srgbClr val="EC6740"/>
              </a:solidFill>
              <a:ln>
                <a:noFill/>
              </a:ln>
              <a:effectLst/>
            </c:spPr>
            <c:extLst>
              <c:ext xmlns:c16="http://schemas.microsoft.com/office/drawing/2014/chart" uri="{C3380CC4-5D6E-409C-BE32-E72D297353CC}">
                <c16:uniqueId val="{00000009-AA18-4D19-97B7-7C343B3227DD}"/>
              </c:ext>
            </c:extLst>
          </c:dPt>
          <c:dPt>
            <c:idx val="6"/>
            <c:invertIfNegative val="0"/>
            <c:bubble3D val="0"/>
            <c:spPr>
              <a:solidFill>
                <a:srgbClr val="D9D9D9"/>
              </a:solidFill>
              <a:ln>
                <a:noFill/>
              </a:ln>
              <a:effectLst/>
            </c:spPr>
            <c:extLst>
              <c:ext xmlns:c16="http://schemas.microsoft.com/office/drawing/2014/chart" uri="{C3380CC4-5D6E-409C-BE32-E72D297353CC}">
                <c16:uniqueId val="{0000000B-AA18-4D19-97B7-7C343B3227DD}"/>
              </c:ext>
            </c:extLst>
          </c:dPt>
          <c:dPt>
            <c:idx val="7"/>
            <c:invertIfNegative val="0"/>
            <c:bubble3D val="0"/>
            <c:spPr>
              <a:solidFill>
                <a:srgbClr val="D9D9D9"/>
              </a:solidFill>
              <a:ln w="3175">
                <a:noFill/>
              </a:ln>
              <a:effectLst/>
            </c:spPr>
            <c:extLst>
              <c:ext xmlns:c16="http://schemas.microsoft.com/office/drawing/2014/chart" uri="{C3380CC4-5D6E-409C-BE32-E72D297353CC}">
                <c16:uniqueId val="{0000000D-AA18-4D19-97B7-7C343B3227DD}"/>
              </c:ext>
            </c:extLst>
          </c:dPt>
          <c:dPt>
            <c:idx val="8"/>
            <c:invertIfNegative val="0"/>
            <c:bubble3D val="0"/>
            <c:spPr>
              <a:solidFill>
                <a:srgbClr val="D9D9D9"/>
              </a:solidFill>
              <a:ln w="3175">
                <a:noFill/>
              </a:ln>
              <a:effectLst/>
            </c:spPr>
            <c:extLst>
              <c:ext xmlns:c16="http://schemas.microsoft.com/office/drawing/2014/chart" uri="{C3380CC4-5D6E-409C-BE32-E72D297353CC}">
                <c16:uniqueId val="{0000000F-AA18-4D19-97B7-7C343B3227DD}"/>
              </c:ext>
            </c:extLst>
          </c:dPt>
          <c:dPt>
            <c:idx val="9"/>
            <c:invertIfNegative val="0"/>
            <c:bubble3D val="0"/>
            <c:spPr>
              <a:solidFill>
                <a:srgbClr val="D9D9D9"/>
              </a:solidFill>
              <a:ln w="3175">
                <a:noFill/>
              </a:ln>
              <a:effectLst/>
            </c:spPr>
            <c:extLst>
              <c:ext xmlns:c16="http://schemas.microsoft.com/office/drawing/2014/chart" uri="{C3380CC4-5D6E-409C-BE32-E72D297353CC}">
                <c16:uniqueId val="{00000011-AA18-4D19-97B7-7C343B3227DD}"/>
              </c:ext>
            </c:extLst>
          </c:dPt>
          <c:dPt>
            <c:idx val="10"/>
            <c:invertIfNegative val="0"/>
            <c:bubble3D val="0"/>
            <c:spPr>
              <a:solidFill>
                <a:srgbClr val="D9D9D9"/>
              </a:solidFill>
              <a:ln w="3175">
                <a:noFill/>
              </a:ln>
              <a:effectLst/>
            </c:spPr>
            <c:extLst>
              <c:ext xmlns:c16="http://schemas.microsoft.com/office/drawing/2014/chart" uri="{C3380CC4-5D6E-409C-BE32-E72D297353CC}">
                <c16:uniqueId val="{00000013-AA18-4D19-97B7-7C343B3227DD}"/>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1-AA18-4D19-97B7-7C343B3227DD}"/>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3-AA18-4D19-97B7-7C343B3227DD}"/>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5-AA18-4D19-97B7-7C343B3227DD}"/>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7-AA18-4D19-97B7-7C343B3227DD}"/>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extLst>
                <c:ext xmlns:c16="http://schemas.microsoft.com/office/drawing/2014/chart" uri="{C3380CC4-5D6E-409C-BE32-E72D297353CC}">
                  <c16:uniqueId val="{00000009-AA18-4D19-97B7-7C343B3227D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EC6740"/>
                    </a:solidFill>
                    <a:latin typeface="+mn-lt"/>
                    <a:ea typeface="+mn-ea"/>
                    <a:cs typeface="+mn-cs"/>
                  </a:defRPr>
                </a:pPr>
                <a:endParaRPr lang="nl-BE"/>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Feuil1!$A$2:$A$12</c:f>
              <c:numCache>
                <c:formatCode>General</c:formatCode>
                <c:ptCount val="11"/>
                <c:pt idx="0">
                  <c:v>0.45</c:v>
                </c:pt>
                <c:pt idx="1">
                  <c:v>1.36</c:v>
                </c:pt>
                <c:pt idx="2">
                  <c:v>2.33</c:v>
                </c:pt>
                <c:pt idx="3">
                  <c:v>3.32</c:v>
                </c:pt>
                <c:pt idx="4">
                  <c:v>4.3</c:v>
                </c:pt>
                <c:pt idx="6">
                  <c:v>0.45</c:v>
                </c:pt>
                <c:pt idx="7">
                  <c:v>1.36</c:v>
                </c:pt>
                <c:pt idx="8">
                  <c:v>2.33</c:v>
                </c:pt>
                <c:pt idx="9">
                  <c:v>3.32</c:v>
                </c:pt>
                <c:pt idx="10">
                  <c:v>4.3</c:v>
                </c:pt>
              </c:numCache>
            </c:numRef>
          </c:xVal>
          <c:yVal>
            <c:numRef>
              <c:f>Feuil1!$C$2:$C$12</c:f>
              <c:numCache>
                <c:formatCode>General</c:formatCode>
                <c:ptCount val="11"/>
                <c:pt idx="0">
                  <c:v>1.5</c:v>
                </c:pt>
                <c:pt idx="1">
                  <c:v>1.5</c:v>
                </c:pt>
                <c:pt idx="2">
                  <c:v>1.5</c:v>
                </c:pt>
                <c:pt idx="3">
                  <c:v>1.5</c:v>
                </c:pt>
                <c:pt idx="4">
                  <c:v>1.5</c:v>
                </c:pt>
                <c:pt idx="6">
                  <c:v>0.5</c:v>
                </c:pt>
                <c:pt idx="7">
                  <c:v>0.5</c:v>
                </c:pt>
                <c:pt idx="8">
                  <c:v>0.5</c:v>
                </c:pt>
                <c:pt idx="9">
                  <c:v>0.5</c:v>
                </c:pt>
                <c:pt idx="10">
                  <c:v>0.5</c:v>
                </c:pt>
              </c:numCache>
            </c:numRef>
          </c:yVal>
          <c:bubbleSize>
            <c:numRef>
              <c:f>Feuil1!$B$2:$B$12</c:f>
              <c:numCache>
                <c:formatCode>General</c:formatCode>
                <c:ptCount val="11"/>
                <c:pt idx="0">
                  <c:v>41</c:v>
                </c:pt>
                <c:pt idx="1">
                  <c:v>42</c:v>
                </c:pt>
                <c:pt idx="2">
                  <c:v>37</c:v>
                </c:pt>
                <c:pt idx="3">
                  <c:v>40</c:v>
                </c:pt>
                <c:pt idx="4">
                  <c:v>48</c:v>
                </c:pt>
                <c:pt idx="6">
                  <c:v>64</c:v>
                </c:pt>
                <c:pt idx="7">
                  <c:v>35</c:v>
                </c:pt>
                <c:pt idx="8">
                  <c:v>72</c:v>
                </c:pt>
                <c:pt idx="9">
                  <c:v>78</c:v>
                </c:pt>
                <c:pt idx="10">
                  <c:v>82</c:v>
                </c:pt>
              </c:numCache>
            </c:numRef>
          </c:bubbleSize>
          <c:bubble3D val="0"/>
          <c:extLst>
            <c:ext xmlns:c16="http://schemas.microsoft.com/office/drawing/2014/chart" uri="{C3380CC4-5D6E-409C-BE32-E72D297353CC}">
              <c16:uniqueId val="{00000016-AA18-4D19-97B7-7C343B3227DD}"/>
            </c:ext>
          </c:extLst>
        </c:ser>
        <c:dLbls>
          <c:dLblPos val="ctr"/>
          <c:showLegendKey val="0"/>
          <c:showVal val="1"/>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C3C945"/>
              </a:solidFill>
            </a:ln>
            <a:effectLst/>
          </c:spPr>
          <c:invertIfNegative val="0"/>
          <c:dPt>
            <c:idx val="0"/>
            <c:invertIfNegative val="0"/>
            <c:bubble3D val="0"/>
            <c:spPr>
              <a:solidFill>
                <a:srgbClr val="C3C945"/>
              </a:solidFill>
              <a:ln>
                <a:solidFill>
                  <a:srgbClr val="C3C945"/>
                </a:solidFill>
              </a:ln>
              <a:effectLst/>
            </c:spPr>
            <c:extLst>
              <c:ext xmlns:c16="http://schemas.microsoft.com/office/drawing/2014/chart" uri="{C3380CC4-5D6E-409C-BE32-E72D297353CC}">
                <c16:uniqueId val="{00000001-818D-46B3-82DD-96E9C0E26EE8}"/>
              </c:ext>
            </c:extLst>
          </c:dPt>
          <c:dPt>
            <c:idx val="1"/>
            <c:invertIfNegative val="0"/>
            <c:bubble3D val="0"/>
            <c:spPr>
              <a:solidFill>
                <a:srgbClr val="C3C945"/>
              </a:solidFill>
              <a:ln>
                <a:solidFill>
                  <a:srgbClr val="C3C945"/>
                </a:solidFill>
              </a:ln>
              <a:effectLst/>
            </c:spPr>
            <c:extLst>
              <c:ext xmlns:c16="http://schemas.microsoft.com/office/drawing/2014/chart" uri="{C3380CC4-5D6E-409C-BE32-E72D297353CC}">
                <c16:uniqueId val="{00000003-818D-46B3-82DD-96E9C0E26EE8}"/>
              </c:ext>
            </c:extLst>
          </c:dPt>
          <c:dPt>
            <c:idx val="2"/>
            <c:invertIfNegative val="0"/>
            <c:bubble3D val="0"/>
            <c:spPr>
              <a:solidFill>
                <a:srgbClr val="C3C945"/>
              </a:solidFill>
              <a:ln>
                <a:solidFill>
                  <a:srgbClr val="C3C945"/>
                </a:solidFill>
              </a:ln>
              <a:effectLst/>
            </c:spPr>
            <c:extLst>
              <c:ext xmlns:c16="http://schemas.microsoft.com/office/drawing/2014/chart" uri="{C3380CC4-5D6E-409C-BE32-E72D297353CC}">
                <c16:uniqueId val="{00000005-818D-46B3-82DD-96E9C0E26EE8}"/>
              </c:ext>
            </c:extLst>
          </c:dPt>
          <c:dPt>
            <c:idx val="3"/>
            <c:invertIfNegative val="0"/>
            <c:bubble3D val="0"/>
            <c:spPr>
              <a:solidFill>
                <a:srgbClr val="C3C945"/>
              </a:solidFill>
              <a:ln>
                <a:solidFill>
                  <a:srgbClr val="C3C945"/>
                </a:solidFill>
              </a:ln>
              <a:effectLst/>
            </c:spPr>
            <c:extLst>
              <c:ext xmlns:c16="http://schemas.microsoft.com/office/drawing/2014/chart" uri="{C3380CC4-5D6E-409C-BE32-E72D297353CC}">
                <c16:uniqueId val="{00000007-818D-46B3-82DD-96E9C0E26EE8}"/>
              </c:ext>
            </c:extLst>
          </c:dPt>
          <c:dPt>
            <c:idx val="4"/>
            <c:invertIfNegative val="0"/>
            <c:bubble3D val="0"/>
            <c:spPr>
              <a:solidFill>
                <a:srgbClr val="C3C945"/>
              </a:solidFill>
              <a:ln>
                <a:solidFill>
                  <a:srgbClr val="C3C945"/>
                </a:solidFill>
              </a:ln>
              <a:effectLst/>
            </c:spPr>
            <c:extLst>
              <c:ext xmlns:c16="http://schemas.microsoft.com/office/drawing/2014/chart" uri="{C3380CC4-5D6E-409C-BE32-E72D297353CC}">
                <c16:uniqueId val="{00000009-818D-46B3-82DD-96E9C0E26EE8}"/>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818D-46B3-82DD-96E9C0E26EE8}"/>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818D-46B3-82DD-96E9C0E26EE8}"/>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818D-46B3-82DD-96E9C0E26EE8}"/>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818D-46B3-82DD-96E9C0E26EE8}"/>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818D-46B3-82DD-96E9C0E26EE8}"/>
              </c:ext>
            </c:extLst>
          </c:dPt>
          <c:dPt>
            <c:idx val="12"/>
            <c:invertIfNegative val="0"/>
            <c:bubble3D val="0"/>
            <c:spPr>
              <a:solidFill>
                <a:schemeClr val="bg1"/>
              </a:solidFill>
              <a:ln>
                <a:noFill/>
              </a:ln>
              <a:effectLst/>
            </c:spPr>
            <c:extLst>
              <c:ext xmlns:c16="http://schemas.microsoft.com/office/drawing/2014/chart" uri="{C3380CC4-5D6E-409C-BE32-E72D297353CC}">
                <c16:uniqueId val="{00000015-818D-46B3-82DD-96E9C0E26EE8}"/>
              </c:ext>
            </c:extLst>
          </c:dPt>
          <c:dLbls>
            <c:dLbl>
              <c:idx val="0"/>
              <c:layout/>
              <c:tx>
                <c:rich>
                  <a:bodyPr/>
                  <a:lstStyle/>
                  <a:p>
                    <a:fld id="{2F9B6870-4EDD-4AD8-AE5E-604F3158BB7D}"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818D-46B3-82DD-96E9C0E26EE8}"/>
                </c:ext>
              </c:extLst>
            </c:dLbl>
            <c:dLbl>
              <c:idx val="1"/>
              <c:layout/>
              <c:tx>
                <c:rich>
                  <a:bodyPr/>
                  <a:lstStyle/>
                  <a:p>
                    <a:fld id="{F6D16AC4-858B-4B23-9878-F1E271BC4206}"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818D-46B3-82DD-96E9C0E26EE8}"/>
                </c:ext>
              </c:extLst>
            </c:dLbl>
            <c:dLbl>
              <c:idx val="2"/>
              <c:layout/>
              <c:tx>
                <c:rich>
                  <a:bodyPr/>
                  <a:lstStyle/>
                  <a:p>
                    <a:fld id="{6E33A431-ABA7-4196-A367-B0B793B3DE7A}"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818D-46B3-82DD-96E9C0E26EE8}"/>
                </c:ext>
              </c:extLst>
            </c:dLbl>
            <c:dLbl>
              <c:idx val="3"/>
              <c:layout/>
              <c:tx>
                <c:rich>
                  <a:bodyPr/>
                  <a:lstStyle/>
                  <a:p>
                    <a:fld id="{26F7C53A-49DB-498D-8207-238A58EF5C64}"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818D-46B3-82DD-96E9C0E26EE8}"/>
                </c:ext>
              </c:extLst>
            </c:dLbl>
            <c:dLbl>
              <c:idx val="4"/>
              <c:layout/>
              <c:tx>
                <c:rich>
                  <a:bodyPr/>
                  <a:lstStyle/>
                  <a:p>
                    <a:fld id="{DB66DD84-1A12-4A7A-8E24-08603ED10571}"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818D-46B3-82DD-96E9C0E26EE8}"/>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7E9-4A73-95F3-EE799A58BD4C}"/>
                </c:ext>
              </c:extLst>
            </c:dLbl>
            <c:dLbl>
              <c:idx val="6"/>
              <c:layout/>
              <c:tx>
                <c:rich>
                  <a:bodyPr wrap="square" lIns="38100" tIns="19050" rIns="38100" bIns="19050" anchor="ctr">
                    <a:spAutoFit/>
                  </a:bodyPr>
                  <a:lstStyle/>
                  <a:p>
                    <a:pPr>
                      <a:defRPr sz="2400" b="1">
                        <a:solidFill>
                          <a:srgbClr val="449E9C"/>
                        </a:solidFill>
                      </a:defRPr>
                    </a:pPr>
                    <a:fld id="{9E008AC7-48B5-437B-B8C6-B6182FBEAA9B}"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818D-46B3-82DD-96E9C0E26EE8}"/>
                </c:ext>
              </c:extLst>
            </c:dLbl>
            <c:dLbl>
              <c:idx val="7"/>
              <c:layout/>
              <c:tx>
                <c:rich>
                  <a:bodyPr wrap="square" lIns="38100" tIns="19050" rIns="38100" bIns="19050" anchor="ctr">
                    <a:spAutoFit/>
                  </a:bodyPr>
                  <a:lstStyle/>
                  <a:p>
                    <a:pPr>
                      <a:defRPr sz="2400" b="1">
                        <a:solidFill>
                          <a:srgbClr val="449E9C"/>
                        </a:solidFill>
                      </a:defRPr>
                    </a:pPr>
                    <a:fld id="{2FAFAA5D-7C67-4691-953C-056AD97BB98D}"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818D-46B3-82DD-96E9C0E26EE8}"/>
                </c:ext>
              </c:extLst>
            </c:dLbl>
            <c:dLbl>
              <c:idx val="8"/>
              <c:layout/>
              <c:tx>
                <c:rich>
                  <a:bodyPr wrap="square" lIns="38100" tIns="19050" rIns="38100" bIns="19050" anchor="ctr">
                    <a:spAutoFit/>
                  </a:bodyPr>
                  <a:lstStyle/>
                  <a:p>
                    <a:pPr>
                      <a:defRPr sz="2400" b="1">
                        <a:solidFill>
                          <a:srgbClr val="449E9C"/>
                        </a:solidFill>
                      </a:defRPr>
                    </a:pPr>
                    <a:fld id="{C8EA6B59-552F-40A6-A56B-6C4F28446A88}"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818D-46B3-82DD-96E9C0E26EE8}"/>
                </c:ext>
              </c:extLst>
            </c:dLbl>
            <c:dLbl>
              <c:idx val="9"/>
              <c:layout/>
              <c:tx>
                <c:rich>
                  <a:bodyPr wrap="square" lIns="38100" tIns="19050" rIns="38100" bIns="19050" anchor="ctr">
                    <a:spAutoFit/>
                  </a:bodyPr>
                  <a:lstStyle/>
                  <a:p>
                    <a:pPr>
                      <a:defRPr sz="2400" b="1">
                        <a:solidFill>
                          <a:srgbClr val="449E9C"/>
                        </a:solidFill>
                      </a:defRPr>
                    </a:pPr>
                    <a:fld id="{58233CC4-2762-4B71-B45D-33F871DDECFF}"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818D-46B3-82DD-96E9C0E26EE8}"/>
                </c:ext>
              </c:extLst>
            </c:dLbl>
            <c:dLbl>
              <c:idx val="10"/>
              <c:layout/>
              <c:tx>
                <c:rich>
                  <a:bodyPr wrap="square" lIns="38100" tIns="19050" rIns="38100" bIns="19050" anchor="ctr">
                    <a:spAutoFit/>
                  </a:bodyPr>
                  <a:lstStyle/>
                  <a:p>
                    <a:pPr>
                      <a:defRPr sz="2400" b="1">
                        <a:solidFill>
                          <a:srgbClr val="449E9C"/>
                        </a:solidFill>
                      </a:defRPr>
                    </a:pPr>
                    <a:fld id="{2F2CDA37-9E18-4544-95E7-E1634179D6F6}"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818D-46B3-82DD-96E9C0E26EE8}"/>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7E9-4A73-95F3-EE799A58BD4C}"/>
                </c:ext>
              </c:extLst>
            </c:dLbl>
            <c:dLbl>
              <c:idx val="12"/>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818D-46B3-82DD-96E9C0E26EE8}"/>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xVal>
            <c:numRef>
              <c:f>Feuil1!$A$2:$A$14</c:f>
              <c:numCache>
                <c:formatCode>General</c:formatCode>
                <c:ptCount val="13"/>
                <c:pt idx="0">
                  <c:v>0.45</c:v>
                </c:pt>
                <c:pt idx="1">
                  <c:v>1.45</c:v>
                </c:pt>
                <c:pt idx="2">
                  <c:v>2.4500000000000002</c:v>
                </c:pt>
                <c:pt idx="3">
                  <c:v>3.45</c:v>
                </c:pt>
                <c:pt idx="4">
                  <c:v>4.45</c:v>
                </c:pt>
                <c:pt idx="6">
                  <c:v>0.45</c:v>
                </c:pt>
                <c:pt idx="7">
                  <c:v>1.45</c:v>
                </c:pt>
                <c:pt idx="8">
                  <c:v>2.4500000000000002</c:v>
                </c:pt>
                <c:pt idx="9">
                  <c:v>3.45</c:v>
                </c:pt>
                <c:pt idx="10">
                  <c:v>4.45</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57</c:v>
                </c:pt>
                <c:pt idx="1">
                  <c:v>53</c:v>
                </c:pt>
                <c:pt idx="2">
                  <c:v>64</c:v>
                </c:pt>
                <c:pt idx="3">
                  <c:v>59</c:v>
                </c:pt>
                <c:pt idx="4">
                  <c:v>57</c:v>
                </c:pt>
                <c:pt idx="6">
                  <c:v>64</c:v>
                </c:pt>
                <c:pt idx="7">
                  <c:v>64</c:v>
                </c:pt>
                <c:pt idx="8">
                  <c:v>68</c:v>
                </c:pt>
                <c:pt idx="9">
                  <c:v>62</c:v>
                </c:pt>
                <c:pt idx="10">
                  <c:v>63</c:v>
                </c:pt>
                <c:pt idx="12" formatCode="0">
                  <c:v>80</c:v>
                </c:pt>
              </c:numCache>
            </c:numRef>
          </c:bubbleSize>
          <c:bubble3D val="0"/>
          <c:extLst>
            <c:ext xmlns:c15="http://schemas.microsoft.com/office/drawing/2012/chart" uri="{02D57815-91ED-43cb-92C2-25804820EDAC}">
              <c15:datalabelsRange>
                <c15:f>Feuil1!$B$2:$B$12</c15:f>
                <c15:dlblRangeCache>
                  <c:ptCount val="11"/>
                  <c:pt idx="0">
                    <c:v>57</c:v>
                  </c:pt>
                  <c:pt idx="1">
                    <c:v>53</c:v>
                  </c:pt>
                  <c:pt idx="2">
                    <c:v>64</c:v>
                  </c:pt>
                  <c:pt idx="3">
                    <c:v>59</c:v>
                  </c:pt>
                  <c:pt idx="4">
                    <c:v>57</c:v>
                  </c:pt>
                  <c:pt idx="6">
                    <c:v>64</c:v>
                  </c:pt>
                  <c:pt idx="7">
                    <c:v>64</c:v>
                  </c:pt>
                  <c:pt idx="8">
                    <c:v>68</c:v>
                  </c:pt>
                  <c:pt idx="9">
                    <c:v>62</c:v>
                  </c:pt>
                  <c:pt idx="10">
                    <c:v>63</c:v>
                  </c:pt>
                </c15:dlblRangeCache>
              </c15:datalabelsRange>
            </c:ext>
            <c:ext xmlns:c16="http://schemas.microsoft.com/office/drawing/2014/chart" uri="{C3380CC4-5D6E-409C-BE32-E72D297353CC}">
              <c16:uniqueId val="{00000016-818D-46B3-82DD-96E9C0E26EE8}"/>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421707529574108E-2"/>
          <c:y val="0.17636929230085546"/>
          <c:w val="0.95915658494084166"/>
          <c:h val="0.78770362963785912"/>
        </c:manualLayout>
      </c:layout>
      <c:barChart>
        <c:barDir val="col"/>
        <c:grouping val="percentStacked"/>
        <c:varyColors val="0"/>
        <c:ser>
          <c:idx val="0"/>
          <c:order val="0"/>
          <c:tx>
            <c:strRef>
              <c:f>Feuil1!$A$2</c:f>
              <c:strCache>
                <c:ptCount val="1"/>
                <c:pt idx="0">
                  <c:v>1 to 9 vehicles</c:v>
                </c:pt>
              </c:strCache>
            </c:strRef>
          </c:tx>
          <c:spPr>
            <a:solidFill>
              <a:srgbClr val="CCE6DE"/>
            </a:solidFill>
            <a:ln>
              <a:noFill/>
            </a:ln>
          </c:spPr>
          <c:invertIfNegative val="0"/>
          <c:dPt>
            <c:idx val="1"/>
            <c:invertIfNegative val="0"/>
            <c:bubble3D val="0"/>
            <c:spPr>
              <a:solidFill>
                <a:srgbClr val="A5D2B6"/>
              </a:solidFill>
              <a:ln>
                <a:noFill/>
              </a:ln>
            </c:spPr>
            <c:extLst>
              <c:ext xmlns:c16="http://schemas.microsoft.com/office/drawing/2014/chart" uri="{C3380CC4-5D6E-409C-BE32-E72D297353CC}">
                <c16:uniqueId val="{00000000-EF7C-469A-BE8D-5D84ABDF633F}"/>
              </c:ext>
            </c:extLst>
          </c:dPt>
          <c:dPt>
            <c:idx val="4"/>
            <c:invertIfNegative val="0"/>
            <c:bubble3D val="0"/>
            <c:spPr>
              <a:solidFill>
                <a:srgbClr val="A5D2B6"/>
              </a:solidFill>
              <a:ln>
                <a:noFill/>
              </a:ln>
            </c:spPr>
            <c:extLst>
              <c:ext xmlns:c16="http://schemas.microsoft.com/office/drawing/2014/chart" uri="{C3380CC4-5D6E-409C-BE32-E72D297353CC}">
                <c16:uniqueId val="{00000001-EF7C-469A-BE8D-5D84ABDF633F}"/>
              </c:ext>
            </c:extLst>
          </c:dPt>
          <c:dPt>
            <c:idx val="7"/>
            <c:invertIfNegative val="0"/>
            <c:bubble3D val="0"/>
            <c:spPr>
              <a:solidFill>
                <a:srgbClr val="A5D2B6"/>
              </a:solidFill>
              <a:ln>
                <a:noFill/>
              </a:ln>
            </c:spPr>
            <c:extLst>
              <c:ext xmlns:c16="http://schemas.microsoft.com/office/drawing/2014/chart" uri="{C3380CC4-5D6E-409C-BE32-E72D297353CC}">
                <c16:uniqueId val="{00000002-EF7C-469A-BE8D-5D84ABDF633F}"/>
              </c:ext>
            </c:extLst>
          </c:dPt>
          <c:dPt>
            <c:idx val="10"/>
            <c:invertIfNegative val="0"/>
            <c:bubble3D val="0"/>
            <c:spPr>
              <a:solidFill>
                <a:srgbClr val="A5D2B6"/>
              </a:solidFill>
              <a:ln>
                <a:noFill/>
              </a:ln>
            </c:spPr>
            <c:extLst>
              <c:ext xmlns:c16="http://schemas.microsoft.com/office/drawing/2014/chart" uri="{C3380CC4-5D6E-409C-BE32-E72D297353CC}">
                <c16:uniqueId val="{00000003-EF7C-469A-BE8D-5D84ABDF633F}"/>
              </c:ext>
            </c:extLst>
          </c:dPt>
          <c:dPt>
            <c:idx val="13"/>
            <c:invertIfNegative val="0"/>
            <c:bubble3D val="0"/>
            <c:spPr>
              <a:solidFill>
                <a:srgbClr val="A5D2B6"/>
              </a:solidFill>
              <a:ln>
                <a:noFill/>
              </a:ln>
            </c:spPr>
            <c:extLst>
              <c:ext xmlns:c16="http://schemas.microsoft.com/office/drawing/2014/chart" uri="{C3380CC4-5D6E-409C-BE32-E72D297353CC}">
                <c16:uniqueId val="{00000004-EF7C-469A-BE8D-5D84ABDF633F}"/>
              </c:ext>
            </c:extLst>
          </c:dPt>
          <c:dLbls>
            <c:dLbl>
              <c:idx val="2"/>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1-EF7C-469A-BE8D-5D84ABDF633F}"/>
                </c:ext>
              </c:extLst>
            </c:dLbl>
            <c:dLbl>
              <c:idx val="5"/>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5-EF7C-469A-BE8D-5D84ABDF633F}"/>
                </c:ext>
              </c:extLst>
            </c:dLbl>
            <c:dLbl>
              <c:idx val="8"/>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9-EF7C-469A-BE8D-5D84ABDF633F}"/>
                </c:ext>
              </c:extLst>
            </c:dLbl>
            <c:dLbl>
              <c:idx val="11"/>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D-EF7C-469A-BE8D-5D84ABDF633F}"/>
                </c:ext>
              </c:extLst>
            </c:dLbl>
            <c:numFmt formatCode="#,##0" sourceLinked="0"/>
            <c:spPr>
              <a:noFill/>
              <a:ln>
                <a:noFill/>
              </a:ln>
              <a:effectLst/>
            </c:spPr>
            <c:txPr>
              <a:bodyPr/>
              <a:lstStyle/>
              <a:p>
                <a:pPr>
                  <a:defRPr sz="1200" b="1">
                    <a:solidFill>
                      <a:schemeClr val="tx1">
                        <a:lumMod val="60000"/>
                        <a:lumOff val="40000"/>
                      </a:schemeClr>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Feuil1!$B$2:$O$2</c:f>
              <c:numCache>
                <c:formatCode>0</c:formatCode>
                <c:ptCount val="14"/>
                <c:pt idx="0">
                  <c:v>39</c:v>
                </c:pt>
                <c:pt idx="1">
                  <c:v>44</c:v>
                </c:pt>
                <c:pt idx="3">
                  <c:v>99</c:v>
                </c:pt>
                <c:pt idx="4">
                  <c:v>99</c:v>
                </c:pt>
                <c:pt idx="6">
                  <c:v>28</c:v>
                </c:pt>
                <c:pt idx="7">
                  <c:v>39</c:v>
                </c:pt>
                <c:pt idx="9">
                  <c:v>3</c:v>
                </c:pt>
                <c:pt idx="10">
                  <c:v>10</c:v>
                </c:pt>
                <c:pt idx="13">
                  <c:v>2</c:v>
                </c:pt>
              </c:numCache>
            </c:numRef>
          </c:val>
          <c:extLst>
            <c:ext xmlns:c16="http://schemas.microsoft.com/office/drawing/2014/chart" uri="{C3380CC4-5D6E-409C-BE32-E72D297353CC}">
              <c16:uniqueId val="{00000000-123F-4997-99B4-407C3982FB75}"/>
            </c:ext>
          </c:extLst>
        </c:ser>
        <c:ser>
          <c:idx val="1"/>
          <c:order val="1"/>
          <c:tx>
            <c:strRef>
              <c:f>Feuil1!$A$3</c:f>
              <c:strCache>
                <c:ptCount val="1"/>
                <c:pt idx="0">
                  <c:v>10 to 99 vehicles</c:v>
                </c:pt>
              </c:strCache>
            </c:strRef>
          </c:tx>
          <c:spPr>
            <a:solidFill>
              <a:srgbClr val="8ACDCC"/>
            </a:solidFill>
          </c:spPr>
          <c:invertIfNegative val="0"/>
          <c:dPt>
            <c:idx val="1"/>
            <c:invertIfNegative val="0"/>
            <c:bubble3D val="0"/>
            <c:spPr>
              <a:solidFill>
                <a:srgbClr val="05A68E"/>
              </a:solidFill>
            </c:spPr>
            <c:extLst>
              <c:ext xmlns:c16="http://schemas.microsoft.com/office/drawing/2014/chart" uri="{C3380CC4-5D6E-409C-BE32-E72D297353CC}">
                <c16:uniqueId val="{00000005-EF7C-469A-BE8D-5D84ABDF633F}"/>
              </c:ext>
            </c:extLst>
          </c:dPt>
          <c:dPt>
            <c:idx val="4"/>
            <c:invertIfNegative val="0"/>
            <c:bubble3D val="0"/>
            <c:spPr>
              <a:solidFill>
                <a:srgbClr val="05A68E"/>
              </a:solidFill>
            </c:spPr>
            <c:extLst>
              <c:ext xmlns:c16="http://schemas.microsoft.com/office/drawing/2014/chart" uri="{C3380CC4-5D6E-409C-BE32-E72D297353CC}">
                <c16:uniqueId val="{00000006-EF7C-469A-BE8D-5D84ABDF633F}"/>
              </c:ext>
            </c:extLst>
          </c:dPt>
          <c:dPt>
            <c:idx val="7"/>
            <c:invertIfNegative val="0"/>
            <c:bubble3D val="0"/>
            <c:spPr>
              <a:solidFill>
                <a:srgbClr val="05A68E"/>
              </a:solidFill>
            </c:spPr>
            <c:extLst>
              <c:ext xmlns:c16="http://schemas.microsoft.com/office/drawing/2014/chart" uri="{C3380CC4-5D6E-409C-BE32-E72D297353CC}">
                <c16:uniqueId val="{00000007-EF7C-469A-BE8D-5D84ABDF633F}"/>
              </c:ext>
            </c:extLst>
          </c:dPt>
          <c:dPt>
            <c:idx val="10"/>
            <c:invertIfNegative val="0"/>
            <c:bubble3D val="0"/>
            <c:spPr>
              <a:solidFill>
                <a:srgbClr val="05A68E"/>
              </a:solidFill>
            </c:spPr>
            <c:extLst>
              <c:ext xmlns:c16="http://schemas.microsoft.com/office/drawing/2014/chart" uri="{C3380CC4-5D6E-409C-BE32-E72D297353CC}">
                <c16:uniqueId val="{00000008-EF7C-469A-BE8D-5D84ABDF633F}"/>
              </c:ext>
            </c:extLst>
          </c:dPt>
          <c:dPt>
            <c:idx val="13"/>
            <c:invertIfNegative val="0"/>
            <c:bubble3D val="0"/>
            <c:spPr>
              <a:solidFill>
                <a:srgbClr val="05A68E"/>
              </a:solidFill>
            </c:spPr>
            <c:extLst>
              <c:ext xmlns:c16="http://schemas.microsoft.com/office/drawing/2014/chart" uri="{C3380CC4-5D6E-409C-BE32-E72D297353CC}">
                <c16:uniqueId val="{0000000A-EF7C-469A-BE8D-5D84ABDF633F}"/>
              </c:ext>
            </c:extLst>
          </c:dPt>
          <c:dLbls>
            <c:dLbl>
              <c:idx val="5"/>
              <c:layout>
                <c:manualLayout>
                  <c:x val="-8.4890352746152774E-3"/>
                  <c:y val="-7.8266522082211423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7933142719955972E-2"/>
                      <c:h val="5.480308927302658E-2"/>
                    </c:manualLayout>
                  </c15:layout>
                </c:ext>
                <c:ext xmlns:c16="http://schemas.microsoft.com/office/drawing/2014/chart" uri="{C3380CC4-5D6E-409C-BE32-E72D297353CC}">
                  <c16:uniqueId val="{00000014-EF7C-469A-BE8D-5D84ABDF633F}"/>
                </c:ext>
              </c:extLst>
            </c:dLbl>
            <c:dLbl>
              <c:idx val="8"/>
              <c:layout>
                <c:manualLayout>
                  <c:x val="-9.9038744870511581E-3"/>
                  <c:y val="-6.52222087269884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F7C-469A-BE8D-5D84ABDF633F}"/>
                </c:ext>
              </c:extLst>
            </c:dLbl>
            <c:dLbl>
              <c:idx val="11"/>
              <c:layout>
                <c:manualLayout>
                  <c:x val="-5.6593568497436226E-3"/>
                  <c:y val="-9.13110922177837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F7C-469A-BE8D-5D84ABDF633F}"/>
                </c:ext>
              </c:extLst>
            </c:dLbl>
            <c:numFmt formatCode="#,##0" sourceLinked="0"/>
            <c:spPr>
              <a:noFill/>
              <a:ln>
                <a:noFill/>
              </a:ln>
              <a:effectLst/>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Feuil1!$B$3:$O$3</c:f>
              <c:numCache>
                <c:formatCode>0</c:formatCode>
                <c:ptCount val="14"/>
                <c:pt idx="0">
                  <c:v>31</c:v>
                </c:pt>
                <c:pt idx="1">
                  <c:v>24</c:v>
                </c:pt>
                <c:pt idx="3">
                  <c:v>1</c:v>
                </c:pt>
                <c:pt idx="4">
                  <c:v>1</c:v>
                </c:pt>
                <c:pt idx="6">
                  <c:v>72</c:v>
                </c:pt>
                <c:pt idx="7">
                  <c:v>61</c:v>
                </c:pt>
                <c:pt idx="9">
                  <c:v>54</c:v>
                </c:pt>
                <c:pt idx="10">
                  <c:v>37</c:v>
                </c:pt>
                <c:pt idx="12">
                  <c:v>6</c:v>
                </c:pt>
                <c:pt idx="13">
                  <c:v>10</c:v>
                </c:pt>
              </c:numCache>
            </c:numRef>
          </c:val>
          <c:extLst>
            <c:ext xmlns:c16="http://schemas.microsoft.com/office/drawing/2014/chart" uri="{C3380CC4-5D6E-409C-BE32-E72D297353CC}">
              <c16:uniqueId val="{00000001-123F-4997-99B4-407C3982FB75}"/>
            </c:ext>
          </c:extLst>
        </c:ser>
        <c:ser>
          <c:idx val="2"/>
          <c:order val="2"/>
          <c:tx>
            <c:strRef>
              <c:f>Feuil1!$A$4</c:f>
              <c:strCache>
                <c:ptCount val="1"/>
                <c:pt idx="0">
                  <c:v>100 to 499 vehicles</c:v>
                </c:pt>
              </c:strCache>
            </c:strRef>
          </c:tx>
          <c:spPr>
            <a:solidFill>
              <a:srgbClr val="0095B6"/>
            </a:solidFill>
          </c:spPr>
          <c:invertIfNegative val="0"/>
          <c:dPt>
            <c:idx val="1"/>
            <c:invertIfNegative val="0"/>
            <c:bubble3D val="0"/>
            <c:spPr>
              <a:solidFill>
                <a:srgbClr val="008E7F"/>
              </a:solidFill>
            </c:spPr>
            <c:extLst>
              <c:ext xmlns:c16="http://schemas.microsoft.com/office/drawing/2014/chart" uri="{C3380CC4-5D6E-409C-BE32-E72D297353CC}">
                <c16:uniqueId val="{0000000B-EF7C-469A-BE8D-5D84ABDF633F}"/>
              </c:ext>
            </c:extLst>
          </c:dPt>
          <c:dPt>
            <c:idx val="4"/>
            <c:invertIfNegative val="0"/>
            <c:bubble3D val="0"/>
            <c:spPr>
              <a:solidFill>
                <a:srgbClr val="008E7F"/>
              </a:solidFill>
            </c:spPr>
            <c:extLst>
              <c:ext xmlns:c16="http://schemas.microsoft.com/office/drawing/2014/chart" uri="{C3380CC4-5D6E-409C-BE32-E72D297353CC}">
                <c16:uniqueId val="{0000000C-EF7C-469A-BE8D-5D84ABDF633F}"/>
              </c:ext>
            </c:extLst>
          </c:dPt>
          <c:dPt>
            <c:idx val="7"/>
            <c:invertIfNegative val="0"/>
            <c:bubble3D val="0"/>
            <c:spPr>
              <a:solidFill>
                <a:srgbClr val="008E7F"/>
              </a:solidFill>
            </c:spPr>
            <c:extLst>
              <c:ext xmlns:c16="http://schemas.microsoft.com/office/drawing/2014/chart" uri="{C3380CC4-5D6E-409C-BE32-E72D297353CC}">
                <c16:uniqueId val="{0000000D-EF7C-469A-BE8D-5D84ABDF633F}"/>
              </c:ext>
            </c:extLst>
          </c:dPt>
          <c:dPt>
            <c:idx val="10"/>
            <c:invertIfNegative val="0"/>
            <c:bubble3D val="0"/>
            <c:spPr>
              <a:solidFill>
                <a:srgbClr val="008E7F"/>
              </a:solidFill>
            </c:spPr>
            <c:extLst>
              <c:ext xmlns:c16="http://schemas.microsoft.com/office/drawing/2014/chart" uri="{C3380CC4-5D6E-409C-BE32-E72D297353CC}">
                <c16:uniqueId val="{0000000E-EF7C-469A-BE8D-5D84ABDF633F}"/>
              </c:ext>
            </c:extLst>
          </c:dPt>
          <c:dPt>
            <c:idx val="13"/>
            <c:invertIfNegative val="0"/>
            <c:bubble3D val="0"/>
            <c:spPr>
              <a:solidFill>
                <a:srgbClr val="008E7F"/>
              </a:solidFill>
            </c:spPr>
            <c:extLst>
              <c:ext xmlns:c16="http://schemas.microsoft.com/office/drawing/2014/chart" uri="{C3380CC4-5D6E-409C-BE32-E72D297353CC}">
                <c16:uniqueId val="{0000000F-EF7C-469A-BE8D-5D84ABDF633F}"/>
              </c:ext>
            </c:extLst>
          </c:dPt>
          <c:dLbls>
            <c:dLbl>
              <c:idx val="5"/>
              <c:layout>
                <c:manualLayout>
                  <c:x val="-1.4148392124359315E-3"/>
                  <c:y val="-0.10761664439953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7C-469A-BE8D-5D84ABDF633F}"/>
                </c:ext>
              </c:extLst>
            </c:dLbl>
            <c:dLbl>
              <c:idx val="8"/>
              <c:layout>
                <c:manualLayout>
                  <c:x val="-9.9038744870511581E-3"/>
                  <c:y val="-0.10761664439953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F7C-469A-BE8D-5D84ABDF633F}"/>
                </c:ext>
              </c:extLst>
            </c:dLbl>
            <c:dLbl>
              <c:idx val="11"/>
              <c:layout>
                <c:manualLayout>
                  <c:x val="1.414839212435776E-3"/>
                  <c:y val="-7.5005540036036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F7C-469A-BE8D-5D84ABDF633F}"/>
                </c:ext>
              </c:extLst>
            </c:dLbl>
            <c:numFmt formatCode="#,##0" sourceLinked="0"/>
            <c:spPr>
              <a:noFill/>
              <a:ln>
                <a:noFill/>
              </a:ln>
              <a:effectLst/>
            </c:spPr>
            <c:txPr>
              <a:bodyPr anchorCtr="0"/>
              <a:lstStyle/>
              <a:p>
                <a:pPr algn="ct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Feuil1!$B$4:$O$4</c:f>
              <c:numCache>
                <c:formatCode>0</c:formatCode>
                <c:ptCount val="14"/>
                <c:pt idx="0">
                  <c:v>26</c:v>
                </c:pt>
                <c:pt idx="1">
                  <c:v>21</c:v>
                </c:pt>
                <c:pt idx="9">
                  <c:v>44</c:v>
                </c:pt>
                <c:pt idx="10">
                  <c:v>52</c:v>
                </c:pt>
                <c:pt idx="12">
                  <c:v>69</c:v>
                </c:pt>
                <c:pt idx="13">
                  <c:v>33</c:v>
                </c:pt>
              </c:numCache>
            </c:numRef>
          </c:val>
          <c:extLst>
            <c:ext xmlns:c16="http://schemas.microsoft.com/office/drawing/2014/chart" uri="{C3380CC4-5D6E-409C-BE32-E72D297353CC}">
              <c16:uniqueId val="{00000002-123F-4997-99B4-407C3982FB75}"/>
            </c:ext>
          </c:extLst>
        </c:ser>
        <c:ser>
          <c:idx val="3"/>
          <c:order val="3"/>
          <c:tx>
            <c:strRef>
              <c:f>Feuil1!$A$5</c:f>
              <c:strCache>
                <c:ptCount val="1"/>
                <c:pt idx="0">
                  <c:v>More than 500 vehicles</c:v>
                </c:pt>
              </c:strCache>
            </c:strRef>
          </c:tx>
          <c:spPr>
            <a:solidFill>
              <a:srgbClr val="04899E"/>
            </a:solidFill>
          </c:spPr>
          <c:invertIfNegative val="0"/>
          <c:dPt>
            <c:idx val="1"/>
            <c:invertIfNegative val="0"/>
            <c:bubble3D val="0"/>
            <c:spPr>
              <a:solidFill>
                <a:srgbClr val="00594E"/>
              </a:solidFill>
            </c:spPr>
            <c:extLst>
              <c:ext xmlns:c16="http://schemas.microsoft.com/office/drawing/2014/chart" uri="{C3380CC4-5D6E-409C-BE32-E72D297353CC}">
                <c16:uniqueId val="{00000004-123F-4997-99B4-407C3982FB75}"/>
              </c:ext>
            </c:extLst>
          </c:dPt>
          <c:dPt>
            <c:idx val="4"/>
            <c:invertIfNegative val="0"/>
            <c:bubble3D val="0"/>
            <c:spPr>
              <a:solidFill>
                <a:srgbClr val="00594E"/>
              </a:solidFill>
            </c:spPr>
            <c:extLst>
              <c:ext xmlns:c16="http://schemas.microsoft.com/office/drawing/2014/chart" uri="{C3380CC4-5D6E-409C-BE32-E72D297353CC}">
                <c16:uniqueId val="{00000005-123F-4997-99B4-407C3982FB75}"/>
              </c:ext>
            </c:extLst>
          </c:dPt>
          <c:dPt>
            <c:idx val="7"/>
            <c:invertIfNegative val="0"/>
            <c:bubble3D val="0"/>
            <c:spPr>
              <a:solidFill>
                <a:srgbClr val="00594E"/>
              </a:solidFill>
            </c:spPr>
            <c:extLst>
              <c:ext xmlns:c16="http://schemas.microsoft.com/office/drawing/2014/chart" uri="{C3380CC4-5D6E-409C-BE32-E72D297353CC}">
                <c16:uniqueId val="{00000006-123F-4997-99B4-407C3982FB75}"/>
              </c:ext>
            </c:extLst>
          </c:dPt>
          <c:dPt>
            <c:idx val="10"/>
            <c:invertIfNegative val="0"/>
            <c:bubble3D val="0"/>
            <c:spPr>
              <a:solidFill>
                <a:srgbClr val="00594E"/>
              </a:solidFill>
            </c:spPr>
            <c:extLst>
              <c:ext xmlns:c16="http://schemas.microsoft.com/office/drawing/2014/chart" uri="{C3380CC4-5D6E-409C-BE32-E72D297353CC}">
                <c16:uniqueId val="{00000007-123F-4997-99B4-407C3982FB75}"/>
              </c:ext>
            </c:extLst>
          </c:dPt>
          <c:dPt>
            <c:idx val="13"/>
            <c:invertIfNegative val="0"/>
            <c:bubble3D val="0"/>
            <c:spPr>
              <a:solidFill>
                <a:srgbClr val="00594E"/>
              </a:solidFill>
            </c:spPr>
            <c:extLst>
              <c:ext xmlns:c16="http://schemas.microsoft.com/office/drawing/2014/chart" uri="{C3380CC4-5D6E-409C-BE32-E72D297353CC}">
                <c16:uniqueId val="{00000009-123F-4997-99B4-407C3982FB75}"/>
              </c:ext>
            </c:extLst>
          </c:dPt>
          <c:dLbls>
            <c:dLbl>
              <c:idx val="0"/>
              <c:tx>
                <c:rich>
                  <a:bodyPr/>
                  <a:lstStyle/>
                  <a:p>
                    <a:fld id="{8F9A25C0-B0CB-4D70-B5B0-DAEC4ECEA930}" type="VALUE">
                      <a:rPr lang="en-US">
                        <a:solidFill>
                          <a:schemeClr val="bg1"/>
                        </a:solidFill>
                      </a:rPr>
                      <a:pPr/>
                      <a:t>[VALUE]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3F-4997-99B4-407C3982FB75}"/>
                </c:ext>
              </c:extLst>
            </c:dLbl>
            <c:dLbl>
              <c:idx val="1"/>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4-123F-4997-99B4-407C3982FB75}"/>
                </c:ext>
              </c:extLst>
            </c:dLbl>
            <c:dLbl>
              <c:idx val="2"/>
              <c:layout>
                <c:manualLayout>
                  <c:x val="1.4148392124359057E-3"/>
                  <c:y val="-2.28277730544460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F7C-469A-BE8D-5D84ABDF633F}"/>
                </c:ext>
              </c:extLst>
            </c:dLbl>
            <c:dLbl>
              <c:idx val="4"/>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5-123F-4997-99B4-407C3982FB75}"/>
                </c:ext>
              </c:extLst>
            </c:dLbl>
            <c:dLbl>
              <c:idx val="5"/>
              <c:layout>
                <c:manualLayout>
                  <c:x val="-4.2445176373076907E-3"/>
                  <c:y val="-7.82666504723860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7C-469A-BE8D-5D84ABDF633F}"/>
                </c:ext>
              </c:extLst>
            </c:dLbl>
            <c:dLbl>
              <c:idx val="7"/>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6-123F-4997-99B4-407C3982FB75}"/>
                </c:ext>
              </c:extLst>
            </c:dLbl>
            <c:dLbl>
              <c:idx val="8"/>
              <c:layout>
                <c:manualLayout>
                  <c:x val="5.6593568497435185E-3"/>
                  <c:y val="-6.52222087269884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F7C-469A-BE8D-5D84ABDF633F}"/>
                </c:ext>
              </c:extLst>
            </c:dLbl>
            <c:dLbl>
              <c:idx val="10"/>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7-123F-4997-99B4-407C3982FB75}"/>
                </c:ext>
              </c:extLst>
            </c:dLbl>
            <c:dLbl>
              <c:idx val="11"/>
              <c:layout>
                <c:manualLayout>
                  <c:x val="-2.8296784248718629E-3"/>
                  <c:y val="-8.4788871345084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F7C-469A-BE8D-5D84ABDF633F}"/>
                </c:ext>
              </c:extLst>
            </c:dLbl>
            <c:dLbl>
              <c:idx val="12"/>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8-123F-4997-99B4-407C3982FB75}"/>
                </c:ext>
              </c:extLst>
            </c:dLbl>
            <c:dLbl>
              <c:idx val="13"/>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9-123F-4997-99B4-407C3982FB75}"/>
                </c:ext>
              </c:extLst>
            </c:dLbl>
            <c:numFmt formatCode="#,##0" sourceLinked="0"/>
            <c:spPr>
              <a:noFill/>
              <a:ln>
                <a:noFill/>
              </a:ln>
              <a:effectLst/>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Feuil1!$B$5:$O$5</c:f>
              <c:numCache>
                <c:formatCode>0</c:formatCode>
                <c:ptCount val="14"/>
                <c:pt idx="0">
                  <c:v>5</c:v>
                </c:pt>
                <c:pt idx="1">
                  <c:v>11</c:v>
                </c:pt>
                <c:pt idx="10">
                  <c:v>0</c:v>
                </c:pt>
                <c:pt idx="12">
                  <c:v>26</c:v>
                </c:pt>
                <c:pt idx="13">
                  <c:v>55</c:v>
                </c:pt>
              </c:numCache>
            </c:numRef>
          </c:val>
          <c:extLst>
            <c:ext xmlns:c16="http://schemas.microsoft.com/office/drawing/2014/chart" uri="{C3380CC4-5D6E-409C-BE32-E72D297353CC}">
              <c16:uniqueId val="{0000000A-123F-4997-99B4-407C3982FB75}"/>
            </c:ext>
          </c:extLst>
        </c:ser>
        <c:dLbls>
          <c:showLegendKey val="0"/>
          <c:showVal val="0"/>
          <c:showCatName val="0"/>
          <c:showSerName val="0"/>
          <c:showPercent val="0"/>
          <c:showBubbleSize val="0"/>
        </c:dLbls>
        <c:gapWidth val="30"/>
        <c:overlap val="100"/>
        <c:axId val="277342080"/>
        <c:axId val="277398272"/>
      </c:barChart>
      <c:catAx>
        <c:axId val="277342080"/>
        <c:scaling>
          <c:orientation val="minMax"/>
        </c:scaling>
        <c:delete val="0"/>
        <c:axPos val="b"/>
        <c:numFmt formatCode="General" sourceLinked="0"/>
        <c:majorTickMark val="none"/>
        <c:minorTickMark val="none"/>
        <c:tickLblPos val="none"/>
        <c:spPr>
          <a:ln>
            <a:noFill/>
          </a:ln>
        </c:spPr>
        <c:crossAx val="277398272"/>
        <c:crosses val="autoZero"/>
        <c:auto val="1"/>
        <c:lblAlgn val="ctr"/>
        <c:lblOffset val="100"/>
        <c:noMultiLvlLbl val="0"/>
      </c:catAx>
      <c:valAx>
        <c:axId val="277398272"/>
        <c:scaling>
          <c:orientation val="minMax"/>
          <c:max val="1"/>
        </c:scaling>
        <c:delete val="1"/>
        <c:axPos val="l"/>
        <c:numFmt formatCode="0%" sourceLinked="1"/>
        <c:majorTickMark val="out"/>
        <c:minorTickMark val="none"/>
        <c:tickLblPos val="nextTo"/>
        <c:crossAx val="277342080"/>
        <c:crosses val="autoZero"/>
        <c:crossBetween val="between"/>
      </c:valAx>
    </c:plotArea>
    <c:plotVisOnly val="1"/>
    <c:dispBlanksAs val="gap"/>
    <c:showDLblsOverMax val="0"/>
  </c:chart>
  <c:txPr>
    <a:bodyPr/>
    <a:lstStyle/>
    <a:p>
      <a:pPr>
        <a:defRPr sz="1800"/>
      </a:pPr>
      <a:endParaRPr lang="nl-B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C3C945"/>
              </a:solidFill>
            </a:ln>
            <a:effectLst/>
          </c:spPr>
          <c:invertIfNegative val="0"/>
          <c:dPt>
            <c:idx val="0"/>
            <c:invertIfNegative val="0"/>
            <c:bubble3D val="0"/>
            <c:spPr>
              <a:solidFill>
                <a:srgbClr val="C3C945"/>
              </a:solidFill>
              <a:ln>
                <a:solidFill>
                  <a:srgbClr val="C3C945"/>
                </a:solidFill>
              </a:ln>
              <a:effectLst/>
            </c:spPr>
            <c:extLst>
              <c:ext xmlns:c16="http://schemas.microsoft.com/office/drawing/2014/chart" uri="{C3380CC4-5D6E-409C-BE32-E72D297353CC}">
                <c16:uniqueId val="{00000001-B351-4A1B-9D62-121BC8814BF1}"/>
              </c:ext>
            </c:extLst>
          </c:dPt>
          <c:dPt>
            <c:idx val="1"/>
            <c:invertIfNegative val="0"/>
            <c:bubble3D val="0"/>
            <c:spPr>
              <a:solidFill>
                <a:srgbClr val="C3C945"/>
              </a:solidFill>
              <a:ln>
                <a:solidFill>
                  <a:srgbClr val="C3C945"/>
                </a:solidFill>
              </a:ln>
              <a:effectLst/>
            </c:spPr>
            <c:extLst>
              <c:ext xmlns:c16="http://schemas.microsoft.com/office/drawing/2014/chart" uri="{C3380CC4-5D6E-409C-BE32-E72D297353CC}">
                <c16:uniqueId val="{00000003-B351-4A1B-9D62-121BC8814BF1}"/>
              </c:ext>
            </c:extLst>
          </c:dPt>
          <c:dPt>
            <c:idx val="2"/>
            <c:invertIfNegative val="0"/>
            <c:bubble3D val="0"/>
            <c:spPr>
              <a:solidFill>
                <a:srgbClr val="C3C945"/>
              </a:solidFill>
              <a:ln>
                <a:solidFill>
                  <a:srgbClr val="C3C945"/>
                </a:solidFill>
              </a:ln>
              <a:effectLst/>
            </c:spPr>
            <c:extLst>
              <c:ext xmlns:c16="http://schemas.microsoft.com/office/drawing/2014/chart" uri="{C3380CC4-5D6E-409C-BE32-E72D297353CC}">
                <c16:uniqueId val="{00000005-B351-4A1B-9D62-121BC8814BF1}"/>
              </c:ext>
            </c:extLst>
          </c:dPt>
          <c:dPt>
            <c:idx val="3"/>
            <c:invertIfNegative val="0"/>
            <c:bubble3D val="0"/>
            <c:spPr>
              <a:solidFill>
                <a:srgbClr val="C3C945"/>
              </a:solidFill>
              <a:ln>
                <a:solidFill>
                  <a:srgbClr val="C3C945"/>
                </a:solidFill>
              </a:ln>
              <a:effectLst/>
            </c:spPr>
            <c:extLst>
              <c:ext xmlns:c16="http://schemas.microsoft.com/office/drawing/2014/chart" uri="{C3380CC4-5D6E-409C-BE32-E72D297353CC}">
                <c16:uniqueId val="{00000007-B351-4A1B-9D62-121BC8814BF1}"/>
              </c:ext>
            </c:extLst>
          </c:dPt>
          <c:dPt>
            <c:idx val="4"/>
            <c:invertIfNegative val="0"/>
            <c:bubble3D val="0"/>
            <c:spPr>
              <a:solidFill>
                <a:srgbClr val="C3C945"/>
              </a:solidFill>
              <a:ln>
                <a:solidFill>
                  <a:srgbClr val="C3C945"/>
                </a:solidFill>
              </a:ln>
              <a:effectLst/>
            </c:spPr>
            <c:extLst>
              <c:ext xmlns:c16="http://schemas.microsoft.com/office/drawing/2014/chart" uri="{C3380CC4-5D6E-409C-BE32-E72D297353CC}">
                <c16:uniqueId val="{00000009-B351-4A1B-9D62-121BC8814BF1}"/>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B351-4A1B-9D62-121BC8814BF1}"/>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B351-4A1B-9D62-121BC8814BF1}"/>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B351-4A1B-9D62-121BC8814BF1}"/>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B351-4A1B-9D62-121BC8814BF1}"/>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B351-4A1B-9D62-121BC8814BF1}"/>
              </c:ext>
            </c:extLst>
          </c:dPt>
          <c:dPt>
            <c:idx val="12"/>
            <c:invertIfNegative val="0"/>
            <c:bubble3D val="0"/>
            <c:spPr>
              <a:solidFill>
                <a:schemeClr val="bg1"/>
              </a:solidFill>
              <a:ln>
                <a:noFill/>
              </a:ln>
              <a:effectLst/>
            </c:spPr>
            <c:extLst>
              <c:ext xmlns:c16="http://schemas.microsoft.com/office/drawing/2014/chart" uri="{C3380CC4-5D6E-409C-BE32-E72D297353CC}">
                <c16:uniqueId val="{00000015-FD4D-4E89-80D1-9C51FA331F84}"/>
              </c:ext>
            </c:extLst>
          </c:dPt>
          <c:dLbls>
            <c:dLbl>
              <c:idx val="0"/>
              <c:layout/>
              <c:tx>
                <c:rich>
                  <a:bodyPr/>
                  <a:lstStyle/>
                  <a:p>
                    <a:fld id="{03FD6CFA-78E6-4704-80D1-0233A4AF4633}"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B351-4A1B-9D62-121BC8814BF1}"/>
                </c:ext>
              </c:extLst>
            </c:dLbl>
            <c:dLbl>
              <c:idx val="1"/>
              <c:layout/>
              <c:tx>
                <c:rich>
                  <a:bodyPr/>
                  <a:lstStyle/>
                  <a:p>
                    <a:fld id="{2AB7690D-1541-44E5-837E-53D0E7843483}"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351-4A1B-9D62-121BC8814BF1}"/>
                </c:ext>
              </c:extLst>
            </c:dLbl>
            <c:dLbl>
              <c:idx val="2"/>
              <c:layout/>
              <c:tx>
                <c:rich>
                  <a:bodyPr/>
                  <a:lstStyle/>
                  <a:p>
                    <a:fld id="{774033E3-4F7D-4F64-9376-BB167B5E4A0C}"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B351-4A1B-9D62-121BC8814BF1}"/>
                </c:ext>
              </c:extLst>
            </c:dLbl>
            <c:dLbl>
              <c:idx val="3"/>
              <c:layout/>
              <c:tx>
                <c:rich>
                  <a:bodyPr/>
                  <a:lstStyle/>
                  <a:p>
                    <a:fld id="{B204A9AA-B9CA-4B3A-926C-9DCEFB2FB7AB}"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B351-4A1B-9D62-121BC8814BF1}"/>
                </c:ext>
              </c:extLst>
            </c:dLbl>
            <c:dLbl>
              <c:idx val="4"/>
              <c:layout/>
              <c:tx>
                <c:rich>
                  <a:bodyPr/>
                  <a:lstStyle/>
                  <a:p>
                    <a:fld id="{D22B25F1-EB0D-4066-86C1-7DA96246E245}"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B351-4A1B-9D62-121BC8814BF1}"/>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2C5-4812-B936-1204F537BB5B}"/>
                </c:ext>
              </c:extLst>
            </c:dLbl>
            <c:dLbl>
              <c:idx val="6"/>
              <c:layout/>
              <c:tx>
                <c:rich>
                  <a:bodyPr wrap="square" lIns="38100" tIns="19050" rIns="38100" bIns="19050" anchor="ctr">
                    <a:spAutoFit/>
                  </a:bodyPr>
                  <a:lstStyle/>
                  <a:p>
                    <a:pPr>
                      <a:defRPr sz="2400" b="1">
                        <a:solidFill>
                          <a:srgbClr val="449E9C"/>
                        </a:solidFill>
                      </a:defRPr>
                    </a:pPr>
                    <a:fld id="{B9FF1F8F-9883-47FA-A598-8C2A121ADC8D}"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B351-4A1B-9D62-121BC8814BF1}"/>
                </c:ext>
              </c:extLst>
            </c:dLbl>
            <c:dLbl>
              <c:idx val="7"/>
              <c:layout/>
              <c:tx>
                <c:rich>
                  <a:bodyPr wrap="square" lIns="38100" tIns="19050" rIns="38100" bIns="19050" anchor="ctr">
                    <a:spAutoFit/>
                  </a:bodyPr>
                  <a:lstStyle/>
                  <a:p>
                    <a:pPr>
                      <a:defRPr sz="2400" b="1">
                        <a:solidFill>
                          <a:srgbClr val="449E9C"/>
                        </a:solidFill>
                      </a:defRPr>
                    </a:pPr>
                    <a:fld id="{26792255-0A34-4CA0-A2B3-FCE20B096989}"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B351-4A1B-9D62-121BC8814BF1}"/>
                </c:ext>
              </c:extLst>
            </c:dLbl>
            <c:dLbl>
              <c:idx val="8"/>
              <c:layout/>
              <c:tx>
                <c:rich>
                  <a:bodyPr wrap="square" lIns="38100" tIns="19050" rIns="38100" bIns="19050" anchor="ctr">
                    <a:spAutoFit/>
                  </a:bodyPr>
                  <a:lstStyle/>
                  <a:p>
                    <a:pPr>
                      <a:defRPr sz="2400" b="1">
                        <a:solidFill>
                          <a:srgbClr val="449E9C"/>
                        </a:solidFill>
                      </a:defRPr>
                    </a:pPr>
                    <a:fld id="{3386E243-D80C-4CC7-BF19-70E30AAACFD8}"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B351-4A1B-9D62-121BC8814BF1}"/>
                </c:ext>
              </c:extLst>
            </c:dLbl>
            <c:dLbl>
              <c:idx val="9"/>
              <c:layout/>
              <c:tx>
                <c:rich>
                  <a:bodyPr wrap="square" lIns="38100" tIns="19050" rIns="38100" bIns="19050" anchor="ctr">
                    <a:spAutoFit/>
                  </a:bodyPr>
                  <a:lstStyle/>
                  <a:p>
                    <a:pPr>
                      <a:defRPr sz="2400" b="1">
                        <a:solidFill>
                          <a:srgbClr val="449E9C"/>
                        </a:solidFill>
                      </a:defRPr>
                    </a:pPr>
                    <a:fld id="{3713748F-56D6-43E4-ACAD-9E09623C3062}"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B351-4A1B-9D62-121BC8814BF1}"/>
                </c:ext>
              </c:extLst>
            </c:dLbl>
            <c:dLbl>
              <c:idx val="10"/>
              <c:layout/>
              <c:tx>
                <c:rich>
                  <a:bodyPr wrap="square" lIns="38100" tIns="19050" rIns="38100" bIns="19050" anchor="ctr">
                    <a:spAutoFit/>
                  </a:bodyPr>
                  <a:lstStyle/>
                  <a:p>
                    <a:pPr>
                      <a:defRPr sz="2400" b="1">
                        <a:solidFill>
                          <a:srgbClr val="449E9C"/>
                        </a:solidFill>
                      </a:defRPr>
                    </a:pPr>
                    <a:fld id="{58A4628F-2AF9-4845-8114-D6EFFAE3127B}"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B351-4A1B-9D62-121BC8814BF1}"/>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2C5-4812-B936-1204F537BB5B}"/>
                </c:ext>
              </c:extLst>
            </c:dLbl>
            <c:dLbl>
              <c:idx val="12"/>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FD4D-4E89-80D1-9C51FA331F84}"/>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xVal>
            <c:numRef>
              <c:f>Feuil1!$A$2:$A$14</c:f>
              <c:numCache>
                <c:formatCode>General</c:formatCode>
                <c:ptCount val="13"/>
                <c:pt idx="0">
                  <c:v>0.45</c:v>
                </c:pt>
                <c:pt idx="1">
                  <c:v>1.45</c:v>
                </c:pt>
                <c:pt idx="2">
                  <c:v>2.4500000000000002</c:v>
                </c:pt>
                <c:pt idx="3">
                  <c:v>3.45</c:v>
                </c:pt>
                <c:pt idx="4">
                  <c:v>4.45</c:v>
                </c:pt>
                <c:pt idx="6">
                  <c:v>0.45</c:v>
                </c:pt>
                <c:pt idx="7">
                  <c:v>1.45</c:v>
                </c:pt>
                <c:pt idx="8">
                  <c:v>2.4500000000000002</c:v>
                </c:pt>
                <c:pt idx="9">
                  <c:v>3.45</c:v>
                </c:pt>
                <c:pt idx="10">
                  <c:v>4.45</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49</c:v>
                </c:pt>
                <c:pt idx="1">
                  <c:v>43</c:v>
                </c:pt>
                <c:pt idx="2">
                  <c:v>51</c:v>
                </c:pt>
                <c:pt idx="3">
                  <c:v>50</c:v>
                </c:pt>
                <c:pt idx="4">
                  <c:v>53</c:v>
                </c:pt>
                <c:pt idx="6">
                  <c:v>52</c:v>
                </c:pt>
                <c:pt idx="7">
                  <c:v>51</c:v>
                </c:pt>
                <c:pt idx="8">
                  <c:v>55</c:v>
                </c:pt>
                <c:pt idx="9">
                  <c:v>53</c:v>
                </c:pt>
                <c:pt idx="10">
                  <c:v>52</c:v>
                </c:pt>
                <c:pt idx="12" formatCode="0">
                  <c:v>80</c:v>
                </c:pt>
              </c:numCache>
            </c:numRef>
          </c:bubbleSize>
          <c:bubble3D val="0"/>
          <c:extLst>
            <c:ext xmlns:c15="http://schemas.microsoft.com/office/drawing/2012/chart" uri="{02D57815-91ED-43cb-92C2-25804820EDAC}">
              <c15:datalabelsRange>
                <c15:f>Feuil1!$B$2:$B$12</c15:f>
                <c15:dlblRangeCache>
                  <c:ptCount val="11"/>
                  <c:pt idx="0">
                    <c:v>49</c:v>
                  </c:pt>
                  <c:pt idx="1">
                    <c:v>43</c:v>
                  </c:pt>
                  <c:pt idx="2">
                    <c:v>51</c:v>
                  </c:pt>
                  <c:pt idx="3">
                    <c:v>50</c:v>
                  </c:pt>
                  <c:pt idx="4">
                    <c:v>53</c:v>
                  </c:pt>
                  <c:pt idx="6">
                    <c:v>52</c:v>
                  </c:pt>
                  <c:pt idx="7">
                    <c:v>51</c:v>
                  </c:pt>
                  <c:pt idx="8">
                    <c:v>55</c:v>
                  </c:pt>
                  <c:pt idx="9">
                    <c:v>53</c:v>
                  </c:pt>
                  <c:pt idx="10">
                    <c:v>52</c:v>
                  </c:pt>
                </c15:dlblRangeCache>
              </c15:datalabelsRange>
            </c:ext>
            <c:ext xmlns:c16="http://schemas.microsoft.com/office/drawing/2014/chart" uri="{C3380CC4-5D6E-409C-BE32-E72D297353CC}">
              <c16:uniqueId val="{00000014-B351-4A1B-9D62-121BC8814BF1}"/>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C3C945"/>
              </a:solidFill>
            </a:ln>
            <a:effectLst/>
          </c:spPr>
          <c:invertIfNegative val="0"/>
          <c:dPt>
            <c:idx val="0"/>
            <c:invertIfNegative val="0"/>
            <c:bubble3D val="0"/>
            <c:spPr>
              <a:solidFill>
                <a:srgbClr val="C3C945"/>
              </a:solidFill>
              <a:ln>
                <a:solidFill>
                  <a:srgbClr val="C3C945"/>
                </a:solidFill>
              </a:ln>
              <a:effectLst/>
            </c:spPr>
            <c:extLst>
              <c:ext xmlns:c16="http://schemas.microsoft.com/office/drawing/2014/chart" uri="{C3380CC4-5D6E-409C-BE32-E72D297353CC}">
                <c16:uniqueId val="{00000001-EE1B-4543-B14B-DE879BF63CFE}"/>
              </c:ext>
            </c:extLst>
          </c:dPt>
          <c:dPt>
            <c:idx val="1"/>
            <c:invertIfNegative val="0"/>
            <c:bubble3D val="0"/>
            <c:spPr>
              <a:solidFill>
                <a:srgbClr val="C3C945"/>
              </a:solidFill>
              <a:ln>
                <a:solidFill>
                  <a:srgbClr val="C3C945"/>
                </a:solidFill>
              </a:ln>
              <a:effectLst/>
            </c:spPr>
            <c:extLst>
              <c:ext xmlns:c16="http://schemas.microsoft.com/office/drawing/2014/chart" uri="{C3380CC4-5D6E-409C-BE32-E72D297353CC}">
                <c16:uniqueId val="{00000003-EE1B-4543-B14B-DE879BF63CFE}"/>
              </c:ext>
            </c:extLst>
          </c:dPt>
          <c:dPt>
            <c:idx val="2"/>
            <c:invertIfNegative val="0"/>
            <c:bubble3D val="0"/>
            <c:spPr>
              <a:solidFill>
                <a:srgbClr val="C3C945"/>
              </a:solidFill>
              <a:ln>
                <a:solidFill>
                  <a:srgbClr val="C3C945"/>
                </a:solidFill>
              </a:ln>
              <a:effectLst/>
            </c:spPr>
            <c:extLst>
              <c:ext xmlns:c16="http://schemas.microsoft.com/office/drawing/2014/chart" uri="{C3380CC4-5D6E-409C-BE32-E72D297353CC}">
                <c16:uniqueId val="{00000005-EE1B-4543-B14B-DE879BF63CFE}"/>
              </c:ext>
            </c:extLst>
          </c:dPt>
          <c:dPt>
            <c:idx val="3"/>
            <c:invertIfNegative val="0"/>
            <c:bubble3D val="0"/>
            <c:spPr>
              <a:solidFill>
                <a:srgbClr val="C3C945"/>
              </a:solidFill>
              <a:ln>
                <a:solidFill>
                  <a:srgbClr val="C3C945"/>
                </a:solidFill>
              </a:ln>
              <a:effectLst/>
            </c:spPr>
            <c:extLst>
              <c:ext xmlns:c16="http://schemas.microsoft.com/office/drawing/2014/chart" uri="{C3380CC4-5D6E-409C-BE32-E72D297353CC}">
                <c16:uniqueId val="{00000007-EE1B-4543-B14B-DE879BF63CFE}"/>
              </c:ext>
            </c:extLst>
          </c:dPt>
          <c:dPt>
            <c:idx val="4"/>
            <c:invertIfNegative val="0"/>
            <c:bubble3D val="0"/>
            <c:spPr>
              <a:solidFill>
                <a:srgbClr val="C3C945"/>
              </a:solidFill>
              <a:ln>
                <a:solidFill>
                  <a:srgbClr val="C3C945"/>
                </a:solidFill>
              </a:ln>
              <a:effectLst/>
            </c:spPr>
            <c:extLst>
              <c:ext xmlns:c16="http://schemas.microsoft.com/office/drawing/2014/chart" uri="{C3380CC4-5D6E-409C-BE32-E72D297353CC}">
                <c16:uniqueId val="{00000009-EE1B-4543-B14B-DE879BF63CFE}"/>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EE1B-4543-B14B-DE879BF63CFE}"/>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EE1B-4543-B14B-DE879BF63CFE}"/>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EE1B-4543-B14B-DE879BF63CFE}"/>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EE1B-4543-B14B-DE879BF63CFE}"/>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EE1B-4543-B14B-DE879BF63CFE}"/>
              </c:ext>
            </c:extLst>
          </c:dPt>
          <c:dPt>
            <c:idx val="12"/>
            <c:invertIfNegative val="0"/>
            <c:bubble3D val="0"/>
            <c:spPr>
              <a:solidFill>
                <a:schemeClr val="bg1"/>
              </a:solidFill>
              <a:ln>
                <a:noFill/>
              </a:ln>
              <a:effectLst/>
            </c:spPr>
            <c:extLst>
              <c:ext xmlns:c16="http://schemas.microsoft.com/office/drawing/2014/chart" uri="{C3380CC4-5D6E-409C-BE32-E72D297353CC}">
                <c16:uniqueId val="{00000015-EE1B-4543-B14B-DE879BF63CFE}"/>
              </c:ext>
            </c:extLst>
          </c:dPt>
          <c:dLbls>
            <c:dLbl>
              <c:idx val="0"/>
              <c:layout/>
              <c:tx>
                <c:rich>
                  <a:bodyPr/>
                  <a:lstStyle/>
                  <a:p>
                    <a:fld id="{5BF49521-3523-4C32-96D8-6BEA48A83DAC}"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EE1B-4543-B14B-DE879BF63CFE}"/>
                </c:ext>
              </c:extLst>
            </c:dLbl>
            <c:dLbl>
              <c:idx val="1"/>
              <c:layout/>
              <c:tx>
                <c:rich>
                  <a:bodyPr/>
                  <a:lstStyle/>
                  <a:p>
                    <a:fld id="{744C1BB3-E112-4B6E-9006-166C541B9B1D}"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EE1B-4543-B14B-DE879BF63CFE}"/>
                </c:ext>
              </c:extLst>
            </c:dLbl>
            <c:dLbl>
              <c:idx val="2"/>
              <c:layout/>
              <c:tx>
                <c:rich>
                  <a:bodyPr/>
                  <a:lstStyle/>
                  <a:p>
                    <a:fld id="{7A0B5CEA-3142-4379-8B6B-37A5A3F65E44}"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EE1B-4543-B14B-DE879BF63CFE}"/>
                </c:ext>
              </c:extLst>
            </c:dLbl>
            <c:dLbl>
              <c:idx val="3"/>
              <c:layout/>
              <c:tx>
                <c:rich>
                  <a:bodyPr/>
                  <a:lstStyle/>
                  <a:p>
                    <a:fld id="{CD73CF25-A4F1-47E0-9367-9D79A72E7483}"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EE1B-4543-B14B-DE879BF63CFE}"/>
                </c:ext>
              </c:extLst>
            </c:dLbl>
            <c:dLbl>
              <c:idx val="4"/>
              <c:layout/>
              <c:tx>
                <c:rich>
                  <a:bodyPr/>
                  <a:lstStyle/>
                  <a:p>
                    <a:fld id="{D0B04ACE-7ACA-4EFE-9EEF-00346EA81661}"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EE1B-4543-B14B-DE879BF63CFE}"/>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712-411C-AA14-064AE6BEF49C}"/>
                </c:ext>
              </c:extLst>
            </c:dLbl>
            <c:dLbl>
              <c:idx val="6"/>
              <c:layout/>
              <c:tx>
                <c:rich>
                  <a:bodyPr wrap="square" lIns="38100" tIns="19050" rIns="38100" bIns="19050" anchor="ctr">
                    <a:spAutoFit/>
                  </a:bodyPr>
                  <a:lstStyle/>
                  <a:p>
                    <a:pPr>
                      <a:defRPr sz="2400" b="1">
                        <a:solidFill>
                          <a:srgbClr val="449E9C"/>
                        </a:solidFill>
                      </a:defRPr>
                    </a:pPr>
                    <a:fld id="{977057EB-5775-479C-B52B-F3F400161308}"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EE1B-4543-B14B-DE879BF63CFE}"/>
                </c:ext>
              </c:extLst>
            </c:dLbl>
            <c:dLbl>
              <c:idx val="7"/>
              <c:layout/>
              <c:tx>
                <c:rich>
                  <a:bodyPr wrap="square" lIns="38100" tIns="19050" rIns="38100" bIns="19050" anchor="ctr">
                    <a:spAutoFit/>
                  </a:bodyPr>
                  <a:lstStyle/>
                  <a:p>
                    <a:pPr>
                      <a:defRPr sz="2400" b="1">
                        <a:solidFill>
                          <a:srgbClr val="449E9C"/>
                        </a:solidFill>
                      </a:defRPr>
                    </a:pPr>
                    <a:fld id="{E5E6EC50-959F-495E-93A3-864D0C975A29}"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EE1B-4543-B14B-DE879BF63CFE}"/>
                </c:ext>
              </c:extLst>
            </c:dLbl>
            <c:dLbl>
              <c:idx val="8"/>
              <c:layout/>
              <c:tx>
                <c:rich>
                  <a:bodyPr wrap="square" lIns="38100" tIns="19050" rIns="38100" bIns="19050" anchor="ctr">
                    <a:spAutoFit/>
                  </a:bodyPr>
                  <a:lstStyle/>
                  <a:p>
                    <a:pPr>
                      <a:defRPr sz="2400" b="1">
                        <a:solidFill>
                          <a:srgbClr val="449E9C"/>
                        </a:solidFill>
                      </a:defRPr>
                    </a:pPr>
                    <a:fld id="{E229985A-2F1D-4FD3-843F-A55E3C188B96}"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EE1B-4543-B14B-DE879BF63CFE}"/>
                </c:ext>
              </c:extLst>
            </c:dLbl>
            <c:dLbl>
              <c:idx val="9"/>
              <c:layout/>
              <c:tx>
                <c:rich>
                  <a:bodyPr wrap="square" lIns="38100" tIns="19050" rIns="38100" bIns="19050" anchor="ctr">
                    <a:spAutoFit/>
                  </a:bodyPr>
                  <a:lstStyle/>
                  <a:p>
                    <a:pPr>
                      <a:defRPr sz="2400" b="1">
                        <a:solidFill>
                          <a:srgbClr val="449E9C"/>
                        </a:solidFill>
                      </a:defRPr>
                    </a:pPr>
                    <a:fld id="{86201519-3446-4AD1-B802-F420ACFDEB08}"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EE1B-4543-B14B-DE879BF63CFE}"/>
                </c:ext>
              </c:extLst>
            </c:dLbl>
            <c:dLbl>
              <c:idx val="10"/>
              <c:layout/>
              <c:tx>
                <c:rich>
                  <a:bodyPr wrap="square" lIns="38100" tIns="19050" rIns="38100" bIns="19050" anchor="ctr">
                    <a:spAutoFit/>
                  </a:bodyPr>
                  <a:lstStyle/>
                  <a:p>
                    <a:pPr>
                      <a:defRPr sz="2400" b="1">
                        <a:solidFill>
                          <a:srgbClr val="449E9C"/>
                        </a:solidFill>
                      </a:defRPr>
                    </a:pPr>
                    <a:fld id="{356C08C2-6678-44BD-83A8-FEABEFB2435E}"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EE1B-4543-B14B-DE879BF63CFE}"/>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712-411C-AA14-064AE6BEF49C}"/>
                </c:ext>
              </c:extLst>
            </c:dLbl>
            <c:dLbl>
              <c:idx val="12"/>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EE1B-4543-B14B-DE879BF63CFE}"/>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xVal>
            <c:numRef>
              <c:f>Feuil1!$A$2:$A$14</c:f>
              <c:numCache>
                <c:formatCode>General</c:formatCode>
                <c:ptCount val="13"/>
                <c:pt idx="0">
                  <c:v>0.45</c:v>
                </c:pt>
                <c:pt idx="1">
                  <c:v>1.45</c:v>
                </c:pt>
                <c:pt idx="2">
                  <c:v>2.4500000000000002</c:v>
                </c:pt>
                <c:pt idx="3">
                  <c:v>3.45</c:v>
                </c:pt>
                <c:pt idx="4">
                  <c:v>4.45</c:v>
                </c:pt>
                <c:pt idx="6">
                  <c:v>0.45</c:v>
                </c:pt>
                <c:pt idx="7">
                  <c:v>1.45</c:v>
                </c:pt>
                <c:pt idx="8">
                  <c:v>2.4500000000000002</c:v>
                </c:pt>
                <c:pt idx="9">
                  <c:v>3.45</c:v>
                </c:pt>
                <c:pt idx="10">
                  <c:v>4.45</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24</c:v>
                </c:pt>
                <c:pt idx="1">
                  <c:v>26</c:v>
                </c:pt>
                <c:pt idx="2">
                  <c:v>19</c:v>
                </c:pt>
                <c:pt idx="3">
                  <c:v>21</c:v>
                </c:pt>
                <c:pt idx="4">
                  <c:v>34</c:v>
                </c:pt>
                <c:pt idx="6">
                  <c:v>17</c:v>
                </c:pt>
                <c:pt idx="7">
                  <c:v>17</c:v>
                </c:pt>
                <c:pt idx="8">
                  <c:v>16</c:v>
                </c:pt>
                <c:pt idx="9">
                  <c:v>17</c:v>
                </c:pt>
                <c:pt idx="10">
                  <c:v>18</c:v>
                </c:pt>
                <c:pt idx="12" formatCode="0">
                  <c:v>80</c:v>
                </c:pt>
              </c:numCache>
            </c:numRef>
          </c:bubbleSize>
          <c:bubble3D val="0"/>
          <c:extLst>
            <c:ext xmlns:c15="http://schemas.microsoft.com/office/drawing/2012/chart" uri="{02D57815-91ED-43cb-92C2-25804820EDAC}">
              <c15:datalabelsRange>
                <c15:f>Feuil1!$B$2:$B$12</c15:f>
                <c15:dlblRangeCache>
                  <c:ptCount val="11"/>
                  <c:pt idx="0">
                    <c:v>24</c:v>
                  </c:pt>
                  <c:pt idx="1">
                    <c:v>26</c:v>
                  </c:pt>
                  <c:pt idx="2">
                    <c:v>19</c:v>
                  </c:pt>
                  <c:pt idx="3">
                    <c:v>21</c:v>
                  </c:pt>
                  <c:pt idx="4">
                    <c:v>34</c:v>
                  </c:pt>
                  <c:pt idx="6">
                    <c:v>17</c:v>
                  </c:pt>
                  <c:pt idx="7">
                    <c:v>17</c:v>
                  </c:pt>
                  <c:pt idx="8">
                    <c:v>16</c:v>
                  </c:pt>
                  <c:pt idx="9">
                    <c:v>17</c:v>
                  </c:pt>
                  <c:pt idx="10">
                    <c:v>18</c:v>
                  </c:pt>
                </c15:dlblRangeCache>
              </c15:datalabelsRange>
            </c:ext>
            <c:ext xmlns:c16="http://schemas.microsoft.com/office/drawing/2014/chart" uri="{C3380CC4-5D6E-409C-BE32-E72D297353CC}">
              <c16:uniqueId val="{00000016-EE1B-4543-B14B-DE879BF63CFE}"/>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C3C945"/>
              </a:solidFill>
            </a:ln>
            <a:effectLst/>
          </c:spPr>
          <c:invertIfNegative val="0"/>
          <c:dPt>
            <c:idx val="0"/>
            <c:invertIfNegative val="0"/>
            <c:bubble3D val="0"/>
            <c:spPr>
              <a:solidFill>
                <a:srgbClr val="C3C945"/>
              </a:solidFill>
              <a:ln>
                <a:solidFill>
                  <a:srgbClr val="C3C945"/>
                </a:solidFill>
              </a:ln>
              <a:effectLst/>
            </c:spPr>
            <c:extLst>
              <c:ext xmlns:c16="http://schemas.microsoft.com/office/drawing/2014/chart" uri="{C3380CC4-5D6E-409C-BE32-E72D297353CC}">
                <c16:uniqueId val="{00000001-2A02-458C-B372-278E3982FBD9}"/>
              </c:ext>
            </c:extLst>
          </c:dPt>
          <c:dPt>
            <c:idx val="1"/>
            <c:invertIfNegative val="0"/>
            <c:bubble3D val="0"/>
            <c:spPr>
              <a:solidFill>
                <a:srgbClr val="C3C945"/>
              </a:solidFill>
              <a:ln>
                <a:solidFill>
                  <a:srgbClr val="C3C945"/>
                </a:solidFill>
              </a:ln>
              <a:effectLst/>
            </c:spPr>
            <c:extLst>
              <c:ext xmlns:c16="http://schemas.microsoft.com/office/drawing/2014/chart" uri="{C3380CC4-5D6E-409C-BE32-E72D297353CC}">
                <c16:uniqueId val="{00000003-2A02-458C-B372-278E3982FBD9}"/>
              </c:ext>
            </c:extLst>
          </c:dPt>
          <c:dPt>
            <c:idx val="2"/>
            <c:invertIfNegative val="0"/>
            <c:bubble3D val="0"/>
            <c:spPr>
              <a:solidFill>
                <a:srgbClr val="C3C945"/>
              </a:solidFill>
              <a:ln>
                <a:solidFill>
                  <a:srgbClr val="C3C945"/>
                </a:solidFill>
              </a:ln>
              <a:effectLst/>
            </c:spPr>
            <c:extLst>
              <c:ext xmlns:c16="http://schemas.microsoft.com/office/drawing/2014/chart" uri="{C3380CC4-5D6E-409C-BE32-E72D297353CC}">
                <c16:uniqueId val="{00000005-2A02-458C-B372-278E3982FBD9}"/>
              </c:ext>
            </c:extLst>
          </c:dPt>
          <c:dPt>
            <c:idx val="3"/>
            <c:invertIfNegative val="0"/>
            <c:bubble3D val="0"/>
            <c:spPr>
              <a:solidFill>
                <a:srgbClr val="C3C945"/>
              </a:solidFill>
              <a:ln>
                <a:solidFill>
                  <a:srgbClr val="C3C945"/>
                </a:solidFill>
              </a:ln>
              <a:effectLst/>
            </c:spPr>
            <c:extLst>
              <c:ext xmlns:c16="http://schemas.microsoft.com/office/drawing/2014/chart" uri="{C3380CC4-5D6E-409C-BE32-E72D297353CC}">
                <c16:uniqueId val="{00000007-2A02-458C-B372-278E3982FBD9}"/>
              </c:ext>
            </c:extLst>
          </c:dPt>
          <c:dPt>
            <c:idx val="4"/>
            <c:invertIfNegative val="0"/>
            <c:bubble3D val="0"/>
            <c:spPr>
              <a:solidFill>
                <a:srgbClr val="C3C945"/>
              </a:solidFill>
              <a:ln>
                <a:solidFill>
                  <a:srgbClr val="C3C945"/>
                </a:solidFill>
              </a:ln>
              <a:effectLst/>
            </c:spPr>
            <c:extLst>
              <c:ext xmlns:c16="http://schemas.microsoft.com/office/drawing/2014/chart" uri="{C3380CC4-5D6E-409C-BE32-E72D297353CC}">
                <c16:uniqueId val="{00000009-2A02-458C-B372-278E3982FBD9}"/>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2A02-458C-B372-278E3982FBD9}"/>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2A02-458C-B372-278E3982FBD9}"/>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2A02-458C-B372-278E3982FBD9}"/>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2A02-458C-B372-278E3982FBD9}"/>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2A02-458C-B372-278E3982FBD9}"/>
              </c:ext>
            </c:extLst>
          </c:dPt>
          <c:dPt>
            <c:idx val="12"/>
            <c:invertIfNegative val="0"/>
            <c:bubble3D val="0"/>
            <c:spPr>
              <a:solidFill>
                <a:schemeClr val="bg1"/>
              </a:solidFill>
              <a:ln>
                <a:noFill/>
              </a:ln>
              <a:effectLst/>
            </c:spPr>
            <c:extLst>
              <c:ext xmlns:c16="http://schemas.microsoft.com/office/drawing/2014/chart" uri="{C3380CC4-5D6E-409C-BE32-E72D297353CC}">
                <c16:uniqueId val="{00000015-2A02-458C-B372-278E3982FBD9}"/>
              </c:ext>
            </c:extLst>
          </c:dPt>
          <c:dLbls>
            <c:dLbl>
              <c:idx val="0"/>
              <c:layout/>
              <c:tx>
                <c:rich>
                  <a:bodyPr/>
                  <a:lstStyle/>
                  <a:p>
                    <a:fld id="{03FBDBEA-B53F-4607-BEFD-FCEF3BFD7992}"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2A02-458C-B372-278E3982FBD9}"/>
                </c:ext>
              </c:extLst>
            </c:dLbl>
            <c:dLbl>
              <c:idx val="1"/>
              <c:layout/>
              <c:tx>
                <c:rich>
                  <a:bodyPr/>
                  <a:lstStyle/>
                  <a:p>
                    <a:fld id="{AD108742-37BF-4EC3-B77F-ECB2266BB851}"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2A02-458C-B372-278E3982FBD9}"/>
                </c:ext>
              </c:extLst>
            </c:dLbl>
            <c:dLbl>
              <c:idx val="2"/>
              <c:layout/>
              <c:tx>
                <c:rich>
                  <a:bodyPr/>
                  <a:lstStyle/>
                  <a:p>
                    <a:fld id="{77AF774B-076F-45DA-A67F-9832A9125B9F}"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2A02-458C-B372-278E3982FBD9}"/>
                </c:ext>
              </c:extLst>
            </c:dLbl>
            <c:dLbl>
              <c:idx val="3"/>
              <c:layout/>
              <c:tx>
                <c:rich>
                  <a:bodyPr/>
                  <a:lstStyle/>
                  <a:p>
                    <a:fld id="{403F39B6-90C6-459B-8CC1-FE4D756941EB}"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2A02-458C-B372-278E3982FBD9}"/>
                </c:ext>
              </c:extLst>
            </c:dLbl>
            <c:dLbl>
              <c:idx val="4"/>
              <c:layout/>
              <c:tx>
                <c:rich>
                  <a:bodyPr/>
                  <a:lstStyle/>
                  <a:p>
                    <a:fld id="{C8CEF6C7-D8F6-401A-9394-81D30D432115}"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2A02-458C-B372-278E3982FBD9}"/>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1AA-4411-BD89-C7573140F043}"/>
                </c:ext>
              </c:extLst>
            </c:dLbl>
            <c:dLbl>
              <c:idx val="6"/>
              <c:layout/>
              <c:tx>
                <c:rich>
                  <a:bodyPr wrap="square" lIns="38100" tIns="19050" rIns="38100" bIns="19050" anchor="ctr">
                    <a:spAutoFit/>
                  </a:bodyPr>
                  <a:lstStyle/>
                  <a:p>
                    <a:pPr>
                      <a:defRPr sz="2400" b="1">
                        <a:solidFill>
                          <a:srgbClr val="449E9C"/>
                        </a:solidFill>
                      </a:defRPr>
                    </a:pPr>
                    <a:fld id="{1974EA9D-1887-44AE-A2BC-564C707FD7CE}"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2A02-458C-B372-278E3982FBD9}"/>
                </c:ext>
              </c:extLst>
            </c:dLbl>
            <c:dLbl>
              <c:idx val="7"/>
              <c:layout/>
              <c:tx>
                <c:rich>
                  <a:bodyPr wrap="square" lIns="38100" tIns="19050" rIns="38100" bIns="19050" anchor="ctr">
                    <a:spAutoFit/>
                  </a:bodyPr>
                  <a:lstStyle/>
                  <a:p>
                    <a:pPr>
                      <a:defRPr sz="2400" b="1">
                        <a:solidFill>
                          <a:srgbClr val="449E9C"/>
                        </a:solidFill>
                      </a:defRPr>
                    </a:pPr>
                    <a:fld id="{E9FCACDE-CF3B-45C6-A8A4-81F00F3BA3D5}"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2A02-458C-B372-278E3982FBD9}"/>
                </c:ext>
              </c:extLst>
            </c:dLbl>
            <c:dLbl>
              <c:idx val="8"/>
              <c:layout/>
              <c:tx>
                <c:rich>
                  <a:bodyPr wrap="square" lIns="38100" tIns="19050" rIns="38100" bIns="19050" anchor="ctr">
                    <a:spAutoFit/>
                  </a:bodyPr>
                  <a:lstStyle/>
                  <a:p>
                    <a:pPr>
                      <a:defRPr sz="2400" b="1">
                        <a:solidFill>
                          <a:srgbClr val="449E9C"/>
                        </a:solidFill>
                      </a:defRPr>
                    </a:pPr>
                    <a:fld id="{3E9767B4-F772-4232-8900-C4FEAC691895}"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2A02-458C-B372-278E3982FBD9}"/>
                </c:ext>
              </c:extLst>
            </c:dLbl>
            <c:dLbl>
              <c:idx val="9"/>
              <c:layout/>
              <c:tx>
                <c:rich>
                  <a:bodyPr wrap="square" lIns="38100" tIns="19050" rIns="38100" bIns="19050" anchor="ctr">
                    <a:spAutoFit/>
                  </a:bodyPr>
                  <a:lstStyle/>
                  <a:p>
                    <a:pPr>
                      <a:defRPr sz="2400" b="1">
                        <a:solidFill>
                          <a:srgbClr val="449E9C"/>
                        </a:solidFill>
                      </a:defRPr>
                    </a:pPr>
                    <a:fld id="{33607F9D-6A26-4AA0-BA92-AD8574E36BE8}"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2A02-458C-B372-278E3982FBD9}"/>
                </c:ext>
              </c:extLst>
            </c:dLbl>
            <c:dLbl>
              <c:idx val="10"/>
              <c:layout/>
              <c:tx>
                <c:rich>
                  <a:bodyPr wrap="square" lIns="38100" tIns="19050" rIns="38100" bIns="19050" anchor="ctr">
                    <a:spAutoFit/>
                  </a:bodyPr>
                  <a:lstStyle/>
                  <a:p>
                    <a:pPr>
                      <a:defRPr sz="2400" b="1">
                        <a:solidFill>
                          <a:srgbClr val="449E9C"/>
                        </a:solidFill>
                      </a:defRPr>
                    </a:pPr>
                    <a:fld id="{9D4E7AF5-5DF9-4F82-A97C-BB7912DEB36C}"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2A02-458C-B372-278E3982FBD9}"/>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1AA-4411-BD89-C7573140F043}"/>
                </c:ext>
              </c:extLst>
            </c:dLbl>
            <c:dLbl>
              <c:idx val="12"/>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A02-458C-B372-278E3982FBD9}"/>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xVal>
            <c:numRef>
              <c:f>Feuil1!$A$2:$A$14</c:f>
              <c:numCache>
                <c:formatCode>General</c:formatCode>
                <c:ptCount val="13"/>
                <c:pt idx="0">
                  <c:v>0.45</c:v>
                </c:pt>
                <c:pt idx="1">
                  <c:v>1.45</c:v>
                </c:pt>
                <c:pt idx="2">
                  <c:v>2.4500000000000002</c:v>
                </c:pt>
                <c:pt idx="3">
                  <c:v>3.45</c:v>
                </c:pt>
                <c:pt idx="4">
                  <c:v>4.45</c:v>
                </c:pt>
                <c:pt idx="6">
                  <c:v>0.45</c:v>
                </c:pt>
                <c:pt idx="7">
                  <c:v>1.45</c:v>
                </c:pt>
                <c:pt idx="8">
                  <c:v>2.4500000000000002</c:v>
                </c:pt>
                <c:pt idx="9">
                  <c:v>3.45</c:v>
                </c:pt>
                <c:pt idx="10">
                  <c:v>4.45</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20</c:v>
                </c:pt>
                <c:pt idx="1">
                  <c:v>23</c:v>
                </c:pt>
                <c:pt idx="2">
                  <c:v>20</c:v>
                </c:pt>
                <c:pt idx="3">
                  <c:v>19</c:v>
                </c:pt>
                <c:pt idx="4">
                  <c:v>15</c:v>
                </c:pt>
                <c:pt idx="6">
                  <c:v>23</c:v>
                </c:pt>
                <c:pt idx="7">
                  <c:v>24</c:v>
                </c:pt>
                <c:pt idx="8">
                  <c:v>22</c:v>
                </c:pt>
                <c:pt idx="9">
                  <c:v>22</c:v>
                </c:pt>
                <c:pt idx="10">
                  <c:v>23</c:v>
                </c:pt>
                <c:pt idx="12" formatCode="0">
                  <c:v>80</c:v>
                </c:pt>
              </c:numCache>
            </c:numRef>
          </c:bubbleSize>
          <c:bubble3D val="0"/>
          <c:extLst>
            <c:ext xmlns:c15="http://schemas.microsoft.com/office/drawing/2012/chart" uri="{02D57815-91ED-43cb-92C2-25804820EDAC}">
              <c15:datalabelsRange>
                <c15:f>Feuil1!$B$2:$B$12</c15:f>
                <c15:dlblRangeCache>
                  <c:ptCount val="11"/>
                  <c:pt idx="0">
                    <c:v>20</c:v>
                  </c:pt>
                  <c:pt idx="1">
                    <c:v>23</c:v>
                  </c:pt>
                  <c:pt idx="2">
                    <c:v>20</c:v>
                  </c:pt>
                  <c:pt idx="3">
                    <c:v>19</c:v>
                  </c:pt>
                  <c:pt idx="4">
                    <c:v>15</c:v>
                  </c:pt>
                  <c:pt idx="6">
                    <c:v>23</c:v>
                  </c:pt>
                  <c:pt idx="7">
                    <c:v>24</c:v>
                  </c:pt>
                  <c:pt idx="8">
                    <c:v>22</c:v>
                  </c:pt>
                  <c:pt idx="9">
                    <c:v>22</c:v>
                  </c:pt>
                  <c:pt idx="10">
                    <c:v>23</c:v>
                  </c:pt>
                </c15:dlblRangeCache>
              </c15:datalabelsRange>
            </c:ext>
            <c:ext xmlns:c16="http://schemas.microsoft.com/office/drawing/2014/chart" uri="{C3380CC4-5D6E-409C-BE32-E72D297353CC}">
              <c16:uniqueId val="{00000016-2A02-458C-B372-278E3982FBD9}"/>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NET Already or consider</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9-FEFC-4B90-A7DC-5F0A73A1FC6C}"/>
              </c:ext>
            </c:extLst>
          </c:dPt>
          <c:dPt>
            <c:idx val="1"/>
            <c:invertIfNegative val="0"/>
            <c:bubble3D val="0"/>
            <c:spPr>
              <a:solidFill>
                <a:srgbClr val="D9D9D9"/>
              </a:solidFill>
            </c:spPr>
            <c:extLst>
              <c:ext xmlns:c16="http://schemas.microsoft.com/office/drawing/2014/chart" uri="{C3380CC4-5D6E-409C-BE32-E72D297353CC}">
                <c16:uniqueId val="{0000000B-FEFC-4B90-A7DC-5F0A73A1FC6C}"/>
              </c:ext>
            </c:extLst>
          </c:dPt>
          <c:dPt>
            <c:idx val="2"/>
            <c:invertIfNegative val="0"/>
            <c:bubble3D val="0"/>
            <c:spPr>
              <a:solidFill>
                <a:srgbClr val="D9D9D9"/>
              </a:solidFill>
            </c:spPr>
            <c:extLst>
              <c:ext xmlns:c16="http://schemas.microsoft.com/office/drawing/2014/chart" uri="{C3380CC4-5D6E-409C-BE32-E72D297353CC}">
                <c16:uniqueId val="{0000000D-FEFC-4B90-A7DC-5F0A73A1FC6C}"/>
              </c:ext>
            </c:extLst>
          </c:dPt>
          <c:dPt>
            <c:idx val="3"/>
            <c:invertIfNegative val="0"/>
            <c:bubble3D val="0"/>
            <c:spPr>
              <a:solidFill>
                <a:srgbClr val="D9D9D9"/>
              </a:solidFill>
            </c:spPr>
            <c:extLst>
              <c:ext xmlns:c16="http://schemas.microsoft.com/office/drawing/2014/chart" uri="{C3380CC4-5D6E-409C-BE32-E72D297353CC}">
                <c16:uniqueId val="{0000000F-FEFC-4B90-A7DC-5F0A73A1FC6C}"/>
              </c:ext>
            </c:extLst>
          </c:dPt>
          <c:dPt>
            <c:idx val="4"/>
            <c:invertIfNegative val="0"/>
            <c:bubble3D val="0"/>
            <c:spPr>
              <a:solidFill>
                <a:srgbClr val="D9D9D9"/>
              </a:solidFill>
            </c:spPr>
            <c:extLst>
              <c:ext xmlns:c16="http://schemas.microsoft.com/office/drawing/2014/chart" uri="{C3380CC4-5D6E-409C-BE32-E72D297353CC}">
                <c16:uniqueId val="{00000011-FEFC-4B90-A7DC-5F0A73A1FC6C}"/>
              </c:ext>
            </c:extLst>
          </c:dPt>
          <c:dPt>
            <c:idx val="5"/>
            <c:invertIfNegative val="0"/>
            <c:bubble3D val="0"/>
            <c:spPr>
              <a:solidFill>
                <a:srgbClr val="D9D9D9"/>
              </a:solidFill>
            </c:spPr>
            <c:extLst>
              <c:ext xmlns:c16="http://schemas.microsoft.com/office/drawing/2014/chart" uri="{C3380CC4-5D6E-409C-BE32-E72D297353CC}">
                <c16:uniqueId val="{00000001-0C39-4286-A1A6-F32F5DF89B8D}"/>
              </c:ext>
            </c:extLst>
          </c:dPt>
          <c:dPt>
            <c:idx val="6"/>
            <c:invertIfNegative val="0"/>
            <c:bubble3D val="0"/>
            <c:spPr>
              <a:solidFill>
                <a:srgbClr val="D9D9D9"/>
              </a:solidFill>
            </c:spPr>
            <c:extLst>
              <c:ext xmlns:c16="http://schemas.microsoft.com/office/drawing/2014/chart" uri="{C3380CC4-5D6E-409C-BE32-E72D297353CC}">
                <c16:uniqueId val="{00000013-FEFC-4B90-A7DC-5F0A73A1FC6C}"/>
              </c:ext>
            </c:extLst>
          </c:dPt>
          <c:dPt>
            <c:idx val="7"/>
            <c:invertIfNegative val="0"/>
            <c:bubble3D val="0"/>
            <c:spPr>
              <a:solidFill>
                <a:srgbClr val="D9D9D9"/>
              </a:solidFill>
            </c:spPr>
            <c:extLst>
              <c:ext xmlns:c16="http://schemas.microsoft.com/office/drawing/2014/chart" uri="{C3380CC4-5D6E-409C-BE32-E72D297353CC}">
                <c16:uniqueId val="{00000015-FEFC-4B90-A7DC-5F0A73A1FC6C}"/>
              </c:ext>
            </c:extLst>
          </c:dPt>
          <c:dPt>
            <c:idx val="8"/>
            <c:invertIfNegative val="0"/>
            <c:bubble3D val="0"/>
            <c:spPr>
              <a:solidFill>
                <a:srgbClr val="D9D9D9"/>
              </a:solidFill>
            </c:spPr>
            <c:extLst>
              <c:ext xmlns:c16="http://schemas.microsoft.com/office/drawing/2014/chart" uri="{C3380CC4-5D6E-409C-BE32-E72D297353CC}">
                <c16:uniqueId val="{00000017-FEFC-4B90-A7DC-5F0A73A1FC6C}"/>
              </c:ext>
            </c:extLst>
          </c:dPt>
          <c:dPt>
            <c:idx val="9"/>
            <c:invertIfNegative val="0"/>
            <c:bubble3D val="0"/>
            <c:spPr>
              <a:solidFill>
                <a:srgbClr val="D9D9D9"/>
              </a:solidFill>
            </c:spPr>
            <c:extLst>
              <c:ext xmlns:c16="http://schemas.microsoft.com/office/drawing/2014/chart" uri="{C3380CC4-5D6E-409C-BE32-E72D297353CC}">
                <c16:uniqueId val="{00000019-FEFC-4B90-A7DC-5F0A73A1FC6C}"/>
              </c:ext>
            </c:extLst>
          </c:dPt>
          <c:dPt>
            <c:idx val="10"/>
            <c:invertIfNegative val="0"/>
            <c:bubble3D val="0"/>
            <c:spPr>
              <a:solidFill>
                <a:srgbClr val="D9D9D9"/>
              </a:solidFill>
            </c:spPr>
            <c:extLst>
              <c:ext xmlns:c16="http://schemas.microsoft.com/office/drawing/2014/chart" uri="{C3380CC4-5D6E-409C-BE32-E72D297353CC}">
                <c16:uniqueId val="{0000001A-FEFC-4B90-A7DC-5F0A73A1FC6C}"/>
              </c:ext>
            </c:extLst>
          </c:dPt>
          <c:dPt>
            <c:idx val="11"/>
            <c:invertIfNegative val="0"/>
            <c:bubble3D val="0"/>
            <c:spPr>
              <a:solidFill>
                <a:srgbClr val="D9D9D9"/>
              </a:solidFill>
            </c:spPr>
            <c:extLst>
              <c:ext xmlns:c16="http://schemas.microsoft.com/office/drawing/2014/chart" uri="{C3380CC4-5D6E-409C-BE32-E72D297353CC}">
                <c16:uniqueId val="{0000001C-FEFC-4B90-A7DC-5F0A73A1FC6C}"/>
              </c:ext>
            </c:extLst>
          </c:dPt>
          <c:dPt>
            <c:idx val="12"/>
            <c:invertIfNegative val="0"/>
            <c:bubble3D val="0"/>
            <c:spPr>
              <a:solidFill>
                <a:srgbClr val="D9D9D9"/>
              </a:solidFill>
            </c:spPr>
            <c:extLst>
              <c:ext xmlns:c16="http://schemas.microsoft.com/office/drawing/2014/chart" uri="{C3380CC4-5D6E-409C-BE32-E72D297353CC}">
                <c16:uniqueId val="{0000001D-FEFC-4B90-A7DC-5F0A73A1FC6C}"/>
              </c:ext>
            </c:extLst>
          </c:dPt>
          <c:dPt>
            <c:idx val="13"/>
            <c:invertIfNegative val="0"/>
            <c:bubble3D val="0"/>
            <c:spPr>
              <a:solidFill>
                <a:srgbClr val="D9D9D9"/>
              </a:solidFill>
            </c:spPr>
            <c:extLst>
              <c:ext xmlns:c16="http://schemas.microsoft.com/office/drawing/2014/chart" uri="{C3380CC4-5D6E-409C-BE32-E72D297353CC}">
                <c16:uniqueId val="{0000001E-FEFC-4B90-A7DC-5F0A73A1FC6C}"/>
              </c:ext>
            </c:extLst>
          </c:dPt>
          <c:dPt>
            <c:idx val="14"/>
            <c:invertIfNegative val="0"/>
            <c:bubble3D val="0"/>
            <c:spPr>
              <a:solidFill>
                <a:srgbClr val="D9D9D9"/>
              </a:solidFill>
            </c:spPr>
            <c:extLst>
              <c:ext xmlns:c16="http://schemas.microsoft.com/office/drawing/2014/chart" uri="{C3380CC4-5D6E-409C-BE32-E72D297353CC}">
                <c16:uniqueId val="{00000020-FEFC-4B90-A7DC-5F0A73A1FC6C}"/>
              </c:ext>
            </c:extLst>
          </c:dPt>
          <c:dPt>
            <c:idx val="15"/>
            <c:invertIfNegative val="0"/>
            <c:bubble3D val="0"/>
            <c:spPr>
              <a:solidFill>
                <a:srgbClr val="D9D9D9"/>
              </a:solidFill>
            </c:spPr>
            <c:extLst>
              <c:ext xmlns:c16="http://schemas.microsoft.com/office/drawing/2014/chart" uri="{C3380CC4-5D6E-409C-BE32-E72D297353CC}">
                <c16:uniqueId val="{00000022-FEFC-4B90-A7DC-5F0A73A1FC6C}"/>
              </c:ext>
            </c:extLst>
          </c:dPt>
          <c:dPt>
            <c:idx val="16"/>
            <c:invertIfNegative val="0"/>
            <c:bubble3D val="0"/>
            <c:spPr>
              <a:solidFill>
                <a:srgbClr val="D9D9D9"/>
              </a:solidFill>
            </c:spPr>
            <c:extLst>
              <c:ext xmlns:c16="http://schemas.microsoft.com/office/drawing/2014/chart" uri="{C3380CC4-5D6E-409C-BE32-E72D297353CC}">
                <c16:uniqueId val="{00000024-FEFC-4B90-A7DC-5F0A73A1FC6C}"/>
              </c:ext>
            </c:extLst>
          </c:dPt>
          <c:dPt>
            <c:idx val="17"/>
            <c:invertIfNegative val="0"/>
            <c:bubble3D val="0"/>
            <c:spPr>
              <a:solidFill>
                <a:srgbClr val="D9D9D9"/>
              </a:solidFill>
            </c:spPr>
            <c:extLst>
              <c:ext xmlns:c16="http://schemas.microsoft.com/office/drawing/2014/chart" uri="{C3380CC4-5D6E-409C-BE32-E72D297353CC}">
                <c16:uniqueId val="{00000026-FEFC-4B90-A7DC-5F0A73A1FC6C}"/>
              </c:ext>
            </c:extLst>
          </c:dPt>
          <c:dPt>
            <c:idx val="18"/>
            <c:invertIfNegative val="0"/>
            <c:bubble3D val="0"/>
            <c:spPr>
              <a:solidFill>
                <a:srgbClr val="D9D9D9"/>
              </a:solidFill>
            </c:spPr>
            <c:extLst>
              <c:ext xmlns:c16="http://schemas.microsoft.com/office/drawing/2014/chart" uri="{C3380CC4-5D6E-409C-BE32-E72D297353CC}">
                <c16:uniqueId val="{00000028-FEFC-4B90-A7DC-5F0A73A1FC6C}"/>
              </c:ext>
            </c:extLst>
          </c:dPt>
          <c:dPt>
            <c:idx val="19"/>
            <c:invertIfNegative val="0"/>
            <c:bubble3D val="0"/>
            <c:spPr>
              <a:solidFill>
                <a:srgbClr val="D9D9D9"/>
              </a:solidFill>
            </c:spPr>
            <c:extLst>
              <c:ext xmlns:c16="http://schemas.microsoft.com/office/drawing/2014/chart" uri="{C3380CC4-5D6E-409C-BE32-E72D297353CC}">
                <c16:uniqueId val="{0000002A-FEFC-4B90-A7DC-5F0A73A1FC6C}"/>
              </c:ext>
            </c:extLst>
          </c:dPt>
          <c:dPt>
            <c:idx val="20"/>
            <c:invertIfNegative val="0"/>
            <c:bubble3D val="0"/>
            <c:spPr>
              <a:solidFill>
                <a:srgbClr val="D9D9D9"/>
              </a:solidFill>
            </c:spPr>
            <c:extLst>
              <c:ext xmlns:c16="http://schemas.microsoft.com/office/drawing/2014/chart" uri="{C3380CC4-5D6E-409C-BE32-E72D297353CC}">
                <c16:uniqueId val="{0000002C-FEFC-4B90-A7DC-5F0A73A1FC6C}"/>
              </c:ext>
            </c:extLst>
          </c:dPt>
          <c:dLbls>
            <c:dLbl>
              <c:idx val="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9-FEFC-4B90-A7DC-5F0A73A1FC6C}"/>
                </c:ext>
              </c:extLst>
            </c:dLbl>
            <c:dLbl>
              <c:idx val="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B-FEFC-4B90-A7DC-5F0A73A1FC6C}"/>
                </c:ext>
              </c:extLst>
            </c:dLbl>
            <c:dLbl>
              <c:idx val="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D-FEFC-4B90-A7DC-5F0A73A1FC6C}"/>
                </c:ext>
              </c:extLst>
            </c:dLbl>
            <c:dLbl>
              <c:idx val="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F-FEFC-4B90-A7DC-5F0A73A1FC6C}"/>
                </c:ext>
              </c:extLst>
            </c:dLbl>
            <c:dLbl>
              <c:idx val="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1-FEFC-4B90-A7DC-5F0A73A1FC6C}"/>
                </c:ext>
              </c:extLst>
            </c:dLbl>
            <c:dLbl>
              <c:idx val="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0C39-4286-A1A6-F32F5DF89B8D}"/>
                </c:ext>
              </c:extLst>
            </c:dLbl>
            <c:dLbl>
              <c:idx val="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3-FEFC-4B90-A7DC-5F0A73A1FC6C}"/>
                </c:ext>
              </c:extLst>
            </c:dLbl>
            <c:dLbl>
              <c:idx val="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5-FEFC-4B90-A7DC-5F0A73A1FC6C}"/>
                </c:ext>
              </c:extLst>
            </c:dLbl>
            <c:dLbl>
              <c:idx val="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7-FEFC-4B90-A7DC-5F0A73A1FC6C}"/>
                </c:ext>
              </c:extLst>
            </c:dLbl>
            <c:dLbl>
              <c:idx val="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9-FEFC-4B90-A7DC-5F0A73A1FC6C}"/>
                </c:ext>
              </c:extLst>
            </c:dLbl>
            <c:dLbl>
              <c:idx val="1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A-FEFC-4B90-A7DC-5F0A73A1FC6C}"/>
                </c:ext>
              </c:extLst>
            </c:dLbl>
            <c:dLbl>
              <c:idx val="1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C-FEFC-4B90-A7DC-5F0A73A1FC6C}"/>
                </c:ext>
              </c:extLst>
            </c:dLbl>
            <c:dLbl>
              <c:idx val="1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D-FEFC-4B90-A7DC-5F0A73A1FC6C}"/>
                </c:ext>
              </c:extLst>
            </c:dLbl>
            <c:dLbl>
              <c:idx val="1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E-FEFC-4B90-A7DC-5F0A73A1FC6C}"/>
                </c:ext>
              </c:extLst>
            </c:dLbl>
            <c:dLbl>
              <c:idx val="1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0-FEFC-4B90-A7DC-5F0A73A1FC6C}"/>
                </c:ext>
              </c:extLst>
            </c:dLbl>
            <c:dLbl>
              <c:idx val="1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2-FEFC-4B90-A7DC-5F0A73A1FC6C}"/>
                </c:ext>
              </c:extLst>
            </c:dLbl>
            <c:dLbl>
              <c:idx val="1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4-FEFC-4B90-A7DC-5F0A73A1FC6C}"/>
                </c:ext>
              </c:extLst>
            </c:dLbl>
            <c:dLbl>
              <c:idx val="1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6-FEFC-4B90-A7DC-5F0A73A1FC6C}"/>
                </c:ext>
              </c:extLst>
            </c:dLbl>
            <c:dLbl>
              <c:idx val="1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8-FEFC-4B90-A7DC-5F0A73A1FC6C}"/>
                </c:ext>
              </c:extLst>
            </c:dLbl>
            <c:dLbl>
              <c:idx val="1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A-FEFC-4B90-A7DC-5F0A73A1FC6C}"/>
                </c:ext>
              </c:extLst>
            </c:dLbl>
            <c:dLbl>
              <c:idx val="2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C-FEFC-4B90-A7DC-5F0A73A1FC6C}"/>
                </c:ext>
              </c:extLst>
            </c:dLbl>
            <c:spPr>
              <a:solidFill>
                <a:schemeClr val="bg1"/>
              </a:solid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Sheet1!$C$2:$C$27</c:f>
              <c:numCache>
                <c:formatCode>General</c:formatCode>
                <c:ptCount val="26"/>
                <c:pt idx="0">
                  <c:v>77</c:v>
                </c:pt>
                <c:pt idx="1">
                  <c:v>71</c:v>
                </c:pt>
                <c:pt idx="2">
                  <c:v>74</c:v>
                </c:pt>
                <c:pt idx="3">
                  <c:v>90</c:v>
                </c:pt>
                <c:pt idx="4">
                  <c:v>87</c:v>
                </c:pt>
                <c:pt idx="5">
                  <c:v>57</c:v>
                </c:pt>
                <c:pt idx="6">
                  <c:v>73</c:v>
                </c:pt>
                <c:pt idx="7">
                  <c:v>72</c:v>
                </c:pt>
                <c:pt idx="8">
                  <c:v>93</c:v>
                </c:pt>
                <c:pt idx="9">
                  <c:v>74</c:v>
                </c:pt>
                <c:pt idx="10">
                  <c:v>49</c:v>
                </c:pt>
                <c:pt idx="11">
                  <c:v>76</c:v>
                </c:pt>
                <c:pt idx="12">
                  <c:v>45</c:v>
                </c:pt>
                <c:pt idx="13">
                  <c:v>62</c:v>
                </c:pt>
                <c:pt idx="14">
                  <c:v>29</c:v>
                </c:pt>
                <c:pt idx="15">
                  <c:v>61</c:v>
                </c:pt>
                <c:pt idx="16">
                  <c:v>81</c:v>
                </c:pt>
                <c:pt idx="17">
                  <c:v>62</c:v>
                </c:pt>
                <c:pt idx="18">
                  <c:v>78</c:v>
                </c:pt>
                <c:pt idx="19">
                  <c:v>82</c:v>
                </c:pt>
                <c:pt idx="20">
                  <c:v>35</c:v>
                </c:pt>
                <c:pt idx="21">
                  <c:v>45</c:v>
                </c:pt>
                <c:pt idx="22">
                  <c:v>74</c:v>
                </c:pt>
                <c:pt idx="23">
                  <c:v>48</c:v>
                </c:pt>
                <c:pt idx="24">
                  <c:v>7</c:v>
                </c:pt>
                <c:pt idx="25">
                  <c:v>76</c:v>
                </c:pt>
              </c:numCache>
            </c:numRef>
          </c:val>
          <c:extLst>
            <c:ext xmlns:c16="http://schemas.microsoft.com/office/drawing/2014/chart" uri="{C3380CC4-5D6E-409C-BE32-E72D297353CC}">
              <c16:uniqueId val="{00000002-0C39-4286-A1A6-F32F5DF89B8D}"/>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8"/>
          <c:order val="0"/>
          <c:tx>
            <c:strRef>
              <c:f>Sheet1!$B$1</c:f>
              <c:strCache>
                <c:ptCount val="1"/>
                <c:pt idx="0">
                  <c:v>Already</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04-0C39-4286-A1A6-F32F5DF89B8D}"/>
              </c:ext>
            </c:extLst>
          </c:dPt>
          <c:dPt>
            <c:idx val="10"/>
            <c:invertIfNegative val="0"/>
            <c:bubble3D val="0"/>
            <c:extLst>
              <c:ext xmlns:c16="http://schemas.microsoft.com/office/drawing/2014/chart" uri="{C3380CC4-5D6E-409C-BE32-E72D297353CC}">
                <c16:uniqueId val="{00000005-0C39-4286-A1A6-F32F5DF89B8D}"/>
              </c:ext>
            </c:extLst>
          </c:dPt>
          <c:dPt>
            <c:idx val="12"/>
            <c:invertIfNegative val="0"/>
            <c:bubble3D val="0"/>
            <c:extLst>
              <c:ext xmlns:c16="http://schemas.microsoft.com/office/drawing/2014/chart" uri="{C3380CC4-5D6E-409C-BE32-E72D297353CC}">
                <c16:uniqueId val="{00000006-0C39-4286-A1A6-F32F5DF89B8D}"/>
              </c:ext>
            </c:extLst>
          </c:dPt>
          <c:dPt>
            <c:idx val="13"/>
            <c:invertIfNegative val="0"/>
            <c:bubble3D val="0"/>
            <c:extLst>
              <c:ext xmlns:c16="http://schemas.microsoft.com/office/drawing/2014/chart" uri="{C3380CC4-5D6E-409C-BE32-E72D297353CC}">
                <c16:uniqueId val="{00000007-0C39-4286-A1A6-F32F5DF89B8D}"/>
              </c:ext>
            </c:extLst>
          </c:dPt>
          <c:dPt>
            <c:idx val="21"/>
            <c:invertIfNegative val="0"/>
            <c:bubble3D val="0"/>
            <c:extLst>
              <c:ext xmlns:c16="http://schemas.microsoft.com/office/drawing/2014/chart" uri="{C3380CC4-5D6E-409C-BE32-E72D297353CC}">
                <c16:uniqueId val="{00000008-0C39-4286-A1A6-F32F5DF89B8D}"/>
              </c:ext>
            </c:extLst>
          </c:dPt>
          <c:dLbls>
            <c:dLbl>
              <c:idx val="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8-FEFC-4B90-A7DC-5F0A73A1FC6C}"/>
                </c:ext>
              </c:extLst>
            </c:dLbl>
            <c:dLbl>
              <c:idx val="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A-FEFC-4B90-A7DC-5F0A73A1FC6C}"/>
                </c:ext>
              </c:extLst>
            </c:dLbl>
            <c:dLbl>
              <c:idx val="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C-FEFC-4B90-A7DC-5F0A73A1FC6C}"/>
                </c:ext>
              </c:extLst>
            </c:dLbl>
            <c:dLbl>
              <c:idx val="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E-FEFC-4B90-A7DC-5F0A73A1FC6C}"/>
                </c:ext>
              </c:extLst>
            </c:dLbl>
            <c:dLbl>
              <c:idx val="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0-FEFC-4B90-A7DC-5F0A73A1FC6C}"/>
                </c:ext>
              </c:extLst>
            </c:dLbl>
            <c:dLbl>
              <c:idx val="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4-0C39-4286-A1A6-F32F5DF89B8D}"/>
                </c:ext>
              </c:extLst>
            </c:dLbl>
            <c:dLbl>
              <c:idx val="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2-FEFC-4B90-A7DC-5F0A73A1FC6C}"/>
                </c:ext>
              </c:extLst>
            </c:dLbl>
            <c:dLbl>
              <c:idx val="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4-FEFC-4B90-A7DC-5F0A73A1FC6C}"/>
                </c:ext>
              </c:extLst>
            </c:dLbl>
            <c:dLbl>
              <c:idx val="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6-FEFC-4B90-A7DC-5F0A73A1FC6C}"/>
                </c:ext>
              </c:extLst>
            </c:dLbl>
            <c:dLbl>
              <c:idx val="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8-FEFC-4B90-A7DC-5F0A73A1FC6C}"/>
                </c:ext>
              </c:extLst>
            </c:dLbl>
            <c:dLbl>
              <c:idx val="1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5-0C39-4286-A1A6-F32F5DF89B8D}"/>
                </c:ext>
              </c:extLst>
            </c:dLbl>
            <c:dLbl>
              <c:idx val="1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B-FEFC-4B90-A7DC-5F0A73A1FC6C}"/>
                </c:ext>
              </c:extLst>
            </c:dLbl>
            <c:dLbl>
              <c:idx val="1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6-0C39-4286-A1A6-F32F5DF89B8D}"/>
                </c:ext>
              </c:extLst>
            </c:dLbl>
            <c:dLbl>
              <c:idx val="1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7-0C39-4286-A1A6-F32F5DF89B8D}"/>
                </c:ext>
              </c:extLst>
            </c:dLbl>
            <c:dLbl>
              <c:idx val="1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F-FEFC-4B90-A7DC-5F0A73A1FC6C}"/>
                </c:ext>
              </c:extLst>
            </c:dLbl>
            <c:dLbl>
              <c:idx val="1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1-FEFC-4B90-A7DC-5F0A73A1FC6C}"/>
                </c:ext>
              </c:extLst>
            </c:dLbl>
            <c:dLbl>
              <c:idx val="1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3-FEFC-4B90-A7DC-5F0A73A1FC6C}"/>
                </c:ext>
              </c:extLst>
            </c:dLbl>
            <c:dLbl>
              <c:idx val="1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5-FEFC-4B90-A7DC-5F0A73A1FC6C}"/>
                </c:ext>
              </c:extLst>
            </c:dLbl>
            <c:dLbl>
              <c:idx val="1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7-FEFC-4B90-A7DC-5F0A73A1FC6C}"/>
                </c:ext>
              </c:extLst>
            </c:dLbl>
            <c:dLbl>
              <c:idx val="1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9-FEFC-4B90-A7DC-5F0A73A1FC6C}"/>
                </c:ext>
              </c:extLst>
            </c:dLbl>
            <c:dLbl>
              <c:idx val="2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B-FEFC-4B90-A7DC-5F0A73A1FC6C}"/>
                </c:ext>
              </c:extLst>
            </c:dLbl>
            <c:numFmt formatCode="#,##0" sourceLinked="0"/>
            <c:spPr>
              <a:noFill/>
              <a:ln>
                <a:noFill/>
              </a:ln>
              <a:effectLst/>
            </c:spPr>
            <c:txPr>
              <a:bodyPr/>
              <a:lstStyle/>
              <a:p>
                <a:pPr>
                  <a:defRPr sz="1400" b="1">
                    <a:solidFill>
                      <a:schemeClr val="tx1">
                        <a:lumMod val="60000"/>
                        <a:lumOff val="4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Sheet1!$B$2:$B$27</c:f>
              <c:numCache>
                <c:formatCode>General</c:formatCode>
                <c:ptCount val="26"/>
                <c:pt idx="0">
                  <c:v>59</c:v>
                </c:pt>
                <c:pt idx="1">
                  <c:v>48</c:v>
                </c:pt>
                <c:pt idx="2">
                  <c:v>61</c:v>
                </c:pt>
                <c:pt idx="3">
                  <c:v>74</c:v>
                </c:pt>
                <c:pt idx="4">
                  <c:v>71</c:v>
                </c:pt>
                <c:pt idx="5">
                  <c:v>42</c:v>
                </c:pt>
                <c:pt idx="6">
                  <c:v>46</c:v>
                </c:pt>
                <c:pt idx="7">
                  <c:v>48</c:v>
                </c:pt>
                <c:pt idx="8">
                  <c:v>81</c:v>
                </c:pt>
                <c:pt idx="9">
                  <c:v>50</c:v>
                </c:pt>
                <c:pt idx="10">
                  <c:v>40</c:v>
                </c:pt>
                <c:pt idx="11">
                  <c:v>63</c:v>
                </c:pt>
                <c:pt idx="12">
                  <c:v>22</c:v>
                </c:pt>
                <c:pt idx="13">
                  <c:v>41</c:v>
                </c:pt>
                <c:pt idx="14">
                  <c:v>16</c:v>
                </c:pt>
                <c:pt idx="15">
                  <c:v>31</c:v>
                </c:pt>
                <c:pt idx="16">
                  <c:v>59</c:v>
                </c:pt>
                <c:pt idx="17">
                  <c:v>33</c:v>
                </c:pt>
                <c:pt idx="18">
                  <c:v>68</c:v>
                </c:pt>
                <c:pt idx="19">
                  <c:v>74</c:v>
                </c:pt>
                <c:pt idx="20">
                  <c:v>5</c:v>
                </c:pt>
                <c:pt idx="21">
                  <c:v>18</c:v>
                </c:pt>
                <c:pt idx="22">
                  <c:v>62</c:v>
                </c:pt>
                <c:pt idx="23">
                  <c:v>13</c:v>
                </c:pt>
                <c:pt idx="24">
                  <c:v>3</c:v>
                </c:pt>
                <c:pt idx="25">
                  <c:v>62</c:v>
                </c:pt>
              </c:numCache>
            </c:numRef>
          </c:val>
          <c:extLst>
            <c:ext xmlns:c16="http://schemas.microsoft.com/office/drawing/2014/chart" uri="{C3380CC4-5D6E-409C-BE32-E72D297353CC}">
              <c16:uniqueId val="{00000009-0C39-4286-A1A6-F32F5DF89B8D}"/>
            </c:ext>
          </c:extLst>
        </c:ser>
        <c:dLbls>
          <c:showLegendKey val="0"/>
          <c:showVal val="0"/>
          <c:showCatName val="0"/>
          <c:showSerName val="0"/>
          <c:showPercent val="0"/>
          <c:showBubbleSize val="0"/>
        </c:dLbls>
        <c:gapWidth val="47"/>
        <c:overlap val="100"/>
        <c:axId val="989752360"/>
        <c:axId val="989753016"/>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89753016"/>
        <c:scaling>
          <c:orientation val="minMax"/>
          <c:max val="100"/>
        </c:scaling>
        <c:delete val="1"/>
        <c:axPos val="r"/>
        <c:numFmt formatCode="General" sourceLinked="1"/>
        <c:majorTickMark val="out"/>
        <c:minorTickMark val="none"/>
        <c:tickLblPos val="nextTo"/>
        <c:crossAx val="989752360"/>
        <c:crosses val="max"/>
        <c:crossBetween val="between"/>
      </c:valAx>
      <c:catAx>
        <c:axId val="989752360"/>
        <c:scaling>
          <c:orientation val="minMax"/>
        </c:scaling>
        <c:delete val="1"/>
        <c:axPos val="b"/>
        <c:numFmt formatCode="General" sourceLinked="1"/>
        <c:majorTickMark val="out"/>
        <c:minorTickMark val="none"/>
        <c:tickLblPos val="nextTo"/>
        <c:crossAx val="989753016"/>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NET Already or consider</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9-FEFC-4B90-A7DC-5F0A73A1FC6C}"/>
              </c:ext>
            </c:extLst>
          </c:dPt>
          <c:dPt>
            <c:idx val="1"/>
            <c:invertIfNegative val="0"/>
            <c:bubble3D val="0"/>
            <c:spPr>
              <a:solidFill>
                <a:srgbClr val="D9D9D9"/>
              </a:solidFill>
            </c:spPr>
            <c:extLst>
              <c:ext xmlns:c16="http://schemas.microsoft.com/office/drawing/2014/chart" uri="{C3380CC4-5D6E-409C-BE32-E72D297353CC}">
                <c16:uniqueId val="{0000000B-FEFC-4B90-A7DC-5F0A73A1FC6C}"/>
              </c:ext>
            </c:extLst>
          </c:dPt>
          <c:dPt>
            <c:idx val="2"/>
            <c:invertIfNegative val="0"/>
            <c:bubble3D val="0"/>
            <c:spPr>
              <a:solidFill>
                <a:srgbClr val="D9D9D9"/>
              </a:solidFill>
            </c:spPr>
            <c:extLst>
              <c:ext xmlns:c16="http://schemas.microsoft.com/office/drawing/2014/chart" uri="{C3380CC4-5D6E-409C-BE32-E72D297353CC}">
                <c16:uniqueId val="{0000000D-FEFC-4B90-A7DC-5F0A73A1FC6C}"/>
              </c:ext>
            </c:extLst>
          </c:dPt>
          <c:dPt>
            <c:idx val="3"/>
            <c:invertIfNegative val="0"/>
            <c:bubble3D val="0"/>
            <c:spPr>
              <a:solidFill>
                <a:srgbClr val="D9D9D9"/>
              </a:solidFill>
            </c:spPr>
            <c:extLst>
              <c:ext xmlns:c16="http://schemas.microsoft.com/office/drawing/2014/chart" uri="{C3380CC4-5D6E-409C-BE32-E72D297353CC}">
                <c16:uniqueId val="{0000000F-FEFC-4B90-A7DC-5F0A73A1FC6C}"/>
              </c:ext>
            </c:extLst>
          </c:dPt>
          <c:dPt>
            <c:idx val="4"/>
            <c:invertIfNegative val="0"/>
            <c:bubble3D val="0"/>
            <c:spPr>
              <a:solidFill>
                <a:srgbClr val="D9D9D9"/>
              </a:solidFill>
            </c:spPr>
            <c:extLst>
              <c:ext xmlns:c16="http://schemas.microsoft.com/office/drawing/2014/chart" uri="{C3380CC4-5D6E-409C-BE32-E72D297353CC}">
                <c16:uniqueId val="{00000011-FEFC-4B90-A7DC-5F0A73A1FC6C}"/>
              </c:ext>
            </c:extLst>
          </c:dPt>
          <c:dPt>
            <c:idx val="5"/>
            <c:invertIfNegative val="0"/>
            <c:bubble3D val="0"/>
            <c:spPr>
              <a:solidFill>
                <a:srgbClr val="D9D9D9"/>
              </a:solidFill>
            </c:spPr>
            <c:extLst>
              <c:ext xmlns:c16="http://schemas.microsoft.com/office/drawing/2014/chart" uri="{C3380CC4-5D6E-409C-BE32-E72D297353CC}">
                <c16:uniqueId val="{00000001-0C39-4286-A1A6-F32F5DF89B8D}"/>
              </c:ext>
            </c:extLst>
          </c:dPt>
          <c:dPt>
            <c:idx val="6"/>
            <c:invertIfNegative val="0"/>
            <c:bubble3D val="0"/>
            <c:spPr>
              <a:solidFill>
                <a:srgbClr val="D9D9D9"/>
              </a:solidFill>
            </c:spPr>
            <c:extLst>
              <c:ext xmlns:c16="http://schemas.microsoft.com/office/drawing/2014/chart" uri="{C3380CC4-5D6E-409C-BE32-E72D297353CC}">
                <c16:uniqueId val="{00000013-FEFC-4B90-A7DC-5F0A73A1FC6C}"/>
              </c:ext>
            </c:extLst>
          </c:dPt>
          <c:dPt>
            <c:idx val="7"/>
            <c:invertIfNegative val="0"/>
            <c:bubble3D val="0"/>
            <c:spPr>
              <a:solidFill>
                <a:srgbClr val="D9D9D9"/>
              </a:solidFill>
            </c:spPr>
            <c:extLst>
              <c:ext xmlns:c16="http://schemas.microsoft.com/office/drawing/2014/chart" uri="{C3380CC4-5D6E-409C-BE32-E72D297353CC}">
                <c16:uniqueId val="{00000015-FEFC-4B90-A7DC-5F0A73A1FC6C}"/>
              </c:ext>
            </c:extLst>
          </c:dPt>
          <c:dPt>
            <c:idx val="8"/>
            <c:invertIfNegative val="0"/>
            <c:bubble3D val="0"/>
            <c:spPr>
              <a:solidFill>
                <a:srgbClr val="D9D9D9"/>
              </a:solidFill>
            </c:spPr>
            <c:extLst>
              <c:ext xmlns:c16="http://schemas.microsoft.com/office/drawing/2014/chart" uri="{C3380CC4-5D6E-409C-BE32-E72D297353CC}">
                <c16:uniqueId val="{00000017-FEFC-4B90-A7DC-5F0A73A1FC6C}"/>
              </c:ext>
            </c:extLst>
          </c:dPt>
          <c:dPt>
            <c:idx val="9"/>
            <c:invertIfNegative val="0"/>
            <c:bubble3D val="0"/>
            <c:spPr>
              <a:solidFill>
                <a:srgbClr val="D9D9D9"/>
              </a:solidFill>
            </c:spPr>
            <c:extLst>
              <c:ext xmlns:c16="http://schemas.microsoft.com/office/drawing/2014/chart" uri="{C3380CC4-5D6E-409C-BE32-E72D297353CC}">
                <c16:uniqueId val="{00000019-FEFC-4B90-A7DC-5F0A73A1FC6C}"/>
              </c:ext>
            </c:extLst>
          </c:dPt>
          <c:dPt>
            <c:idx val="10"/>
            <c:invertIfNegative val="0"/>
            <c:bubble3D val="0"/>
            <c:spPr>
              <a:solidFill>
                <a:srgbClr val="D9D9D9"/>
              </a:solidFill>
            </c:spPr>
            <c:extLst>
              <c:ext xmlns:c16="http://schemas.microsoft.com/office/drawing/2014/chart" uri="{C3380CC4-5D6E-409C-BE32-E72D297353CC}">
                <c16:uniqueId val="{0000001A-FEFC-4B90-A7DC-5F0A73A1FC6C}"/>
              </c:ext>
            </c:extLst>
          </c:dPt>
          <c:dPt>
            <c:idx val="11"/>
            <c:invertIfNegative val="0"/>
            <c:bubble3D val="0"/>
            <c:spPr>
              <a:solidFill>
                <a:srgbClr val="D9D9D9"/>
              </a:solidFill>
            </c:spPr>
            <c:extLst>
              <c:ext xmlns:c16="http://schemas.microsoft.com/office/drawing/2014/chart" uri="{C3380CC4-5D6E-409C-BE32-E72D297353CC}">
                <c16:uniqueId val="{0000001C-FEFC-4B90-A7DC-5F0A73A1FC6C}"/>
              </c:ext>
            </c:extLst>
          </c:dPt>
          <c:dPt>
            <c:idx val="12"/>
            <c:invertIfNegative val="0"/>
            <c:bubble3D val="0"/>
            <c:spPr>
              <a:solidFill>
                <a:srgbClr val="D9D9D9"/>
              </a:solidFill>
            </c:spPr>
            <c:extLst>
              <c:ext xmlns:c16="http://schemas.microsoft.com/office/drawing/2014/chart" uri="{C3380CC4-5D6E-409C-BE32-E72D297353CC}">
                <c16:uniqueId val="{0000001D-FEFC-4B90-A7DC-5F0A73A1FC6C}"/>
              </c:ext>
            </c:extLst>
          </c:dPt>
          <c:dPt>
            <c:idx val="13"/>
            <c:invertIfNegative val="0"/>
            <c:bubble3D val="0"/>
            <c:spPr>
              <a:solidFill>
                <a:srgbClr val="D9D9D9"/>
              </a:solidFill>
            </c:spPr>
            <c:extLst>
              <c:ext xmlns:c16="http://schemas.microsoft.com/office/drawing/2014/chart" uri="{C3380CC4-5D6E-409C-BE32-E72D297353CC}">
                <c16:uniqueId val="{0000001E-FEFC-4B90-A7DC-5F0A73A1FC6C}"/>
              </c:ext>
            </c:extLst>
          </c:dPt>
          <c:dPt>
            <c:idx val="14"/>
            <c:invertIfNegative val="0"/>
            <c:bubble3D val="0"/>
            <c:spPr>
              <a:solidFill>
                <a:srgbClr val="D9D9D9"/>
              </a:solidFill>
            </c:spPr>
            <c:extLst>
              <c:ext xmlns:c16="http://schemas.microsoft.com/office/drawing/2014/chart" uri="{C3380CC4-5D6E-409C-BE32-E72D297353CC}">
                <c16:uniqueId val="{00000020-FEFC-4B90-A7DC-5F0A73A1FC6C}"/>
              </c:ext>
            </c:extLst>
          </c:dPt>
          <c:dPt>
            <c:idx val="15"/>
            <c:invertIfNegative val="0"/>
            <c:bubble3D val="0"/>
            <c:spPr>
              <a:solidFill>
                <a:srgbClr val="D9D9D9"/>
              </a:solidFill>
            </c:spPr>
            <c:extLst>
              <c:ext xmlns:c16="http://schemas.microsoft.com/office/drawing/2014/chart" uri="{C3380CC4-5D6E-409C-BE32-E72D297353CC}">
                <c16:uniqueId val="{00000022-FEFC-4B90-A7DC-5F0A73A1FC6C}"/>
              </c:ext>
            </c:extLst>
          </c:dPt>
          <c:dPt>
            <c:idx val="16"/>
            <c:invertIfNegative val="0"/>
            <c:bubble3D val="0"/>
            <c:spPr>
              <a:solidFill>
                <a:srgbClr val="D9D9D9"/>
              </a:solidFill>
            </c:spPr>
            <c:extLst>
              <c:ext xmlns:c16="http://schemas.microsoft.com/office/drawing/2014/chart" uri="{C3380CC4-5D6E-409C-BE32-E72D297353CC}">
                <c16:uniqueId val="{00000024-FEFC-4B90-A7DC-5F0A73A1FC6C}"/>
              </c:ext>
            </c:extLst>
          </c:dPt>
          <c:dPt>
            <c:idx val="17"/>
            <c:invertIfNegative val="0"/>
            <c:bubble3D val="0"/>
            <c:spPr>
              <a:solidFill>
                <a:srgbClr val="D9D9D9"/>
              </a:solidFill>
            </c:spPr>
            <c:extLst>
              <c:ext xmlns:c16="http://schemas.microsoft.com/office/drawing/2014/chart" uri="{C3380CC4-5D6E-409C-BE32-E72D297353CC}">
                <c16:uniqueId val="{00000026-FEFC-4B90-A7DC-5F0A73A1FC6C}"/>
              </c:ext>
            </c:extLst>
          </c:dPt>
          <c:dPt>
            <c:idx val="18"/>
            <c:invertIfNegative val="0"/>
            <c:bubble3D val="0"/>
            <c:spPr>
              <a:solidFill>
                <a:srgbClr val="D9D9D9"/>
              </a:solidFill>
            </c:spPr>
            <c:extLst>
              <c:ext xmlns:c16="http://schemas.microsoft.com/office/drawing/2014/chart" uri="{C3380CC4-5D6E-409C-BE32-E72D297353CC}">
                <c16:uniqueId val="{00000028-FEFC-4B90-A7DC-5F0A73A1FC6C}"/>
              </c:ext>
            </c:extLst>
          </c:dPt>
          <c:dPt>
            <c:idx val="19"/>
            <c:invertIfNegative val="0"/>
            <c:bubble3D val="0"/>
            <c:spPr>
              <a:solidFill>
                <a:srgbClr val="D9D9D9"/>
              </a:solidFill>
            </c:spPr>
            <c:extLst>
              <c:ext xmlns:c16="http://schemas.microsoft.com/office/drawing/2014/chart" uri="{C3380CC4-5D6E-409C-BE32-E72D297353CC}">
                <c16:uniqueId val="{0000002A-FEFC-4B90-A7DC-5F0A73A1FC6C}"/>
              </c:ext>
            </c:extLst>
          </c:dPt>
          <c:dPt>
            <c:idx val="20"/>
            <c:invertIfNegative val="0"/>
            <c:bubble3D val="0"/>
            <c:spPr>
              <a:solidFill>
                <a:srgbClr val="D9D9D9"/>
              </a:solidFill>
            </c:spPr>
            <c:extLst>
              <c:ext xmlns:c16="http://schemas.microsoft.com/office/drawing/2014/chart" uri="{C3380CC4-5D6E-409C-BE32-E72D297353CC}">
                <c16:uniqueId val="{0000002C-FEFC-4B90-A7DC-5F0A73A1FC6C}"/>
              </c:ext>
            </c:extLst>
          </c:dPt>
          <c:dLbls>
            <c:dLbl>
              <c:idx val="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9-FEFC-4B90-A7DC-5F0A73A1FC6C}"/>
                </c:ext>
              </c:extLst>
            </c:dLbl>
            <c:dLbl>
              <c:idx val="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B-FEFC-4B90-A7DC-5F0A73A1FC6C}"/>
                </c:ext>
              </c:extLst>
            </c:dLbl>
            <c:dLbl>
              <c:idx val="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D-FEFC-4B90-A7DC-5F0A73A1FC6C}"/>
                </c:ext>
              </c:extLst>
            </c:dLbl>
            <c:dLbl>
              <c:idx val="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F-FEFC-4B90-A7DC-5F0A73A1FC6C}"/>
                </c:ext>
              </c:extLst>
            </c:dLbl>
            <c:dLbl>
              <c:idx val="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1-FEFC-4B90-A7DC-5F0A73A1FC6C}"/>
                </c:ext>
              </c:extLst>
            </c:dLbl>
            <c:dLbl>
              <c:idx val="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0C39-4286-A1A6-F32F5DF89B8D}"/>
                </c:ext>
              </c:extLst>
            </c:dLbl>
            <c:dLbl>
              <c:idx val="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3-FEFC-4B90-A7DC-5F0A73A1FC6C}"/>
                </c:ext>
              </c:extLst>
            </c:dLbl>
            <c:dLbl>
              <c:idx val="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5-FEFC-4B90-A7DC-5F0A73A1FC6C}"/>
                </c:ext>
              </c:extLst>
            </c:dLbl>
            <c:dLbl>
              <c:idx val="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7-FEFC-4B90-A7DC-5F0A73A1FC6C}"/>
                </c:ext>
              </c:extLst>
            </c:dLbl>
            <c:dLbl>
              <c:idx val="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9-FEFC-4B90-A7DC-5F0A73A1FC6C}"/>
                </c:ext>
              </c:extLst>
            </c:dLbl>
            <c:dLbl>
              <c:idx val="1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A-FEFC-4B90-A7DC-5F0A73A1FC6C}"/>
                </c:ext>
              </c:extLst>
            </c:dLbl>
            <c:dLbl>
              <c:idx val="1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C-FEFC-4B90-A7DC-5F0A73A1FC6C}"/>
                </c:ext>
              </c:extLst>
            </c:dLbl>
            <c:dLbl>
              <c:idx val="1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D-FEFC-4B90-A7DC-5F0A73A1FC6C}"/>
                </c:ext>
              </c:extLst>
            </c:dLbl>
            <c:dLbl>
              <c:idx val="1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E-FEFC-4B90-A7DC-5F0A73A1FC6C}"/>
                </c:ext>
              </c:extLst>
            </c:dLbl>
            <c:dLbl>
              <c:idx val="1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0-FEFC-4B90-A7DC-5F0A73A1FC6C}"/>
                </c:ext>
              </c:extLst>
            </c:dLbl>
            <c:dLbl>
              <c:idx val="1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2-FEFC-4B90-A7DC-5F0A73A1FC6C}"/>
                </c:ext>
              </c:extLst>
            </c:dLbl>
            <c:dLbl>
              <c:idx val="1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4-FEFC-4B90-A7DC-5F0A73A1FC6C}"/>
                </c:ext>
              </c:extLst>
            </c:dLbl>
            <c:dLbl>
              <c:idx val="1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6-FEFC-4B90-A7DC-5F0A73A1FC6C}"/>
                </c:ext>
              </c:extLst>
            </c:dLbl>
            <c:dLbl>
              <c:idx val="1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8-FEFC-4B90-A7DC-5F0A73A1FC6C}"/>
                </c:ext>
              </c:extLst>
            </c:dLbl>
            <c:dLbl>
              <c:idx val="1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A-FEFC-4B90-A7DC-5F0A73A1FC6C}"/>
                </c:ext>
              </c:extLst>
            </c:dLbl>
            <c:dLbl>
              <c:idx val="2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C-FEFC-4B90-A7DC-5F0A73A1FC6C}"/>
                </c:ext>
              </c:extLst>
            </c:dLbl>
            <c:spPr>
              <a:solidFill>
                <a:schemeClr val="bg1"/>
              </a:solid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Sheet1!$C$2:$C$27</c:f>
              <c:numCache>
                <c:formatCode>General</c:formatCode>
                <c:ptCount val="26"/>
                <c:pt idx="0">
                  <c:v>70</c:v>
                </c:pt>
                <c:pt idx="1">
                  <c:v>67</c:v>
                </c:pt>
                <c:pt idx="2">
                  <c:v>74</c:v>
                </c:pt>
                <c:pt idx="3">
                  <c:v>84</c:v>
                </c:pt>
                <c:pt idx="4">
                  <c:v>87</c:v>
                </c:pt>
                <c:pt idx="5">
                  <c:v>51</c:v>
                </c:pt>
                <c:pt idx="6">
                  <c:v>71</c:v>
                </c:pt>
                <c:pt idx="7">
                  <c:v>69</c:v>
                </c:pt>
                <c:pt idx="8">
                  <c:v>93</c:v>
                </c:pt>
                <c:pt idx="9">
                  <c:v>68</c:v>
                </c:pt>
                <c:pt idx="10">
                  <c:v>47</c:v>
                </c:pt>
                <c:pt idx="11">
                  <c:v>73</c:v>
                </c:pt>
                <c:pt idx="12">
                  <c:v>45</c:v>
                </c:pt>
                <c:pt idx="13">
                  <c:v>54</c:v>
                </c:pt>
                <c:pt idx="14">
                  <c:v>29</c:v>
                </c:pt>
                <c:pt idx="15">
                  <c:v>51</c:v>
                </c:pt>
                <c:pt idx="16">
                  <c:v>81</c:v>
                </c:pt>
                <c:pt idx="17">
                  <c:v>57</c:v>
                </c:pt>
                <c:pt idx="18">
                  <c:v>75</c:v>
                </c:pt>
                <c:pt idx="19">
                  <c:v>82</c:v>
                </c:pt>
                <c:pt idx="20">
                  <c:v>35</c:v>
                </c:pt>
                <c:pt idx="21">
                  <c:v>37</c:v>
                </c:pt>
                <c:pt idx="22">
                  <c:v>47</c:v>
                </c:pt>
                <c:pt idx="23">
                  <c:v>48</c:v>
                </c:pt>
                <c:pt idx="24">
                  <c:v>7</c:v>
                </c:pt>
                <c:pt idx="25">
                  <c:v>39</c:v>
                </c:pt>
              </c:numCache>
            </c:numRef>
          </c:val>
          <c:extLst>
            <c:ext xmlns:c16="http://schemas.microsoft.com/office/drawing/2014/chart" uri="{C3380CC4-5D6E-409C-BE32-E72D297353CC}">
              <c16:uniqueId val="{00000002-0C39-4286-A1A6-F32F5DF89B8D}"/>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8"/>
          <c:order val="0"/>
          <c:tx>
            <c:strRef>
              <c:f>Sheet1!$B$1</c:f>
              <c:strCache>
                <c:ptCount val="1"/>
                <c:pt idx="0">
                  <c:v>Already</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04-0C39-4286-A1A6-F32F5DF89B8D}"/>
              </c:ext>
            </c:extLst>
          </c:dPt>
          <c:dPt>
            <c:idx val="10"/>
            <c:invertIfNegative val="0"/>
            <c:bubble3D val="0"/>
            <c:extLst>
              <c:ext xmlns:c16="http://schemas.microsoft.com/office/drawing/2014/chart" uri="{C3380CC4-5D6E-409C-BE32-E72D297353CC}">
                <c16:uniqueId val="{00000005-0C39-4286-A1A6-F32F5DF89B8D}"/>
              </c:ext>
            </c:extLst>
          </c:dPt>
          <c:dPt>
            <c:idx val="12"/>
            <c:invertIfNegative val="0"/>
            <c:bubble3D val="0"/>
            <c:extLst>
              <c:ext xmlns:c16="http://schemas.microsoft.com/office/drawing/2014/chart" uri="{C3380CC4-5D6E-409C-BE32-E72D297353CC}">
                <c16:uniqueId val="{00000006-0C39-4286-A1A6-F32F5DF89B8D}"/>
              </c:ext>
            </c:extLst>
          </c:dPt>
          <c:dPt>
            <c:idx val="13"/>
            <c:invertIfNegative val="0"/>
            <c:bubble3D val="0"/>
            <c:extLst>
              <c:ext xmlns:c16="http://schemas.microsoft.com/office/drawing/2014/chart" uri="{C3380CC4-5D6E-409C-BE32-E72D297353CC}">
                <c16:uniqueId val="{00000007-0C39-4286-A1A6-F32F5DF89B8D}"/>
              </c:ext>
            </c:extLst>
          </c:dPt>
          <c:dPt>
            <c:idx val="21"/>
            <c:invertIfNegative val="0"/>
            <c:bubble3D val="0"/>
            <c:extLst>
              <c:ext xmlns:c16="http://schemas.microsoft.com/office/drawing/2014/chart" uri="{C3380CC4-5D6E-409C-BE32-E72D297353CC}">
                <c16:uniqueId val="{00000008-0C39-4286-A1A6-F32F5DF89B8D}"/>
              </c:ext>
            </c:extLst>
          </c:dPt>
          <c:dLbls>
            <c:dLbl>
              <c:idx val="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8-FEFC-4B90-A7DC-5F0A73A1FC6C}"/>
                </c:ext>
              </c:extLst>
            </c:dLbl>
            <c:dLbl>
              <c:idx val="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A-FEFC-4B90-A7DC-5F0A73A1FC6C}"/>
                </c:ext>
              </c:extLst>
            </c:dLbl>
            <c:dLbl>
              <c:idx val="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C-FEFC-4B90-A7DC-5F0A73A1FC6C}"/>
                </c:ext>
              </c:extLst>
            </c:dLbl>
            <c:dLbl>
              <c:idx val="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E-FEFC-4B90-A7DC-5F0A73A1FC6C}"/>
                </c:ext>
              </c:extLst>
            </c:dLbl>
            <c:dLbl>
              <c:idx val="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0-FEFC-4B90-A7DC-5F0A73A1FC6C}"/>
                </c:ext>
              </c:extLst>
            </c:dLbl>
            <c:dLbl>
              <c:idx val="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4-0C39-4286-A1A6-F32F5DF89B8D}"/>
                </c:ext>
              </c:extLst>
            </c:dLbl>
            <c:dLbl>
              <c:idx val="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2-FEFC-4B90-A7DC-5F0A73A1FC6C}"/>
                </c:ext>
              </c:extLst>
            </c:dLbl>
            <c:dLbl>
              <c:idx val="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4-FEFC-4B90-A7DC-5F0A73A1FC6C}"/>
                </c:ext>
              </c:extLst>
            </c:dLbl>
            <c:dLbl>
              <c:idx val="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6-FEFC-4B90-A7DC-5F0A73A1FC6C}"/>
                </c:ext>
              </c:extLst>
            </c:dLbl>
            <c:dLbl>
              <c:idx val="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8-FEFC-4B90-A7DC-5F0A73A1FC6C}"/>
                </c:ext>
              </c:extLst>
            </c:dLbl>
            <c:dLbl>
              <c:idx val="1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5-0C39-4286-A1A6-F32F5DF89B8D}"/>
                </c:ext>
              </c:extLst>
            </c:dLbl>
            <c:dLbl>
              <c:idx val="1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B-FEFC-4B90-A7DC-5F0A73A1FC6C}"/>
                </c:ext>
              </c:extLst>
            </c:dLbl>
            <c:dLbl>
              <c:idx val="1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6-0C39-4286-A1A6-F32F5DF89B8D}"/>
                </c:ext>
              </c:extLst>
            </c:dLbl>
            <c:dLbl>
              <c:idx val="1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7-0C39-4286-A1A6-F32F5DF89B8D}"/>
                </c:ext>
              </c:extLst>
            </c:dLbl>
            <c:dLbl>
              <c:idx val="1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F-FEFC-4B90-A7DC-5F0A73A1FC6C}"/>
                </c:ext>
              </c:extLst>
            </c:dLbl>
            <c:dLbl>
              <c:idx val="1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1-FEFC-4B90-A7DC-5F0A73A1FC6C}"/>
                </c:ext>
              </c:extLst>
            </c:dLbl>
            <c:dLbl>
              <c:idx val="1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3-FEFC-4B90-A7DC-5F0A73A1FC6C}"/>
                </c:ext>
              </c:extLst>
            </c:dLbl>
            <c:dLbl>
              <c:idx val="1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5-FEFC-4B90-A7DC-5F0A73A1FC6C}"/>
                </c:ext>
              </c:extLst>
            </c:dLbl>
            <c:dLbl>
              <c:idx val="1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7-FEFC-4B90-A7DC-5F0A73A1FC6C}"/>
                </c:ext>
              </c:extLst>
            </c:dLbl>
            <c:dLbl>
              <c:idx val="1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9-FEFC-4B90-A7DC-5F0A73A1FC6C}"/>
                </c:ext>
              </c:extLst>
            </c:dLbl>
            <c:dLbl>
              <c:idx val="2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B-FEFC-4B90-A7DC-5F0A73A1FC6C}"/>
                </c:ext>
              </c:extLst>
            </c:dLbl>
            <c:numFmt formatCode="#,##0" sourceLinked="0"/>
            <c:spPr>
              <a:noFill/>
              <a:ln>
                <a:noFill/>
              </a:ln>
              <a:effectLst/>
            </c:spPr>
            <c:txPr>
              <a:bodyPr/>
              <a:lstStyle/>
              <a:p>
                <a:pPr>
                  <a:defRPr sz="1400" b="1">
                    <a:solidFill>
                      <a:schemeClr val="tx1">
                        <a:lumMod val="60000"/>
                        <a:lumOff val="4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Sheet1!$B$2:$B$27</c:f>
              <c:numCache>
                <c:formatCode>General</c:formatCode>
                <c:ptCount val="26"/>
                <c:pt idx="0">
                  <c:v>57</c:v>
                </c:pt>
                <c:pt idx="1">
                  <c:v>43</c:v>
                </c:pt>
                <c:pt idx="2">
                  <c:v>61</c:v>
                </c:pt>
                <c:pt idx="3">
                  <c:v>71</c:v>
                </c:pt>
                <c:pt idx="4">
                  <c:v>71</c:v>
                </c:pt>
                <c:pt idx="5">
                  <c:v>36</c:v>
                </c:pt>
                <c:pt idx="6">
                  <c:v>42</c:v>
                </c:pt>
                <c:pt idx="7">
                  <c:v>47</c:v>
                </c:pt>
                <c:pt idx="8">
                  <c:v>81</c:v>
                </c:pt>
                <c:pt idx="9">
                  <c:v>48</c:v>
                </c:pt>
                <c:pt idx="10">
                  <c:v>38</c:v>
                </c:pt>
                <c:pt idx="11">
                  <c:v>61</c:v>
                </c:pt>
                <c:pt idx="12">
                  <c:v>22</c:v>
                </c:pt>
                <c:pt idx="13">
                  <c:v>32</c:v>
                </c:pt>
                <c:pt idx="14">
                  <c:v>16</c:v>
                </c:pt>
                <c:pt idx="15">
                  <c:v>18</c:v>
                </c:pt>
                <c:pt idx="16">
                  <c:v>59</c:v>
                </c:pt>
                <c:pt idx="17">
                  <c:v>28</c:v>
                </c:pt>
                <c:pt idx="18">
                  <c:v>67</c:v>
                </c:pt>
                <c:pt idx="19">
                  <c:v>74</c:v>
                </c:pt>
                <c:pt idx="20">
                  <c:v>5</c:v>
                </c:pt>
                <c:pt idx="21">
                  <c:v>12</c:v>
                </c:pt>
                <c:pt idx="22">
                  <c:v>32</c:v>
                </c:pt>
                <c:pt idx="23">
                  <c:v>13</c:v>
                </c:pt>
                <c:pt idx="24">
                  <c:v>3</c:v>
                </c:pt>
                <c:pt idx="25">
                  <c:v>17</c:v>
                </c:pt>
              </c:numCache>
            </c:numRef>
          </c:val>
          <c:extLst>
            <c:ext xmlns:c16="http://schemas.microsoft.com/office/drawing/2014/chart" uri="{C3380CC4-5D6E-409C-BE32-E72D297353CC}">
              <c16:uniqueId val="{00000009-0C39-4286-A1A6-F32F5DF89B8D}"/>
            </c:ext>
          </c:extLst>
        </c:ser>
        <c:dLbls>
          <c:showLegendKey val="0"/>
          <c:showVal val="0"/>
          <c:showCatName val="0"/>
          <c:showSerName val="0"/>
          <c:showPercent val="0"/>
          <c:showBubbleSize val="0"/>
        </c:dLbls>
        <c:gapWidth val="47"/>
        <c:overlap val="100"/>
        <c:axId val="989752360"/>
        <c:axId val="989753016"/>
      </c:barChart>
      <c:lineChart>
        <c:grouping val="standard"/>
        <c:varyColors val="0"/>
        <c:ser>
          <c:idx val="1"/>
          <c:order val="2"/>
          <c:tx>
            <c:strRef>
              <c:f>Sheet1!$D$1</c:f>
              <c:strCache>
                <c:ptCount val="1"/>
                <c:pt idx="0">
                  <c:v>Already Europe</c:v>
                </c:pt>
              </c:strCache>
            </c:strRef>
          </c:tx>
          <c:spPr>
            <a:ln w="12700">
              <a:solidFill>
                <a:srgbClr val="05A68E"/>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Sheet1!$D$2:$D$27</c:f>
              <c:numCache>
                <c:formatCode>General</c:formatCode>
                <c:ptCount val="26"/>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numCache>
            </c:numRef>
          </c:val>
          <c:smooth val="0"/>
          <c:extLst>
            <c:ext xmlns:c16="http://schemas.microsoft.com/office/drawing/2014/chart" uri="{C3380CC4-5D6E-409C-BE32-E72D297353CC}">
              <c16:uniqueId val="{0000000A-0C39-4286-A1A6-F32F5DF89B8D}"/>
            </c:ext>
          </c:extLst>
        </c:ser>
        <c:ser>
          <c:idx val="2"/>
          <c:order val="3"/>
          <c:tx>
            <c:strRef>
              <c:f>Sheet1!$E$1</c:f>
              <c:strCache>
                <c:ptCount val="1"/>
                <c:pt idx="0">
                  <c:v>NET Europe</c:v>
                </c:pt>
              </c:strCache>
            </c:strRef>
          </c:tx>
          <c:spPr>
            <a:ln w="12700">
              <a:solidFill>
                <a:srgbClr val="05A68E"/>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Sheet1!$E$2:$E$27</c:f>
              <c:numCache>
                <c:formatCode>General</c:formatCode>
                <c:ptCount val="26"/>
                <c:pt idx="0">
                  <c:v>59</c:v>
                </c:pt>
                <c:pt idx="1">
                  <c:v>59</c:v>
                </c:pt>
                <c:pt idx="2">
                  <c:v>59</c:v>
                </c:pt>
                <c:pt idx="3">
                  <c:v>59</c:v>
                </c:pt>
                <c:pt idx="4">
                  <c:v>59</c:v>
                </c:pt>
                <c:pt idx="5">
                  <c:v>59</c:v>
                </c:pt>
                <c:pt idx="6">
                  <c:v>59</c:v>
                </c:pt>
                <c:pt idx="7">
                  <c:v>59</c:v>
                </c:pt>
                <c:pt idx="8">
                  <c:v>59</c:v>
                </c:pt>
                <c:pt idx="9">
                  <c:v>59</c:v>
                </c:pt>
                <c:pt idx="10">
                  <c:v>59</c:v>
                </c:pt>
                <c:pt idx="11">
                  <c:v>59</c:v>
                </c:pt>
                <c:pt idx="12">
                  <c:v>59</c:v>
                </c:pt>
                <c:pt idx="13">
                  <c:v>59</c:v>
                </c:pt>
                <c:pt idx="14">
                  <c:v>59</c:v>
                </c:pt>
                <c:pt idx="15">
                  <c:v>59</c:v>
                </c:pt>
                <c:pt idx="16">
                  <c:v>59</c:v>
                </c:pt>
                <c:pt idx="17">
                  <c:v>59</c:v>
                </c:pt>
                <c:pt idx="18">
                  <c:v>59</c:v>
                </c:pt>
                <c:pt idx="19">
                  <c:v>59</c:v>
                </c:pt>
                <c:pt idx="20">
                  <c:v>59</c:v>
                </c:pt>
                <c:pt idx="21">
                  <c:v>59</c:v>
                </c:pt>
                <c:pt idx="22">
                  <c:v>59</c:v>
                </c:pt>
                <c:pt idx="23">
                  <c:v>59</c:v>
                </c:pt>
                <c:pt idx="24">
                  <c:v>59</c:v>
                </c:pt>
                <c:pt idx="25">
                  <c:v>59</c:v>
                </c:pt>
              </c:numCache>
            </c:numRef>
          </c:val>
          <c:smooth val="0"/>
          <c:extLst>
            <c:ext xmlns:c16="http://schemas.microsoft.com/office/drawing/2014/chart" uri="{C3380CC4-5D6E-409C-BE32-E72D297353CC}">
              <c16:uniqueId val="{0000000B-0C39-4286-A1A6-F32F5DF89B8D}"/>
            </c:ext>
          </c:extLst>
        </c:ser>
        <c:ser>
          <c:idx val="3"/>
          <c:order val="4"/>
          <c:tx>
            <c:strRef>
              <c:f>Sheet1!$F$1</c:f>
              <c:strCache>
                <c:ptCount val="1"/>
                <c:pt idx="0">
                  <c:v>Already World</c:v>
                </c:pt>
              </c:strCache>
            </c:strRef>
          </c:tx>
          <c:spPr>
            <a:ln w="12700">
              <a:solidFill>
                <a:srgbClr val="002060"/>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Sheet1!$F$2:$F$27</c:f>
              <c:numCache>
                <c:formatCode>General</c:formatCode>
                <c:ptCount val="26"/>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numCache>
            </c:numRef>
          </c:val>
          <c:smooth val="0"/>
          <c:extLst>
            <c:ext xmlns:c16="http://schemas.microsoft.com/office/drawing/2014/chart" uri="{C3380CC4-5D6E-409C-BE32-E72D297353CC}">
              <c16:uniqueId val="{00000031-BF19-4509-94DF-1E0FCB73BC91}"/>
            </c:ext>
          </c:extLst>
        </c:ser>
        <c:ser>
          <c:idx val="4"/>
          <c:order val="5"/>
          <c:tx>
            <c:strRef>
              <c:f>Sheet1!$G$1</c:f>
              <c:strCache>
                <c:ptCount val="1"/>
                <c:pt idx="0">
                  <c:v>NET World</c:v>
                </c:pt>
              </c:strCache>
            </c:strRef>
          </c:tx>
          <c:spPr>
            <a:ln w="12700">
              <a:solidFill>
                <a:srgbClr val="002060"/>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Sheet1!$G$2:$G$27</c:f>
              <c:numCache>
                <c:formatCode>General</c:formatCode>
                <c:ptCount val="26"/>
                <c:pt idx="0">
                  <c:v>66</c:v>
                </c:pt>
                <c:pt idx="1">
                  <c:v>66</c:v>
                </c:pt>
                <c:pt idx="2">
                  <c:v>66</c:v>
                </c:pt>
                <c:pt idx="3">
                  <c:v>66</c:v>
                </c:pt>
                <c:pt idx="4">
                  <c:v>66</c:v>
                </c:pt>
                <c:pt idx="5">
                  <c:v>66</c:v>
                </c:pt>
                <c:pt idx="6">
                  <c:v>66</c:v>
                </c:pt>
                <c:pt idx="7">
                  <c:v>66</c:v>
                </c:pt>
                <c:pt idx="8">
                  <c:v>66</c:v>
                </c:pt>
                <c:pt idx="9">
                  <c:v>66</c:v>
                </c:pt>
                <c:pt idx="10">
                  <c:v>66</c:v>
                </c:pt>
                <c:pt idx="11">
                  <c:v>66</c:v>
                </c:pt>
                <c:pt idx="12">
                  <c:v>66</c:v>
                </c:pt>
                <c:pt idx="13">
                  <c:v>66</c:v>
                </c:pt>
                <c:pt idx="14">
                  <c:v>66</c:v>
                </c:pt>
                <c:pt idx="15">
                  <c:v>66</c:v>
                </c:pt>
                <c:pt idx="16">
                  <c:v>66</c:v>
                </c:pt>
                <c:pt idx="17">
                  <c:v>66</c:v>
                </c:pt>
                <c:pt idx="18">
                  <c:v>66</c:v>
                </c:pt>
                <c:pt idx="19">
                  <c:v>66</c:v>
                </c:pt>
                <c:pt idx="20">
                  <c:v>66</c:v>
                </c:pt>
                <c:pt idx="21">
                  <c:v>66</c:v>
                </c:pt>
                <c:pt idx="22">
                  <c:v>66</c:v>
                </c:pt>
                <c:pt idx="23">
                  <c:v>66</c:v>
                </c:pt>
                <c:pt idx="24">
                  <c:v>66</c:v>
                </c:pt>
                <c:pt idx="25">
                  <c:v>66</c:v>
                </c:pt>
              </c:numCache>
            </c:numRef>
          </c:val>
          <c:smooth val="0"/>
          <c:extLst>
            <c:ext xmlns:c16="http://schemas.microsoft.com/office/drawing/2014/chart" uri="{C3380CC4-5D6E-409C-BE32-E72D297353CC}">
              <c16:uniqueId val="{00000032-BF19-4509-94DF-1E0FCB73BC91}"/>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89753016"/>
        <c:scaling>
          <c:orientation val="minMax"/>
          <c:max val="100"/>
        </c:scaling>
        <c:delete val="1"/>
        <c:axPos val="r"/>
        <c:numFmt formatCode="General" sourceLinked="1"/>
        <c:majorTickMark val="out"/>
        <c:minorTickMark val="none"/>
        <c:tickLblPos val="nextTo"/>
        <c:crossAx val="989752360"/>
        <c:crosses val="max"/>
        <c:crossBetween val="between"/>
      </c:valAx>
      <c:catAx>
        <c:axId val="989752360"/>
        <c:scaling>
          <c:orientation val="minMax"/>
        </c:scaling>
        <c:delete val="1"/>
        <c:axPos val="b"/>
        <c:numFmt formatCode="General" sourceLinked="1"/>
        <c:majorTickMark val="out"/>
        <c:minorTickMark val="none"/>
        <c:tickLblPos val="nextTo"/>
        <c:crossAx val="989753016"/>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8"/>
          <c:order val="1"/>
          <c:tx>
            <c:strRef>
              <c:f>Sheet1!$C$1</c:f>
              <c:strCache>
                <c:ptCount val="1"/>
                <c:pt idx="0">
                  <c:v>consider</c:v>
                </c:pt>
              </c:strCache>
            </c:strRef>
          </c:tx>
          <c:spPr>
            <a:solidFill>
              <a:srgbClr val="FCBB64"/>
            </a:solidFill>
          </c:spPr>
          <c:invertIfNegative val="0"/>
          <c:dPt>
            <c:idx val="0"/>
            <c:invertIfNegative val="0"/>
            <c:bubble3D val="0"/>
            <c:spPr>
              <a:solidFill>
                <a:srgbClr val="C3C945"/>
              </a:solidFill>
            </c:spPr>
            <c:extLst>
              <c:ext xmlns:c16="http://schemas.microsoft.com/office/drawing/2014/chart" uri="{C3380CC4-5D6E-409C-BE32-E72D297353CC}">
                <c16:uniqueId val="{00000001-CF26-4806-8DBD-1EBA39983749}"/>
              </c:ext>
            </c:extLst>
          </c:dPt>
          <c:dPt>
            <c:idx val="1"/>
            <c:invertIfNegative val="0"/>
            <c:bubble3D val="0"/>
            <c:spPr>
              <a:solidFill>
                <a:srgbClr val="05A68E"/>
              </a:solidFill>
            </c:spPr>
            <c:extLst>
              <c:ext xmlns:c16="http://schemas.microsoft.com/office/drawing/2014/chart" uri="{C3380CC4-5D6E-409C-BE32-E72D297353CC}">
                <c16:uniqueId val="{00000003-CF26-4806-8DBD-1EBA39983749}"/>
              </c:ext>
            </c:extLst>
          </c:dPt>
          <c:dPt>
            <c:idx val="3"/>
            <c:invertIfNegative val="0"/>
            <c:bubble3D val="0"/>
            <c:spPr>
              <a:solidFill>
                <a:srgbClr val="C3C945"/>
              </a:solidFill>
            </c:spPr>
            <c:extLst>
              <c:ext xmlns:c16="http://schemas.microsoft.com/office/drawing/2014/chart" uri="{C3380CC4-5D6E-409C-BE32-E72D297353CC}">
                <c16:uniqueId val="{00000005-CF26-4806-8DBD-1EBA39983749}"/>
              </c:ext>
            </c:extLst>
          </c:dPt>
          <c:dPt>
            <c:idx val="4"/>
            <c:invertIfNegative val="0"/>
            <c:bubble3D val="0"/>
            <c:spPr>
              <a:solidFill>
                <a:srgbClr val="05A68E"/>
              </a:solidFill>
            </c:spPr>
            <c:extLst>
              <c:ext xmlns:c16="http://schemas.microsoft.com/office/drawing/2014/chart" uri="{C3380CC4-5D6E-409C-BE32-E72D297353CC}">
                <c16:uniqueId val="{00000007-CF26-4806-8DBD-1EBA39983749}"/>
              </c:ext>
            </c:extLst>
          </c:dPt>
          <c:dPt>
            <c:idx val="6"/>
            <c:invertIfNegative val="0"/>
            <c:bubble3D val="0"/>
            <c:spPr>
              <a:solidFill>
                <a:srgbClr val="C3C945"/>
              </a:solidFill>
            </c:spPr>
            <c:extLst>
              <c:ext xmlns:c16="http://schemas.microsoft.com/office/drawing/2014/chart" uri="{C3380CC4-5D6E-409C-BE32-E72D297353CC}">
                <c16:uniqueId val="{00000009-CF26-4806-8DBD-1EBA39983749}"/>
              </c:ext>
            </c:extLst>
          </c:dPt>
          <c:dPt>
            <c:idx val="7"/>
            <c:invertIfNegative val="0"/>
            <c:bubble3D val="0"/>
            <c:spPr>
              <a:solidFill>
                <a:srgbClr val="05A68E"/>
              </a:solidFill>
            </c:spPr>
            <c:extLst>
              <c:ext xmlns:c16="http://schemas.microsoft.com/office/drawing/2014/chart" uri="{C3380CC4-5D6E-409C-BE32-E72D297353CC}">
                <c16:uniqueId val="{0000000B-CF26-4806-8DBD-1EBA39983749}"/>
              </c:ext>
            </c:extLst>
          </c:dPt>
          <c:dPt>
            <c:idx val="9"/>
            <c:invertIfNegative val="0"/>
            <c:bubble3D val="0"/>
            <c:spPr>
              <a:solidFill>
                <a:srgbClr val="C3C945"/>
              </a:solidFill>
            </c:spPr>
            <c:extLst>
              <c:ext xmlns:c16="http://schemas.microsoft.com/office/drawing/2014/chart" uri="{C3380CC4-5D6E-409C-BE32-E72D297353CC}">
                <c16:uniqueId val="{0000000D-CF26-4806-8DBD-1EBA39983749}"/>
              </c:ext>
            </c:extLst>
          </c:dPt>
          <c:dPt>
            <c:idx val="10"/>
            <c:invertIfNegative val="0"/>
            <c:bubble3D val="0"/>
            <c:spPr>
              <a:solidFill>
                <a:srgbClr val="05A68E"/>
              </a:solidFill>
            </c:spPr>
            <c:extLst>
              <c:ext xmlns:c16="http://schemas.microsoft.com/office/drawing/2014/chart" uri="{C3380CC4-5D6E-409C-BE32-E72D297353CC}">
                <c16:uniqueId val="{0000000F-CF26-4806-8DBD-1EBA39983749}"/>
              </c:ext>
            </c:extLst>
          </c:dPt>
          <c:dPt>
            <c:idx val="12"/>
            <c:invertIfNegative val="0"/>
            <c:bubble3D val="0"/>
            <c:spPr>
              <a:solidFill>
                <a:srgbClr val="C3C945"/>
              </a:solidFill>
            </c:spPr>
            <c:extLst>
              <c:ext xmlns:c16="http://schemas.microsoft.com/office/drawing/2014/chart" uri="{C3380CC4-5D6E-409C-BE32-E72D297353CC}">
                <c16:uniqueId val="{00000011-CF26-4806-8DBD-1EBA39983749}"/>
              </c:ext>
            </c:extLst>
          </c:dPt>
          <c:dPt>
            <c:idx val="13"/>
            <c:invertIfNegative val="0"/>
            <c:bubble3D val="0"/>
            <c:spPr>
              <a:solidFill>
                <a:srgbClr val="05A68E"/>
              </a:solidFill>
            </c:spPr>
            <c:extLst>
              <c:ext xmlns:c16="http://schemas.microsoft.com/office/drawing/2014/chart" uri="{C3380CC4-5D6E-409C-BE32-E72D297353CC}">
                <c16:uniqueId val="{00000013-CF26-4806-8DBD-1EBA39983749}"/>
              </c:ext>
            </c:extLst>
          </c:dPt>
          <c:dLbls>
            <c:dLbl>
              <c:idx val="0"/>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CF26-4806-8DBD-1EBA39983749}"/>
                </c:ext>
              </c:extLst>
            </c:dLbl>
            <c:dLbl>
              <c:idx val="1"/>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3-CF26-4806-8DBD-1EBA39983749}"/>
                </c:ext>
              </c:extLst>
            </c:dLbl>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3"/>
                <c:pt idx="0">
                  <c:v>Total</c:v>
                </c:pt>
                <c:pt idx="3">
                  <c:v>Less than 10</c:v>
                </c:pt>
                <c:pt idx="6">
                  <c:v>10 to 99</c:v>
                </c:pt>
                <c:pt idx="9">
                  <c:v>100-999</c:v>
                </c:pt>
                <c:pt idx="12">
                  <c:v>&gt;1000</c:v>
                </c:pt>
              </c:strCache>
            </c:strRef>
          </c:cat>
          <c:val>
            <c:numRef>
              <c:f>Sheet1!$C$2:$C$15</c:f>
              <c:numCache>
                <c:formatCode>General</c:formatCode>
                <c:ptCount val="14"/>
                <c:pt idx="0">
                  <c:v>74</c:v>
                </c:pt>
                <c:pt idx="3">
                  <c:v>78</c:v>
                </c:pt>
                <c:pt idx="6">
                  <c:v>69</c:v>
                </c:pt>
                <c:pt idx="9">
                  <c:v>73</c:v>
                </c:pt>
                <c:pt idx="12">
                  <c:v>74</c:v>
                </c:pt>
              </c:numCache>
            </c:numRef>
          </c:val>
          <c:extLst>
            <c:ext xmlns:c16="http://schemas.microsoft.com/office/drawing/2014/chart" uri="{C3380CC4-5D6E-409C-BE32-E72D297353CC}">
              <c16:uniqueId val="{00000014-CF26-4806-8DBD-1EBA39983749}"/>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0"/>
          <c:order val="0"/>
          <c:tx>
            <c:strRef>
              <c:f>Sheet1!$B$1</c:f>
              <c:strCache>
                <c:ptCount val="1"/>
                <c:pt idx="0">
                  <c:v>Use </c:v>
                </c:pt>
              </c:strCache>
            </c:strRef>
          </c:tx>
          <c:spPr>
            <a:solidFill>
              <a:srgbClr val="FDD399"/>
            </a:solidFill>
          </c:spPr>
          <c:invertIfNegative val="0"/>
          <c:dPt>
            <c:idx val="0"/>
            <c:invertIfNegative val="0"/>
            <c:bubble3D val="0"/>
            <c:spPr>
              <a:solidFill>
                <a:srgbClr val="E0E3A1"/>
              </a:solidFill>
            </c:spPr>
            <c:extLst>
              <c:ext xmlns:c16="http://schemas.microsoft.com/office/drawing/2014/chart" uri="{C3380CC4-5D6E-409C-BE32-E72D297353CC}">
                <c16:uniqueId val="{00000016-CF26-4806-8DBD-1EBA39983749}"/>
              </c:ext>
            </c:extLst>
          </c:dPt>
          <c:dPt>
            <c:idx val="1"/>
            <c:invertIfNegative val="0"/>
            <c:bubble3D val="0"/>
            <c:spPr>
              <a:solidFill>
                <a:srgbClr val="A5D2B6"/>
              </a:solidFill>
            </c:spPr>
            <c:extLst>
              <c:ext xmlns:c16="http://schemas.microsoft.com/office/drawing/2014/chart" uri="{C3380CC4-5D6E-409C-BE32-E72D297353CC}">
                <c16:uniqueId val="{00000018-CF26-4806-8DBD-1EBA39983749}"/>
              </c:ext>
            </c:extLst>
          </c:dPt>
          <c:dPt>
            <c:idx val="3"/>
            <c:invertIfNegative val="0"/>
            <c:bubble3D val="0"/>
            <c:spPr>
              <a:solidFill>
                <a:srgbClr val="E0E3A1"/>
              </a:solidFill>
            </c:spPr>
            <c:extLst>
              <c:ext xmlns:c16="http://schemas.microsoft.com/office/drawing/2014/chart" uri="{C3380CC4-5D6E-409C-BE32-E72D297353CC}">
                <c16:uniqueId val="{0000001A-CF26-4806-8DBD-1EBA39983749}"/>
              </c:ext>
            </c:extLst>
          </c:dPt>
          <c:dPt>
            <c:idx val="4"/>
            <c:invertIfNegative val="0"/>
            <c:bubble3D val="0"/>
            <c:spPr>
              <a:solidFill>
                <a:srgbClr val="A5D2B6"/>
              </a:solidFill>
            </c:spPr>
            <c:extLst>
              <c:ext xmlns:c16="http://schemas.microsoft.com/office/drawing/2014/chart" uri="{C3380CC4-5D6E-409C-BE32-E72D297353CC}">
                <c16:uniqueId val="{0000001C-CF26-4806-8DBD-1EBA39983749}"/>
              </c:ext>
            </c:extLst>
          </c:dPt>
          <c:dPt>
            <c:idx val="6"/>
            <c:invertIfNegative val="0"/>
            <c:bubble3D val="0"/>
            <c:spPr>
              <a:solidFill>
                <a:srgbClr val="E0E3A1"/>
              </a:solidFill>
            </c:spPr>
            <c:extLst>
              <c:ext xmlns:c16="http://schemas.microsoft.com/office/drawing/2014/chart" uri="{C3380CC4-5D6E-409C-BE32-E72D297353CC}">
                <c16:uniqueId val="{0000001E-CF26-4806-8DBD-1EBA39983749}"/>
              </c:ext>
            </c:extLst>
          </c:dPt>
          <c:dPt>
            <c:idx val="7"/>
            <c:invertIfNegative val="0"/>
            <c:bubble3D val="0"/>
            <c:spPr>
              <a:solidFill>
                <a:srgbClr val="A5D2B6"/>
              </a:solidFill>
            </c:spPr>
            <c:extLst>
              <c:ext xmlns:c16="http://schemas.microsoft.com/office/drawing/2014/chart" uri="{C3380CC4-5D6E-409C-BE32-E72D297353CC}">
                <c16:uniqueId val="{00000020-CF26-4806-8DBD-1EBA39983749}"/>
              </c:ext>
            </c:extLst>
          </c:dPt>
          <c:dPt>
            <c:idx val="9"/>
            <c:invertIfNegative val="0"/>
            <c:bubble3D val="0"/>
            <c:spPr>
              <a:solidFill>
                <a:srgbClr val="E0E3A1"/>
              </a:solidFill>
            </c:spPr>
            <c:extLst>
              <c:ext xmlns:c16="http://schemas.microsoft.com/office/drawing/2014/chart" uri="{C3380CC4-5D6E-409C-BE32-E72D297353CC}">
                <c16:uniqueId val="{00000022-CF26-4806-8DBD-1EBA39983749}"/>
              </c:ext>
            </c:extLst>
          </c:dPt>
          <c:dPt>
            <c:idx val="10"/>
            <c:invertIfNegative val="0"/>
            <c:bubble3D val="0"/>
            <c:spPr>
              <a:solidFill>
                <a:srgbClr val="A5D2B6"/>
              </a:solidFill>
            </c:spPr>
            <c:extLst>
              <c:ext xmlns:c16="http://schemas.microsoft.com/office/drawing/2014/chart" uri="{C3380CC4-5D6E-409C-BE32-E72D297353CC}">
                <c16:uniqueId val="{00000024-CF26-4806-8DBD-1EBA39983749}"/>
              </c:ext>
            </c:extLst>
          </c:dPt>
          <c:dPt>
            <c:idx val="12"/>
            <c:invertIfNegative val="0"/>
            <c:bubble3D val="0"/>
            <c:spPr>
              <a:solidFill>
                <a:srgbClr val="E0E3A1"/>
              </a:solidFill>
            </c:spPr>
            <c:extLst>
              <c:ext xmlns:c16="http://schemas.microsoft.com/office/drawing/2014/chart" uri="{C3380CC4-5D6E-409C-BE32-E72D297353CC}">
                <c16:uniqueId val="{00000026-CF26-4806-8DBD-1EBA39983749}"/>
              </c:ext>
            </c:extLst>
          </c:dPt>
          <c:dPt>
            <c:idx val="13"/>
            <c:invertIfNegative val="0"/>
            <c:bubble3D val="0"/>
            <c:spPr>
              <a:solidFill>
                <a:srgbClr val="A5D2B6"/>
              </a:solidFill>
            </c:spPr>
            <c:extLst>
              <c:ext xmlns:c16="http://schemas.microsoft.com/office/drawing/2014/chart" uri="{C3380CC4-5D6E-409C-BE32-E72D297353CC}">
                <c16:uniqueId val="{00000028-CF26-4806-8DBD-1EBA39983749}"/>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3"/>
                <c:pt idx="0">
                  <c:v>Total</c:v>
                </c:pt>
                <c:pt idx="3">
                  <c:v>Less than 10</c:v>
                </c:pt>
                <c:pt idx="6">
                  <c:v>10 to 99</c:v>
                </c:pt>
                <c:pt idx="9">
                  <c:v>100-999</c:v>
                </c:pt>
                <c:pt idx="12">
                  <c:v>&gt;1000</c:v>
                </c:pt>
              </c:strCache>
            </c:strRef>
          </c:cat>
          <c:val>
            <c:numRef>
              <c:f>Sheet1!$B$2:$B$15</c:f>
              <c:numCache>
                <c:formatCode>General</c:formatCode>
                <c:ptCount val="14"/>
                <c:pt idx="0">
                  <c:v>50</c:v>
                </c:pt>
                <c:pt idx="3">
                  <c:v>50</c:v>
                </c:pt>
                <c:pt idx="6">
                  <c:v>48</c:v>
                </c:pt>
                <c:pt idx="9">
                  <c:v>49</c:v>
                </c:pt>
                <c:pt idx="12">
                  <c:v>54</c:v>
                </c:pt>
              </c:numCache>
            </c:numRef>
          </c:val>
          <c:extLst>
            <c:ext xmlns:c16="http://schemas.microsoft.com/office/drawing/2014/chart" uri="{C3380CC4-5D6E-409C-BE32-E72D297353CC}">
              <c16:uniqueId val="{00000029-CF26-4806-8DBD-1EBA39983749}"/>
            </c:ext>
          </c:extLst>
        </c:ser>
        <c:dLbls>
          <c:showLegendKey val="0"/>
          <c:showVal val="0"/>
          <c:showCatName val="0"/>
          <c:showSerName val="0"/>
          <c:showPercent val="0"/>
          <c:showBubbleSize val="0"/>
        </c:dLbls>
        <c:gapWidth val="47"/>
        <c:overlap val="100"/>
        <c:axId val="962316928"/>
        <c:axId val="96231200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62312008"/>
        <c:scaling>
          <c:orientation val="minMax"/>
          <c:max val="100"/>
        </c:scaling>
        <c:delete val="1"/>
        <c:axPos val="r"/>
        <c:numFmt formatCode="General" sourceLinked="1"/>
        <c:majorTickMark val="out"/>
        <c:minorTickMark val="none"/>
        <c:tickLblPos val="nextTo"/>
        <c:crossAx val="962316928"/>
        <c:crosses val="max"/>
        <c:crossBetween val="between"/>
      </c:valAx>
      <c:catAx>
        <c:axId val="962316928"/>
        <c:scaling>
          <c:orientation val="minMax"/>
        </c:scaling>
        <c:delete val="1"/>
        <c:axPos val="b"/>
        <c:numFmt formatCode="General" sourceLinked="1"/>
        <c:majorTickMark val="out"/>
        <c:minorTickMark val="none"/>
        <c:tickLblPos val="nextTo"/>
        <c:crossAx val="962312008"/>
        <c:crosses val="autoZero"/>
        <c:auto val="1"/>
        <c:lblAlgn val="ctr"/>
        <c:lblOffset val="100"/>
        <c:noMultiLvlLbl val="0"/>
      </c:catAx>
    </c:plotArea>
    <c:plotVisOnly val="1"/>
    <c:dispBlanksAs val="gap"/>
    <c:showDLblsOverMax val="0"/>
  </c:chart>
  <c:spPr>
    <a:ln>
      <a:noFill/>
    </a:ln>
  </c:spPr>
  <c:txPr>
    <a:bodyPr/>
    <a:lstStyle/>
    <a:p>
      <a:pPr>
        <a:defRPr sz="1800"/>
      </a:pPr>
      <a:endParaRPr lang="nl-B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8"/>
          <c:order val="1"/>
          <c:tx>
            <c:strRef>
              <c:f>Sheet1!$C$1</c:f>
              <c:strCache>
                <c:ptCount val="1"/>
                <c:pt idx="0">
                  <c:v>consider</c:v>
                </c:pt>
              </c:strCache>
            </c:strRef>
          </c:tx>
          <c:spPr>
            <a:solidFill>
              <a:srgbClr val="FCBB64"/>
            </a:solidFill>
          </c:spPr>
          <c:invertIfNegative val="0"/>
          <c:dPt>
            <c:idx val="0"/>
            <c:invertIfNegative val="0"/>
            <c:bubble3D val="0"/>
            <c:spPr>
              <a:solidFill>
                <a:srgbClr val="C3C945"/>
              </a:solidFill>
            </c:spPr>
            <c:extLst>
              <c:ext xmlns:c16="http://schemas.microsoft.com/office/drawing/2014/chart" uri="{C3380CC4-5D6E-409C-BE32-E72D297353CC}">
                <c16:uniqueId val="{00000001-8D21-4D57-9D3F-EE5D568EA2C6}"/>
              </c:ext>
            </c:extLst>
          </c:dPt>
          <c:dPt>
            <c:idx val="1"/>
            <c:invertIfNegative val="0"/>
            <c:bubble3D val="0"/>
            <c:spPr>
              <a:solidFill>
                <a:srgbClr val="05A68E"/>
              </a:solidFill>
            </c:spPr>
            <c:extLst>
              <c:ext xmlns:c16="http://schemas.microsoft.com/office/drawing/2014/chart" uri="{C3380CC4-5D6E-409C-BE32-E72D297353CC}">
                <c16:uniqueId val="{00000003-8D21-4D57-9D3F-EE5D568EA2C6}"/>
              </c:ext>
            </c:extLst>
          </c:dPt>
          <c:dPt>
            <c:idx val="3"/>
            <c:invertIfNegative val="0"/>
            <c:bubble3D val="0"/>
            <c:spPr>
              <a:solidFill>
                <a:srgbClr val="C3C945"/>
              </a:solidFill>
            </c:spPr>
            <c:extLst>
              <c:ext xmlns:c16="http://schemas.microsoft.com/office/drawing/2014/chart" uri="{C3380CC4-5D6E-409C-BE32-E72D297353CC}">
                <c16:uniqueId val="{00000005-8D21-4D57-9D3F-EE5D568EA2C6}"/>
              </c:ext>
            </c:extLst>
          </c:dPt>
          <c:dPt>
            <c:idx val="4"/>
            <c:invertIfNegative val="0"/>
            <c:bubble3D val="0"/>
            <c:spPr>
              <a:solidFill>
                <a:srgbClr val="05A68E"/>
              </a:solidFill>
            </c:spPr>
            <c:extLst>
              <c:ext xmlns:c16="http://schemas.microsoft.com/office/drawing/2014/chart" uri="{C3380CC4-5D6E-409C-BE32-E72D297353CC}">
                <c16:uniqueId val="{00000007-8D21-4D57-9D3F-EE5D568EA2C6}"/>
              </c:ext>
            </c:extLst>
          </c:dPt>
          <c:dPt>
            <c:idx val="6"/>
            <c:invertIfNegative val="0"/>
            <c:bubble3D val="0"/>
            <c:spPr>
              <a:solidFill>
                <a:srgbClr val="C3C945"/>
              </a:solidFill>
            </c:spPr>
            <c:extLst>
              <c:ext xmlns:c16="http://schemas.microsoft.com/office/drawing/2014/chart" uri="{C3380CC4-5D6E-409C-BE32-E72D297353CC}">
                <c16:uniqueId val="{00000009-8D21-4D57-9D3F-EE5D568EA2C6}"/>
              </c:ext>
            </c:extLst>
          </c:dPt>
          <c:dPt>
            <c:idx val="7"/>
            <c:invertIfNegative val="0"/>
            <c:bubble3D val="0"/>
            <c:spPr>
              <a:solidFill>
                <a:srgbClr val="05A68E"/>
              </a:solidFill>
            </c:spPr>
            <c:extLst>
              <c:ext xmlns:c16="http://schemas.microsoft.com/office/drawing/2014/chart" uri="{C3380CC4-5D6E-409C-BE32-E72D297353CC}">
                <c16:uniqueId val="{0000000B-8D21-4D57-9D3F-EE5D568EA2C6}"/>
              </c:ext>
            </c:extLst>
          </c:dPt>
          <c:dPt>
            <c:idx val="9"/>
            <c:invertIfNegative val="0"/>
            <c:bubble3D val="0"/>
            <c:spPr>
              <a:solidFill>
                <a:srgbClr val="C3C945"/>
              </a:solidFill>
            </c:spPr>
            <c:extLst>
              <c:ext xmlns:c16="http://schemas.microsoft.com/office/drawing/2014/chart" uri="{C3380CC4-5D6E-409C-BE32-E72D297353CC}">
                <c16:uniqueId val="{0000000D-8D21-4D57-9D3F-EE5D568EA2C6}"/>
              </c:ext>
            </c:extLst>
          </c:dPt>
          <c:dPt>
            <c:idx val="10"/>
            <c:invertIfNegative val="0"/>
            <c:bubble3D val="0"/>
            <c:spPr>
              <a:solidFill>
                <a:srgbClr val="05A68E"/>
              </a:solidFill>
            </c:spPr>
            <c:extLst>
              <c:ext xmlns:c16="http://schemas.microsoft.com/office/drawing/2014/chart" uri="{C3380CC4-5D6E-409C-BE32-E72D297353CC}">
                <c16:uniqueId val="{0000000F-8D21-4D57-9D3F-EE5D568EA2C6}"/>
              </c:ext>
            </c:extLst>
          </c:dPt>
          <c:dPt>
            <c:idx val="12"/>
            <c:invertIfNegative val="0"/>
            <c:bubble3D val="0"/>
            <c:spPr>
              <a:solidFill>
                <a:srgbClr val="C3C945"/>
              </a:solidFill>
            </c:spPr>
            <c:extLst>
              <c:ext xmlns:c16="http://schemas.microsoft.com/office/drawing/2014/chart" uri="{C3380CC4-5D6E-409C-BE32-E72D297353CC}">
                <c16:uniqueId val="{00000011-8D21-4D57-9D3F-EE5D568EA2C6}"/>
              </c:ext>
            </c:extLst>
          </c:dPt>
          <c:dPt>
            <c:idx val="13"/>
            <c:invertIfNegative val="0"/>
            <c:bubble3D val="0"/>
            <c:spPr>
              <a:solidFill>
                <a:srgbClr val="05A68E"/>
              </a:solidFill>
            </c:spPr>
            <c:extLst>
              <c:ext xmlns:c16="http://schemas.microsoft.com/office/drawing/2014/chart" uri="{C3380CC4-5D6E-409C-BE32-E72D297353CC}">
                <c16:uniqueId val="{00000013-8D21-4D57-9D3F-EE5D568EA2C6}"/>
              </c:ext>
            </c:extLst>
          </c:dPt>
          <c:dLbls>
            <c:dLbl>
              <c:idx val="0"/>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8D21-4D57-9D3F-EE5D568EA2C6}"/>
                </c:ext>
              </c:extLst>
            </c:dLbl>
            <c:dLbl>
              <c:idx val="1"/>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3-8D21-4D57-9D3F-EE5D568EA2C6}"/>
                </c:ext>
              </c:extLst>
            </c:dLbl>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Total</c:v>
                </c:pt>
                <c:pt idx="1">
                  <c:v>Europe</c:v>
                </c:pt>
                <c:pt idx="3">
                  <c:v>Less than 10</c:v>
                </c:pt>
                <c:pt idx="4">
                  <c:v>Europe</c:v>
                </c:pt>
                <c:pt idx="6">
                  <c:v>10 to 99</c:v>
                </c:pt>
                <c:pt idx="7">
                  <c:v>Europe</c:v>
                </c:pt>
                <c:pt idx="9">
                  <c:v>100-999</c:v>
                </c:pt>
                <c:pt idx="10">
                  <c:v>Europe</c:v>
                </c:pt>
                <c:pt idx="12">
                  <c:v>&gt;1000</c:v>
                </c:pt>
                <c:pt idx="13">
                  <c:v>Europe</c:v>
                </c:pt>
              </c:strCache>
            </c:strRef>
          </c:cat>
          <c:val>
            <c:numRef>
              <c:f>Sheet1!$C$2:$C$15</c:f>
              <c:numCache>
                <c:formatCode>General</c:formatCode>
                <c:ptCount val="14"/>
                <c:pt idx="0">
                  <c:v>68</c:v>
                </c:pt>
                <c:pt idx="1">
                  <c:v>66</c:v>
                </c:pt>
                <c:pt idx="3">
                  <c:v>71</c:v>
                </c:pt>
                <c:pt idx="4">
                  <c:v>66</c:v>
                </c:pt>
                <c:pt idx="6">
                  <c:v>64</c:v>
                </c:pt>
                <c:pt idx="7">
                  <c:v>64</c:v>
                </c:pt>
                <c:pt idx="9">
                  <c:v>65</c:v>
                </c:pt>
                <c:pt idx="10">
                  <c:v>65</c:v>
                </c:pt>
                <c:pt idx="12">
                  <c:v>72</c:v>
                </c:pt>
                <c:pt idx="13">
                  <c:v>70</c:v>
                </c:pt>
              </c:numCache>
            </c:numRef>
          </c:val>
          <c:extLst>
            <c:ext xmlns:c16="http://schemas.microsoft.com/office/drawing/2014/chart" uri="{C3380CC4-5D6E-409C-BE32-E72D297353CC}">
              <c16:uniqueId val="{00000014-8D21-4D57-9D3F-EE5D568EA2C6}"/>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0"/>
          <c:order val="0"/>
          <c:tx>
            <c:strRef>
              <c:f>Sheet1!$B$1</c:f>
              <c:strCache>
                <c:ptCount val="1"/>
                <c:pt idx="0">
                  <c:v>Use </c:v>
                </c:pt>
              </c:strCache>
            </c:strRef>
          </c:tx>
          <c:spPr>
            <a:solidFill>
              <a:srgbClr val="FDD399"/>
            </a:solidFill>
          </c:spPr>
          <c:invertIfNegative val="0"/>
          <c:dPt>
            <c:idx val="0"/>
            <c:invertIfNegative val="0"/>
            <c:bubble3D val="0"/>
            <c:spPr>
              <a:solidFill>
                <a:srgbClr val="E0E3A1"/>
              </a:solidFill>
            </c:spPr>
            <c:extLst>
              <c:ext xmlns:c16="http://schemas.microsoft.com/office/drawing/2014/chart" uri="{C3380CC4-5D6E-409C-BE32-E72D297353CC}">
                <c16:uniqueId val="{00000016-8D21-4D57-9D3F-EE5D568EA2C6}"/>
              </c:ext>
            </c:extLst>
          </c:dPt>
          <c:dPt>
            <c:idx val="1"/>
            <c:invertIfNegative val="0"/>
            <c:bubble3D val="0"/>
            <c:spPr>
              <a:solidFill>
                <a:srgbClr val="A5D2B6"/>
              </a:solidFill>
            </c:spPr>
            <c:extLst>
              <c:ext xmlns:c16="http://schemas.microsoft.com/office/drawing/2014/chart" uri="{C3380CC4-5D6E-409C-BE32-E72D297353CC}">
                <c16:uniqueId val="{00000018-8D21-4D57-9D3F-EE5D568EA2C6}"/>
              </c:ext>
            </c:extLst>
          </c:dPt>
          <c:dPt>
            <c:idx val="3"/>
            <c:invertIfNegative val="0"/>
            <c:bubble3D val="0"/>
            <c:spPr>
              <a:solidFill>
                <a:srgbClr val="E0E3A1"/>
              </a:solidFill>
            </c:spPr>
            <c:extLst>
              <c:ext xmlns:c16="http://schemas.microsoft.com/office/drawing/2014/chart" uri="{C3380CC4-5D6E-409C-BE32-E72D297353CC}">
                <c16:uniqueId val="{0000001A-8D21-4D57-9D3F-EE5D568EA2C6}"/>
              </c:ext>
            </c:extLst>
          </c:dPt>
          <c:dPt>
            <c:idx val="4"/>
            <c:invertIfNegative val="0"/>
            <c:bubble3D val="0"/>
            <c:spPr>
              <a:solidFill>
                <a:srgbClr val="A5D2B6"/>
              </a:solidFill>
            </c:spPr>
            <c:extLst>
              <c:ext xmlns:c16="http://schemas.microsoft.com/office/drawing/2014/chart" uri="{C3380CC4-5D6E-409C-BE32-E72D297353CC}">
                <c16:uniqueId val="{0000001C-8D21-4D57-9D3F-EE5D568EA2C6}"/>
              </c:ext>
            </c:extLst>
          </c:dPt>
          <c:dPt>
            <c:idx val="6"/>
            <c:invertIfNegative val="0"/>
            <c:bubble3D val="0"/>
            <c:spPr>
              <a:solidFill>
                <a:srgbClr val="E0E3A1"/>
              </a:solidFill>
            </c:spPr>
            <c:extLst>
              <c:ext xmlns:c16="http://schemas.microsoft.com/office/drawing/2014/chart" uri="{C3380CC4-5D6E-409C-BE32-E72D297353CC}">
                <c16:uniqueId val="{0000001E-8D21-4D57-9D3F-EE5D568EA2C6}"/>
              </c:ext>
            </c:extLst>
          </c:dPt>
          <c:dPt>
            <c:idx val="7"/>
            <c:invertIfNegative val="0"/>
            <c:bubble3D val="0"/>
            <c:spPr>
              <a:solidFill>
                <a:srgbClr val="A5D2B6"/>
              </a:solidFill>
            </c:spPr>
            <c:extLst>
              <c:ext xmlns:c16="http://schemas.microsoft.com/office/drawing/2014/chart" uri="{C3380CC4-5D6E-409C-BE32-E72D297353CC}">
                <c16:uniqueId val="{00000020-8D21-4D57-9D3F-EE5D568EA2C6}"/>
              </c:ext>
            </c:extLst>
          </c:dPt>
          <c:dPt>
            <c:idx val="9"/>
            <c:invertIfNegative val="0"/>
            <c:bubble3D val="0"/>
            <c:spPr>
              <a:solidFill>
                <a:srgbClr val="E0E3A1"/>
              </a:solidFill>
            </c:spPr>
            <c:extLst>
              <c:ext xmlns:c16="http://schemas.microsoft.com/office/drawing/2014/chart" uri="{C3380CC4-5D6E-409C-BE32-E72D297353CC}">
                <c16:uniqueId val="{00000022-8D21-4D57-9D3F-EE5D568EA2C6}"/>
              </c:ext>
            </c:extLst>
          </c:dPt>
          <c:dPt>
            <c:idx val="10"/>
            <c:invertIfNegative val="0"/>
            <c:bubble3D val="0"/>
            <c:spPr>
              <a:solidFill>
                <a:srgbClr val="A5D2B6"/>
              </a:solidFill>
            </c:spPr>
            <c:extLst>
              <c:ext xmlns:c16="http://schemas.microsoft.com/office/drawing/2014/chart" uri="{C3380CC4-5D6E-409C-BE32-E72D297353CC}">
                <c16:uniqueId val="{00000024-8D21-4D57-9D3F-EE5D568EA2C6}"/>
              </c:ext>
            </c:extLst>
          </c:dPt>
          <c:dPt>
            <c:idx val="12"/>
            <c:invertIfNegative val="0"/>
            <c:bubble3D val="0"/>
            <c:spPr>
              <a:solidFill>
                <a:srgbClr val="E0E3A1"/>
              </a:solidFill>
            </c:spPr>
            <c:extLst>
              <c:ext xmlns:c16="http://schemas.microsoft.com/office/drawing/2014/chart" uri="{C3380CC4-5D6E-409C-BE32-E72D297353CC}">
                <c16:uniqueId val="{00000026-8D21-4D57-9D3F-EE5D568EA2C6}"/>
              </c:ext>
            </c:extLst>
          </c:dPt>
          <c:dPt>
            <c:idx val="13"/>
            <c:invertIfNegative val="0"/>
            <c:bubble3D val="0"/>
            <c:spPr>
              <a:solidFill>
                <a:srgbClr val="A5D2B6"/>
              </a:solidFill>
            </c:spPr>
            <c:extLst>
              <c:ext xmlns:c16="http://schemas.microsoft.com/office/drawing/2014/chart" uri="{C3380CC4-5D6E-409C-BE32-E72D297353CC}">
                <c16:uniqueId val="{00000028-8D21-4D57-9D3F-EE5D568EA2C6}"/>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0">
                  <c:v>Total</c:v>
                </c:pt>
                <c:pt idx="1">
                  <c:v>Europe</c:v>
                </c:pt>
                <c:pt idx="3">
                  <c:v>Less than 10</c:v>
                </c:pt>
                <c:pt idx="4">
                  <c:v>Europe</c:v>
                </c:pt>
                <c:pt idx="6">
                  <c:v>10 to 99</c:v>
                </c:pt>
                <c:pt idx="7">
                  <c:v>Europe</c:v>
                </c:pt>
                <c:pt idx="9">
                  <c:v>100-999</c:v>
                </c:pt>
                <c:pt idx="10">
                  <c:v>Europe</c:v>
                </c:pt>
                <c:pt idx="12">
                  <c:v>&gt;1000</c:v>
                </c:pt>
                <c:pt idx="13">
                  <c:v>Europe</c:v>
                </c:pt>
              </c:strCache>
            </c:strRef>
          </c:cat>
          <c:val>
            <c:numRef>
              <c:f>Sheet1!$B$2:$B$15</c:f>
              <c:numCache>
                <c:formatCode>General</c:formatCode>
                <c:ptCount val="14"/>
                <c:pt idx="0">
                  <c:v>48</c:v>
                </c:pt>
                <c:pt idx="1">
                  <c:v>48</c:v>
                </c:pt>
                <c:pt idx="3">
                  <c:v>46</c:v>
                </c:pt>
                <c:pt idx="4">
                  <c:v>46</c:v>
                </c:pt>
                <c:pt idx="6">
                  <c:v>47</c:v>
                </c:pt>
                <c:pt idx="7">
                  <c:v>46</c:v>
                </c:pt>
                <c:pt idx="9">
                  <c:v>47</c:v>
                </c:pt>
                <c:pt idx="10">
                  <c:v>49</c:v>
                </c:pt>
                <c:pt idx="12">
                  <c:v>51</c:v>
                </c:pt>
                <c:pt idx="13">
                  <c:v>52</c:v>
                </c:pt>
              </c:numCache>
            </c:numRef>
          </c:val>
          <c:extLst>
            <c:ext xmlns:c16="http://schemas.microsoft.com/office/drawing/2014/chart" uri="{C3380CC4-5D6E-409C-BE32-E72D297353CC}">
              <c16:uniqueId val="{00000029-8D21-4D57-9D3F-EE5D568EA2C6}"/>
            </c:ext>
          </c:extLst>
        </c:ser>
        <c:dLbls>
          <c:showLegendKey val="0"/>
          <c:showVal val="0"/>
          <c:showCatName val="0"/>
          <c:showSerName val="0"/>
          <c:showPercent val="0"/>
          <c:showBubbleSize val="0"/>
        </c:dLbls>
        <c:gapWidth val="47"/>
        <c:overlap val="100"/>
        <c:axId val="962316928"/>
        <c:axId val="96231200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62312008"/>
        <c:scaling>
          <c:orientation val="minMax"/>
          <c:max val="100"/>
        </c:scaling>
        <c:delete val="1"/>
        <c:axPos val="r"/>
        <c:numFmt formatCode="General" sourceLinked="1"/>
        <c:majorTickMark val="out"/>
        <c:minorTickMark val="none"/>
        <c:tickLblPos val="nextTo"/>
        <c:crossAx val="962316928"/>
        <c:crosses val="max"/>
        <c:crossBetween val="between"/>
      </c:valAx>
      <c:catAx>
        <c:axId val="962316928"/>
        <c:scaling>
          <c:orientation val="minMax"/>
        </c:scaling>
        <c:delete val="1"/>
        <c:axPos val="b"/>
        <c:numFmt formatCode="General" sourceLinked="1"/>
        <c:majorTickMark val="out"/>
        <c:minorTickMark val="none"/>
        <c:tickLblPos val="nextTo"/>
        <c:crossAx val="962312008"/>
        <c:crosses val="autoZero"/>
        <c:auto val="1"/>
        <c:lblAlgn val="ctr"/>
        <c:lblOffset val="100"/>
        <c:noMultiLvlLbl val="0"/>
      </c:catAx>
    </c:plotArea>
    <c:plotVisOnly val="1"/>
    <c:dispBlanksAs val="gap"/>
    <c:showDLblsOverMax val="0"/>
  </c:chart>
  <c:spPr>
    <a:ln>
      <a:noFill/>
    </a:ln>
  </c:spPr>
  <c:txPr>
    <a:bodyPr/>
    <a:lstStyle/>
    <a:p>
      <a:pPr>
        <a:defRPr sz="1800"/>
      </a:pPr>
      <a:endParaRPr lang="nl-B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888816659957693"/>
          <c:w val="0.98161492423585761"/>
          <c:h val="0.56175459240267378"/>
        </c:manualLayout>
      </c:layout>
      <c:barChart>
        <c:barDir val="col"/>
        <c:grouping val="clustered"/>
        <c:varyColors val="0"/>
        <c:ser>
          <c:idx val="0"/>
          <c:order val="1"/>
          <c:tx>
            <c:strRef>
              <c:f>Sheet1!$C$1</c:f>
              <c:strCache>
                <c:ptCount val="1"/>
                <c:pt idx="0">
                  <c:v>consider</c:v>
                </c:pt>
              </c:strCache>
            </c:strRef>
          </c:tx>
          <c:spPr>
            <a:solidFill>
              <a:srgbClr val="FCBB64"/>
            </a:solidFill>
            <a:ln>
              <a:noFill/>
              <a:prstDash val="sysDot"/>
              <a:tailEnd type="triangle"/>
            </a:ln>
          </c:spPr>
          <c:invertIfNegative val="0"/>
          <c:dPt>
            <c:idx val="0"/>
            <c:invertIfNegative val="0"/>
            <c:bubble3D val="0"/>
            <c:spPr>
              <a:solidFill>
                <a:srgbClr val="C3C945"/>
              </a:solidFill>
              <a:ln>
                <a:noFill/>
                <a:prstDash val="sysDot"/>
                <a:tailEnd type="triangle"/>
              </a:ln>
            </c:spPr>
            <c:extLst>
              <c:ext xmlns:c16="http://schemas.microsoft.com/office/drawing/2014/chart" uri="{C3380CC4-5D6E-409C-BE32-E72D297353CC}">
                <c16:uniqueId val="{00000018-F589-489C-9E2E-25C44E557EC1}"/>
              </c:ext>
            </c:extLst>
          </c:dPt>
          <c:dPt>
            <c:idx val="1"/>
            <c:invertIfNegative val="0"/>
            <c:bubble3D val="0"/>
            <c:spPr>
              <a:solidFill>
                <a:srgbClr val="05A68E"/>
              </a:solidFill>
              <a:ln>
                <a:noFill/>
                <a:prstDash val="sysDot"/>
                <a:tailEnd type="triangle"/>
              </a:ln>
            </c:spPr>
            <c:extLst>
              <c:ext xmlns:c16="http://schemas.microsoft.com/office/drawing/2014/chart" uri="{C3380CC4-5D6E-409C-BE32-E72D297353CC}">
                <c16:uniqueId val="{00000001-A0E4-4DBD-96CC-9C0304C515A3}"/>
              </c:ext>
            </c:extLst>
          </c:dPt>
          <c:dPt>
            <c:idx val="3"/>
            <c:invertIfNegative val="0"/>
            <c:bubble3D val="0"/>
            <c:spPr>
              <a:solidFill>
                <a:srgbClr val="C3C945"/>
              </a:solidFill>
              <a:ln>
                <a:noFill/>
                <a:prstDash val="sysDot"/>
                <a:tailEnd type="triangle"/>
              </a:ln>
            </c:spPr>
            <c:extLst>
              <c:ext xmlns:c16="http://schemas.microsoft.com/office/drawing/2014/chart" uri="{C3380CC4-5D6E-409C-BE32-E72D297353CC}">
                <c16:uniqueId val="{00000019-F589-489C-9E2E-25C44E557EC1}"/>
              </c:ext>
            </c:extLst>
          </c:dPt>
          <c:dPt>
            <c:idx val="4"/>
            <c:invertIfNegative val="0"/>
            <c:bubble3D val="0"/>
            <c:spPr>
              <a:solidFill>
                <a:srgbClr val="05A68E"/>
              </a:solidFill>
              <a:ln>
                <a:noFill/>
                <a:prstDash val="sysDot"/>
                <a:tailEnd type="triangle"/>
              </a:ln>
            </c:spPr>
            <c:extLst>
              <c:ext xmlns:c16="http://schemas.microsoft.com/office/drawing/2014/chart" uri="{C3380CC4-5D6E-409C-BE32-E72D297353CC}">
                <c16:uniqueId val="{00000003-A0E4-4DBD-96CC-9C0304C515A3}"/>
              </c:ext>
            </c:extLst>
          </c:dPt>
          <c:dPt>
            <c:idx val="6"/>
            <c:invertIfNegative val="0"/>
            <c:bubble3D val="0"/>
            <c:spPr>
              <a:solidFill>
                <a:srgbClr val="C3C945"/>
              </a:solidFill>
              <a:ln>
                <a:noFill/>
                <a:prstDash val="sysDot"/>
                <a:tailEnd type="triangle"/>
              </a:ln>
            </c:spPr>
            <c:extLst>
              <c:ext xmlns:c16="http://schemas.microsoft.com/office/drawing/2014/chart" uri="{C3380CC4-5D6E-409C-BE32-E72D297353CC}">
                <c16:uniqueId val="{0000001A-F589-489C-9E2E-25C44E557EC1}"/>
              </c:ext>
            </c:extLst>
          </c:dPt>
          <c:dPt>
            <c:idx val="7"/>
            <c:invertIfNegative val="0"/>
            <c:bubble3D val="0"/>
            <c:spPr>
              <a:solidFill>
                <a:srgbClr val="05A68E"/>
              </a:solidFill>
              <a:ln>
                <a:noFill/>
                <a:prstDash val="sysDot"/>
                <a:tailEnd type="triangle"/>
              </a:ln>
            </c:spPr>
            <c:extLst>
              <c:ext xmlns:c16="http://schemas.microsoft.com/office/drawing/2014/chart" uri="{C3380CC4-5D6E-409C-BE32-E72D297353CC}">
                <c16:uniqueId val="{00000005-A0E4-4DBD-96CC-9C0304C515A3}"/>
              </c:ext>
            </c:extLst>
          </c:dPt>
          <c:dPt>
            <c:idx val="9"/>
            <c:invertIfNegative val="0"/>
            <c:bubble3D val="0"/>
            <c:spPr>
              <a:solidFill>
                <a:srgbClr val="C3C945"/>
              </a:solidFill>
              <a:ln>
                <a:noFill/>
                <a:prstDash val="sysDot"/>
                <a:tailEnd type="triangle"/>
              </a:ln>
            </c:spPr>
            <c:extLst>
              <c:ext xmlns:c16="http://schemas.microsoft.com/office/drawing/2014/chart" uri="{C3380CC4-5D6E-409C-BE32-E72D297353CC}">
                <c16:uniqueId val="{0000001B-F589-489C-9E2E-25C44E557EC1}"/>
              </c:ext>
            </c:extLst>
          </c:dPt>
          <c:dPt>
            <c:idx val="10"/>
            <c:invertIfNegative val="0"/>
            <c:bubble3D val="0"/>
            <c:spPr>
              <a:solidFill>
                <a:srgbClr val="05A68E"/>
              </a:solidFill>
              <a:ln>
                <a:noFill/>
                <a:prstDash val="sysDot"/>
                <a:tailEnd type="triangle"/>
              </a:ln>
            </c:spPr>
            <c:extLst>
              <c:ext xmlns:c16="http://schemas.microsoft.com/office/drawing/2014/chart" uri="{C3380CC4-5D6E-409C-BE32-E72D297353CC}">
                <c16:uniqueId val="{00000007-A0E4-4DBD-96CC-9C0304C515A3}"/>
              </c:ext>
            </c:extLst>
          </c:dPt>
          <c:dLbls>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Sheet1!$A$2:$A$12</c:f>
              <c:strCache>
                <c:ptCount val="8"/>
                <c:pt idx="0">
                  <c:v>Total</c:v>
                </c:pt>
                <c:pt idx="1">
                  <c:v>Europe</c:v>
                </c:pt>
                <c:pt idx="3">
                  <c:v>Less than 10</c:v>
                </c:pt>
                <c:pt idx="4">
                  <c:v>Europe</c:v>
                </c:pt>
                <c:pt idx="6">
                  <c:v>10 to 99</c:v>
                </c:pt>
                <c:pt idx="7">
                  <c:v>Europe</c:v>
                </c:pt>
              </c:strCache>
            </c:strRef>
          </c:cat>
          <c:val>
            <c:numRef>
              <c:f>Sheet1!$C$2:$C$12</c:f>
              <c:numCache>
                <c:formatCode>General</c:formatCode>
                <c:ptCount val="11"/>
                <c:pt idx="0">
                  <c:v>43</c:v>
                </c:pt>
                <c:pt idx="1">
                  <c:v>37</c:v>
                </c:pt>
                <c:pt idx="3">
                  <c:v>40</c:v>
                </c:pt>
                <c:pt idx="4">
                  <c:v>38</c:v>
                </c:pt>
                <c:pt idx="6">
                  <c:v>30</c:v>
                </c:pt>
                <c:pt idx="7">
                  <c:v>34</c:v>
                </c:pt>
              </c:numCache>
            </c:numRef>
          </c:val>
          <c:extLst>
            <c:ext xmlns:c16="http://schemas.microsoft.com/office/drawing/2014/chart" uri="{C3380CC4-5D6E-409C-BE32-E72D297353CC}">
              <c16:uniqueId val="{0000000E-A0E4-4DBD-96CC-9C0304C515A3}"/>
            </c:ext>
          </c:extLst>
        </c:ser>
        <c:dLbls>
          <c:showLegendKey val="0"/>
          <c:showVal val="0"/>
          <c:showCatName val="0"/>
          <c:showSerName val="0"/>
          <c:showPercent val="0"/>
          <c:showBubbleSize val="0"/>
        </c:dLbls>
        <c:gapWidth val="60"/>
        <c:overlap val="100"/>
        <c:axId val="269688192"/>
        <c:axId val="269698176"/>
      </c:barChart>
      <c:barChart>
        <c:barDir val="col"/>
        <c:grouping val="clustered"/>
        <c:varyColors val="0"/>
        <c:ser>
          <c:idx val="8"/>
          <c:order val="0"/>
          <c:tx>
            <c:strRef>
              <c:f>Sheet1!$B$1</c:f>
              <c:strCache>
                <c:ptCount val="1"/>
                <c:pt idx="0">
                  <c:v>Use </c:v>
                </c:pt>
              </c:strCache>
            </c:strRef>
          </c:tx>
          <c:spPr>
            <a:solidFill>
              <a:srgbClr val="FDD399"/>
            </a:solidFill>
          </c:spPr>
          <c:invertIfNegative val="0"/>
          <c:dPt>
            <c:idx val="0"/>
            <c:invertIfNegative val="0"/>
            <c:bubble3D val="0"/>
            <c:spPr>
              <a:solidFill>
                <a:srgbClr val="E0E3A1"/>
              </a:solidFill>
            </c:spPr>
            <c:extLst>
              <c:ext xmlns:c16="http://schemas.microsoft.com/office/drawing/2014/chart" uri="{C3380CC4-5D6E-409C-BE32-E72D297353CC}">
                <c16:uniqueId val="{00000010-A0E4-4DBD-96CC-9C0304C515A3}"/>
              </c:ext>
            </c:extLst>
          </c:dPt>
          <c:dPt>
            <c:idx val="1"/>
            <c:invertIfNegative val="0"/>
            <c:bubble3D val="0"/>
            <c:spPr>
              <a:solidFill>
                <a:srgbClr val="A5D2B6"/>
              </a:solidFill>
            </c:spPr>
            <c:extLst>
              <c:ext xmlns:c16="http://schemas.microsoft.com/office/drawing/2014/chart" uri="{C3380CC4-5D6E-409C-BE32-E72D297353CC}">
                <c16:uniqueId val="{00000012-A0E4-4DBD-96CC-9C0304C515A3}"/>
              </c:ext>
            </c:extLst>
          </c:dPt>
          <c:dPt>
            <c:idx val="3"/>
            <c:invertIfNegative val="0"/>
            <c:bubble3D val="0"/>
            <c:spPr>
              <a:solidFill>
                <a:srgbClr val="E0E3A1"/>
              </a:solidFill>
            </c:spPr>
            <c:extLst>
              <c:ext xmlns:c16="http://schemas.microsoft.com/office/drawing/2014/chart" uri="{C3380CC4-5D6E-409C-BE32-E72D297353CC}">
                <c16:uniqueId val="{00000014-A0E4-4DBD-96CC-9C0304C515A3}"/>
              </c:ext>
            </c:extLst>
          </c:dPt>
          <c:dPt>
            <c:idx val="4"/>
            <c:invertIfNegative val="0"/>
            <c:bubble3D val="0"/>
            <c:spPr>
              <a:solidFill>
                <a:srgbClr val="A5D2B6"/>
              </a:solidFill>
            </c:spPr>
            <c:extLst>
              <c:ext xmlns:c16="http://schemas.microsoft.com/office/drawing/2014/chart" uri="{C3380CC4-5D6E-409C-BE32-E72D297353CC}">
                <c16:uniqueId val="{00000016-A0E4-4DBD-96CC-9C0304C515A3}"/>
              </c:ext>
            </c:extLst>
          </c:dPt>
          <c:dPt>
            <c:idx val="6"/>
            <c:invertIfNegative val="0"/>
            <c:bubble3D val="0"/>
            <c:spPr>
              <a:solidFill>
                <a:srgbClr val="E0E3A1"/>
              </a:solidFill>
            </c:spPr>
            <c:extLst>
              <c:ext xmlns:c16="http://schemas.microsoft.com/office/drawing/2014/chart" uri="{C3380CC4-5D6E-409C-BE32-E72D297353CC}">
                <c16:uniqueId val="{00000018-A0E4-4DBD-96CC-9C0304C515A3}"/>
              </c:ext>
            </c:extLst>
          </c:dPt>
          <c:dPt>
            <c:idx val="7"/>
            <c:invertIfNegative val="0"/>
            <c:bubble3D val="0"/>
            <c:spPr>
              <a:solidFill>
                <a:srgbClr val="A5D2B6"/>
              </a:solidFill>
            </c:spPr>
            <c:extLst>
              <c:ext xmlns:c16="http://schemas.microsoft.com/office/drawing/2014/chart" uri="{C3380CC4-5D6E-409C-BE32-E72D297353CC}">
                <c16:uniqueId val="{0000001A-A0E4-4DBD-96CC-9C0304C515A3}"/>
              </c:ext>
            </c:extLst>
          </c:dPt>
          <c:dPt>
            <c:idx val="9"/>
            <c:invertIfNegative val="0"/>
            <c:bubble3D val="0"/>
            <c:spPr>
              <a:solidFill>
                <a:srgbClr val="E0E3A1"/>
              </a:solidFill>
            </c:spPr>
            <c:extLst>
              <c:ext xmlns:c16="http://schemas.microsoft.com/office/drawing/2014/chart" uri="{C3380CC4-5D6E-409C-BE32-E72D297353CC}">
                <c16:uniqueId val="{0000001C-A0E4-4DBD-96CC-9C0304C515A3}"/>
              </c:ext>
            </c:extLst>
          </c:dPt>
          <c:dPt>
            <c:idx val="10"/>
            <c:invertIfNegative val="0"/>
            <c:bubble3D val="0"/>
            <c:spPr>
              <a:solidFill>
                <a:srgbClr val="A5D2B6"/>
              </a:solidFill>
            </c:spPr>
            <c:extLst>
              <c:ext xmlns:c16="http://schemas.microsoft.com/office/drawing/2014/chart" uri="{C3380CC4-5D6E-409C-BE32-E72D297353CC}">
                <c16:uniqueId val="{0000001E-A0E4-4DBD-96CC-9C0304C515A3}"/>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8"/>
                <c:pt idx="0">
                  <c:v>Total</c:v>
                </c:pt>
                <c:pt idx="1">
                  <c:v>Europe</c:v>
                </c:pt>
                <c:pt idx="3">
                  <c:v>Less than 10</c:v>
                </c:pt>
                <c:pt idx="4">
                  <c:v>Europe</c:v>
                </c:pt>
                <c:pt idx="6">
                  <c:v>10 to 99</c:v>
                </c:pt>
                <c:pt idx="7">
                  <c:v>Europe</c:v>
                </c:pt>
              </c:strCache>
            </c:strRef>
          </c:cat>
          <c:val>
            <c:numRef>
              <c:f>Sheet1!$B$2:$B$12</c:f>
              <c:numCache>
                <c:formatCode>General</c:formatCode>
                <c:ptCount val="11"/>
                <c:pt idx="0">
                  <c:v>30</c:v>
                </c:pt>
                <c:pt idx="1">
                  <c:v>24</c:v>
                </c:pt>
                <c:pt idx="3">
                  <c:v>25</c:v>
                </c:pt>
                <c:pt idx="4">
                  <c:v>26</c:v>
                </c:pt>
                <c:pt idx="6">
                  <c:v>13</c:v>
                </c:pt>
                <c:pt idx="7">
                  <c:v>19</c:v>
                </c:pt>
              </c:numCache>
            </c:numRef>
          </c:val>
          <c:extLst>
            <c:ext xmlns:c16="http://schemas.microsoft.com/office/drawing/2014/chart" uri="{C3380CC4-5D6E-409C-BE32-E72D297353CC}">
              <c16:uniqueId val="{0000002B-A0E4-4DBD-96CC-9C0304C515A3}"/>
            </c:ext>
          </c:extLst>
        </c:ser>
        <c:dLbls>
          <c:showLegendKey val="0"/>
          <c:showVal val="0"/>
          <c:showCatName val="0"/>
          <c:showSerName val="0"/>
          <c:showPercent val="0"/>
          <c:showBubbleSize val="0"/>
        </c:dLbls>
        <c:gapWidth val="60"/>
        <c:overlap val="100"/>
        <c:axId val="753748184"/>
        <c:axId val="75374424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753744248"/>
        <c:scaling>
          <c:orientation val="minMax"/>
          <c:max val="100"/>
        </c:scaling>
        <c:delete val="1"/>
        <c:axPos val="r"/>
        <c:numFmt formatCode="General" sourceLinked="1"/>
        <c:majorTickMark val="out"/>
        <c:minorTickMark val="none"/>
        <c:tickLblPos val="nextTo"/>
        <c:crossAx val="753748184"/>
        <c:crosses val="max"/>
        <c:crossBetween val="between"/>
      </c:valAx>
      <c:catAx>
        <c:axId val="753748184"/>
        <c:scaling>
          <c:orientation val="minMax"/>
        </c:scaling>
        <c:delete val="1"/>
        <c:axPos val="b"/>
        <c:numFmt formatCode="General" sourceLinked="1"/>
        <c:majorTickMark val="out"/>
        <c:minorTickMark val="none"/>
        <c:tickLblPos val="nextTo"/>
        <c:crossAx val="753744248"/>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consider</c:v>
                </c:pt>
              </c:strCache>
            </c:strRef>
          </c:tx>
          <c:spPr>
            <a:solidFill>
              <a:srgbClr val="FCBB64"/>
            </a:solidFill>
            <a:ln>
              <a:noFill/>
              <a:prstDash val="sysDot"/>
              <a:tailEnd type="triangle"/>
            </a:ln>
          </c:spPr>
          <c:invertIfNegative val="0"/>
          <c:dPt>
            <c:idx val="0"/>
            <c:invertIfNegative val="0"/>
            <c:bubble3D val="0"/>
            <c:spPr>
              <a:solidFill>
                <a:srgbClr val="C3C945"/>
              </a:solidFill>
              <a:ln>
                <a:noFill/>
                <a:prstDash val="sysDot"/>
                <a:tailEnd type="triangle"/>
              </a:ln>
            </c:spPr>
            <c:extLst>
              <c:ext xmlns:c16="http://schemas.microsoft.com/office/drawing/2014/chart" uri="{C3380CC4-5D6E-409C-BE32-E72D297353CC}">
                <c16:uniqueId val="{00000018-F589-489C-9E2E-25C44E557EC1}"/>
              </c:ext>
            </c:extLst>
          </c:dPt>
          <c:dPt>
            <c:idx val="1"/>
            <c:invertIfNegative val="0"/>
            <c:bubble3D val="0"/>
            <c:spPr>
              <a:solidFill>
                <a:srgbClr val="05A68E"/>
              </a:solidFill>
              <a:ln>
                <a:noFill/>
                <a:prstDash val="sysDot"/>
                <a:tailEnd type="triangle"/>
              </a:ln>
            </c:spPr>
            <c:extLst>
              <c:ext xmlns:c16="http://schemas.microsoft.com/office/drawing/2014/chart" uri="{C3380CC4-5D6E-409C-BE32-E72D297353CC}">
                <c16:uniqueId val="{00000001-A0E4-4DBD-96CC-9C0304C515A3}"/>
              </c:ext>
            </c:extLst>
          </c:dPt>
          <c:dPt>
            <c:idx val="3"/>
            <c:invertIfNegative val="0"/>
            <c:bubble3D val="0"/>
            <c:spPr>
              <a:solidFill>
                <a:srgbClr val="C3C945"/>
              </a:solidFill>
              <a:ln>
                <a:noFill/>
                <a:prstDash val="sysDot"/>
                <a:tailEnd type="triangle"/>
              </a:ln>
            </c:spPr>
            <c:extLst>
              <c:ext xmlns:c16="http://schemas.microsoft.com/office/drawing/2014/chart" uri="{C3380CC4-5D6E-409C-BE32-E72D297353CC}">
                <c16:uniqueId val="{00000019-F589-489C-9E2E-25C44E557EC1}"/>
              </c:ext>
            </c:extLst>
          </c:dPt>
          <c:dPt>
            <c:idx val="4"/>
            <c:invertIfNegative val="0"/>
            <c:bubble3D val="0"/>
            <c:spPr>
              <a:solidFill>
                <a:srgbClr val="05A68E"/>
              </a:solidFill>
              <a:ln>
                <a:noFill/>
                <a:prstDash val="sysDot"/>
                <a:tailEnd type="triangle"/>
              </a:ln>
            </c:spPr>
            <c:extLst>
              <c:ext xmlns:c16="http://schemas.microsoft.com/office/drawing/2014/chart" uri="{C3380CC4-5D6E-409C-BE32-E72D297353CC}">
                <c16:uniqueId val="{00000003-A0E4-4DBD-96CC-9C0304C515A3}"/>
              </c:ext>
            </c:extLst>
          </c:dPt>
          <c:dPt>
            <c:idx val="6"/>
            <c:invertIfNegative val="0"/>
            <c:bubble3D val="0"/>
            <c:spPr>
              <a:solidFill>
                <a:srgbClr val="C3C945"/>
              </a:solidFill>
              <a:ln>
                <a:noFill/>
                <a:prstDash val="sysDot"/>
                <a:tailEnd type="triangle"/>
              </a:ln>
            </c:spPr>
            <c:extLst>
              <c:ext xmlns:c16="http://schemas.microsoft.com/office/drawing/2014/chart" uri="{C3380CC4-5D6E-409C-BE32-E72D297353CC}">
                <c16:uniqueId val="{0000001A-F589-489C-9E2E-25C44E557EC1}"/>
              </c:ext>
            </c:extLst>
          </c:dPt>
          <c:dPt>
            <c:idx val="7"/>
            <c:invertIfNegative val="0"/>
            <c:bubble3D val="0"/>
            <c:spPr>
              <a:solidFill>
                <a:srgbClr val="05A68E"/>
              </a:solidFill>
              <a:ln>
                <a:noFill/>
                <a:prstDash val="sysDot"/>
                <a:tailEnd type="triangle"/>
              </a:ln>
            </c:spPr>
            <c:extLst>
              <c:ext xmlns:c16="http://schemas.microsoft.com/office/drawing/2014/chart" uri="{C3380CC4-5D6E-409C-BE32-E72D297353CC}">
                <c16:uniqueId val="{00000005-A0E4-4DBD-96CC-9C0304C515A3}"/>
              </c:ext>
            </c:extLst>
          </c:dPt>
          <c:dPt>
            <c:idx val="9"/>
            <c:invertIfNegative val="0"/>
            <c:bubble3D val="0"/>
            <c:spPr>
              <a:solidFill>
                <a:srgbClr val="C3C945"/>
              </a:solidFill>
              <a:ln>
                <a:noFill/>
                <a:prstDash val="sysDot"/>
                <a:tailEnd type="triangle"/>
              </a:ln>
            </c:spPr>
            <c:extLst>
              <c:ext xmlns:c16="http://schemas.microsoft.com/office/drawing/2014/chart" uri="{C3380CC4-5D6E-409C-BE32-E72D297353CC}">
                <c16:uniqueId val="{0000001B-F589-489C-9E2E-25C44E557EC1}"/>
              </c:ext>
            </c:extLst>
          </c:dPt>
          <c:dPt>
            <c:idx val="10"/>
            <c:invertIfNegative val="0"/>
            <c:bubble3D val="0"/>
            <c:spPr>
              <a:solidFill>
                <a:srgbClr val="05A68E"/>
              </a:solidFill>
              <a:ln>
                <a:noFill/>
                <a:prstDash val="sysDot"/>
                <a:tailEnd type="triangle"/>
              </a:ln>
            </c:spPr>
            <c:extLst>
              <c:ext xmlns:c16="http://schemas.microsoft.com/office/drawing/2014/chart" uri="{C3380CC4-5D6E-409C-BE32-E72D297353CC}">
                <c16:uniqueId val="{00000007-A0E4-4DBD-96CC-9C0304C515A3}"/>
              </c:ext>
            </c:extLst>
          </c:dPt>
          <c:dLbls>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Sheet1!$A$2:$A$12</c:f>
              <c:strCache>
                <c:ptCount val="8"/>
                <c:pt idx="1">
                  <c:v>Europe</c:v>
                </c:pt>
                <c:pt idx="6">
                  <c:v>10 to 99</c:v>
                </c:pt>
                <c:pt idx="7">
                  <c:v>Europe</c:v>
                </c:pt>
              </c:strCache>
            </c:strRef>
          </c:cat>
          <c:val>
            <c:numRef>
              <c:f>Sheet1!$C$2:$C$12</c:f>
              <c:numCache>
                <c:formatCode>General</c:formatCode>
                <c:ptCount val="11"/>
                <c:pt idx="0">
                  <c:v>6</c:v>
                </c:pt>
                <c:pt idx="1">
                  <c:v>8</c:v>
                </c:pt>
                <c:pt idx="6">
                  <c:v>13</c:v>
                </c:pt>
                <c:pt idx="7">
                  <c:v>11</c:v>
                </c:pt>
              </c:numCache>
            </c:numRef>
          </c:val>
          <c:extLst>
            <c:ext xmlns:c16="http://schemas.microsoft.com/office/drawing/2014/chart" uri="{C3380CC4-5D6E-409C-BE32-E72D297353CC}">
              <c16:uniqueId val="{0000000E-A0E4-4DBD-96CC-9C0304C515A3}"/>
            </c:ext>
          </c:extLst>
        </c:ser>
        <c:dLbls>
          <c:showLegendKey val="0"/>
          <c:showVal val="0"/>
          <c:showCatName val="0"/>
          <c:showSerName val="0"/>
          <c:showPercent val="0"/>
          <c:showBubbleSize val="0"/>
        </c:dLbls>
        <c:gapWidth val="60"/>
        <c:overlap val="100"/>
        <c:axId val="269688192"/>
        <c:axId val="269698176"/>
      </c:barChart>
      <c:barChart>
        <c:barDir val="col"/>
        <c:grouping val="clustered"/>
        <c:varyColors val="0"/>
        <c:ser>
          <c:idx val="8"/>
          <c:order val="0"/>
          <c:tx>
            <c:strRef>
              <c:f>Sheet1!$B$1</c:f>
              <c:strCache>
                <c:ptCount val="1"/>
                <c:pt idx="0">
                  <c:v>Use </c:v>
                </c:pt>
              </c:strCache>
            </c:strRef>
          </c:tx>
          <c:spPr>
            <a:solidFill>
              <a:srgbClr val="FDD399"/>
            </a:solidFill>
          </c:spPr>
          <c:invertIfNegative val="0"/>
          <c:dPt>
            <c:idx val="0"/>
            <c:invertIfNegative val="0"/>
            <c:bubble3D val="0"/>
            <c:spPr>
              <a:solidFill>
                <a:srgbClr val="E0E3A1"/>
              </a:solidFill>
            </c:spPr>
            <c:extLst>
              <c:ext xmlns:c16="http://schemas.microsoft.com/office/drawing/2014/chart" uri="{C3380CC4-5D6E-409C-BE32-E72D297353CC}">
                <c16:uniqueId val="{00000010-A0E4-4DBD-96CC-9C0304C515A3}"/>
              </c:ext>
            </c:extLst>
          </c:dPt>
          <c:dPt>
            <c:idx val="1"/>
            <c:invertIfNegative val="0"/>
            <c:bubble3D val="0"/>
            <c:spPr>
              <a:solidFill>
                <a:srgbClr val="A5D2B6"/>
              </a:solidFill>
            </c:spPr>
            <c:extLst>
              <c:ext xmlns:c16="http://schemas.microsoft.com/office/drawing/2014/chart" uri="{C3380CC4-5D6E-409C-BE32-E72D297353CC}">
                <c16:uniqueId val="{00000012-A0E4-4DBD-96CC-9C0304C515A3}"/>
              </c:ext>
            </c:extLst>
          </c:dPt>
          <c:dPt>
            <c:idx val="3"/>
            <c:invertIfNegative val="0"/>
            <c:bubble3D val="0"/>
            <c:spPr>
              <a:solidFill>
                <a:srgbClr val="E0E3A1"/>
              </a:solidFill>
            </c:spPr>
            <c:extLst>
              <c:ext xmlns:c16="http://schemas.microsoft.com/office/drawing/2014/chart" uri="{C3380CC4-5D6E-409C-BE32-E72D297353CC}">
                <c16:uniqueId val="{00000014-A0E4-4DBD-96CC-9C0304C515A3}"/>
              </c:ext>
            </c:extLst>
          </c:dPt>
          <c:dPt>
            <c:idx val="4"/>
            <c:invertIfNegative val="0"/>
            <c:bubble3D val="0"/>
            <c:spPr>
              <a:solidFill>
                <a:srgbClr val="A5D2B6"/>
              </a:solidFill>
            </c:spPr>
            <c:extLst>
              <c:ext xmlns:c16="http://schemas.microsoft.com/office/drawing/2014/chart" uri="{C3380CC4-5D6E-409C-BE32-E72D297353CC}">
                <c16:uniqueId val="{00000016-A0E4-4DBD-96CC-9C0304C515A3}"/>
              </c:ext>
            </c:extLst>
          </c:dPt>
          <c:dPt>
            <c:idx val="6"/>
            <c:invertIfNegative val="0"/>
            <c:bubble3D val="0"/>
            <c:spPr>
              <a:solidFill>
                <a:srgbClr val="E0E3A1"/>
              </a:solidFill>
            </c:spPr>
            <c:extLst>
              <c:ext xmlns:c16="http://schemas.microsoft.com/office/drawing/2014/chart" uri="{C3380CC4-5D6E-409C-BE32-E72D297353CC}">
                <c16:uniqueId val="{00000018-A0E4-4DBD-96CC-9C0304C515A3}"/>
              </c:ext>
            </c:extLst>
          </c:dPt>
          <c:dPt>
            <c:idx val="7"/>
            <c:invertIfNegative val="0"/>
            <c:bubble3D val="0"/>
            <c:spPr>
              <a:solidFill>
                <a:srgbClr val="A5D2B6"/>
              </a:solidFill>
            </c:spPr>
            <c:extLst>
              <c:ext xmlns:c16="http://schemas.microsoft.com/office/drawing/2014/chart" uri="{C3380CC4-5D6E-409C-BE32-E72D297353CC}">
                <c16:uniqueId val="{0000001A-A0E4-4DBD-96CC-9C0304C515A3}"/>
              </c:ext>
            </c:extLst>
          </c:dPt>
          <c:dPt>
            <c:idx val="9"/>
            <c:invertIfNegative val="0"/>
            <c:bubble3D val="0"/>
            <c:spPr>
              <a:solidFill>
                <a:srgbClr val="E0E3A1"/>
              </a:solidFill>
            </c:spPr>
            <c:extLst>
              <c:ext xmlns:c16="http://schemas.microsoft.com/office/drawing/2014/chart" uri="{C3380CC4-5D6E-409C-BE32-E72D297353CC}">
                <c16:uniqueId val="{0000001C-A0E4-4DBD-96CC-9C0304C515A3}"/>
              </c:ext>
            </c:extLst>
          </c:dPt>
          <c:dPt>
            <c:idx val="10"/>
            <c:invertIfNegative val="0"/>
            <c:bubble3D val="0"/>
            <c:spPr>
              <a:solidFill>
                <a:srgbClr val="A5D2B6"/>
              </a:solidFill>
            </c:spPr>
            <c:extLst>
              <c:ext xmlns:c16="http://schemas.microsoft.com/office/drawing/2014/chart" uri="{C3380CC4-5D6E-409C-BE32-E72D297353CC}">
                <c16:uniqueId val="{0000001E-A0E4-4DBD-96CC-9C0304C515A3}"/>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8"/>
                <c:pt idx="1">
                  <c:v>Europe</c:v>
                </c:pt>
                <c:pt idx="6">
                  <c:v>10 to 99</c:v>
                </c:pt>
                <c:pt idx="7">
                  <c:v>Europe</c:v>
                </c:pt>
              </c:strCache>
            </c:strRef>
          </c:cat>
          <c:val>
            <c:numRef>
              <c:f>Sheet1!$B$2:$B$12</c:f>
              <c:numCache>
                <c:formatCode>General</c:formatCode>
                <c:ptCount val="11"/>
                <c:pt idx="0">
                  <c:v>4</c:v>
                </c:pt>
                <c:pt idx="1">
                  <c:v>6</c:v>
                </c:pt>
                <c:pt idx="6">
                  <c:v>3</c:v>
                </c:pt>
                <c:pt idx="7">
                  <c:v>3</c:v>
                </c:pt>
              </c:numCache>
            </c:numRef>
          </c:val>
          <c:extLst>
            <c:ext xmlns:c16="http://schemas.microsoft.com/office/drawing/2014/chart" uri="{C3380CC4-5D6E-409C-BE32-E72D297353CC}">
              <c16:uniqueId val="{0000002B-A0E4-4DBD-96CC-9C0304C515A3}"/>
            </c:ext>
          </c:extLst>
        </c:ser>
        <c:dLbls>
          <c:showLegendKey val="0"/>
          <c:showVal val="0"/>
          <c:showCatName val="0"/>
          <c:showSerName val="0"/>
          <c:showPercent val="0"/>
          <c:showBubbleSize val="0"/>
        </c:dLbls>
        <c:gapWidth val="60"/>
        <c:overlap val="100"/>
        <c:axId val="753748184"/>
        <c:axId val="75374424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753744248"/>
        <c:scaling>
          <c:orientation val="minMax"/>
          <c:max val="100"/>
        </c:scaling>
        <c:delete val="1"/>
        <c:axPos val="r"/>
        <c:numFmt formatCode="General" sourceLinked="1"/>
        <c:majorTickMark val="out"/>
        <c:minorTickMark val="none"/>
        <c:tickLblPos val="nextTo"/>
        <c:crossAx val="753748184"/>
        <c:crosses val="max"/>
        <c:crossBetween val="between"/>
      </c:valAx>
      <c:catAx>
        <c:axId val="753748184"/>
        <c:scaling>
          <c:orientation val="minMax"/>
        </c:scaling>
        <c:delete val="1"/>
        <c:axPos val="b"/>
        <c:numFmt formatCode="General" sourceLinked="1"/>
        <c:majorTickMark val="out"/>
        <c:minorTickMark val="none"/>
        <c:tickLblPos val="nextTo"/>
        <c:crossAx val="753744248"/>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Feuil1!$C$1</c:f>
              <c:strCache>
                <c:ptCount val="1"/>
                <c:pt idx="0">
                  <c:v>Colonne1</c:v>
                </c:pt>
              </c:strCache>
            </c:strRef>
          </c:tx>
          <c:spPr>
            <a:ln w="57150" cap="rnd">
              <a:solidFill>
                <a:srgbClr val="C3C945"/>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8D-497F-B4F6-268C51E7BD74}"/>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8D-497F-B4F6-268C51E7BD74}"/>
                </c:ext>
              </c:extLst>
            </c:dLbl>
            <c:dLbl>
              <c:idx val="4"/>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8D-497F-B4F6-268C51E7BD74}"/>
                </c:ext>
              </c:extLst>
            </c:dLbl>
            <c:dLbl>
              <c:idx val="5"/>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8D-497F-B4F6-268C51E7BD74}"/>
                </c:ext>
              </c:extLst>
            </c:dLbl>
            <c:dLbl>
              <c:idx val="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98D-497F-B4F6-268C51E7BD74}"/>
                </c:ext>
              </c:extLst>
            </c:dLbl>
            <c:dLbl>
              <c:idx val="11"/>
              <c:layout>
                <c:manualLayout>
                  <c:x val="-0.10011792491109262"/>
                  <c:y val="-1.432485707853225E-2"/>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63D-4350-B9FA-1BAB20A0CD01}"/>
                </c:ext>
              </c:extLst>
            </c:dLbl>
            <c:dLbl>
              <c:idx val="12"/>
              <c:layout>
                <c:manualLayout>
                  <c:x val="-0.12661972856402889"/>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98D-497F-B4F6-268C51E7BD74}"/>
                </c:ext>
              </c:extLst>
            </c:dLbl>
            <c:dLbl>
              <c:idx val="16"/>
              <c:layout>
                <c:manualLayout>
                  <c:x val="-0.12661972856402887"/>
                  <c:y val="-8.5949142471193635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63D-4350-B9FA-1BAB20A0CD01}"/>
                </c:ext>
              </c:extLst>
            </c:dLbl>
            <c:dLbl>
              <c:idx val="17"/>
              <c:layout>
                <c:manualLayout>
                  <c:x val="-0.1060072146117451"/>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C98D-497F-B4F6-268C51E7BD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3C945"/>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xVal>
            <c:numRef>
              <c:f>Feuil1!$A$2:$A$19</c:f>
              <c:numCache>
                <c:formatCode>General</c:formatCode>
                <c:ptCount val="18"/>
                <c:pt idx="0">
                  <c:v>24</c:v>
                </c:pt>
                <c:pt idx="1">
                  <c:v>34</c:v>
                </c:pt>
                <c:pt idx="2">
                  <c:v>34</c:v>
                </c:pt>
                <c:pt idx="3">
                  <c:v>35</c:v>
                </c:pt>
                <c:pt idx="4">
                  <c:v>36</c:v>
                </c:pt>
                <c:pt idx="5">
                  <c:v>40</c:v>
                </c:pt>
                <c:pt idx="6">
                  <c:v>41</c:v>
                </c:pt>
                <c:pt idx="7">
                  <c:v>46</c:v>
                </c:pt>
                <c:pt idx="8">
                  <c:v>54</c:v>
                </c:pt>
                <c:pt idx="9">
                  <c:v>18</c:v>
                </c:pt>
                <c:pt idx="10">
                  <c:v>33</c:v>
                </c:pt>
                <c:pt idx="11">
                  <c:v>22</c:v>
                </c:pt>
                <c:pt idx="12">
                  <c:v>32</c:v>
                </c:pt>
                <c:pt idx="13">
                  <c:v>31</c:v>
                </c:pt>
                <c:pt idx="14">
                  <c:v>32</c:v>
                </c:pt>
                <c:pt idx="15">
                  <c:v>25</c:v>
                </c:pt>
                <c:pt idx="16">
                  <c:v>29</c:v>
                </c:pt>
                <c:pt idx="17">
                  <c:v>33</c:v>
                </c:pt>
              </c:numCache>
            </c:numRef>
          </c:xVal>
          <c:yVal>
            <c:numRef>
              <c:f>Feuil1!$C$2:$C$19</c:f>
              <c:numCache>
                <c:formatCode>General</c:formatCode>
                <c:ptCount val="18"/>
                <c:pt idx="9">
                  <c:v>1</c:v>
                </c:pt>
                <c:pt idx="10">
                  <c:v>2</c:v>
                </c:pt>
                <c:pt idx="11">
                  <c:v>3</c:v>
                </c:pt>
                <c:pt idx="12">
                  <c:v>4</c:v>
                </c:pt>
                <c:pt idx="13">
                  <c:v>5</c:v>
                </c:pt>
                <c:pt idx="14">
                  <c:v>6</c:v>
                </c:pt>
                <c:pt idx="15">
                  <c:v>7</c:v>
                </c:pt>
                <c:pt idx="16">
                  <c:v>8</c:v>
                </c:pt>
                <c:pt idx="17">
                  <c:v>9</c:v>
                </c:pt>
              </c:numCache>
            </c:numRef>
          </c:yVal>
          <c:smooth val="1"/>
          <c:extLst>
            <c:ext xmlns:c16="http://schemas.microsoft.com/office/drawing/2014/chart" uri="{C3380CC4-5D6E-409C-BE32-E72D297353CC}">
              <c16:uniqueId val="{00000008-D63D-4350-B9FA-1BAB20A0CD01}"/>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98D-497F-B4F6-268C51E7BD74}"/>
                </c:ext>
              </c:extLst>
            </c:dLbl>
            <c:dLbl>
              <c:idx val="1"/>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3D-4350-B9FA-1BAB20A0CD01}"/>
                </c:ext>
              </c:extLst>
            </c:dLbl>
            <c:dLbl>
              <c:idx val="2"/>
              <c:layout>
                <c:manualLayout>
                  <c:x val="-4.623092415012217E-3"/>
                  <c:y val="-2.8649714157065551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63D-4350-B9FA-1BAB20A0CD01}"/>
                </c:ext>
              </c:extLst>
            </c:dLbl>
            <c:dLbl>
              <c:idx val="3"/>
              <c:layout>
                <c:manualLayout>
                  <c:x val="-7.5677372653384697E-3"/>
                  <c:y val="-8.5949142471194555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98D-497F-B4F6-268C51E7BD74}"/>
                </c:ext>
              </c:extLst>
            </c:dLbl>
            <c:dLbl>
              <c:idx val="4"/>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98D-497F-B4F6-268C51E7BD74}"/>
                </c:ext>
              </c:extLst>
            </c:dLbl>
            <c:dLbl>
              <c:idx val="5"/>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BNPPSlabSerif-Light" panose="02000000000000000000"/>
                      <a:ea typeface="+mn-ea"/>
                      <a:cs typeface="+mn-cs"/>
                    </a:defRPr>
                  </a:pPr>
                  <a:endParaRPr lang="nl-BE"/>
                </a:p>
              </c:txPr>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3D-4350-B9FA-1BAB20A0CD01}"/>
                </c:ext>
              </c:extLst>
            </c:dLbl>
            <c:dLbl>
              <c:idx val="6"/>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C98D-497F-B4F6-268C51E7BD74}"/>
                </c:ext>
              </c:extLst>
            </c:dLbl>
            <c:dLbl>
              <c:idx val="7"/>
              <c:layout>
                <c:manualLayout>
                  <c:x val="-7.5677372653385235E-3"/>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3D-4350-B9FA-1BAB20A0CD01}"/>
                </c:ext>
              </c:extLst>
            </c:dLbl>
            <c:dLbl>
              <c:idx val="8"/>
              <c:layout>
                <c:manualLayout>
                  <c:x val="1.8934066387597696E-2"/>
                  <c:y val="-8.2068545616248878E-19"/>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C98D-497F-B4F6-268C51E7BD74}"/>
                </c:ext>
              </c:extLst>
            </c:dLbl>
            <c:dLbl>
              <c:idx val="9"/>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8D-497F-B4F6-268C51E7BD74}"/>
                </c:ext>
              </c:extLst>
            </c:dLbl>
            <c:dLbl>
              <c:idx val="10"/>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8D-497F-B4F6-268C51E7BD74}"/>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8D-497F-B4F6-268C51E7BD74}"/>
                </c:ext>
              </c:extLst>
            </c:dLbl>
            <c:dLbl>
              <c:idx val="1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8D-497F-B4F6-268C51E7BD74}"/>
                </c:ext>
              </c:extLst>
            </c:dLbl>
            <c:dLbl>
              <c:idx val="13"/>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8D-497F-B4F6-268C51E7BD74}"/>
                </c:ext>
              </c:extLst>
            </c:dLbl>
            <c:dLbl>
              <c:idx val="14"/>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8D-497F-B4F6-268C51E7BD74}"/>
                </c:ext>
              </c:extLst>
            </c:dLbl>
            <c:dLbl>
              <c:idx val="15"/>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8D-497F-B4F6-268C51E7BD74}"/>
                </c:ext>
              </c:extLst>
            </c:dLbl>
            <c:dLbl>
              <c:idx val="1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98D-497F-B4F6-268C51E7BD74}"/>
                </c:ext>
              </c:extLst>
            </c:dLbl>
            <c:dLbl>
              <c:idx val="17"/>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8D-497F-B4F6-268C51E7BD7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Feuil1!$A$2:$A$19</c:f>
              <c:numCache>
                <c:formatCode>General</c:formatCode>
                <c:ptCount val="18"/>
                <c:pt idx="0">
                  <c:v>24</c:v>
                </c:pt>
                <c:pt idx="1">
                  <c:v>34</c:v>
                </c:pt>
                <c:pt idx="2">
                  <c:v>34</c:v>
                </c:pt>
                <c:pt idx="3">
                  <c:v>35</c:v>
                </c:pt>
                <c:pt idx="4">
                  <c:v>36</c:v>
                </c:pt>
                <c:pt idx="5">
                  <c:v>40</c:v>
                </c:pt>
                <c:pt idx="6">
                  <c:v>41</c:v>
                </c:pt>
                <c:pt idx="7">
                  <c:v>46</c:v>
                </c:pt>
                <c:pt idx="8">
                  <c:v>54</c:v>
                </c:pt>
                <c:pt idx="9">
                  <c:v>18</c:v>
                </c:pt>
                <c:pt idx="10">
                  <c:v>33</c:v>
                </c:pt>
                <c:pt idx="11">
                  <c:v>22</c:v>
                </c:pt>
                <c:pt idx="12">
                  <c:v>32</c:v>
                </c:pt>
                <c:pt idx="13">
                  <c:v>31</c:v>
                </c:pt>
                <c:pt idx="14">
                  <c:v>32</c:v>
                </c:pt>
                <c:pt idx="15">
                  <c:v>25</c:v>
                </c:pt>
                <c:pt idx="16">
                  <c:v>29</c:v>
                </c:pt>
                <c:pt idx="17">
                  <c:v>33</c:v>
                </c:pt>
              </c:numCache>
            </c:numRef>
          </c:xVal>
          <c:yVal>
            <c:numRef>
              <c:f>Feuil1!$B$2:$B$19</c:f>
              <c:numCache>
                <c:formatCode>General</c:formatCode>
                <c:ptCount val="18"/>
                <c:pt idx="0">
                  <c:v>1</c:v>
                </c:pt>
                <c:pt idx="1">
                  <c:v>2</c:v>
                </c:pt>
                <c:pt idx="2">
                  <c:v>3</c:v>
                </c:pt>
                <c:pt idx="3">
                  <c:v>4</c:v>
                </c:pt>
                <c:pt idx="4">
                  <c:v>5</c:v>
                </c:pt>
                <c:pt idx="5">
                  <c:v>6</c:v>
                </c:pt>
                <c:pt idx="6">
                  <c:v>7</c:v>
                </c:pt>
                <c:pt idx="7">
                  <c:v>8</c:v>
                </c:pt>
                <c:pt idx="8">
                  <c:v>9</c:v>
                </c:pt>
              </c:numCache>
            </c:numRef>
          </c:yVal>
          <c:smooth val="1"/>
          <c:extLst>
            <c:ext xmlns:c16="http://schemas.microsoft.com/office/drawing/2014/chart" uri="{C3380CC4-5D6E-409C-BE32-E72D297353CC}">
              <c16:uniqueId val="{00000004-D63D-4350-B9FA-1BAB20A0CD01}"/>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9"/>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4483550987117E-4"/>
          <c:y val="1.52648467432950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8ACDCC"/>
              </a:solidFill>
            </a:ln>
            <a:effectLst/>
          </c:spPr>
          <c:invertIfNegative val="0"/>
          <c:dPt>
            <c:idx val="0"/>
            <c:invertIfNegative val="0"/>
            <c:bubble3D val="0"/>
            <c:spPr>
              <a:solidFill>
                <a:srgbClr val="8ACDCC"/>
              </a:solidFill>
              <a:ln>
                <a:solidFill>
                  <a:srgbClr val="8ACDCC"/>
                </a:solidFill>
              </a:ln>
              <a:effectLst/>
            </c:spPr>
            <c:extLst>
              <c:ext xmlns:c16="http://schemas.microsoft.com/office/drawing/2014/chart" uri="{C3380CC4-5D6E-409C-BE32-E72D297353CC}">
                <c16:uniqueId val="{00000001-5C5F-491D-8AA3-2AEF3C57D32E}"/>
              </c:ext>
            </c:extLst>
          </c:dPt>
          <c:dPt>
            <c:idx val="1"/>
            <c:invertIfNegative val="0"/>
            <c:bubble3D val="0"/>
            <c:spPr>
              <a:solidFill>
                <a:srgbClr val="8ACDCC"/>
              </a:solidFill>
              <a:ln>
                <a:solidFill>
                  <a:srgbClr val="8ACDCC"/>
                </a:solidFill>
              </a:ln>
              <a:effectLst/>
            </c:spPr>
            <c:extLst>
              <c:ext xmlns:c16="http://schemas.microsoft.com/office/drawing/2014/chart" uri="{C3380CC4-5D6E-409C-BE32-E72D297353CC}">
                <c16:uniqueId val="{00000003-5C5F-491D-8AA3-2AEF3C57D32E}"/>
              </c:ext>
            </c:extLst>
          </c:dPt>
          <c:dPt>
            <c:idx val="2"/>
            <c:invertIfNegative val="0"/>
            <c:bubble3D val="0"/>
            <c:spPr>
              <a:solidFill>
                <a:srgbClr val="8ACDCC"/>
              </a:solidFill>
              <a:ln>
                <a:solidFill>
                  <a:srgbClr val="8ACDCC"/>
                </a:solidFill>
              </a:ln>
              <a:effectLst/>
            </c:spPr>
            <c:extLst>
              <c:ext xmlns:c16="http://schemas.microsoft.com/office/drawing/2014/chart" uri="{C3380CC4-5D6E-409C-BE32-E72D297353CC}">
                <c16:uniqueId val="{00000005-5C5F-491D-8AA3-2AEF3C57D32E}"/>
              </c:ext>
            </c:extLst>
          </c:dPt>
          <c:dPt>
            <c:idx val="3"/>
            <c:invertIfNegative val="0"/>
            <c:bubble3D val="0"/>
            <c:spPr>
              <a:solidFill>
                <a:srgbClr val="8ACDCC"/>
              </a:solidFill>
              <a:ln>
                <a:solidFill>
                  <a:srgbClr val="8ACDCC"/>
                </a:solidFill>
              </a:ln>
              <a:effectLst/>
            </c:spPr>
            <c:extLst>
              <c:ext xmlns:c16="http://schemas.microsoft.com/office/drawing/2014/chart" uri="{C3380CC4-5D6E-409C-BE32-E72D297353CC}">
                <c16:uniqueId val="{00000007-5C5F-491D-8AA3-2AEF3C57D32E}"/>
              </c:ext>
            </c:extLst>
          </c:dPt>
          <c:dPt>
            <c:idx val="4"/>
            <c:invertIfNegative val="0"/>
            <c:bubble3D val="0"/>
            <c:spPr>
              <a:solidFill>
                <a:srgbClr val="8ACDCC"/>
              </a:solidFill>
              <a:ln>
                <a:solidFill>
                  <a:srgbClr val="8ACDCC"/>
                </a:solidFill>
              </a:ln>
              <a:effectLst/>
            </c:spPr>
            <c:extLst>
              <c:ext xmlns:c16="http://schemas.microsoft.com/office/drawing/2014/chart" uri="{C3380CC4-5D6E-409C-BE32-E72D297353CC}">
                <c16:uniqueId val="{00000009-5C5F-491D-8AA3-2AEF3C57D32E}"/>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5C5F-491D-8AA3-2AEF3C57D32E}"/>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5C5F-491D-8AA3-2AEF3C57D32E}"/>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5C5F-491D-8AA3-2AEF3C57D32E}"/>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5C5F-491D-8AA3-2AEF3C57D32E}"/>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5C5F-491D-8AA3-2AEF3C57D32E}"/>
              </c:ext>
            </c:extLst>
          </c:dPt>
          <c:dPt>
            <c:idx val="12"/>
            <c:invertIfNegative val="0"/>
            <c:bubble3D val="0"/>
            <c:spPr>
              <a:solidFill>
                <a:schemeClr val="bg1"/>
              </a:solidFill>
              <a:ln>
                <a:noFill/>
              </a:ln>
              <a:effectLst/>
            </c:spPr>
            <c:extLst>
              <c:ext xmlns:c16="http://schemas.microsoft.com/office/drawing/2014/chart" uri="{C3380CC4-5D6E-409C-BE32-E72D297353CC}">
                <c16:uniqueId val="{00000015-B34E-4F9F-A1C1-0474ED3246D3}"/>
              </c:ext>
            </c:extLst>
          </c:dPt>
          <c:dLbls>
            <c:dLbl>
              <c:idx val="0"/>
              <c:layout/>
              <c:tx>
                <c:rich>
                  <a:bodyPr wrap="square" lIns="38100" tIns="19050" rIns="38100" bIns="19050" anchor="ctr">
                    <a:spAutoFit/>
                  </a:bodyPr>
                  <a:lstStyle/>
                  <a:p>
                    <a:pPr>
                      <a:defRPr sz="2400" b="1">
                        <a:solidFill>
                          <a:schemeClr val="bg1"/>
                        </a:solidFill>
                      </a:defRPr>
                    </a:pPr>
                    <a:fld id="{A6648C3E-531A-45B3-876C-6AB9A3A39DEC}" type="CELLRANGE">
                      <a:rPr lang="en-US">
                        <a:solidFill>
                          <a:schemeClr val="bg1"/>
                        </a:solidFill>
                      </a:rPr>
                      <a:pPr>
                        <a:defRPr sz="2400" b="1">
                          <a:solidFill>
                            <a:schemeClr val="bg1"/>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C5F-491D-8AA3-2AEF3C57D32E}"/>
                </c:ext>
              </c:extLst>
            </c:dLbl>
            <c:dLbl>
              <c:idx val="1"/>
              <c:layout/>
              <c:tx>
                <c:rich>
                  <a:bodyPr wrap="square" lIns="38100" tIns="19050" rIns="38100" bIns="19050" anchor="ctr">
                    <a:spAutoFit/>
                  </a:bodyPr>
                  <a:lstStyle/>
                  <a:p>
                    <a:pPr>
                      <a:defRPr sz="2400" b="1">
                        <a:solidFill>
                          <a:schemeClr val="bg1"/>
                        </a:solidFill>
                      </a:defRPr>
                    </a:pPr>
                    <a:fld id="{1072191B-C641-4AB3-AC73-83F530BE9022}" type="CELLRANGE">
                      <a:rPr lang="en-US"/>
                      <a:pPr>
                        <a:defRPr sz="2400" b="1">
                          <a:solidFill>
                            <a:schemeClr val="bg1"/>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5C5F-491D-8AA3-2AEF3C57D32E}"/>
                </c:ext>
              </c:extLst>
            </c:dLbl>
            <c:dLbl>
              <c:idx val="2"/>
              <c:layout/>
              <c:tx>
                <c:rich>
                  <a:bodyPr wrap="square" lIns="38100" tIns="19050" rIns="38100" bIns="19050" anchor="ctr">
                    <a:spAutoFit/>
                  </a:bodyPr>
                  <a:lstStyle/>
                  <a:p>
                    <a:pPr>
                      <a:defRPr sz="2400" b="1">
                        <a:solidFill>
                          <a:schemeClr val="bg1"/>
                        </a:solidFill>
                      </a:defRPr>
                    </a:pPr>
                    <a:fld id="{EA459B7B-9790-4645-B111-84192D45AD90}" type="CELLRANGE">
                      <a:rPr lang="nl-BE"/>
                      <a:pPr>
                        <a:defRPr sz="2400" b="1">
                          <a:solidFill>
                            <a:schemeClr val="bg1"/>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5C5F-491D-8AA3-2AEF3C57D32E}"/>
                </c:ext>
              </c:extLst>
            </c:dLbl>
            <c:dLbl>
              <c:idx val="3"/>
              <c:layout/>
              <c:tx>
                <c:rich>
                  <a:bodyPr wrap="square" lIns="38100" tIns="19050" rIns="38100" bIns="19050" anchor="ctr">
                    <a:spAutoFit/>
                  </a:bodyPr>
                  <a:lstStyle/>
                  <a:p>
                    <a:pPr>
                      <a:defRPr sz="2400" b="1">
                        <a:solidFill>
                          <a:schemeClr val="bg1"/>
                        </a:solidFill>
                      </a:defRPr>
                    </a:pPr>
                    <a:fld id="{F1212110-34AF-4C66-A40F-1BE28A384618}" type="CELLRANGE">
                      <a:rPr lang="nl-BE"/>
                      <a:pPr>
                        <a:defRPr sz="2400" b="1">
                          <a:solidFill>
                            <a:schemeClr val="bg1"/>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5C5F-491D-8AA3-2AEF3C57D32E}"/>
                </c:ext>
              </c:extLst>
            </c:dLbl>
            <c:dLbl>
              <c:idx val="4"/>
              <c:layout/>
              <c:tx>
                <c:rich>
                  <a:bodyPr wrap="square" lIns="38100" tIns="19050" rIns="38100" bIns="19050" anchor="ctr">
                    <a:spAutoFit/>
                  </a:bodyPr>
                  <a:lstStyle/>
                  <a:p>
                    <a:pPr>
                      <a:defRPr sz="2400" b="1">
                        <a:solidFill>
                          <a:schemeClr val="bg1"/>
                        </a:solidFill>
                      </a:defRPr>
                    </a:pPr>
                    <a:fld id="{E86A9B63-B56D-477B-92D9-6FB5A8F4FA44}" type="CELLRANGE">
                      <a:rPr lang="nl-BE"/>
                      <a:pPr>
                        <a:defRPr sz="2400" b="1">
                          <a:solidFill>
                            <a:schemeClr val="bg1"/>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5C5F-491D-8AA3-2AEF3C57D32E}"/>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265-43B8-B41B-EF1CA0E9639E}"/>
                </c:ext>
              </c:extLst>
            </c:dLbl>
            <c:dLbl>
              <c:idx val="6"/>
              <c:layout/>
              <c:tx>
                <c:rich>
                  <a:bodyPr/>
                  <a:lstStyle/>
                  <a:p>
                    <a:fld id="{2768D831-24B2-4963-94BE-EEFFDD7CD0B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5C5F-491D-8AA3-2AEF3C57D32E}"/>
                </c:ext>
              </c:extLst>
            </c:dLbl>
            <c:dLbl>
              <c:idx val="7"/>
              <c:layout/>
              <c:tx>
                <c:rich>
                  <a:bodyPr/>
                  <a:lstStyle/>
                  <a:p>
                    <a:fld id="{B63FEF70-34E5-4D12-B4C9-BB2A162C02A6}"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5C5F-491D-8AA3-2AEF3C57D32E}"/>
                </c:ext>
              </c:extLst>
            </c:dLbl>
            <c:dLbl>
              <c:idx val="8"/>
              <c:layout/>
              <c:tx>
                <c:rich>
                  <a:bodyPr/>
                  <a:lstStyle/>
                  <a:p>
                    <a:fld id="{7523958F-4F3D-4FE2-A620-663A4D854E94}"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5C5F-491D-8AA3-2AEF3C57D32E}"/>
                </c:ext>
              </c:extLst>
            </c:dLbl>
            <c:dLbl>
              <c:idx val="9"/>
              <c:layout/>
              <c:tx>
                <c:rich>
                  <a:bodyPr/>
                  <a:lstStyle/>
                  <a:p>
                    <a:fld id="{9DD9118D-3331-474B-ADE6-620E84236EF2}"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5C5F-491D-8AA3-2AEF3C57D32E}"/>
                </c:ext>
              </c:extLst>
            </c:dLbl>
            <c:dLbl>
              <c:idx val="10"/>
              <c:layout/>
              <c:tx>
                <c:rich>
                  <a:bodyPr/>
                  <a:lstStyle/>
                  <a:p>
                    <a:fld id="{512207F7-5CEC-42C9-89CC-03BB359BC704}"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5C5F-491D-8AA3-2AEF3C57D32E}"/>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65-43B8-B41B-EF1CA0E9639E}"/>
                </c:ext>
              </c:extLst>
            </c:dLbl>
            <c:dLbl>
              <c:idx val="12"/>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B34E-4F9F-A1C1-0474ED3246D3}"/>
                </c:ext>
              </c:extLst>
            </c:dLbl>
            <c:spPr>
              <a:noFill/>
              <a:ln>
                <a:noFill/>
              </a:ln>
              <a:effectLst/>
            </c:spPr>
            <c:txPr>
              <a:bodyPr wrap="square" lIns="38100" tIns="19050" rIns="38100" bIns="19050" anchor="ctr">
                <a:spAutoFit/>
              </a:bodyPr>
              <a:lstStyle/>
              <a:p>
                <a:pPr>
                  <a:defRPr sz="2400" b="1">
                    <a:solidFill>
                      <a:srgbClr val="449E9C"/>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xVal>
            <c:numRef>
              <c:f>Feuil1!$A$2:$A$14</c:f>
              <c:numCache>
                <c:formatCode>General</c:formatCode>
                <c:ptCount val="13"/>
                <c:pt idx="0">
                  <c:v>0.45</c:v>
                </c:pt>
                <c:pt idx="1">
                  <c:v>1.45</c:v>
                </c:pt>
                <c:pt idx="2">
                  <c:v>2.4500000000000002</c:v>
                </c:pt>
                <c:pt idx="3">
                  <c:v>3.45</c:v>
                </c:pt>
                <c:pt idx="4">
                  <c:v>4.45</c:v>
                </c:pt>
                <c:pt idx="6">
                  <c:v>0.45</c:v>
                </c:pt>
                <c:pt idx="7">
                  <c:v>1.45</c:v>
                </c:pt>
                <c:pt idx="8">
                  <c:v>2.4500000000000002</c:v>
                </c:pt>
                <c:pt idx="9">
                  <c:v>3.45</c:v>
                </c:pt>
                <c:pt idx="10">
                  <c:v>4.45</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77</c:v>
                </c:pt>
                <c:pt idx="1">
                  <c:v>76</c:v>
                </c:pt>
                <c:pt idx="2">
                  <c:v>72</c:v>
                </c:pt>
                <c:pt idx="3">
                  <c:v>81</c:v>
                </c:pt>
                <c:pt idx="4">
                  <c:v>76</c:v>
                </c:pt>
                <c:pt idx="6">
                  <c:v>77</c:v>
                </c:pt>
                <c:pt idx="7">
                  <c:v>73</c:v>
                </c:pt>
                <c:pt idx="8">
                  <c:v>75</c:v>
                </c:pt>
                <c:pt idx="9">
                  <c:v>79</c:v>
                </c:pt>
                <c:pt idx="10">
                  <c:v>82</c:v>
                </c:pt>
                <c:pt idx="12" formatCode="0">
                  <c:v>80</c:v>
                </c:pt>
              </c:numCache>
            </c:numRef>
          </c:bubbleSize>
          <c:bubble3D val="0"/>
          <c:extLst>
            <c:ext xmlns:c15="http://schemas.microsoft.com/office/drawing/2012/chart" uri="{02D57815-91ED-43cb-92C2-25804820EDAC}">
              <c15:datalabelsRange>
                <c15:f>Feuil1!$B$2:$B$12</c15:f>
                <c15:dlblRangeCache>
                  <c:ptCount val="11"/>
                  <c:pt idx="0">
                    <c:v>77</c:v>
                  </c:pt>
                  <c:pt idx="1">
                    <c:v>76</c:v>
                  </c:pt>
                  <c:pt idx="2">
                    <c:v>72</c:v>
                  </c:pt>
                  <c:pt idx="3">
                    <c:v>81</c:v>
                  </c:pt>
                  <c:pt idx="4">
                    <c:v>76</c:v>
                  </c:pt>
                  <c:pt idx="6">
                    <c:v>77</c:v>
                  </c:pt>
                  <c:pt idx="7">
                    <c:v>73</c:v>
                  </c:pt>
                  <c:pt idx="8">
                    <c:v>75</c:v>
                  </c:pt>
                  <c:pt idx="9">
                    <c:v>79</c:v>
                  </c:pt>
                  <c:pt idx="10">
                    <c:v>82</c:v>
                  </c:pt>
                </c15:dlblRangeCache>
              </c15:datalabelsRange>
            </c:ext>
            <c:ext xmlns:c16="http://schemas.microsoft.com/office/drawing/2014/chart" uri="{C3380CC4-5D6E-409C-BE32-E72D297353CC}">
              <c16:uniqueId val="{00000014-5C5F-491D-8AA3-2AEF3C57D32E}"/>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12557197666612865"/>
          <c:w val="0.98161492423585761"/>
          <c:h val="0.70318507314070189"/>
        </c:manualLayout>
      </c:layout>
      <c:barChart>
        <c:barDir val="col"/>
        <c:grouping val="clustered"/>
        <c:varyColors val="0"/>
        <c:ser>
          <c:idx val="0"/>
          <c:order val="1"/>
          <c:tx>
            <c:strRef>
              <c:f>Sheet1!$C$1</c:f>
              <c:strCache>
                <c:ptCount val="1"/>
                <c:pt idx="0">
                  <c:v>consider</c:v>
                </c:pt>
              </c:strCache>
            </c:strRef>
          </c:tx>
          <c:spPr>
            <a:solidFill>
              <a:srgbClr val="FCBB64"/>
            </a:solidFill>
            <a:ln>
              <a:noFill/>
              <a:prstDash val="sysDot"/>
              <a:tailEnd type="triangle"/>
            </a:ln>
          </c:spPr>
          <c:invertIfNegative val="0"/>
          <c:dPt>
            <c:idx val="0"/>
            <c:invertIfNegative val="0"/>
            <c:bubble3D val="0"/>
            <c:spPr>
              <a:solidFill>
                <a:srgbClr val="C3C945"/>
              </a:solidFill>
              <a:ln>
                <a:noFill/>
                <a:prstDash val="sysDot"/>
                <a:tailEnd type="triangle"/>
              </a:ln>
            </c:spPr>
            <c:extLst>
              <c:ext xmlns:c16="http://schemas.microsoft.com/office/drawing/2014/chart" uri="{C3380CC4-5D6E-409C-BE32-E72D297353CC}">
                <c16:uniqueId val="{00000001-14B4-4478-8FD7-BE30DB6D1202}"/>
              </c:ext>
            </c:extLst>
          </c:dPt>
          <c:dPt>
            <c:idx val="1"/>
            <c:invertIfNegative val="0"/>
            <c:bubble3D val="0"/>
            <c:spPr>
              <a:solidFill>
                <a:srgbClr val="05A68E"/>
              </a:solidFill>
              <a:ln>
                <a:noFill/>
                <a:prstDash val="sysDot"/>
                <a:tailEnd type="triangle"/>
              </a:ln>
            </c:spPr>
            <c:extLst>
              <c:ext xmlns:c16="http://schemas.microsoft.com/office/drawing/2014/chart" uri="{C3380CC4-5D6E-409C-BE32-E72D297353CC}">
                <c16:uniqueId val="{00000003-14B4-4478-8FD7-BE30DB6D1202}"/>
              </c:ext>
            </c:extLst>
          </c:dPt>
          <c:dPt>
            <c:idx val="3"/>
            <c:invertIfNegative val="0"/>
            <c:bubble3D val="0"/>
            <c:spPr>
              <a:solidFill>
                <a:srgbClr val="C3C945"/>
              </a:solidFill>
              <a:ln>
                <a:noFill/>
                <a:prstDash val="sysDot"/>
                <a:tailEnd type="triangle"/>
              </a:ln>
            </c:spPr>
            <c:extLst>
              <c:ext xmlns:c16="http://schemas.microsoft.com/office/drawing/2014/chart" uri="{C3380CC4-5D6E-409C-BE32-E72D297353CC}">
                <c16:uniqueId val="{00000005-14B4-4478-8FD7-BE30DB6D1202}"/>
              </c:ext>
            </c:extLst>
          </c:dPt>
          <c:dPt>
            <c:idx val="4"/>
            <c:invertIfNegative val="0"/>
            <c:bubble3D val="0"/>
            <c:spPr>
              <a:solidFill>
                <a:srgbClr val="05A68E"/>
              </a:solidFill>
              <a:ln>
                <a:noFill/>
                <a:prstDash val="sysDot"/>
                <a:tailEnd type="triangle"/>
              </a:ln>
            </c:spPr>
            <c:extLst>
              <c:ext xmlns:c16="http://schemas.microsoft.com/office/drawing/2014/chart" uri="{C3380CC4-5D6E-409C-BE32-E72D297353CC}">
                <c16:uniqueId val="{00000007-14B4-4478-8FD7-BE30DB6D1202}"/>
              </c:ext>
            </c:extLst>
          </c:dPt>
          <c:dPt>
            <c:idx val="6"/>
            <c:invertIfNegative val="0"/>
            <c:bubble3D val="0"/>
            <c:spPr>
              <a:solidFill>
                <a:srgbClr val="C3C945"/>
              </a:solidFill>
              <a:ln>
                <a:noFill/>
                <a:prstDash val="sysDot"/>
                <a:tailEnd type="triangle"/>
              </a:ln>
            </c:spPr>
            <c:extLst>
              <c:ext xmlns:c16="http://schemas.microsoft.com/office/drawing/2014/chart" uri="{C3380CC4-5D6E-409C-BE32-E72D297353CC}">
                <c16:uniqueId val="{00000009-14B4-4478-8FD7-BE30DB6D1202}"/>
              </c:ext>
            </c:extLst>
          </c:dPt>
          <c:dPt>
            <c:idx val="7"/>
            <c:invertIfNegative val="0"/>
            <c:bubble3D val="0"/>
            <c:spPr>
              <a:solidFill>
                <a:srgbClr val="05A68E"/>
              </a:solidFill>
              <a:ln>
                <a:noFill/>
                <a:prstDash val="sysDot"/>
                <a:tailEnd type="triangle"/>
              </a:ln>
            </c:spPr>
            <c:extLst>
              <c:ext xmlns:c16="http://schemas.microsoft.com/office/drawing/2014/chart" uri="{C3380CC4-5D6E-409C-BE32-E72D297353CC}">
                <c16:uniqueId val="{0000000B-14B4-4478-8FD7-BE30DB6D1202}"/>
              </c:ext>
            </c:extLst>
          </c:dPt>
          <c:dPt>
            <c:idx val="9"/>
            <c:invertIfNegative val="0"/>
            <c:bubble3D val="0"/>
            <c:spPr>
              <a:solidFill>
                <a:srgbClr val="C3C945"/>
              </a:solidFill>
              <a:ln>
                <a:noFill/>
                <a:prstDash val="sysDot"/>
                <a:tailEnd type="triangle"/>
              </a:ln>
            </c:spPr>
            <c:extLst>
              <c:ext xmlns:c16="http://schemas.microsoft.com/office/drawing/2014/chart" uri="{C3380CC4-5D6E-409C-BE32-E72D297353CC}">
                <c16:uniqueId val="{0000000D-14B4-4478-8FD7-BE30DB6D1202}"/>
              </c:ext>
            </c:extLst>
          </c:dPt>
          <c:dPt>
            <c:idx val="10"/>
            <c:invertIfNegative val="0"/>
            <c:bubble3D val="0"/>
            <c:spPr>
              <a:solidFill>
                <a:srgbClr val="05A68E"/>
              </a:solidFill>
              <a:ln>
                <a:noFill/>
                <a:prstDash val="sysDot"/>
                <a:tailEnd type="triangle"/>
              </a:ln>
            </c:spPr>
            <c:extLst>
              <c:ext xmlns:c16="http://schemas.microsoft.com/office/drawing/2014/chart" uri="{C3380CC4-5D6E-409C-BE32-E72D297353CC}">
                <c16:uniqueId val="{0000000F-14B4-4478-8FD7-BE30DB6D1202}"/>
              </c:ext>
            </c:extLst>
          </c:dPt>
          <c:dLbls>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Sheet1!$A$2:$A$12</c:f>
              <c:strCache>
                <c:ptCount val="2"/>
                <c:pt idx="0">
                  <c:v>Country</c:v>
                </c:pt>
                <c:pt idx="1">
                  <c:v>Benchmark</c:v>
                </c:pt>
              </c:strCache>
            </c:strRef>
          </c:cat>
          <c:val>
            <c:numRef>
              <c:f>Sheet1!$C$2:$C$12</c:f>
              <c:numCache>
                <c:formatCode>General</c:formatCode>
                <c:ptCount val="11"/>
                <c:pt idx="0">
                  <c:v>24</c:v>
                </c:pt>
                <c:pt idx="1">
                  <c:v>25</c:v>
                </c:pt>
              </c:numCache>
            </c:numRef>
          </c:val>
          <c:extLst>
            <c:ext xmlns:c16="http://schemas.microsoft.com/office/drawing/2014/chart" uri="{C3380CC4-5D6E-409C-BE32-E72D297353CC}">
              <c16:uniqueId val="{00000010-14B4-4478-8FD7-BE30DB6D1202}"/>
            </c:ext>
          </c:extLst>
        </c:ser>
        <c:dLbls>
          <c:showLegendKey val="0"/>
          <c:showVal val="0"/>
          <c:showCatName val="0"/>
          <c:showSerName val="0"/>
          <c:showPercent val="0"/>
          <c:showBubbleSize val="0"/>
        </c:dLbls>
        <c:gapWidth val="60"/>
        <c:overlap val="100"/>
        <c:axId val="269688192"/>
        <c:axId val="269698176"/>
      </c:barChart>
      <c:barChart>
        <c:barDir val="col"/>
        <c:grouping val="clustered"/>
        <c:varyColors val="0"/>
        <c:ser>
          <c:idx val="8"/>
          <c:order val="0"/>
          <c:tx>
            <c:strRef>
              <c:f>Sheet1!$B$1</c:f>
              <c:strCache>
                <c:ptCount val="1"/>
                <c:pt idx="0">
                  <c:v>Use </c:v>
                </c:pt>
              </c:strCache>
            </c:strRef>
          </c:tx>
          <c:spPr>
            <a:solidFill>
              <a:srgbClr val="FDD399"/>
            </a:solidFill>
          </c:spPr>
          <c:invertIfNegative val="0"/>
          <c:dPt>
            <c:idx val="0"/>
            <c:invertIfNegative val="0"/>
            <c:bubble3D val="0"/>
            <c:spPr>
              <a:solidFill>
                <a:srgbClr val="E0E3A1"/>
              </a:solidFill>
            </c:spPr>
            <c:extLst>
              <c:ext xmlns:c16="http://schemas.microsoft.com/office/drawing/2014/chart" uri="{C3380CC4-5D6E-409C-BE32-E72D297353CC}">
                <c16:uniqueId val="{00000012-14B4-4478-8FD7-BE30DB6D1202}"/>
              </c:ext>
            </c:extLst>
          </c:dPt>
          <c:dPt>
            <c:idx val="1"/>
            <c:invertIfNegative val="0"/>
            <c:bubble3D val="0"/>
            <c:spPr>
              <a:solidFill>
                <a:srgbClr val="A5D2B6"/>
              </a:solidFill>
            </c:spPr>
            <c:extLst>
              <c:ext xmlns:c16="http://schemas.microsoft.com/office/drawing/2014/chart" uri="{C3380CC4-5D6E-409C-BE32-E72D297353CC}">
                <c16:uniqueId val="{00000014-14B4-4478-8FD7-BE30DB6D1202}"/>
              </c:ext>
            </c:extLst>
          </c:dPt>
          <c:dPt>
            <c:idx val="3"/>
            <c:invertIfNegative val="0"/>
            <c:bubble3D val="0"/>
            <c:spPr>
              <a:solidFill>
                <a:srgbClr val="E0E3A1"/>
              </a:solidFill>
            </c:spPr>
            <c:extLst>
              <c:ext xmlns:c16="http://schemas.microsoft.com/office/drawing/2014/chart" uri="{C3380CC4-5D6E-409C-BE32-E72D297353CC}">
                <c16:uniqueId val="{00000016-14B4-4478-8FD7-BE30DB6D1202}"/>
              </c:ext>
            </c:extLst>
          </c:dPt>
          <c:dPt>
            <c:idx val="4"/>
            <c:invertIfNegative val="0"/>
            <c:bubble3D val="0"/>
            <c:spPr>
              <a:solidFill>
                <a:srgbClr val="A5D2B6"/>
              </a:solidFill>
            </c:spPr>
            <c:extLst>
              <c:ext xmlns:c16="http://schemas.microsoft.com/office/drawing/2014/chart" uri="{C3380CC4-5D6E-409C-BE32-E72D297353CC}">
                <c16:uniqueId val="{00000018-14B4-4478-8FD7-BE30DB6D1202}"/>
              </c:ext>
            </c:extLst>
          </c:dPt>
          <c:dPt>
            <c:idx val="6"/>
            <c:invertIfNegative val="0"/>
            <c:bubble3D val="0"/>
            <c:spPr>
              <a:solidFill>
                <a:srgbClr val="E0E3A1"/>
              </a:solidFill>
            </c:spPr>
            <c:extLst>
              <c:ext xmlns:c16="http://schemas.microsoft.com/office/drawing/2014/chart" uri="{C3380CC4-5D6E-409C-BE32-E72D297353CC}">
                <c16:uniqueId val="{0000001A-14B4-4478-8FD7-BE30DB6D1202}"/>
              </c:ext>
            </c:extLst>
          </c:dPt>
          <c:dPt>
            <c:idx val="7"/>
            <c:invertIfNegative val="0"/>
            <c:bubble3D val="0"/>
            <c:spPr>
              <a:solidFill>
                <a:srgbClr val="A5D2B6"/>
              </a:solidFill>
            </c:spPr>
            <c:extLst>
              <c:ext xmlns:c16="http://schemas.microsoft.com/office/drawing/2014/chart" uri="{C3380CC4-5D6E-409C-BE32-E72D297353CC}">
                <c16:uniqueId val="{0000001C-14B4-4478-8FD7-BE30DB6D1202}"/>
              </c:ext>
            </c:extLst>
          </c:dPt>
          <c:dPt>
            <c:idx val="9"/>
            <c:invertIfNegative val="0"/>
            <c:bubble3D val="0"/>
            <c:spPr>
              <a:solidFill>
                <a:srgbClr val="E0E3A1"/>
              </a:solidFill>
            </c:spPr>
            <c:extLst>
              <c:ext xmlns:c16="http://schemas.microsoft.com/office/drawing/2014/chart" uri="{C3380CC4-5D6E-409C-BE32-E72D297353CC}">
                <c16:uniqueId val="{0000001E-14B4-4478-8FD7-BE30DB6D1202}"/>
              </c:ext>
            </c:extLst>
          </c:dPt>
          <c:dPt>
            <c:idx val="10"/>
            <c:invertIfNegative val="0"/>
            <c:bubble3D val="0"/>
            <c:spPr>
              <a:solidFill>
                <a:srgbClr val="A5D2B6"/>
              </a:solidFill>
            </c:spPr>
            <c:extLst>
              <c:ext xmlns:c16="http://schemas.microsoft.com/office/drawing/2014/chart" uri="{C3380CC4-5D6E-409C-BE32-E72D297353CC}">
                <c16:uniqueId val="{00000020-14B4-4478-8FD7-BE30DB6D1202}"/>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2"/>
                <c:pt idx="0">
                  <c:v>Country</c:v>
                </c:pt>
                <c:pt idx="1">
                  <c:v>Benchmark</c:v>
                </c:pt>
              </c:strCache>
            </c:strRef>
          </c:cat>
          <c:val>
            <c:numRef>
              <c:f>Sheet1!$B$2:$B$12</c:f>
              <c:numCache>
                <c:formatCode>General</c:formatCode>
                <c:ptCount val="11"/>
                <c:pt idx="0">
                  <c:v>8</c:v>
                </c:pt>
                <c:pt idx="1">
                  <c:v>8</c:v>
                </c:pt>
              </c:numCache>
            </c:numRef>
          </c:val>
          <c:extLst>
            <c:ext xmlns:c16="http://schemas.microsoft.com/office/drawing/2014/chart" uri="{C3380CC4-5D6E-409C-BE32-E72D297353CC}">
              <c16:uniqueId val="{00000021-14B4-4478-8FD7-BE30DB6D1202}"/>
            </c:ext>
          </c:extLst>
        </c:ser>
        <c:dLbls>
          <c:showLegendKey val="0"/>
          <c:showVal val="0"/>
          <c:showCatName val="0"/>
          <c:showSerName val="0"/>
          <c:showPercent val="0"/>
          <c:showBubbleSize val="0"/>
        </c:dLbls>
        <c:gapWidth val="60"/>
        <c:overlap val="100"/>
        <c:axId val="753748184"/>
        <c:axId val="75374424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753744248"/>
        <c:scaling>
          <c:orientation val="minMax"/>
          <c:max val="100"/>
        </c:scaling>
        <c:delete val="1"/>
        <c:axPos val="r"/>
        <c:numFmt formatCode="General" sourceLinked="1"/>
        <c:majorTickMark val="out"/>
        <c:minorTickMark val="none"/>
        <c:tickLblPos val="nextTo"/>
        <c:crossAx val="753748184"/>
        <c:crosses val="max"/>
        <c:crossBetween val="between"/>
      </c:valAx>
      <c:catAx>
        <c:axId val="753748184"/>
        <c:scaling>
          <c:orientation val="minMax"/>
        </c:scaling>
        <c:delete val="1"/>
        <c:axPos val="b"/>
        <c:numFmt formatCode="General" sourceLinked="1"/>
        <c:majorTickMark val="out"/>
        <c:minorTickMark val="none"/>
        <c:tickLblPos val="nextTo"/>
        <c:crossAx val="753744248"/>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714242191928602E-2"/>
          <c:y val="3.1514685572770949E-2"/>
          <c:w val="0.94632974398289005"/>
          <c:h val="0.93697062885445814"/>
        </c:manualLayout>
      </c:layout>
      <c:scatterChart>
        <c:scatterStyle val="lineMarker"/>
        <c:varyColors val="0"/>
        <c:ser>
          <c:idx val="1"/>
          <c:order val="0"/>
          <c:tx>
            <c:strRef>
              <c:f>Feuil1!$C$1</c:f>
              <c:strCache>
                <c:ptCount val="1"/>
                <c:pt idx="0">
                  <c:v>Colonne1</c:v>
                </c:pt>
              </c:strCache>
            </c:strRef>
          </c:tx>
          <c:spPr>
            <a:ln w="57150" cap="rnd">
              <a:solidFill>
                <a:srgbClr val="C3C945"/>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6E-498D-BEC4-2A5ED2CB39B0}"/>
                </c:ext>
              </c:extLst>
            </c:dLbl>
            <c:dLbl>
              <c:idx val="10"/>
              <c:layout>
                <c:manualLayout>
                  <c:x val="-0.11709874040096717"/>
                  <c:y val="1.7189828494238699E-2"/>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BCB-4A2E-B08D-B183C2FA452A}"/>
                </c:ext>
              </c:extLst>
            </c:dLbl>
            <c:dLbl>
              <c:idx val="11"/>
              <c:layout>
                <c:manualLayout>
                  <c:x val="-8.538449820903854E-2"/>
                  <c:y val="2.864971415706345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BCB-4A2E-B08D-B183C2FA452A}"/>
                </c:ext>
              </c:extLst>
            </c:dLbl>
            <c:dLbl>
              <c:idx val="12"/>
              <c:layout>
                <c:manualLayout>
                  <c:x val="-8.7824055300725359E-2"/>
                  <c:y val="-1.1459885662825801E-2"/>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26E-498D-BEC4-2A5ED2CB39B0}"/>
                </c:ext>
              </c:extLst>
            </c:dLbl>
            <c:dLbl>
              <c:idx val="13"/>
              <c:layout>
                <c:manualLayout>
                  <c:x val="-8.782405530072540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26E-498D-BEC4-2A5ED2CB39B0}"/>
                </c:ext>
              </c:extLst>
            </c:dLbl>
            <c:dLbl>
              <c:idx val="14"/>
              <c:layout>
                <c:manualLayout>
                  <c:x val="-8.538449820903854E-2"/>
                  <c:y val="-2.8649714157065027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426E-498D-BEC4-2A5ED2CB39B0}"/>
                </c:ext>
              </c:extLst>
            </c:dLbl>
            <c:dLbl>
              <c:idx val="15"/>
              <c:layout>
                <c:manualLayout>
                  <c:x val="-8.294494111735172E-2"/>
                  <c:y val="-2.864971415706476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426E-498D-BEC4-2A5ED2CB39B0}"/>
                </c:ext>
              </c:extLst>
            </c:dLbl>
            <c:dLbl>
              <c:idx val="16"/>
              <c:layout>
                <c:manualLayout>
                  <c:x val="-9.5142726575785805E-2"/>
                  <c:y val="8.5949142471193236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BCB-4A2E-B08D-B183C2FA452A}"/>
                </c:ext>
              </c:extLst>
            </c:dLbl>
            <c:dLbl>
              <c:idx val="17"/>
              <c:layout>
                <c:manualLayout>
                  <c:x val="-8.0505384025664956E-2"/>
                  <c:y val="5.729942831412900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426E-498D-BEC4-2A5ED2CB39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3C945"/>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xVal>
            <c:numRef>
              <c:f>Feuil1!$A$2:$A$19</c:f>
              <c:numCache>
                <c:formatCode>General</c:formatCode>
                <c:ptCount val="18"/>
                <c:pt idx="0">
                  <c:v>20</c:v>
                </c:pt>
                <c:pt idx="1">
                  <c:v>32</c:v>
                </c:pt>
                <c:pt idx="2">
                  <c:v>32</c:v>
                </c:pt>
                <c:pt idx="3">
                  <c:v>35</c:v>
                </c:pt>
                <c:pt idx="4">
                  <c:v>35</c:v>
                </c:pt>
                <c:pt idx="5">
                  <c:v>35</c:v>
                </c:pt>
                <c:pt idx="6">
                  <c:v>41</c:v>
                </c:pt>
                <c:pt idx="7">
                  <c:v>44</c:v>
                </c:pt>
                <c:pt idx="8">
                  <c:v>49</c:v>
                </c:pt>
                <c:pt idx="9">
                  <c:v>10</c:v>
                </c:pt>
                <c:pt idx="10">
                  <c:v>18</c:v>
                </c:pt>
                <c:pt idx="11">
                  <c:v>14</c:v>
                </c:pt>
                <c:pt idx="12">
                  <c:v>23</c:v>
                </c:pt>
                <c:pt idx="13">
                  <c:v>24</c:v>
                </c:pt>
                <c:pt idx="14">
                  <c:v>26</c:v>
                </c:pt>
                <c:pt idx="15">
                  <c:v>28</c:v>
                </c:pt>
                <c:pt idx="16">
                  <c:v>28</c:v>
                </c:pt>
                <c:pt idx="17">
                  <c:v>22</c:v>
                </c:pt>
              </c:numCache>
            </c:numRef>
          </c:xVal>
          <c:yVal>
            <c:numRef>
              <c:f>Feuil1!$C$2:$C$19</c:f>
              <c:numCache>
                <c:formatCode>General</c:formatCode>
                <c:ptCount val="18"/>
                <c:pt idx="9">
                  <c:v>1</c:v>
                </c:pt>
                <c:pt idx="10">
                  <c:v>2</c:v>
                </c:pt>
                <c:pt idx="11">
                  <c:v>3</c:v>
                </c:pt>
                <c:pt idx="12">
                  <c:v>4</c:v>
                </c:pt>
                <c:pt idx="13">
                  <c:v>5</c:v>
                </c:pt>
                <c:pt idx="14">
                  <c:v>6</c:v>
                </c:pt>
                <c:pt idx="15">
                  <c:v>7</c:v>
                </c:pt>
                <c:pt idx="16">
                  <c:v>8</c:v>
                </c:pt>
                <c:pt idx="17">
                  <c:v>9</c:v>
                </c:pt>
              </c:numCache>
            </c:numRef>
          </c:yVal>
          <c:smooth val="1"/>
          <c:extLst>
            <c:ext xmlns:c16="http://schemas.microsoft.com/office/drawing/2014/chart" uri="{C3380CC4-5D6E-409C-BE32-E72D297353CC}">
              <c16:uniqueId val="{00000008-EBCB-4A2E-B08D-B183C2FA452A}"/>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26E-498D-BEC4-2A5ED2CB39B0}"/>
                </c:ext>
              </c:extLst>
            </c:dLbl>
            <c:dLbl>
              <c:idx val="1"/>
              <c:layout>
                <c:manualLayout>
                  <c:x val="-2.0907004275756008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CB-4A2E-B08D-B183C2FA452A}"/>
                </c:ext>
              </c:extLst>
            </c:dLbl>
            <c:dLbl>
              <c:idx val="2"/>
              <c:layout>
                <c:manualLayout>
                  <c:x val="-1.8467447184069192E-2"/>
                  <c:y val="-1.0504773838879856E-16"/>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BCB-4A2E-B08D-B183C2FA452A}"/>
                </c:ext>
              </c:extLst>
            </c:dLbl>
            <c:dLbl>
              <c:idx val="3"/>
              <c:layout>
                <c:manualLayout>
                  <c:x val="-1.3588333000695606E-2"/>
                  <c:y val="-8.5949142471194555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26E-498D-BEC4-2A5ED2CB39B0}"/>
                </c:ext>
              </c:extLst>
            </c:dLbl>
            <c:dLbl>
              <c:idx val="4"/>
              <c:layout>
                <c:manualLayout>
                  <c:x val="-6.2696617256351155E-3"/>
                  <c:y val="8.5949142471193497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26E-498D-BEC4-2A5ED2CB39B0}"/>
                </c:ext>
              </c:extLst>
            </c:dLbl>
            <c:dLbl>
              <c:idx val="5"/>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BNPPSlabSerif-Light" panose="02000000000000000000"/>
                      <a:ea typeface="+mn-ea"/>
                      <a:cs typeface="+mn-cs"/>
                    </a:defRPr>
                  </a:pPr>
                  <a:endParaRPr lang="nl-BE"/>
                </a:p>
              </c:txPr>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BCB-4A2E-B08D-B183C2FA452A}"/>
                </c:ext>
              </c:extLst>
            </c:dLbl>
            <c:dLbl>
              <c:idx val="6"/>
              <c:layout>
                <c:manualLayout>
                  <c:x val="-1.6027890092382379E-2"/>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426E-498D-BEC4-2A5ED2CB39B0}"/>
                </c:ext>
              </c:extLst>
            </c:dLbl>
            <c:dLbl>
              <c:idx val="7"/>
              <c:layout>
                <c:manualLayout>
                  <c:x val="-2.0907004275756008E-2"/>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BCB-4A2E-B08D-B183C2FA452A}"/>
                </c:ext>
              </c:extLst>
            </c:dLbl>
            <c:dLbl>
              <c:idx val="8"/>
              <c:layout>
                <c:manualLayout>
                  <c:x val="-8.7092188173219318E-3"/>
                  <c:y val="-8.2068545616248878E-19"/>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426E-498D-BEC4-2A5ED2CB39B0}"/>
                </c:ext>
              </c:extLst>
            </c:dLbl>
            <c:dLbl>
              <c:idx val="9"/>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6E-498D-BEC4-2A5ED2CB39B0}"/>
                </c:ext>
              </c:extLst>
            </c:dLbl>
            <c:dLbl>
              <c:idx val="1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6E-498D-BEC4-2A5ED2CB39B0}"/>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6E-498D-BEC4-2A5ED2CB39B0}"/>
                </c:ext>
              </c:extLst>
            </c:dLbl>
            <c:dLbl>
              <c:idx val="1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6E-498D-BEC4-2A5ED2CB39B0}"/>
                </c:ext>
              </c:extLst>
            </c:dLbl>
            <c:dLbl>
              <c:idx val="1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26E-498D-BEC4-2A5ED2CB39B0}"/>
                </c:ext>
              </c:extLst>
            </c:dLbl>
            <c:dLbl>
              <c:idx val="14"/>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26E-498D-BEC4-2A5ED2CB39B0}"/>
                </c:ext>
              </c:extLst>
            </c:dLbl>
            <c:dLbl>
              <c:idx val="15"/>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26E-498D-BEC4-2A5ED2CB39B0}"/>
                </c:ext>
              </c:extLst>
            </c:dLbl>
            <c:dLbl>
              <c:idx val="1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26E-498D-BEC4-2A5ED2CB39B0}"/>
                </c:ext>
              </c:extLst>
            </c:dLbl>
            <c:dLbl>
              <c:idx val="17"/>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26E-498D-BEC4-2A5ED2CB39B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Feuil1!$A$2:$A$19</c:f>
              <c:numCache>
                <c:formatCode>General</c:formatCode>
                <c:ptCount val="18"/>
                <c:pt idx="0">
                  <c:v>20</c:v>
                </c:pt>
                <c:pt idx="1">
                  <c:v>32</c:v>
                </c:pt>
                <c:pt idx="2">
                  <c:v>32</c:v>
                </c:pt>
                <c:pt idx="3">
                  <c:v>35</c:v>
                </c:pt>
                <c:pt idx="4">
                  <c:v>35</c:v>
                </c:pt>
                <c:pt idx="5">
                  <c:v>35</c:v>
                </c:pt>
                <c:pt idx="6">
                  <c:v>41</c:v>
                </c:pt>
                <c:pt idx="7">
                  <c:v>44</c:v>
                </c:pt>
                <c:pt idx="8">
                  <c:v>49</c:v>
                </c:pt>
                <c:pt idx="9">
                  <c:v>10</c:v>
                </c:pt>
                <c:pt idx="10">
                  <c:v>18</c:v>
                </c:pt>
                <c:pt idx="11">
                  <c:v>14</c:v>
                </c:pt>
                <c:pt idx="12">
                  <c:v>23</c:v>
                </c:pt>
                <c:pt idx="13">
                  <c:v>24</c:v>
                </c:pt>
                <c:pt idx="14">
                  <c:v>26</c:v>
                </c:pt>
                <c:pt idx="15">
                  <c:v>28</c:v>
                </c:pt>
                <c:pt idx="16">
                  <c:v>28</c:v>
                </c:pt>
                <c:pt idx="17">
                  <c:v>22</c:v>
                </c:pt>
              </c:numCache>
            </c:numRef>
          </c:xVal>
          <c:yVal>
            <c:numRef>
              <c:f>Feuil1!$B$2:$B$19</c:f>
              <c:numCache>
                <c:formatCode>General</c:formatCode>
                <c:ptCount val="18"/>
                <c:pt idx="0">
                  <c:v>1</c:v>
                </c:pt>
                <c:pt idx="1">
                  <c:v>2</c:v>
                </c:pt>
                <c:pt idx="2">
                  <c:v>3</c:v>
                </c:pt>
                <c:pt idx="3">
                  <c:v>4</c:v>
                </c:pt>
                <c:pt idx="4">
                  <c:v>5</c:v>
                </c:pt>
                <c:pt idx="5">
                  <c:v>6</c:v>
                </c:pt>
                <c:pt idx="6">
                  <c:v>7</c:v>
                </c:pt>
                <c:pt idx="7">
                  <c:v>8</c:v>
                </c:pt>
                <c:pt idx="8">
                  <c:v>9</c:v>
                </c:pt>
              </c:numCache>
            </c:numRef>
          </c:yVal>
          <c:smooth val="1"/>
          <c:extLst>
            <c:ext xmlns:c16="http://schemas.microsoft.com/office/drawing/2014/chart" uri="{C3380CC4-5D6E-409C-BE32-E72D297353CC}">
              <c16:uniqueId val="{00000004-EBCB-4A2E-B08D-B183C2FA452A}"/>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9"/>
          <c:min val="1"/>
        </c:scaling>
        <c:delete val="1"/>
        <c:axPos val="l"/>
        <c:numFmt formatCode="General" sourceLinked="1"/>
        <c:majorTickMark val="out"/>
        <c:minorTickMark val="none"/>
        <c:tickLblPos val="nextTo"/>
        <c:crossAx val="985314624"/>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NET Already or consider</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1-6D97-45C0-9A68-013AD2FEAE1F}"/>
              </c:ext>
            </c:extLst>
          </c:dPt>
          <c:dPt>
            <c:idx val="1"/>
            <c:invertIfNegative val="0"/>
            <c:bubble3D val="0"/>
            <c:spPr>
              <a:solidFill>
                <a:srgbClr val="D9D9D9"/>
              </a:solidFill>
            </c:spPr>
            <c:extLst>
              <c:ext xmlns:c16="http://schemas.microsoft.com/office/drawing/2014/chart" uri="{C3380CC4-5D6E-409C-BE32-E72D297353CC}">
                <c16:uniqueId val="{00000003-6D97-45C0-9A68-013AD2FEAE1F}"/>
              </c:ext>
            </c:extLst>
          </c:dPt>
          <c:dPt>
            <c:idx val="2"/>
            <c:invertIfNegative val="0"/>
            <c:bubble3D val="0"/>
            <c:spPr>
              <a:solidFill>
                <a:srgbClr val="D9D9D9"/>
              </a:solidFill>
            </c:spPr>
            <c:extLst>
              <c:ext xmlns:c16="http://schemas.microsoft.com/office/drawing/2014/chart" uri="{C3380CC4-5D6E-409C-BE32-E72D297353CC}">
                <c16:uniqueId val="{00000005-6D97-45C0-9A68-013AD2FEAE1F}"/>
              </c:ext>
            </c:extLst>
          </c:dPt>
          <c:dPt>
            <c:idx val="3"/>
            <c:invertIfNegative val="0"/>
            <c:bubble3D val="0"/>
            <c:spPr>
              <a:solidFill>
                <a:srgbClr val="D9D9D9"/>
              </a:solidFill>
            </c:spPr>
            <c:extLst>
              <c:ext xmlns:c16="http://schemas.microsoft.com/office/drawing/2014/chart" uri="{C3380CC4-5D6E-409C-BE32-E72D297353CC}">
                <c16:uniqueId val="{00000007-6D97-45C0-9A68-013AD2FEAE1F}"/>
              </c:ext>
            </c:extLst>
          </c:dPt>
          <c:dPt>
            <c:idx val="4"/>
            <c:invertIfNegative val="0"/>
            <c:bubble3D val="0"/>
            <c:spPr>
              <a:solidFill>
                <a:srgbClr val="D9D9D9"/>
              </a:solidFill>
            </c:spPr>
            <c:extLst>
              <c:ext xmlns:c16="http://schemas.microsoft.com/office/drawing/2014/chart" uri="{C3380CC4-5D6E-409C-BE32-E72D297353CC}">
                <c16:uniqueId val="{00000009-6D97-45C0-9A68-013AD2FEAE1F}"/>
              </c:ext>
            </c:extLst>
          </c:dPt>
          <c:dPt>
            <c:idx val="5"/>
            <c:invertIfNegative val="0"/>
            <c:bubble3D val="0"/>
            <c:spPr>
              <a:solidFill>
                <a:srgbClr val="D9D9D9"/>
              </a:solidFill>
            </c:spPr>
            <c:extLst>
              <c:ext xmlns:c16="http://schemas.microsoft.com/office/drawing/2014/chart" uri="{C3380CC4-5D6E-409C-BE32-E72D297353CC}">
                <c16:uniqueId val="{0000000B-6D97-45C0-9A68-013AD2FEAE1F}"/>
              </c:ext>
            </c:extLst>
          </c:dPt>
          <c:dPt>
            <c:idx val="6"/>
            <c:invertIfNegative val="0"/>
            <c:bubble3D val="0"/>
            <c:spPr>
              <a:solidFill>
                <a:srgbClr val="D9D9D9"/>
              </a:solidFill>
            </c:spPr>
            <c:extLst>
              <c:ext xmlns:c16="http://schemas.microsoft.com/office/drawing/2014/chart" uri="{C3380CC4-5D6E-409C-BE32-E72D297353CC}">
                <c16:uniqueId val="{0000000D-6D97-45C0-9A68-013AD2FEAE1F}"/>
              </c:ext>
            </c:extLst>
          </c:dPt>
          <c:dPt>
            <c:idx val="7"/>
            <c:invertIfNegative val="0"/>
            <c:bubble3D val="0"/>
            <c:spPr>
              <a:solidFill>
                <a:srgbClr val="D9D9D9"/>
              </a:solidFill>
            </c:spPr>
            <c:extLst>
              <c:ext xmlns:c16="http://schemas.microsoft.com/office/drawing/2014/chart" uri="{C3380CC4-5D6E-409C-BE32-E72D297353CC}">
                <c16:uniqueId val="{0000000F-6D97-45C0-9A68-013AD2FEAE1F}"/>
              </c:ext>
            </c:extLst>
          </c:dPt>
          <c:dPt>
            <c:idx val="8"/>
            <c:invertIfNegative val="0"/>
            <c:bubble3D val="0"/>
            <c:spPr>
              <a:solidFill>
                <a:srgbClr val="D9D9D9"/>
              </a:solidFill>
            </c:spPr>
            <c:extLst>
              <c:ext xmlns:c16="http://schemas.microsoft.com/office/drawing/2014/chart" uri="{C3380CC4-5D6E-409C-BE32-E72D297353CC}">
                <c16:uniqueId val="{00000011-6D97-45C0-9A68-013AD2FEAE1F}"/>
              </c:ext>
            </c:extLst>
          </c:dPt>
          <c:dPt>
            <c:idx val="9"/>
            <c:invertIfNegative val="0"/>
            <c:bubble3D val="0"/>
            <c:spPr>
              <a:solidFill>
                <a:srgbClr val="D9D9D9"/>
              </a:solidFill>
            </c:spPr>
            <c:extLst>
              <c:ext xmlns:c16="http://schemas.microsoft.com/office/drawing/2014/chart" uri="{C3380CC4-5D6E-409C-BE32-E72D297353CC}">
                <c16:uniqueId val="{00000013-6D97-45C0-9A68-013AD2FEAE1F}"/>
              </c:ext>
            </c:extLst>
          </c:dPt>
          <c:dPt>
            <c:idx val="10"/>
            <c:invertIfNegative val="0"/>
            <c:bubble3D val="0"/>
            <c:spPr>
              <a:solidFill>
                <a:srgbClr val="D9D9D9"/>
              </a:solidFill>
            </c:spPr>
            <c:extLst>
              <c:ext xmlns:c16="http://schemas.microsoft.com/office/drawing/2014/chart" uri="{C3380CC4-5D6E-409C-BE32-E72D297353CC}">
                <c16:uniqueId val="{00000015-6D97-45C0-9A68-013AD2FEAE1F}"/>
              </c:ext>
            </c:extLst>
          </c:dPt>
          <c:dPt>
            <c:idx val="11"/>
            <c:invertIfNegative val="0"/>
            <c:bubble3D val="0"/>
            <c:spPr>
              <a:solidFill>
                <a:srgbClr val="D9D9D9"/>
              </a:solidFill>
            </c:spPr>
            <c:extLst>
              <c:ext xmlns:c16="http://schemas.microsoft.com/office/drawing/2014/chart" uri="{C3380CC4-5D6E-409C-BE32-E72D297353CC}">
                <c16:uniqueId val="{00000017-6D97-45C0-9A68-013AD2FEAE1F}"/>
              </c:ext>
            </c:extLst>
          </c:dPt>
          <c:dPt>
            <c:idx val="12"/>
            <c:invertIfNegative val="0"/>
            <c:bubble3D val="0"/>
            <c:spPr>
              <a:solidFill>
                <a:srgbClr val="D9D9D9"/>
              </a:solidFill>
            </c:spPr>
            <c:extLst>
              <c:ext xmlns:c16="http://schemas.microsoft.com/office/drawing/2014/chart" uri="{C3380CC4-5D6E-409C-BE32-E72D297353CC}">
                <c16:uniqueId val="{00000019-6D97-45C0-9A68-013AD2FEAE1F}"/>
              </c:ext>
            </c:extLst>
          </c:dPt>
          <c:dPt>
            <c:idx val="13"/>
            <c:invertIfNegative val="0"/>
            <c:bubble3D val="0"/>
            <c:spPr>
              <a:solidFill>
                <a:srgbClr val="D9D9D9"/>
              </a:solidFill>
            </c:spPr>
            <c:extLst>
              <c:ext xmlns:c16="http://schemas.microsoft.com/office/drawing/2014/chart" uri="{C3380CC4-5D6E-409C-BE32-E72D297353CC}">
                <c16:uniqueId val="{0000001B-6D97-45C0-9A68-013AD2FEAE1F}"/>
              </c:ext>
            </c:extLst>
          </c:dPt>
          <c:dPt>
            <c:idx val="14"/>
            <c:invertIfNegative val="0"/>
            <c:bubble3D val="0"/>
            <c:spPr>
              <a:solidFill>
                <a:srgbClr val="D9D9D9"/>
              </a:solidFill>
            </c:spPr>
            <c:extLst>
              <c:ext xmlns:c16="http://schemas.microsoft.com/office/drawing/2014/chart" uri="{C3380CC4-5D6E-409C-BE32-E72D297353CC}">
                <c16:uniqueId val="{0000001D-6D97-45C0-9A68-013AD2FEAE1F}"/>
              </c:ext>
            </c:extLst>
          </c:dPt>
          <c:dPt>
            <c:idx val="15"/>
            <c:invertIfNegative val="0"/>
            <c:bubble3D val="0"/>
            <c:spPr>
              <a:solidFill>
                <a:srgbClr val="D9D9D9"/>
              </a:solidFill>
            </c:spPr>
            <c:extLst>
              <c:ext xmlns:c16="http://schemas.microsoft.com/office/drawing/2014/chart" uri="{C3380CC4-5D6E-409C-BE32-E72D297353CC}">
                <c16:uniqueId val="{0000001F-6D97-45C0-9A68-013AD2FEAE1F}"/>
              </c:ext>
            </c:extLst>
          </c:dPt>
          <c:dPt>
            <c:idx val="16"/>
            <c:invertIfNegative val="0"/>
            <c:bubble3D val="0"/>
            <c:spPr>
              <a:solidFill>
                <a:srgbClr val="D9D9D9"/>
              </a:solidFill>
            </c:spPr>
            <c:extLst>
              <c:ext xmlns:c16="http://schemas.microsoft.com/office/drawing/2014/chart" uri="{C3380CC4-5D6E-409C-BE32-E72D297353CC}">
                <c16:uniqueId val="{00000021-6D97-45C0-9A68-013AD2FEAE1F}"/>
              </c:ext>
            </c:extLst>
          </c:dPt>
          <c:dPt>
            <c:idx val="17"/>
            <c:invertIfNegative val="0"/>
            <c:bubble3D val="0"/>
            <c:spPr>
              <a:solidFill>
                <a:srgbClr val="D9D9D9"/>
              </a:solidFill>
            </c:spPr>
            <c:extLst>
              <c:ext xmlns:c16="http://schemas.microsoft.com/office/drawing/2014/chart" uri="{C3380CC4-5D6E-409C-BE32-E72D297353CC}">
                <c16:uniqueId val="{00000023-6D97-45C0-9A68-013AD2FEAE1F}"/>
              </c:ext>
            </c:extLst>
          </c:dPt>
          <c:dPt>
            <c:idx val="18"/>
            <c:invertIfNegative val="0"/>
            <c:bubble3D val="0"/>
            <c:spPr>
              <a:solidFill>
                <a:srgbClr val="D9D9D9"/>
              </a:solidFill>
            </c:spPr>
            <c:extLst>
              <c:ext xmlns:c16="http://schemas.microsoft.com/office/drawing/2014/chart" uri="{C3380CC4-5D6E-409C-BE32-E72D297353CC}">
                <c16:uniqueId val="{00000025-6D97-45C0-9A68-013AD2FEAE1F}"/>
              </c:ext>
            </c:extLst>
          </c:dPt>
          <c:dPt>
            <c:idx val="19"/>
            <c:invertIfNegative val="0"/>
            <c:bubble3D val="0"/>
            <c:spPr>
              <a:solidFill>
                <a:srgbClr val="D9D9D9"/>
              </a:solidFill>
            </c:spPr>
            <c:extLst>
              <c:ext xmlns:c16="http://schemas.microsoft.com/office/drawing/2014/chart" uri="{C3380CC4-5D6E-409C-BE32-E72D297353CC}">
                <c16:uniqueId val="{00000027-6D97-45C0-9A68-013AD2FEAE1F}"/>
              </c:ext>
            </c:extLst>
          </c:dPt>
          <c:dPt>
            <c:idx val="20"/>
            <c:invertIfNegative val="0"/>
            <c:bubble3D val="0"/>
            <c:spPr>
              <a:solidFill>
                <a:srgbClr val="D9D9D9"/>
              </a:solidFill>
            </c:spPr>
            <c:extLst>
              <c:ext xmlns:c16="http://schemas.microsoft.com/office/drawing/2014/chart" uri="{C3380CC4-5D6E-409C-BE32-E72D297353CC}">
                <c16:uniqueId val="{00000029-6D97-45C0-9A68-013AD2FEAE1F}"/>
              </c:ext>
            </c:extLst>
          </c:dPt>
          <c:dLbls>
            <c:dLbl>
              <c:idx val="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6D97-45C0-9A68-013AD2FEAE1F}"/>
                </c:ext>
              </c:extLst>
            </c:dLbl>
            <c:dLbl>
              <c:idx val="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3-6D97-45C0-9A68-013AD2FEAE1F}"/>
                </c:ext>
              </c:extLst>
            </c:dLbl>
            <c:dLbl>
              <c:idx val="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5-6D97-45C0-9A68-013AD2FEAE1F}"/>
                </c:ext>
              </c:extLst>
            </c:dLbl>
            <c:dLbl>
              <c:idx val="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7-6D97-45C0-9A68-013AD2FEAE1F}"/>
                </c:ext>
              </c:extLst>
            </c:dLbl>
            <c:dLbl>
              <c:idx val="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9-6D97-45C0-9A68-013AD2FEAE1F}"/>
                </c:ext>
              </c:extLst>
            </c:dLbl>
            <c:dLbl>
              <c:idx val="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B-6D97-45C0-9A68-013AD2FEAE1F}"/>
                </c:ext>
              </c:extLst>
            </c:dLbl>
            <c:dLbl>
              <c:idx val="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D-6D97-45C0-9A68-013AD2FEAE1F}"/>
                </c:ext>
              </c:extLst>
            </c:dLbl>
            <c:dLbl>
              <c:idx val="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F-6D97-45C0-9A68-013AD2FEAE1F}"/>
                </c:ext>
              </c:extLst>
            </c:dLbl>
            <c:dLbl>
              <c:idx val="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1-6D97-45C0-9A68-013AD2FEAE1F}"/>
                </c:ext>
              </c:extLst>
            </c:dLbl>
            <c:dLbl>
              <c:idx val="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3-6D97-45C0-9A68-013AD2FEAE1F}"/>
                </c:ext>
              </c:extLst>
            </c:dLbl>
            <c:dLbl>
              <c:idx val="1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5-6D97-45C0-9A68-013AD2FEAE1F}"/>
                </c:ext>
              </c:extLst>
            </c:dLbl>
            <c:dLbl>
              <c:idx val="1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7-6D97-45C0-9A68-013AD2FEAE1F}"/>
                </c:ext>
              </c:extLst>
            </c:dLbl>
            <c:dLbl>
              <c:idx val="1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9-6D97-45C0-9A68-013AD2FEAE1F}"/>
                </c:ext>
              </c:extLst>
            </c:dLbl>
            <c:dLbl>
              <c:idx val="1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B-6D97-45C0-9A68-013AD2FEAE1F}"/>
                </c:ext>
              </c:extLst>
            </c:dLbl>
            <c:dLbl>
              <c:idx val="1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D-6D97-45C0-9A68-013AD2FEAE1F}"/>
                </c:ext>
              </c:extLst>
            </c:dLbl>
            <c:dLbl>
              <c:idx val="1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F-6D97-45C0-9A68-013AD2FEAE1F}"/>
                </c:ext>
              </c:extLst>
            </c:dLbl>
            <c:dLbl>
              <c:idx val="1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1-6D97-45C0-9A68-013AD2FEAE1F}"/>
                </c:ext>
              </c:extLst>
            </c:dLbl>
            <c:dLbl>
              <c:idx val="1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3-6D97-45C0-9A68-013AD2FEAE1F}"/>
                </c:ext>
              </c:extLst>
            </c:dLbl>
            <c:dLbl>
              <c:idx val="1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5-6D97-45C0-9A68-013AD2FEAE1F}"/>
                </c:ext>
              </c:extLst>
            </c:dLbl>
            <c:dLbl>
              <c:idx val="1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7-6D97-45C0-9A68-013AD2FEAE1F}"/>
                </c:ext>
              </c:extLst>
            </c:dLbl>
            <c:dLbl>
              <c:idx val="2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9-6D97-45C0-9A68-013AD2FEAE1F}"/>
                </c:ext>
              </c:extLst>
            </c:dLbl>
            <c:spPr>
              <a:solidFill>
                <a:schemeClr val="bg1"/>
              </a:solid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Sheet1!$C$2:$C$27</c:f>
              <c:numCache>
                <c:formatCode>General</c:formatCode>
                <c:ptCount val="26"/>
                <c:pt idx="0">
                  <c:v>27</c:v>
                </c:pt>
                <c:pt idx="1">
                  <c:v>35</c:v>
                </c:pt>
                <c:pt idx="2">
                  <c:v>46</c:v>
                </c:pt>
                <c:pt idx="3">
                  <c:v>58</c:v>
                </c:pt>
                <c:pt idx="4">
                  <c:v>60</c:v>
                </c:pt>
                <c:pt idx="5">
                  <c:v>35</c:v>
                </c:pt>
                <c:pt idx="6">
                  <c:v>56</c:v>
                </c:pt>
                <c:pt idx="7">
                  <c:v>39</c:v>
                </c:pt>
                <c:pt idx="8">
                  <c:v>68</c:v>
                </c:pt>
                <c:pt idx="9">
                  <c:v>40</c:v>
                </c:pt>
                <c:pt idx="10">
                  <c:v>27</c:v>
                </c:pt>
                <c:pt idx="11">
                  <c:v>42</c:v>
                </c:pt>
                <c:pt idx="12">
                  <c:v>17</c:v>
                </c:pt>
                <c:pt idx="13">
                  <c:v>28</c:v>
                </c:pt>
                <c:pt idx="14">
                  <c:v>14</c:v>
                </c:pt>
                <c:pt idx="15">
                  <c:v>34</c:v>
                </c:pt>
                <c:pt idx="16">
                  <c:v>37</c:v>
                </c:pt>
                <c:pt idx="17">
                  <c:v>29</c:v>
                </c:pt>
                <c:pt idx="18">
                  <c:v>39</c:v>
                </c:pt>
                <c:pt idx="19">
                  <c:v>41</c:v>
                </c:pt>
                <c:pt idx="20">
                  <c:v>17</c:v>
                </c:pt>
                <c:pt idx="21">
                  <c:v>17</c:v>
                </c:pt>
                <c:pt idx="22">
                  <c:v>19</c:v>
                </c:pt>
                <c:pt idx="23">
                  <c:v>31</c:v>
                </c:pt>
                <c:pt idx="24">
                  <c:v>3</c:v>
                </c:pt>
                <c:pt idx="25">
                  <c:v>26</c:v>
                </c:pt>
              </c:numCache>
            </c:numRef>
          </c:val>
          <c:extLst>
            <c:ext xmlns:c16="http://schemas.microsoft.com/office/drawing/2014/chart" uri="{C3380CC4-5D6E-409C-BE32-E72D297353CC}">
              <c16:uniqueId val="{0000002A-6D97-45C0-9A68-013AD2FEAE1F}"/>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8"/>
          <c:order val="0"/>
          <c:tx>
            <c:strRef>
              <c:f>Sheet1!$B$1</c:f>
              <c:strCache>
                <c:ptCount val="1"/>
                <c:pt idx="0">
                  <c:v>Already</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2B-6D97-45C0-9A68-013AD2FEAE1F}"/>
              </c:ext>
            </c:extLst>
          </c:dPt>
          <c:dPt>
            <c:idx val="10"/>
            <c:invertIfNegative val="0"/>
            <c:bubble3D val="0"/>
            <c:extLst>
              <c:ext xmlns:c16="http://schemas.microsoft.com/office/drawing/2014/chart" uri="{C3380CC4-5D6E-409C-BE32-E72D297353CC}">
                <c16:uniqueId val="{0000002C-6D97-45C0-9A68-013AD2FEAE1F}"/>
              </c:ext>
            </c:extLst>
          </c:dPt>
          <c:dPt>
            <c:idx val="12"/>
            <c:invertIfNegative val="0"/>
            <c:bubble3D val="0"/>
            <c:extLst>
              <c:ext xmlns:c16="http://schemas.microsoft.com/office/drawing/2014/chart" uri="{C3380CC4-5D6E-409C-BE32-E72D297353CC}">
                <c16:uniqueId val="{0000002D-6D97-45C0-9A68-013AD2FEAE1F}"/>
              </c:ext>
            </c:extLst>
          </c:dPt>
          <c:dPt>
            <c:idx val="13"/>
            <c:invertIfNegative val="0"/>
            <c:bubble3D val="0"/>
            <c:extLst>
              <c:ext xmlns:c16="http://schemas.microsoft.com/office/drawing/2014/chart" uri="{C3380CC4-5D6E-409C-BE32-E72D297353CC}">
                <c16:uniqueId val="{0000002E-6D97-45C0-9A68-013AD2FEAE1F}"/>
              </c:ext>
            </c:extLst>
          </c:dPt>
          <c:dPt>
            <c:idx val="21"/>
            <c:invertIfNegative val="0"/>
            <c:bubble3D val="0"/>
            <c:extLst>
              <c:ext xmlns:c16="http://schemas.microsoft.com/office/drawing/2014/chart" uri="{C3380CC4-5D6E-409C-BE32-E72D297353CC}">
                <c16:uniqueId val="{0000002F-6D97-45C0-9A68-013AD2FEAE1F}"/>
              </c:ext>
            </c:extLst>
          </c:dPt>
          <c:dLbls>
            <c:dLbl>
              <c:idx val="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0-6D97-45C0-9A68-013AD2FEAE1F}"/>
                </c:ext>
              </c:extLst>
            </c:dLbl>
            <c:dLbl>
              <c:idx val="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1-6D97-45C0-9A68-013AD2FEAE1F}"/>
                </c:ext>
              </c:extLst>
            </c:dLbl>
            <c:dLbl>
              <c:idx val="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2-6D97-45C0-9A68-013AD2FEAE1F}"/>
                </c:ext>
              </c:extLst>
            </c:dLbl>
            <c:dLbl>
              <c:idx val="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3-6D97-45C0-9A68-013AD2FEAE1F}"/>
                </c:ext>
              </c:extLst>
            </c:dLbl>
            <c:dLbl>
              <c:idx val="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4-6D97-45C0-9A68-013AD2FEAE1F}"/>
                </c:ext>
              </c:extLst>
            </c:dLbl>
            <c:dLbl>
              <c:idx val="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B-6D97-45C0-9A68-013AD2FEAE1F}"/>
                </c:ext>
              </c:extLst>
            </c:dLbl>
            <c:dLbl>
              <c:idx val="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5-6D97-45C0-9A68-013AD2FEAE1F}"/>
                </c:ext>
              </c:extLst>
            </c:dLbl>
            <c:dLbl>
              <c:idx val="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6-6D97-45C0-9A68-013AD2FEAE1F}"/>
                </c:ext>
              </c:extLst>
            </c:dLbl>
            <c:dLbl>
              <c:idx val="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7-6D97-45C0-9A68-013AD2FEAE1F}"/>
                </c:ext>
              </c:extLst>
            </c:dLbl>
            <c:dLbl>
              <c:idx val="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8-6D97-45C0-9A68-013AD2FEAE1F}"/>
                </c:ext>
              </c:extLst>
            </c:dLbl>
            <c:dLbl>
              <c:idx val="1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C-6D97-45C0-9A68-013AD2FEAE1F}"/>
                </c:ext>
              </c:extLst>
            </c:dLbl>
            <c:dLbl>
              <c:idx val="1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9-6D97-45C0-9A68-013AD2FEAE1F}"/>
                </c:ext>
              </c:extLst>
            </c:dLbl>
            <c:dLbl>
              <c:idx val="1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D-6D97-45C0-9A68-013AD2FEAE1F}"/>
                </c:ext>
              </c:extLst>
            </c:dLbl>
            <c:dLbl>
              <c:idx val="1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E-6D97-45C0-9A68-013AD2FEAE1F}"/>
                </c:ext>
              </c:extLst>
            </c:dLbl>
            <c:dLbl>
              <c:idx val="1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A-6D97-45C0-9A68-013AD2FEAE1F}"/>
                </c:ext>
              </c:extLst>
            </c:dLbl>
            <c:dLbl>
              <c:idx val="1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B-6D97-45C0-9A68-013AD2FEAE1F}"/>
                </c:ext>
              </c:extLst>
            </c:dLbl>
            <c:dLbl>
              <c:idx val="1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C-6D97-45C0-9A68-013AD2FEAE1F}"/>
                </c:ext>
              </c:extLst>
            </c:dLbl>
            <c:dLbl>
              <c:idx val="1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D-6D97-45C0-9A68-013AD2FEAE1F}"/>
                </c:ext>
              </c:extLst>
            </c:dLbl>
            <c:dLbl>
              <c:idx val="1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E-6D97-45C0-9A68-013AD2FEAE1F}"/>
                </c:ext>
              </c:extLst>
            </c:dLbl>
            <c:dLbl>
              <c:idx val="1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F-6D97-45C0-9A68-013AD2FEAE1F}"/>
                </c:ext>
              </c:extLst>
            </c:dLbl>
            <c:dLbl>
              <c:idx val="2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40-6D97-45C0-9A68-013AD2FEAE1F}"/>
                </c:ext>
              </c:extLst>
            </c:dLbl>
            <c:numFmt formatCode="#,##0" sourceLinked="0"/>
            <c:spPr>
              <a:noFill/>
              <a:ln>
                <a:noFill/>
              </a:ln>
              <a:effectLst/>
            </c:spPr>
            <c:txPr>
              <a:bodyPr/>
              <a:lstStyle/>
              <a:p>
                <a:pPr>
                  <a:defRPr sz="1400" b="1">
                    <a:solidFill>
                      <a:schemeClr val="tx1">
                        <a:lumMod val="60000"/>
                        <a:lumOff val="4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Sheet1!$B$2:$B$27</c:f>
              <c:numCache>
                <c:formatCode>General</c:formatCode>
                <c:ptCount val="26"/>
                <c:pt idx="0">
                  <c:v>23</c:v>
                </c:pt>
                <c:pt idx="1">
                  <c:v>20</c:v>
                </c:pt>
                <c:pt idx="2">
                  <c:v>34</c:v>
                </c:pt>
                <c:pt idx="3">
                  <c:v>47</c:v>
                </c:pt>
                <c:pt idx="4">
                  <c:v>48</c:v>
                </c:pt>
                <c:pt idx="5">
                  <c:v>26</c:v>
                </c:pt>
                <c:pt idx="6">
                  <c:v>34</c:v>
                </c:pt>
                <c:pt idx="7">
                  <c:v>26</c:v>
                </c:pt>
                <c:pt idx="8">
                  <c:v>54</c:v>
                </c:pt>
                <c:pt idx="9">
                  <c:v>25</c:v>
                </c:pt>
                <c:pt idx="10">
                  <c:v>18</c:v>
                </c:pt>
                <c:pt idx="11">
                  <c:v>36</c:v>
                </c:pt>
                <c:pt idx="12">
                  <c:v>8</c:v>
                </c:pt>
                <c:pt idx="13">
                  <c:v>14</c:v>
                </c:pt>
                <c:pt idx="14">
                  <c:v>8</c:v>
                </c:pt>
                <c:pt idx="15">
                  <c:v>13</c:v>
                </c:pt>
                <c:pt idx="16">
                  <c:v>21</c:v>
                </c:pt>
                <c:pt idx="17">
                  <c:v>16</c:v>
                </c:pt>
                <c:pt idx="18">
                  <c:v>28</c:v>
                </c:pt>
                <c:pt idx="19">
                  <c:v>29</c:v>
                </c:pt>
                <c:pt idx="20">
                  <c:v>3</c:v>
                </c:pt>
                <c:pt idx="21">
                  <c:v>4</c:v>
                </c:pt>
                <c:pt idx="22">
                  <c:v>10</c:v>
                </c:pt>
                <c:pt idx="23">
                  <c:v>9</c:v>
                </c:pt>
                <c:pt idx="24">
                  <c:v>3</c:v>
                </c:pt>
                <c:pt idx="25">
                  <c:v>8</c:v>
                </c:pt>
              </c:numCache>
            </c:numRef>
          </c:val>
          <c:extLst>
            <c:ext xmlns:c16="http://schemas.microsoft.com/office/drawing/2014/chart" uri="{C3380CC4-5D6E-409C-BE32-E72D297353CC}">
              <c16:uniqueId val="{00000041-6D97-45C0-9A68-013AD2FEAE1F}"/>
            </c:ext>
          </c:extLst>
        </c:ser>
        <c:dLbls>
          <c:showLegendKey val="0"/>
          <c:showVal val="0"/>
          <c:showCatName val="0"/>
          <c:showSerName val="0"/>
          <c:showPercent val="0"/>
          <c:showBubbleSize val="0"/>
        </c:dLbls>
        <c:gapWidth val="47"/>
        <c:overlap val="100"/>
        <c:axId val="989752360"/>
        <c:axId val="989753016"/>
      </c:barChart>
      <c:lineChart>
        <c:grouping val="standard"/>
        <c:varyColors val="0"/>
        <c:ser>
          <c:idx val="1"/>
          <c:order val="2"/>
          <c:tx>
            <c:strRef>
              <c:f>Sheet1!$D$1</c:f>
              <c:strCache>
                <c:ptCount val="1"/>
                <c:pt idx="0">
                  <c:v>Already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Sheet1!$D$2:$D$27</c:f>
              <c:numCache>
                <c:formatCode>General</c:formatCode>
                <c:ptCount val="26"/>
                <c:pt idx="0">
                  <c:v>26</c:v>
                </c:pt>
                <c:pt idx="1">
                  <c:v>26</c:v>
                </c:pt>
                <c:pt idx="2">
                  <c:v>26</c:v>
                </c:pt>
                <c:pt idx="3">
                  <c:v>26</c:v>
                </c:pt>
                <c:pt idx="4">
                  <c:v>26</c:v>
                </c:pt>
                <c:pt idx="5">
                  <c:v>26</c:v>
                </c:pt>
                <c:pt idx="6">
                  <c:v>26</c:v>
                </c:pt>
                <c:pt idx="7">
                  <c:v>26</c:v>
                </c:pt>
                <c:pt idx="8">
                  <c:v>26</c:v>
                </c:pt>
                <c:pt idx="9">
                  <c:v>26</c:v>
                </c:pt>
                <c:pt idx="10">
                  <c:v>26</c:v>
                </c:pt>
                <c:pt idx="11">
                  <c:v>26</c:v>
                </c:pt>
                <c:pt idx="12">
                  <c:v>26</c:v>
                </c:pt>
                <c:pt idx="13">
                  <c:v>26</c:v>
                </c:pt>
                <c:pt idx="14">
                  <c:v>26</c:v>
                </c:pt>
                <c:pt idx="15">
                  <c:v>26</c:v>
                </c:pt>
                <c:pt idx="16">
                  <c:v>26</c:v>
                </c:pt>
                <c:pt idx="17">
                  <c:v>26</c:v>
                </c:pt>
                <c:pt idx="18">
                  <c:v>26</c:v>
                </c:pt>
                <c:pt idx="19">
                  <c:v>26</c:v>
                </c:pt>
                <c:pt idx="20">
                  <c:v>26</c:v>
                </c:pt>
                <c:pt idx="21">
                  <c:v>26</c:v>
                </c:pt>
                <c:pt idx="22">
                  <c:v>26</c:v>
                </c:pt>
                <c:pt idx="23">
                  <c:v>26</c:v>
                </c:pt>
                <c:pt idx="24">
                  <c:v>26</c:v>
                </c:pt>
                <c:pt idx="25">
                  <c:v>26</c:v>
                </c:pt>
              </c:numCache>
            </c:numRef>
          </c:val>
          <c:smooth val="0"/>
          <c:extLst>
            <c:ext xmlns:c16="http://schemas.microsoft.com/office/drawing/2014/chart" uri="{C3380CC4-5D6E-409C-BE32-E72D297353CC}">
              <c16:uniqueId val="{00000042-6D97-45C0-9A68-013AD2FEAE1F}"/>
            </c:ext>
          </c:extLst>
        </c:ser>
        <c:ser>
          <c:idx val="2"/>
          <c:order val="3"/>
          <c:tx>
            <c:strRef>
              <c:f>Sheet1!$E$1</c:f>
              <c:strCache>
                <c:ptCount val="1"/>
                <c:pt idx="0">
                  <c:v>NET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Sheet1!$E$2:$E$27</c:f>
              <c:numCache>
                <c:formatCode>General</c:formatCode>
                <c:ptCount val="26"/>
                <c:pt idx="0">
                  <c:v>38</c:v>
                </c:pt>
                <c:pt idx="1">
                  <c:v>38</c:v>
                </c:pt>
                <c:pt idx="2">
                  <c:v>38</c:v>
                </c:pt>
                <c:pt idx="3">
                  <c:v>38</c:v>
                </c:pt>
                <c:pt idx="4">
                  <c:v>38</c:v>
                </c:pt>
                <c:pt idx="5">
                  <c:v>38</c:v>
                </c:pt>
                <c:pt idx="6">
                  <c:v>38</c:v>
                </c:pt>
                <c:pt idx="7">
                  <c:v>38</c:v>
                </c:pt>
                <c:pt idx="8">
                  <c:v>38</c:v>
                </c:pt>
                <c:pt idx="9">
                  <c:v>38</c:v>
                </c:pt>
                <c:pt idx="10">
                  <c:v>38</c:v>
                </c:pt>
                <c:pt idx="11">
                  <c:v>38</c:v>
                </c:pt>
                <c:pt idx="12">
                  <c:v>38</c:v>
                </c:pt>
                <c:pt idx="13">
                  <c:v>38</c:v>
                </c:pt>
                <c:pt idx="14">
                  <c:v>38</c:v>
                </c:pt>
                <c:pt idx="15">
                  <c:v>38</c:v>
                </c:pt>
                <c:pt idx="16">
                  <c:v>38</c:v>
                </c:pt>
                <c:pt idx="17">
                  <c:v>38</c:v>
                </c:pt>
                <c:pt idx="18">
                  <c:v>38</c:v>
                </c:pt>
                <c:pt idx="19">
                  <c:v>38</c:v>
                </c:pt>
                <c:pt idx="20">
                  <c:v>38</c:v>
                </c:pt>
                <c:pt idx="21">
                  <c:v>38</c:v>
                </c:pt>
                <c:pt idx="22">
                  <c:v>38</c:v>
                </c:pt>
                <c:pt idx="23">
                  <c:v>38</c:v>
                </c:pt>
                <c:pt idx="24">
                  <c:v>38</c:v>
                </c:pt>
                <c:pt idx="25">
                  <c:v>38</c:v>
                </c:pt>
              </c:numCache>
            </c:numRef>
          </c:val>
          <c:smooth val="0"/>
          <c:extLst>
            <c:ext xmlns:c16="http://schemas.microsoft.com/office/drawing/2014/chart" uri="{C3380CC4-5D6E-409C-BE32-E72D297353CC}">
              <c16:uniqueId val="{00000043-6D97-45C0-9A68-013AD2FEAE1F}"/>
            </c:ext>
          </c:extLst>
        </c:ser>
        <c:ser>
          <c:idx val="3"/>
          <c:order val="4"/>
          <c:tx>
            <c:strRef>
              <c:f>Sheet1!$F$1</c:f>
              <c:strCache>
                <c:ptCount val="1"/>
                <c:pt idx="0">
                  <c:v>Already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Sheet1!$F$2:$F$27</c:f>
              <c:numCache>
                <c:formatCode>General</c:formatCode>
                <c:ptCount val="26"/>
                <c:pt idx="0">
                  <c:v>22</c:v>
                </c:pt>
                <c:pt idx="1">
                  <c:v>22</c:v>
                </c:pt>
                <c:pt idx="2">
                  <c:v>22</c:v>
                </c:pt>
                <c:pt idx="3">
                  <c:v>22</c:v>
                </c:pt>
                <c:pt idx="4">
                  <c:v>22</c:v>
                </c:pt>
                <c:pt idx="5">
                  <c:v>22</c:v>
                </c:pt>
                <c:pt idx="6">
                  <c:v>22</c:v>
                </c:pt>
                <c:pt idx="7">
                  <c:v>22</c:v>
                </c:pt>
                <c:pt idx="8">
                  <c:v>22</c:v>
                </c:pt>
                <c:pt idx="9">
                  <c:v>22</c:v>
                </c:pt>
                <c:pt idx="10">
                  <c:v>22</c:v>
                </c:pt>
                <c:pt idx="11">
                  <c:v>22</c:v>
                </c:pt>
                <c:pt idx="12">
                  <c:v>22</c:v>
                </c:pt>
                <c:pt idx="13">
                  <c:v>22</c:v>
                </c:pt>
                <c:pt idx="14">
                  <c:v>22</c:v>
                </c:pt>
                <c:pt idx="15">
                  <c:v>22</c:v>
                </c:pt>
                <c:pt idx="16">
                  <c:v>22</c:v>
                </c:pt>
                <c:pt idx="17">
                  <c:v>22</c:v>
                </c:pt>
                <c:pt idx="18">
                  <c:v>22</c:v>
                </c:pt>
                <c:pt idx="19">
                  <c:v>22</c:v>
                </c:pt>
                <c:pt idx="20">
                  <c:v>22</c:v>
                </c:pt>
                <c:pt idx="21">
                  <c:v>22</c:v>
                </c:pt>
                <c:pt idx="22">
                  <c:v>22</c:v>
                </c:pt>
                <c:pt idx="23">
                  <c:v>22</c:v>
                </c:pt>
                <c:pt idx="24">
                  <c:v>22</c:v>
                </c:pt>
                <c:pt idx="25">
                  <c:v>22</c:v>
                </c:pt>
              </c:numCache>
            </c:numRef>
          </c:val>
          <c:smooth val="0"/>
          <c:extLst>
            <c:ext xmlns:c16="http://schemas.microsoft.com/office/drawing/2014/chart" uri="{C3380CC4-5D6E-409C-BE32-E72D297353CC}">
              <c16:uniqueId val="{00000044-6D97-45C0-9A68-013AD2FEAE1F}"/>
            </c:ext>
          </c:extLst>
        </c:ser>
        <c:ser>
          <c:idx val="4"/>
          <c:order val="5"/>
          <c:tx>
            <c:strRef>
              <c:f>Sheet1!$G$1</c:f>
              <c:strCache>
                <c:ptCount val="1"/>
                <c:pt idx="0">
                  <c:v>NET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Sheet1!$G$2:$G$27</c:f>
              <c:numCache>
                <c:formatCode>General</c:formatCode>
                <c:ptCount val="26"/>
                <c:pt idx="0">
                  <c:v>34</c:v>
                </c:pt>
                <c:pt idx="1">
                  <c:v>34</c:v>
                </c:pt>
                <c:pt idx="2">
                  <c:v>34</c:v>
                </c:pt>
                <c:pt idx="3">
                  <c:v>34</c:v>
                </c:pt>
                <c:pt idx="4">
                  <c:v>34</c:v>
                </c:pt>
                <c:pt idx="5">
                  <c:v>34</c:v>
                </c:pt>
                <c:pt idx="6">
                  <c:v>34</c:v>
                </c:pt>
                <c:pt idx="7">
                  <c:v>34</c:v>
                </c:pt>
                <c:pt idx="8">
                  <c:v>34</c:v>
                </c:pt>
                <c:pt idx="9">
                  <c:v>34</c:v>
                </c:pt>
                <c:pt idx="10">
                  <c:v>34</c:v>
                </c:pt>
                <c:pt idx="11">
                  <c:v>34</c:v>
                </c:pt>
                <c:pt idx="12">
                  <c:v>34</c:v>
                </c:pt>
                <c:pt idx="13">
                  <c:v>34</c:v>
                </c:pt>
                <c:pt idx="14">
                  <c:v>34</c:v>
                </c:pt>
                <c:pt idx="15">
                  <c:v>34</c:v>
                </c:pt>
                <c:pt idx="16">
                  <c:v>34</c:v>
                </c:pt>
                <c:pt idx="17">
                  <c:v>34</c:v>
                </c:pt>
                <c:pt idx="18">
                  <c:v>34</c:v>
                </c:pt>
                <c:pt idx="19">
                  <c:v>34</c:v>
                </c:pt>
                <c:pt idx="20">
                  <c:v>34</c:v>
                </c:pt>
                <c:pt idx="21">
                  <c:v>34</c:v>
                </c:pt>
                <c:pt idx="22">
                  <c:v>34</c:v>
                </c:pt>
                <c:pt idx="23">
                  <c:v>34</c:v>
                </c:pt>
                <c:pt idx="24">
                  <c:v>34</c:v>
                </c:pt>
                <c:pt idx="25">
                  <c:v>34</c:v>
                </c:pt>
              </c:numCache>
            </c:numRef>
          </c:val>
          <c:smooth val="0"/>
          <c:extLst>
            <c:ext xmlns:c16="http://schemas.microsoft.com/office/drawing/2014/chart" uri="{C3380CC4-5D6E-409C-BE32-E72D297353CC}">
              <c16:uniqueId val="{00000045-6D97-45C0-9A68-013AD2FEAE1F}"/>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89753016"/>
        <c:scaling>
          <c:orientation val="minMax"/>
          <c:max val="100"/>
        </c:scaling>
        <c:delete val="1"/>
        <c:axPos val="r"/>
        <c:numFmt formatCode="General" sourceLinked="1"/>
        <c:majorTickMark val="out"/>
        <c:minorTickMark val="none"/>
        <c:tickLblPos val="nextTo"/>
        <c:crossAx val="989752360"/>
        <c:crosses val="max"/>
        <c:crossBetween val="between"/>
      </c:valAx>
      <c:catAx>
        <c:axId val="989752360"/>
        <c:scaling>
          <c:orientation val="minMax"/>
        </c:scaling>
        <c:delete val="1"/>
        <c:axPos val="b"/>
        <c:numFmt formatCode="General" sourceLinked="1"/>
        <c:majorTickMark val="out"/>
        <c:minorTickMark val="none"/>
        <c:tickLblPos val="nextTo"/>
        <c:crossAx val="989753016"/>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8"/>
          <c:order val="1"/>
          <c:tx>
            <c:strRef>
              <c:f>Sheet1!$C$1</c:f>
              <c:strCache>
                <c:ptCount val="1"/>
                <c:pt idx="0">
                  <c:v>consider</c:v>
                </c:pt>
              </c:strCache>
            </c:strRef>
          </c:tx>
          <c:spPr>
            <a:solidFill>
              <a:srgbClr val="C3C945"/>
            </a:solidFill>
          </c:spPr>
          <c:invertIfNegative val="0"/>
          <c:dPt>
            <c:idx val="0"/>
            <c:invertIfNegative val="0"/>
            <c:bubble3D val="0"/>
            <c:extLst>
              <c:ext xmlns:c16="http://schemas.microsoft.com/office/drawing/2014/chart" uri="{C3380CC4-5D6E-409C-BE32-E72D297353CC}">
                <c16:uniqueId val="{00000000-5C22-4BE0-97A9-FAB5159D81A0}"/>
              </c:ext>
            </c:extLst>
          </c:dPt>
          <c:dPt>
            <c:idx val="1"/>
            <c:invertIfNegative val="0"/>
            <c:bubble3D val="0"/>
            <c:spPr>
              <a:solidFill>
                <a:srgbClr val="008E7F"/>
              </a:solidFill>
            </c:spPr>
            <c:extLst>
              <c:ext xmlns:c16="http://schemas.microsoft.com/office/drawing/2014/chart" uri="{C3380CC4-5D6E-409C-BE32-E72D297353CC}">
                <c16:uniqueId val="{00000002-5C22-4BE0-97A9-FAB5159D81A0}"/>
              </c:ext>
            </c:extLst>
          </c:dPt>
          <c:dPt>
            <c:idx val="3"/>
            <c:invertIfNegative val="0"/>
            <c:bubble3D val="0"/>
            <c:extLst>
              <c:ext xmlns:c16="http://schemas.microsoft.com/office/drawing/2014/chart" uri="{C3380CC4-5D6E-409C-BE32-E72D297353CC}">
                <c16:uniqueId val="{00000003-5C22-4BE0-97A9-FAB5159D81A0}"/>
              </c:ext>
            </c:extLst>
          </c:dPt>
          <c:dPt>
            <c:idx val="4"/>
            <c:invertIfNegative val="0"/>
            <c:bubble3D val="0"/>
            <c:spPr>
              <a:solidFill>
                <a:srgbClr val="008E7F"/>
              </a:solidFill>
            </c:spPr>
            <c:extLst>
              <c:ext xmlns:c16="http://schemas.microsoft.com/office/drawing/2014/chart" uri="{C3380CC4-5D6E-409C-BE32-E72D297353CC}">
                <c16:uniqueId val="{00000005-5C22-4BE0-97A9-FAB5159D81A0}"/>
              </c:ext>
            </c:extLst>
          </c:dPt>
          <c:dPt>
            <c:idx val="6"/>
            <c:invertIfNegative val="0"/>
            <c:bubble3D val="0"/>
            <c:extLst>
              <c:ext xmlns:c16="http://schemas.microsoft.com/office/drawing/2014/chart" uri="{C3380CC4-5D6E-409C-BE32-E72D297353CC}">
                <c16:uniqueId val="{00000006-5C22-4BE0-97A9-FAB5159D81A0}"/>
              </c:ext>
            </c:extLst>
          </c:dPt>
          <c:dPt>
            <c:idx val="7"/>
            <c:invertIfNegative val="0"/>
            <c:bubble3D val="0"/>
            <c:spPr>
              <a:solidFill>
                <a:srgbClr val="008E7F"/>
              </a:solidFill>
            </c:spPr>
            <c:extLst>
              <c:ext xmlns:c16="http://schemas.microsoft.com/office/drawing/2014/chart" uri="{C3380CC4-5D6E-409C-BE32-E72D297353CC}">
                <c16:uniqueId val="{00000008-5C22-4BE0-97A9-FAB5159D81A0}"/>
              </c:ext>
            </c:extLst>
          </c:dPt>
          <c:dPt>
            <c:idx val="9"/>
            <c:invertIfNegative val="0"/>
            <c:bubble3D val="0"/>
            <c:extLst>
              <c:ext xmlns:c16="http://schemas.microsoft.com/office/drawing/2014/chart" uri="{C3380CC4-5D6E-409C-BE32-E72D297353CC}">
                <c16:uniqueId val="{00000009-5C22-4BE0-97A9-FAB5159D81A0}"/>
              </c:ext>
            </c:extLst>
          </c:dPt>
          <c:dPt>
            <c:idx val="10"/>
            <c:invertIfNegative val="0"/>
            <c:bubble3D val="0"/>
            <c:spPr>
              <a:solidFill>
                <a:srgbClr val="008E7F"/>
              </a:solidFill>
            </c:spPr>
            <c:extLst>
              <c:ext xmlns:c16="http://schemas.microsoft.com/office/drawing/2014/chart" uri="{C3380CC4-5D6E-409C-BE32-E72D297353CC}">
                <c16:uniqueId val="{0000000B-5C22-4BE0-97A9-FAB5159D81A0}"/>
              </c:ext>
            </c:extLst>
          </c:dPt>
          <c:dPt>
            <c:idx val="12"/>
            <c:invertIfNegative val="0"/>
            <c:bubble3D val="0"/>
            <c:extLst>
              <c:ext xmlns:c16="http://schemas.microsoft.com/office/drawing/2014/chart" uri="{C3380CC4-5D6E-409C-BE32-E72D297353CC}">
                <c16:uniqueId val="{0000000C-5C22-4BE0-97A9-FAB5159D81A0}"/>
              </c:ext>
            </c:extLst>
          </c:dPt>
          <c:dPt>
            <c:idx val="13"/>
            <c:invertIfNegative val="0"/>
            <c:bubble3D val="0"/>
            <c:spPr>
              <a:solidFill>
                <a:srgbClr val="008E7F"/>
              </a:solidFill>
            </c:spPr>
            <c:extLst>
              <c:ext xmlns:c16="http://schemas.microsoft.com/office/drawing/2014/chart" uri="{C3380CC4-5D6E-409C-BE32-E72D297353CC}">
                <c16:uniqueId val="{0000000E-5C22-4BE0-97A9-FAB5159D81A0}"/>
              </c:ext>
            </c:extLst>
          </c:dPt>
          <c:dLbls>
            <c:dLbl>
              <c:idx val="0"/>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0-5C22-4BE0-97A9-FAB5159D81A0}"/>
                </c:ext>
              </c:extLst>
            </c:dLbl>
            <c:dLbl>
              <c:idx val="1"/>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2-5C22-4BE0-97A9-FAB5159D81A0}"/>
                </c:ext>
              </c:extLst>
            </c:dLbl>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Sheet1!$C$2:$C$15</c:f>
              <c:numCache>
                <c:formatCode>General</c:formatCode>
                <c:ptCount val="14"/>
                <c:pt idx="0">
                  <c:v>40</c:v>
                </c:pt>
                <c:pt idx="1">
                  <c:v>38</c:v>
                </c:pt>
                <c:pt idx="3">
                  <c:v>36</c:v>
                </c:pt>
                <c:pt idx="4">
                  <c:v>36</c:v>
                </c:pt>
                <c:pt idx="6">
                  <c:v>37</c:v>
                </c:pt>
                <c:pt idx="7">
                  <c:v>38</c:v>
                </c:pt>
                <c:pt idx="9">
                  <c:v>43</c:v>
                </c:pt>
                <c:pt idx="10">
                  <c:v>40</c:v>
                </c:pt>
                <c:pt idx="12">
                  <c:v>42</c:v>
                </c:pt>
                <c:pt idx="13">
                  <c:v>40</c:v>
                </c:pt>
              </c:numCache>
            </c:numRef>
          </c:val>
          <c:extLst>
            <c:ext xmlns:c16="http://schemas.microsoft.com/office/drawing/2014/chart" uri="{C3380CC4-5D6E-409C-BE32-E72D297353CC}">
              <c16:uniqueId val="{0000000F-5C22-4BE0-97A9-FAB5159D81A0}"/>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0"/>
          <c:order val="0"/>
          <c:tx>
            <c:strRef>
              <c:f>Sheet1!$B$1</c:f>
              <c:strCache>
                <c:ptCount val="1"/>
                <c:pt idx="0">
                  <c:v>Use </c:v>
                </c:pt>
              </c:strCache>
            </c:strRef>
          </c:tx>
          <c:spPr>
            <a:solidFill>
              <a:srgbClr val="E0E3A1"/>
            </a:solidFill>
          </c:spPr>
          <c:invertIfNegative val="0"/>
          <c:dPt>
            <c:idx val="0"/>
            <c:invertIfNegative val="0"/>
            <c:bubble3D val="0"/>
            <c:extLst>
              <c:ext xmlns:c16="http://schemas.microsoft.com/office/drawing/2014/chart" uri="{C3380CC4-5D6E-409C-BE32-E72D297353CC}">
                <c16:uniqueId val="{00000011-5C22-4BE0-97A9-FAB5159D81A0}"/>
              </c:ext>
            </c:extLst>
          </c:dPt>
          <c:dPt>
            <c:idx val="1"/>
            <c:invertIfNegative val="0"/>
            <c:bubble3D val="0"/>
            <c:spPr>
              <a:solidFill>
                <a:srgbClr val="A5D2B6"/>
              </a:solidFill>
            </c:spPr>
            <c:extLst>
              <c:ext xmlns:c16="http://schemas.microsoft.com/office/drawing/2014/chart" uri="{C3380CC4-5D6E-409C-BE32-E72D297353CC}">
                <c16:uniqueId val="{00000013-5C22-4BE0-97A9-FAB5159D81A0}"/>
              </c:ext>
            </c:extLst>
          </c:dPt>
          <c:dPt>
            <c:idx val="3"/>
            <c:invertIfNegative val="0"/>
            <c:bubble3D val="0"/>
            <c:extLst>
              <c:ext xmlns:c16="http://schemas.microsoft.com/office/drawing/2014/chart" uri="{C3380CC4-5D6E-409C-BE32-E72D297353CC}">
                <c16:uniqueId val="{00000015-5C22-4BE0-97A9-FAB5159D81A0}"/>
              </c:ext>
            </c:extLst>
          </c:dPt>
          <c:dPt>
            <c:idx val="4"/>
            <c:invertIfNegative val="0"/>
            <c:bubble3D val="0"/>
            <c:spPr>
              <a:solidFill>
                <a:srgbClr val="A5D2B6"/>
              </a:solidFill>
            </c:spPr>
            <c:extLst>
              <c:ext xmlns:c16="http://schemas.microsoft.com/office/drawing/2014/chart" uri="{C3380CC4-5D6E-409C-BE32-E72D297353CC}">
                <c16:uniqueId val="{00000017-5C22-4BE0-97A9-FAB5159D81A0}"/>
              </c:ext>
            </c:extLst>
          </c:dPt>
          <c:dPt>
            <c:idx val="6"/>
            <c:invertIfNegative val="0"/>
            <c:bubble3D val="0"/>
            <c:extLst>
              <c:ext xmlns:c16="http://schemas.microsoft.com/office/drawing/2014/chart" uri="{C3380CC4-5D6E-409C-BE32-E72D297353CC}">
                <c16:uniqueId val="{00000019-5C22-4BE0-97A9-FAB5159D81A0}"/>
              </c:ext>
            </c:extLst>
          </c:dPt>
          <c:dPt>
            <c:idx val="7"/>
            <c:invertIfNegative val="0"/>
            <c:bubble3D val="0"/>
            <c:spPr>
              <a:solidFill>
                <a:srgbClr val="A5D2B6"/>
              </a:solidFill>
            </c:spPr>
            <c:extLst>
              <c:ext xmlns:c16="http://schemas.microsoft.com/office/drawing/2014/chart" uri="{C3380CC4-5D6E-409C-BE32-E72D297353CC}">
                <c16:uniqueId val="{0000001B-5C22-4BE0-97A9-FAB5159D81A0}"/>
              </c:ext>
            </c:extLst>
          </c:dPt>
          <c:dPt>
            <c:idx val="9"/>
            <c:invertIfNegative val="0"/>
            <c:bubble3D val="0"/>
            <c:extLst>
              <c:ext xmlns:c16="http://schemas.microsoft.com/office/drawing/2014/chart" uri="{C3380CC4-5D6E-409C-BE32-E72D297353CC}">
                <c16:uniqueId val="{0000001D-5C22-4BE0-97A9-FAB5159D81A0}"/>
              </c:ext>
            </c:extLst>
          </c:dPt>
          <c:dPt>
            <c:idx val="10"/>
            <c:invertIfNegative val="0"/>
            <c:bubble3D val="0"/>
            <c:spPr>
              <a:solidFill>
                <a:srgbClr val="A5D2B6"/>
              </a:solidFill>
            </c:spPr>
            <c:extLst>
              <c:ext xmlns:c16="http://schemas.microsoft.com/office/drawing/2014/chart" uri="{C3380CC4-5D6E-409C-BE32-E72D297353CC}">
                <c16:uniqueId val="{0000001F-5C22-4BE0-97A9-FAB5159D81A0}"/>
              </c:ext>
            </c:extLst>
          </c:dPt>
          <c:dPt>
            <c:idx val="12"/>
            <c:invertIfNegative val="0"/>
            <c:bubble3D val="0"/>
            <c:extLst>
              <c:ext xmlns:c16="http://schemas.microsoft.com/office/drawing/2014/chart" uri="{C3380CC4-5D6E-409C-BE32-E72D297353CC}">
                <c16:uniqueId val="{00000021-5C22-4BE0-97A9-FAB5159D81A0}"/>
              </c:ext>
            </c:extLst>
          </c:dPt>
          <c:dPt>
            <c:idx val="13"/>
            <c:invertIfNegative val="0"/>
            <c:bubble3D val="0"/>
            <c:spPr>
              <a:solidFill>
                <a:srgbClr val="A5D2B6"/>
              </a:solidFill>
            </c:spPr>
            <c:extLst>
              <c:ext xmlns:c16="http://schemas.microsoft.com/office/drawing/2014/chart" uri="{C3380CC4-5D6E-409C-BE32-E72D297353CC}">
                <c16:uniqueId val="{00000023-5C22-4BE0-97A9-FAB5159D81A0}"/>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Sheet1!$B$2:$B$15</c:f>
              <c:numCache>
                <c:formatCode>General</c:formatCode>
                <c:ptCount val="14"/>
                <c:pt idx="0">
                  <c:v>25</c:v>
                </c:pt>
                <c:pt idx="1">
                  <c:v>26</c:v>
                </c:pt>
                <c:pt idx="3">
                  <c:v>25</c:v>
                </c:pt>
                <c:pt idx="4">
                  <c:v>25</c:v>
                </c:pt>
                <c:pt idx="6">
                  <c:v>26</c:v>
                </c:pt>
                <c:pt idx="7">
                  <c:v>25</c:v>
                </c:pt>
                <c:pt idx="9">
                  <c:v>25</c:v>
                </c:pt>
                <c:pt idx="10">
                  <c:v>28</c:v>
                </c:pt>
                <c:pt idx="12">
                  <c:v>26</c:v>
                </c:pt>
                <c:pt idx="13">
                  <c:v>28</c:v>
                </c:pt>
              </c:numCache>
            </c:numRef>
          </c:val>
          <c:extLst>
            <c:ext xmlns:c16="http://schemas.microsoft.com/office/drawing/2014/chart" uri="{C3380CC4-5D6E-409C-BE32-E72D297353CC}">
              <c16:uniqueId val="{00000024-5C22-4BE0-97A9-FAB5159D81A0}"/>
            </c:ext>
          </c:extLst>
        </c:ser>
        <c:dLbls>
          <c:showLegendKey val="0"/>
          <c:showVal val="0"/>
          <c:showCatName val="0"/>
          <c:showSerName val="0"/>
          <c:showPercent val="0"/>
          <c:showBubbleSize val="0"/>
        </c:dLbls>
        <c:gapWidth val="47"/>
        <c:overlap val="100"/>
        <c:axId val="962316928"/>
        <c:axId val="96231200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min val="0"/>
        </c:scaling>
        <c:delete val="1"/>
        <c:axPos val="l"/>
        <c:numFmt formatCode="General" sourceLinked="1"/>
        <c:majorTickMark val="out"/>
        <c:minorTickMark val="none"/>
        <c:tickLblPos val="nextTo"/>
        <c:crossAx val="269688192"/>
        <c:crosses val="autoZero"/>
        <c:crossBetween val="between"/>
      </c:valAx>
      <c:valAx>
        <c:axId val="962312008"/>
        <c:scaling>
          <c:orientation val="minMax"/>
          <c:max val="100"/>
        </c:scaling>
        <c:delete val="1"/>
        <c:axPos val="r"/>
        <c:numFmt formatCode="General" sourceLinked="1"/>
        <c:majorTickMark val="out"/>
        <c:minorTickMark val="none"/>
        <c:tickLblPos val="nextTo"/>
        <c:crossAx val="962316928"/>
        <c:crosses val="max"/>
        <c:crossBetween val="between"/>
      </c:valAx>
      <c:catAx>
        <c:axId val="962316928"/>
        <c:scaling>
          <c:orientation val="minMax"/>
        </c:scaling>
        <c:delete val="1"/>
        <c:axPos val="b"/>
        <c:numFmt formatCode="General" sourceLinked="1"/>
        <c:majorTickMark val="out"/>
        <c:minorTickMark val="none"/>
        <c:tickLblPos val="nextTo"/>
        <c:crossAx val="962312008"/>
        <c:crosses val="autoZero"/>
        <c:auto val="1"/>
        <c:lblAlgn val="ctr"/>
        <c:lblOffset val="100"/>
        <c:noMultiLvlLbl val="0"/>
      </c:catAx>
    </c:plotArea>
    <c:plotVisOnly val="1"/>
    <c:dispBlanksAs val="gap"/>
    <c:showDLblsOverMax val="0"/>
  </c:chart>
  <c:spPr>
    <a:ln>
      <a:noFill/>
    </a:ln>
  </c:spPr>
  <c:txPr>
    <a:bodyPr/>
    <a:lstStyle/>
    <a:p>
      <a:pPr>
        <a:defRPr sz="1800"/>
      </a:pPr>
      <a:endParaRPr lang="nl-B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NET Already or consider</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1-E8F7-4441-B2EB-6AA3AF6437C8}"/>
              </c:ext>
            </c:extLst>
          </c:dPt>
          <c:dPt>
            <c:idx val="1"/>
            <c:invertIfNegative val="0"/>
            <c:bubble3D val="0"/>
            <c:spPr>
              <a:solidFill>
                <a:srgbClr val="D9D9D9"/>
              </a:solidFill>
            </c:spPr>
            <c:extLst>
              <c:ext xmlns:c16="http://schemas.microsoft.com/office/drawing/2014/chart" uri="{C3380CC4-5D6E-409C-BE32-E72D297353CC}">
                <c16:uniqueId val="{00000003-E8F7-4441-B2EB-6AA3AF6437C8}"/>
              </c:ext>
            </c:extLst>
          </c:dPt>
          <c:dPt>
            <c:idx val="2"/>
            <c:invertIfNegative val="0"/>
            <c:bubble3D val="0"/>
            <c:spPr>
              <a:solidFill>
                <a:srgbClr val="D9D9D9"/>
              </a:solidFill>
            </c:spPr>
            <c:extLst>
              <c:ext xmlns:c16="http://schemas.microsoft.com/office/drawing/2014/chart" uri="{C3380CC4-5D6E-409C-BE32-E72D297353CC}">
                <c16:uniqueId val="{00000005-E8F7-4441-B2EB-6AA3AF6437C8}"/>
              </c:ext>
            </c:extLst>
          </c:dPt>
          <c:dPt>
            <c:idx val="3"/>
            <c:invertIfNegative val="0"/>
            <c:bubble3D val="0"/>
            <c:spPr>
              <a:solidFill>
                <a:srgbClr val="D9D9D9"/>
              </a:solidFill>
            </c:spPr>
            <c:extLst>
              <c:ext xmlns:c16="http://schemas.microsoft.com/office/drawing/2014/chart" uri="{C3380CC4-5D6E-409C-BE32-E72D297353CC}">
                <c16:uniqueId val="{00000007-E8F7-4441-B2EB-6AA3AF6437C8}"/>
              </c:ext>
            </c:extLst>
          </c:dPt>
          <c:dPt>
            <c:idx val="4"/>
            <c:invertIfNegative val="0"/>
            <c:bubble3D val="0"/>
            <c:spPr>
              <a:solidFill>
                <a:srgbClr val="D9D9D9"/>
              </a:solidFill>
            </c:spPr>
            <c:extLst>
              <c:ext xmlns:c16="http://schemas.microsoft.com/office/drawing/2014/chart" uri="{C3380CC4-5D6E-409C-BE32-E72D297353CC}">
                <c16:uniqueId val="{00000009-E8F7-4441-B2EB-6AA3AF6437C8}"/>
              </c:ext>
            </c:extLst>
          </c:dPt>
          <c:dPt>
            <c:idx val="5"/>
            <c:invertIfNegative val="0"/>
            <c:bubble3D val="0"/>
            <c:spPr>
              <a:solidFill>
                <a:srgbClr val="D9D9D9"/>
              </a:solidFill>
            </c:spPr>
            <c:extLst>
              <c:ext xmlns:c16="http://schemas.microsoft.com/office/drawing/2014/chart" uri="{C3380CC4-5D6E-409C-BE32-E72D297353CC}">
                <c16:uniqueId val="{0000000B-E8F7-4441-B2EB-6AA3AF6437C8}"/>
              </c:ext>
            </c:extLst>
          </c:dPt>
          <c:dPt>
            <c:idx val="6"/>
            <c:invertIfNegative val="0"/>
            <c:bubble3D val="0"/>
            <c:spPr>
              <a:solidFill>
                <a:srgbClr val="D9D9D9"/>
              </a:solidFill>
            </c:spPr>
            <c:extLst>
              <c:ext xmlns:c16="http://schemas.microsoft.com/office/drawing/2014/chart" uri="{C3380CC4-5D6E-409C-BE32-E72D297353CC}">
                <c16:uniqueId val="{0000000D-E8F7-4441-B2EB-6AA3AF6437C8}"/>
              </c:ext>
            </c:extLst>
          </c:dPt>
          <c:dPt>
            <c:idx val="7"/>
            <c:invertIfNegative val="0"/>
            <c:bubble3D val="0"/>
            <c:spPr>
              <a:solidFill>
                <a:srgbClr val="D9D9D9"/>
              </a:solidFill>
            </c:spPr>
            <c:extLst>
              <c:ext xmlns:c16="http://schemas.microsoft.com/office/drawing/2014/chart" uri="{C3380CC4-5D6E-409C-BE32-E72D297353CC}">
                <c16:uniqueId val="{0000000F-E8F7-4441-B2EB-6AA3AF6437C8}"/>
              </c:ext>
            </c:extLst>
          </c:dPt>
          <c:dPt>
            <c:idx val="8"/>
            <c:invertIfNegative val="0"/>
            <c:bubble3D val="0"/>
            <c:spPr>
              <a:solidFill>
                <a:srgbClr val="D9D9D9"/>
              </a:solidFill>
            </c:spPr>
            <c:extLst>
              <c:ext xmlns:c16="http://schemas.microsoft.com/office/drawing/2014/chart" uri="{C3380CC4-5D6E-409C-BE32-E72D297353CC}">
                <c16:uniqueId val="{00000011-E8F7-4441-B2EB-6AA3AF6437C8}"/>
              </c:ext>
            </c:extLst>
          </c:dPt>
          <c:dPt>
            <c:idx val="9"/>
            <c:invertIfNegative val="0"/>
            <c:bubble3D val="0"/>
            <c:spPr>
              <a:solidFill>
                <a:srgbClr val="D9D9D9"/>
              </a:solidFill>
            </c:spPr>
            <c:extLst>
              <c:ext xmlns:c16="http://schemas.microsoft.com/office/drawing/2014/chart" uri="{C3380CC4-5D6E-409C-BE32-E72D297353CC}">
                <c16:uniqueId val="{00000013-E8F7-4441-B2EB-6AA3AF6437C8}"/>
              </c:ext>
            </c:extLst>
          </c:dPt>
          <c:dPt>
            <c:idx val="10"/>
            <c:invertIfNegative val="0"/>
            <c:bubble3D val="0"/>
            <c:spPr>
              <a:solidFill>
                <a:srgbClr val="D9D9D9"/>
              </a:solidFill>
            </c:spPr>
            <c:extLst>
              <c:ext xmlns:c16="http://schemas.microsoft.com/office/drawing/2014/chart" uri="{C3380CC4-5D6E-409C-BE32-E72D297353CC}">
                <c16:uniqueId val="{00000015-E8F7-4441-B2EB-6AA3AF6437C8}"/>
              </c:ext>
            </c:extLst>
          </c:dPt>
          <c:dPt>
            <c:idx val="11"/>
            <c:invertIfNegative val="0"/>
            <c:bubble3D val="0"/>
            <c:spPr>
              <a:solidFill>
                <a:srgbClr val="D9D9D9"/>
              </a:solidFill>
            </c:spPr>
            <c:extLst>
              <c:ext xmlns:c16="http://schemas.microsoft.com/office/drawing/2014/chart" uri="{C3380CC4-5D6E-409C-BE32-E72D297353CC}">
                <c16:uniqueId val="{00000017-E8F7-4441-B2EB-6AA3AF6437C8}"/>
              </c:ext>
            </c:extLst>
          </c:dPt>
          <c:dPt>
            <c:idx val="12"/>
            <c:invertIfNegative val="0"/>
            <c:bubble3D val="0"/>
            <c:spPr>
              <a:solidFill>
                <a:srgbClr val="D9D9D9"/>
              </a:solidFill>
            </c:spPr>
            <c:extLst>
              <c:ext xmlns:c16="http://schemas.microsoft.com/office/drawing/2014/chart" uri="{C3380CC4-5D6E-409C-BE32-E72D297353CC}">
                <c16:uniqueId val="{00000019-E8F7-4441-B2EB-6AA3AF6437C8}"/>
              </c:ext>
            </c:extLst>
          </c:dPt>
          <c:dPt>
            <c:idx val="13"/>
            <c:invertIfNegative val="0"/>
            <c:bubble3D val="0"/>
            <c:spPr>
              <a:solidFill>
                <a:srgbClr val="D9D9D9"/>
              </a:solidFill>
            </c:spPr>
            <c:extLst>
              <c:ext xmlns:c16="http://schemas.microsoft.com/office/drawing/2014/chart" uri="{C3380CC4-5D6E-409C-BE32-E72D297353CC}">
                <c16:uniqueId val="{0000001B-E8F7-4441-B2EB-6AA3AF6437C8}"/>
              </c:ext>
            </c:extLst>
          </c:dPt>
          <c:dPt>
            <c:idx val="14"/>
            <c:invertIfNegative val="0"/>
            <c:bubble3D val="0"/>
            <c:spPr>
              <a:solidFill>
                <a:srgbClr val="D9D9D9"/>
              </a:solidFill>
            </c:spPr>
            <c:extLst>
              <c:ext xmlns:c16="http://schemas.microsoft.com/office/drawing/2014/chart" uri="{C3380CC4-5D6E-409C-BE32-E72D297353CC}">
                <c16:uniqueId val="{0000001D-E8F7-4441-B2EB-6AA3AF6437C8}"/>
              </c:ext>
            </c:extLst>
          </c:dPt>
          <c:dPt>
            <c:idx val="15"/>
            <c:invertIfNegative val="0"/>
            <c:bubble3D val="0"/>
            <c:spPr>
              <a:solidFill>
                <a:srgbClr val="D9D9D9"/>
              </a:solidFill>
            </c:spPr>
            <c:extLst>
              <c:ext xmlns:c16="http://schemas.microsoft.com/office/drawing/2014/chart" uri="{C3380CC4-5D6E-409C-BE32-E72D297353CC}">
                <c16:uniqueId val="{0000001F-E8F7-4441-B2EB-6AA3AF6437C8}"/>
              </c:ext>
            </c:extLst>
          </c:dPt>
          <c:dPt>
            <c:idx val="16"/>
            <c:invertIfNegative val="0"/>
            <c:bubble3D val="0"/>
            <c:spPr>
              <a:solidFill>
                <a:srgbClr val="D9D9D9"/>
              </a:solidFill>
            </c:spPr>
            <c:extLst>
              <c:ext xmlns:c16="http://schemas.microsoft.com/office/drawing/2014/chart" uri="{C3380CC4-5D6E-409C-BE32-E72D297353CC}">
                <c16:uniqueId val="{00000021-E8F7-4441-B2EB-6AA3AF6437C8}"/>
              </c:ext>
            </c:extLst>
          </c:dPt>
          <c:dPt>
            <c:idx val="17"/>
            <c:invertIfNegative val="0"/>
            <c:bubble3D val="0"/>
            <c:spPr>
              <a:solidFill>
                <a:srgbClr val="D9D9D9"/>
              </a:solidFill>
            </c:spPr>
            <c:extLst>
              <c:ext xmlns:c16="http://schemas.microsoft.com/office/drawing/2014/chart" uri="{C3380CC4-5D6E-409C-BE32-E72D297353CC}">
                <c16:uniqueId val="{00000023-E8F7-4441-B2EB-6AA3AF6437C8}"/>
              </c:ext>
            </c:extLst>
          </c:dPt>
          <c:dPt>
            <c:idx val="18"/>
            <c:invertIfNegative val="0"/>
            <c:bubble3D val="0"/>
            <c:spPr>
              <a:solidFill>
                <a:srgbClr val="D9D9D9"/>
              </a:solidFill>
            </c:spPr>
            <c:extLst>
              <c:ext xmlns:c16="http://schemas.microsoft.com/office/drawing/2014/chart" uri="{C3380CC4-5D6E-409C-BE32-E72D297353CC}">
                <c16:uniqueId val="{00000025-E8F7-4441-B2EB-6AA3AF6437C8}"/>
              </c:ext>
            </c:extLst>
          </c:dPt>
          <c:dPt>
            <c:idx val="19"/>
            <c:invertIfNegative val="0"/>
            <c:bubble3D val="0"/>
            <c:spPr>
              <a:solidFill>
                <a:srgbClr val="D9D9D9"/>
              </a:solidFill>
            </c:spPr>
            <c:extLst>
              <c:ext xmlns:c16="http://schemas.microsoft.com/office/drawing/2014/chart" uri="{C3380CC4-5D6E-409C-BE32-E72D297353CC}">
                <c16:uniqueId val="{00000027-E8F7-4441-B2EB-6AA3AF6437C8}"/>
              </c:ext>
            </c:extLst>
          </c:dPt>
          <c:dPt>
            <c:idx val="20"/>
            <c:invertIfNegative val="0"/>
            <c:bubble3D val="0"/>
            <c:spPr>
              <a:solidFill>
                <a:srgbClr val="D9D9D9"/>
              </a:solidFill>
            </c:spPr>
            <c:extLst>
              <c:ext xmlns:c16="http://schemas.microsoft.com/office/drawing/2014/chart" uri="{C3380CC4-5D6E-409C-BE32-E72D297353CC}">
                <c16:uniqueId val="{00000029-E8F7-4441-B2EB-6AA3AF6437C8}"/>
              </c:ext>
            </c:extLst>
          </c:dPt>
          <c:dLbls>
            <c:dLbl>
              <c:idx val="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E8F7-4441-B2EB-6AA3AF6437C8}"/>
                </c:ext>
              </c:extLst>
            </c:dLbl>
            <c:dLbl>
              <c:idx val="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3-E8F7-4441-B2EB-6AA3AF6437C8}"/>
                </c:ext>
              </c:extLst>
            </c:dLbl>
            <c:dLbl>
              <c:idx val="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5-E8F7-4441-B2EB-6AA3AF6437C8}"/>
                </c:ext>
              </c:extLst>
            </c:dLbl>
            <c:dLbl>
              <c:idx val="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7-E8F7-4441-B2EB-6AA3AF6437C8}"/>
                </c:ext>
              </c:extLst>
            </c:dLbl>
            <c:dLbl>
              <c:idx val="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9-E8F7-4441-B2EB-6AA3AF6437C8}"/>
                </c:ext>
              </c:extLst>
            </c:dLbl>
            <c:dLbl>
              <c:idx val="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B-E8F7-4441-B2EB-6AA3AF6437C8}"/>
                </c:ext>
              </c:extLst>
            </c:dLbl>
            <c:dLbl>
              <c:idx val="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D-E8F7-4441-B2EB-6AA3AF6437C8}"/>
                </c:ext>
              </c:extLst>
            </c:dLbl>
            <c:dLbl>
              <c:idx val="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F-E8F7-4441-B2EB-6AA3AF6437C8}"/>
                </c:ext>
              </c:extLst>
            </c:dLbl>
            <c:dLbl>
              <c:idx val="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1-E8F7-4441-B2EB-6AA3AF6437C8}"/>
                </c:ext>
              </c:extLst>
            </c:dLbl>
            <c:dLbl>
              <c:idx val="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3-E8F7-4441-B2EB-6AA3AF6437C8}"/>
                </c:ext>
              </c:extLst>
            </c:dLbl>
            <c:dLbl>
              <c:idx val="1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5-E8F7-4441-B2EB-6AA3AF6437C8}"/>
                </c:ext>
              </c:extLst>
            </c:dLbl>
            <c:dLbl>
              <c:idx val="1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7-E8F7-4441-B2EB-6AA3AF6437C8}"/>
                </c:ext>
              </c:extLst>
            </c:dLbl>
            <c:dLbl>
              <c:idx val="1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9-E8F7-4441-B2EB-6AA3AF6437C8}"/>
                </c:ext>
              </c:extLst>
            </c:dLbl>
            <c:dLbl>
              <c:idx val="1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B-E8F7-4441-B2EB-6AA3AF6437C8}"/>
                </c:ext>
              </c:extLst>
            </c:dLbl>
            <c:dLbl>
              <c:idx val="1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D-E8F7-4441-B2EB-6AA3AF6437C8}"/>
                </c:ext>
              </c:extLst>
            </c:dLbl>
            <c:dLbl>
              <c:idx val="1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F-E8F7-4441-B2EB-6AA3AF6437C8}"/>
                </c:ext>
              </c:extLst>
            </c:dLbl>
            <c:dLbl>
              <c:idx val="1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1-E8F7-4441-B2EB-6AA3AF6437C8}"/>
                </c:ext>
              </c:extLst>
            </c:dLbl>
            <c:dLbl>
              <c:idx val="1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3-E8F7-4441-B2EB-6AA3AF6437C8}"/>
                </c:ext>
              </c:extLst>
            </c:dLbl>
            <c:dLbl>
              <c:idx val="1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5-E8F7-4441-B2EB-6AA3AF6437C8}"/>
                </c:ext>
              </c:extLst>
            </c:dLbl>
            <c:dLbl>
              <c:idx val="1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7-E8F7-4441-B2EB-6AA3AF6437C8}"/>
                </c:ext>
              </c:extLst>
            </c:dLbl>
            <c:dLbl>
              <c:idx val="2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9-E8F7-4441-B2EB-6AA3AF6437C8}"/>
                </c:ext>
              </c:extLst>
            </c:dLbl>
            <c:spPr>
              <a:solidFill>
                <a:schemeClr val="bg1"/>
              </a:solid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Sheet1!$C$2:$C$27</c:f>
              <c:numCache>
                <c:formatCode>General</c:formatCode>
                <c:ptCount val="26"/>
                <c:pt idx="0">
                  <c:v>27</c:v>
                </c:pt>
                <c:pt idx="1">
                  <c:v>34</c:v>
                </c:pt>
                <c:pt idx="2">
                  <c:v>49</c:v>
                </c:pt>
                <c:pt idx="3">
                  <c:v>44</c:v>
                </c:pt>
                <c:pt idx="4">
                  <c:v>63</c:v>
                </c:pt>
                <c:pt idx="5">
                  <c:v>20</c:v>
                </c:pt>
                <c:pt idx="6">
                  <c:v>35</c:v>
                </c:pt>
                <c:pt idx="7">
                  <c:v>40</c:v>
                </c:pt>
                <c:pt idx="8">
                  <c:v>63</c:v>
                </c:pt>
                <c:pt idx="9">
                  <c:v>43</c:v>
                </c:pt>
                <c:pt idx="10">
                  <c:v>27</c:v>
                </c:pt>
                <c:pt idx="11">
                  <c:v>41</c:v>
                </c:pt>
                <c:pt idx="12">
                  <c:v>23</c:v>
                </c:pt>
                <c:pt idx="13">
                  <c:v>26</c:v>
                </c:pt>
                <c:pt idx="14">
                  <c:v>10</c:v>
                </c:pt>
                <c:pt idx="15">
                  <c:v>28</c:v>
                </c:pt>
                <c:pt idx="16">
                  <c:v>51</c:v>
                </c:pt>
                <c:pt idx="17">
                  <c:v>25</c:v>
                </c:pt>
                <c:pt idx="18">
                  <c:v>44</c:v>
                </c:pt>
                <c:pt idx="19">
                  <c:v>59</c:v>
                </c:pt>
                <c:pt idx="20">
                  <c:v>13</c:v>
                </c:pt>
                <c:pt idx="21">
                  <c:v>16</c:v>
                </c:pt>
                <c:pt idx="22">
                  <c:v>28</c:v>
                </c:pt>
                <c:pt idx="23">
                  <c:v>14</c:v>
                </c:pt>
                <c:pt idx="24">
                  <c:v>2</c:v>
                </c:pt>
                <c:pt idx="25">
                  <c:v>13</c:v>
                </c:pt>
              </c:numCache>
            </c:numRef>
          </c:val>
          <c:extLst>
            <c:ext xmlns:c16="http://schemas.microsoft.com/office/drawing/2014/chart" uri="{C3380CC4-5D6E-409C-BE32-E72D297353CC}">
              <c16:uniqueId val="{0000002A-E8F7-4441-B2EB-6AA3AF6437C8}"/>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8"/>
          <c:order val="0"/>
          <c:tx>
            <c:strRef>
              <c:f>Sheet1!$B$1</c:f>
              <c:strCache>
                <c:ptCount val="1"/>
                <c:pt idx="0">
                  <c:v>Already</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2B-E8F7-4441-B2EB-6AA3AF6437C8}"/>
              </c:ext>
            </c:extLst>
          </c:dPt>
          <c:dPt>
            <c:idx val="10"/>
            <c:invertIfNegative val="0"/>
            <c:bubble3D val="0"/>
            <c:extLst>
              <c:ext xmlns:c16="http://schemas.microsoft.com/office/drawing/2014/chart" uri="{C3380CC4-5D6E-409C-BE32-E72D297353CC}">
                <c16:uniqueId val="{0000002C-E8F7-4441-B2EB-6AA3AF6437C8}"/>
              </c:ext>
            </c:extLst>
          </c:dPt>
          <c:dPt>
            <c:idx val="12"/>
            <c:invertIfNegative val="0"/>
            <c:bubble3D val="0"/>
            <c:extLst>
              <c:ext xmlns:c16="http://schemas.microsoft.com/office/drawing/2014/chart" uri="{C3380CC4-5D6E-409C-BE32-E72D297353CC}">
                <c16:uniqueId val="{0000002D-E8F7-4441-B2EB-6AA3AF6437C8}"/>
              </c:ext>
            </c:extLst>
          </c:dPt>
          <c:dPt>
            <c:idx val="13"/>
            <c:invertIfNegative val="0"/>
            <c:bubble3D val="0"/>
            <c:extLst>
              <c:ext xmlns:c16="http://schemas.microsoft.com/office/drawing/2014/chart" uri="{C3380CC4-5D6E-409C-BE32-E72D297353CC}">
                <c16:uniqueId val="{0000002E-E8F7-4441-B2EB-6AA3AF6437C8}"/>
              </c:ext>
            </c:extLst>
          </c:dPt>
          <c:dPt>
            <c:idx val="21"/>
            <c:invertIfNegative val="0"/>
            <c:bubble3D val="0"/>
            <c:extLst>
              <c:ext xmlns:c16="http://schemas.microsoft.com/office/drawing/2014/chart" uri="{C3380CC4-5D6E-409C-BE32-E72D297353CC}">
                <c16:uniqueId val="{0000002F-E8F7-4441-B2EB-6AA3AF6437C8}"/>
              </c:ext>
            </c:extLst>
          </c:dPt>
          <c:dLbls>
            <c:dLbl>
              <c:idx val="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0-E8F7-4441-B2EB-6AA3AF6437C8}"/>
                </c:ext>
              </c:extLst>
            </c:dLbl>
            <c:dLbl>
              <c:idx val="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1-E8F7-4441-B2EB-6AA3AF6437C8}"/>
                </c:ext>
              </c:extLst>
            </c:dLbl>
            <c:dLbl>
              <c:idx val="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2-E8F7-4441-B2EB-6AA3AF6437C8}"/>
                </c:ext>
              </c:extLst>
            </c:dLbl>
            <c:dLbl>
              <c:idx val="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3-E8F7-4441-B2EB-6AA3AF6437C8}"/>
                </c:ext>
              </c:extLst>
            </c:dLbl>
            <c:dLbl>
              <c:idx val="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4-E8F7-4441-B2EB-6AA3AF6437C8}"/>
                </c:ext>
              </c:extLst>
            </c:dLbl>
            <c:dLbl>
              <c:idx val="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B-E8F7-4441-B2EB-6AA3AF6437C8}"/>
                </c:ext>
              </c:extLst>
            </c:dLbl>
            <c:dLbl>
              <c:idx val="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5-E8F7-4441-B2EB-6AA3AF6437C8}"/>
                </c:ext>
              </c:extLst>
            </c:dLbl>
            <c:dLbl>
              <c:idx val="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6-E8F7-4441-B2EB-6AA3AF6437C8}"/>
                </c:ext>
              </c:extLst>
            </c:dLbl>
            <c:dLbl>
              <c:idx val="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7-E8F7-4441-B2EB-6AA3AF6437C8}"/>
                </c:ext>
              </c:extLst>
            </c:dLbl>
            <c:dLbl>
              <c:idx val="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8-E8F7-4441-B2EB-6AA3AF6437C8}"/>
                </c:ext>
              </c:extLst>
            </c:dLbl>
            <c:dLbl>
              <c:idx val="1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C-E8F7-4441-B2EB-6AA3AF6437C8}"/>
                </c:ext>
              </c:extLst>
            </c:dLbl>
            <c:dLbl>
              <c:idx val="1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9-E8F7-4441-B2EB-6AA3AF6437C8}"/>
                </c:ext>
              </c:extLst>
            </c:dLbl>
            <c:dLbl>
              <c:idx val="1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D-E8F7-4441-B2EB-6AA3AF6437C8}"/>
                </c:ext>
              </c:extLst>
            </c:dLbl>
            <c:dLbl>
              <c:idx val="1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E-E8F7-4441-B2EB-6AA3AF6437C8}"/>
                </c:ext>
              </c:extLst>
            </c:dLbl>
            <c:dLbl>
              <c:idx val="1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A-E8F7-4441-B2EB-6AA3AF6437C8}"/>
                </c:ext>
              </c:extLst>
            </c:dLbl>
            <c:dLbl>
              <c:idx val="1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B-E8F7-4441-B2EB-6AA3AF6437C8}"/>
                </c:ext>
              </c:extLst>
            </c:dLbl>
            <c:dLbl>
              <c:idx val="1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C-E8F7-4441-B2EB-6AA3AF6437C8}"/>
                </c:ext>
              </c:extLst>
            </c:dLbl>
            <c:dLbl>
              <c:idx val="1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D-E8F7-4441-B2EB-6AA3AF6437C8}"/>
                </c:ext>
              </c:extLst>
            </c:dLbl>
            <c:dLbl>
              <c:idx val="1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E-E8F7-4441-B2EB-6AA3AF6437C8}"/>
                </c:ext>
              </c:extLst>
            </c:dLbl>
            <c:dLbl>
              <c:idx val="1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F-E8F7-4441-B2EB-6AA3AF6437C8}"/>
                </c:ext>
              </c:extLst>
            </c:dLbl>
            <c:dLbl>
              <c:idx val="2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40-E8F7-4441-B2EB-6AA3AF6437C8}"/>
                </c:ext>
              </c:extLst>
            </c:dLbl>
            <c:numFmt formatCode="#,##0" sourceLinked="0"/>
            <c:spPr>
              <a:noFill/>
              <a:ln>
                <a:noFill/>
              </a:ln>
              <a:effectLst/>
            </c:spPr>
            <c:txPr>
              <a:bodyPr/>
              <a:lstStyle/>
              <a:p>
                <a:pPr>
                  <a:defRPr sz="1400" b="1">
                    <a:solidFill>
                      <a:schemeClr val="tx1">
                        <a:lumMod val="60000"/>
                        <a:lumOff val="4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Sheet1!$B$2:$B$27</c:f>
              <c:numCache>
                <c:formatCode>General</c:formatCode>
                <c:ptCount val="26"/>
                <c:pt idx="0">
                  <c:v>16</c:v>
                </c:pt>
                <c:pt idx="1">
                  <c:v>16</c:v>
                </c:pt>
                <c:pt idx="2">
                  <c:v>36</c:v>
                </c:pt>
                <c:pt idx="3">
                  <c:v>29</c:v>
                </c:pt>
                <c:pt idx="4">
                  <c:v>43</c:v>
                </c:pt>
                <c:pt idx="5">
                  <c:v>13</c:v>
                </c:pt>
                <c:pt idx="6">
                  <c:v>13</c:v>
                </c:pt>
                <c:pt idx="7">
                  <c:v>25</c:v>
                </c:pt>
                <c:pt idx="8">
                  <c:v>44</c:v>
                </c:pt>
                <c:pt idx="9">
                  <c:v>30</c:v>
                </c:pt>
                <c:pt idx="10">
                  <c:v>21</c:v>
                </c:pt>
                <c:pt idx="11">
                  <c:v>33</c:v>
                </c:pt>
                <c:pt idx="12">
                  <c:v>12</c:v>
                </c:pt>
                <c:pt idx="13">
                  <c:v>12</c:v>
                </c:pt>
                <c:pt idx="14">
                  <c:v>4</c:v>
                </c:pt>
                <c:pt idx="15">
                  <c:v>9</c:v>
                </c:pt>
                <c:pt idx="16">
                  <c:v>38</c:v>
                </c:pt>
                <c:pt idx="17">
                  <c:v>8</c:v>
                </c:pt>
                <c:pt idx="18">
                  <c:v>34</c:v>
                </c:pt>
                <c:pt idx="19">
                  <c:v>52</c:v>
                </c:pt>
                <c:pt idx="20">
                  <c:v>2</c:v>
                </c:pt>
                <c:pt idx="21">
                  <c:v>7</c:v>
                </c:pt>
                <c:pt idx="22">
                  <c:v>18</c:v>
                </c:pt>
                <c:pt idx="23">
                  <c:v>3</c:v>
                </c:pt>
                <c:pt idx="24">
                  <c:v>1</c:v>
                </c:pt>
                <c:pt idx="25">
                  <c:v>6</c:v>
                </c:pt>
              </c:numCache>
            </c:numRef>
          </c:val>
          <c:extLst>
            <c:ext xmlns:c16="http://schemas.microsoft.com/office/drawing/2014/chart" uri="{C3380CC4-5D6E-409C-BE32-E72D297353CC}">
              <c16:uniqueId val="{00000041-E8F7-4441-B2EB-6AA3AF6437C8}"/>
            </c:ext>
          </c:extLst>
        </c:ser>
        <c:dLbls>
          <c:showLegendKey val="0"/>
          <c:showVal val="0"/>
          <c:showCatName val="0"/>
          <c:showSerName val="0"/>
          <c:showPercent val="0"/>
          <c:showBubbleSize val="0"/>
        </c:dLbls>
        <c:gapWidth val="47"/>
        <c:overlap val="100"/>
        <c:axId val="989752360"/>
        <c:axId val="989753016"/>
      </c:barChart>
      <c:lineChart>
        <c:grouping val="standard"/>
        <c:varyColors val="0"/>
        <c:ser>
          <c:idx val="1"/>
          <c:order val="2"/>
          <c:tx>
            <c:strRef>
              <c:f>Sheet1!$D$1</c:f>
              <c:strCache>
                <c:ptCount val="1"/>
                <c:pt idx="0">
                  <c:v>Already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Sheet1!$D$2:$D$27</c:f>
              <c:numCache>
                <c:formatCode>General</c:formatCode>
                <c:ptCount val="26"/>
                <c:pt idx="0">
                  <c:v>24</c:v>
                </c:pt>
                <c:pt idx="1">
                  <c:v>24</c:v>
                </c:pt>
                <c:pt idx="2">
                  <c:v>24</c:v>
                </c:pt>
                <c:pt idx="3">
                  <c:v>24</c:v>
                </c:pt>
                <c:pt idx="4">
                  <c:v>24</c:v>
                </c:pt>
                <c:pt idx="5">
                  <c:v>24</c:v>
                </c:pt>
                <c:pt idx="6">
                  <c:v>24</c:v>
                </c:pt>
                <c:pt idx="7">
                  <c:v>24</c:v>
                </c:pt>
                <c:pt idx="8">
                  <c:v>24</c:v>
                </c:pt>
                <c:pt idx="9">
                  <c:v>24</c:v>
                </c:pt>
                <c:pt idx="10">
                  <c:v>24</c:v>
                </c:pt>
                <c:pt idx="11">
                  <c:v>24</c:v>
                </c:pt>
                <c:pt idx="12">
                  <c:v>24</c:v>
                </c:pt>
                <c:pt idx="13">
                  <c:v>24</c:v>
                </c:pt>
                <c:pt idx="14">
                  <c:v>24</c:v>
                </c:pt>
                <c:pt idx="15">
                  <c:v>24</c:v>
                </c:pt>
                <c:pt idx="16">
                  <c:v>24</c:v>
                </c:pt>
                <c:pt idx="17">
                  <c:v>24</c:v>
                </c:pt>
                <c:pt idx="18">
                  <c:v>24</c:v>
                </c:pt>
                <c:pt idx="19">
                  <c:v>24</c:v>
                </c:pt>
                <c:pt idx="20">
                  <c:v>24</c:v>
                </c:pt>
                <c:pt idx="21">
                  <c:v>24</c:v>
                </c:pt>
                <c:pt idx="22">
                  <c:v>24</c:v>
                </c:pt>
                <c:pt idx="23">
                  <c:v>24</c:v>
                </c:pt>
                <c:pt idx="24">
                  <c:v>24</c:v>
                </c:pt>
                <c:pt idx="25">
                  <c:v>24</c:v>
                </c:pt>
              </c:numCache>
            </c:numRef>
          </c:val>
          <c:smooth val="0"/>
          <c:extLst>
            <c:ext xmlns:c16="http://schemas.microsoft.com/office/drawing/2014/chart" uri="{C3380CC4-5D6E-409C-BE32-E72D297353CC}">
              <c16:uniqueId val="{00000042-E8F7-4441-B2EB-6AA3AF6437C8}"/>
            </c:ext>
          </c:extLst>
        </c:ser>
        <c:ser>
          <c:idx val="2"/>
          <c:order val="3"/>
          <c:tx>
            <c:strRef>
              <c:f>Sheet1!$E$1</c:f>
              <c:strCache>
                <c:ptCount val="1"/>
                <c:pt idx="0">
                  <c:v>NET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Sheet1!$E$2:$E$27</c:f>
              <c:numCache>
                <c:formatCode>General</c:formatCode>
                <c:ptCount val="26"/>
                <c:pt idx="0">
                  <c:v>37</c:v>
                </c:pt>
                <c:pt idx="1">
                  <c:v>37</c:v>
                </c:pt>
                <c:pt idx="2">
                  <c:v>37</c:v>
                </c:pt>
                <c:pt idx="3">
                  <c:v>37</c:v>
                </c:pt>
                <c:pt idx="4">
                  <c:v>37</c:v>
                </c:pt>
                <c:pt idx="5">
                  <c:v>37</c:v>
                </c:pt>
                <c:pt idx="6">
                  <c:v>37</c:v>
                </c:pt>
                <c:pt idx="7">
                  <c:v>37</c:v>
                </c:pt>
                <c:pt idx="8">
                  <c:v>37</c:v>
                </c:pt>
                <c:pt idx="9">
                  <c:v>37</c:v>
                </c:pt>
                <c:pt idx="10">
                  <c:v>37</c:v>
                </c:pt>
                <c:pt idx="11">
                  <c:v>37</c:v>
                </c:pt>
                <c:pt idx="12">
                  <c:v>37</c:v>
                </c:pt>
                <c:pt idx="13">
                  <c:v>37</c:v>
                </c:pt>
                <c:pt idx="14">
                  <c:v>37</c:v>
                </c:pt>
                <c:pt idx="15">
                  <c:v>37</c:v>
                </c:pt>
                <c:pt idx="16">
                  <c:v>37</c:v>
                </c:pt>
                <c:pt idx="17">
                  <c:v>37</c:v>
                </c:pt>
                <c:pt idx="18">
                  <c:v>37</c:v>
                </c:pt>
                <c:pt idx="19">
                  <c:v>37</c:v>
                </c:pt>
                <c:pt idx="20">
                  <c:v>37</c:v>
                </c:pt>
                <c:pt idx="21">
                  <c:v>37</c:v>
                </c:pt>
                <c:pt idx="22">
                  <c:v>37</c:v>
                </c:pt>
                <c:pt idx="23">
                  <c:v>37</c:v>
                </c:pt>
                <c:pt idx="24">
                  <c:v>37</c:v>
                </c:pt>
                <c:pt idx="25">
                  <c:v>37</c:v>
                </c:pt>
              </c:numCache>
            </c:numRef>
          </c:val>
          <c:smooth val="0"/>
          <c:extLst>
            <c:ext xmlns:c16="http://schemas.microsoft.com/office/drawing/2014/chart" uri="{C3380CC4-5D6E-409C-BE32-E72D297353CC}">
              <c16:uniqueId val="{00000043-E8F7-4441-B2EB-6AA3AF6437C8}"/>
            </c:ext>
          </c:extLst>
        </c:ser>
        <c:ser>
          <c:idx val="3"/>
          <c:order val="4"/>
          <c:tx>
            <c:strRef>
              <c:f>Sheet1!$F$1</c:f>
              <c:strCache>
                <c:ptCount val="1"/>
                <c:pt idx="0">
                  <c:v>Already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Sheet1!$F$2:$F$27</c:f>
              <c:numCache>
                <c:formatCode>General</c:formatCode>
                <c:ptCount val="2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numCache>
            </c:numRef>
          </c:val>
          <c:smooth val="0"/>
          <c:extLst>
            <c:ext xmlns:c16="http://schemas.microsoft.com/office/drawing/2014/chart" uri="{C3380CC4-5D6E-409C-BE32-E72D297353CC}">
              <c16:uniqueId val="{00000044-E8F7-4441-B2EB-6AA3AF6437C8}"/>
            </c:ext>
          </c:extLst>
        </c:ser>
        <c:ser>
          <c:idx val="4"/>
          <c:order val="5"/>
          <c:tx>
            <c:strRef>
              <c:f>Sheet1!$G$1</c:f>
              <c:strCache>
                <c:ptCount val="1"/>
                <c:pt idx="0">
                  <c:v>NET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Sheet1!$G$2:$G$27</c:f>
              <c:numCache>
                <c:formatCode>General</c:formatCode>
                <c:ptCount val="26"/>
                <c:pt idx="0">
                  <c:v>32</c:v>
                </c:pt>
                <c:pt idx="1">
                  <c:v>32</c:v>
                </c:pt>
                <c:pt idx="2">
                  <c:v>32</c:v>
                </c:pt>
                <c:pt idx="3">
                  <c:v>32</c:v>
                </c:pt>
                <c:pt idx="4">
                  <c:v>32</c:v>
                </c:pt>
                <c:pt idx="5">
                  <c:v>32</c:v>
                </c:pt>
                <c:pt idx="6">
                  <c:v>32</c:v>
                </c:pt>
                <c:pt idx="7">
                  <c:v>32</c:v>
                </c:pt>
                <c:pt idx="8">
                  <c:v>32</c:v>
                </c:pt>
                <c:pt idx="9">
                  <c:v>32</c:v>
                </c:pt>
                <c:pt idx="10">
                  <c:v>32</c:v>
                </c:pt>
                <c:pt idx="11">
                  <c:v>32</c:v>
                </c:pt>
                <c:pt idx="12">
                  <c:v>32</c:v>
                </c:pt>
                <c:pt idx="13">
                  <c:v>32</c:v>
                </c:pt>
                <c:pt idx="14">
                  <c:v>32</c:v>
                </c:pt>
                <c:pt idx="15">
                  <c:v>32</c:v>
                </c:pt>
                <c:pt idx="16">
                  <c:v>32</c:v>
                </c:pt>
                <c:pt idx="17">
                  <c:v>32</c:v>
                </c:pt>
                <c:pt idx="18">
                  <c:v>32</c:v>
                </c:pt>
                <c:pt idx="19">
                  <c:v>32</c:v>
                </c:pt>
                <c:pt idx="20">
                  <c:v>32</c:v>
                </c:pt>
                <c:pt idx="21">
                  <c:v>32</c:v>
                </c:pt>
                <c:pt idx="22">
                  <c:v>32</c:v>
                </c:pt>
                <c:pt idx="23">
                  <c:v>32</c:v>
                </c:pt>
                <c:pt idx="24">
                  <c:v>32</c:v>
                </c:pt>
                <c:pt idx="25">
                  <c:v>32</c:v>
                </c:pt>
              </c:numCache>
            </c:numRef>
          </c:val>
          <c:smooth val="0"/>
          <c:extLst>
            <c:ext xmlns:c16="http://schemas.microsoft.com/office/drawing/2014/chart" uri="{C3380CC4-5D6E-409C-BE32-E72D297353CC}">
              <c16:uniqueId val="{00000045-E8F7-4441-B2EB-6AA3AF6437C8}"/>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89753016"/>
        <c:scaling>
          <c:orientation val="minMax"/>
          <c:max val="100"/>
        </c:scaling>
        <c:delete val="1"/>
        <c:axPos val="r"/>
        <c:numFmt formatCode="General" sourceLinked="1"/>
        <c:majorTickMark val="out"/>
        <c:minorTickMark val="none"/>
        <c:tickLblPos val="nextTo"/>
        <c:crossAx val="989752360"/>
        <c:crosses val="max"/>
        <c:crossBetween val="between"/>
      </c:valAx>
      <c:catAx>
        <c:axId val="989752360"/>
        <c:scaling>
          <c:orientation val="minMax"/>
        </c:scaling>
        <c:delete val="1"/>
        <c:axPos val="b"/>
        <c:numFmt formatCode="General" sourceLinked="1"/>
        <c:majorTickMark val="out"/>
        <c:minorTickMark val="none"/>
        <c:tickLblPos val="nextTo"/>
        <c:crossAx val="989753016"/>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8"/>
          <c:order val="1"/>
          <c:tx>
            <c:strRef>
              <c:f>Sheet1!$C$1</c:f>
              <c:strCache>
                <c:ptCount val="1"/>
                <c:pt idx="0">
                  <c:v>consider</c:v>
                </c:pt>
              </c:strCache>
            </c:strRef>
          </c:tx>
          <c:spPr>
            <a:solidFill>
              <a:srgbClr val="C3C945"/>
            </a:solidFill>
          </c:spPr>
          <c:invertIfNegative val="0"/>
          <c:dPt>
            <c:idx val="0"/>
            <c:invertIfNegative val="0"/>
            <c:bubble3D val="0"/>
            <c:extLst>
              <c:ext xmlns:c16="http://schemas.microsoft.com/office/drawing/2014/chart" uri="{C3380CC4-5D6E-409C-BE32-E72D297353CC}">
                <c16:uniqueId val="{00000000-52BF-415E-AB15-F69A8095EF54}"/>
              </c:ext>
            </c:extLst>
          </c:dPt>
          <c:dPt>
            <c:idx val="1"/>
            <c:invertIfNegative val="0"/>
            <c:bubble3D val="0"/>
            <c:spPr>
              <a:solidFill>
                <a:srgbClr val="008E7F"/>
              </a:solidFill>
            </c:spPr>
            <c:extLst>
              <c:ext xmlns:c16="http://schemas.microsoft.com/office/drawing/2014/chart" uri="{C3380CC4-5D6E-409C-BE32-E72D297353CC}">
                <c16:uniqueId val="{00000002-52BF-415E-AB15-F69A8095EF54}"/>
              </c:ext>
            </c:extLst>
          </c:dPt>
          <c:dPt>
            <c:idx val="3"/>
            <c:invertIfNegative val="0"/>
            <c:bubble3D val="0"/>
            <c:extLst>
              <c:ext xmlns:c16="http://schemas.microsoft.com/office/drawing/2014/chart" uri="{C3380CC4-5D6E-409C-BE32-E72D297353CC}">
                <c16:uniqueId val="{00000003-52BF-415E-AB15-F69A8095EF54}"/>
              </c:ext>
            </c:extLst>
          </c:dPt>
          <c:dPt>
            <c:idx val="4"/>
            <c:invertIfNegative val="0"/>
            <c:bubble3D val="0"/>
            <c:spPr>
              <a:solidFill>
                <a:srgbClr val="008E7F"/>
              </a:solidFill>
            </c:spPr>
            <c:extLst>
              <c:ext xmlns:c16="http://schemas.microsoft.com/office/drawing/2014/chart" uri="{C3380CC4-5D6E-409C-BE32-E72D297353CC}">
                <c16:uniqueId val="{00000005-52BF-415E-AB15-F69A8095EF54}"/>
              </c:ext>
            </c:extLst>
          </c:dPt>
          <c:dPt>
            <c:idx val="6"/>
            <c:invertIfNegative val="0"/>
            <c:bubble3D val="0"/>
            <c:extLst>
              <c:ext xmlns:c16="http://schemas.microsoft.com/office/drawing/2014/chart" uri="{C3380CC4-5D6E-409C-BE32-E72D297353CC}">
                <c16:uniqueId val="{00000006-52BF-415E-AB15-F69A8095EF54}"/>
              </c:ext>
            </c:extLst>
          </c:dPt>
          <c:dPt>
            <c:idx val="7"/>
            <c:invertIfNegative val="0"/>
            <c:bubble3D val="0"/>
            <c:spPr>
              <a:solidFill>
                <a:srgbClr val="008E7F"/>
              </a:solidFill>
            </c:spPr>
            <c:extLst>
              <c:ext xmlns:c16="http://schemas.microsoft.com/office/drawing/2014/chart" uri="{C3380CC4-5D6E-409C-BE32-E72D297353CC}">
                <c16:uniqueId val="{00000008-52BF-415E-AB15-F69A8095EF54}"/>
              </c:ext>
            </c:extLst>
          </c:dPt>
          <c:dPt>
            <c:idx val="9"/>
            <c:invertIfNegative val="0"/>
            <c:bubble3D val="0"/>
            <c:extLst>
              <c:ext xmlns:c16="http://schemas.microsoft.com/office/drawing/2014/chart" uri="{C3380CC4-5D6E-409C-BE32-E72D297353CC}">
                <c16:uniqueId val="{00000009-52BF-415E-AB15-F69A8095EF54}"/>
              </c:ext>
            </c:extLst>
          </c:dPt>
          <c:dPt>
            <c:idx val="10"/>
            <c:invertIfNegative val="0"/>
            <c:bubble3D val="0"/>
            <c:spPr>
              <a:solidFill>
                <a:srgbClr val="008E7F"/>
              </a:solidFill>
            </c:spPr>
            <c:extLst>
              <c:ext xmlns:c16="http://schemas.microsoft.com/office/drawing/2014/chart" uri="{C3380CC4-5D6E-409C-BE32-E72D297353CC}">
                <c16:uniqueId val="{0000000B-52BF-415E-AB15-F69A8095EF54}"/>
              </c:ext>
            </c:extLst>
          </c:dPt>
          <c:dPt>
            <c:idx val="12"/>
            <c:invertIfNegative val="0"/>
            <c:bubble3D val="0"/>
            <c:extLst>
              <c:ext xmlns:c16="http://schemas.microsoft.com/office/drawing/2014/chart" uri="{C3380CC4-5D6E-409C-BE32-E72D297353CC}">
                <c16:uniqueId val="{0000000C-52BF-415E-AB15-F69A8095EF54}"/>
              </c:ext>
            </c:extLst>
          </c:dPt>
          <c:dPt>
            <c:idx val="13"/>
            <c:invertIfNegative val="0"/>
            <c:bubble3D val="0"/>
            <c:spPr>
              <a:solidFill>
                <a:srgbClr val="008E7F"/>
              </a:solidFill>
            </c:spPr>
            <c:extLst>
              <c:ext xmlns:c16="http://schemas.microsoft.com/office/drawing/2014/chart" uri="{C3380CC4-5D6E-409C-BE32-E72D297353CC}">
                <c16:uniqueId val="{0000000E-52BF-415E-AB15-F69A8095EF54}"/>
              </c:ext>
            </c:extLst>
          </c:dPt>
          <c:dLbls>
            <c:dLbl>
              <c:idx val="0"/>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0-52BF-415E-AB15-F69A8095EF54}"/>
                </c:ext>
              </c:extLst>
            </c:dLbl>
            <c:dLbl>
              <c:idx val="1"/>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2-52BF-415E-AB15-F69A8095EF54}"/>
                </c:ext>
              </c:extLst>
            </c:dLbl>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Sheet1!$C$2:$C$15</c:f>
              <c:numCache>
                <c:formatCode>General</c:formatCode>
                <c:ptCount val="14"/>
                <c:pt idx="0">
                  <c:v>43</c:v>
                </c:pt>
                <c:pt idx="1">
                  <c:v>37</c:v>
                </c:pt>
                <c:pt idx="3">
                  <c:v>51</c:v>
                </c:pt>
                <c:pt idx="4">
                  <c:v>36</c:v>
                </c:pt>
                <c:pt idx="6">
                  <c:v>37</c:v>
                </c:pt>
                <c:pt idx="7">
                  <c:v>37</c:v>
                </c:pt>
                <c:pt idx="9">
                  <c:v>43</c:v>
                </c:pt>
                <c:pt idx="10">
                  <c:v>37</c:v>
                </c:pt>
                <c:pt idx="12">
                  <c:v>41</c:v>
                </c:pt>
                <c:pt idx="13">
                  <c:v>40</c:v>
                </c:pt>
              </c:numCache>
            </c:numRef>
          </c:val>
          <c:extLst>
            <c:ext xmlns:c16="http://schemas.microsoft.com/office/drawing/2014/chart" uri="{C3380CC4-5D6E-409C-BE32-E72D297353CC}">
              <c16:uniqueId val="{0000000F-52BF-415E-AB15-F69A8095EF54}"/>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0"/>
          <c:order val="0"/>
          <c:tx>
            <c:strRef>
              <c:f>Sheet1!$B$1</c:f>
              <c:strCache>
                <c:ptCount val="1"/>
                <c:pt idx="0">
                  <c:v>Use </c:v>
                </c:pt>
              </c:strCache>
            </c:strRef>
          </c:tx>
          <c:spPr>
            <a:solidFill>
              <a:srgbClr val="E0E3A1"/>
            </a:solidFill>
          </c:spPr>
          <c:invertIfNegative val="0"/>
          <c:dPt>
            <c:idx val="0"/>
            <c:invertIfNegative val="0"/>
            <c:bubble3D val="0"/>
            <c:extLst>
              <c:ext xmlns:c16="http://schemas.microsoft.com/office/drawing/2014/chart" uri="{C3380CC4-5D6E-409C-BE32-E72D297353CC}">
                <c16:uniqueId val="{00000010-52BF-415E-AB15-F69A8095EF54}"/>
              </c:ext>
            </c:extLst>
          </c:dPt>
          <c:dPt>
            <c:idx val="1"/>
            <c:invertIfNegative val="0"/>
            <c:bubble3D val="0"/>
            <c:spPr>
              <a:solidFill>
                <a:srgbClr val="A5D2B6"/>
              </a:solidFill>
            </c:spPr>
            <c:extLst>
              <c:ext xmlns:c16="http://schemas.microsoft.com/office/drawing/2014/chart" uri="{C3380CC4-5D6E-409C-BE32-E72D297353CC}">
                <c16:uniqueId val="{00000012-52BF-415E-AB15-F69A8095EF54}"/>
              </c:ext>
            </c:extLst>
          </c:dPt>
          <c:dPt>
            <c:idx val="3"/>
            <c:invertIfNegative val="0"/>
            <c:bubble3D val="0"/>
            <c:extLst>
              <c:ext xmlns:c16="http://schemas.microsoft.com/office/drawing/2014/chart" uri="{C3380CC4-5D6E-409C-BE32-E72D297353CC}">
                <c16:uniqueId val="{00000013-52BF-415E-AB15-F69A8095EF54}"/>
              </c:ext>
            </c:extLst>
          </c:dPt>
          <c:dPt>
            <c:idx val="4"/>
            <c:invertIfNegative val="0"/>
            <c:bubble3D val="0"/>
            <c:spPr>
              <a:solidFill>
                <a:srgbClr val="A5D2B6"/>
              </a:solidFill>
            </c:spPr>
            <c:extLst>
              <c:ext xmlns:c16="http://schemas.microsoft.com/office/drawing/2014/chart" uri="{C3380CC4-5D6E-409C-BE32-E72D297353CC}">
                <c16:uniqueId val="{00000015-52BF-415E-AB15-F69A8095EF54}"/>
              </c:ext>
            </c:extLst>
          </c:dPt>
          <c:dPt>
            <c:idx val="6"/>
            <c:invertIfNegative val="0"/>
            <c:bubble3D val="0"/>
            <c:extLst>
              <c:ext xmlns:c16="http://schemas.microsoft.com/office/drawing/2014/chart" uri="{C3380CC4-5D6E-409C-BE32-E72D297353CC}">
                <c16:uniqueId val="{00000016-52BF-415E-AB15-F69A8095EF54}"/>
              </c:ext>
            </c:extLst>
          </c:dPt>
          <c:dPt>
            <c:idx val="7"/>
            <c:invertIfNegative val="0"/>
            <c:bubble3D val="0"/>
            <c:spPr>
              <a:solidFill>
                <a:srgbClr val="A5D2B6"/>
              </a:solidFill>
            </c:spPr>
            <c:extLst>
              <c:ext xmlns:c16="http://schemas.microsoft.com/office/drawing/2014/chart" uri="{C3380CC4-5D6E-409C-BE32-E72D297353CC}">
                <c16:uniqueId val="{00000018-52BF-415E-AB15-F69A8095EF54}"/>
              </c:ext>
            </c:extLst>
          </c:dPt>
          <c:dPt>
            <c:idx val="9"/>
            <c:invertIfNegative val="0"/>
            <c:bubble3D val="0"/>
            <c:extLst>
              <c:ext xmlns:c16="http://schemas.microsoft.com/office/drawing/2014/chart" uri="{C3380CC4-5D6E-409C-BE32-E72D297353CC}">
                <c16:uniqueId val="{00000019-52BF-415E-AB15-F69A8095EF54}"/>
              </c:ext>
            </c:extLst>
          </c:dPt>
          <c:dPt>
            <c:idx val="10"/>
            <c:invertIfNegative val="0"/>
            <c:bubble3D val="0"/>
            <c:spPr>
              <a:solidFill>
                <a:srgbClr val="A5D2B6"/>
              </a:solidFill>
            </c:spPr>
            <c:extLst>
              <c:ext xmlns:c16="http://schemas.microsoft.com/office/drawing/2014/chart" uri="{C3380CC4-5D6E-409C-BE32-E72D297353CC}">
                <c16:uniqueId val="{0000001B-52BF-415E-AB15-F69A8095EF54}"/>
              </c:ext>
            </c:extLst>
          </c:dPt>
          <c:dPt>
            <c:idx val="12"/>
            <c:invertIfNegative val="0"/>
            <c:bubble3D val="0"/>
            <c:extLst>
              <c:ext xmlns:c16="http://schemas.microsoft.com/office/drawing/2014/chart" uri="{C3380CC4-5D6E-409C-BE32-E72D297353CC}">
                <c16:uniqueId val="{0000001C-52BF-415E-AB15-F69A8095EF54}"/>
              </c:ext>
            </c:extLst>
          </c:dPt>
          <c:dPt>
            <c:idx val="13"/>
            <c:invertIfNegative val="0"/>
            <c:bubble3D val="0"/>
            <c:spPr>
              <a:solidFill>
                <a:srgbClr val="A5D2B6"/>
              </a:solidFill>
            </c:spPr>
            <c:extLst>
              <c:ext xmlns:c16="http://schemas.microsoft.com/office/drawing/2014/chart" uri="{C3380CC4-5D6E-409C-BE32-E72D297353CC}">
                <c16:uniqueId val="{0000001E-52BF-415E-AB15-F69A8095EF54}"/>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Sheet1!$B$2:$B$15</c:f>
              <c:numCache>
                <c:formatCode>General</c:formatCode>
                <c:ptCount val="14"/>
                <c:pt idx="0">
                  <c:v>30</c:v>
                </c:pt>
                <c:pt idx="1">
                  <c:v>24</c:v>
                </c:pt>
                <c:pt idx="3">
                  <c:v>26</c:v>
                </c:pt>
                <c:pt idx="4">
                  <c:v>22</c:v>
                </c:pt>
                <c:pt idx="6">
                  <c:v>29</c:v>
                </c:pt>
                <c:pt idx="7">
                  <c:v>23</c:v>
                </c:pt>
                <c:pt idx="9">
                  <c:v>35</c:v>
                </c:pt>
                <c:pt idx="10">
                  <c:v>26</c:v>
                </c:pt>
                <c:pt idx="12">
                  <c:v>33</c:v>
                </c:pt>
                <c:pt idx="13">
                  <c:v>27</c:v>
                </c:pt>
              </c:numCache>
            </c:numRef>
          </c:val>
          <c:extLst>
            <c:ext xmlns:c16="http://schemas.microsoft.com/office/drawing/2014/chart" uri="{C3380CC4-5D6E-409C-BE32-E72D297353CC}">
              <c16:uniqueId val="{0000001F-52BF-415E-AB15-F69A8095EF54}"/>
            </c:ext>
          </c:extLst>
        </c:ser>
        <c:dLbls>
          <c:showLegendKey val="0"/>
          <c:showVal val="0"/>
          <c:showCatName val="0"/>
          <c:showSerName val="0"/>
          <c:showPercent val="0"/>
          <c:showBubbleSize val="0"/>
        </c:dLbls>
        <c:gapWidth val="47"/>
        <c:overlap val="100"/>
        <c:axId val="962316928"/>
        <c:axId val="96231200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min val="0"/>
        </c:scaling>
        <c:delete val="1"/>
        <c:axPos val="l"/>
        <c:numFmt formatCode="General" sourceLinked="1"/>
        <c:majorTickMark val="out"/>
        <c:minorTickMark val="none"/>
        <c:tickLblPos val="nextTo"/>
        <c:crossAx val="269688192"/>
        <c:crosses val="autoZero"/>
        <c:crossBetween val="between"/>
      </c:valAx>
      <c:valAx>
        <c:axId val="962312008"/>
        <c:scaling>
          <c:orientation val="minMax"/>
          <c:max val="100"/>
        </c:scaling>
        <c:delete val="1"/>
        <c:axPos val="r"/>
        <c:numFmt formatCode="General" sourceLinked="1"/>
        <c:majorTickMark val="out"/>
        <c:minorTickMark val="none"/>
        <c:tickLblPos val="nextTo"/>
        <c:crossAx val="962316928"/>
        <c:crosses val="max"/>
        <c:crossBetween val="between"/>
      </c:valAx>
      <c:catAx>
        <c:axId val="962316928"/>
        <c:scaling>
          <c:orientation val="minMax"/>
        </c:scaling>
        <c:delete val="1"/>
        <c:axPos val="b"/>
        <c:numFmt formatCode="General" sourceLinked="1"/>
        <c:majorTickMark val="out"/>
        <c:minorTickMark val="none"/>
        <c:tickLblPos val="nextTo"/>
        <c:crossAx val="962312008"/>
        <c:crosses val="autoZero"/>
        <c:auto val="1"/>
        <c:lblAlgn val="ctr"/>
        <c:lblOffset val="100"/>
        <c:noMultiLvlLbl val="0"/>
      </c:catAx>
    </c:plotArea>
    <c:plotVisOnly val="1"/>
    <c:dispBlanksAs val="gap"/>
    <c:showDLblsOverMax val="0"/>
  </c:chart>
  <c:spPr>
    <a:ln>
      <a:noFill/>
    </a:ln>
  </c:spPr>
  <c:txPr>
    <a:bodyPr/>
    <a:lstStyle/>
    <a:p>
      <a:pPr>
        <a:defRPr sz="1800"/>
      </a:pPr>
      <a:endParaRPr lang="nl-B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NET Already or consider</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1-B3F9-4388-85F4-E5A633F09A0B}"/>
              </c:ext>
            </c:extLst>
          </c:dPt>
          <c:dPt>
            <c:idx val="1"/>
            <c:invertIfNegative val="0"/>
            <c:bubble3D val="0"/>
            <c:spPr>
              <a:solidFill>
                <a:srgbClr val="D9D9D9"/>
              </a:solidFill>
            </c:spPr>
            <c:extLst>
              <c:ext xmlns:c16="http://schemas.microsoft.com/office/drawing/2014/chart" uri="{C3380CC4-5D6E-409C-BE32-E72D297353CC}">
                <c16:uniqueId val="{00000003-B3F9-4388-85F4-E5A633F09A0B}"/>
              </c:ext>
            </c:extLst>
          </c:dPt>
          <c:dPt>
            <c:idx val="2"/>
            <c:invertIfNegative val="0"/>
            <c:bubble3D val="0"/>
            <c:spPr>
              <a:solidFill>
                <a:srgbClr val="D9D9D9"/>
              </a:solidFill>
            </c:spPr>
            <c:extLst>
              <c:ext xmlns:c16="http://schemas.microsoft.com/office/drawing/2014/chart" uri="{C3380CC4-5D6E-409C-BE32-E72D297353CC}">
                <c16:uniqueId val="{00000005-B3F9-4388-85F4-E5A633F09A0B}"/>
              </c:ext>
            </c:extLst>
          </c:dPt>
          <c:dPt>
            <c:idx val="3"/>
            <c:invertIfNegative val="0"/>
            <c:bubble3D val="0"/>
            <c:spPr>
              <a:solidFill>
                <a:srgbClr val="D9D9D9"/>
              </a:solidFill>
            </c:spPr>
            <c:extLst>
              <c:ext xmlns:c16="http://schemas.microsoft.com/office/drawing/2014/chart" uri="{C3380CC4-5D6E-409C-BE32-E72D297353CC}">
                <c16:uniqueId val="{00000007-B3F9-4388-85F4-E5A633F09A0B}"/>
              </c:ext>
            </c:extLst>
          </c:dPt>
          <c:dPt>
            <c:idx val="4"/>
            <c:invertIfNegative val="0"/>
            <c:bubble3D val="0"/>
            <c:spPr>
              <a:solidFill>
                <a:srgbClr val="D9D9D9"/>
              </a:solidFill>
            </c:spPr>
            <c:extLst>
              <c:ext xmlns:c16="http://schemas.microsoft.com/office/drawing/2014/chart" uri="{C3380CC4-5D6E-409C-BE32-E72D297353CC}">
                <c16:uniqueId val="{00000009-B3F9-4388-85F4-E5A633F09A0B}"/>
              </c:ext>
            </c:extLst>
          </c:dPt>
          <c:dPt>
            <c:idx val="5"/>
            <c:invertIfNegative val="0"/>
            <c:bubble3D val="0"/>
            <c:spPr>
              <a:solidFill>
                <a:srgbClr val="D9D9D9"/>
              </a:solidFill>
            </c:spPr>
            <c:extLst>
              <c:ext xmlns:c16="http://schemas.microsoft.com/office/drawing/2014/chart" uri="{C3380CC4-5D6E-409C-BE32-E72D297353CC}">
                <c16:uniqueId val="{0000000B-B3F9-4388-85F4-E5A633F09A0B}"/>
              </c:ext>
            </c:extLst>
          </c:dPt>
          <c:dPt>
            <c:idx val="6"/>
            <c:invertIfNegative val="0"/>
            <c:bubble3D val="0"/>
            <c:spPr>
              <a:solidFill>
                <a:srgbClr val="D9D9D9"/>
              </a:solidFill>
            </c:spPr>
            <c:extLst>
              <c:ext xmlns:c16="http://schemas.microsoft.com/office/drawing/2014/chart" uri="{C3380CC4-5D6E-409C-BE32-E72D297353CC}">
                <c16:uniqueId val="{0000000D-B3F9-4388-85F4-E5A633F09A0B}"/>
              </c:ext>
            </c:extLst>
          </c:dPt>
          <c:dPt>
            <c:idx val="7"/>
            <c:invertIfNegative val="0"/>
            <c:bubble3D val="0"/>
            <c:spPr>
              <a:solidFill>
                <a:srgbClr val="D9D9D9"/>
              </a:solidFill>
            </c:spPr>
            <c:extLst>
              <c:ext xmlns:c16="http://schemas.microsoft.com/office/drawing/2014/chart" uri="{C3380CC4-5D6E-409C-BE32-E72D297353CC}">
                <c16:uniqueId val="{0000000F-B3F9-4388-85F4-E5A633F09A0B}"/>
              </c:ext>
            </c:extLst>
          </c:dPt>
          <c:dPt>
            <c:idx val="8"/>
            <c:invertIfNegative val="0"/>
            <c:bubble3D val="0"/>
            <c:spPr>
              <a:solidFill>
                <a:srgbClr val="D9D9D9"/>
              </a:solidFill>
            </c:spPr>
            <c:extLst>
              <c:ext xmlns:c16="http://schemas.microsoft.com/office/drawing/2014/chart" uri="{C3380CC4-5D6E-409C-BE32-E72D297353CC}">
                <c16:uniqueId val="{00000011-B3F9-4388-85F4-E5A633F09A0B}"/>
              </c:ext>
            </c:extLst>
          </c:dPt>
          <c:dPt>
            <c:idx val="9"/>
            <c:invertIfNegative val="0"/>
            <c:bubble3D val="0"/>
            <c:spPr>
              <a:solidFill>
                <a:srgbClr val="D9D9D9"/>
              </a:solidFill>
            </c:spPr>
            <c:extLst>
              <c:ext xmlns:c16="http://schemas.microsoft.com/office/drawing/2014/chart" uri="{C3380CC4-5D6E-409C-BE32-E72D297353CC}">
                <c16:uniqueId val="{00000013-B3F9-4388-85F4-E5A633F09A0B}"/>
              </c:ext>
            </c:extLst>
          </c:dPt>
          <c:dPt>
            <c:idx val="10"/>
            <c:invertIfNegative val="0"/>
            <c:bubble3D val="0"/>
            <c:spPr>
              <a:solidFill>
                <a:srgbClr val="D9D9D9"/>
              </a:solidFill>
            </c:spPr>
            <c:extLst>
              <c:ext xmlns:c16="http://schemas.microsoft.com/office/drawing/2014/chart" uri="{C3380CC4-5D6E-409C-BE32-E72D297353CC}">
                <c16:uniqueId val="{00000015-B3F9-4388-85F4-E5A633F09A0B}"/>
              </c:ext>
            </c:extLst>
          </c:dPt>
          <c:dPt>
            <c:idx val="11"/>
            <c:invertIfNegative val="0"/>
            <c:bubble3D val="0"/>
            <c:spPr>
              <a:solidFill>
                <a:srgbClr val="D9D9D9"/>
              </a:solidFill>
            </c:spPr>
            <c:extLst>
              <c:ext xmlns:c16="http://schemas.microsoft.com/office/drawing/2014/chart" uri="{C3380CC4-5D6E-409C-BE32-E72D297353CC}">
                <c16:uniqueId val="{00000017-B3F9-4388-85F4-E5A633F09A0B}"/>
              </c:ext>
            </c:extLst>
          </c:dPt>
          <c:dPt>
            <c:idx val="12"/>
            <c:invertIfNegative val="0"/>
            <c:bubble3D val="0"/>
            <c:spPr>
              <a:solidFill>
                <a:srgbClr val="D9D9D9"/>
              </a:solidFill>
            </c:spPr>
            <c:extLst>
              <c:ext xmlns:c16="http://schemas.microsoft.com/office/drawing/2014/chart" uri="{C3380CC4-5D6E-409C-BE32-E72D297353CC}">
                <c16:uniqueId val="{00000019-B3F9-4388-85F4-E5A633F09A0B}"/>
              </c:ext>
            </c:extLst>
          </c:dPt>
          <c:dPt>
            <c:idx val="13"/>
            <c:invertIfNegative val="0"/>
            <c:bubble3D val="0"/>
            <c:spPr>
              <a:solidFill>
                <a:srgbClr val="D9D9D9"/>
              </a:solidFill>
            </c:spPr>
            <c:extLst>
              <c:ext xmlns:c16="http://schemas.microsoft.com/office/drawing/2014/chart" uri="{C3380CC4-5D6E-409C-BE32-E72D297353CC}">
                <c16:uniqueId val="{0000001B-B3F9-4388-85F4-E5A633F09A0B}"/>
              </c:ext>
            </c:extLst>
          </c:dPt>
          <c:dPt>
            <c:idx val="14"/>
            <c:invertIfNegative val="0"/>
            <c:bubble3D val="0"/>
            <c:spPr>
              <a:solidFill>
                <a:srgbClr val="D9D9D9"/>
              </a:solidFill>
            </c:spPr>
            <c:extLst>
              <c:ext xmlns:c16="http://schemas.microsoft.com/office/drawing/2014/chart" uri="{C3380CC4-5D6E-409C-BE32-E72D297353CC}">
                <c16:uniqueId val="{0000001D-B3F9-4388-85F4-E5A633F09A0B}"/>
              </c:ext>
            </c:extLst>
          </c:dPt>
          <c:dPt>
            <c:idx val="15"/>
            <c:invertIfNegative val="0"/>
            <c:bubble3D val="0"/>
            <c:spPr>
              <a:solidFill>
                <a:srgbClr val="D9D9D9"/>
              </a:solidFill>
            </c:spPr>
            <c:extLst>
              <c:ext xmlns:c16="http://schemas.microsoft.com/office/drawing/2014/chart" uri="{C3380CC4-5D6E-409C-BE32-E72D297353CC}">
                <c16:uniqueId val="{0000001F-B3F9-4388-85F4-E5A633F09A0B}"/>
              </c:ext>
            </c:extLst>
          </c:dPt>
          <c:dPt>
            <c:idx val="16"/>
            <c:invertIfNegative val="0"/>
            <c:bubble3D val="0"/>
            <c:spPr>
              <a:solidFill>
                <a:srgbClr val="D9D9D9"/>
              </a:solidFill>
            </c:spPr>
            <c:extLst>
              <c:ext xmlns:c16="http://schemas.microsoft.com/office/drawing/2014/chart" uri="{C3380CC4-5D6E-409C-BE32-E72D297353CC}">
                <c16:uniqueId val="{00000021-B3F9-4388-85F4-E5A633F09A0B}"/>
              </c:ext>
            </c:extLst>
          </c:dPt>
          <c:dPt>
            <c:idx val="17"/>
            <c:invertIfNegative val="0"/>
            <c:bubble3D val="0"/>
            <c:spPr>
              <a:solidFill>
                <a:srgbClr val="D9D9D9"/>
              </a:solidFill>
            </c:spPr>
            <c:extLst>
              <c:ext xmlns:c16="http://schemas.microsoft.com/office/drawing/2014/chart" uri="{C3380CC4-5D6E-409C-BE32-E72D297353CC}">
                <c16:uniqueId val="{00000023-B3F9-4388-85F4-E5A633F09A0B}"/>
              </c:ext>
            </c:extLst>
          </c:dPt>
          <c:dPt>
            <c:idx val="18"/>
            <c:invertIfNegative val="0"/>
            <c:bubble3D val="0"/>
            <c:spPr>
              <a:solidFill>
                <a:srgbClr val="D9D9D9"/>
              </a:solidFill>
            </c:spPr>
            <c:extLst>
              <c:ext xmlns:c16="http://schemas.microsoft.com/office/drawing/2014/chart" uri="{C3380CC4-5D6E-409C-BE32-E72D297353CC}">
                <c16:uniqueId val="{00000025-B3F9-4388-85F4-E5A633F09A0B}"/>
              </c:ext>
            </c:extLst>
          </c:dPt>
          <c:dPt>
            <c:idx val="19"/>
            <c:invertIfNegative val="0"/>
            <c:bubble3D val="0"/>
            <c:spPr>
              <a:solidFill>
                <a:srgbClr val="D9D9D9"/>
              </a:solidFill>
            </c:spPr>
            <c:extLst>
              <c:ext xmlns:c16="http://schemas.microsoft.com/office/drawing/2014/chart" uri="{C3380CC4-5D6E-409C-BE32-E72D297353CC}">
                <c16:uniqueId val="{00000027-B3F9-4388-85F4-E5A633F09A0B}"/>
              </c:ext>
            </c:extLst>
          </c:dPt>
          <c:dPt>
            <c:idx val="20"/>
            <c:invertIfNegative val="0"/>
            <c:bubble3D val="0"/>
            <c:spPr>
              <a:solidFill>
                <a:srgbClr val="D9D9D9"/>
              </a:solidFill>
            </c:spPr>
            <c:extLst>
              <c:ext xmlns:c16="http://schemas.microsoft.com/office/drawing/2014/chart" uri="{C3380CC4-5D6E-409C-BE32-E72D297353CC}">
                <c16:uniqueId val="{00000029-B3F9-4388-85F4-E5A633F09A0B}"/>
              </c:ext>
            </c:extLst>
          </c:dPt>
          <c:dLbls>
            <c:dLbl>
              <c:idx val="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B3F9-4388-85F4-E5A633F09A0B}"/>
                </c:ext>
              </c:extLst>
            </c:dLbl>
            <c:dLbl>
              <c:idx val="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3-B3F9-4388-85F4-E5A633F09A0B}"/>
                </c:ext>
              </c:extLst>
            </c:dLbl>
            <c:dLbl>
              <c:idx val="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5-B3F9-4388-85F4-E5A633F09A0B}"/>
                </c:ext>
              </c:extLst>
            </c:dLbl>
            <c:dLbl>
              <c:idx val="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7-B3F9-4388-85F4-E5A633F09A0B}"/>
                </c:ext>
              </c:extLst>
            </c:dLbl>
            <c:dLbl>
              <c:idx val="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9-B3F9-4388-85F4-E5A633F09A0B}"/>
                </c:ext>
              </c:extLst>
            </c:dLbl>
            <c:dLbl>
              <c:idx val="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B-B3F9-4388-85F4-E5A633F09A0B}"/>
                </c:ext>
              </c:extLst>
            </c:dLbl>
            <c:dLbl>
              <c:idx val="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D-B3F9-4388-85F4-E5A633F09A0B}"/>
                </c:ext>
              </c:extLst>
            </c:dLbl>
            <c:dLbl>
              <c:idx val="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F-B3F9-4388-85F4-E5A633F09A0B}"/>
                </c:ext>
              </c:extLst>
            </c:dLbl>
            <c:dLbl>
              <c:idx val="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1-B3F9-4388-85F4-E5A633F09A0B}"/>
                </c:ext>
              </c:extLst>
            </c:dLbl>
            <c:dLbl>
              <c:idx val="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3-B3F9-4388-85F4-E5A633F09A0B}"/>
                </c:ext>
              </c:extLst>
            </c:dLbl>
            <c:dLbl>
              <c:idx val="1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5-B3F9-4388-85F4-E5A633F09A0B}"/>
                </c:ext>
              </c:extLst>
            </c:dLbl>
            <c:dLbl>
              <c:idx val="1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7-B3F9-4388-85F4-E5A633F09A0B}"/>
                </c:ext>
              </c:extLst>
            </c:dLbl>
            <c:dLbl>
              <c:idx val="1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9-B3F9-4388-85F4-E5A633F09A0B}"/>
                </c:ext>
              </c:extLst>
            </c:dLbl>
            <c:dLbl>
              <c:idx val="1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B-B3F9-4388-85F4-E5A633F09A0B}"/>
                </c:ext>
              </c:extLst>
            </c:dLbl>
            <c:dLbl>
              <c:idx val="1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D-B3F9-4388-85F4-E5A633F09A0B}"/>
                </c:ext>
              </c:extLst>
            </c:dLbl>
            <c:dLbl>
              <c:idx val="1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F-B3F9-4388-85F4-E5A633F09A0B}"/>
                </c:ext>
              </c:extLst>
            </c:dLbl>
            <c:dLbl>
              <c:idx val="1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1-B3F9-4388-85F4-E5A633F09A0B}"/>
                </c:ext>
              </c:extLst>
            </c:dLbl>
            <c:dLbl>
              <c:idx val="1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3-B3F9-4388-85F4-E5A633F09A0B}"/>
                </c:ext>
              </c:extLst>
            </c:dLbl>
            <c:dLbl>
              <c:idx val="1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5-B3F9-4388-85F4-E5A633F09A0B}"/>
                </c:ext>
              </c:extLst>
            </c:dLbl>
            <c:dLbl>
              <c:idx val="1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7-B3F9-4388-85F4-E5A633F09A0B}"/>
                </c:ext>
              </c:extLst>
            </c:dLbl>
            <c:dLbl>
              <c:idx val="2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9-B3F9-4388-85F4-E5A633F09A0B}"/>
                </c:ext>
              </c:extLst>
            </c:dLbl>
            <c:spPr>
              <a:solidFill>
                <a:schemeClr val="bg1"/>
              </a:solid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Sheet1!$C$2:$C$27</c:f>
              <c:numCache>
                <c:formatCode>General</c:formatCode>
                <c:ptCount val="26"/>
                <c:pt idx="0">
                  <c:v>51</c:v>
                </c:pt>
                <c:pt idx="1">
                  <c:v>37</c:v>
                </c:pt>
                <c:pt idx="2">
                  <c:v>43</c:v>
                </c:pt>
                <c:pt idx="3">
                  <c:v>40</c:v>
                </c:pt>
                <c:pt idx="4">
                  <c:v>48</c:v>
                </c:pt>
                <c:pt idx="5">
                  <c:v>18</c:v>
                </c:pt>
                <c:pt idx="6">
                  <c:v>22</c:v>
                </c:pt>
                <c:pt idx="7">
                  <c:v>27</c:v>
                </c:pt>
                <c:pt idx="8">
                  <c:v>57</c:v>
                </c:pt>
                <c:pt idx="9">
                  <c:v>30</c:v>
                </c:pt>
                <c:pt idx="10">
                  <c:v>27</c:v>
                </c:pt>
                <c:pt idx="11">
                  <c:v>45</c:v>
                </c:pt>
                <c:pt idx="12">
                  <c:v>19</c:v>
                </c:pt>
                <c:pt idx="13">
                  <c:v>28</c:v>
                </c:pt>
                <c:pt idx="14">
                  <c:v>9</c:v>
                </c:pt>
                <c:pt idx="15">
                  <c:v>18</c:v>
                </c:pt>
                <c:pt idx="16">
                  <c:v>39</c:v>
                </c:pt>
                <c:pt idx="17">
                  <c:v>28</c:v>
                </c:pt>
                <c:pt idx="18">
                  <c:v>52</c:v>
                </c:pt>
                <c:pt idx="19">
                  <c:v>56</c:v>
                </c:pt>
                <c:pt idx="20">
                  <c:v>10</c:v>
                </c:pt>
                <c:pt idx="21">
                  <c:v>12</c:v>
                </c:pt>
                <c:pt idx="22">
                  <c:v>11</c:v>
                </c:pt>
                <c:pt idx="23">
                  <c:v>18</c:v>
                </c:pt>
                <c:pt idx="24">
                  <c:v>2</c:v>
                </c:pt>
                <c:pt idx="25">
                  <c:v>12</c:v>
                </c:pt>
              </c:numCache>
            </c:numRef>
          </c:val>
          <c:extLst>
            <c:ext xmlns:c16="http://schemas.microsoft.com/office/drawing/2014/chart" uri="{C3380CC4-5D6E-409C-BE32-E72D297353CC}">
              <c16:uniqueId val="{0000002A-B3F9-4388-85F4-E5A633F09A0B}"/>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8"/>
          <c:order val="0"/>
          <c:tx>
            <c:strRef>
              <c:f>Sheet1!$B$1</c:f>
              <c:strCache>
                <c:ptCount val="1"/>
                <c:pt idx="0">
                  <c:v>Already</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2B-B3F9-4388-85F4-E5A633F09A0B}"/>
              </c:ext>
            </c:extLst>
          </c:dPt>
          <c:dPt>
            <c:idx val="10"/>
            <c:invertIfNegative val="0"/>
            <c:bubble3D val="0"/>
            <c:extLst>
              <c:ext xmlns:c16="http://schemas.microsoft.com/office/drawing/2014/chart" uri="{C3380CC4-5D6E-409C-BE32-E72D297353CC}">
                <c16:uniqueId val="{0000002C-B3F9-4388-85F4-E5A633F09A0B}"/>
              </c:ext>
            </c:extLst>
          </c:dPt>
          <c:dPt>
            <c:idx val="12"/>
            <c:invertIfNegative val="0"/>
            <c:bubble3D val="0"/>
            <c:extLst>
              <c:ext xmlns:c16="http://schemas.microsoft.com/office/drawing/2014/chart" uri="{C3380CC4-5D6E-409C-BE32-E72D297353CC}">
                <c16:uniqueId val="{0000002D-B3F9-4388-85F4-E5A633F09A0B}"/>
              </c:ext>
            </c:extLst>
          </c:dPt>
          <c:dPt>
            <c:idx val="13"/>
            <c:invertIfNegative val="0"/>
            <c:bubble3D val="0"/>
            <c:extLst>
              <c:ext xmlns:c16="http://schemas.microsoft.com/office/drawing/2014/chart" uri="{C3380CC4-5D6E-409C-BE32-E72D297353CC}">
                <c16:uniqueId val="{0000002E-B3F9-4388-85F4-E5A633F09A0B}"/>
              </c:ext>
            </c:extLst>
          </c:dPt>
          <c:dPt>
            <c:idx val="21"/>
            <c:invertIfNegative val="0"/>
            <c:bubble3D val="0"/>
            <c:extLst>
              <c:ext xmlns:c16="http://schemas.microsoft.com/office/drawing/2014/chart" uri="{C3380CC4-5D6E-409C-BE32-E72D297353CC}">
                <c16:uniqueId val="{0000002F-B3F9-4388-85F4-E5A633F09A0B}"/>
              </c:ext>
            </c:extLst>
          </c:dPt>
          <c:dLbls>
            <c:dLbl>
              <c:idx val="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0-B3F9-4388-85F4-E5A633F09A0B}"/>
                </c:ext>
              </c:extLst>
            </c:dLbl>
            <c:dLbl>
              <c:idx val="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1-B3F9-4388-85F4-E5A633F09A0B}"/>
                </c:ext>
              </c:extLst>
            </c:dLbl>
            <c:dLbl>
              <c:idx val="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2-B3F9-4388-85F4-E5A633F09A0B}"/>
                </c:ext>
              </c:extLst>
            </c:dLbl>
            <c:dLbl>
              <c:idx val="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3-B3F9-4388-85F4-E5A633F09A0B}"/>
                </c:ext>
              </c:extLst>
            </c:dLbl>
            <c:dLbl>
              <c:idx val="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4-B3F9-4388-85F4-E5A633F09A0B}"/>
                </c:ext>
              </c:extLst>
            </c:dLbl>
            <c:dLbl>
              <c:idx val="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B-B3F9-4388-85F4-E5A633F09A0B}"/>
                </c:ext>
              </c:extLst>
            </c:dLbl>
            <c:dLbl>
              <c:idx val="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5-B3F9-4388-85F4-E5A633F09A0B}"/>
                </c:ext>
              </c:extLst>
            </c:dLbl>
            <c:dLbl>
              <c:idx val="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6-B3F9-4388-85F4-E5A633F09A0B}"/>
                </c:ext>
              </c:extLst>
            </c:dLbl>
            <c:dLbl>
              <c:idx val="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7-B3F9-4388-85F4-E5A633F09A0B}"/>
                </c:ext>
              </c:extLst>
            </c:dLbl>
            <c:dLbl>
              <c:idx val="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8-B3F9-4388-85F4-E5A633F09A0B}"/>
                </c:ext>
              </c:extLst>
            </c:dLbl>
            <c:dLbl>
              <c:idx val="1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C-B3F9-4388-85F4-E5A633F09A0B}"/>
                </c:ext>
              </c:extLst>
            </c:dLbl>
            <c:dLbl>
              <c:idx val="1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9-B3F9-4388-85F4-E5A633F09A0B}"/>
                </c:ext>
              </c:extLst>
            </c:dLbl>
            <c:dLbl>
              <c:idx val="1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D-B3F9-4388-85F4-E5A633F09A0B}"/>
                </c:ext>
              </c:extLst>
            </c:dLbl>
            <c:dLbl>
              <c:idx val="1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E-B3F9-4388-85F4-E5A633F09A0B}"/>
                </c:ext>
              </c:extLst>
            </c:dLbl>
            <c:dLbl>
              <c:idx val="1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A-B3F9-4388-85F4-E5A633F09A0B}"/>
                </c:ext>
              </c:extLst>
            </c:dLbl>
            <c:dLbl>
              <c:idx val="1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B-B3F9-4388-85F4-E5A633F09A0B}"/>
                </c:ext>
              </c:extLst>
            </c:dLbl>
            <c:dLbl>
              <c:idx val="1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C-B3F9-4388-85F4-E5A633F09A0B}"/>
                </c:ext>
              </c:extLst>
            </c:dLbl>
            <c:dLbl>
              <c:idx val="1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D-B3F9-4388-85F4-E5A633F09A0B}"/>
                </c:ext>
              </c:extLst>
            </c:dLbl>
            <c:dLbl>
              <c:idx val="1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E-B3F9-4388-85F4-E5A633F09A0B}"/>
                </c:ext>
              </c:extLst>
            </c:dLbl>
            <c:dLbl>
              <c:idx val="1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F-B3F9-4388-85F4-E5A633F09A0B}"/>
                </c:ext>
              </c:extLst>
            </c:dLbl>
            <c:dLbl>
              <c:idx val="2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40-B3F9-4388-85F4-E5A633F09A0B}"/>
                </c:ext>
              </c:extLst>
            </c:dLbl>
            <c:numFmt formatCode="#,##0" sourceLinked="0"/>
            <c:spPr>
              <a:noFill/>
              <a:ln>
                <a:noFill/>
              </a:ln>
              <a:effectLst/>
            </c:spPr>
            <c:txPr>
              <a:bodyPr/>
              <a:lstStyle/>
              <a:p>
                <a:pPr>
                  <a:defRPr sz="1400" b="1">
                    <a:solidFill>
                      <a:schemeClr val="tx1">
                        <a:lumMod val="60000"/>
                        <a:lumOff val="4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Sheet1!$B$2:$B$27</c:f>
              <c:numCache>
                <c:formatCode>General</c:formatCode>
                <c:ptCount val="26"/>
                <c:pt idx="0">
                  <c:v>38</c:v>
                </c:pt>
                <c:pt idx="1">
                  <c:v>20</c:v>
                </c:pt>
                <c:pt idx="2">
                  <c:v>26</c:v>
                </c:pt>
                <c:pt idx="3">
                  <c:v>23</c:v>
                </c:pt>
                <c:pt idx="4">
                  <c:v>27</c:v>
                </c:pt>
                <c:pt idx="5">
                  <c:v>6</c:v>
                </c:pt>
                <c:pt idx="6">
                  <c:v>6</c:v>
                </c:pt>
                <c:pt idx="7">
                  <c:v>8</c:v>
                </c:pt>
                <c:pt idx="8">
                  <c:v>36</c:v>
                </c:pt>
                <c:pt idx="9">
                  <c:v>13</c:v>
                </c:pt>
                <c:pt idx="10">
                  <c:v>16</c:v>
                </c:pt>
                <c:pt idx="11">
                  <c:v>32</c:v>
                </c:pt>
                <c:pt idx="12">
                  <c:v>8</c:v>
                </c:pt>
                <c:pt idx="13">
                  <c:v>13</c:v>
                </c:pt>
                <c:pt idx="14">
                  <c:v>6</c:v>
                </c:pt>
                <c:pt idx="15">
                  <c:v>3</c:v>
                </c:pt>
                <c:pt idx="16">
                  <c:v>19</c:v>
                </c:pt>
                <c:pt idx="17">
                  <c:v>8</c:v>
                </c:pt>
                <c:pt idx="18">
                  <c:v>39</c:v>
                </c:pt>
                <c:pt idx="19">
                  <c:v>43</c:v>
                </c:pt>
                <c:pt idx="20">
                  <c:v>1</c:v>
                </c:pt>
                <c:pt idx="21">
                  <c:v>1</c:v>
                </c:pt>
                <c:pt idx="22">
                  <c:v>8</c:v>
                </c:pt>
                <c:pt idx="23">
                  <c:v>1</c:v>
                </c:pt>
                <c:pt idx="24">
                  <c:v>0</c:v>
                </c:pt>
                <c:pt idx="25">
                  <c:v>7</c:v>
                </c:pt>
              </c:numCache>
            </c:numRef>
          </c:val>
          <c:extLst>
            <c:ext xmlns:c16="http://schemas.microsoft.com/office/drawing/2014/chart" uri="{C3380CC4-5D6E-409C-BE32-E72D297353CC}">
              <c16:uniqueId val="{00000041-B3F9-4388-85F4-E5A633F09A0B}"/>
            </c:ext>
          </c:extLst>
        </c:ser>
        <c:dLbls>
          <c:showLegendKey val="0"/>
          <c:showVal val="0"/>
          <c:showCatName val="0"/>
          <c:showSerName val="0"/>
          <c:showPercent val="0"/>
          <c:showBubbleSize val="0"/>
        </c:dLbls>
        <c:gapWidth val="47"/>
        <c:overlap val="100"/>
        <c:axId val="989752360"/>
        <c:axId val="989753016"/>
      </c:barChart>
      <c:lineChart>
        <c:grouping val="standard"/>
        <c:varyColors val="0"/>
        <c:ser>
          <c:idx val="1"/>
          <c:order val="2"/>
          <c:tx>
            <c:strRef>
              <c:f>Sheet1!$D$1</c:f>
              <c:strCache>
                <c:ptCount val="1"/>
                <c:pt idx="0">
                  <c:v>Already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Sheet1!$D$2:$D$27</c:f>
              <c:numCache>
                <c:formatCode>General</c:formatCode>
                <c:ptCount val="26"/>
                <c:pt idx="0">
                  <c:v>19</c:v>
                </c:pt>
                <c:pt idx="1">
                  <c:v>19</c:v>
                </c:pt>
                <c:pt idx="2">
                  <c:v>19</c:v>
                </c:pt>
                <c:pt idx="3">
                  <c:v>19</c:v>
                </c:pt>
                <c:pt idx="4">
                  <c:v>19</c:v>
                </c:pt>
                <c:pt idx="5">
                  <c:v>19</c:v>
                </c:pt>
                <c:pt idx="6">
                  <c:v>19</c:v>
                </c:pt>
                <c:pt idx="7">
                  <c:v>19</c:v>
                </c:pt>
                <c:pt idx="8">
                  <c:v>19</c:v>
                </c:pt>
                <c:pt idx="9">
                  <c:v>19</c:v>
                </c:pt>
                <c:pt idx="10">
                  <c:v>19</c:v>
                </c:pt>
                <c:pt idx="11">
                  <c:v>19</c:v>
                </c:pt>
                <c:pt idx="12">
                  <c:v>19</c:v>
                </c:pt>
                <c:pt idx="13">
                  <c:v>19</c:v>
                </c:pt>
                <c:pt idx="14">
                  <c:v>19</c:v>
                </c:pt>
                <c:pt idx="15">
                  <c:v>19</c:v>
                </c:pt>
                <c:pt idx="16">
                  <c:v>19</c:v>
                </c:pt>
                <c:pt idx="17">
                  <c:v>19</c:v>
                </c:pt>
                <c:pt idx="18">
                  <c:v>19</c:v>
                </c:pt>
                <c:pt idx="19">
                  <c:v>19</c:v>
                </c:pt>
                <c:pt idx="20">
                  <c:v>19</c:v>
                </c:pt>
                <c:pt idx="21">
                  <c:v>19</c:v>
                </c:pt>
                <c:pt idx="22">
                  <c:v>19</c:v>
                </c:pt>
                <c:pt idx="23">
                  <c:v>19</c:v>
                </c:pt>
                <c:pt idx="24">
                  <c:v>19</c:v>
                </c:pt>
                <c:pt idx="25">
                  <c:v>19</c:v>
                </c:pt>
              </c:numCache>
            </c:numRef>
          </c:val>
          <c:smooth val="0"/>
          <c:extLst>
            <c:ext xmlns:c16="http://schemas.microsoft.com/office/drawing/2014/chart" uri="{C3380CC4-5D6E-409C-BE32-E72D297353CC}">
              <c16:uniqueId val="{00000042-B3F9-4388-85F4-E5A633F09A0B}"/>
            </c:ext>
          </c:extLst>
        </c:ser>
        <c:ser>
          <c:idx val="2"/>
          <c:order val="3"/>
          <c:tx>
            <c:strRef>
              <c:f>Sheet1!$E$1</c:f>
              <c:strCache>
                <c:ptCount val="1"/>
                <c:pt idx="0">
                  <c:v>NET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Sheet1!$E$2:$E$27</c:f>
              <c:numCache>
                <c:formatCode>General</c:formatCode>
                <c:ptCount val="26"/>
                <c:pt idx="0">
                  <c:v>34</c:v>
                </c:pt>
                <c:pt idx="1">
                  <c:v>34</c:v>
                </c:pt>
                <c:pt idx="2">
                  <c:v>34</c:v>
                </c:pt>
                <c:pt idx="3">
                  <c:v>34</c:v>
                </c:pt>
                <c:pt idx="4">
                  <c:v>34</c:v>
                </c:pt>
                <c:pt idx="5">
                  <c:v>34</c:v>
                </c:pt>
                <c:pt idx="6">
                  <c:v>34</c:v>
                </c:pt>
                <c:pt idx="7">
                  <c:v>34</c:v>
                </c:pt>
                <c:pt idx="8">
                  <c:v>34</c:v>
                </c:pt>
                <c:pt idx="9">
                  <c:v>34</c:v>
                </c:pt>
                <c:pt idx="10">
                  <c:v>34</c:v>
                </c:pt>
                <c:pt idx="11">
                  <c:v>34</c:v>
                </c:pt>
                <c:pt idx="12">
                  <c:v>34</c:v>
                </c:pt>
                <c:pt idx="13">
                  <c:v>34</c:v>
                </c:pt>
                <c:pt idx="14">
                  <c:v>34</c:v>
                </c:pt>
                <c:pt idx="15">
                  <c:v>34</c:v>
                </c:pt>
                <c:pt idx="16">
                  <c:v>34</c:v>
                </c:pt>
                <c:pt idx="17">
                  <c:v>34</c:v>
                </c:pt>
                <c:pt idx="18">
                  <c:v>34</c:v>
                </c:pt>
                <c:pt idx="19">
                  <c:v>34</c:v>
                </c:pt>
                <c:pt idx="20">
                  <c:v>34</c:v>
                </c:pt>
                <c:pt idx="21">
                  <c:v>34</c:v>
                </c:pt>
                <c:pt idx="22">
                  <c:v>34</c:v>
                </c:pt>
                <c:pt idx="23">
                  <c:v>34</c:v>
                </c:pt>
                <c:pt idx="24">
                  <c:v>34</c:v>
                </c:pt>
                <c:pt idx="25">
                  <c:v>34</c:v>
                </c:pt>
              </c:numCache>
            </c:numRef>
          </c:val>
          <c:smooth val="0"/>
          <c:extLst>
            <c:ext xmlns:c16="http://schemas.microsoft.com/office/drawing/2014/chart" uri="{C3380CC4-5D6E-409C-BE32-E72D297353CC}">
              <c16:uniqueId val="{00000043-B3F9-4388-85F4-E5A633F09A0B}"/>
            </c:ext>
          </c:extLst>
        </c:ser>
        <c:ser>
          <c:idx val="3"/>
          <c:order val="4"/>
          <c:tx>
            <c:strRef>
              <c:f>Sheet1!$F$1</c:f>
              <c:strCache>
                <c:ptCount val="1"/>
                <c:pt idx="0">
                  <c:v>Already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Sheet1!$F$2:$F$27</c:f>
              <c:numCache>
                <c:formatCode>General</c:formatCode>
                <c:ptCount val="26"/>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numCache>
            </c:numRef>
          </c:val>
          <c:smooth val="0"/>
          <c:extLst>
            <c:ext xmlns:c16="http://schemas.microsoft.com/office/drawing/2014/chart" uri="{C3380CC4-5D6E-409C-BE32-E72D297353CC}">
              <c16:uniqueId val="{00000044-B3F9-4388-85F4-E5A633F09A0B}"/>
            </c:ext>
          </c:extLst>
        </c:ser>
        <c:ser>
          <c:idx val="4"/>
          <c:order val="5"/>
          <c:tx>
            <c:strRef>
              <c:f>Sheet1!$G$1</c:f>
              <c:strCache>
                <c:ptCount val="1"/>
                <c:pt idx="0">
                  <c:v>NET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Sheet1!$G$2:$G$27</c:f>
              <c:numCache>
                <c:formatCode>General</c:formatCode>
                <c:ptCount val="26"/>
                <c:pt idx="0">
                  <c:v>29</c:v>
                </c:pt>
                <c:pt idx="1">
                  <c:v>29</c:v>
                </c:pt>
                <c:pt idx="2">
                  <c:v>29</c:v>
                </c:pt>
                <c:pt idx="3">
                  <c:v>29</c:v>
                </c:pt>
                <c:pt idx="4">
                  <c:v>29</c:v>
                </c:pt>
                <c:pt idx="5">
                  <c:v>29</c:v>
                </c:pt>
                <c:pt idx="6">
                  <c:v>29</c:v>
                </c:pt>
                <c:pt idx="7">
                  <c:v>29</c:v>
                </c:pt>
                <c:pt idx="8">
                  <c:v>29</c:v>
                </c:pt>
                <c:pt idx="9">
                  <c:v>29</c:v>
                </c:pt>
                <c:pt idx="10">
                  <c:v>29</c:v>
                </c:pt>
                <c:pt idx="11">
                  <c:v>29</c:v>
                </c:pt>
                <c:pt idx="12">
                  <c:v>29</c:v>
                </c:pt>
                <c:pt idx="13">
                  <c:v>29</c:v>
                </c:pt>
                <c:pt idx="14">
                  <c:v>29</c:v>
                </c:pt>
                <c:pt idx="15">
                  <c:v>29</c:v>
                </c:pt>
                <c:pt idx="16">
                  <c:v>29</c:v>
                </c:pt>
                <c:pt idx="17">
                  <c:v>29</c:v>
                </c:pt>
                <c:pt idx="18">
                  <c:v>29</c:v>
                </c:pt>
                <c:pt idx="19">
                  <c:v>29</c:v>
                </c:pt>
                <c:pt idx="20">
                  <c:v>29</c:v>
                </c:pt>
                <c:pt idx="21">
                  <c:v>29</c:v>
                </c:pt>
                <c:pt idx="22">
                  <c:v>29</c:v>
                </c:pt>
                <c:pt idx="23">
                  <c:v>29</c:v>
                </c:pt>
                <c:pt idx="24">
                  <c:v>29</c:v>
                </c:pt>
                <c:pt idx="25">
                  <c:v>29</c:v>
                </c:pt>
              </c:numCache>
            </c:numRef>
          </c:val>
          <c:smooth val="0"/>
          <c:extLst>
            <c:ext xmlns:c16="http://schemas.microsoft.com/office/drawing/2014/chart" uri="{C3380CC4-5D6E-409C-BE32-E72D297353CC}">
              <c16:uniqueId val="{00000045-B3F9-4388-85F4-E5A633F09A0B}"/>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89753016"/>
        <c:scaling>
          <c:orientation val="minMax"/>
          <c:max val="100"/>
        </c:scaling>
        <c:delete val="1"/>
        <c:axPos val="r"/>
        <c:numFmt formatCode="General" sourceLinked="1"/>
        <c:majorTickMark val="out"/>
        <c:minorTickMark val="none"/>
        <c:tickLblPos val="nextTo"/>
        <c:crossAx val="989752360"/>
        <c:crosses val="max"/>
        <c:crossBetween val="between"/>
      </c:valAx>
      <c:catAx>
        <c:axId val="989752360"/>
        <c:scaling>
          <c:orientation val="minMax"/>
        </c:scaling>
        <c:delete val="1"/>
        <c:axPos val="b"/>
        <c:numFmt formatCode="General" sourceLinked="1"/>
        <c:majorTickMark val="out"/>
        <c:minorTickMark val="none"/>
        <c:tickLblPos val="nextTo"/>
        <c:crossAx val="989753016"/>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8"/>
          <c:order val="1"/>
          <c:tx>
            <c:strRef>
              <c:f>Sheet1!$C$1</c:f>
              <c:strCache>
                <c:ptCount val="1"/>
                <c:pt idx="0">
                  <c:v>consider</c:v>
                </c:pt>
              </c:strCache>
            </c:strRef>
          </c:tx>
          <c:spPr>
            <a:solidFill>
              <a:srgbClr val="C3C945"/>
            </a:solidFill>
          </c:spPr>
          <c:invertIfNegative val="0"/>
          <c:dPt>
            <c:idx val="0"/>
            <c:invertIfNegative val="0"/>
            <c:bubble3D val="0"/>
            <c:extLst>
              <c:ext xmlns:c16="http://schemas.microsoft.com/office/drawing/2014/chart" uri="{C3380CC4-5D6E-409C-BE32-E72D297353CC}">
                <c16:uniqueId val="{00000000-CC70-4A77-AE5F-F1A4ECD64BC7}"/>
              </c:ext>
            </c:extLst>
          </c:dPt>
          <c:dPt>
            <c:idx val="1"/>
            <c:invertIfNegative val="0"/>
            <c:bubble3D val="0"/>
            <c:spPr>
              <a:solidFill>
                <a:srgbClr val="008E7F"/>
              </a:solidFill>
            </c:spPr>
            <c:extLst>
              <c:ext xmlns:c16="http://schemas.microsoft.com/office/drawing/2014/chart" uri="{C3380CC4-5D6E-409C-BE32-E72D297353CC}">
                <c16:uniqueId val="{00000002-CC70-4A77-AE5F-F1A4ECD64BC7}"/>
              </c:ext>
            </c:extLst>
          </c:dPt>
          <c:dPt>
            <c:idx val="3"/>
            <c:invertIfNegative val="0"/>
            <c:bubble3D val="0"/>
            <c:extLst>
              <c:ext xmlns:c16="http://schemas.microsoft.com/office/drawing/2014/chart" uri="{C3380CC4-5D6E-409C-BE32-E72D297353CC}">
                <c16:uniqueId val="{00000003-CC70-4A77-AE5F-F1A4ECD64BC7}"/>
              </c:ext>
            </c:extLst>
          </c:dPt>
          <c:dPt>
            <c:idx val="4"/>
            <c:invertIfNegative val="0"/>
            <c:bubble3D val="0"/>
            <c:spPr>
              <a:solidFill>
                <a:srgbClr val="008E7F"/>
              </a:solidFill>
            </c:spPr>
            <c:extLst>
              <c:ext xmlns:c16="http://schemas.microsoft.com/office/drawing/2014/chart" uri="{C3380CC4-5D6E-409C-BE32-E72D297353CC}">
                <c16:uniqueId val="{00000005-CC70-4A77-AE5F-F1A4ECD64BC7}"/>
              </c:ext>
            </c:extLst>
          </c:dPt>
          <c:dPt>
            <c:idx val="6"/>
            <c:invertIfNegative val="0"/>
            <c:bubble3D val="0"/>
            <c:extLst>
              <c:ext xmlns:c16="http://schemas.microsoft.com/office/drawing/2014/chart" uri="{C3380CC4-5D6E-409C-BE32-E72D297353CC}">
                <c16:uniqueId val="{00000006-CC70-4A77-AE5F-F1A4ECD64BC7}"/>
              </c:ext>
            </c:extLst>
          </c:dPt>
          <c:dPt>
            <c:idx val="7"/>
            <c:invertIfNegative val="0"/>
            <c:bubble3D val="0"/>
            <c:spPr>
              <a:solidFill>
                <a:srgbClr val="008E7F"/>
              </a:solidFill>
            </c:spPr>
            <c:extLst>
              <c:ext xmlns:c16="http://schemas.microsoft.com/office/drawing/2014/chart" uri="{C3380CC4-5D6E-409C-BE32-E72D297353CC}">
                <c16:uniqueId val="{00000008-CC70-4A77-AE5F-F1A4ECD64BC7}"/>
              </c:ext>
            </c:extLst>
          </c:dPt>
          <c:dPt>
            <c:idx val="9"/>
            <c:invertIfNegative val="0"/>
            <c:bubble3D val="0"/>
            <c:extLst>
              <c:ext xmlns:c16="http://schemas.microsoft.com/office/drawing/2014/chart" uri="{C3380CC4-5D6E-409C-BE32-E72D297353CC}">
                <c16:uniqueId val="{00000009-CC70-4A77-AE5F-F1A4ECD64BC7}"/>
              </c:ext>
            </c:extLst>
          </c:dPt>
          <c:dPt>
            <c:idx val="10"/>
            <c:invertIfNegative val="0"/>
            <c:bubble3D val="0"/>
            <c:spPr>
              <a:solidFill>
                <a:srgbClr val="008E7F"/>
              </a:solidFill>
            </c:spPr>
            <c:extLst>
              <c:ext xmlns:c16="http://schemas.microsoft.com/office/drawing/2014/chart" uri="{C3380CC4-5D6E-409C-BE32-E72D297353CC}">
                <c16:uniqueId val="{0000000B-CC70-4A77-AE5F-F1A4ECD64BC7}"/>
              </c:ext>
            </c:extLst>
          </c:dPt>
          <c:dPt>
            <c:idx val="12"/>
            <c:invertIfNegative val="0"/>
            <c:bubble3D val="0"/>
            <c:extLst>
              <c:ext xmlns:c16="http://schemas.microsoft.com/office/drawing/2014/chart" uri="{C3380CC4-5D6E-409C-BE32-E72D297353CC}">
                <c16:uniqueId val="{0000000C-CC70-4A77-AE5F-F1A4ECD64BC7}"/>
              </c:ext>
            </c:extLst>
          </c:dPt>
          <c:dPt>
            <c:idx val="13"/>
            <c:invertIfNegative val="0"/>
            <c:bubble3D val="0"/>
            <c:spPr>
              <a:solidFill>
                <a:srgbClr val="008E7F"/>
              </a:solidFill>
            </c:spPr>
            <c:extLst>
              <c:ext xmlns:c16="http://schemas.microsoft.com/office/drawing/2014/chart" uri="{C3380CC4-5D6E-409C-BE32-E72D297353CC}">
                <c16:uniqueId val="{0000000E-CC70-4A77-AE5F-F1A4ECD64BC7}"/>
              </c:ext>
            </c:extLst>
          </c:dPt>
          <c:dLbls>
            <c:dLbl>
              <c:idx val="0"/>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0-CC70-4A77-AE5F-F1A4ECD64BC7}"/>
                </c:ext>
              </c:extLst>
            </c:dLbl>
            <c:dLbl>
              <c:idx val="1"/>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2-CC70-4A77-AE5F-F1A4ECD64BC7}"/>
                </c:ext>
              </c:extLst>
            </c:dLbl>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Sheet1!$C$2:$C$15</c:f>
              <c:numCache>
                <c:formatCode>General</c:formatCode>
                <c:ptCount val="14"/>
                <c:pt idx="0">
                  <c:v>30</c:v>
                </c:pt>
                <c:pt idx="1">
                  <c:v>34</c:v>
                </c:pt>
                <c:pt idx="3">
                  <c:v>31</c:v>
                </c:pt>
                <c:pt idx="4">
                  <c:v>32</c:v>
                </c:pt>
                <c:pt idx="6">
                  <c:v>34</c:v>
                </c:pt>
                <c:pt idx="7">
                  <c:v>34</c:v>
                </c:pt>
                <c:pt idx="9">
                  <c:v>31</c:v>
                </c:pt>
                <c:pt idx="10">
                  <c:v>35</c:v>
                </c:pt>
                <c:pt idx="12">
                  <c:v>22</c:v>
                </c:pt>
                <c:pt idx="13">
                  <c:v>37</c:v>
                </c:pt>
              </c:numCache>
            </c:numRef>
          </c:val>
          <c:extLst>
            <c:ext xmlns:c16="http://schemas.microsoft.com/office/drawing/2014/chart" uri="{C3380CC4-5D6E-409C-BE32-E72D297353CC}">
              <c16:uniqueId val="{0000000F-CC70-4A77-AE5F-F1A4ECD64BC7}"/>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0"/>
          <c:order val="0"/>
          <c:tx>
            <c:strRef>
              <c:f>Sheet1!$B$1</c:f>
              <c:strCache>
                <c:ptCount val="1"/>
                <c:pt idx="0">
                  <c:v>Use </c:v>
                </c:pt>
              </c:strCache>
            </c:strRef>
          </c:tx>
          <c:spPr>
            <a:solidFill>
              <a:srgbClr val="E0E3A1"/>
            </a:solidFill>
          </c:spPr>
          <c:invertIfNegative val="0"/>
          <c:dPt>
            <c:idx val="0"/>
            <c:invertIfNegative val="0"/>
            <c:bubble3D val="0"/>
            <c:extLst>
              <c:ext xmlns:c16="http://schemas.microsoft.com/office/drawing/2014/chart" uri="{C3380CC4-5D6E-409C-BE32-E72D297353CC}">
                <c16:uniqueId val="{00000010-CC70-4A77-AE5F-F1A4ECD64BC7}"/>
              </c:ext>
            </c:extLst>
          </c:dPt>
          <c:dPt>
            <c:idx val="1"/>
            <c:invertIfNegative val="0"/>
            <c:bubble3D val="0"/>
            <c:spPr>
              <a:solidFill>
                <a:srgbClr val="A5D2B6"/>
              </a:solidFill>
            </c:spPr>
            <c:extLst>
              <c:ext xmlns:c16="http://schemas.microsoft.com/office/drawing/2014/chart" uri="{C3380CC4-5D6E-409C-BE32-E72D297353CC}">
                <c16:uniqueId val="{00000012-CC70-4A77-AE5F-F1A4ECD64BC7}"/>
              </c:ext>
            </c:extLst>
          </c:dPt>
          <c:dPt>
            <c:idx val="3"/>
            <c:invertIfNegative val="0"/>
            <c:bubble3D val="0"/>
            <c:extLst>
              <c:ext xmlns:c16="http://schemas.microsoft.com/office/drawing/2014/chart" uri="{C3380CC4-5D6E-409C-BE32-E72D297353CC}">
                <c16:uniqueId val="{00000013-CC70-4A77-AE5F-F1A4ECD64BC7}"/>
              </c:ext>
            </c:extLst>
          </c:dPt>
          <c:dPt>
            <c:idx val="4"/>
            <c:invertIfNegative val="0"/>
            <c:bubble3D val="0"/>
            <c:spPr>
              <a:solidFill>
                <a:srgbClr val="A5D2B6"/>
              </a:solidFill>
            </c:spPr>
            <c:extLst>
              <c:ext xmlns:c16="http://schemas.microsoft.com/office/drawing/2014/chart" uri="{C3380CC4-5D6E-409C-BE32-E72D297353CC}">
                <c16:uniqueId val="{00000015-CC70-4A77-AE5F-F1A4ECD64BC7}"/>
              </c:ext>
            </c:extLst>
          </c:dPt>
          <c:dPt>
            <c:idx val="6"/>
            <c:invertIfNegative val="0"/>
            <c:bubble3D val="0"/>
            <c:extLst>
              <c:ext xmlns:c16="http://schemas.microsoft.com/office/drawing/2014/chart" uri="{C3380CC4-5D6E-409C-BE32-E72D297353CC}">
                <c16:uniqueId val="{00000016-CC70-4A77-AE5F-F1A4ECD64BC7}"/>
              </c:ext>
            </c:extLst>
          </c:dPt>
          <c:dPt>
            <c:idx val="7"/>
            <c:invertIfNegative val="0"/>
            <c:bubble3D val="0"/>
            <c:spPr>
              <a:solidFill>
                <a:srgbClr val="A5D2B6"/>
              </a:solidFill>
            </c:spPr>
            <c:extLst>
              <c:ext xmlns:c16="http://schemas.microsoft.com/office/drawing/2014/chart" uri="{C3380CC4-5D6E-409C-BE32-E72D297353CC}">
                <c16:uniqueId val="{00000018-CC70-4A77-AE5F-F1A4ECD64BC7}"/>
              </c:ext>
            </c:extLst>
          </c:dPt>
          <c:dPt>
            <c:idx val="9"/>
            <c:invertIfNegative val="0"/>
            <c:bubble3D val="0"/>
            <c:extLst>
              <c:ext xmlns:c16="http://schemas.microsoft.com/office/drawing/2014/chart" uri="{C3380CC4-5D6E-409C-BE32-E72D297353CC}">
                <c16:uniqueId val="{00000019-CC70-4A77-AE5F-F1A4ECD64BC7}"/>
              </c:ext>
            </c:extLst>
          </c:dPt>
          <c:dPt>
            <c:idx val="10"/>
            <c:invertIfNegative val="0"/>
            <c:bubble3D val="0"/>
            <c:spPr>
              <a:solidFill>
                <a:srgbClr val="A5D2B6"/>
              </a:solidFill>
            </c:spPr>
            <c:extLst>
              <c:ext xmlns:c16="http://schemas.microsoft.com/office/drawing/2014/chart" uri="{C3380CC4-5D6E-409C-BE32-E72D297353CC}">
                <c16:uniqueId val="{0000001B-CC70-4A77-AE5F-F1A4ECD64BC7}"/>
              </c:ext>
            </c:extLst>
          </c:dPt>
          <c:dPt>
            <c:idx val="12"/>
            <c:invertIfNegative val="0"/>
            <c:bubble3D val="0"/>
            <c:extLst>
              <c:ext xmlns:c16="http://schemas.microsoft.com/office/drawing/2014/chart" uri="{C3380CC4-5D6E-409C-BE32-E72D297353CC}">
                <c16:uniqueId val="{0000001C-CC70-4A77-AE5F-F1A4ECD64BC7}"/>
              </c:ext>
            </c:extLst>
          </c:dPt>
          <c:dPt>
            <c:idx val="13"/>
            <c:invertIfNegative val="0"/>
            <c:bubble3D val="0"/>
            <c:spPr>
              <a:solidFill>
                <a:srgbClr val="A5D2B6"/>
              </a:solidFill>
            </c:spPr>
            <c:extLst>
              <c:ext xmlns:c16="http://schemas.microsoft.com/office/drawing/2014/chart" uri="{C3380CC4-5D6E-409C-BE32-E72D297353CC}">
                <c16:uniqueId val="{0000001E-CC70-4A77-AE5F-F1A4ECD64BC7}"/>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Sheet1!$B$2:$B$15</c:f>
              <c:numCache>
                <c:formatCode>General</c:formatCode>
                <c:ptCount val="14"/>
                <c:pt idx="0">
                  <c:v>13</c:v>
                </c:pt>
                <c:pt idx="1">
                  <c:v>19</c:v>
                </c:pt>
                <c:pt idx="3">
                  <c:v>14</c:v>
                </c:pt>
                <c:pt idx="4">
                  <c:v>18</c:v>
                </c:pt>
                <c:pt idx="6">
                  <c:v>9</c:v>
                </c:pt>
                <c:pt idx="7">
                  <c:v>18</c:v>
                </c:pt>
                <c:pt idx="9">
                  <c:v>14</c:v>
                </c:pt>
                <c:pt idx="10">
                  <c:v>20</c:v>
                </c:pt>
                <c:pt idx="12">
                  <c:v>13</c:v>
                </c:pt>
                <c:pt idx="13">
                  <c:v>22</c:v>
                </c:pt>
              </c:numCache>
            </c:numRef>
          </c:val>
          <c:extLst>
            <c:ext xmlns:c16="http://schemas.microsoft.com/office/drawing/2014/chart" uri="{C3380CC4-5D6E-409C-BE32-E72D297353CC}">
              <c16:uniqueId val="{0000001F-CC70-4A77-AE5F-F1A4ECD64BC7}"/>
            </c:ext>
          </c:extLst>
        </c:ser>
        <c:dLbls>
          <c:showLegendKey val="0"/>
          <c:showVal val="0"/>
          <c:showCatName val="0"/>
          <c:showSerName val="0"/>
          <c:showPercent val="0"/>
          <c:showBubbleSize val="0"/>
        </c:dLbls>
        <c:gapWidth val="47"/>
        <c:overlap val="100"/>
        <c:axId val="962316928"/>
        <c:axId val="96231200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min val="0"/>
        </c:scaling>
        <c:delete val="1"/>
        <c:axPos val="l"/>
        <c:numFmt formatCode="General" sourceLinked="1"/>
        <c:majorTickMark val="out"/>
        <c:minorTickMark val="none"/>
        <c:tickLblPos val="nextTo"/>
        <c:crossAx val="269688192"/>
        <c:crosses val="autoZero"/>
        <c:crossBetween val="between"/>
      </c:valAx>
      <c:valAx>
        <c:axId val="962312008"/>
        <c:scaling>
          <c:orientation val="minMax"/>
          <c:max val="100"/>
        </c:scaling>
        <c:delete val="1"/>
        <c:axPos val="r"/>
        <c:numFmt formatCode="General" sourceLinked="1"/>
        <c:majorTickMark val="out"/>
        <c:minorTickMark val="none"/>
        <c:tickLblPos val="nextTo"/>
        <c:crossAx val="962316928"/>
        <c:crosses val="max"/>
        <c:crossBetween val="between"/>
      </c:valAx>
      <c:catAx>
        <c:axId val="962316928"/>
        <c:scaling>
          <c:orientation val="minMax"/>
        </c:scaling>
        <c:delete val="1"/>
        <c:axPos val="b"/>
        <c:numFmt formatCode="General" sourceLinked="1"/>
        <c:majorTickMark val="out"/>
        <c:minorTickMark val="none"/>
        <c:tickLblPos val="nextTo"/>
        <c:crossAx val="962312008"/>
        <c:crosses val="autoZero"/>
        <c:auto val="1"/>
        <c:lblAlgn val="ctr"/>
        <c:lblOffset val="100"/>
        <c:noMultiLvlLbl val="0"/>
      </c:catAx>
    </c:plotArea>
    <c:plotVisOnly val="1"/>
    <c:dispBlanksAs val="gap"/>
    <c:showDLblsOverMax val="0"/>
  </c:chart>
  <c:spPr>
    <a:ln>
      <a:noFill/>
    </a:ln>
  </c:spPr>
  <c:txPr>
    <a:bodyPr/>
    <a:lstStyle/>
    <a:p>
      <a:pPr>
        <a:defRPr sz="1800"/>
      </a:pPr>
      <a:endParaRPr lang="nl-B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NET Already or consider</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1-B3F9-4388-85F4-E5A633F09A0B}"/>
              </c:ext>
            </c:extLst>
          </c:dPt>
          <c:dPt>
            <c:idx val="1"/>
            <c:invertIfNegative val="0"/>
            <c:bubble3D val="0"/>
            <c:spPr>
              <a:solidFill>
                <a:srgbClr val="D9D9D9"/>
              </a:solidFill>
            </c:spPr>
            <c:extLst>
              <c:ext xmlns:c16="http://schemas.microsoft.com/office/drawing/2014/chart" uri="{C3380CC4-5D6E-409C-BE32-E72D297353CC}">
                <c16:uniqueId val="{00000003-B3F9-4388-85F4-E5A633F09A0B}"/>
              </c:ext>
            </c:extLst>
          </c:dPt>
          <c:dPt>
            <c:idx val="2"/>
            <c:invertIfNegative val="0"/>
            <c:bubble3D val="0"/>
            <c:spPr>
              <a:solidFill>
                <a:srgbClr val="D9D9D9"/>
              </a:solidFill>
            </c:spPr>
            <c:extLst>
              <c:ext xmlns:c16="http://schemas.microsoft.com/office/drawing/2014/chart" uri="{C3380CC4-5D6E-409C-BE32-E72D297353CC}">
                <c16:uniqueId val="{00000005-B3F9-4388-85F4-E5A633F09A0B}"/>
              </c:ext>
            </c:extLst>
          </c:dPt>
          <c:dPt>
            <c:idx val="3"/>
            <c:invertIfNegative val="0"/>
            <c:bubble3D val="0"/>
            <c:spPr>
              <a:solidFill>
                <a:srgbClr val="D9D9D9"/>
              </a:solidFill>
            </c:spPr>
            <c:extLst>
              <c:ext xmlns:c16="http://schemas.microsoft.com/office/drawing/2014/chart" uri="{C3380CC4-5D6E-409C-BE32-E72D297353CC}">
                <c16:uniqueId val="{00000007-B3F9-4388-85F4-E5A633F09A0B}"/>
              </c:ext>
            </c:extLst>
          </c:dPt>
          <c:dPt>
            <c:idx val="4"/>
            <c:invertIfNegative val="0"/>
            <c:bubble3D val="0"/>
            <c:spPr>
              <a:solidFill>
                <a:srgbClr val="D9D9D9"/>
              </a:solidFill>
            </c:spPr>
            <c:extLst>
              <c:ext xmlns:c16="http://schemas.microsoft.com/office/drawing/2014/chart" uri="{C3380CC4-5D6E-409C-BE32-E72D297353CC}">
                <c16:uniqueId val="{00000009-B3F9-4388-85F4-E5A633F09A0B}"/>
              </c:ext>
            </c:extLst>
          </c:dPt>
          <c:dPt>
            <c:idx val="5"/>
            <c:invertIfNegative val="0"/>
            <c:bubble3D val="0"/>
            <c:spPr>
              <a:solidFill>
                <a:srgbClr val="D9D9D9"/>
              </a:solidFill>
            </c:spPr>
            <c:extLst>
              <c:ext xmlns:c16="http://schemas.microsoft.com/office/drawing/2014/chart" uri="{C3380CC4-5D6E-409C-BE32-E72D297353CC}">
                <c16:uniqueId val="{0000000B-B3F9-4388-85F4-E5A633F09A0B}"/>
              </c:ext>
            </c:extLst>
          </c:dPt>
          <c:dPt>
            <c:idx val="6"/>
            <c:invertIfNegative val="0"/>
            <c:bubble3D val="0"/>
            <c:spPr>
              <a:solidFill>
                <a:srgbClr val="D9D9D9"/>
              </a:solidFill>
            </c:spPr>
            <c:extLst>
              <c:ext xmlns:c16="http://schemas.microsoft.com/office/drawing/2014/chart" uri="{C3380CC4-5D6E-409C-BE32-E72D297353CC}">
                <c16:uniqueId val="{0000000D-B3F9-4388-85F4-E5A633F09A0B}"/>
              </c:ext>
            </c:extLst>
          </c:dPt>
          <c:dPt>
            <c:idx val="7"/>
            <c:invertIfNegative val="0"/>
            <c:bubble3D val="0"/>
            <c:spPr>
              <a:solidFill>
                <a:srgbClr val="D9D9D9"/>
              </a:solidFill>
            </c:spPr>
            <c:extLst>
              <c:ext xmlns:c16="http://schemas.microsoft.com/office/drawing/2014/chart" uri="{C3380CC4-5D6E-409C-BE32-E72D297353CC}">
                <c16:uniqueId val="{0000000F-B3F9-4388-85F4-E5A633F09A0B}"/>
              </c:ext>
            </c:extLst>
          </c:dPt>
          <c:dPt>
            <c:idx val="8"/>
            <c:invertIfNegative val="0"/>
            <c:bubble3D val="0"/>
            <c:spPr>
              <a:solidFill>
                <a:srgbClr val="D9D9D9"/>
              </a:solidFill>
            </c:spPr>
            <c:extLst>
              <c:ext xmlns:c16="http://schemas.microsoft.com/office/drawing/2014/chart" uri="{C3380CC4-5D6E-409C-BE32-E72D297353CC}">
                <c16:uniqueId val="{00000011-B3F9-4388-85F4-E5A633F09A0B}"/>
              </c:ext>
            </c:extLst>
          </c:dPt>
          <c:dPt>
            <c:idx val="9"/>
            <c:invertIfNegative val="0"/>
            <c:bubble3D val="0"/>
            <c:spPr>
              <a:solidFill>
                <a:srgbClr val="D9D9D9"/>
              </a:solidFill>
            </c:spPr>
            <c:extLst>
              <c:ext xmlns:c16="http://schemas.microsoft.com/office/drawing/2014/chart" uri="{C3380CC4-5D6E-409C-BE32-E72D297353CC}">
                <c16:uniqueId val="{00000013-B3F9-4388-85F4-E5A633F09A0B}"/>
              </c:ext>
            </c:extLst>
          </c:dPt>
          <c:dPt>
            <c:idx val="10"/>
            <c:invertIfNegative val="0"/>
            <c:bubble3D val="0"/>
            <c:spPr>
              <a:solidFill>
                <a:srgbClr val="D9D9D9"/>
              </a:solidFill>
            </c:spPr>
            <c:extLst>
              <c:ext xmlns:c16="http://schemas.microsoft.com/office/drawing/2014/chart" uri="{C3380CC4-5D6E-409C-BE32-E72D297353CC}">
                <c16:uniqueId val="{00000015-B3F9-4388-85F4-E5A633F09A0B}"/>
              </c:ext>
            </c:extLst>
          </c:dPt>
          <c:dPt>
            <c:idx val="11"/>
            <c:invertIfNegative val="0"/>
            <c:bubble3D val="0"/>
            <c:spPr>
              <a:solidFill>
                <a:srgbClr val="D9D9D9"/>
              </a:solidFill>
            </c:spPr>
            <c:extLst>
              <c:ext xmlns:c16="http://schemas.microsoft.com/office/drawing/2014/chart" uri="{C3380CC4-5D6E-409C-BE32-E72D297353CC}">
                <c16:uniqueId val="{00000017-B3F9-4388-85F4-E5A633F09A0B}"/>
              </c:ext>
            </c:extLst>
          </c:dPt>
          <c:dPt>
            <c:idx val="12"/>
            <c:invertIfNegative val="0"/>
            <c:bubble3D val="0"/>
            <c:spPr>
              <a:solidFill>
                <a:srgbClr val="D9D9D9"/>
              </a:solidFill>
            </c:spPr>
            <c:extLst>
              <c:ext xmlns:c16="http://schemas.microsoft.com/office/drawing/2014/chart" uri="{C3380CC4-5D6E-409C-BE32-E72D297353CC}">
                <c16:uniqueId val="{00000019-B3F9-4388-85F4-E5A633F09A0B}"/>
              </c:ext>
            </c:extLst>
          </c:dPt>
          <c:dPt>
            <c:idx val="13"/>
            <c:invertIfNegative val="0"/>
            <c:bubble3D val="0"/>
            <c:spPr>
              <a:solidFill>
                <a:srgbClr val="D9D9D9"/>
              </a:solidFill>
            </c:spPr>
            <c:extLst>
              <c:ext xmlns:c16="http://schemas.microsoft.com/office/drawing/2014/chart" uri="{C3380CC4-5D6E-409C-BE32-E72D297353CC}">
                <c16:uniqueId val="{0000001B-B3F9-4388-85F4-E5A633F09A0B}"/>
              </c:ext>
            </c:extLst>
          </c:dPt>
          <c:dPt>
            <c:idx val="14"/>
            <c:invertIfNegative val="0"/>
            <c:bubble3D val="0"/>
            <c:spPr>
              <a:solidFill>
                <a:srgbClr val="D9D9D9"/>
              </a:solidFill>
            </c:spPr>
            <c:extLst>
              <c:ext xmlns:c16="http://schemas.microsoft.com/office/drawing/2014/chart" uri="{C3380CC4-5D6E-409C-BE32-E72D297353CC}">
                <c16:uniqueId val="{0000001D-B3F9-4388-85F4-E5A633F09A0B}"/>
              </c:ext>
            </c:extLst>
          </c:dPt>
          <c:dPt>
            <c:idx val="15"/>
            <c:invertIfNegative val="0"/>
            <c:bubble3D val="0"/>
            <c:spPr>
              <a:solidFill>
                <a:srgbClr val="D9D9D9"/>
              </a:solidFill>
            </c:spPr>
            <c:extLst>
              <c:ext xmlns:c16="http://schemas.microsoft.com/office/drawing/2014/chart" uri="{C3380CC4-5D6E-409C-BE32-E72D297353CC}">
                <c16:uniqueId val="{0000001F-B3F9-4388-85F4-E5A633F09A0B}"/>
              </c:ext>
            </c:extLst>
          </c:dPt>
          <c:dPt>
            <c:idx val="16"/>
            <c:invertIfNegative val="0"/>
            <c:bubble3D val="0"/>
            <c:spPr>
              <a:solidFill>
                <a:srgbClr val="D9D9D9"/>
              </a:solidFill>
            </c:spPr>
            <c:extLst>
              <c:ext xmlns:c16="http://schemas.microsoft.com/office/drawing/2014/chart" uri="{C3380CC4-5D6E-409C-BE32-E72D297353CC}">
                <c16:uniqueId val="{00000021-B3F9-4388-85F4-E5A633F09A0B}"/>
              </c:ext>
            </c:extLst>
          </c:dPt>
          <c:dPt>
            <c:idx val="17"/>
            <c:invertIfNegative val="0"/>
            <c:bubble3D val="0"/>
            <c:spPr>
              <a:solidFill>
                <a:srgbClr val="D9D9D9"/>
              </a:solidFill>
            </c:spPr>
            <c:extLst>
              <c:ext xmlns:c16="http://schemas.microsoft.com/office/drawing/2014/chart" uri="{C3380CC4-5D6E-409C-BE32-E72D297353CC}">
                <c16:uniqueId val="{00000023-B3F9-4388-85F4-E5A633F09A0B}"/>
              </c:ext>
            </c:extLst>
          </c:dPt>
          <c:dPt>
            <c:idx val="18"/>
            <c:invertIfNegative val="0"/>
            <c:bubble3D val="0"/>
            <c:spPr>
              <a:solidFill>
                <a:srgbClr val="D9D9D9"/>
              </a:solidFill>
            </c:spPr>
            <c:extLst>
              <c:ext xmlns:c16="http://schemas.microsoft.com/office/drawing/2014/chart" uri="{C3380CC4-5D6E-409C-BE32-E72D297353CC}">
                <c16:uniqueId val="{00000025-B3F9-4388-85F4-E5A633F09A0B}"/>
              </c:ext>
            </c:extLst>
          </c:dPt>
          <c:dPt>
            <c:idx val="19"/>
            <c:invertIfNegative val="0"/>
            <c:bubble3D val="0"/>
            <c:spPr>
              <a:solidFill>
                <a:srgbClr val="D9D9D9"/>
              </a:solidFill>
            </c:spPr>
            <c:extLst>
              <c:ext xmlns:c16="http://schemas.microsoft.com/office/drawing/2014/chart" uri="{C3380CC4-5D6E-409C-BE32-E72D297353CC}">
                <c16:uniqueId val="{00000027-B3F9-4388-85F4-E5A633F09A0B}"/>
              </c:ext>
            </c:extLst>
          </c:dPt>
          <c:dPt>
            <c:idx val="20"/>
            <c:invertIfNegative val="0"/>
            <c:bubble3D val="0"/>
            <c:spPr>
              <a:solidFill>
                <a:srgbClr val="D9D9D9"/>
              </a:solidFill>
            </c:spPr>
            <c:extLst>
              <c:ext xmlns:c16="http://schemas.microsoft.com/office/drawing/2014/chart" uri="{C3380CC4-5D6E-409C-BE32-E72D297353CC}">
                <c16:uniqueId val="{00000029-B3F9-4388-85F4-E5A633F09A0B}"/>
              </c:ext>
            </c:extLst>
          </c:dPt>
          <c:dLbls>
            <c:dLbl>
              <c:idx val="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B3F9-4388-85F4-E5A633F09A0B}"/>
                </c:ext>
              </c:extLst>
            </c:dLbl>
            <c:dLbl>
              <c:idx val="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3-B3F9-4388-85F4-E5A633F09A0B}"/>
                </c:ext>
              </c:extLst>
            </c:dLbl>
            <c:dLbl>
              <c:idx val="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5-B3F9-4388-85F4-E5A633F09A0B}"/>
                </c:ext>
              </c:extLst>
            </c:dLbl>
            <c:dLbl>
              <c:idx val="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7-B3F9-4388-85F4-E5A633F09A0B}"/>
                </c:ext>
              </c:extLst>
            </c:dLbl>
            <c:dLbl>
              <c:idx val="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9-B3F9-4388-85F4-E5A633F09A0B}"/>
                </c:ext>
              </c:extLst>
            </c:dLbl>
            <c:dLbl>
              <c:idx val="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B-B3F9-4388-85F4-E5A633F09A0B}"/>
                </c:ext>
              </c:extLst>
            </c:dLbl>
            <c:dLbl>
              <c:idx val="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D-B3F9-4388-85F4-E5A633F09A0B}"/>
                </c:ext>
              </c:extLst>
            </c:dLbl>
            <c:dLbl>
              <c:idx val="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F-B3F9-4388-85F4-E5A633F09A0B}"/>
                </c:ext>
              </c:extLst>
            </c:dLbl>
            <c:dLbl>
              <c:idx val="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1-B3F9-4388-85F4-E5A633F09A0B}"/>
                </c:ext>
              </c:extLst>
            </c:dLbl>
            <c:dLbl>
              <c:idx val="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3-B3F9-4388-85F4-E5A633F09A0B}"/>
                </c:ext>
              </c:extLst>
            </c:dLbl>
            <c:dLbl>
              <c:idx val="1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5-B3F9-4388-85F4-E5A633F09A0B}"/>
                </c:ext>
              </c:extLst>
            </c:dLbl>
            <c:dLbl>
              <c:idx val="1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7-B3F9-4388-85F4-E5A633F09A0B}"/>
                </c:ext>
              </c:extLst>
            </c:dLbl>
            <c:dLbl>
              <c:idx val="1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9-B3F9-4388-85F4-E5A633F09A0B}"/>
                </c:ext>
              </c:extLst>
            </c:dLbl>
            <c:dLbl>
              <c:idx val="1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B-B3F9-4388-85F4-E5A633F09A0B}"/>
                </c:ext>
              </c:extLst>
            </c:dLbl>
            <c:dLbl>
              <c:idx val="1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D-B3F9-4388-85F4-E5A633F09A0B}"/>
                </c:ext>
              </c:extLst>
            </c:dLbl>
            <c:dLbl>
              <c:idx val="1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F-B3F9-4388-85F4-E5A633F09A0B}"/>
                </c:ext>
              </c:extLst>
            </c:dLbl>
            <c:dLbl>
              <c:idx val="1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1-B3F9-4388-85F4-E5A633F09A0B}"/>
                </c:ext>
              </c:extLst>
            </c:dLbl>
            <c:dLbl>
              <c:idx val="1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3-B3F9-4388-85F4-E5A633F09A0B}"/>
                </c:ext>
              </c:extLst>
            </c:dLbl>
            <c:dLbl>
              <c:idx val="1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5-B3F9-4388-85F4-E5A633F09A0B}"/>
                </c:ext>
              </c:extLst>
            </c:dLbl>
            <c:dLbl>
              <c:idx val="1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7-B3F9-4388-85F4-E5A633F09A0B}"/>
                </c:ext>
              </c:extLst>
            </c:dLbl>
            <c:dLbl>
              <c:idx val="2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9-B3F9-4388-85F4-E5A633F09A0B}"/>
                </c:ext>
              </c:extLst>
            </c:dLbl>
            <c:spPr>
              <a:solidFill>
                <a:schemeClr val="bg1"/>
              </a:solid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Sheet1!$C$2:$C$27</c:f>
              <c:numCache>
                <c:formatCode>General</c:formatCode>
                <c:ptCount val="26"/>
                <c:pt idx="0">
                  <c:v>30</c:v>
                </c:pt>
                <c:pt idx="1">
                  <c:v>25</c:v>
                </c:pt>
                <c:pt idx="2">
                  <c:v>41</c:v>
                </c:pt>
                <c:pt idx="3">
                  <c:v>28</c:v>
                </c:pt>
                <c:pt idx="4">
                  <c:v>36</c:v>
                </c:pt>
                <c:pt idx="5">
                  <c:v>14</c:v>
                </c:pt>
                <c:pt idx="6">
                  <c:v>17</c:v>
                </c:pt>
                <c:pt idx="7">
                  <c:v>24</c:v>
                </c:pt>
                <c:pt idx="8">
                  <c:v>47</c:v>
                </c:pt>
                <c:pt idx="9">
                  <c:v>24</c:v>
                </c:pt>
                <c:pt idx="10">
                  <c:v>16</c:v>
                </c:pt>
                <c:pt idx="11">
                  <c:v>34</c:v>
                </c:pt>
                <c:pt idx="12">
                  <c:v>13</c:v>
                </c:pt>
                <c:pt idx="13">
                  <c:v>14</c:v>
                </c:pt>
                <c:pt idx="14">
                  <c:v>8</c:v>
                </c:pt>
                <c:pt idx="15">
                  <c:v>13</c:v>
                </c:pt>
                <c:pt idx="16">
                  <c:v>26</c:v>
                </c:pt>
                <c:pt idx="17">
                  <c:v>19</c:v>
                </c:pt>
                <c:pt idx="18">
                  <c:v>36</c:v>
                </c:pt>
                <c:pt idx="19">
                  <c:v>29</c:v>
                </c:pt>
                <c:pt idx="20">
                  <c:v>8</c:v>
                </c:pt>
                <c:pt idx="21">
                  <c:v>11</c:v>
                </c:pt>
                <c:pt idx="22">
                  <c:v>10</c:v>
                </c:pt>
                <c:pt idx="23">
                  <c:v>15</c:v>
                </c:pt>
                <c:pt idx="24">
                  <c:v>0</c:v>
                </c:pt>
                <c:pt idx="25">
                  <c:v>7</c:v>
                </c:pt>
              </c:numCache>
            </c:numRef>
          </c:val>
          <c:extLst>
            <c:ext xmlns:c16="http://schemas.microsoft.com/office/drawing/2014/chart" uri="{C3380CC4-5D6E-409C-BE32-E72D297353CC}">
              <c16:uniqueId val="{0000002A-B3F9-4388-85F4-E5A633F09A0B}"/>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8"/>
          <c:order val="0"/>
          <c:tx>
            <c:strRef>
              <c:f>Sheet1!$B$1</c:f>
              <c:strCache>
                <c:ptCount val="1"/>
                <c:pt idx="0">
                  <c:v>Already</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2B-B3F9-4388-85F4-E5A633F09A0B}"/>
              </c:ext>
            </c:extLst>
          </c:dPt>
          <c:dPt>
            <c:idx val="10"/>
            <c:invertIfNegative val="0"/>
            <c:bubble3D val="0"/>
            <c:extLst>
              <c:ext xmlns:c16="http://schemas.microsoft.com/office/drawing/2014/chart" uri="{C3380CC4-5D6E-409C-BE32-E72D297353CC}">
                <c16:uniqueId val="{0000002C-B3F9-4388-85F4-E5A633F09A0B}"/>
              </c:ext>
            </c:extLst>
          </c:dPt>
          <c:dPt>
            <c:idx val="12"/>
            <c:invertIfNegative val="0"/>
            <c:bubble3D val="0"/>
            <c:extLst>
              <c:ext xmlns:c16="http://schemas.microsoft.com/office/drawing/2014/chart" uri="{C3380CC4-5D6E-409C-BE32-E72D297353CC}">
                <c16:uniqueId val="{0000002D-B3F9-4388-85F4-E5A633F09A0B}"/>
              </c:ext>
            </c:extLst>
          </c:dPt>
          <c:dPt>
            <c:idx val="13"/>
            <c:invertIfNegative val="0"/>
            <c:bubble3D val="0"/>
            <c:extLst>
              <c:ext xmlns:c16="http://schemas.microsoft.com/office/drawing/2014/chart" uri="{C3380CC4-5D6E-409C-BE32-E72D297353CC}">
                <c16:uniqueId val="{0000002E-B3F9-4388-85F4-E5A633F09A0B}"/>
              </c:ext>
            </c:extLst>
          </c:dPt>
          <c:dPt>
            <c:idx val="21"/>
            <c:invertIfNegative val="0"/>
            <c:bubble3D val="0"/>
            <c:extLst>
              <c:ext xmlns:c16="http://schemas.microsoft.com/office/drawing/2014/chart" uri="{C3380CC4-5D6E-409C-BE32-E72D297353CC}">
                <c16:uniqueId val="{0000002F-B3F9-4388-85F4-E5A633F09A0B}"/>
              </c:ext>
            </c:extLst>
          </c:dPt>
          <c:dLbls>
            <c:dLbl>
              <c:idx val="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0-B3F9-4388-85F4-E5A633F09A0B}"/>
                </c:ext>
              </c:extLst>
            </c:dLbl>
            <c:dLbl>
              <c:idx val="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1-B3F9-4388-85F4-E5A633F09A0B}"/>
                </c:ext>
              </c:extLst>
            </c:dLbl>
            <c:dLbl>
              <c:idx val="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2-B3F9-4388-85F4-E5A633F09A0B}"/>
                </c:ext>
              </c:extLst>
            </c:dLbl>
            <c:dLbl>
              <c:idx val="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3-B3F9-4388-85F4-E5A633F09A0B}"/>
                </c:ext>
              </c:extLst>
            </c:dLbl>
            <c:dLbl>
              <c:idx val="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4-B3F9-4388-85F4-E5A633F09A0B}"/>
                </c:ext>
              </c:extLst>
            </c:dLbl>
            <c:dLbl>
              <c:idx val="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B-B3F9-4388-85F4-E5A633F09A0B}"/>
                </c:ext>
              </c:extLst>
            </c:dLbl>
            <c:dLbl>
              <c:idx val="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5-B3F9-4388-85F4-E5A633F09A0B}"/>
                </c:ext>
              </c:extLst>
            </c:dLbl>
            <c:dLbl>
              <c:idx val="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6-B3F9-4388-85F4-E5A633F09A0B}"/>
                </c:ext>
              </c:extLst>
            </c:dLbl>
            <c:dLbl>
              <c:idx val="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7-B3F9-4388-85F4-E5A633F09A0B}"/>
                </c:ext>
              </c:extLst>
            </c:dLbl>
            <c:dLbl>
              <c:idx val="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8-B3F9-4388-85F4-E5A633F09A0B}"/>
                </c:ext>
              </c:extLst>
            </c:dLbl>
            <c:dLbl>
              <c:idx val="1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C-B3F9-4388-85F4-E5A633F09A0B}"/>
                </c:ext>
              </c:extLst>
            </c:dLbl>
            <c:dLbl>
              <c:idx val="1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9-B3F9-4388-85F4-E5A633F09A0B}"/>
                </c:ext>
              </c:extLst>
            </c:dLbl>
            <c:dLbl>
              <c:idx val="1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D-B3F9-4388-85F4-E5A633F09A0B}"/>
                </c:ext>
              </c:extLst>
            </c:dLbl>
            <c:dLbl>
              <c:idx val="1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E-B3F9-4388-85F4-E5A633F09A0B}"/>
                </c:ext>
              </c:extLst>
            </c:dLbl>
            <c:dLbl>
              <c:idx val="1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A-B3F9-4388-85F4-E5A633F09A0B}"/>
                </c:ext>
              </c:extLst>
            </c:dLbl>
            <c:dLbl>
              <c:idx val="1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B-B3F9-4388-85F4-E5A633F09A0B}"/>
                </c:ext>
              </c:extLst>
            </c:dLbl>
            <c:dLbl>
              <c:idx val="1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C-B3F9-4388-85F4-E5A633F09A0B}"/>
                </c:ext>
              </c:extLst>
            </c:dLbl>
            <c:dLbl>
              <c:idx val="1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D-B3F9-4388-85F4-E5A633F09A0B}"/>
                </c:ext>
              </c:extLst>
            </c:dLbl>
            <c:dLbl>
              <c:idx val="1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E-B3F9-4388-85F4-E5A633F09A0B}"/>
                </c:ext>
              </c:extLst>
            </c:dLbl>
            <c:dLbl>
              <c:idx val="1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F-B3F9-4388-85F4-E5A633F09A0B}"/>
                </c:ext>
              </c:extLst>
            </c:dLbl>
            <c:dLbl>
              <c:idx val="2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40-B3F9-4388-85F4-E5A633F09A0B}"/>
                </c:ext>
              </c:extLst>
            </c:dLbl>
            <c:numFmt formatCode="#,##0" sourceLinked="0"/>
            <c:spPr>
              <a:noFill/>
              <a:ln>
                <a:noFill/>
              </a:ln>
              <a:effectLst/>
            </c:spPr>
            <c:txPr>
              <a:bodyPr/>
              <a:lstStyle/>
              <a:p>
                <a:pPr>
                  <a:defRPr sz="1400" b="1">
                    <a:solidFill>
                      <a:schemeClr val="tx1">
                        <a:lumMod val="60000"/>
                        <a:lumOff val="4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Sheet1!$B$2:$B$27</c:f>
              <c:numCache>
                <c:formatCode>General</c:formatCode>
                <c:ptCount val="26"/>
                <c:pt idx="0">
                  <c:v>9</c:v>
                </c:pt>
                <c:pt idx="1">
                  <c:v>7</c:v>
                </c:pt>
                <c:pt idx="2">
                  <c:v>11</c:v>
                </c:pt>
                <c:pt idx="3">
                  <c:v>10</c:v>
                </c:pt>
                <c:pt idx="4">
                  <c:v>17</c:v>
                </c:pt>
                <c:pt idx="5">
                  <c:v>4</c:v>
                </c:pt>
                <c:pt idx="6">
                  <c:v>2</c:v>
                </c:pt>
                <c:pt idx="7">
                  <c:v>5</c:v>
                </c:pt>
                <c:pt idx="8">
                  <c:v>9</c:v>
                </c:pt>
                <c:pt idx="9">
                  <c:v>8</c:v>
                </c:pt>
                <c:pt idx="10">
                  <c:v>7</c:v>
                </c:pt>
                <c:pt idx="11">
                  <c:v>19</c:v>
                </c:pt>
                <c:pt idx="12">
                  <c:v>4</c:v>
                </c:pt>
                <c:pt idx="13">
                  <c:v>2</c:v>
                </c:pt>
                <c:pt idx="14">
                  <c:v>3</c:v>
                </c:pt>
                <c:pt idx="15">
                  <c:v>1</c:v>
                </c:pt>
                <c:pt idx="16">
                  <c:v>8</c:v>
                </c:pt>
                <c:pt idx="17">
                  <c:v>3</c:v>
                </c:pt>
                <c:pt idx="18">
                  <c:v>22</c:v>
                </c:pt>
                <c:pt idx="19">
                  <c:v>15</c:v>
                </c:pt>
                <c:pt idx="20">
                  <c:v>2</c:v>
                </c:pt>
                <c:pt idx="21">
                  <c:v>2</c:v>
                </c:pt>
                <c:pt idx="22">
                  <c:v>5</c:v>
                </c:pt>
                <c:pt idx="23">
                  <c:v>3</c:v>
                </c:pt>
                <c:pt idx="24">
                  <c:v>0</c:v>
                </c:pt>
                <c:pt idx="25">
                  <c:v>4</c:v>
                </c:pt>
              </c:numCache>
            </c:numRef>
          </c:val>
          <c:extLst>
            <c:ext xmlns:c16="http://schemas.microsoft.com/office/drawing/2014/chart" uri="{C3380CC4-5D6E-409C-BE32-E72D297353CC}">
              <c16:uniqueId val="{00000041-B3F9-4388-85F4-E5A633F09A0B}"/>
            </c:ext>
          </c:extLst>
        </c:ser>
        <c:dLbls>
          <c:showLegendKey val="0"/>
          <c:showVal val="0"/>
          <c:showCatName val="0"/>
          <c:showSerName val="0"/>
          <c:showPercent val="0"/>
          <c:showBubbleSize val="0"/>
        </c:dLbls>
        <c:gapWidth val="47"/>
        <c:overlap val="100"/>
        <c:axId val="989752360"/>
        <c:axId val="989753016"/>
      </c:barChart>
      <c:lineChart>
        <c:grouping val="standard"/>
        <c:varyColors val="0"/>
        <c:ser>
          <c:idx val="1"/>
          <c:order val="2"/>
          <c:tx>
            <c:strRef>
              <c:f>Sheet1!$D$1</c:f>
              <c:strCache>
                <c:ptCount val="1"/>
                <c:pt idx="0">
                  <c:v>Already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Sheet1!$D$2:$D$27</c:f>
              <c:numCache>
                <c:formatCode>General</c:formatCode>
                <c:ptCount val="26"/>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pt idx="17">
                  <c:v>8</c:v>
                </c:pt>
                <c:pt idx="18">
                  <c:v>8</c:v>
                </c:pt>
                <c:pt idx="19">
                  <c:v>8</c:v>
                </c:pt>
                <c:pt idx="20">
                  <c:v>8</c:v>
                </c:pt>
                <c:pt idx="21">
                  <c:v>8</c:v>
                </c:pt>
                <c:pt idx="22">
                  <c:v>8</c:v>
                </c:pt>
                <c:pt idx="23">
                  <c:v>8</c:v>
                </c:pt>
                <c:pt idx="24">
                  <c:v>8</c:v>
                </c:pt>
                <c:pt idx="25">
                  <c:v>8</c:v>
                </c:pt>
              </c:numCache>
            </c:numRef>
          </c:val>
          <c:smooth val="0"/>
          <c:extLst>
            <c:ext xmlns:c16="http://schemas.microsoft.com/office/drawing/2014/chart" uri="{C3380CC4-5D6E-409C-BE32-E72D297353CC}">
              <c16:uniqueId val="{00000042-B3F9-4388-85F4-E5A633F09A0B}"/>
            </c:ext>
          </c:extLst>
        </c:ser>
        <c:ser>
          <c:idx val="2"/>
          <c:order val="3"/>
          <c:tx>
            <c:strRef>
              <c:f>Sheet1!$E$1</c:f>
              <c:strCache>
                <c:ptCount val="1"/>
                <c:pt idx="0">
                  <c:v>NET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Sheet1!$E$2:$E$27</c:f>
              <c:numCache>
                <c:formatCode>General</c:formatCode>
                <c:ptCount val="26"/>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numCache>
            </c:numRef>
          </c:val>
          <c:smooth val="0"/>
          <c:extLst>
            <c:ext xmlns:c16="http://schemas.microsoft.com/office/drawing/2014/chart" uri="{C3380CC4-5D6E-409C-BE32-E72D297353CC}">
              <c16:uniqueId val="{00000043-B3F9-4388-85F4-E5A633F09A0B}"/>
            </c:ext>
          </c:extLst>
        </c:ser>
        <c:ser>
          <c:idx val="3"/>
          <c:order val="4"/>
          <c:tx>
            <c:strRef>
              <c:f>Sheet1!$F$1</c:f>
              <c:strCache>
                <c:ptCount val="1"/>
                <c:pt idx="0">
                  <c:v>Already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Sheet1!$F$2:$F$27</c:f>
              <c:numCache>
                <c:formatCode>General</c:formatCode>
                <c:ptCount val="26"/>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numCache>
            </c:numRef>
          </c:val>
          <c:smooth val="0"/>
          <c:extLst>
            <c:ext xmlns:c16="http://schemas.microsoft.com/office/drawing/2014/chart" uri="{C3380CC4-5D6E-409C-BE32-E72D297353CC}">
              <c16:uniqueId val="{00000044-B3F9-4388-85F4-E5A633F09A0B}"/>
            </c:ext>
          </c:extLst>
        </c:ser>
        <c:ser>
          <c:idx val="4"/>
          <c:order val="5"/>
          <c:tx>
            <c:strRef>
              <c:f>Sheet1!$G$1</c:f>
              <c:strCache>
                <c:ptCount val="1"/>
                <c:pt idx="0">
                  <c:v>NET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Sheet1!$G$2:$G$27</c:f>
              <c:numCache>
                <c:formatCode>General</c:formatCode>
                <c:ptCount val="26"/>
                <c:pt idx="0">
                  <c:v>21</c:v>
                </c:pt>
                <c:pt idx="1">
                  <c:v>21</c:v>
                </c:pt>
                <c:pt idx="2">
                  <c:v>21</c:v>
                </c:pt>
                <c:pt idx="3">
                  <c:v>21</c:v>
                </c:pt>
                <c:pt idx="4">
                  <c:v>21</c:v>
                </c:pt>
                <c:pt idx="5">
                  <c:v>21</c:v>
                </c:pt>
                <c:pt idx="6">
                  <c:v>21</c:v>
                </c:pt>
                <c:pt idx="7">
                  <c:v>21</c:v>
                </c:pt>
                <c:pt idx="8">
                  <c:v>21</c:v>
                </c:pt>
                <c:pt idx="9">
                  <c:v>21</c:v>
                </c:pt>
                <c:pt idx="10">
                  <c:v>21</c:v>
                </c:pt>
                <c:pt idx="11">
                  <c:v>21</c:v>
                </c:pt>
                <c:pt idx="12">
                  <c:v>21</c:v>
                </c:pt>
                <c:pt idx="13">
                  <c:v>21</c:v>
                </c:pt>
                <c:pt idx="14">
                  <c:v>21</c:v>
                </c:pt>
                <c:pt idx="15">
                  <c:v>21</c:v>
                </c:pt>
                <c:pt idx="16">
                  <c:v>21</c:v>
                </c:pt>
                <c:pt idx="17">
                  <c:v>21</c:v>
                </c:pt>
                <c:pt idx="18">
                  <c:v>21</c:v>
                </c:pt>
                <c:pt idx="19">
                  <c:v>21</c:v>
                </c:pt>
                <c:pt idx="20">
                  <c:v>21</c:v>
                </c:pt>
                <c:pt idx="21">
                  <c:v>21</c:v>
                </c:pt>
                <c:pt idx="22">
                  <c:v>21</c:v>
                </c:pt>
                <c:pt idx="23">
                  <c:v>21</c:v>
                </c:pt>
                <c:pt idx="24">
                  <c:v>21</c:v>
                </c:pt>
                <c:pt idx="25">
                  <c:v>21</c:v>
                </c:pt>
              </c:numCache>
            </c:numRef>
          </c:val>
          <c:smooth val="0"/>
          <c:extLst>
            <c:ext xmlns:c16="http://schemas.microsoft.com/office/drawing/2014/chart" uri="{C3380CC4-5D6E-409C-BE32-E72D297353CC}">
              <c16:uniqueId val="{00000045-B3F9-4388-85F4-E5A633F09A0B}"/>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89753016"/>
        <c:scaling>
          <c:orientation val="minMax"/>
          <c:max val="100"/>
        </c:scaling>
        <c:delete val="1"/>
        <c:axPos val="r"/>
        <c:numFmt formatCode="General" sourceLinked="1"/>
        <c:majorTickMark val="out"/>
        <c:minorTickMark val="none"/>
        <c:tickLblPos val="nextTo"/>
        <c:crossAx val="989752360"/>
        <c:crosses val="max"/>
        <c:crossBetween val="between"/>
      </c:valAx>
      <c:catAx>
        <c:axId val="989752360"/>
        <c:scaling>
          <c:orientation val="minMax"/>
        </c:scaling>
        <c:delete val="1"/>
        <c:axPos val="b"/>
        <c:numFmt formatCode="General" sourceLinked="1"/>
        <c:majorTickMark val="out"/>
        <c:minorTickMark val="none"/>
        <c:tickLblPos val="nextTo"/>
        <c:crossAx val="989753016"/>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8"/>
          <c:order val="1"/>
          <c:tx>
            <c:strRef>
              <c:f>Sheet1!$C$1</c:f>
              <c:strCache>
                <c:ptCount val="1"/>
                <c:pt idx="0">
                  <c:v>consider</c:v>
                </c:pt>
              </c:strCache>
            </c:strRef>
          </c:tx>
          <c:spPr>
            <a:solidFill>
              <a:srgbClr val="C3C945"/>
            </a:solidFill>
          </c:spPr>
          <c:invertIfNegative val="0"/>
          <c:dPt>
            <c:idx val="0"/>
            <c:invertIfNegative val="0"/>
            <c:bubble3D val="0"/>
            <c:extLst>
              <c:ext xmlns:c16="http://schemas.microsoft.com/office/drawing/2014/chart" uri="{C3380CC4-5D6E-409C-BE32-E72D297353CC}">
                <c16:uniqueId val="{00000000-CC70-4A77-AE5F-F1A4ECD64BC7}"/>
              </c:ext>
            </c:extLst>
          </c:dPt>
          <c:dPt>
            <c:idx val="1"/>
            <c:invertIfNegative val="0"/>
            <c:bubble3D val="0"/>
            <c:spPr>
              <a:solidFill>
                <a:srgbClr val="008E7F"/>
              </a:solidFill>
            </c:spPr>
            <c:extLst>
              <c:ext xmlns:c16="http://schemas.microsoft.com/office/drawing/2014/chart" uri="{C3380CC4-5D6E-409C-BE32-E72D297353CC}">
                <c16:uniqueId val="{00000002-CC70-4A77-AE5F-F1A4ECD64BC7}"/>
              </c:ext>
            </c:extLst>
          </c:dPt>
          <c:dPt>
            <c:idx val="3"/>
            <c:invertIfNegative val="0"/>
            <c:bubble3D val="0"/>
            <c:extLst>
              <c:ext xmlns:c16="http://schemas.microsoft.com/office/drawing/2014/chart" uri="{C3380CC4-5D6E-409C-BE32-E72D297353CC}">
                <c16:uniqueId val="{00000003-CC70-4A77-AE5F-F1A4ECD64BC7}"/>
              </c:ext>
            </c:extLst>
          </c:dPt>
          <c:dPt>
            <c:idx val="4"/>
            <c:invertIfNegative val="0"/>
            <c:bubble3D val="0"/>
            <c:spPr>
              <a:solidFill>
                <a:srgbClr val="008E7F"/>
              </a:solidFill>
            </c:spPr>
            <c:extLst>
              <c:ext xmlns:c16="http://schemas.microsoft.com/office/drawing/2014/chart" uri="{C3380CC4-5D6E-409C-BE32-E72D297353CC}">
                <c16:uniqueId val="{00000005-CC70-4A77-AE5F-F1A4ECD64BC7}"/>
              </c:ext>
            </c:extLst>
          </c:dPt>
          <c:dPt>
            <c:idx val="6"/>
            <c:invertIfNegative val="0"/>
            <c:bubble3D val="0"/>
            <c:extLst>
              <c:ext xmlns:c16="http://schemas.microsoft.com/office/drawing/2014/chart" uri="{C3380CC4-5D6E-409C-BE32-E72D297353CC}">
                <c16:uniqueId val="{00000006-CC70-4A77-AE5F-F1A4ECD64BC7}"/>
              </c:ext>
            </c:extLst>
          </c:dPt>
          <c:dPt>
            <c:idx val="7"/>
            <c:invertIfNegative val="0"/>
            <c:bubble3D val="0"/>
            <c:spPr>
              <a:solidFill>
                <a:srgbClr val="008E7F"/>
              </a:solidFill>
            </c:spPr>
            <c:extLst>
              <c:ext xmlns:c16="http://schemas.microsoft.com/office/drawing/2014/chart" uri="{C3380CC4-5D6E-409C-BE32-E72D297353CC}">
                <c16:uniqueId val="{00000008-CC70-4A77-AE5F-F1A4ECD64BC7}"/>
              </c:ext>
            </c:extLst>
          </c:dPt>
          <c:dPt>
            <c:idx val="9"/>
            <c:invertIfNegative val="0"/>
            <c:bubble3D val="0"/>
            <c:extLst>
              <c:ext xmlns:c16="http://schemas.microsoft.com/office/drawing/2014/chart" uri="{C3380CC4-5D6E-409C-BE32-E72D297353CC}">
                <c16:uniqueId val="{00000009-CC70-4A77-AE5F-F1A4ECD64BC7}"/>
              </c:ext>
            </c:extLst>
          </c:dPt>
          <c:dPt>
            <c:idx val="10"/>
            <c:invertIfNegative val="0"/>
            <c:bubble3D val="0"/>
            <c:spPr>
              <a:solidFill>
                <a:srgbClr val="008E7F"/>
              </a:solidFill>
            </c:spPr>
            <c:extLst>
              <c:ext xmlns:c16="http://schemas.microsoft.com/office/drawing/2014/chart" uri="{C3380CC4-5D6E-409C-BE32-E72D297353CC}">
                <c16:uniqueId val="{0000000B-CC70-4A77-AE5F-F1A4ECD64BC7}"/>
              </c:ext>
            </c:extLst>
          </c:dPt>
          <c:dPt>
            <c:idx val="12"/>
            <c:invertIfNegative val="0"/>
            <c:bubble3D val="0"/>
            <c:extLst>
              <c:ext xmlns:c16="http://schemas.microsoft.com/office/drawing/2014/chart" uri="{C3380CC4-5D6E-409C-BE32-E72D297353CC}">
                <c16:uniqueId val="{0000000C-CC70-4A77-AE5F-F1A4ECD64BC7}"/>
              </c:ext>
            </c:extLst>
          </c:dPt>
          <c:dPt>
            <c:idx val="13"/>
            <c:invertIfNegative val="0"/>
            <c:bubble3D val="0"/>
            <c:spPr>
              <a:solidFill>
                <a:srgbClr val="008E7F"/>
              </a:solidFill>
            </c:spPr>
            <c:extLst>
              <c:ext xmlns:c16="http://schemas.microsoft.com/office/drawing/2014/chart" uri="{C3380CC4-5D6E-409C-BE32-E72D297353CC}">
                <c16:uniqueId val="{0000000E-CC70-4A77-AE5F-F1A4ECD64BC7}"/>
              </c:ext>
            </c:extLst>
          </c:dPt>
          <c:dLbls>
            <c:dLbl>
              <c:idx val="0"/>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0-CC70-4A77-AE5F-F1A4ECD64BC7}"/>
                </c:ext>
              </c:extLst>
            </c:dLbl>
            <c:dLbl>
              <c:idx val="1"/>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2-CC70-4A77-AE5F-F1A4ECD64BC7}"/>
                </c:ext>
              </c:extLst>
            </c:dLbl>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Sheet1!$C$2:$C$15</c:f>
              <c:numCache>
                <c:formatCode>General</c:formatCode>
                <c:ptCount val="14"/>
                <c:pt idx="0">
                  <c:v>24</c:v>
                </c:pt>
                <c:pt idx="1">
                  <c:v>25</c:v>
                </c:pt>
                <c:pt idx="3">
                  <c:v>21</c:v>
                </c:pt>
                <c:pt idx="4">
                  <c:v>24</c:v>
                </c:pt>
                <c:pt idx="6">
                  <c:v>25</c:v>
                </c:pt>
                <c:pt idx="7">
                  <c:v>23</c:v>
                </c:pt>
                <c:pt idx="9">
                  <c:v>25</c:v>
                </c:pt>
                <c:pt idx="10">
                  <c:v>26</c:v>
                </c:pt>
                <c:pt idx="12">
                  <c:v>27</c:v>
                </c:pt>
                <c:pt idx="13">
                  <c:v>26</c:v>
                </c:pt>
              </c:numCache>
            </c:numRef>
          </c:val>
          <c:extLst>
            <c:ext xmlns:c16="http://schemas.microsoft.com/office/drawing/2014/chart" uri="{C3380CC4-5D6E-409C-BE32-E72D297353CC}">
              <c16:uniqueId val="{0000000F-CC70-4A77-AE5F-F1A4ECD64BC7}"/>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0"/>
          <c:order val="0"/>
          <c:tx>
            <c:strRef>
              <c:f>Sheet1!$B$1</c:f>
              <c:strCache>
                <c:ptCount val="1"/>
                <c:pt idx="0">
                  <c:v>Use </c:v>
                </c:pt>
              </c:strCache>
            </c:strRef>
          </c:tx>
          <c:spPr>
            <a:solidFill>
              <a:srgbClr val="E0E3A1"/>
            </a:solidFill>
          </c:spPr>
          <c:invertIfNegative val="0"/>
          <c:dPt>
            <c:idx val="0"/>
            <c:invertIfNegative val="0"/>
            <c:bubble3D val="0"/>
            <c:extLst>
              <c:ext xmlns:c16="http://schemas.microsoft.com/office/drawing/2014/chart" uri="{C3380CC4-5D6E-409C-BE32-E72D297353CC}">
                <c16:uniqueId val="{00000010-CC70-4A77-AE5F-F1A4ECD64BC7}"/>
              </c:ext>
            </c:extLst>
          </c:dPt>
          <c:dPt>
            <c:idx val="1"/>
            <c:invertIfNegative val="0"/>
            <c:bubble3D val="0"/>
            <c:spPr>
              <a:solidFill>
                <a:srgbClr val="A5D2B6"/>
              </a:solidFill>
            </c:spPr>
            <c:extLst>
              <c:ext xmlns:c16="http://schemas.microsoft.com/office/drawing/2014/chart" uri="{C3380CC4-5D6E-409C-BE32-E72D297353CC}">
                <c16:uniqueId val="{00000012-CC70-4A77-AE5F-F1A4ECD64BC7}"/>
              </c:ext>
            </c:extLst>
          </c:dPt>
          <c:dPt>
            <c:idx val="3"/>
            <c:invertIfNegative val="0"/>
            <c:bubble3D val="0"/>
            <c:extLst>
              <c:ext xmlns:c16="http://schemas.microsoft.com/office/drawing/2014/chart" uri="{C3380CC4-5D6E-409C-BE32-E72D297353CC}">
                <c16:uniqueId val="{00000013-CC70-4A77-AE5F-F1A4ECD64BC7}"/>
              </c:ext>
            </c:extLst>
          </c:dPt>
          <c:dPt>
            <c:idx val="4"/>
            <c:invertIfNegative val="0"/>
            <c:bubble3D val="0"/>
            <c:spPr>
              <a:solidFill>
                <a:srgbClr val="A5D2B6"/>
              </a:solidFill>
            </c:spPr>
            <c:extLst>
              <c:ext xmlns:c16="http://schemas.microsoft.com/office/drawing/2014/chart" uri="{C3380CC4-5D6E-409C-BE32-E72D297353CC}">
                <c16:uniqueId val="{00000015-CC70-4A77-AE5F-F1A4ECD64BC7}"/>
              </c:ext>
            </c:extLst>
          </c:dPt>
          <c:dPt>
            <c:idx val="6"/>
            <c:invertIfNegative val="0"/>
            <c:bubble3D val="0"/>
            <c:extLst>
              <c:ext xmlns:c16="http://schemas.microsoft.com/office/drawing/2014/chart" uri="{C3380CC4-5D6E-409C-BE32-E72D297353CC}">
                <c16:uniqueId val="{00000016-CC70-4A77-AE5F-F1A4ECD64BC7}"/>
              </c:ext>
            </c:extLst>
          </c:dPt>
          <c:dPt>
            <c:idx val="7"/>
            <c:invertIfNegative val="0"/>
            <c:bubble3D val="0"/>
            <c:spPr>
              <a:solidFill>
                <a:srgbClr val="A5D2B6"/>
              </a:solidFill>
            </c:spPr>
            <c:extLst>
              <c:ext xmlns:c16="http://schemas.microsoft.com/office/drawing/2014/chart" uri="{C3380CC4-5D6E-409C-BE32-E72D297353CC}">
                <c16:uniqueId val="{00000018-CC70-4A77-AE5F-F1A4ECD64BC7}"/>
              </c:ext>
            </c:extLst>
          </c:dPt>
          <c:dPt>
            <c:idx val="9"/>
            <c:invertIfNegative val="0"/>
            <c:bubble3D val="0"/>
            <c:extLst>
              <c:ext xmlns:c16="http://schemas.microsoft.com/office/drawing/2014/chart" uri="{C3380CC4-5D6E-409C-BE32-E72D297353CC}">
                <c16:uniqueId val="{00000019-CC70-4A77-AE5F-F1A4ECD64BC7}"/>
              </c:ext>
            </c:extLst>
          </c:dPt>
          <c:dPt>
            <c:idx val="10"/>
            <c:invertIfNegative val="0"/>
            <c:bubble3D val="0"/>
            <c:spPr>
              <a:solidFill>
                <a:srgbClr val="A5D2B6"/>
              </a:solidFill>
            </c:spPr>
            <c:extLst>
              <c:ext xmlns:c16="http://schemas.microsoft.com/office/drawing/2014/chart" uri="{C3380CC4-5D6E-409C-BE32-E72D297353CC}">
                <c16:uniqueId val="{0000001B-CC70-4A77-AE5F-F1A4ECD64BC7}"/>
              </c:ext>
            </c:extLst>
          </c:dPt>
          <c:dPt>
            <c:idx val="12"/>
            <c:invertIfNegative val="0"/>
            <c:bubble3D val="0"/>
            <c:extLst>
              <c:ext xmlns:c16="http://schemas.microsoft.com/office/drawing/2014/chart" uri="{C3380CC4-5D6E-409C-BE32-E72D297353CC}">
                <c16:uniqueId val="{0000001C-CC70-4A77-AE5F-F1A4ECD64BC7}"/>
              </c:ext>
            </c:extLst>
          </c:dPt>
          <c:dPt>
            <c:idx val="13"/>
            <c:invertIfNegative val="0"/>
            <c:bubble3D val="0"/>
            <c:spPr>
              <a:solidFill>
                <a:srgbClr val="A5D2B6"/>
              </a:solidFill>
            </c:spPr>
            <c:extLst>
              <c:ext xmlns:c16="http://schemas.microsoft.com/office/drawing/2014/chart" uri="{C3380CC4-5D6E-409C-BE32-E72D297353CC}">
                <c16:uniqueId val="{0000001E-CC70-4A77-AE5F-F1A4ECD64BC7}"/>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Sheet1!$B$2:$B$15</c:f>
              <c:numCache>
                <c:formatCode>General</c:formatCode>
                <c:ptCount val="14"/>
                <c:pt idx="0">
                  <c:v>8</c:v>
                </c:pt>
                <c:pt idx="1">
                  <c:v>8</c:v>
                </c:pt>
                <c:pt idx="3">
                  <c:v>7</c:v>
                </c:pt>
                <c:pt idx="4">
                  <c:v>7</c:v>
                </c:pt>
                <c:pt idx="6">
                  <c:v>7</c:v>
                </c:pt>
                <c:pt idx="7">
                  <c:v>7</c:v>
                </c:pt>
                <c:pt idx="9">
                  <c:v>8</c:v>
                </c:pt>
                <c:pt idx="10">
                  <c:v>9</c:v>
                </c:pt>
                <c:pt idx="12">
                  <c:v>9</c:v>
                </c:pt>
                <c:pt idx="13">
                  <c:v>10</c:v>
                </c:pt>
              </c:numCache>
            </c:numRef>
          </c:val>
          <c:extLst>
            <c:ext xmlns:c16="http://schemas.microsoft.com/office/drawing/2014/chart" uri="{C3380CC4-5D6E-409C-BE32-E72D297353CC}">
              <c16:uniqueId val="{0000001F-CC70-4A77-AE5F-F1A4ECD64BC7}"/>
            </c:ext>
          </c:extLst>
        </c:ser>
        <c:dLbls>
          <c:showLegendKey val="0"/>
          <c:showVal val="0"/>
          <c:showCatName val="0"/>
          <c:showSerName val="0"/>
          <c:showPercent val="0"/>
          <c:showBubbleSize val="0"/>
        </c:dLbls>
        <c:gapWidth val="47"/>
        <c:overlap val="100"/>
        <c:axId val="962316928"/>
        <c:axId val="96231200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min val="0"/>
        </c:scaling>
        <c:delete val="1"/>
        <c:axPos val="l"/>
        <c:numFmt formatCode="General" sourceLinked="1"/>
        <c:majorTickMark val="out"/>
        <c:minorTickMark val="none"/>
        <c:tickLblPos val="nextTo"/>
        <c:crossAx val="269688192"/>
        <c:crosses val="autoZero"/>
        <c:crossBetween val="between"/>
      </c:valAx>
      <c:valAx>
        <c:axId val="962312008"/>
        <c:scaling>
          <c:orientation val="minMax"/>
          <c:max val="100"/>
        </c:scaling>
        <c:delete val="1"/>
        <c:axPos val="r"/>
        <c:numFmt formatCode="General" sourceLinked="1"/>
        <c:majorTickMark val="out"/>
        <c:minorTickMark val="none"/>
        <c:tickLblPos val="nextTo"/>
        <c:crossAx val="962316928"/>
        <c:crosses val="max"/>
        <c:crossBetween val="between"/>
      </c:valAx>
      <c:catAx>
        <c:axId val="962316928"/>
        <c:scaling>
          <c:orientation val="minMax"/>
        </c:scaling>
        <c:delete val="1"/>
        <c:axPos val="b"/>
        <c:numFmt formatCode="General" sourceLinked="1"/>
        <c:majorTickMark val="out"/>
        <c:minorTickMark val="none"/>
        <c:tickLblPos val="nextTo"/>
        <c:crossAx val="962312008"/>
        <c:crosses val="autoZero"/>
        <c:auto val="1"/>
        <c:lblAlgn val="ctr"/>
        <c:lblOffset val="100"/>
        <c:noMultiLvlLbl val="0"/>
      </c:catAx>
    </c:plotArea>
    <c:plotVisOnly val="1"/>
    <c:dispBlanksAs val="gap"/>
    <c:showDLblsOverMax val="0"/>
  </c:chart>
  <c:spPr>
    <a:ln>
      <a:noFill/>
    </a:ln>
  </c:spPr>
  <c:txPr>
    <a:bodyPr/>
    <a:lstStyle/>
    <a:p>
      <a:pPr>
        <a:defRPr sz="1800"/>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8ACDCC"/>
              </a:solidFill>
            </a:ln>
            <a:effectLst/>
          </c:spPr>
          <c:invertIfNegative val="0"/>
          <c:dPt>
            <c:idx val="0"/>
            <c:invertIfNegative val="0"/>
            <c:bubble3D val="0"/>
            <c:spPr>
              <a:solidFill>
                <a:srgbClr val="8ACDCC"/>
              </a:solidFill>
              <a:ln>
                <a:solidFill>
                  <a:srgbClr val="8ACDCC"/>
                </a:solidFill>
              </a:ln>
              <a:effectLst/>
            </c:spPr>
            <c:extLst>
              <c:ext xmlns:c16="http://schemas.microsoft.com/office/drawing/2014/chart" uri="{C3380CC4-5D6E-409C-BE32-E72D297353CC}">
                <c16:uniqueId val="{00000001-AC5C-4CD3-A26D-3796EB2B00F8}"/>
              </c:ext>
            </c:extLst>
          </c:dPt>
          <c:dPt>
            <c:idx val="1"/>
            <c:invertIfNegative val="0"/>
            <c:bubble3D val="0"/>
            <c:spPr>
              <a:solidFill>
                <a:srgbClr val="8ACDCC"/>
              </a:solidFill>
              <a:ln>
                <a:solidFill>
                  <a:srgbClr val="8ACDCC"/>
                </a:solidFill>
              </a:ln>
              <a:effectLst/>
            </c:spPr>
            <c:extLst>
              <c:ext xmlns:c16="http://schemas.microsoft.com/office/drawing/2014/chart" uri="{C3380CC4-5D6E-409C-BE32-E72D297353CC}">
                <c16:uniqueId val="{00000003-AC5C-4CD3-A26D-3796EB2B00F8}"/>
              </c:ext>
            </c:extLst>
          </c:dPt>
          <c:dPt>
            <c:idx val="2"/>
            <c:invertIfNegative val="0"/>
            <c:bubble3D val="0"/>
            <c:spPr>
              <a:solidFill>
                <a:srgbClr val="8ACDCC"/>
              </a:solidFill>
              <a:ln>
                <a:solidFill>
                  <a:srgbClr val="8ACDCC"/>
                </a:solidFill>
              </a:ln>
              <a:effectLst/>
            </c:spPr>
            <c:extLst>
              <c:ext xmlns:c16="http://schemas.microsoft.com/office/drawing/2014/chart" uri="{C3380CC4-5D6E-409C-BE32-E72D297353CC}">
                <c16:uniqueId val="{00000005-AC5C-4CD3-A26D-3796EB2B00F8}"/>
              </c:ext>
            </c:extLst>
          </c:dPt>
          <c:dPt>
            <c:idx val="3"/>
            <c:invertIfNegative val="0"/>
            <c:bubble3D val="0"/>
            <c:spPr>
              <a:solidFill>
                <a:srgbClr val="8ACDCC"/>
              </a:solidFill>
              <a:ln>
                <a:solidFill>
                  <a:srgbClr val="8ACDCC"/>
                </a:solidFill>
              </a:ln>
              <a:effectLst/>
            </c:spPr>
            <c:extLst>
              <c:ext xmlns:c16="http://schemas.microsoft.com/office/drawing/2014/chart" uri="{C3380CC4-5D6E-409C-BE32-E72D297353CC}">
                <c16:uniqueId val="{00000007-AC5C-4CD3-A26D-3796EB2B00F8}"/>
              </c:ext>
            </c:extLst>
          </c:dPt>
          <c:dPt>
            <c:idx val="4"/>
            <c:invertIfNegative val="0"/>
            <c:bubble3D val="0"/>
            <c:spPr>
              <a:solidFill>
                <a:srgbClr val="8ACDCC"/>
              </a:solidFill>
              <a:ln>
                <a:solidFill>
                  <a:srgbClr val="8ACDCC"/>
                </a:solidFill>
              </a:ln>
              <a:effectLst/>
            </c:spPr>
            <c:extLst>
              <c:ext xmlns:c16="http://schemas.microsoft.com/office/drawing/2014/chart" uri="{C3380CC4-5D6E-409C-BE32-E72D297353CC}">
                <c16:uniqueId val="{00000009-AC5C-4CD3-A26D-3796EB2B00F8}"/>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AC5C-4CD3-A26D-3796EB2B00F8}"/>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AC5C-4CD3-A26D-3796EB2B00F8}"/>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AC5C-4CD3-A26D-3796EB2B00F8}"/>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AC5C-4CD3-A26D-3796EB2B00F8}"/>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AC5C-4CD3-A26D-3796EB2B00F8}"/>
              </c:ext>
            </c:extLst>
          </c:dPt>
          <c:dPt>
            <c:idx val="12"/>
            <c:invertIfNegative val="0"/>
            <c:bubble3D val="0"/>
            <c:spPr>
              <a:solidFill>
                <a:schemeClr val="bg1"/>
              </a:solidFill>
              <a:ln>
                <a:noFill/>
              </a:ln>
              <a:effectLst/>
            </c:spPr>
            <c:extLst>
              <c:ext xmlns:c16="http://schemas.microsoft.com/office/drawing/2014/chart" uri="{C3380CC4-5D6E-409C-BE32-E72D297353CC}">
                <c16:uniqueId val="{00000015-750B-49D9-8A62-6946711BB936}"/>
              </c:ext>
            </c:extLst>
          </c:dPt>
          <c:dLbls>
            <c:dLbl>
              <c:idx val="0"/>
              <c:layout/>
              <c:tx>
                <c:rich>
                  <a:bodyPr/>
                  <a:lstStyle/>
                  <a:p>
                    <a:fld id="{C1267838-7D36-4886-85F5-EE02F889F9A1}"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AC5C-4CD3-A26D-3796EB2B00F8}"/>
                </c:ext>
              </c:extLst>
            </c:dLbl>
            <c:dLbl>
              <c:idx val="1"/>
              <c:layout/>
              <c:tx>
                <c:rich>
                  <a:bodyPr/>
                  <a:lstStyle/>
                  <a:p>
                    <a:fld id="{0AAABAF8-6EBC-42C6-BBC2-72FAE9AE53F8}"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AC5C-4CD3-A26D-3796EB2B00F8}"/>
                </c:ext>
              </c:extLst>
            </c:dLbl>
            <c:dLbl>
              <c:idx val="2"/>
              <c:layout/>
              <c:tx>
                <c:rich>
                  <a:bodyPr/>
                  <a:lstStyle/>
                  <a:p>
                    <a:fld id="{3CE2C075-54C7-4C0E-85A7-BD8FCD19936F}"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AC5C-4CD3-A26D-3796EB2B00F8}"/>
                </c:ext>
              </c:extLst>
            </c:dLbl>
            <c:dLbl>
              <c:idx val="3"/>
              <c:layout/>
              <c:tx>
                <c:rich>
                  <a:bodyPr/>
                  <a:lstStyle/>
                  <a:p>
                    <a:fld id="{BC58D499-6481-4CCC-9BED-F5B87858B42B}"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AC5C-4CD3-A26D-3796EB2B00F8}"/>
                </c:ext>
              </c:extLst>
            </c:dLbl>
            <c:dLbl>
              <c:idx val="4"/>
              <c:layout/>
              <c:tx>
                <c:rich>
                  <a:bodyPr/>
                  <a:lstStyle/>
                  <a:p>
                    <a:fld id="{717CECD0-BD88-4340-B7E1-CF91B11288A2}"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AC5C-4CD3-A26D-3796EB2B00F8}"/>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3AF-4F47-88DE-96EF98EFD85C}"/>
                </c:ext>
              </c:extLst>
            </c:dLbl>
            <c:dLbl>
              <c:idx val="6"/>
              <c:layout/>
              <c:tx>
                <c:rich>
                  <a:bodyPr wrap="square" lIns="38100" tIns="19050" rIns="38100" bIns="19050" anchor="ctr">
                    <a:spAutoFit/>
                  </a:bodyPr>
                  <a:lstStyle/>
                  <a:p>
                    <a:pPr>
                      <a:defRPr sz="2400" b="1">
                        <a:solidFill>
                          <a:srgbClr val="449E9C"/>
                        </a:solidFill>
                      </a:defRPr>
                    </a:pPr>
                    <a:fld id="{D59ED8F3-440A-42A6-9003-3F09EA3B35CE}"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AC5C-4CD3-A26D-3796EB2B00F8}"/>
                </c:ext>
              </c:extLst>
            </c:dLbl>
            <c:dLbl>
              <c:idx val="7"/>
              <c:layout/>
              <c:tx>
                <c:rich>
                  <a:bodyPr wrap="square" lIns="38100" tIns="19050" rIns="38100" bIns="19050" anchor="ctr">
                    <a:spAutoFit/>
                  </a:bodyPr>
                  <a:lstStyle/>
                  <a:p>
                    <a:pPr>
                      <a:defRPr sz="2400" b="1">
                        <a:solidFill>
                          <a:srgbClr val="449E9C"/>
                        </a:solidFill>
                      </a:defRPr>
                    </a:pPr>
                    <a:fld id="{AEBA786D-07FA-4501-801F-92678450E627}"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AC5C-4CD3-A26D-3796EB2B00F8}"/>
                </c:ext>
              </c:extLst>
            </c:dLbl>
            <c:dLbl>
              <c:idx val="8"/>
              <c:layout/>
              <c:tx>
                <c:rich>
                  <a:bodyPr wrap="square" lIns="38100" tIns="19050" rIns="38100" bIns="19050" anchor="ctr">
                    <a:spAutoFit/>
                  </a:bodyPr>
                  <a:lstStyle/>
                  <a:p>
                    <a:pPr>
                      <a:defRPr sz="2400" b="1">
                        <a:solidFill>
                          <a:srgbClr val="449E9C"/>
                        </a:solidFill>
                      </a:defRPr>
                    </a:pPr>
                    <a:fld id="{9E2DF029-FF59-4705-AE3E-C38F0FE79C07}"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AC5C-4CD3-A26D-3796EB2B00F8}"/>
                </c:ext>
              </c:extLst>
            </c:dLbl>
            <c:dLbl>
              <c:idx val="9"/>
              <c:layout/>
              <c:tx>
                <c:rich>
                  <a:bodyPr wrap="square" lIns="38100" tIns="19050" rIns="38100" bIns="19050" anchor="ctr">
                    <a:spAutoFit/>
                  </a:bodyPr>
                  <a:lstStyle/>
                  <a:p>
                    <a:pPr>
                      <a:defRPr sz="2400" b="1">
                        <a:solidFill>
                          <a:srgbClr val="449E9C"/>
                        </a:solidFill>
                      </a:defRPr>
                    </a:pPr>
                    <a:fld id="{EDC426C6-A79F-4232-BFD2-0D39FBD4803A}"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AC5C-4CD3-A26D-3796EB2B00F8}"/>
                </c:ext>
              </c:extLst>
            </c:dLbl>
            <c:dLbl>
              <c:idx val="10"/>
              <c:layout/>
              <c:tx>
                <c:rich>
                  <a:bodyPr wrap="square" lIns="38100" tIns="19050" rIns="38100" bIns="19050" anchor="ctr">
                    <a:spAutoFit/>
                  </a:bodyPr>
                  <a:lstStyle/>
                  <a:p>
                    <a:pPr>
                      <a:defRPr sz="2400" b="1">
                        <a:solidFill>
                          <a:srgbClr val="449E9C"/>
                        </a:solidFill>
                      </a:defRPr>
                    </a:pPr>
                    <a:fld id="{196AC5A0-8E44-4B29-BCF9-B49A4076A367}"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AC5C-4CD3-A26D-3796EB2B00F8}"/>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3AF-4F47-88DE-96EF98EFD85C}"/>
                </c:ext>
              </c:extLst>
            </c:dLbl>
            <c:dLbl>
              <c:idx val="12"/>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50B-49D9-8A62-6946711BB936}"/>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xVal>
            <c:numRef>
              <c:f>Feuil1!$A$2:$A$14</c:f>
              <c:numCache>
                <c:formatCode>General</c:formatCode>
                <c:ptCount val="13"/>
                <c:pt idx="0">
                  <c:v>0.45</c:v>
                </c:pt>
                <c:pt idx="1">
                  <c:v>1.45</c:v>
                </c:pt>
                <c:pt idx="2">
                  <c:v>2.4500000000000002</c:v>
                </c:pt>
                <c:pt idx="3">
                  <c:v>3.45</c:v>
                </c:pt>
                <c:pt idx="4">
                  <c:v>4.45</c:v>
                </c:pt>
                <c:pt idx="6">
                  <c:v>0.45</c:v>
                </c:pt>
                <c:pt idx="7">
                  <c:v>1.45</c:v>
                </c:pt>
                <c:pt idx="8">
                  <c:v>2.4500000000000002</c:v>
                </c:pt>
                <c:pt idx="9">
                  <c:v>3.45</c:v>
                </c:pt>
                <c:pt idx="10">
                  <c:v>4.45</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93</c:v>
                </c:pt>
                <c:pt idx="1">
                  <c:v>81</c:v>
                </c:pt>
                <c:pt idx="2">
                  <c:v>96</c:v>
                </c:pt>
                <c:pt idx="3">
                  <c:v>99</c:v>
                </c:pt>
                <c:pt idx="4">
                  <c:v>99</c:v>
                </c:pt>
                <c:pt idx="6">
                  <c:v>88</c:v>
                </c:pt>
                <c:pt idx="7">
                  <c:v>81</c:v>
                </c:pt>
                <c:pt idx="8">
                  <c:v>89</c:v>
                </c:pt>
                <c:pt idx="9">
                  <c:v>92</c:v>
                </c:pt>
                <c:pt idx="10">
                  <c:v>94</c:v>
                </c:pt>
                <c:pt idx="12" formatCode="0">
                  <c:v>80</c:v>
                </c:pt>
              </c:numCache>
            </c:numRef>
          </c:bubbleSize>
          <c:bubble3D val="0"/>
          <c:extLst>
            <c:ext xmlns:c15="http://schemas.microsoft.com/office/drawing/2012/chart" uri="{02D57815-91ED-43cb-92C2-25804820EDAC}">
              <c15:datalabelsRange>
                <c15:f>Feuil1!$B$2:$B$12</c15:f>
                <c15:dlblRangeCache>
                  <c:ptCount val="11"/>
                  <c:pt idx="0">
                    <c:v>93</c:v>
                  </c:pt>
                  <c:pt idx="1">
                    <c:v>81</c:v>
                  </c:pt>
                  <c:pt idx="2">
                    <c:v>96</c:v>
                  </c:pt>
                  <c:pt idx="3">
                    <c:v>99</c:v>
                  </c:pt>
                  <c:pt idx="4">
                    <c:v>99</c:v>
                  </c:pt>
                  <c:pt idx="6">
                    <c:v>88</c:v>
                  </c:pt>
                  <c:pt idx="7">
                    <c:v>81</c:v>
                  </c:pt>
                  <c:pt idx="8">
                    <c:v>89</c:v>
                  </c:pt>
                  <c:pt idx="9">
                    <c:v>92</c:v>
                  </c:pt>
                  <c:pt idx="10">
                    <c:v>94</c:v>
                  </c:pt>
                </c15:dlblRangeCache>
              </c15:datalabelsRange>
            </c:ext>
            <c:ext xmlns:c16="http://schemas.microsoft.com/office/drawing/2014/chart" uri="{C3380CC4-5D6E-409C-BE32-E72D297353CC}">
              <c16:uniqueId val="{00000014-AC5C-4CD3-A26D-3796EB2B00F8}"/>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Feuil1!$C$1</c:f>
              <c:strCache>
                <c:ptCount val="1"/>
                <c:pt idx="0">
                  <c:v>Colonne1</c:v>
                </c:pt>
              </c:strCache>
            </c:strRef>
          </c:tx>
          <c:spPr>
            <a:ln w="57150" cap="rnd">
              <a:solidFill>
                <a:srgbClr val="C3C945"/>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C0-4179-A468-5CD59A8F4E08}"/>
                </c:ext>
              </c:extLst>
            </c:dLbl>
            <c:dLbl>
              <c:idx val="8"/>
              <c:layout>
                <c:manualLayout>
                  <c:x val="-0.11757802342030062"/>
                  <c:y val="5.7299428314128735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E3-420F-9AC5-80F0FB6DED86}"/>
                </c:ext>
              </c:extLst>
            </c:dLbl>
            <c:dLbl>
              <c:idx val="9"/>
              <c:layout>
                <c:manualLayout>
                  <c:x val="-0.12449437773914181"/>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0C0-4179-A468-5CD59A8F4E08}"/>
                </c:ext>
              </c:extLst>
            </c:dLbl>
            <c:dLbl>
              <c:idx val="10"/>
              <c:layout>
                <c:manualLayout>
                  <c:x val="-0.18328338944929212"/>
                  <c:y val="-5.729942831412952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0C0-4179-A468-5CD59A8F4E08}"/>
                </c:ext>
              </c:extLst>
            </c:dLbl>
            <c:dLbl>
              <c:idx val="11"/>
              <c:layout>
                <c:manualLayout>
                  <c:x val="-0.1798252122898715"/>
                  <c:y val="-8.5949142471194555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0C0-4179-A468-5CD59A8F4E08}"/>
                </c:ext>
              </c:extLst>
            </c:dLbl>
            <c:dLbl>
              <c:idx val="12"/>
              <c:layout>
                <c:manualLayout>
                  <c:x val="-0.1348689092174036"/>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0C0-4179-A468-5CD59A8F4E08}"/>
                </c:ext>
              </c:extLst>
            </c:dLbl>
            <c:dLbl>
              <c:idx val="13"/>
              <c:layout>
                <c:manualLayout>
                  <c:x val="-0.12449437773914181"/>
                  <c:y val="-5.729942831412900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E3-420F-9AC5-80F0FB6DED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3C945"/>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xVal>
            <c:numRef>
              <c:f>Feuil1!$A$2:$A$15</c:f>
              <c:numCache>
                <c:formatCode>0</c:formatCode>
                <c:ptCount val="14"/>
                <c:pt idx="0">
                  <c:v>43.9</c:v>
                </c:pt>
                <c:pt idx="1">
                  <c:v>43.3</c:v>
                </c:pt>
                <c:pt idx="2">
                  <c:v>39.1</c:v>
                </c:pt>
                <c:pt idx="3">
                  <c:v>39.299999999999997</c:v>
                </c:pt>
                <c:pt idx="4">
                  <c:v>30.9</c:v>
                </c:pt>
                <c:pt idx="5">
                  <c:v>25.3</c:v>
                </c:pt>
                <c:pt idx="6">
                  <c:v>14.6</c:v>
                </c:pt>
                <c:pt idx="7" formatCode="General">
                  <c:v>22</c:v>
                </c:pt>
                <c:pt idx="8">
                  <c:v>24.4</c:v>
                </c:pt>
                <c:pt idx="9">
                  <c:v>27.7</c:v>
                </c:pt>
                <c:pt idx="10">
                  <c:v>22.3</c:v>
                </c:pt>
                <c:pt idx="11">
                  <c:v>16.899999999999999</c:v>
                </c:pt>
                <c:pt idx="12">
                  <c:v>9.5</c:v>
                </c:pt>
                <c:pt idx="13">
                  <c:v>5.8</c:v>
                </c:pt>
              </c:numCache>
            </c:numRef>
          </c:xVal>
          <c:yVal>
            <c:numRef>
              <c:f>Feuil1!$C$2:$C$15</c:f>
              <c:numCache>
                <c:formatCode>General</c:formatCode>
                <c:ptCount val="14"/>
                <c:pt idx="7">
                  <c:v>7</c:v>
                </c:pt>
                <c:pt idx="8">
                  <c:v>6</c:v>
                </c:pt>
                <c:pt idx="9">
                  <c:v>5</c:v>
                </c:pt>
                <c:pt idx="10">
                  <c:v>4</c:v>
                </c:pt>
                <c:pt idx="11">
                  <c:v>3</c:v>
                </c:pt>
                <c:pt idx="12">
                  <c:v>2</c:v>
                </c:pt>
                <c:pt idx="13">
                  <c:v>1</c:v>
                </c:pt>
              </c:numCache>
            </c:numRef>
          </c:yVal>
          <c:smooth val="1"/>
          <c:extLst>
            <c:ext xmlns:c16="http://schemas.microsoft.com/office/drawing/2014/chart" uri="{C3380CC4-5D6E-409C-BE32-E72D297353CC}">
              <c16:uniqueId val="{00000003-A5E3-420F-9AC5-80F0FB6DED86}"/>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E3-420F-9AC5-80F0FB6DED86}"/>
                </c:ext>
              </c:extLst>
            </c:dLbl>
            <c:dLbl>
              <c:idx val="1"/>
              <c:layout>
                <c:manualLayout>
                  <c:x val="-1.234569245913156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E3-420F-9AC5-80F0FB6DED86}"/>
                </c:ext>
              </c:extLst>
            </c:dLbl>
            <c:dLbl>
              <c:idx val="2"/>
              <c:layout>
                <c:manualLayout>
                  <c:x val="-5.429338140290351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0C0-4179-A468-5CD59A8F4E08}"/>
                </c:ext>
              </c:extLst>
            </c:dLbl>
            <c:dLbl>
              <c:idx val="3"/>
              <c:layout>
                <c:manualLayout>
                  <c:x val="-8.8875152997109561E-3"/>
                  <c:y val="5.252386919439928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0C0-4179-A468-5CD59A8F4E08}"/>
                </c:ext>
              </c:extLst>
            </c:dLbl>
            <c:dLbl>
              <c:idx val="4"/>
              <c:layout>
                <c:manualLayout>
                  <c:x val="-5.4293381402904144E-3"/>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0C0-4179-A468-5CD59A8F4E08}"/>
                </c:ext>
              </c:extLst>
            </c:dLbl>
            <c:dLbl>
              <c:idx val="5"/>
              <c:layout>
                <c:manualLayout>
                  <c:x val="-1.9711609808697452E-3"/>
                  <c:y val="-5.729942831412900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0C0-4179-A468-5CD59A8F4E08}"/>
                </c:ext>
              </c:extLst>
            </c:dLbl>
            <c:dLbl>
              <c:idx val="6"/>
              <c:layout>
                <c:manualLayout>
                  <c:x val="-1.5803869618552201E-2"/>
                  <c:y val="-5.7299428314130053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E3-420F-9AC5-80F0FB6DED86}"/>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0-4179-A468-5CD59A8F4E08}"/>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C0-4179-A468-5CD59A8F4E08}"/>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C0-4179-A468-5CD59A8F4E08}"/>
                </c:ext>
              </c:extLst>
            </c:dLbl>
            <c:dLbl>
              <c:idx val="1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C0-4179-A468-5CD59A8F4E08}"/>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C0-4179-A468-5CD59A8F4E08}"/>
                </c:ext>
              </c:extLst>
            </c:dLbl>
            <c:dLbl>
              <c:idx val="1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C0-4179-A468-5CD59A8F4E08}"/>
                </c:ext>
              </c:extLst>
            </c:dLbl>
            <c:dLbl>
              <c:idx val="1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0C0-4179-A468-5CD59A8F4E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0</c:formatCode>
                <c:ptCount val="14"/>
                <c:pt idx="0">
                  <c:v>43.9</c:v>
                </c:pt>
                <c:pt idx="1">
                  <c:v>43.3</c:v>
                </c:pt>
                <c:pt idx="2">
                  <c:v>39.1</c:v>
                </c:pt>
                <c:pt idx="3">
                  <c:v>39.299999999999997</c:v>
                </c:pt>
                <c:pt idx="4">
                  <c:v>30.9</c:v>
                </c:pt>
                <c:pt idx="5">
                  <c:v>25.3</c:v>
                </c:pt>
                <c:pt idx="6">
                  <c:v>14.6</c:v>
                </c:pt>
                <c:pt idx="7" formatCode="General">
                  <c:v>22</c:v>
                </c:pt>
                <c:pt idx="8">
                  <c:v>24.4</c:v>
                </c:pt>
                <c:pt idx="9">
                  <c:v>27.7</c:v>
                </c:pt>
                <c:pt idx="10">
                  <c:v>22.3</c:v>
                </c:pt>
                <c:pt idx="11">
                  <c:v>16.899999999999999</c:v>
                </c:pt>
                <c:pt idx="12">
                  <c:v>9.5</c:v>
                </c:pt>
                <c:pt idx="13">
                  <c:v>5.8</c:v>
                </c:pt>
              </c:numCache>
            </c:numRef>
          </c:xVal>
          <c:yVal>
            <c:numRef>
              <c:f>Feuil1!$B$2:$B$15</c:f>
              <c:numCache>
                <c:formatCode>General</c:formatCode>
                <c:ptCount val="14"/>
                <c:pt idx="0">
                  <c:v>7</c:v>
                </c:pt>
                <c:pt idx="1">
                  <c:v>6</c:v>
                </c:pt>
                <c:pt idx="2">
                  <c:v>5</c:v>
                </c:pt>
                <c:pt idx="3">
                  <c:v>4</c:v>
                </c:pt>
                <c:pt idx="4">
                  <c:v>3</c:v>
                </c:pt>
                <c:pt idx="5">
                  <c:v>2</c:v>
                </c:pt>
                <c:pt idx="6">
                  <c:v>1</c:v>
                </c:pt>
              </c:numCache>
            </c:numRef>
          </c:yVal>
          <c:smooth val="1"/>
          <c:extLst>
            <c:ext xmlns:c16="http://schemas.microsoft.com/office/drawing/2014/chart" uri="{C3380CC4-5D6E-409C-BE32-E72D297353CC}">
              <c16:uniqueId val="{00000007-A5E3-420F-9AC5-80F0FB6DED86}"/>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0" sourceLinked="1"/>
        <c:majorTickMark val="out"/>
        <c:minorTickMark val="none"/>
        <c:tickLblPos val="nextTo"/>
        <c:crossAx val="985313968"/>
        <c:crosses val="autoZero"/>
        <c:crossBetween val="midCat"/>
      </c:valAx>
      <c:valAx>
        <c:axId val="985313968"/>
        <c:scaling>
          <c:orientation val="minMax"/>
          <c:max val="7"/>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C3C945"/>
              </a:solidFill>
            </c:spPr>
            <c:extLst>
              <c:ext xmlns:c16="http://schemas.microsoft.com/office/drawing/2014/chart" uri="{C3380CC4-5D6E-409C-BE32-E72D297353CC}">
                <c16:uniqueId val="{00000001-141E-44CA-89A1-AC22C47B88CA}"/>
              </c:ext>
            </c:extLst>
          </c:dPt>
          <c:dPt>
            <c:idx val="1"/>
            <c:invertIfNegative val="0"/>
            <c:bubble3D val="0"/>
            <c:spPr>
              <a:solidFill>
                <a:srgbClr val="05A68E"/>
              </a:solidFill>
            </c:spPr>
            <c:extLst>
              <c:ext xmlns:c16="http://schemas.microsoft.com/office/drawing/2014/chart" uri="{C3380CC4-5D6E-409C-BE32-E72D297353CC}">
                <c16:uniqueId val="{00000003-141E-44CA-89A1-AC22C47B88CA}"/>
              </c:ext>
            </c:extLst>
          </c:dPt>
          <c:dPt>
            <c:idx val="3"/>
            <c:invertIfNegative val="0"/>
            <c:bubble3D val="0"/>
            <c:spPr>
              <a:solidFill>
                <a:srgbClr val="C3C945"/>
              </a:solidFill>
            </c:spPr>
            <c:extLst>
              <c:ext xmlns:c16="http://schemas.microsoft.com/office/drawing/2014/chart" uri="{C3380CC4-5D6E-409C-BE32-E72D297353CC}">
                <c16:uniqueId val="{00000005-141E-44CA-89A1-AC22C47B88CA}"/>
              </c:ext>
            </c:extLst>
          </c:dPt>
          <c:dPt>
            <c:idx val="4"/>
            <c:invertIfNegative val="0"/>
            <c:bubble3D val="0"/>
            <c:spPr>
              <a:solidFill>
                <a:srgbClr val="05A68E"/>
              </a:solidFill>
            </c:spPr>
            <c:extLst>
              <c:ext xmlns:c16="http://schemas.microsoft.com/office/drawing/2014/chart" uri="{C3380CC4-5D6E-409C-BE32-E72D297353CC}">
                <c16:uniqueId val="{00000007-141E-44CA-89A1-AC22C47B88CA}"/>
              </c:ext>
            </c:extLst>
          </c:dPt>
          <c:dPt>
            <c:idx val="6"/>
            <c:invertIfNegative val="0"/>
            <c:bubble3D val="0"/>
            <c:spPr>
              <a:solidFill>
                <a:srgbClr val="C3C945"/>
              </a:solidFill>
            </c:spPr>
            <c:extLst>
              <c:ext xmlns:c16="http://schemas.microsoft.com/office/drawing/2014/chart" uri="{C3380CC4-5D6E-409C-BE32-E72D297353CC}">
                <c16:uniqueId val="{00000009-141E-44CA-89A1-AC22C47B88CA}"/>
              </c:ext>
            </c:extLst>
          </c:dPt>
          <c:dPt>
            <c:idx val="7"/>
            <c:invertIfNegative val="0"/>
            <c:bubble3D val="0"/>
            <c:spPr>
              <a:solidFill>
                <a:srgbClr val="05A68E"/>
              </a:solidFill>
            </c:spPr>
            <c:extLst>
              <c:ext xmlns:c16="http://schemas.microsoft.com/office/drawing/2014/chart" uri="{C3380CC4-5D6E-409C-BE32-E72D297353CC}">
                <c16:uniqueId val="{0000000B-141E-44CA-89A1-AC22C47B88CA}"/>
              </c:ext>
            </c:extLst>
          </c:dPt>
          <c:dPt>
            <c:idx val="9"/>
            <c:invertIfNegative val="0"/>
            <c:bubble3D val="0"/>
            <c:spPr>
              <a:solidFill>
                <a:srgbClr val="C3C945"/>
              </a:solidFill>
            </c:spPr>
            <c:extLst>
              <c:ext xmlns:c16="http://schemas.microsoft.com/office/drawing/2014/chart" uri="{C3380CC4-5D6E-409C-BE32-E72D297353CC}">
                <c16:uniqueId val="{0000000D-141E-44CA-89A1-AC22C47B88CA}"/>
              </c:ext>
            </c:extLst>
          </c:dPt>
          <c:dPt>
            <c:idx val="10"/>
            <c:invertIfNegative val="0"/>
            <c:bubble3D val="0"/>
            <c:spPr>
              <a:solidFill>
                <a:srgbClr val="05A68E"/>
              </a:solidFill>
            </c:spPr>
            <c:extLst>
              <c:ext xmlns:c16="http://schemas.microsoft.com/office/drawing/2014/chart" uri="{C3380CC4-5D6E-409C-BE32-E72D297353CC}">
                <c16:uniqueId val="{0000000F-141E-44CA-89A1-AC22C47B88CA}"/>
              </c:ext>
            </c:extLst>
          </c:dPt>
          <c:dPt>
            <c:idx val="12"/>
            <c:invertIfNegative val="0"/>
            <c:bubble3D val="0"/>
            <c:spPr>
              <a:solidFill>
                <a:srgbClr val="C3C945"/>
              </a:solidFill>
            </c:spPr>
            <c:extLst>
              <c:ext xmlns:c16="http://schemas.microsoft.com/office/drawing/2014/chart" uri="{C3380CC4-5D6E-409C-BE32-E72D297353CC}">
                <c16:uniqueId val="{00000011-141E-44CA-89A1-AC22C47B88CA}"/>
              </c:ext>
            </c:extLst>
          </c:dPt>
          <c:dPt>
            <c:idx val="13"/>
            <c:invertIfNegative val="0"/>
            <c:bubble3D val="0"/>
            <c:spPr>
              <a:solidFill>
                <a:srgbClr val="05A68E"/>
              </a:solidFill>
            </c:spPr>
            <c:extLst>
              <c:ext xmlns:c16="http://schemas.microsoft.com/office/drawing/2014/chart" uri="{C3380CC4-5D6E-409C-BE32-E72D297353CC}">
                <c16:uniqueId val="{00000013-141E-44CA-89A1-AC22C47B88CA}"/>
              </c:ext>
            </c:extLst>
          </c:dPt>
          <c:dPt>
            <c:idx val="15"/>
            <c:invertIfNegative val="0"/>
            <c:bubble3D val="0"/>
            <c:spPr>
              <a:solidFill>
                <a:srgbClr val="C3C945"/>
              </a:solidFill>
            </c:spPr>
            <c:extLst>
              <c:ext xmlns:c16="http://schemas.microsoft.com/office/drawing/2014/chart" uri="{C3380CC4-5D6E-409C-BE32-E72D297353CC}">
                <c16:uniqueId val="{00000015-141E-44CA-89A1-AC22C47B88CA}"/>
              </c:ext>
            </c:extLst>
          </c:dPt>
          <c:dPt>
            <c:idx val="16"/>
            <c:invertIfNegative val="0"/>
            <c:bubble3D val="0"/>
            <c:extLst>
              <c:ext xmlns:c16="http://schemas.microsoft.com/office/drawing/2014/chart" uri="{C3380CC4-5D6E-409C-BE32-E72D297353CC}">
                <c16:uniqueId val="{00000016-141E-44CA-89A1-AC22C47B88CA}"/>
              </c:ext>
            </c:extLst>
          </c:dPt>
          <c:dPt>
            <c:idx val="18"/>
            <c:invertIfNegative val="0"/>
            <c:bubble3D val="0"/>
            <c:extLst>
              <c:ext xmlns:c16="http://schemas.microsoft.com/office/drawing/2014/chart" uri="{C3380CC4-5D6E-409C-BE32-E72D297353CC}">
                <c16:uniqueId val="{00000017-141E-44CA-89A1-AC22C47B88CA}"/>
              </c:ext>
            </c:extLst>
          </c:dPt>
          <c:dPt>
            <c:idx val="19"/>
            <c:invertIfNegative val="0"/>
            <c:bubble3D val="0"/>
            <c:extLst>
              <c:ext xmlns:c16="http://schemas.microsoft.com/office/drawing/2014/chart" uri="{C3380CC4-5D6E-409C-BE32-E72D297353CC}">
                <c16:uniqueId val="{00000018-141E-44CA-89A1-AC22C47B88CA}"/>
              </c:ext>
            </c:extLst>
          </c:dPt>
          <c:dLbls>
            <c:dLbl>
              <c:idx val="1"/>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1E-44CA-89A1-AC22C47B88CA}"/>
                </c:ext>
              </c:extLst>
            </c:dLbl>
            <c:dLbl>
              <c:idx val="4"/>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41E-44CA-89A1-AC22C47B88CA}"/>
                </c:ext>
              </c:extLst>
            </c:dLbl>
            <c:dLbl>
              <c:idx val="7"/>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41E-44CA-89A1-AC22C47B88CA}"/>
                </c:ext>
              </c:extLst>
            </c:dLbl>
            <c:dLbl>
              <c:idx val="10"/>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41E-44CA-89A1-AC22C47B88CA}"/>
                </c:ext>
              </c:extLst>
            </c:dLbl>
            <c:dLbl>
              <c:idx val="13"/>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41E-44CA-89A1-AC22C47B88CA}"/>
                </c:ext>
              </c:extLst>
            </c:dLbl>
            <c:dLbl>
              <c:idx val="16"/>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41E-44CA-89A1-AC22C47B88CA}"/>
                </c:ext>
              </c:extLst>
            </c:dLbl>
            <c:spPr>
              <a:noFill/>
              <a:ln>
                <a:noFill/>
              </a:ln>
              <a:effectLst/>
            </c:spPr>
            <c:txPr>
              <a:bodyPr wrap="none" lIns="38100" tIns="19050" rIns="38100" bIns="19050" anchor="ctr">
                <a:spAutoFit/>
              </a:bodyPr>
              <a:lstStyle/>
              <a:p>
                <a:pPr>
                  <a:defRPr sz="1600">
                    <a:solidFill>
                      <a:srgbClr val="080808"/>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Feuil1!$A$2:$A$18</c:f>
              <c:strCache>
                <c:ptCount val="17"/>
                <c:pt idx="0">
                  <c:v>No charging points</c:v>
                </c:pt>
                <c:pt idx="1">
                  <c:v>Europe</c:v>
                </c:pt>
                <c:pt idx="3">
                  <c:v>Free charging </c:v>
                </c:pt>
                <c:pt idx="4">
                  <c:v>Europe</c:v>
                </c:pt>
                <c:pt idx="6">
                  <c:v>Drivers charged</c:v>
                </c:pt>
                <c:pt idx="7">
                  <c:v>Europe</c:v>
                </c:pt>
                <c:pt idx="9">
                  <c:v>Planned to be installed</c:v>
                </c:pt>
                <c:pt idx="10">
                  <c:v>Europe</c:v>
                </c:pt>
                <c:pt idx="12">
                  <c:v>Subsidies cost of installation</c:v>
                </c:pt>
                <c:pt idx="13">
                  <c:v>Europe</c:v>
                </c:pt>
                <c:pt idx="15">
                  <c:v>Drivers have to pay</c:v>
                </c:pt>
                <c:pt idx="16">
                  <c:v>Europe</c:v>
                </c:pt>
              </c:strCache>
            </c:strRef>
          </c:cat>
          <c:val>
            <c:numRef>
              <c:f>Feuil1!$B$2:$B$18</c:f>
              <c:numCache>
                <c:formatCode>0</c:formatCode>
                <c:ptCount val="17"/>
                <c:pt idx="0">
                  <c:v>30</c:v>
                </c:pt>
                <c:pt idx="1">
                  <c:v>40</c:v>
                </c:pt>
                <c:pt idx="3">
                  <c:v>24</c:v>
                </c:pt>
                <c:pt idx="4">
                  <c:v>21</c:v>
                </c:pt>
                <c:pt idx="6">
                  <c:v>20</c:v>
                </c:pt>
                <c:pt idx="7">
                  <c:v>21</c:v>
                </c:pt>
                <c:pt idx="9">
                  <c:v>0</c:v>
                </c:pt>
                <c:pt idx="10">
                  <c:v>21</c:v>
                </c:pt>
                <c:pt idx="12">
                  <c:v>3</c:v>
                </c:pt>
                <c:pt idx="13">
                  <c:v>10</c:v>
                </c:pt>
                <c:pt idx="15">
                  <c:v>14</c:v>
                </c:pt>
                <c:pt idx="16">
                  <c:v>12</c:v>
                </c:pt>
              </c:numCache>
            </c:numRef>
          </c:val>
          <c:extLst>
            <c:ext xmlns:c16="http://schemas.microsoft.com/office/drawing/2014/chart" uri="{C3380CC4-5D6E-409C-BE32-E72D297353CC}">
              <c16:uniqueId val="{00000019-141E-44CA-89A1-AC22C47B88CA}"/>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C3C945"/>
              </a:solidFill>
            </c:spPr>
            <c:extLst>
              <c:ext xmlns:c16="http://schemas.microsoft.com/office/drawing/2014/chart" uri="{C3380CC4-5D6E-409C-BE32-E72D297353CC}">
                <c16:uniqueId val="{00000001-7A16-4241-BBAE-704EF958177D}"/>
              </c:ext>
            </c:extLst>
          </c:dPt>
          <c:dPt>
            <c:idx val="1"/>
            <c:invertIfNegative val="0"/>
            <c:bubble3D val="0"/>
            <c:spPr>
              <a:solidFill>
                <a:srgbClr val="05A68E"/>
              </a:solidFill>
            </c:spPr>
            <c:extLst>
              <c:ext xmlns:c16="http://schemas.microsoft.com/office/drawing/2014/chart" uri="{C3380CC4-5D6E-409C-BE32-E72D297353CC}">
                <c16:uniqueId val="{00000003-7A16-4241-BBAE-704EF958177D}"/>
              </c:ext>
            </c:extLst>
          </c:dPt>
          <c:dPt>
            <c:idx val="3"/>
            <c:invertIfNegative val="0"/>
            <c:bubble3D val="0"/>
            <c:spPr>
              <a:solidFill>
                <a:srgbClr val="C3C945"/>
              </a:solidFill>
            </c:spPr>
            <c:extLst>
              <c:ext xmlns:c16="http://schemas.microsoft.com/office/drawing/2014/chart" uri="{C3380CC4-5D6E-409C-BE32-E72D297353CC}">
                <c16:uniqueId val="{00000005-7A16-4241-BBAE-704EF958177D}"/>
              </c:ext>
            </c:extLst>
          </c:dPt>
          <c:dPt>
            <c:idx val="4"/>
            <c:invertIfNegative val="0"/>
            <c:bubble3D val="0"/>
            <c:spPr>
              <a:solidFill>
                <a:srgbClr val="05A68E"/>
              </a:solidFill>
            </c:spPr>
            <c:extLst>
              <c:ext xmlns:c16="http://schemas.microsoft.com/office/drawing/2014/chart" uri="{C3380CC4-5D6E-409C-BE32-E72D297353CC}">
                <c16:uniqueId val="{00000007-7A16-4241-BBAE-704EF958177D}"/>
              </c:ext>
            </c:extLst>
          </c:dPt>
          <c:dPt>
            <c:idx val="6"/>
            <c:invertIfNegative val="0"/>
            <c:bubble3D val="0"/>
            <c:spPr>
              <a:solidFill>
                <a:srgbClr val="C3C945"/>
              </a:solidFill>
            </c:spPr>
            <c:extLst>
              <c:ext xmlns:c16="http://schemas.microsoft.com/office/drawing/2014/chart" uri="{C3380CC4-5D6E-409C-BE32-E72D297353CC}">
                <c16:uniqueId val="{00000009-7A16-4241-BBAE-704EF958177D}"/>
              </c:ext>
            </c:extLst>
          </c:dPt>
          <c:dPt>
            <c:idx val="7"/>
            <c:invertIfNegative val="0"/>
            <c:bubble3D val="0"/>
            <c:spPr>
              <a:solidFill>
                <a:srgbClr val="05A68E"/>
              </a:solidFill>
            </c:spPr>
            <c:extLst>
              <c:ext xmlns:c16="http://schemas.microsoft.com/office/drawing/2014/chart" uri="{C3380CC4-5D6E-409C-BE32-E72D297353CC}">
                <c16:uniqueId val="{0000000B-7A16-4241-BBAE-704EF958177D}"/>
              </c:ext>
            </c:extLst>
          </c:dPt>
          <c:dPt>
            <c:idx val="9"/>
            <c:invertIfNegative val="0"/>
            <c:bubble3D val="0"/>
            <c:spPr>
              <a:solidFill>
                <a:srgbClr val="C3C945"/>
              </a:solidFill>
            </c:spPr>
            <c:extLst>
              <c:ext xmlns:c16="http://schemas.microsoft.com/office/drawing/2014/chart" uri="{C3380CC4-5D6E-409C-BE32-E72D297353CC}">
                <c16:uniqueId val="{0000000D-7A16-4241-BBAE-704EF958177D}"/>
              </c:ext>
            </c:extLst>
          </c:dPt>
          <c:dPt>
            <c:idx val="10"/>
            <c:invertIfNegative val="0"/>
            <c:bubble3D val="0"/>
            <c:spPr>
              <a:solidFill>
                <a:srgbClr val="05A68E"/>
              </a:solidFill>
            </c:spPr>
            <c:extLst>
              <c:ext xmlns:c16="http://schemas.microsoft.com/office/drawing/2014/chart" uri="{C3380CC4-5D6E-409C-BE32-E72D297353CC}">
                <c16:uniqueId val="{0000000F-7A16-4241-BBAE-704EF958177D}"/>
              </c:ext>
            </c:extLst>
          </c:dPt>
          <c:dPt>
            <c:idx val="12"/>
            <c:invertIfNegative val="0"/>
            <c:bubble3D val="0"/>
            <c:spPr>
              <a:solidFill>
                <a:srgbClr val="C3C945"/>
              </a:solidFill>
            </c:spPr>
            <c:extLst>
              <c:ext xmlns:c16="http://schemas.microsoft.com/office/drawing/2014/chart" uri="{C3380CC4-5D6E-409C-BE32-E72D297353CC}">
                <c16:uniqueId val="{00000011-7A16-4241-BBAE-704EF958177D}"/>
              </c:ext>
            </c:extLst>
          </c:dPt>
          <c:dPt>
            <c:idx val="13"/>
            <c:invertIfNegative val="0"/>
            <c:bubble3D val="0"/>
            <c:spPr>
              <a:solidFill>
                <a:srgbClr val="05A68E"/>
              </a:solidFill>
            </c:spPr>
            <c:extLst>
              <c:ext xmlns:c16="http://schemas.microsoft.com/office/drawing/2014/chart" uri="{C3380CC4-5D6E-409C-BE32-E72D297353CC}">
                <c16:uniqueId val="{00000013-7A16-4241-BBAE-704EF958177D}"/>
              </c:ext>
            </c:extLst>
          </c:dPt>
          <c:dPt>
            <c:idx val="15"/>
            <c:invertIfNegative val="0"/>
            <c:bubble3D val="0"/>
            <c:spPr>
              <a:solidFill>
                <a:srgbClr val="C3C945"/>
              </a:solidFill>
            </c:spPr>
            <c:extLst>
              <c:ext xmlns:c16="http://schemas.microsoft.com/office/drawing/2014/chart" uri="{C3380CC4-5D6E-409C-BE32-E72D297353CC}">
                <c16:uniqueId val="{00000015-7A16-4241-BBAE-704EF958177D}"/>
              </c:ext>
            </c:extLst>
          </c:dPt>
          <c:dPt>
            <c:idx val="16"/>
            <c:invertIfNegative val="0"/>
            <c:bubble3D val="0"/>
            <c:extLst>
              <c:ext xmlns:c16="http://schemas.microsoft.com/office/drawing/2014/chart" uri="{C3380CC4-5D6E-409C-BE32-E72D297353CC}">
                <c16:uniqueId val="{00000016-7A16-4241-BBAE-704EF958177D}"/>
              </c:ext>
            </c:extLst>
          </c:dPt>
          <c:dPt>
            <c:idx val="18"/>
            <c:invertIfNegative val="0"/>
            <c:bubble3D val="0"/>
            <c:extLst>
              <c:ext xmlns:c16="http://schemas.microsoft.com/office/drawing/2014/chart" uri="{C3380CC4-5D6E-409C-BE32-E72D297353CC}">
                <c16:uniqueId val="{00000017-7A16-4241-BBAE-704EF958177D}"/>
              </c:ext>
            </c:extLst>
          </c:dPt>
          <c:dPt>
            <c:idx val="19"/>
            <c:invertIfNegative val="0"/>
            <c:bubble3D val="0"/>
            <c:extLst>
              <c:ext xmlns:c16="http://schemas.microsoft.com/office/drawing/2014/chart" uri="{C3380CC4-5D6E-409C-BE32-E72D297353CC}">
                <c16:uniqueId val="{00000018-7A16-4241-BBAE-704EF958177D}"/>
              </c:ext>
            </c:extLst>
          </c:dPt>
          <c:dLbls>
            <c:dLbl>
              <c:idx val="1"/>
              <c:spPr>
                <a:noFill/>
                <a:ln>
                  <a:noFill/>
                </a:ln>
                <a:effectLst/>
              </c:spPr>
              <c:txPr>
                <a:bodyPr wrap="none" lIns="38100" tIns="19050" rIns="38100" bIns="19050" anchor="ctr">
                  <a:spAutoFit/>
                </a:bodyPr>
                <a:lstStyle/>
                <a:p>
                  <a:pPr>
                    <a:defRPr sz="1200" b="0">
                      <a:solidFill>
                        <a:schemeClr val="bg1"/>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A16-4241-BBAE-704EF958177D}"/>
                </c:ext>
              </c:extLst>
            </c:dLbl>
            <c:dLbl>
              <c:idx val="4"/>
              <c:spPr>
                <a:noFill/>
                <a:ln>
                  <a:noFill/>
                </a:ln>
                <a:effectLst/>
              </c:spPr>
              <c:txPr>
                <a:bodyPr wrap="none" lIns="38100" tIns="19050" rIns="38100" bIns="19050" anchor="ctr">
                  <a:spAutoFit/>
                </a:bodyPr>
                <a:lstStyle/>
                <a:p>
                  <a:pPr>
                    <a:defRPr sz="1200" b="0">
                      <a:solidFill>
                        <a:schemeClr val="bg1"/>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A16-4241-BBAE-704EF958177D}"/>
                </c:ext>
              </c:extLst>
            </c:dLbl>
            <c:dLbl>
              <c:idx val="7"/>
              <c:spPr>
                <a:noFill/>
                <a:ln>
                  <a:noFill/>
                </a:ln>
                <a:effectLst/>
              </c:spPr>
              <c:txPr>
                <a:bodyPr wrap="none" lIns="38100" tIns="19050" rIns="38100" bIns="19050" anchor="ctr">
                  <a:spAutoFit/>
                </a:bodyPr>
                <a:lstStyle/>
                <a:p>
                  <a:pPr>
                    <a:defRPr sz="1200" b="0">
                      <a:solidFill>
                        <a:schemeClr val="bg1"/>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A16-4241-BBAE-704EF958177D}"/>
                </c:ext>
              </c:extLst>
            </c:dLbl>
            <c:dLbl>
              <c:idx val="10"/>
              <c:spPr>
                <a:noFill/>
                <a:ln>
                  <a:noFill/>
                </a:ln>
                <a:effectLst/>
              </c:spPr>
              <c:txPr>
                <a:bodyPr wrap="none" lIns="38100" tIns="19050" rIns="38100" bIns="19050" anchor="ctr">
                  <a:spAutoFit/>
                </a:bodyPr>
                <a:lstStyle/>
                <a:p>
                  <a:pPr>
                    <a:defRPr sz="1200" b="0">
                      <a:solidFill>
                        <a:schemeClr val="bg1"/>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A16-4241-BBAE-704EF958177D}"/>
                </c:ext>
              </c:extLst>
            </c:dLbl>
            <c:dLbl>
              <c:idx val="13"/>
              <c:spPr>
                <a:noFill/>
                <a:ln>
                  <a:noFill/>
                </a:ln>
                <a:effectLst/>
              </c:spPr>
              <c:txPr>
                <a:bodyPr wrap="none" lIns="38100" tIns="19050" rIns="38100" bIns="19050" anchor="ctr">
                  <a:spAutoFit/>
                </a:bodyPr>
                <a:lstStyle/>
                <a:p>
                  <a:pPr>
                    <a:defRPr sz="1200" b="0">
                      <a:solidFill>
                        <a:schemeClr val="bg1"/>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A16-4241-BBAE-704EF958177D}"/>
                </c:ext>
              </c:extLst>
            </c:dLbl>
            <c:dLbl>
              <c:idx val="16"/>
              <c:spPr>
                <a:noFill/>
                <a:ln>
                  <a:noFill/>
                </a:ln>
                <a:effectLst/>
              </c:spPr>
              <c:txPr>
                <a:bodyPr wrap="none" lIns="38100" tIns="19050" rIns="38100" bIns="19050" anchor="ctr">
                  <a:spAutoFit/>
                </a:bodyPr>
                <a:lstStyle/>
                <a:p>
                  <a:pPr>
                    <a:defRPr sz="1200" b="0">
                      <a:solidFill>
                        <a:schemeClr val="bg1"/>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A16-4241-BBAE-704EF958177D}"/>
                </c:ext>
              </c:extLst>
            </c:dLbl>
            <c:spPr>
              <a:noFill/>
              <a:ln>
                <a:noFill/>
              </a:ln>
              <a:effectLst/>
            </c:spPr>
            <c:txPr>
              <a:bodyPr wrap="none" lIns="38100" tIns="19050" rIns="38100" bIns="19050" anchor="ctr">
                <a:spAutoFit/>
              </a:bodyPr>
              <a:lstStyle/>
              <a:p>
                <a:pPr>
                  <a:defRPr sz="1600">
                    <a:solidFill>
                      <a:schemeClr val="bg1"/>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Feuil1!$A$2:$A$18</c:f>
              <c:strCache>
                <c:ptCount val="17"/>
                <c:pt idx="0">
                  <c:v>No charging points</c:v>
                </c:pt>
                <c:pt idx="1">
                  <c:v>Europe</c:v>
                </c:pt>
                <c:pt idx="3">
                  <c:v>Free charging </c:v>
                </c:pt>
                <c:pt idx="4">
                  <c:v>Europe</c:v>
                </c:pt>
                <c:pt idx="6">
                  <c:v>Drivers charged</c:v>
                </c:pt>
                <c:pt idx="7">
                  <c:v>Europe</c:v>
                </c:pt>
                <c:pt idx="9">
                  <c:v>Planned to be installed</c:v>
                </c:pt>
                <c:pt idx="10">
                  <c:v>Europe</c:v>
                </c:pt>
                <c:pt idx="12">
                  <c:v>Subsidies cost of installation</c:v>
                </c:pt>
                <c:pt idx="13">
                  <c:v>Europe</c:v>
                </c:pt>
                <c:pt idx="15">
                  <c:v>Drivers have to pay</c:v>
                </c:pt>
                <c:pt idx="16">
                  <c:v>Europe</c:v>
                </c:pt>
              </c:strCache>
            </c:strRef>
          </c:cat>
          <c:val>
            <c:numRef>
              <c:f>Feuil1!$B$2:$B$18</c:f>
              <c:numCache>
                <c:formatCode>0</c:formatCode>
                <c:ptCount val="17"/>
                <c:pt idx="0">
                  <c:v>32</c:v>
                </c:pt>
                <c:pt idx="1">
                  <c:v>39</c:v>
                </c:pt>
                <c:pt idx="3">
                  <c:v>18</c:v>
                </c:pt>
                <c:pt idx="4">
                  <c:v>21</c:v>
                </c:pt>
                <c:pt idx="6">
                  <c:v>17</c:v>
                </c:pt>
                <c:pt idx="7">
                  <c:v>19</c:v>
                </c:pt>
                <c:pt idx="9">
                  <c:v>13</c:v>
                </c:pt>
                <c:pt idx="10">
                  <c:v>21</c:v>
                </c:pt>
                <c:pt idx="12">
                  <c:v>12</c:v>
                </c:pt>
                <c:pt idx="13">
                  <c:v>10</c:v>
                </c:pt>
                <c:pt idx="15">
                  <c:v>7</c:v>
                </c:pt>
                <c:pt idx="16">
                  <c:v>13</c:v>
                </c:pt>
              </c:numCache>
            </c:numRef>
          </c:val>
          <c:extLst>
            <c:ext xmlns:c16="http://schemas.microsoft.com/office/drawing/2014/chart" uri="{C3380CC4-5D6E-409C-BE32-E72D297353CC}">
              <c16:uniqueId val="{00000019-7A16-4241-BBAE-704EF958177D}"/>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C3C945"/>
              </a:solidFill>
            </c:spPr>
            <c:extLst>
              <c:ext xmlns:c16="http://schemas.microsoft.com/office/drawing/2014/chart" uri="{C3380CC4-5D6E-409C-BE32-E72D297353CC}">
                <c16:uniqueId val="{00000001-55C8-4D47-ADAD-61A002A478F6}"/>
              </c:ext>
            </c:extLst>
          </c:dPt>
          <c:dPt>
            <c:idx val="1"/>
            <c:invertIfNegative val="0"/>
            <c:bubble3D val="0"/>
            <c:spPr>
              <a:solidFill>
                <a:srgbClr val="05A68E"/>
              </a:solidFill>
            </c:spPr>
            <c:extLst>
              <c:ext xmlns:c16="http://schemas.microsoft.com/office/drawing/2014/chart" uri="{C3380CC4-5D6E-409C-BE32-E72D297353CC}">
                <c16:uniqueId val="{00000003-55C8-4D47-ADAD-61A002A478F6}"/>
              </c:ext>
            </c:extLst>
          </c:dPt>
          <c:dPt>
            <c:idx val="3"/>
            <c:invertIfNegative val="0"/>
            <c:bubble3D val="0"/>
            <c:spPr>
              <a:solidFill>
                <a:srgbClr val="C3C945"/>
              </a:solidFill>
            </c:spPr>
            <c:extLst>
              <c:ext xmlns:c16="http://schemas.microsoft.com/office/drawing/2014/chart" uri="{C3380CC4-5D6E-409C-BE32-E72D297353CC}">
                <c16:uniqueId val="{00000005-55C8-4D47-ADAD-61A002A478F6}"/>
              </c:ext>
            </c:extLst>
          </c:dPt>
          <c:dPt>
            <c:idx val="4"/>
            <c:invertIfNegative val="0"/>
            <c:bubble3D val="0"/>
            <c:spPr>
              <a:solidFill>
                <a:srgbClr val="05A68E"/>
              </a:solidFill>
            </c:spPr>
            <c:extLst>
              <c:ext xmlns:c16="http://schemas.microsoft.com/office/drawing/2014/chart" uri="{C3380CC4-5D6E-409C-BE32-E72D297353CC}">
                <c16:uniqueId val="{00000007-55C8-4D47-ADAD-61A002A478F6}"/>
              </c:ext>
            </c:extLst>
          </c:dPt>
          <c:dPt>
            <c:idx val="6"/>
            <c:invertIfNegative val="0"/>
            <c:bubble3D val="0"/>
            <c:spPr>
              <a:solidFill>
                <a:srgbClr val="C3C945"/>
              </a:solidFill>
            </c:spPr>
            <c:extLst>
              <c:ext xmlns:c16="http://schemas.microsoft.com/office/drawing/2014/chart" uri="{C3380CC4-5D6E-409C-BE32-E72D297353CC}">
                <c16:uniqueId val="{00000009-55C8-4D47-ADAD-61A002A478F6}"/>
              </c:ext>
            </c:extLst>
          </c:dPt>
          <c:dPt>
            <c:idx val="7"/>
            <c:invertIfNegative val="0"/>
            <c:bubble3D val="0"/>
            <c:spPr>
              <a:solidFill>
                <a:srgbClr val="05A68E"/>
              </a:solidFill>
            </c:spPr>
            <c:extLst>
              <c:ext xmlns:c16="http://schemas.microsoft.com/office/drawing/2014/chart" uri="{C3380CC4-5D6E-409C-BE32-E72D297353CC}">
                <c16:uniqueId val="{0000000B-55C8-4D47-ADAD-61A002A478F6}"/>
              </c:ext>
            </c:extLst>
          </c:dPt>
          <c:dPt>
            <c:idx val="9"/>
            <c:invertIfNegative val="0"/>
            <c:bubble3D val="0"/>
            <c:spPr>
              <a:solidFill>
                <a:srgbClr val="C3C945"/>
              </a:solidFill>
            </c:spPr>
            <c:extLst>
              <c:ext xmlns:c16="http://schemas.microsoft.com/office/drawing/2014/chart" uri="{C3380CC4-5D6E-409C-BE32-E72D297353CC}">
                <c16:uniqueId val="{0000000D-55C8-4D47-ADAD-61A002A478F6}"/>
              </c:ext>
            </c:extLst>
          </c:dPt>
          <c:dPt>
            <c:idx val="10"/>
            <c:invertIfNegative val="0"/>
            <c:bubble3D val="0"/>
            <c:spPr>
              <a:solidFill>
                <a:srgbClr val="05A68E"/>
              </a:solidFill>
            </c:spPr>
            <c:extLst>
              <c:ext xmlns:c16="http://schemas.microsoft.com/office/drawing/2014/chart" uri="{C3380CC4-5D6E-409C-BE32-E72D297353CC}">
                <c16:uniqueId val="{0000000F-55C8-4D47-ADAD-61A002A478F6}"/>
              </c:ext>
            </c:extLst>
          </c:dPt>
          <c:dPt>
            <c:idx val="12"/>
            <c:invertIfNegative val="0"/>
            <c:bubble3D val="0"/>
            <c:spPr>
              <a:solidFill>
                <a:srgbClr val="C3C945"/>
              </a:solidFill>
            </c:spPr>
            <c:extLst>
              <c:ext xmlns:c16="http://schemas.microsoft.com/office/drawing/2014/chart" uri="{C3380CC4-5D6E-409C-BE32-E72D297353CC}">
                <c16:uniqueId val="{00000011-55C8-4D47-ADAD-61A002A478F6}"/>
              </c:ext>
            </c:extLst>
          </c:dPt>
          <c:dPt>
            <c:idx val="13"/>
            <c:invertIfNegative val="0"/>
            <c:bubble3D val="0"/>
            <c:spPr>
              <a:solidFill>
                <a:srgbClr val="05A68E"/>
              </a:solidFill>
            </c:spPr>
            <c:extLst>
              <c:ext xmlns:c16="http://schemas.microsoft.com/office/drawing/2014/chart" uri="{C3380CC4-5D6E-409C-BE32-E72D297353CC}">
                <c16:uniqueId val="{00000013-55C8-4D47-ADAD-61A002A478F6}"/>
              </c:ext>
            </c:extLst>
          </c:dPt>
          <c:dPt>
            <c:idx val="15"/>
            <c:invertIfNegative val="0"/>
            <c:bubble3D val="0"/>
            <c:spPr>
              <a:solidFill>
                <a:srgbClr val="C3C945"/>
              </a:solidFill>
            </c:spPr>
            <c:extLst>
              <c:ext xmlns:c16="http://schemas.microsoft.com/office/drawing/2014/chart" uri="{C3380CC4-5D6E-409C-BE32-E72D297353CC}">
                <c16:uniqueId val="{00000015-55C8-4D47-ADAD-61A002A478F6}"/>
              </c:ext>
            </c:extLst>
          </c:dPt>
          <c:dPt>
            <c:idx val="16"/>
            <c:invertIfNegative val="0"/>
            <c:bubble3D val="0"/>
            <c:extLst>
              <c:ext xmlns:c16="http://schemas.microsoft.com/office/drawing/2014/chart" uri="{C3380CC4-5D6E-409C-BE32-E72D297353CC}">
                <c16:uniqueId val="{00000016-55C8-4D47-ADAD-61A002A478F6}"/>
              </c:ext>
            </c:extLst>
          </c:dPt>
          <c:dPt>
            <c:idx val="18"/>
            <c:invertIfNegative val="0"/>
            <c:bubble3D val="0"/>
            <c:extLst>
              <c:ext xmlns:c16="http://schemas.microsoft.com/office/drawing/2014/chart" uri="{C3380CC4-5D6E-409C-BE32-E72D297353CC}">
                <c16:uniqueId val="{00000017-55C8-4D47-ADAD-61A002A478F6}"/>
              </c:ext>
            </c:extLst>
          </c:dPt>
          <c:dPt>
            <c:idx val="19"/>
            <c:invertIfNegative val="0"/>
            <c:bubble3D val="0"/>
            <c:extLst>
              <c:ext xmlns:c16="http://schemas.microsoft.com/office/drawing/2014/chart" uri="{C3380CC4-5D6E-409C-BE32-E72D297353CC}">
                <c16:uniqueId val="{00000018-55C8-4D47-ADAD-61A002A478F6}"/>
              </c:ext>
            </c:extLst>
          </c:dPt>
          <c:dLbls>
            <c:dLbl>
              <c:idx val="1"/>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5C8-4D47-ADAD-61A002A478F6}"/>
                </c:ext>
              </c:extLst>
            </c:dLbl>
            <c:dLbl>
              <c:idx val="4"/>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5C8-4D47-ADAD-61A002A478F6}"/>
                </c:ext>
              </c:extLst>
            </c:dLbl>
            <c:dLbl>
              <c:idx val="7"/>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5C8-4D47-ADAD-61A002A478F6}"/>
                </c:ext>
              </c:extLst>
            </c:dLbl>
            <c:dLbl>
              <c:idx val="10"/>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5C8-4D47-ADAD-61A002A478F6}"/>
                </c:ext>
              </c:extLst>
            </c:dLbl>
            <c:dLbl>
              <c:idx val="13"/>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5C8-4D47-ADAD-61A002A478F6}"/>
                </c:ext>
              </c:extLst>
            </c:dLbl>
            <c:dLbl>
              <c:idx val="16"/>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5C8-4D47-ADAD-61A002A478F6}"/>
                </c:ext>
              </c:extLst>
            </c:dLbl>
            <c:spPr>
              <a:noFill/>
              <a:ln>
                <a:noFill/>
              </a:ln>
              <a:effectLst/>
            </c:spPr>
            <c:txPr>
              <a:bodyPr wrap="none" lIns="38100" tIns="19050" rIns="38100" bIns="19050" anchor="ctr">
                <a:spAutoFit/>
              </a:bodyPr>
              <a:lstStyle/>
              <a:p>
                <a:pPr>
                  <a:defRPr sz="1600">
                    <a:solidFill>
                      <a:srgbClr val="080808"/>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Feuil1!$A$2:$A$18</c:f>
              <c:strCache>
                <c:ptCount val="17"/>
                <c:pt idx="0">
                  <c:v>No charging points</c:v>
                </c:pt>
                <c:pt idx="1">
                  <c:v>Europe</c:v>
                </c:pt>
                <c:pt idx="3">
                  <c:v>Free charging </c:v>
                </c:pt>
                <c:pt idx="4">
                  <c:v>Europe</c:v>
                </c:pt>
                <c:pt idx="6">
                  <c:v>Drivers charged</c:v>
                </c:pt>
                <c:pt idx="7">
                  <c:v>Europe</c:v>
                </c:pt>
                <c:pt idx="9">
                  <c:v>Planned to be installed</c:v>
                </c:pt>
                <c:pt idx="10">
                  <c:v>Europe</c:v>
                </c:pt>
                <c:pt idx="12">
                  <c:v>Subsidies cost of installation</c:v>
                </c:pt>
                <c:pt idx="13">
                  <c:v>Europe</c:v>
                </c:pt>
                <c:pt idx="15">
                  <c:v>Drivers have to pay</c:v>
                </c:pt>
                <c:pt idx="16">
                  <c:v>Europe</c:v>
                </c:pt>
              </c:strCache>
            </c:strRef>
          </c:cat>
          <c:val>
            <c:numRef>
              <c:f>Feuil1!$B$2:$B$18</c:f>
              <c:numCache>
                <c:formatCode>0</c:formatCode>
                <c:ptCount val="17"/>
                <c:pt idx="0">
                  <c:v>30</c:v>
                </c:pt>
                <c:pt idx="1">
                  <c:v>39</c:v>
                </c:pt>
                <c:pt idx="3">
                  <c:v>14</c:v>
                </c:pt>
                <c:pt idx="4">
                  <c:v>20</c:v>
                </c:pt>
                <c:pt idx="6">
                  <c:v>37</c:v>
                </c:pt>
                <c:pt idx="7">
                  <c:v>21</c:v>
                </c:pt>
                <c:pt idx="9">
                  <c:v>12</c:v>
                </c:pt>
                <c:pt idx="10">
                  <c:v>20</c:v>
                </c:pt>
                <c:pt idx="12">
                  <c:v>4</c:v>
                </c:pt>
                <c:pt idx="13">
                  <c:v>9</c:v>
                </c:pt>
                <c:pt idx="15">
                  <c:v>7</c:v>
                </c:pt>
                <c:pt idx="16">
                  <c:v>15</c:v>
                </c:pt>
              </c:numCache>
            </c:numRef>
          </c:val>
          <c:extLst>
            <c:ext xmlns:c16="http://schemas.microsoft.com/office/drawing/2014/chart" uri="{C3380CC4-5D6E-409C-BE32-E72D297353CC}">
              <c16:uniqueId val="{00000019-55C8-4D47-ADAD-61A002A478F6}"/>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C3C945"/>
              </a:solidFill>
            </c:spPr>
            <c:extLst>
              <c:ext xmlns:c16="http://schemas.microsoft.com/office/drawing/2014/chart" uri="{C3380CC4-5D6E-409C-BE32-E72D297353CC}">
                <c16:uniqueId val="{00000001-97FD-4207-9BD4-54D0FD318D1B}"/>
              </c:ext>
            </c:extLst>
          </c:dPt>
          <c:dPt>
            <c:idx val="1"/>
            <c:invertIfNegative val="0"/>
            <c:bubble3D val="0"/>
            <c:spPr>
              <a:solidFill>
                <a:srgbClr val="05A68E"/>
              </a:solidFill>
            </c:spPr>
            <c:extLst>
              <c:ext xmlns:c16="http://schemas.microsoft.com/office/drawing/2014/chart" uri="{C3380CC4-5D6E-409C-BE32-E72D297353CC}">
                <c16:uniqueId val="{00000003-97FD-4207-9BD4-54D0FD318D1B}"/>
              </c:ext>
            </c:extLst>
          </c:dPt>
          <c:dPt>
            <c:idx val="3"/>
            <c:invertIfNegative val="0"/>
            <c:bubble3D val="0"/>
            <c:spPr>
              <a:solidFill>
                <a:srgbClr val="C3C945"/>
              </a:solidFill>
            </c:spPr>
            <c:extLst>
              <c:ext xmlns:c16="http://schemas.microsoft.com/office/drawing/2014/chart" uri="{C3380CC4-5D6E-409C-BE32-E72D297353CC}">
                <c16:uniqueId val="{00000005-97FD-4207-9BD4-54D0FD318D1B}"/>
              </c:ext>
            </c:extLst>
          </c:dPt>
          <c:dPt>
            <c:idx val="4"/>
            <c:invertIfNegative val="0"/>
            <c:bubble3D val="0"/>
            <c:spPr>
              <a:solidFill>
                <a:srgbClr val="05A68E"/>
              </a:solidFill>
            </c:spPr>
            <c:extLst>
              <c:ext xmlns:c16="http://schemas.microsoft.com/office/drawing/2014/chart" uri="{C3380CC4-5D6E-409C-BE32-E72D297353CC}">
                <c16:uniqueId val="{00000007-97FD-4207-9BD4-54D0FD318D1B}"/>
              </c:ext>
            </c:extLst>
          </c:dPt>
          <c:dPt>
            <c:idx val="6"/>
            <c:invertIfNegative val="0"/>
            <c:bubble3D val="0"/>
            <c:spPr>
              <a:solidFill>
                <a:srgbClr val="C3C945"/>
              </a:solidFill>
            </c:spPr>
            <c:extLst>
              <c:ext xmlns:c16="http://schemas.microsoft.com/office/drawing/2014/chart" uri="{C3380CC4-5D6E-409C-BE32-E72D297353CC}">
                <c16:uniqueId val="{00000009-97FD-4207-9BD4-54D0FD318D1B}"/>
              </c:ext>
            </c:extLst>
          </c:dPt>
          <c:dPt>
            <c:idx val="7"/>
            <c:invertIfNegative val="0"/>
            <c:bubble3D val="0"/>
            <c:spPr>
              <a:solidFill>
                <a:srgbClr val="05A68E"/>
              </a:solidFill>
            </c:spPr>
            <c:extLst>
              <c:ext xmlns:c16="http://schemas.microsoft.com/office/drawing/2014/chart" uri="{C3380CC4-5D6E-409C-BE32-E72D297353CC}">
                <c16:uniqueId val="{0000000B-97FD-4207-9BD4-54D0FD318D1B}"/>
              </c:ext>
            </c:extLst>
          </c:dPt>
          <c:dPt>
            <c:idx val="9"/>
            <c:invertIfNegative val="0"/>
            <c:bubble3D val="0"/>
            <c:spPr>
              <a:solidFill>
                <a:srgbClr val="C3C945"/>
              </a:solidFill>
            </c:spPr>
            <c:extLst>
              <c:ext xmlns:c16="http://schemas.microsoft.com/office/drawing/2014/chart" uri="{C3380CC4-5D6E-409C-BE32-E72D297353CC}">
                <c16:uniqueId val="{0000000D-97FD-4207-9BD4-54D0FD318D1B}"/>
              </c:ext>
            </c:extLst>
          </c:dPt>
          <c:dPt>
            <c:idx val="10"/>
            <c:invertIfNegative val="0"/>
            <c:bubble3D val="0"/>
            <c:spPr>
              <a:solidFill>
                <a:srgbClr val="05A68E"/>
              </a:solidFill>
            </c:spPr>
            <c:extLst>
              <c:ext xmlns:c16="http://schemas.microsoft.com/office/drawing/2014/chart" uri="{C3380CC4-5D6E-409C-BE32-E72D297353CC}">
                <c16:uniqueId val="{0000000F-97FD-4207-9BD4-54D0FD318D1B}"/>
              </c:ext>
            </c:extLst>
          </c:dPt>
          <c:dPt>
            <c:idx val="12"/>
            <c:invertIfNegative val="0"/>
            <c:bubble3D val="0"/>
            <c:spPr>
              <a:solidFill>
                <a:srgbClr val="C3C945"/>
              </a:solidFill>
            </c:spPr>
            <c:extLst>
              <c:ext xmlns:c16="http://schemas.microsoft.com/office/drawing/2014/chart" uri="{C3380CC4-5D6E-409C-BE32-E72D297353CC}">
                <c16:uniqueId val="{00000011-97FD-4207-9BD4-54D0FD318D1B}"/>
              </c:ext>
            </c:extLst>
          </c:dPt>
          <c:dPt>
            <c:idx val="13"/>
            <c:invertIfNegative val="0"/>
            <c:bubble3D val="0"/>
            <c:spPr>
              <a:solidFill>
                <a:srgbClr val="05A68E"/>
              </a:solidFill>
            </c:spPr>
            <c:extLst>
              <c:ext xmlns:c16="http://schemas.microsoft.com/office/drawing/2014/chart" uri="{C3380CC4-5D6E-409C-BE32-E72D297353CC}">
                <c16:uniqueId val="{00000013-97FD-4207-9BD4-54D0FD318D1B}"/>
              </c:ext>
            </c:extLst>
          </c:dPt>
          <c:dPt>
            <c:idx val="15"/>
            <c:invertIfNegative val="0"/>
            <c:bubble3D val="0"/>
            <c:spPr>
              <a:solidFill>
                <a:srgbClr val="C3C945"/>
              </a:solidFill>
            </c:spPr>
            <c:extLst>
              <c:ext xmlns:c16="http://schemas.microsoft.com/office/drawing/2014/chart" uri="{C3380CC4-5D6E-409C-BE32-E72D297353CC}">
                <c16:uniqueId val="{00000015-97FD-4207-9BD4-54D0FD318D1B}"/>
              </c:ext>
            </c:extLst>
          </c:dPt>
          <c:dPt>
            <c:idx val="16"/>
            <c:invertIfNegative val="0"/>
            <c:bubble3D val="0"/>
            <c:extLst>
              <c:ext xmlns:c16="http://schemas.microsoft.com/office/drawing/2014/chart" uri="{C3380CC4-5D6E-409C-BE32-E72D297353CC}">
                <c16:uniqueId val="{00000016-97FD-4207-9BD4-54D0FD318D1B}"/>
              </c:ext>
            </c:extLst>
          </c:dPt>
          <c:dPt>
            <c:idx val="18"/>
            <c:invertIfNegative val="0"/>
            <c:bubble3D val="0"/>
            <c:extLst>
              <c:ext xmlns:c16="http://schemas.microsoft.com/office/drawing/2014/chart" uri="{C3380CC4-5D6E-409C-BE32-E72D297353CC}">
                <c16:uniqueId val="{00000017-97FD-4207-9BD4-54D0FD318D1B}"/>
              </c:ext>
            </c:extLst>
          </c:dPt>
          <c:dPt>
            <c:idx val="19"/>
            <c:invertIfNegative val="0"/>
            <c:bubble3D val="0"/>
            <c:extLst>
              <c:ext xmlns:c16="http://schemas.microsoft.com/office/drawing/2014/chart" uri="{C3380CC4-5D6E-409C-BE32-E72D297353CC}">
                <c16:uniqueId val="{00000018-97FD-4207-9BD4-54D0FD318D1B}"/>
              </c:ext>
            </c:extLst>
          </c:dPt>
          <c:dLbls>
            <c:dLbl>
              <c:idx val="1"/>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7FD-4207-9BD4-54D0FD318D1B}"/>
                </c:ext>
              </c:extLst>
            </c:dLbl>
            <c:dLbl>
              <c:idx val="4"/>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7FD-4207-9BD4-54D0FD318D1B}"/>
                </c:ext>
              </c:extLst>
            </c:dLbl>
            <c:dLbl>
              <c:idx val="7"/>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7FD-4207-9BD4-54D0FD318D1B}"/>
                </c:ext>
              </c:extLst>
            </c:dLbl>
            <c:dLbl>
              <c:idx val="10"/>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7FD-4207-9BD4-54D0FD318D1B}"/>
                </c:ext>
              </c:extLst>
            </c:dLbl>
            <c:dLbl>
              <c:idx val="13"/>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7FD-4207-9BD4-54D0FD318D1B}"/>
                </c:ext>
              </c:extLst>
            </c:dLbl>
            <c:dLbl>
              <c:idx val="16"/>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7FD-4207-9BD4-54D0FD318D1B}"/>
                </c:ext>
              </c:extLst>
            </c:dLbl>
            <c:spPr>
              <a:noFill/>
              <a:ln>
                <a:noFill/>
              </a:ln>
              <a:effectLst/>
            </c:spPr>
            <c:txPr>
              <a:bodyPr wrap="none" lIns="38100" tIns="19050" rIns="38100" bIns="19050" anchor="ctr">
                <a:spAutoFit/>
              </a:bodyPr>
              <a:lstStyle/>
              <a:p>
                <a:pPr>
                  <a:defRPr sz="1600">
                    <a:solidFill>
                      <a:srgbClr val="080808"/>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Feuil1!$A$2:$A$18</c:f>
              <c:strCache>
                <c:ptCount val="17"/>
                <c:pt idx="0">
                  <c:v>No charging points</c:v>
                </c:pt>
                <c:pt idx="1">
                  <c:v>Europe</c:v>
                </c:pt>
                <c:pt idx="3">
                  <c:v>Free charging </c:v>
                </c:pt>
                <c:pt idx="4">
                  <c:v>Europe</c:v>
                </c:pt>
                <c:pt idx="6">
                  <c:v>Drivers charged</c:v>
                </c:pt>
                <c:pt idx="7">
                  <c:v>Europe</c:v>
                </c:pt>
                <c:pt idx="9">
                  <c:v>Planned to be installed</c:v>
                </c:pt>
                <c:pt idx="10">
                  <c:v>Europe</c:v>
                </c:pt>
                <c:pt idx="12">
                  <c:v>Subsidies cost of installation</c:v>
                </c:pt>
                <c:pt idx="13">
                  <c:v>Europe</c:v>
                </c:pt>
                <c:pt idx="15">
                  <c:v>Drivers have to pay</c:v>
                </c:pt>
                <c:pt idx="16">
                  <c:v>Europe</c:v>
                </c:pt>
              </c:strCache>
            </c:strRef>
          </c:cat>
          <c:val>
            <c:numRef>
              <c:f>Feuil1!$B$2:$B$18</c:f>
              <c:numCache>
                <c:formatCode>0</c:formatCode>
                <c:ptCount val="17"/>
                <c:pt idx="0">
                  <c:v>20</c:v>
                </c:pt>
                <c:pt idx="1">
                  <c:v>35</c:v>
                </c:pt>
                <c:pt idx="3">
                  <c:v>7</c:v>
                </c:pt>
                <c:pt idx="4">
                  <c:v>23</c:v>
                </c:pt>
                <c:pt idx="6">
                  <c:v>14</c:v>
                </c:pt>
                <c:pt idx="7">
                  <c:v>22</c:v>
                </c:pt>
                <c:pt idx="9">
                  <c:v>13</c:v>
                </c:pt>
                <c:pt idx="10">
                  <c:v>20</c:v>
                </c:pt>
                <c:pt idx="12">
                  <c:v>26</c:v>
                </c:pt>
                <c:pt idx="13">
                  <c:v>11</c:v>
                </c:pt>
                <c:pt idx="15">
                  <c:v>9</c:v>
                </c:pt>
                <c:pt idx="16">
                  <c:v>15</c:v>
                </c:pt>
              </c:numCache>
            </c:numRef>
          </c:val>
          <c:extLst>
            <c:ext xmlns:c16="http://schemas.microsoft.com/office/drawing/2014/chart" uri="{C3380CC4-5D6E-409C-BE32-E72D297353CC}">
              <c16:uniqueId val="{00000019-97FD-4207-9BD4-54D0FD318D1B}"/>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C3C945"/>
              </a:solidFill>
            </c:spPr>
            <c:extLst>
              <c:ext xmlns:c16="http://schemas.microsoft.com/office/drawing/2014/chart" uri="{C3380CC4-5D6E-409C-BE32-E72D297353CC}">
                <c16:uniqueId val="{00000001-EED2-4556-80A5-0241E54FBC16}"/>
              </c:ext>
            </c:extLst>
          </c:dPt>
          <c:dPt>
            <c:idx val="1"/>
            <c:invertIfNegative val="0"/>
            <c:bubble3D val="0"/>
            <c:spPr>
              <a:solidFill>
                <a:srgbClr val="05A68E"/>
              </a:solidFill>
            </c:spPr>
            <c:extLst>
              <c:ext xmlns:c16="http://schemas.microsoft.com/office/drawing/2014/chart" uri="{C3380CC4-5D6E-409C-BE32-E72D297353CC}">
                <c16:uniqueId val="{00000003-EED2-4556-80A5-0241E54FBC16}"/>
              </c:ext>
            </c:extLst>
          </c:dPt>
          <c:dPt>
            <c:idx val="3"/>
            <c:invertIfNegative val="0"/>
            <c:bubble3D val="0"/>
            <c:spPr>
              <a:solidFill>
                <a:srgbClr val="C3C945"/>
              </a:solidFill>
            </c:spPr>
            <c:extLst>
              <c:ext xmlns:c16="http://schemas.microsoft.com/office/drawing/2014/chart" uri="{C3380CC4-5D6E-409C-BE32-E72D297353CC}">
                <c16:uniqueId val="{00000005-EED2-4556-80A5-0241E54FBC16}"/>
              </c:ext>
            </c:extLst>
          </c:dPt>
          <c:dPt>
            <c:idx val="4"/>
            <c:invertIfNegative val="0"/>
            <c:bubble3D val="0"/>
            <c:spPr>
              <a:solidFill>
                <a:srgbClr val="05A68E"/>
              </a:solidFill>
            </c:spPr>
            <c:extLst>
              <c:ext xmlns:c16="http://schemas.microsoft.com/office/drawing/2014/chart" uri="{C3380CC4-5D6E-409C-BE32-E72D297353CC}">
                <c16:uniqueId val="{00000007-EED2-4556-80A5-0241E54FBC16}"/>
              </c:ext>
            </c:extLst>
          </c:dPt>
          <c:dPt>
            <c:idx val="6"/>
            <c:invertIfNegative val="0"/>
            <c:bubble3D val="0"/>
            <c:spPr>
              <a:solidFill>
                <a:srgbClr val="C3C945"/>
              </a:solidFill>
            </c:spPr>
            <c:extLst>
              <c:ext xmlns:c16="http://schemas.microsoft.com/office/drawing/2014/chart" uri="{C3380CC4-5D6E-409C-BE32-E72D297353CC}">
                <c16:uniqueId val="{00000009-EED2-4556-80A5-0241E54FBC16}"/>
              </c:ext>
            </c:extLst>
          </c:dPt>
          <c:dPt>
            <c:idx val="7"/>
            <c:invertIfNegative val="0"/>
            <c:bubble3D val="0"/>
            <c:spPr>
              <a:solidFill>
                <a:srgbClr val="05A68E"/>
              </a:solidFill>
            </c:spPr>
            <c:extLst>
              <c:ext xmlns:c16="http://schemas.microsoft.com/office/drawing/2014/chart" uri="{C3380CC4-5D6E-409C-BE32-E72D297353CC}">
                <c16:uniqueId val="{0000000B-EED2-4556-80A5-0241E54FBC16}"/>
              </c:ext>
            </c:extLst>
          </c:dPt>
          <c:dPt>
            <c:idx val="9"/>
            <c:invertIfNegative val="0"/>
            <c:bubble3D val="0"/>
            <c:spPr>
              <a:solidFill>
                <a:srgbClr val="C3C945"/>
              </a:solidFill>
            </c:spPr>
            <c:extLst>
              <c:ext xmlns:c16="http://schemas.microsoft.com/office/drawing/2014/chart" uri="{C3380CC4-5D6E-409C-BE32-E72D297353CC}">
                <c16:uniqueId val="{0000000D-EED2-4556-80A5-0241E54FBC16}"/>
              </c:ext>
            </c:extLst>
          </c:dPt>
          <c:dPt>
            <c:idx val="10"/>
            <c:invertIfNegative val="0"/>
            <c:bubble3D val="0"/>
            <c:spPr>
              <a:solidFill>
                <a:srgbClr val="05A68E"/>
              </a:solidFill>
            </c:spPr>
            <c:extLst>
              <c:ext xmlns:c16="http://schemas.microsoft.com/office/drawing/2014/chart" uri="{C3380CC4-5D6E-409C-BE32-E72D297353CC}">
                <c16:uniqueId val="{0000000F-EED2-4556-80A5-0241E54FBC16}"/>
              </c:ext>
            </c:extLst>
          </c:dPt>
          <c:dPt>
            <c:idx val="12"/>
            <c:invertIfNegative val="0"/>
            <c:bubble3D val="0"/>
            <c:spPr>
              <a:solidFill>
                <a:srgbClr val="C3C945"/>
              </a:solidFill>
            </c:spPr>
            <c:extLst>
              <c:ext xmlns:c16="http://schemas.microsoft.com/office/drawing/2014/chart" uri="{C3380CC4-5D6E-409C-BE32-E72D297353CC}">
                <c16:uniqueId val="{00000011-EED2-4556-80A5-0241E54FBC16}"/>
              </c:ext>
            </c:extLst>
          </c:dPt>
          <c:dPt>
            <c:idx val="13"/>
            <c:invertIfNegative val="0"/>
            <c:bubble3D val="0"/>
            <c:spPr>
              <a:solidFill>
                <a:srgbClr val="05A68E"/>
              </a:solidFill>
            </c:spPr>
            <c:extLst>
              <c:ext xmlns:c16="http://schemas.microsoft.com/office/drawing/2014/chart" uri="{C3380CC4-5D6E-409C-BE32-E72D297353CC}">
                <c16:uniqueId val="{00000013-EED2-4556-80A5-0241E54FBC16}"/>
              </c:ext>
            </c:extLst>
          </c:dPt>
          <c:dPt>
            <c:idx val="15"/>
            <c:invertIfNegative val="0"/>
            <c:bubble3D val="0"/>
            <c:spPr>
              <a:solidFill>
                <a:srgbClr val="C3C945"/>
              </a:solidFill>
            </c:spPr>
            <c:extLst>
              <c:ext xmlns:c16="http://schemas.microsoft.com/office/drawing/2014/chart" uri="{C3380CC4-5D6E-409C-BE32-E72D297353CC}">
                <c16:uniqueId val="{00000015-EED2-4556-80A5-0241E54FBC16}"/>
              </c:ext>
            </c:extLst>
          </c:dPt>
          <c:dPt>
            <c:idx val="16"/>
            <c:invertIfNegative val="0"/>
            <c:bubble3D val="0"/>
            <c:extLst>
              <c:ext xmlns:c16="http://schemas.microsoft.com/office/drawing/2014/chart" uri="{C3380CC4-5D6E-409C-BE32-E72D297353CC}">
                <c16:uniqueId val="{00000016-EED2-4556-80A5-0241E54FBC16}"/>
              </c:ext>
            </c:extLst>
          </c:dPt>
          <c:dPt>
            <c:idx val="18"/>
            <c:invertIfNegative val="0"/>
            <c:bubble3D val="0"/>
            <c:extLst>
              <c:ext xmlns:c16="http://schemas.microsoft.com/office/drawing/2014/chart" uri="{C3380CC4-5D6E-409C-BE32-E72D297353CC}">
                <c16:uniqueId val="{00000017-EED2-4556-80A5-0241E54FBC16}"/>
              </c:ext>
            </c:extLst>
          </c:dPt>
          <c:dPt>
            <c:idx val="19"/>
            <c:invertIfNegative val="0"/>
            <c:bubble3D val="0"/>
            <c:extLst>
              <c:ext xmlns:c16="http://schemas.microsoft.com/office/drawing/2014/chart" uri="{C3380CC4-5D6E-409C-BE32-E72D297353CC}">
                <c16:uniqueId val="{00000018-EED2-4556-80A5-0241E54FBC16}"/>
              </c:ext>
            </c:extLst>
          </c:dPt>
          <c:dLbls>
            <c:dLbl>
              <c:idx val="1"/>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D2-4556-80A5-0241E54FBC16}"/>
                </c:ext>
              </c:extLst>
            </c:dLbl>
            <c:dLbl>
              <c:idx val="4"/>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ED2-4556-80A5-0241E54FBC16}"/>
                </c:ext>
              </c:extLst>
            </c:dLbl>
            <c:dLbl>
              <c:idx val="7"/>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ED2-4556-80A5-0241E54FBC16}"/>
                </c:ext>
              </c:extLst>
            </c:dLbl>
            <c:dLbl>
              <c:idx val="10"/>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ED2-4556-80A5-0241E54FBC16}"/>
                </c:ext>
              </c:extLst>
            </c:dLbl>
            <c:dLbl>
              <c:idx val="13"/>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ED2-4556-80A5-0241E54FBC16}"/>
                </c:ext>
              </c:extLst>
            </c:dLbl>
            <c:dLbl>
              <c:idx val="16"/>
              <c:spPr>
                <a:noFill/>
                <a:ln>
                  <a:noFill/>
                </a:ln>
                <a:effectLst/>
              </c:spPr>
              <c:txPr>
                <a:bodyPr wrap="none" lIns="38100" tIns="19050" rIns="38100" bIns="19050" anchor="ctr">
                  <a:spAutoFit/>
                </a:bodyPr>
                <a:lstStyle/>
                <a:p>
                  <a:pPr>
                    <a:defRPr sz="1200" b="0">
                      <a:solidFill>
                        <a:srgbClr val="080808"/>
                      </a:solidFill>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ED2-4556-80A5-0241E54FBC16}"/>
                </c:ext>
              </c:extLst>
            </c:dLbl>
            <c:spPr>
              <a:noFill/>
              <a:ln>
                <a:noFill/>
              </a:ln>
              <a:effectLst/>
            </c:spPr>
            <c:txPr>
              <a:bodyPr wrap="none" lIns="38100" tIns="19050" rIns="38100" bIns="19050" anchor="ctr">
                <a:spAutoFit/>
              </a:bodyPr>
              <a:lstStyle/>
              <a:p>
                <a:pPr>
                  <a:defRPr sz="1600">
                    <a:solidFill>
                      <a:srgbClr val="080808"/>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Feuil1!$A$2:$A$18</c:f>
              <c:strCache>
                <c:ptCount val="17"/>
                <c:pt idx="0">
                  <c:v>No charging points</c:v>
                </c:pt>
                <c:pt idx="1">
                  <c:v>Europe</c:v>
                </c:pt>
                <c:pt idx="3">
                  <c:v>Free charging </c:v>
                </c:pt>
                <c:pt idx="4">
                  <c:v>Europe</c:v>
                </c:pt>
                <c:pt idx="6">
                  <c:v>Drivers charged</c:v>
                </c:pt>
                <c:pt idx="7">
                  <c:v>Europe</c:v>
                </c:pt>
                <c:pt idx="9">
                  <c:v>Planned to be installed</c:v>
                </c:pt>
                <c:pt idx="10">
                  <c:v>Europe</c:v>
                </c:pt>
                <c:pt idx="12">
                  <c:v>Subsidies cost of installation</c:v>
                </c:pt>
                <c:pt idx="13">
                  <c:v>Europe</c:v>
                </c:pt>
                <c:pt idx="15">
                  <c:v>Drivers have to pay</c:v>
                </c:pt>
                <c:pt idx="16">
                  <c:v>Europe</c:v>
                </c:pt>
              </c:strCache>
            </c:strRef>
          </c:cat>
          <c:val>
            <c:numRef>
              <c:f>Feuil1!$B$2:$B$18</c:f>
              <c:numCache>
                <c:formatCode>0</c:formatCode>
                <c:ptCount val="17"/>
                <c:pt idx="0">
                  <c:v>42</c:v>
                </c:pt>
                <c:pt idx="1">
                  <c:v>40</c:v>
                </c:pt>
                <c:pt idx="3">
                  <c:v>24</c:v>
                </c:pt>
                <c:pt idx="4">
                  <c:v>21</c:v>
                </c:pt>
                <c:pt idx="6">
                  <c:v>3</c:v>
                </c:pt>
                <c:pt idx="7">
                  <c:v>15</c:v>
                </c:pt>
                <c:pt idx="9">
                  <c:v>22</c:v>
                </c:pt>
                <c:pt idx="10">
                  <c:v>22</c:v>
                </c:pt>
                <c:pt idx="12">
                  <c:v>15</c:v>
                </c:pt>
                <c:pt idx="13">
                  <c:v>9</c:v>
                </c:pt>
                <c:pt idx="15">
                  <c:v>3</c:v>
                </c:pt>
                <c:pt idx="16">
                  <c:v>12</c:v>
                </c:pt>
              </c:numCache>
            </c:numRef>
          </c:val>
          <c:extLst>
            <c:ext xmlns:c16="http://schemas.microsoft.com/office/drawing/2014/chart" uri="{C3380CC4-5D6E-409C-BE32-E72D297353CC}">
              <c16:uniqueId val="{00000019-EED2-4556-80A5-0241E54FBC16}"/>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C3C945"/>
            </a:solidFill>
            <a:ln>
              <a:solidFill>
                <a:srgbClr val="C3C945"/>
              </a:solidFill>
            </a:ln>
            <a:effectLst/>
          </c:spPr>
          <c:invertIfNegative val="0"/>
          <c:dPt>
            <c:idx val="0"/>
            <c:invertIfNegative val="0"/>
            <c:bubble3D val="0"/>
            <c:extLst>
              <c:ext xmlns:c16="http://schemas.microsoft.com/office/drawing/2014/chart" uri="{C3380CC4-5D6E-409C-BE32-E72D297353CC}">
                <c16:uniqueId val="{00000001-CA5F-40A6-BA6C-40A3AE5A797C}"/>
              </c:ext>
            </c:extLst>
          </c:dPt>
          <c:dPt>
            <c:idx val="1"/>
            <c:invertIfNegative val="0"/>
            <c:bubble3D val="0"/>
            <c:extLst>
              <c:ext xmlns:c16="http://schemas.microsoft.com/office/drawing/2014/chart" uri="{C3380CC4-5D6E-409C-BE32-E72D297353CC}">
                <c16:uniqueId val="{00000003-CA5F-40A6-BA6C-40A3AE5A797C}"/>
              </c:ext>
            </c:extLst>
          </c:dPt>
          <c:dPt>
            <c:idx val="2"/>
            <c:invertIfNegative val="0"/>
            <c:bubble3D val="0"/>
            <c:extLst>
              <c:ext xmlns:c16="http://schemas.microsoft.com/office/drawing/2014/chart" uri="{C3380CC4-5D6E-409C-BE32-E72D297353CC}">
                <c16:uniqueId val="{00000005-CA5F-40A6-BA6C-40A3AE5A797C}"/>
              </c:ext>
            </c:extLst>
          </c:dPt>
          <c:dPt>
            <c:idx val="3"/>
            <c:invertIfNegative val="0"/>
            <c:bubble3D val="0"/>
            <c:extLst>
              <c:ext xmlns:c16="http://schemas.microsoft.com/office/drawing/2014/chart" uri="{C3380CC4-5D6E-409C-BE32-E72D297353CC}">
                <c16:uniqueId val="{00000007-CA5F-40A6-BA6C-40A3AE5A797C}"/>
              </c:ext>
            </c:extLst>
          </c:dPt>
          <c:dPt>
            <c:idx val="4"/>
            <c:invertIfNegative val="0"/>
            <c:bubble3D val="0"/>
            <c:extLst>
              <c:ext xmlns:c16="http://schemas.microsoft.com/office/drawing/2014/chart" uri="{C3380CC4-5D6E-409C-BE32-E72D297353CC}">
                <c16:uniqueId val="{00000009-CA5F-40A6-BA6C-40A3AE5A797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Feuil1!$A$2:$A$25</c:f>
              <c:numCache>
                <c:formatCode>General</c:formatCode>
                <c:ptCount val="24"/>
                <c:pt idx="0">
                  <c:v>0.45</c:v>
                </c:pt>
                <c:pt idx="1">
                  <c:v>1.49</c:v>
                </c:pt>
                <c:pt idx="2">
                  <c:v>2.42</c:v>
                </c:pt>
                <c:pt idx="3">
                  <c:v>3.35</c:v>
                </c:pt>
                <c:pt idx="4">
                  <c:v>4.28</c:v>
                </c:pt>
                <c:pt idx="6">
                  <c:v>20</c:v>
                </c:pt>
              </c:numCache>
            </c:numRef>
          </c:xVal>
          <c:yVal>
            <c:numRef>
              <c:f>Feuil1!$C$2:$C$25</c:f>
              <c:numCache>
                <c:formatCode>General</c:formatCode>
                <c:ptCount val="24"/>
                <c:pt idx="0">
                  <c:v>1.5</c:v>
                </c:pt>
                <c:pt idx="1">
                  <c:v>1.5</c:v>
                </c:pt>
                <c:pt idx="2">
                  <c:v>1.5</c:v>
                </c:pt>
                <c:pt idx="3">
                  <c:v>1.5</c:v>
                </c:pt>
                <c:pt idx="4">
                  <c:v>1.5</c:v>
                </c:pt>
                <c:pt idx="6">
                  <c:v>1.5</c:v>
                </c:pt>
              </c:numCache>
            </c:numRef>
          </c:yVal>
          <c:bubbleSize>
            <c:numRef>
              <c:f>Feuil1!$B$2:$B$25</c:f>
              <c:numCache>
                <c:formatCode>General</c:formatCode>
                <c:ptCount val="24"/>
                <c:pt idx="0">
                  <c:v>38</c:v>
                </c:pt>
                <c:pt idx="1">
                  <c:v>35</c:v>
                </c:pt>
                <c:pt idx="2">
                  <c:v>39</c:v>
                </c:pt>
                <c:pt idx="3">
                  <c:v>45</c:v>
                </c:pt>
                <c:pt idx="4">
                  <c:v>28</c:v>
                </c:pt>
                <c:pt idx="6" formatCode="0">
                  <c:v>86</c:v>
                </c:pt>
              </c:numCache>
            </c:numRef>
          </c:bubbleSize>
          <c:bubble3D val="0"/>
          <c:extLst>
            <c:ext xmlns:c16="http://schemas.microsoft.com/office/drawing/2014/chart" uri="{C3380CC4-5D6E-409C-BE32-E72D297353CC}">
              <c16:uniqueId val="{0000000A-CA5F-40A6-BA6C-40A3AE5A797C}"/>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C3C945"/>
            </a:solidFill>
            <a:ln>
              <a:solidFill>
                <a:srgbClr val="C3C945"/>
              </a:solidFill>
            </a:ln>
            <a:effectLst/>
          </c:spPr>
          <c:invertIfNegative val="0"/>
          <c:dPt>
            <c:idx val="0"/>
            <c:invertIfNegative val="0"/>
            <c:bubble3D val="0"/>
            <c:extLst>
              <c:ext xmlns:c16="http://schemas.microsoft.com/office/drawing/2014/chart" uri="{C3380CC4-5D6E-409C-BE32-E72D297353CC}">
                <c16:uniqueId val="{00000001-3701-46B4-A14C-A7A38FFA406C}"/>
              </c:ext>
            </c:extLst>
          </c:dPt>
          <c:dPt>
            <c:idx val="1"/>
            <c:invertIfNegative val="0"/>
            <c:bubble3D val="0"/>
            <c:extLst>
              <c:ext xmlns:c16="http://schemas.microsoft.com/office/drawing/2014/chart" uri="{C3380CC4-5D6E-409C-BE32-E72D297353CC}">
                <c16:uniqueId val="{00000003-3701-46B4-A14C-A7A38FFA406C}"/>
              </c:ext>
            </c:extLst>
          </c:dPt>
          <c:dPt>
            <c:idx val="2"/>
            <c:invertIfNegative val="0"/>
            <c:bubble3D val="0"/>
            <c:extLst>
              <c:ext xmlns:c16="http://schemas.microsoft.com/office/drawing/2014/chart" uri="{C3380CC4-5D6E-409C-BE32-E72D297353CC}">
                <c16:uniqueId val="{00000005-3701-46B4-A14C-A7A38FFA406C}"/>
              </c:ext>
            </c:extLst>
          </c:dPt>
          <c:dPt>
            <c:idx val="3"/>
            <c:invertIfNegative val="0"/>
            <c:bubble3D val="0"/>
            <c:extLst>
              <c:ext xmlns:c16="http://schemas.microsoft.com/office/drawing/2014/chart" uri="{C3380CC4-5D6E-409C-BE32-E72D297353CC}">
                <c16:uniqueId val="{00000007-3701-46B4-A14C-A7A38FFA406C}"/>
              </c:ext>
            </c:extLst>
          </c:dPt>
          <c:dPt>
            <c:idx val="4"/>
            <c:invertIfNegative val="0"/>
            <c:bubble3D val="0"/>
            <c:extLst>
              <c:ext xmlns:c16="http://schemas.microsoft.com/office/drawing/2014/chart" uri="{C3380CC4-5D6E-409C-BE32-E72D297353CC}">
                <c16:uniqueId val="{00000009-3701-46B4-A14C-A7A38FFA406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Feuil1!$A$2:$A$25</c:f>
              <c:numCache>
                <c:formatCode>General</c:formatCode>
                <c:ptCount val="24"/>
                <c:pt idx="0">
                  <c:v>0.45</c:v>
                </c:pt>
                <c:pt idx="1">
                  <c:v>1.49</c:v>
                </c:pt>
                <c:pt idx="2">
                  <c:v>2.42</c:v>
                </c:pt>
                <c:pt idx="3">
                  <c:v>3.35</c:v>
                </c:pt>
                <c:pt idx="4">
                  <c:v>4.28</c:v>
                </c:pt>
                <c:pt idx="6">
                  <c:v>20</c:v>
                </c:pt>
              </c:numCache>
            </c:numRef>
          </c:xVal>
          <c:yVal>
            <c:numRef>
              <c:f>Feuil1!$C$2:$C$25</c:f>
              <c:numCache>
                <c:formatCode>General</c:formatCode>
                <c:ptCount val="24"/>
                <c:pt idx="0">
                  <c:v>1.5</c:v>
                </c:pt>
                <c:pt idx="1">
                  <c:v>1.5</c:v>
                </c:pt>
                <c:pt idx="2">
                  <c:v>1.5</c:v>
                </c:pt>
                <c:pt idx="3">
                  <c:v>1.5</c:v>
                </c:pt>
                <c:pt idx="4">
                  <c:v>1.5</c:v>
                </c:pt>
                <c:pt idx="6">
                  <c:v>1.5</c:v>
                </c:pt>
              </c:numCache>
            </c:numRef>
          </c:yVal>
          <c:bubbleSize>
            <c:numRef>
              <c:f>Feuil1!$B$2:$B$25</c:f>
              <c:numCache>
                <c:formatCode>General</c:formatCode>
                <c:ptCount val="24"/>
                <c:pt idx="0">
                  <c:v>68</c:v>
                </c:pt>
                <c:pt idx="1">
                  <c:v>64</c:v>
                </c:pt>
                <c:pt idx="2">
                  <c:v>70</c:v>
                </c:pt>
                <c:pt idx="3">
                  <c:v>72</c:v>
                </c:pt>
                <c:pt idx="4">
                  <c:v>68</c:v>
                </c:pt>
                <c:pt idx="6" formatCode="0">
                  <c:v>80</c:v>
                </c:pt>
              </c:numCache>
            </c:numRef>
          </c:bubbleSize>
          <c:bubble3D val="0"/>
          <c:extLst>
            <c:ext xmlns:c16="http://schemas.microsoft.com/office/drawing/2014/chart" uri="{C3380CC4-5D6E-409C-BE32-E72D297353CC}">
              <c16:uniqueId val="{00000014-3701-46B4-A14C-A7A38FFA406C}"/>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0"/>
          <c:order val="1"/>
          <c:tx>
            <c:strRef>
              <c:f>Sheet1!$C$1</c:f>
              <c:strCache>
                <c:ptCount val="1"/>
                <c:pt idx="0">
                  <c:v>NET Already or consider</c:v>
                </c:pt>
              </c:strCache>
            </c:strRef>
          </c:tx>
          <c:spPr>
            <a:solidFill>
              <a:schemeClr val="bg1">
                <a:lumMod val="85000"/>
              </a:schemeClr>
            </a:solidFill>
          </c:spPr>
          <c:invertIfNegative val="0"/>
          <c:dPt>
            <c:idx val="0"/>
            <c:invertIfNegative val="0"/>
            <c:bubble3D val="0"/>
            <c:spPr>
              <a:solidFill>
                <a:srgbClr val="D9D9D9"/>
              </a:solidFill>
            </c:spPr>
            <c:extLst>
              <c:ext xmlns:c16="http://schemas.microsoft.com/office/drawing/2014/chart" uri="{C3380CC4-5D6E-409C-BE32-E72D297353CC}">
                <c16:uniqueId val="{00000001-F4EC-424D-9EA5-057F3CE24626}"/>
              </c:ext>
            </c:extLst>
          </c:dPt>
          <c:dPt>
            <c:idx val="1"/>
            <c:invertIfNegative val="0"/>
            <c:bubble3D val="0"/>
            <c:spPr>
              <a:solidFill>
                <a:srgbClr val="D9D9D9"/>
              </a:solidFill>
            </c:spPr>
            <c:extLst>
              <c:ext xmlns:c16="http://schemas.microsoft.com/office/drawing/2014/chart" uri="{C3380CC4-5D6E-409C-BE32-E72D297353CC}">
                <c16:uniqueId val="{00000003-F4EC-424D-9EA5-057F3CE24626}"/>
              </c:ext>
            </c:extLst>
          </c:dPt>
          <c:dPt>
            <c:idx val="2"/>
            <c:invertIfNegative val="0"/>
            <c:bubble3D val="0"/>
            <c:spPr>
              <a:solidFill>
                <a:srgbClr val="D9D9D9"/>
              </a:solidFill>
            </c:spPr>
            <c:extLst>
              <c:ext xmlns:c16="http://schemas.microsoft.com/office/drawing/2014/chart" uri="{C3380CC4-5D6E-409C-BE32-E72D297353CC}">
                <c16:uniqueId val="{00000005-F4EC-424D-9EA5-057F3CE24626}"/>
              </c:ext>
            </c:extLst>
          </c:dPt>
          <c:dPt>
            <c:idx val="3"/>
            <c:invertIfNegative val="0"/>
            <c:bubble3D val="0"/>
            <c:spPr>
              <a:solidFill>
                <a:srgbClr val="D9D9D9"/>
              </a:solidFill>
            </c:spPr>
            <c:extLst>
              <c:ext xmlns:c16="http://schemas.microsoft.com/office/drawing/2014/chart" uri="{C3380CC4-5D6E-409C-BE32-E72D297353CC}">
                <c16:uniqueId val="{00000007-F4EC-424D-9EA5-057F3CE24626}"/>
              </c:ext>
            </c:extLst>
          </c:dPt>
          <c:dPt>
            <c:idx val="4"/>
            <c:invertIfNegative val="0"/>
            <c:bubble3D val="0"/>
            <c:spPr>
              <a:solidFill>
                <a:srgbClr val="D9D9D9"/>
              </a:solidFill>
            </c:spPr>
            <c:extLst>
              <c:ext xmlns:c16="http://schemas.microsoft.com/office/drawing/2014/chart" uri="{C3380CC4-5D6E-409C-BE32-E72D297353CC}">
                <c16:uniqueId val="{00000009-F4EC-424D-9EA5-057F3CE24626}"/>
              </c:ext>
            </c:extLst>
          </c:dPt>
          <c:dPt>
            <c:idx val="5"/>
            <c:invertIfNegative val="0"/>
            <c:bubble3D val="0"/>
            <c:spPr>
              <a:solidFill>
                <a:srgbClr val="D9D9D9"/>
              </a:solidFill>
            </c:spPr>
            <c:extLst>
              <c:ext xmlns:c16="http://schemas.microsoft.com/office/drawing/2014/chart" uri="{C3380CC4-5D6E-409C-BE32-E72D297353CC}">
                <c16:uniqueId val="{0000000B-F4EC-424D-9EA5-057F3CE24626}"/>
              </c:ext>
            </c:extLst>
          </c:dPt>
          <c:dPt>
            <c:idx val="6"/>
            <c:invertIfNegative val="0"/>
            <c:bubble3D val="0"/>
            <c:spPr>
              <a:solidFill>
                <a:srgbClr val="D9D9D9"/>
              </a:solidFill>
            </c:spPr>
            <c:extLst>
              <c:ext xmlns:c16="http://schemas.microsoft.com/office/drawing/2014/chart" uri="{C3380CC4-5D6E-409C-BE32-E72D297353CC}">
                <c16:uniqueId val="{0000000D-F4EC-424D-9EA5-057F3CE24626}"/>
              </c:ext>
            </c:extLst>
          </c:dPt>
          <c:dPt>
            <c:idx val="7"/>
            <c:invertIfNegative val="0"/>
            <c:bubble3D val="0"/>
            <c:spPr>
              <a:solidFill>
                <a:srgbClr val="D9D9D9"/>
              </a:solidFill>
            </c:spPr>
            <c:extLst>
              <c:ext xmlns:c16="http://schemas.microsoft.com/office/drawing/2014/chart" uri="{C3380CC4-5D6E-409C-BE32-E72D297353CC}">
                <c16:uniqueId val="{0000000F-F4EC-424D-9EA5-057F3CE24626}"/>
              </c:ext>
            </c:extLst>
          </c:dPt>
          <c:dPt>
            <c:idx val="8"/>
            <c:invertIfNegative val="0"/>
            <c:bubble3D val="0"/>
            <c:spPr>
              <a:solidFill>
                <a:srgbClr val="D9D9D9"/>
              </a:solidFill>
            </c:spPr>
            <c:extLst>
              <c:ext xmlns:c16="http://schemas.microsoft.com/office/drawing/2014/chart" uri="{C3380CC4-5D6E-409C-BE32-E72D297353CC}">
                <c16:uniqueId val="{00000011-F4EC-424D-9EA5-057F3CE24626}"/>
              </c:ext>
            </c:extLst>
          </c:dPt>
          <c:dPt>
            <c:idx val="9"/>
            <c:invertIfNegative val="0"/>
            <c:bubble3D val="0"/>
            <c:spPr>
              <a:solidFill>
                <a:srgbClr val="D9D9D9"/>
              </a:solidFill>
            </c:spPr>
            <c:extLst>
              <c:ext xmlns:c16="http://schemas.microsoft.com/office/drawing/2014/chart" uri="{C3380CC4-5D6E-409C-BE32-E72D297353CC}">
                <c16:uniqueId val="{00000013-F4EC-424D-9EA5-057F3CE24626}"/>
              </c:ext>
            </c:extLst>
          </c:dPt>
          <c:dPt>
            <c:idx val="10"/>
            <c:invertIfNegative val="0"/>
            <c:bubble3D val="0"/>
            <c:spPr>
              <a:solidFill>
                <a:srgbClr val="D9D9D9"/>
              </a:solidFill>
            </c:spPr>
            <c:extLst>
              <c:ext xmlns:c16="http://schemas.microsoft.com/office/drawing/2014/chart" uri="{C3380CC4-5D6E-409C-BE32-E72D297353CC}">
                <c16:uniqueId val="{00000015-F4EC-424D-9EA5-057F3CE24626}"/>
              </c:ext>
            </c:extLst>
          </c:dPt>
          <c:dPt>
            <c:idx val="11"/>
            <c:invertIfNegative val="0"/>
            <c:bubble3D val="0"/>
            <c:spPr>
              <a:solidFill>
                <a:srgbClr val="D9D9D9"/>
              </a:solidFill>
            </c:spPr>
            <c:extLst>
              <c:ext xmlns:c16="http://schemas.microsoft.com/office/drawing/2014/chart" uri="{C3380CC4-5D6E-409C-BE32-E72D297353CC}">
                <c16:uniqueId val="{00000017-F4EC-424D-9EA5-057F3CE24626}"/>
              </c:ext>
            </c:extLst>
          </c:dPt>
          <c:dPt>
            <c:idx val="12"/>
            <c:invertIfNegative val="0"/>
            <c:bubble3D val="0"/>
            <c:spPr>
              <a:solidFill>
                <a:srgbClr val="D9D9D9"/>
              </a:solidFill>
            </c:spPr>
            <c:extLst>
              <c:ext xmlns:c16="http://schemas.microsoft.com/office/drawing/2014/chart" uri="{C3380CC4-5D6E-409C-BE32-E72D297353CC}">
                <c16:uniqueId val="{00000019-F4EC-424D-9EA5-057F3CE24626}"/>
              </c:ext>
            </c:extLst>
          </c:dPt>
          <c:dPt>
            <c:idx val="13"/>
            <c:invertIfNegative val="0"/>
            <c:bubble3D val="0"/>
            <c:spPr>
              <a:solidFill>
                <a:srgbClr val="D9D9D9"/>
              </a:solidFill>
            </c:spPr>
            <c:extLst>
              <c:ext xmlns:c16="http://schemas.microsoft.com/office/drawing/2014/chart" uri="{C3380CC4-5D6E-409C-BE32-E72D297353CC}">
                <c16:uniqueId val="{0000001B-F4EC-424D-9EA5-057F3CE24626}"/>
              </c:ext>
            </c:extLst>
          </c:dPt>
          <c:dPt>
            <c:idx val="14"/>
            <c:invertIfNegative val="0"/>
            <c:bubble3D val="0"/>
            <c:spPr>
              <a:solidFill>
                <a:srgbClr val="D9D9D9"/>
              </a:solidFill>
            </c:spPr>
            <c:extLst>
              <c:ext xmlns:c16="http://schemas.microsoft.com/office/drawing/2014/chart" uri="{C3380CC4-5D6E-409C-BE32-E72D297353CC}">
                <c16:uniqueId val="{0000001D-F4EC-424D-9EA5-057F3CE24626}"/>
              </c:ext>
            </c:extLst>
          </c:dPt>
          <c:dPt>
            <c:idx val="15"/>
            <c:invertIfNegative val="0"/>
            <c:bubble3D val="0"/>
            <c:spPr>
              <a:solidFill>
                <a:srgbClr val="D9D9D9"/>
              </a:solidFill>
            </c:spPr>
            <c:extLst>
              <c:ext xmlns:c16="http://schemas.microsoft.com/office/drawing/2014/chart" uri="{C3380CC4-5D6E-409C-BE32-E72D297353CC}">
                <c16:uniqueId val="{0000001F-F4EC-424D-9EA5-057F3CE24626}"/>
              </c:ext>
            </c:extLst>
          </c:dPt>
          <c:dPt>
            <c:idx val="16"/>
            <c:invertIfNegative val="0"/>
            <c:bubble3D val="0"/>
            <c:spPr>
              <a:solidFill>
                <a:srgbClr val="D9D9D9"/>
              </a:solidFill>
            </c:spPr>
            <c:extLst>
              <c:ext xmlns:c16="http://schemas.microsoft.com/office/drawing/2014/chart" uri="{C3380CC4-5D6E-409C-BE32-E72D297353CC}">
                <c16:uniqueId val="{00000021-F4EC-424D-9EA5-057F3CE24626}"/>
              </c:ext>
            </c:extLst>
          </c:dPt>
          <c:dPt>
            <c:idx val="17"/>
            <c:invertIfNegative val="0"/>
            <c:bubble3D val="0"/>
            <c:spPr>
              <a:solidFill>
                <a:srgbClr val="D9D9D9"/>
              </a:solidFill>
            </c:spPr>
            <c:extLst>
              <c:ext xmlns:c16="http://schemas.microsoft.com/office/drawing/2014/chart" uri="{C3380CC4-5D6E-409C-BE32-E72D297353CC}">
                <c16:uniqueId val="{00000023-F4EC-424D-9EA5-057F3CE24626}"/>
              </c:ext>
            </c:extLst>
          </c:dPt>
          <c:dPt>
            <c:idx val="18"/>
            <c:invertIfNegative val="0"/>
            <c:bubble3D val="0"/>
            <c:spPr>
              <a:solidFill>
                <a:srgbClr val="D9D9D9"/>
              </a:solidFill>
            </c:spPr>
            <c:extLst>
              <c:ext xmlns:c16="http://schemas.microsoft.com/office/drawing/2014/chart" uri="{C3380CC4-5D6E-409C-BE32-E72D297353CC}">
                <c16:uniqueId val="{00000025-F4EC-424D-9EA5-057F3CE24626}"/>
              </c:ext>
            </c:extLst>
          </c:dPt>
          <c:dPt>
            <c:idx val="19"/>
            <c:invertIfNegative val="0"/>
            <c:bubble3D val="0"/>
            <c:spPr>
              <a:solidFill>
                <a:srgbClr val="D9D9D9"/>
              </a:solidFill>
            </c:spPr>
            <c:extLst>
              <c:ext xmlns:c16="http://schemas.microsoft.com/office/drawing/2014/chart" uri="{C3380CC4-5D6E-409C-BE32-E72D297353CC}">
                <c16:uniqueId val="{00000027-F4EC-424D-9EA5-057F3CE24626}"/>
              </c:ext>
            </c:extLst>
          </c:dPt>
          <c:dPt>
            <c:idx val="20"/>
            <c:invertIfNegative val="0"/>
            <c:bubble3D val="0"/>
            <c:spPr>
              <a:solidFill>
                <a:srgbClr val="D9D9D9"/>
              </a:solidFill>
            </c:spPr>
            <c:extLst>
              <c:ext xmlns:c16="http://schemas.microsoft.com/office/drawing/2014/chart" uri="{C3380CC4-5D6E-409C-BE32-E72D297353CC}">
                <c16:uniqueId val="{00000029-F4EC-424D-9EA5-057F3CE24626}"/>
              </c:ext>
            </c:extLst>
          </c:dPt>
          <c:dLbls>
            <c:dLbl>
              <c:idx val="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1-F4EC-424D-9EA5-057F3CE24626}"/>
                </c:ext>
              </c:extLst>
            </c:dLbl>
            <c:dLbl>
              <c:idx val="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3-F4EC-424D-9EA5-057F3CE24626}"/>
                </c:ext>
              </c:extLst>
            </c:dLbl>
            <c:dLbl>
              <c:idx val="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5-F4EC-424D-9EA5-057F3CE24626}"/>
                </c:ext>
              </c:extLst>
            </c:dLbl>
            <c:dLbl>
              <c:idx val="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7-F4EC-424D-9EA5-057F3CE24626}"/>
                </c:ext>
              </c:extLst>
            </c:dLbl>
            <c:dLbl>
              <c:idx val="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9-F4EC-424D-9EA5-057F3CE24626}"/>
                </c:ext>
              </c:extLst>
            </c:dLbl>
            <c:dLbl>
              <c:idx val="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B-F4EC-424D-9EA5-057F3CE24626}"/>
                </c:ext>
              </c:extLst>
            </c:dLbl>
            <c:dLbl>
              <c:idx val="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D-F4EC-424D-9EA5-057F3CE24626}"/>
                </c:ext>
              </c:extLst>
            </c:dLbl>
            <c:dLbl>
              <c:idx val="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F-F4EC-424D-9EA5-057F3CE24626}"/>
                </c:ext>
              </c:extLst>
            </c:dLbl>
            <c:dLbl>
              <c:idx val="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1-F4EC-424D-9EA5-057F3CE24626}"/>
                </c:ext>
              </c:extLst>
            </c:dLbl>
            <c:dLbl>
              <c:idx val="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3-F4EC-424D-9EA5-057F3CE24626}"/>
                </c:ext>
              </c:extLst>
            </c:dLbl>
            <c:dLbl>
              <c:idx val="1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5-F4EC-424D-9EA5-057F3CE24626}"/>
                </c:ext>
              </c:extLst>
            </c:dLbl>
            <c:dLbl>
              <c:idx val="11"/>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7-F4EC-424D-9EA5-057F3CE24626}"/>
                </c:ext>
              </c:extLst>
            </c:dLbl>
            <c:dLbl>
              <c:idx val="12"/>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9-F4EC-424D-9EA5-057F3CE24626}"/>
                </c:ext>
              </c:extLst>
            </c:dLbl>
            <c:dLbl>
              <c:idx val="13"/>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B-F4EC-424D-9EA5-057F3CE24626}"/>
                </c:ext>
              </c:extLst>
            </c:dLbl>
            <c:dLbl>
              <c:idx val="14"/>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D-F4EC-424D-9EA5-057F3CE24626}"/>
                </c:ext>
              </c:extLst>
            </c:dLbl>
            <c:dLbl>
              <c:idx val="15"/>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1F-F4EC-424D-9EA5-057F3CE24626}"/>
                </c:ext>
              </c:extLst>
            </c:dLbl>
            <c:dLbl>
              <c:idx val="16"/>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1-F4EC-424D-9EA5-057F3CE24626}"/>
                </c:ext>
              </c:extLst>
            </c:dLbl>
            <c:dLbl>
              <c:idx val="17"/>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3-F4EC-424D-9EA5-057F3CE24626}"/>
                </c:ext>
              </c:extLst>
            </c:dLbl>
            <c:dLbl>
              <c:idx val="18"/>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5-F4EC-424D-9EA5-057F3CE24626}"/>
                </c:ext>
              </c:extLst>
            </c:dLbl>
            <c:dLbl>
              <c:idx val="19"/>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7-F4EC-424D-9EA5-057F3CE24626}"/>
                </c:ext>
              </c:extLst>
            </c:dLbl>
            <c:dLbl>
              <c:idx val="20"/>
              <c:spPr>
                <a:solidFill>
                  <a:schemeClr val="bg1"/>
                </a:solidFill>
                <a:ln>
                  <a:noFill/>
                </a:ln>
                <a:effectLst/>
              </c:spPr>
              <c:txPr>
                <a:bodyPr wrap="square" lIns="38100" tIns="19050" rIns="38100" bIns="19050" anchor="ctr">
                  <a:spAutoFit/>
                </a:bodyPr>
                <a:lstStyle/>
                <a:p>
                  <a:pPr>
                    <a:defRPr sz="1400" b="1">
                      <a:solidFill>
                        <a:srgbClr val="545454"/>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29-F4EC-424D-9EA5-057F3CE24626}"/>
                </c:ext>
              </c:extLst>
            </c:dLbl>
            <c:spPr>
              <a:solidFill>
                <a:schemeClr val="bg1"/>
              </a:solid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Sheet1!$C$2:$C$27</c:f>
              <c:numCache>
                <c:formatCode>General</c:formatCode>
                <c:ptCount val="26"/>
                <c:pt idx="0">
                  <c:v>73</c:v>
                </c:pt>
                <c:pt idx="1">
                  <c:v>75</c:v>
                </c:pt>
                <c:pt idx="2">
                  <c:v>92</c:v>
                </c:pt>
                <c:pt idx="3">
                  <c:v>82</c:v>
                </c:pt>
                <c:pt idx="4">
                  <c:v>83</c:v>
                </c:pt>
                <c:pt idx="5">
                  <c:v>76</c:v>
                </c:pt>
                <c:pt idx="6">
                  <c:v>83</c:v>
                </c:pt>
                <c:pt idx="7">
                  <c:v>86</c:v>
                </c:pt>
                <c:pt idx="8">
                  <c:v>89</c:v>
                </c:pt>
                <c:pt idx="9">
                  <c:v>78</c:v>
                </c:pt>
                <c:pt idx="10">
                  <c:v>76</c:v>
                </c:pt>
                <c:pt idx="11">
                  <c:v>92</c:v>
                </c:pt>
                <c:pt idx="12">
                  <c:v>60</c:v>
                </c:pt>
                <c:pt idx="13">
                  <c:v>61</c:v>
                </c:pt>
                <c:pt idx="14">
                  <c:v>74</c:v>
                </c:pt>
                <c:pt idx="15">
                  <c:v>76</c:v>
                </c:pt>
                <c:pt idx="16">
                  <c:v>73</c:v>
                </c:pt>
                <c:pt idx="17">
                  <c:v>80</c:v>
                </c:pt>
                <c:pt idx="18">
                  <c:v>66</c:v>
                </c:pt>
                <c:pt idx="19">
                  <c:v>70</c:v>
                </c:pt>
                <c:pt idx="20">
                  <c:v>85</c:v>
                </c:pt>
                <c:pt idx="21">
                  <c:v>82</c:v>
                </c:pt>
                <c:pt idx="22">
                  <c:v>83</c:v>
                </c:pt>
                <c:pt idx="23">
                  <c:v>88</c:v>
                </c:pt>
                <c:pt idx="24">
                  <c:v>85</c:v>
                </c:pt>
                <c:pt idx="25">
                  <c:v>73</c:v>
                </c:pt>
              </c:numCache>
            </c:numRef>
          </c:val>
          <c:extLst>
            <c:ext xmlns:c16="http://schemas.microsoft.com/office/drawing/2014/chart" uri="{C3380CC4-5D6E-409C-BE32-E72D297353CC}">
              <c16:uniqueId val="{0000002A-F4EC-424D-9EA5-057F3CE24626}"/>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8"/>
          <c:order val="0"/>
          <c:tx>
            <c:strRef>
              <c:f>Sheet1!$B$1</c:f>
              <c:strCache>
                <c:ptCount val="1"/>
                <c:pt idx="0">
                  <c:v>Already</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2B-F4EC-424D-9EA5-057F3CE24626}"/>
              </c:ext>
            </c:extLst>
          </c:dPt>
          <c:dPt>
            <c:idx val="10"/>
            <c:invertIfNegative val="0"/>
            <c:bubble3D val="0"/>
            <c:extLst>
              <c:ext xmlns:c16="http://schemas.microsoft.com/office/drawing/2014/chart" uri="{C3380CC4-5D6E-409C-BE32-E72D297353CC}">
                <c16:uniqueId val="{0000002C-F4EC-424D-9EA5-057F3CE24626}"/>
              </c:ext>
            </c:extLst>
          </c:dPt>
          <c:dPt>
            <c:idx val="12"/>
            <c:invertIfNegative val="0"/>
            <c:bubble3D val="0"/>
            <c:extLst>
              <c:ext xmlns:c16="http://schemas.microsoft.com/office/drawing/2014/chart" uri="{C3380CC4-5D6E-409C-BE32-E72D297353CC}">
                <c16:uniqueId val="{0000002D-F4EC-424D-9EA5-057F3CE24626}"/>
              </c:ext>
            </c:extLst>
          </c:dPt>
          <c:dPt>
            <c:idx val="13"/>
            <c:invertIfNegative val="0"/>
            <c:bubble3D val="0"/>
            <c:extLst>
              <c:ext xmlns:c16="http://schemas.microsoft.com/office/drawing/2014/chart" uri="{C3380CC4-5D6E-409C-BE32-E72D297353CC}">
                <c16:uniqueId val="{0000002E-F4EC-424D-9EA5-057F3CE24626}"/>
              </c:ext>
            </c:extLst>
          </c:dPt>
          <c:dPt>
            <c:idx val="21"/>
            <c:invertIfNegative val="0"/>
            <c:bubble3D val="0"/>
            <c:extLst>
              <c:ext xmlns:c16="http://schemas.microsoft.com/office/drawing/2014/chart" uri="{C3380CC4-5D6E-409C-BE32-E72D297353CC}">
                <c16:uniqueId val="{0000002F-F4EC-424D-9EA5-057F3CE24626}"/>
              </c:ext>
            </c:extLst>
          </c:dPt>
          <c:dLbls>
            <c:dLbl>
              <c:idx val="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0-F4EC-424D-9EA5-057F3CE24626}"/>
                </c:ext>
              </c:extLst>
            </c:dLbl>
            <c:dLbl>
              <c:idx val="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1-F4EC-424D-9EA5-057F3CE24626}"/>
                </c:ext>
              </c:extLst>
            </c:dLbl>
            <c:dLbl>
              <c:idx val="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2-F4EC-424D-9EA5-057F3CE24626}"/>
                </c:ext>
              </c:extLst>
            </c:dLbl>
            <c:dLbl>
              <c:idx val="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3-F4EC-424D-9EA5-057F3CE24626}"/>
                </c:ext>
              </c:extLst>
            </c:dLbl>
            <c:dLbl>
              <c:idx val="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4-F4EC-424D-9EA5-057F3CE24626}"/>
                </c:ext>
              </c:extLst>
            </c:dLbl>
            <c:dLbl>
              <c:idx val="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B-F4EC-424D-9EA5-057F3CE24626}"/>
                </c:ext>
              </c:extLst>
            </c:dLbl>
            <c:dLbl>
              <c:idx val="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5-F4EC-424D-9EA5-057F3CE24626}"/>
                </c:ext>
              </c:extLst>
            </c:dLbl>
            <c:dLbl>
              <c:idx val="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6-F4EC-424D-9EA5-057F3CE24626}"/>
                </c:ext>
              </c:extLst>
            </c:dLbl>
            <c:dLbl>
              <c:idx val="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7-F4EC-424D-9EA5-057F3CE24626}"/>
                </c:ext>
              </c:extLst>
            </c:dLbl>
            <c:dLbl>
              <c:idx val="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8-F4EC-424D-9EA5-057F3CE24626}"/>
                </c:ext>
              </c:extLst>
            </c:dLbl>
            <c:dLbl>
              <c:idx val="1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C-F4EC-424D-9EA5-057F3CE24626}"/>
                </c:ext>
              </c:extLst>
            </c:dLbl>
            <c:dLbl>
              <c:idx val="11"/>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9-F4EC-424D-9EA5-057F3CE24626}"/>
                </c:ext>
              </c:extLst>
            </c:dLbl>
            <c:dLbl>
              <c:idx val="12"/>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D-F4EC-424D-9EA5-057F3CE24626}"/>
                </c:ext>
              </c:extLst>
            </c:dLbl>
            <c:dLbl>
              <c:idx val="13"/>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E-F4EC-424D-9EA5-057F3CE24626}"/>
                </c:ext>
              </c:extLst>
            </c:dLbl>
            <c:dLbl>
              <c:idx val="14"/>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A-F4EC-424D-9EA5-057F3CE24626}"/>
                </c:ext>
              </c:extLst>
            </c:dLbl>
            <c:dLbl>
              <c:idx val="15"/>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B-F4EC-424D-9EA5-057F3CE24626}"/>
                </c:ext>
              </c:extLst>
            </c:dLbl>
            <c:dLbl>
              <c:idx val="16"/>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C-F4EC-424D-9EA5-057F3CE24626}"/>
                </c:ext>
              </c:extLst>
            </c:dLbl>
            <c:dLbl>
              <c:idx val="17"/>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D-F4EC-424D-9EA5-057F3CE24626}"/>
                </c:ext>
              </c:extLst>
            </c:dLbl>
            <c:dLbl>
              <c:idx val="18"/>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E-F4EC-424D-9EA5-057F3CE24626}"/>
                </c:ext>
              </c:extLst>
            </c:dLbl>
            <c:dLbl>
              <c:idx val="19"/>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F-F4EC-424D-9EA5-057F3CE24626}"/>
                </c:ext>
              </c:extLst>
            </c:dLbl>
            <c:dLbl>
              <c:idx val="20"/>
              <c:numFmt formatCode="#,##0" sourceLinked="0"/>
              <c:spPr>
                <a:noFill/>
                <a:ln>
                  <a:noFill/>
                </a:ln>
                <a:effectLst/>
              </c:spPr>
              <c:txPr>
                <a:bodyPr/>
                <a:lstStyle/>
                <a:p>
                  <a:pPr>
                    <a:defRPr sz="1400" b="1">
                      <a:solidFill>
                        <a:srgbClr val="989898"/>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40-F4EC-424D-9EA5-057F3CE24626}"/>
                </c:ext>
              </c:extLst>
            </c:dLbl>
            <c:numFmt formatCode="#,##0" sourceLinked="0"/>
            <c:spPr>
              <a:noFill/>
              <a:ln>
                <a:noFill/>
              </a:ln>
              <a:effectLst/>
            </c:spPr>
            <c:txPr>
              <a:bodyPr/>
              <a:lstStyle/>
              <a:p>
                <a:pPr>
                  <a:defRPr sz="1400" b="1">
                    <a:solidFill>
                      <a:schemeClr val="tx1">
                        <a:lumMod val="60000"/>
                        <a:lumOff val="4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Sheet1!$B$2:$B$27</c:f>
              <c:numCache>
                <c:formatCode>General</c:formatCode>
                <c:ptCount val="26"/>
                <c:pt idx="0">
                  <c:v>66</c:v>
                </c:pt>
                <c:pt idx="1">
                  <c:v>64</c:v>
                </c:pt>
                <c:pt idx="2">
                  <c:v>84</c:v>
                </c:pt>
                <c:pt idx="3">
                  <c:v>69</c:v>
                </c:pt>
                <c:pt idx="4">
                  <c:v>74</c:v>
                </c:pt>
                <c:pt idx="5">
                  <c:v>58</c:v>
                </c:pt>
                <c:pt idx="6">
                  <c:v>72</c:v>
                </c:pt>
                <c:pt idx="7">
                  <c:v>68</c:v>
                </c:pt>
                <c:pt idx="8">
                  <c:v>81</c:v>
                </c:pt>
                <c:pt idx="9">
                  <c:v>64</c:v>
                </c:pt>
                <c:pt idx="10">
                  <c:v>63</c:v>
                </c:pt>
                <c:pt idx="11">
                  <c:v>81</c:v>
                </c:pt>
                <c:pt idx="12">
                  <c:v>52</c:v>
                </c:pt>
                <c:pt idx="13">
                  <c:v>42</c:v>
                </c:pt>
                <c:pt idx="14">
                  <c:v>63</c:v>
                </c:pt>
                <c:pt idx="15">
                  <c:v>54</c:v>
                </c:pt>
                <c:pt idx="16">
                  <c:v>59</c:v>
                </c:pt>
                <c:pt idx="17">
                  <c:v>70</c:v>
                </c:pt>
                <c:pt idx="18">
                  <c:v>52</c:v>
                </c:pt>
                <c:pt idx="19">
                  <c:v>60</c:v>
                </c:pt>
                <c:pt idx="20">
                  <c:v>69</c:v>
                </c:pt>
                <c:pt idx="21">
                  <c:v>56</c:v>
                </c:pt>
                <c:pt idx="22">
                  <c:v>70</c:v>
                </c:pt>
                <c:pt idx="23">
                  <c:v>65</c:v>
                </c:pt>
                <c:pt idx="24">
                  <c:v>73</c:v>
                </c:pt>
                <c:pt idx="25">
                  <c:v>56</c:v>
                </c:pt>
              </c:numCache>
            </c:numRef>
          </c:val>
          <c:extLst>
            <c:ext xmlns:c16="http://schemas.microsoft.com/office/drawing/2014/chart" uri="{C3380CC4-5D6E-409C-BE32-E72D297353CC}">
              <c16:uniqueId val="{00000041-F4EC-424D-9EA5-057F3CE24626}"/>
            </c:ext>
          </c:extLst>
        </c:ser>
        <c:dLbls>
          <c:showLegendKey val="0"/>
          <c:showVal val="0"/>
          <c:showCatName val="0"/>
          <c:showSerName val="0"/>
          <c:showPercent val="0"/>
          <c:showBubbleSize val="0"/>
        </c:dLbls>
        <c:gapWidth val="47"/>
        <c:overlap val="100"/>
        <c:axId val="989752360"/>
        <c:axId val="989753016"/>
      </c:barChart>
      <c:lineChart>
        <c:grouping val="standard"/>
        <c:varyColors val="0"/>
        <c:ser>
          <c:idx val="1"/>
          <c:order val="2"/>
          <c:tx>
            <c:strRef>
              <c:f>Sheet1!$D$1</c:f>
              <c:strCache>
                <c:ptCount val="1"/>
                <c:pt idx="0">
                  <c:v>Already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Sheet1!$D$2:$D$27</c:f>
              <c:numCache>
                <c:formatCode>General</c:formatCode>
                <c:ptCount val="26"/>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numCache>
            </c:numRef>
          </c:val>
          <c:smooth val="0"/>
          <c:extLst>
            <c:ext xmlns:c16="http://schemas.microsoft.com/office/drawing/2014/chart" uri="{C3380CC4-5D6E-409C-BE32-E72D297353CC}">
              <c16:uniqueId val="{00000042-F4EC-424D-9EA5-057F3CE24626}"/>
            </c:ext>
          </c:extLst>
        </c:ser>
        <c:ser>
          <c:idx val="2"/>
          <c:order val="3"/>
          <c:tx>
            <c:strRef>
              <c:f>Sheet1!$E$1</c:f>
              <c:strCache>
                <c:ptCount val="1"/>
                <c:pt idx="0">
                  <c:v>NET Europe</c:v>
                </c:pt>
              </c:strCache>
            </c:strRef>
          </c:tx>
          <c:spPr>
            <a:ln w="12700">
              <a:solidFill>
                <a:srgbClr val="2A2A2A"/>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Sheet1!$E$2:$E$27</c:f>
              <c:numCache>
                <c:formatCode>General</c:formatCode>
                <c:ptCount val="26"/>
                <c:pt idx="0">
                  <c:v>77</c:v>
                </c:pt>
                <c:pt idx="1">
                  <c:v>77</c:v>
                </c:pt>
                <c:pt idx="2">
                  <c:v>77</c:v>
                </c:pt>
                <c:pt idx="3">
                  <c:v>77</c:v>
                </c:pt>
                <c:pt idx="4">
                  <c:v>77</c:v>
                </c:pt>
                <c:pt idx="5">
                  <c:v>77</c:v>
                </c:pt>
                <c:pt idx="6">
                  <c:v>77</c:v>
                </c:pt>
                <c:pt idx="7">
                  <c:v>77</c:v>
                </c:pt>
                <c:pt idx="8">
                  <c:v>77</c:v>
                </c:pt>
                <c:pt idx="9">
                  <c:v>77</c:v>
                </c:pt>
                <c:pt idx="10">
                  <c:v>77</c:v>
                </c:pt>
                <c:pt idx="11">
                  <c:v>77</c:v>
                </c:pt>
                <c:pt idx="12">
                  <c:v>77</c:v>
                </c:pt>
                <c:pt idx="13">
                  <c:v>77</c:v>
                </c:pt>
                <c:pt idx="14">
                  <c:v>77</c:v>
                </c:pt>
                <c:pt idx="15">
                  <c:v>77</c:v>
                </c:pt>
                <c:pt idx="16">
                  <c:v>77</c:v>
                </c:pt>
                <c:pt idx="17">
                  <c:v>77</c:v>
                </c:pt>
                <c:pt idx="18">
                  <c:v>77</c:v>
                </c:pt>
                <c:pt idx="19">
                  <c:v>77</c:v>
                </c:pt>
                <c:pt idx="20">
                  <c:v>77</c:v>
                </c:pt>
                <c:pt idx="21">
                  <c:v>77</c:v>
                </c:pt>
                <c:pt idx="22">
                  <c:v>77</c:v>
                </c:pt>
                <c:pt idx="23">
                  <c:v>77</c:v>
                </c:pt>
                <c:pt idx="24">
                  <c:v>77</c:v>
                </c:pt>
                <c:pt idx="25">
                  <c:v>77</c:v>
                </c:pt>
              </c:numCache>
            </c:numRef>
          </c:val>
          <c:smooth val="0"/>
          <c:extLst>
            <c:ext xmlns:c16="http://schemas.microsoft.com/office/drawing/2014/chart" uri="{C3380CC4-5D6E-409C-BE32-E72D297353CC}">
              <c16:uniqueId val="{00000043-F4EC-424D-9EA5-057F3CE24626}"/>
            </c:ext>
          </c:extLst>
        </c:ser>
        <c:ser>
          <c:idx val="3"/>
          <c:order val="4"/>
          <c:tx>
            <c:strRef>
              <c:f>Sheet1!$F$1</c:f>
              <c:strCache>
                <c:ptCount val="1"/>
                <c:pt idx="0">
                  <c:v>Already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Sheet1!$F$2:$F$27</c:f>
              <c:numCache>
                <c:formatCode>General</c:formatCode>
                <c:ptCount val="26"/>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numCache>
            </c:numRef>
          </c:val>
          <c:smooth val="0"/>
          <c:extLst>
            <c:ext xmlns:c16="http://schemas.microsoft.com/office/drawing/2014/chart" uri="{C3380CC4-5D6E-409C-BE32-E72D297353CC}">
              <c16:uniqueId val="{00000044-F4EC-424D-9EA5-057F3CE24626}"/>
            </c:ext>
          </c:extLst>
        </c:ser>
        <c:ser>
          <c:idx val="4"/>
          <c:order val="5"/>
          <c:tx>
            <c:strRef>
              <c:f>Sheet1!$G$1</c:f>
              <c:strCache>
                <c:ptCount val="1"/>
                <c:pt idx="0">
                  <c:v>NET World</c:v>
                </c:pt>
              </c:strCache>
            </c:strRef>
          </c:tx>
          <c:spPr>
            <a:ln w="12700">
              <a:solidFill>
                <a:srgbClr val="588791"/>
              </a:solidFill>
              <a:prstDash val="dash"/>
            </a:ln>
          </c:spPr>
          <c:marker>
            <c:symbol val="none"/>
          </c:marker>
          <c:cat>
            <c:strRef>
              <c:f>Sheet1!$A$2:$A$27</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Sheet1!$G$2:$G$27</c:f>
              <c:numCache>
                <c:formatCode>General</c:formatCode>
                <c:ptCount val="26"/>
                <c:pt idx="0">
                  <c:v>79</c:v>
                </c:pt>
                <c:pt idx="1">
                  <c:v>79</c:v>
                </c:pt>
                <c:pt idx="2">
                  <c:v>79</c:v>
                </c:pt>
                <c:pt idx="3">
                  <c:v>79</c:v>
                </c:pt>
                <c:pt idx="4">
                  <c:v>79</c:v>
                </c:pt>
                <c:pt idx="5">
                  <c:v>79</c:v>
                </c:pt>
                <c:pt idx="6">
                  <c:v>79</c:v>
                </c:pt>
                <c:pt idx="7">
                  <c:v>79</c:v>
                </c:pt>
                <c:pt idx="8">
                  <c:v>79</c:v>
                </c:pt>
                <c:pt idx="9">
                  <c:v>79</c:v>
                </c:pt>
                <c:pt idx="10">
                  <c:v>79</c:v>
                </c:pt>
                <c:pt idx="11">
                  <c:v>79</c:v>
                </c:pt>
                <c:pt idx="12">
                  <c:v>79</c:v>
                </c:pt>
                <c:pt idx="13">
                  <c:v>79</c:v>
                </c:pt>
                <c:pt idx="14">
                  <c:v>79</c:v>
                </c:pt>
                <c:pt idx="15">
                  <c:v>79</c:v>
                </c:pt>
                <c:pt idx="16">
                  <c:v>79</c:v>
                </c:pt>
                <c:pt idx="17">
                  <c:v>79</c:v>
                </c:pt>
                <c:pt idx="18">
                  <c:v>79</c:v>
                </c:pt>
                <c:pt idx="19">
                  <c:v>79</c:v>
                </c:pt>
                <c:pt idx="20">
                  <c:v>79</c:v>
                </c:pt>
                <c:pt idx="21">
                  <c:v>79</c:v>
                </c:pt>
                <c:pt idx="22">
                  <c:v>79</c:v>
                </c:pt>
                <c:pt idx="23">
                  <c:v>79</c:v>
                </c:pt>
                <c:pt idx="24">
                  <c:v>79</c:v>
                </c:pt>
                <c:pt idx="25">
                  <c:v>79</c:v>
                </c:pt>
              </c:numCache>
            </c:numRef>
          </c:val>
          <c:smooth val="0"/>
          <c:extLst>
            <c:ext xmlns:c16="http://schemas.microsoft.com/office/drawing/2014/chart" uri="{C3380CC4-5D6E-409C-BE32-E72D297353CC}">
              <c16:uniqueId val="{00000045-F4EC-424D-9EA5-057F3CE24626}"/>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89753016"/>
        <c:scaling>
          <c:orientation val="minMax"/>
          <c:max val="100"/>
        </c:scaling>
        <c:delete val="1"/>
        <c:axPos val="r"/>
        <c:numFmt formatCode="General" sourceLinked="1"/>
        <c:majorTickMark val="out"/>
        <c:minorTickMark val="none"/>
        <c:tickLblPos val="nextTo"/>
        <c:crossAx val="989752360"/>
        <c:crosses val="max"/>
        <c:crossBetween val="between"/>
      </c:valAx>
      <c:catAx>
        <c:axId val="989752360"/>
        <c:scaling>
          <c:orientation val="minMax"/>
        </c:scaling>
        <c:delete val="1"/>
        <c:axPos val="b"/>
        <c:numFmt formatCode="General" sourceLinked="1"/>
        <c:majorTickMark val="out"/>
        <c:minorTickMark val="none"/>
        <c:tickLblPos val="nextTo"/>
        <c:crossAx val="989753016"/>
        <c:crosses val="autoZero"/>
        <c:auto val="1"/>
        <c:lblAlgn val="ctr"/>
        <c:lblOffset val="100"/>
        <c:noMultiLvlLbl val="0"/>
      </c:catAx>
    </c:plotArea>
    <c:plotVisOnly val="1"/>
    <c:dispBlanksAs val="gap"/>
    <c:showDLblsOverMax val="0"/>
  </c:chart>
  <c:txPr>
    <a:bodyPr/>
    <a:lstStyle/>
    <a:p>
      <a:pPr>
        <a:defRPr sz="1800"/>
      </a:pPr>
      <a:endParaRPr lang="nl-B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clustered"/>
        <c:varyColors val="0"/>
        <c:ser>
          <c:idx val="8"/>
          <c:order val="1"/>
          <c:tx>
            <c:strRef>
              <c:f>Sheet1!$C$1</c:f>
              <c:strCache>
                <c:ptCount val="1"/>
                <c:pt idx="0">
                  <c:v>consider</c:v>
                </c:pt>
              </c:strCache>
            </c:strRef>
          </c:tx>
          <c:spPr>
            <a:solidFill>
              <a:srgbClr val="C3C945"/>
            </a:solidFill>
          </c:spPr>
          <c:invertIfNegative val="0"/>
          <c:dPt>
            <c:idx val="0"/>
            <c:invertIfNegative val="0"/>
            <c:bubble3D val="0"/>
            <c:spPr>
              <a:solidFill>
                <a:srgbClr val="FCBB64"/>
              </a:solidFill>
            </c:spPr>
            <c:extLst>
              <c:ext xmlns:c16="http://schemas.microsoft.com/office/drawing/2014/chart" uri="{C3380CC4-5D6E-409C-BE32-E72D297353CC}">
                <c16:uniqueId val="{00000000-29ED-4FE4-A587-01A4450E5DDE}"/>
              </c:ext>
            </c:extLst>
          </c:dPt>
          <c:dPt>
            <c:idx val="1"/>
            <c:invertIfNegative val="0"/>
            <c:bubble3D val="0"/>
            <c:spPr>
              <a:solidFill>
                <a:srgbClr val="05A68E"/>
              </a:solidFill>
            </c:spPr>
            <c:extLst>
              <c:ext xmlns:c16="http://schemas.microsoft.com/office/drawing/2014/chart" uri="{C3380CC4-5D6E-409C-BE32-E72D297353CC}">
                <c16:uniqueId val="{00000002-29ED-4FE4-A587-01A4450E5DDE}"/>
              </c:ext>
            </c:extLst>
          </c:dPt>
          <c:dPt>
            <c:idx val="3"/>
            <c:invertIfNegative val="0"/>
            <c:bubble3D val="0"/>
            <c:spPr>
              <a:solidFill>
                <a:srgbClr val="FCBB64"/>
              </a:solidFill>
            </c:spPr>
            <c:extLst>
              <c:ext xmlns:c16="http://schemas.microsoft.com/office/drawing/2014/chart" uri="{C3380CC4-5D6E-409C-BE32-E72D297353CC}">
                <c16:uniqueId val="{00000003-29ED-4FE4-A587-01A4450E5DDE}"/>
              </c:ext>
            </c:extLst>
          </c:dPt>
          <c:dPt>
            <c:idx val="4"/>
            <c:invertIfNegative val="0"/>
            <c:bubble3D val="0"/>
            <c:spPr>
              <a:solidFill>
                <a:srgbClr val="05A68E"/>
              </a:solidFill>
            </c:spPr>
            <c:extLst>
              <c:ext xmlns:c16="http://schemas.microsoft.com/office/drawing/2014/chart" uri="{C3380CC4-5D6E-409C-BE32-E72D297353CC}">
                <c16:uniqueId val="{00000005-29ED-4FE4-A587-01A4450E5DDE}"/>
              </c:ext>
            </c:extLst>
          </c:dPt>
          <c:dPt>
            <c:idx val="6"/>
            <c:invertIfNegative val="0"/>
            <c:bubble3D val="0"/>
            <c:spPr>
              <a:solidFill>
                <a:srgbClr val="FCBB64"/>
              </a:solidFill>
            </c:spPr>
            <c:extLst>
              <c:ext xmlns:c16="http://schemas.microsoft.com/office/drawing/2014/chart" uri="{C3380CC4-5D6E-409C-BE32-E72D297353CC}">
                <c16:uniqueId val="{00000006-29ED-4FE4-A587-01A4450E5DDE}"/>
              </c:ext>
            </c:extLst>
          </c:dPt>
          <c:dPt>
            <c:idx val="7"/>
            <c:invertIfNegative val="0"/>
            <c:bubble3D val="0"/>
            <c:spPr>
              <a:solidFill>
                <a:srgbClr val="05A68E"/>
              </a:solidFill>
            </c:spPr>
            <c:extLst>
              <c:ext xmlns:c16="http://schemas.microsoft.com/office/drawing/2014/chart" uri="{C3380CC4-5D6E-409C-BE32-E72D297353CC}">
                <c16:uniqueId val="{00000008-29ED-4FE4-A587-01A4450E5DDE}"/>
              </c:ext>
            </c:extLst>
          </c:dPt>
          <c:dPt>
            <c:idx val="9"/>
            <c:invertIfNegative val="0"/>
            <c:bubble3D val="0"/>
            <c:spPr>
              <a:solidFill>
                <a:srgbClr val="FCBB64"/>
              </a:solidFill>
            </c:spPr>
            <c:extLst>
              <c:ext xmlns:c16="http://schemas.microsoft.com/office/drawing/2014/chart" uri="{C3380CC4-5D6E-409C-BE32-E72D297353CC}">
                <c16:uniqueId val="{00000009-29ED-4FE4-A587-01A4450E5DDE}"/>
              </c:ext>
            </c:extLst>
          </c:dPt>
          <c:dPt>
            <c:idx val="10"/>
            <c:invertIfNegative val="0"/>
            <c:bubble3D val="0"/>
            <c:spPr>
              <a:solidFill>
                <a:srgbClr val="05A68E"/>
              </a:solidFill>
            </c:spPr>
            <c:extLst>
              <c:ext xmlns:c16="http://schemas.microsoft.com/office/drawing/2014/chart" uri="{C3380CC4-5D6E-409C-BE32-E72D297353CC}">
                <c16:uniqueId val="{0000000B-29ED-4FE4-A587-01A4450E5DDE}"/>
              </c:ext>
            </c:extLst>
          </c:dPt>
          <c:dPt>
            <c:idx val="12"/>
            <c:invertIfNegative val="0"/>
            <c:bubble3D val="0"/>
            <c:spPr>
              <a:solidFill>
                <a:srgbClr val="FCBB64"/>
              </a:solidFill>
            </c:spPr>
            <c:extLst>
              <c:ext xmlns:c16="http://schemas.microsoft.com/office/drawing/2014/chart" uri="{C3380CC4-5D6E-409C-BE32-E72D297353CC}">
                <c16:uniqueId val="{0000000C-29ED-4FE4-A587-01A4450E5DDE}"/>
              </c:ext>
            </c:extLst>
          </c:dPt>
          <c:dPt>
            <c:idx val="13"/>
            <c:invertIfNegative val="0"/>
            <c:bubble3D val="0"/>
            <c:spPr>
              <a:solidFill>
                <a:srgbClr val="05A68E"/>
              </a:solidFill>
            </c:spPr>
            <c:extLst>
              <c:ext xmlns:c16="http://schemas.microsoft.com/office/drawing/2014/chart" uri="{C3380CC4-5D6E-409C-BE32-E72D297353CC}">
                <c16:uniqueId val="{0000000E-29ED-4FE4-A587-01A4450E5DDE}"/>
              </c:ext>
            </c:extLst>
          </c:dPt>
          <c:dLbls>
            <c:dLbl>
              <c:idx val="0"/>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0-29ED-4FE4-A587-01A4450E5DDE}"/>
                </c:ext>
              </c:extLst>
            </c:dLbl>
            <c:dLbl>
              <c:idx val="1"/>
              <c:spPr>
                <a:noFill/>
                <a:ln>
                  <a:noFill/>
                </a:ln>
                <a:effectLst/>
              </c:spPr>
              <c:txPr>
                <a:bodyPr wrap="square" lIns="38100" tIns="19050" rIns="38100" bIns="19050" anchor="ctr">
                  <a:spAutoFit/>
                </a:bodyPr>
                <a:lstStyle/>
                <a:p>
                  <a:pPr>
                    <a:defRPr sz="1400" b="1">
                      <a:solidFill>
                        <a:schemeClr val="bg1"/>
                      </a:solidFill>
                      <a:latin typeface="+mn-lt"/>
                    </a:defRPr>
                  </a:pPr>
                  <a:endParaRPr lang="nl-BE"/>
                </a:p>
              </c:txPr>
              <c:showLegendKey val="0"/>
              <c:showVal val="1"/>
              <c:showCatName val="0"/>
              <c:showSerName val="0"/>
              <c:showPercent val="0"/>
              <c:showBubbleSize val="0"/>
              <c:extLst>
                <c:ext xmlns:c16="http://schemas.microsoft.com/office/drawing/2014/chart" uri="{C3380CC4-5D6E-409C-BE32-E72D297353CC}">
                  <c16:uniqueId val="{00000002-29ED-4FE4-A587-01A4450E5DDE}"/>
                </c:ext>
              </c:extLst>
            </c:dLbl>
            <c:spPr>
              <a:noFill/>
              <a:ln>
                <a:noFill/>
              </a:ln>
              <a:effectLst/>
            </c:spPr>
            <c:txPr>
              <a:bodyPr wrap="square" lIns="38100" tIns="19050" rIns="38100" bIns="19050" anchor="ctr">
                <a:spAutoFit/>
              </a:bodyPr>
              <a:lstStyle/>
              <a:p>
                <a:pPr>
                  <a:defRPr sz="1400" b="1">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Sheet1!$C$2:$C$15</c:f>
              <c:numCache>
                <c:formatCode>General</c:formatCode>
                <c:ptCount val="14"/>
                <c:pt idx="0">
                  <c:v>78</c:v>
                </c:pt>
                <c:pt idx="1">
                  <c:v>77</c:v>
                </c:pt>
                <c:pt idx="3">
                  <c:v>75</c:v>
                </c:pt>
                <c:pt idx="4">
                  <c:v>77</c:v>
                </c:pt>
                <c:pt idx="6">
                  <c:v>71</c:v>
                </c:pt>
                <c:pt idx="7">
                  <c:v>73</c:v>
                </c:pt>
                <c:pt idx="9">
                  <c:v>86</c:v>
                </c:pt>
                <c:pt idx="10">
                  <c:v>79</c:v>
                </c:pt>
                <c:pt idx="12">
                  <c:v>78</c:v>
                </c:pt>
                <c:pt idx="13">
                  <c:v>80</c:v>
                </c:pt>
              </c:numCache>
            </c:numRef>
          </c:val>
          <c:extLst>
            <c:ext xmlns:c16="http://schemas.microsoft.com/office/drawing/2014/chart" uri="{C3380CC4-5D6E-409C-BE32-E72D297353CC}">
              <c16:uniqueId val="{0000000F-29ED-4FE4-A587-01A4450E5DDE}"/>
            </c:ext>
          </c:extLst>
        </c:ser>
        <c:dLbls>
          <c:showLegendKey val="0"/>
          <c:showVal val="0"/>
          <c:showCatName val="0"/>
          <c:showSerName val="0"/>
          <c:showPercent val="0"/>
          <c:showBubbleSize val="0"/>
        </c:dLbls>
        <c:gapWidth val="47"/>
        <c:overlap val="100"/>
        <c:axId val="269688192"/>
        <c:axId val="269698176"/>
      </c:barChart>
      <c:barChart>
        <c:barDir val="col"/>
        <c:grouping val="clustered"/>
        <c:varyColors val="0"/>
        <c:ser>
          <c:idx val="0"/>
          <c:order val="0"/>
          <c:tx>
            <c:strRef>
              <c:f>Sheet1!$B$1</c:f>
              <c:strCache>
                <c:ptCount val="1"/>
                <c:pt idx="0">
                  <c:v>Use </c:v>
                </c:pt>
              </c:strCache>
            </c:strRef>
          </c:tx>
          <c:spPr>
            <a:solidFill>
              <a:srgbClr val="E0E3A1"/>
            </a:solidFill>
          </c:spPr>
          <c:invertIfNegative val="0"/>
          <c:dPt>
            <c:idx val="0"/>
            <c:invertIfNegative val="0"/>
            <c:bubble3D val="0"/>
            <c:spPr>
              <a:solidFill>
                <a:srgbClr val="FDD399"/>
              </a:solidFill>
            </c:spPr>
            <c:extLst>
              <c:ext xmlns:c16="http://schemas.microsoft.com/office/drawing/2014/chart" uri="{C3380CC4-5D6E-409C-BE32-E72D297353CC}">
                <c16:uniqueId val="{00000011-29ED-4FE4-A587-01A4450E5DDE}"/>
              </c:ext>
            </c:extLst>
          </c:dPt>
          <c:dPt>
            <c:idx val="1"/>
            <c:invertIfNegative val="0"/>
            <c:bubble3D val="0"/>
            <c:spPr>
              <a:solidFill>
                <a:srgbClr val="A5D2B6"/>
              </a:solidFill>
            </c:spPr>
            <c:extLst>
              <c:ext xmlns:c16="http://schemas.microsoft.com/office/drawing/2014/chart" uri="{C3380CC4-5D6E-409C-BE32-E72D297353CC}">
                <c16:uniqueId val="{00000013-29ED-4FE4-A587-01A4450E5DDE}"/>
              </c:ext>
            </c:extLst>
          </c:dPt>
          <c:dPt>
            <c:idx val="3"/>
            <c:invertIfNegative val="0"/>
            <c:bubble3D val="0"/>
            <c:spPr>
              <a:solidFill>
                <a:srgbClr val="FDD399"/>
              </a:solidFill>
            </c:spPr>
            <c:extLst>
              <c:ext xmlns:c16="http://schemas.microsoft.com/office/drawing/2014/chart" uri="{C3380CC4-5D6E-409C-BE32-E72D297353CC}">
                <c16:uniqueId val="{00000015-29ED-4FE4-A587-01A4450E5DDE}"/>
              </c:ext>
            </c:extLst>
          </c:dPt>
          <c:dPt>
            <c:idx val="4"/>
            <c:invertIfNegative val="0"/>
            <c:bubble3D val="0"/>
            <c:spPr>
              <a:solidFill>
                <a:srgbClr val="A5D2B6"/>
              </a:solidFill>
            </c:spPr>
            <c:extLst>
              <c:ext xmlns:c16="http://schemas.microsoft.com/office/drawing/2014/chart" uri="{C3380CC4-5D6E-409C-BE32-E72D297353CC}">
                <c16:uniqueId val="{00000017-29ED-4FE4-A587-01A4450E5DDE}"/>
              </c:ext>
            </c:extLst>
          </c:dPt>
          <c:dPt>
            <c:idx val="6"/>
            <c:invertIfNegative val="0"/>
            <c:bubble3D val="0"/>
            <c:spPr>
              <a:solidFill>
                <a:srgbClr val="FDD399"/>
              </a:solidFill>
            </c:spPr>
            <c:extLst>
              <c:ext xmlns:c16="http://schemas.microsoft.com/office/drawing/2014/chart" uri="{C3380CC4-5D6E-409C-BE32-E72D297353CC}">
                <c16:uniqueId val="{00000019-29ED-4FE4-A587-01A4450E5DDE}"/>
              </c:ext>
            </c:extLst>
          </c:dPt>
          <c:dPt>
            <c:idx val="7"/>
            <c:invertIfNegative val="0"/>
            <c:bubble3D val="0"/>
            <c:spPr>
              <a:solidFill>
                <a:srgbClr val="A5D2B6"/>
              </a:solidFill>
            </c:spPr>
            <c:extLst>
              <c:ext xmlns:c16="http://schemas.microsoft.com/office/drawing/2014/chart" uri="{C3380CC4-5D6E-409C-BE32-E72D297353CC}">
                <c16:uniqueId val="{0000001B-29ED-4FE4-A587-01A4450E5DDE}"/>
              </c:ext>
            </c:extLst>
          </c:dPt>
          <c:dPt>
            <c:idx val="9"/>
            <c:invertIfNegative val="0"/>
            <c:bubble3D val="0"/>
            <c:spPr>
              <a:solidFill>
                <a:srgbClr val="FDD399"/>
              </a:solidFill>
            </c:spPr>
            <c:extLst>
              <c:ext xmlns:c16="http://schemas.microsoft.com/office/drawing/2014/chart" uri="{C3380CC4-5D6E-409C-BE32-E72D297353CC}">
                <c16:uniqueId val="{0000001D-29ED-4FE4-A587-01A4450E5DDE}"/>
              </c:ext>
            </c:extLst>
          </c:dPt>
          <c:dPt>
            <c:idx val="10"/>
            <c:invertIfNegative val="0"/>
            <c:bubble3D val="0"/>
            <c:spPr>
              <a:solidFill>
                <a:srgbClr val="A5D2B6"/>
              </a:solidFill>
            </c:spPr>
            <c:extLst>
              <c:ext xmlns:c16="http://schemas.microsoft.com/office/drawing/2014/chart" uri="{C3380CC4-5D6E-409C-BE32-E72D297353CC}">
                <c16:uniqueId val="{0000001F-29ED-4FE4-A587-01A4450E5DDE}"/>
              </c:ext>
            </c:extLst>
          </c:dPt>
          <c:dPt>
            <c:idx val="12"/>
            <c:invertIfNegative val="0"/>
            <c:bubble3D val="0"/>
            <c:spPr>
              <a:solidFill>
                <a:srgbClr val="FDD399"/>
              </a:solidFill>
            </c:spPr>
            <c:extLst>
              <c:ext xmlns:c16="http://schemas.microsoft.com/office/drawing/2014/chart" uri="{C3380CC4-5D6E-409C-BE32-E72D297353CC}">
                <c16:uniqueId val="{00000021-29ED-4FE4-A587-01A4450E5DDE}"/>
              </c:ext>
            </c:extLst>
          </c:dPt>
          <c:dPt>
            <c:idx val="13"/>
            <c:invertIfNegative val="0"/>
            <c:bubble3D val="0"/>
            <c:spPr>
              <a:solidFill>
                <a:srgbClr val="A5D2B6"/>
              </a:solidFill>
            </c:spPr>
            <c:extLst>
              <c:ext xmlns:c16="http://schemas.microsoft.com/office/drawing/2014/chart" uri="{C3380CC4-5D6E-409C-BE32-E72D297353CC}">
                <c16:uniqueId val="{00000023-29ED-4FE4-A587-01A4450E5DDE}"/>
              </c:ext>
            </c:extLst>
          </c:dPt>
          <c:dLbls>
            <c:numFmt formatCode="#,##0" sourceLinked="0"/>
            <c:spPr>
              <a:noFill/>
              <a:ln>
                <a:noFill/>
              </a:ln>
              <a:effectLst/>
            </c:spPr>
            <c:txPr>
              <a:bodyPr/>
              <a:lstStyle/>
              <a:p>
                <a:pPr>
                  <a:defRPr sz="1400" b="1">
                    <a:solidFill>
                      <a:schemeClr val="tx1">
                        <a:lumMod val="75000"/>
                      </a:schemeClr>
                    </a:solidFill>
                    <a:latin typeface="+mn-lt"/>
                    <a:cs typeface="Arial" panose="020B0604020202020204" pitchFamily="34" charset="0"/>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Sheet1!$A$2:$A$15</c:f>
              <c:strCache>
                <c:ptCount val="14"/>
                <c:pt idx="1">
                  <c:v>Europe</c:v>
                </c:pt>
                <c:pt idx="3">
                  <c:v>Less than 10</c:v>
                </c:pt>
                <c:pt idx="4">
                  <c:v>Europe</c:v>
                </c:pt>
                <c:pt idx="6">
                  <c:v>10 to 99</c:v>
                </c:pt>
                <c:pt idx="7">
                  <c:v>Europe</c:v>
                </c:pt>
                <c:pt idx="9">
                  <c:v>100-999</c:v>
                </c:pt>
                <c:pt idx="10">
                  <c:v>Europe</c:v>
                </c:pt>
                <c:pt idx="12">
                  <c:v>&gt;1000</c:v>
                </c:pt>
                <c:pt idx="13">
                  <c:v>Europe</c:v>
                </c:pt>
              </c:strCache>
            </c:strRef>
          </c:cat>
          <c:val>
            <c:numRef>
              <c:f>Sheet1!$B$2:$B$15</c:f>
              <c:numCache>
                <c:formatCode>General</c:formatCode>
                <c:ptCount val="14"/>
                <c:pt idx="0">
                  <c:v>64</c:v>
                </c:pt>
                <c:pt idx="1">
                  <c:v>65</c:v>
                </c:pt>
                <c:pt idx="3">
                  <c:v>69</c:v>
                </c:pt>
                <c:pt idx="4">
                  <c:v>63</c:v>
                </c:pt>
                <c:pt idx="6">
                  <c:v>58</c:v>
                </c:pt>
                <c:pt idx="7">
                  <c:v>62</c:v>
                </c:pt>
                <c:pt idx="9">
                  <c:v>65</c:v>
                </c:pt>
                <c:pt idx="10">
                  <c:v>67</c:v>
                </c:pt>
                <c:pt idx="12">
                  <c:v>61</c:v>
                </c:pt>
                <c:pt idx="13">
                  <c:v>68</c:v>
                </c:pt>
              </c:numCache>
            </c:numRef>
          </c:val>
          <c:extLst>
            <c:ext xmlns:c16="http://schemas.microsoft.com/office/drawing/2014/chart" uri="{C3380CC4-5D6E-409C-BE32-E72D297353CC}">
              <c16:uniqueId val="{00000024-29ED-4FE4-A587-01A4450E5DDE}"/>
            </c:ext>
          </c:extLst>
        </c:ser>
        <c:dLbls>
          <c:showLegendKey val="0"/>
          <c:showVal val="0"/>
          <c:showCatName val="0"/>
          <c:showSerName val="0"/>
          <c:showPercent val="0"/>
          <c:showBubbleSize val="0"/>
        </c:dLbls>
        <c:gapWidth val="47"/>
        <c:overlap val="100"/>
        <c:axId val="962316928"/>
        <c:axId val="962312008"/>
      </c:bar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valAx>
        <c:axId val="962312008"/>
        <c:scaling>
          <c:orientation val="minMax"/>
          <c:max val="100"/>
        </c:scaling>
        <c:delete val="1"/>
        <c:axPos val="r"/>
        <c:numFmt formatCode="General" sourceLinked="1"/>
        <c:majorTickMark val="out"/>
        <c:minorTickMark val="none"/>
        <c:tickLblPos val="nextTo"/>
        <c:crossAx val="962316928"/>
        <c:crosses val="max"/>
        <c:crossBetween val="between"/>
      </c:valAx>
      <c:catAx>
        <c:axId val="962316928"/>
        <c:scaling>
          <c:orientation val="minMax"/>
        </c:scaling>
        <c:delete val="1"/>
        <c:axPos val="b"/>
        <c:numFmt formatCode="General" sourceLinked="1"/>
        <c:majorTickMark val="out"/>
        <c:minorTickMark val="none"/>
        <c:tickLblPos val="nextTo"/>
        <c:crossAx val="962312008"/>
        <c:crosses val="autoZero"/>
        <c:auto val="1"/>
        <c:lblAlgn val="ctr"/>
        <c:lblOffset val="100"/>
        <c:noMultiLvlLbl val="0"/>
      </c:catAx>
    </c:plotArea>
    <c:plotVisOnly val="1"/>
    <c:dispBlanksAs val="gap"/>
    <c:showDLblsOverMax val="0"/>
  </c:chart>
  <c:spPr>
    <a:ln>
      <a:noFill/>
    </a:ln>
  </c:spPr>
  <c:txPr>
    <a:bodyPr/>
    <a:lstStyle/>
    <a:p>
      <a:pPr>
        <a:defRPr sz="1800"/>
      </a:pPr>
      <a:endParaRPr lang="nl-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421707529574108E-2"/>
          <c:y val="0.17636929230085546"/>
          <c:w val="0.95915658494084166"/>
          <c:h val="0.78770362963785912"/>
        </c:manualLayout>
      </c:layout>
      <c:barChart>
        <c:barDir val="col"/>
        <c:grouping val="percentStacked"/>
        <c:varyColors val="0"/>
        <c:ser>
          <c:idx val="0"/>
          <c:order val="0"/>
          <c:tx>
            <c:strRef>
              <c:f>Feuil1!$A$2</c:f>
              <c:strCache>
                <c:ptCount val="1"/>
                <c:pt idx="0">
                  <c:v>1 to 9 vehicles</c:v>
                </c:pt>
              </c:strCache>
            </c:strRef>
          </c:tx>
          <c:spPr>
            <a:solidFill>
              <a:srgbClr val="CCE6DE"/>
            </a:solidFill>
            <a:ln>
              <a:noFill/>
            </a:ln>
          </c:spPr>
          <c:invertIfNegative val="0"/>
          <c:dPt>
            <c:idx val="1"/>
            <c:invertIfNegative val="0"/>
            <c:bubble3D val="0"/>
            <c:spPr>
              <a:solidFill>
                <a:srgbClr val="A5D2B6"/>
              </a:solidFill>
              <a:ln>
                <a:noFill/>
              </a:ln>
            </c:spPr>
            <c:extLst>
              <c:ext xmlns:c16="http://schemas.microsoft.com/office/drawing/2014/chart" uri="{C3380CC4-5D6E-409C-BE32-E72D297353CC}">
                <c16:uniqueId val="{00000001-E368-4A39-BE4A-67C6EAA346E4}"/>
              </c:ext>
            </c:extLst>
          </c:dPt>
          <c:dPt>
            <c:idx val="4"/>
            <c:invertIfNegative val="0"/>
            <c:bubble3D val="0"/>
            <c:spPr>
              <a:solidFill>
                <a:srgbClr val="A5D2B6"/>
              </a:solidFill>
              <a:ln>
                <a:noFill/>
              </a:ln>
            </c:spPr>
            <c:extLst>
              <c:ext xmlns:c16="http://schemas.microsoft.com/office/drawing/2014/chart" uri="{C3380CC4-5D6E-409C-BE32-E72D297353CC}">
                <c16:uniqueId val="{00000003-E368-4A39-BE4A-67C6EAA346E4}"/>
              </c:ext>
            </c:extLst>
          </c:dPt>
          <c:dPt>
            <c:idx val="7"/>
            <c:invertIfNegative val="0"/>
            <c:bubble3D val="0"/>
            <c:spPr>
              <a:solidFill>
                <a:srgbClr val="A5D2B6"/>
              </a:solidFill>
              <a:ln>
                <a:noFill/>
              </a:ln>
            </c:spPr>
            <c:extLst>
              <c:ext xmlns:c16="http://schemas.microsoft.com/office/drawing/2014/chart" uri="{C3380CC4-5D6E-409C-BE32-E72D297353CC}">
                <c16:uniqueId val="{00000005-E368-4A39-BE4A-67C6EAA346E4}"/>
              </c:ext>
            </c:extLst>
          </c:dPt>
          <c:dPt>
            <c:idx val="10"/>
            <c:invertIfNegative val="0"/>
            <c:bubble3D val="0"/>
            <c:spPr>
              <a:solidFill>
                <a:srgbClr val="A5D2B6"/>
              </a:solidFill>
              <a:ln>
                <a:noFill/>
              </a:ln>
            </c:spPr>
            <c:extLst>
              <c:ext xmlns:c16="http://schemas.microsoft.com/office/drawing/2014/chart" uri="{C3380CC4-5D6E-409C-BE32-E72D297353CC}">
                <c16:uniqueId val="{00000007-E368-4A39-BE4A-67C6EAA346E4}"/>
              </c:ext>
            </c:extLst>
          </c:dPt>
          <c:dPt>
            <c:idx val="13"/>
            <c:invertIfNegative val="0"/>
            <c:bubble3D val="0"/>
            <c:spPr>
              <a:solidFill>
                <a:srgbClr val="A5D2B6"/>
              </a:solidFill>
              <a:ln>
                <a:noFill/>
              </a:ln>
            </c:spPr>
            <c:extLst>
              <c:ext xmlns:c16="http://schemas.microsoft.com/office/drawing/2014/chart" uri="{C3380CC4-5D6E-409C-BE32-E72D297353CC}">
                <c16:uniqueId val="{00000009-E368-4A39-BE4A-67C6EAA346E4}"/>
              </c:ext>
            </c:extLst>
          </c:dPt>
          <c:dLbls>
            <c:dLbl>
              <c:idx val="2"/>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A-E368-4A39-BE4A-67C6EAA346E4}"/>
                </c:ext>
              </c:extLst>
            </c:dLbl>
            <c:dLbl>
              <c:idx val="5"/>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B-E368-4A39-BE4A-67C6EAA346E4}"/>
                </c:ext>
              </c:extLst>
            </c:dLbl>
            <c:dLbl>
              <c:idx val="8"/>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C-E368-4A39-BE4A-67C6EAA346E4}"/>
                </c:ext>
              </c:extLst>
            </c:dLbl>
            <c:dLbl>
              <c:idx val="11"/>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D-E368-4A39-BE4A-67C6EAA346E4}"/>
                </c:ext>
              </c:extLst>
            </c:dLbl>
            <c:numFmt formatCode="#,##0" sourceLinked="0"/>
            <c:spPr>
              <a:noFill/>
              <a:ln>
                <a:noFill/>
              </a:ln>
              <a:effectLst/>
            </c:spPr>
            <c:txPr>
              <a:bodyPr/>
              <a:lstStyle/>
              <a:p>
                <a:pPr>
                  <a:defRPr sz="1200" b="1">
                    <a:solidFill>
                      <a:schemeClr val="tx1">
                        <a:lumMod val="60000"/>
                        <a:lumOff val="40000"/>
                      </a:schemeClr>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Feuil1!$B$2:$O$2</c:f>
              <c:numCache>
                <c:formatCode>0</c:formatCode>
                <c:ptCount val="14"/>
                <c:pt idx="0">
                  <c:v>36</c:v>
                </c:pt>
                <c:pt idx="1">
                  <c:v>40</c:v>
                </c:pt>
                <c:pt idx="3">
                  <c:v>81</c:v>
                </c:pt>
                <c:pt idx="4">
                  <c:v>80</c:v>
                </c:pt>
                <c:pt idx="6">
                  <c:v>45</c:v>
                </c:pt>
                <c:pt idx="7">
                  <c:v>46</c:v>
                </c:pt>
                <c:pt idx="9">
                  <c:v>3</c:v>
                </c:pt>
                <c:pt idx="10">
                  <c:v>13</c:v>
                </c:pt>
                <c:pt idx="13">
                  <c:v>3</c:v>
                </c:pt>
              </c:numCache>
            </c:numRef>
          </c:val>
          <c:extLst>
            <c:ext xmlns:c16="http://schemas.microsoft.com/office/drawing/2014/chart" uri="{C3380CC4-5D6E-409C-BE32-E72D297353CC}">
              <c16:uniqueId val="{0000000E-E368-4A39-BE4A-67C6EAA346E4}"/>
            </c:ext>
          </c:extLst>
        </c:ser>
        <c:ser>
          <c:idx val="1"/>
          <c:order val="1"/>
          <c:tx>
            <c:strRef>
              <c:f>Feuil1!$A$3</c:f>
              <c:strCache>
                <c:ptCount val="1"/>
                <c:pt idx="0">
                  <c:v>10 to 99 vehicles</c:v>
                </c:pt>
              </c:strCache>
            </c:strRef>
          </c:tx>
          <c:spPr>
            <a:solidFill>
              <a:srgbClr val="8ACDCC"/>
            </a:solidFill>
          </c:spPr>
          <c:invertIfNegative val="0"/>
          <c:dPt>
            <c:idx val="1"/>
            <c:invertIfNegative val="0"/>
            <c:bubble3D val="0"/>
            <c:spPr>
              <a:solidFill>
                <a:srgbClr val="05A68E"/>
              </a:solidFill>
            </c:spPr>
            <c:extLst>
              <c:ext xmlns:c16="http://schemas.microsoft.com/office/drawing/2014/chart" uri="{C3380CC4-5D6E-409C-BE32-E72D297353CC}">
                <c16:uniqueId val="{00000010-E368-4A39-BE4A-67C6EAA346E4}"/>
              </c:ext>
            </c:extLst>
          </c:dPt>
          <c:dPt>
            <c:idx val="4"/>
            <c:invertIfNegative val="0"/>
            <c:bubble3D val="0"/>
            <c:spPr>
              <a:solidFill>
                <a:srgbClr val="05A68E"/>
              </a:solidFill>
            </c:spPr>
            <c:extLst>
              <c:ext xmlns:c16="http://schemas.microsoft.com/office/drawing/2014/chart" uri="{C3380CC4-5D6E-409C-BE32-E72D297353CC}">
                <c16:uniqueId val="{00000012-E368-4A39-BE4A-67C6EAA346E4}"/>
              </c:ext>
            </c:extLst>
          </c:dPt>
          <c:dPt>
            <c:idx val="7"/>
            <c:invertIfNegative val="0"/>
            <c:bubble3D val="0"/>
            <c:spPr>
              <a:solidFill>
                <a:srgbClr val="05A68E"/>
              </a:solidFill>
            </c:spPr>
            <c:extLst>
              <c:ext xmlns:c16="http://schemas.microsoft.com/office/drawing/2014/chart" uri="{C3380CC4-5D6E-409C-BE32-E72D297353CC}">
                <c16:uniqueId val="{00000014-E368-4A39-BE4A-67C6EAA346E4}"/>
              </c:ext>
            </c:extLst>
          </c:dPt>
          <c:dPt>
            <c:idx val="10"/>
            <c:invertIfNegative val="0"/>
            <c:bubble3D val="0"/>
            <c:spPr>
              <a:solidFill>
                <a:srgbClr val="05A68E"/>
              </a:solidFill>
            </c:spPr>
            <c:extLst>
              <c:ext xmlns:c16="http://schemas.microsoft.com/office/drawing/2014/chart" uri="{C3380CC4-5D6E-409C-BE32-E72D297353CC}">
                <c16:uniqueId val="{00000016-E368-4A39-BE4A-67C6EAA346E4}"/>
              </c:ext>
            </c:extLst>
          </c:dPt>
          <c:dPt>
            <c:idx val="13"/>
            <c:invertIfNegative val="0"/>
            <c:bubble3D val="0"/>
            <c:spPr>
              <a:solidFill>
                <a:srgbClr val="05A68E"/>
              </a:solidFill>
            </c:spPr>
            <c:extLst>
              <c:ext xmlns:c16="http://schemas.microsoft.com/office/drawing/2014/chart" uri="{C3380CC4-5D6E-409C-BE32-E72D297353CC}">
                <c16:uniqueId val="{00000018-E368-4A39-BE4A-67C6EAA346E4}"/>
              </c:ext>
            </c:extLst>
          </c:dPt>
          <c:dLbls>
            <c:dLbl>
              <c:idx val="4"/>
              <c:delete val="1"/>
              <c:extLst>
                <c:ext xmlns:c15="http://schemas.microsoft.com/office/drawing/2012/chart" uri="{CE6537A1-D6FC-4f65-9D91-7224C49458BB}"/>
                <c:ext xmlns:c16="http://schemas.microsoft.com/office/drawing/2014/chart" uri="{C3380CC4-5D6E-409C-BE32-E72D297353CC}">
                  <c16:uniqueId val="{00000012-E368-4A39-BE4A-67C6EAA346E4}"/>
                </c:ext>
              </c:extLst>
            </c:dLbl>
            <c:dLbl>
              <c:idx val="5"/>
              <c:layout>
                <c:manualLayout>
                  <c:x val="-8.4890352746152774E-3"/>
                  <c:y val="-7.8266522082211423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7933142719955972E-2"/>
                      <c:h val="5.480308927302658E-2"/>
                    </c:manualLayout>
                  </c15:layout>
                </c:ext>
                <c:ext xmlns:c16="http://schemas.microsoft.com/office/drawing/2014/chart" uri="{C3380CC4-5D6E-409C-BE32-E72D297353CC}">
                  <c16:uniqueId val="{00000019-E368-4A39-BE4A-67C6EAA346E4}"/>
                </c:ext>
              </c:extLst>
            </c:dLbl>
            <c:dLbl>
              <c:idx val="8"/>
              <c:layout>
                <c:manualLayout>
                  <c:x val="-9.9038744870511581E-3"/>
                  <c:y val="-6.52222087269884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368-4A39-BE4A-67C6EAA346E4}"/>
                </c:ext>
              </c:extLst>
            </c:dLbl>
            <c:dLbl>
              <c:idx val="11"/>
              <c:layout>
                <c:manualLayout>
                  <c:x val="-5.6593568497436226E-3"/>
                  <c:y val="-9.13110922177837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368-4A39-BE4A-67C6EAA346E4}"/>
                </c:ext>
              </c:extLst>
            </c:dLbl>
            <c:numFmt formatCode="#,##0" sourceLinked="0"/>
            <c:spPr>
              <a:noFill/>
              <a:ln>
                <a:noFill/>
              </a:ln>
              <a:effectLst/>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Feuil1!$B$3:$O$3</c:f>
              <c:numCache>
                <c:formatCode>0</c:formatCode>
                <c:ptCount val="14"/>
                <c:pt idx="0">
                  <c:v>31</c:v>
                </c:pt>
                <c:pt idx="1">
                  <c:v>23</c:v>
                </c:pt>
                <c:pt idx="4">
                  <c:v>0</c:v>
                </c:pt>
                <c:pt idx="6">
                  <c:v>51</c:v>
                </c:pt>
                <c:pt idx="7">
                  <c:v>44</c:v>
                </c:pt>
                <c:pt idx="9">
                  <c:v>67</c:v>
                </c:pt>
                <c:pt idx="10">
                  <c:v>44</c:v>
                </c:pt>
                <c:pt idx="12">
                  <c:v>12</c:v>
                </c:pt>
                <c:pt idx="13">
                  <c:v>12</c:v>
                </c:pt>
              </c:numCache>
            </c:numRef>
          </c:val>
          <c:extLst>
            <c:ext xmlns:c16="http://schemas.microsoft.com/office/drawing/2014/chart" uri="{C3380CC4-5D6E-409C-BE32-E72D297353CC}">
              <c16:uniqueId val="{0000001C-E368-4A39-BE4A-67C6EAA346E4}"/>
            </c:ext>
          </c:extLst>
        </c:ser>
        <c:ser>
          <c:idx val="2"/>
          <c:order val="2"/>
          <c:tx>
            <c:strRef>
              <c:f>Feuil1!$A$4</c:f>
              <c:strCache>
                <c:ptCount val="1"/>
                <c:pt idx="0">
                  <c:v>100 to 499 vehicles</c:v>
                </c:pt>
              </c:strCache>
            </c:strRef>
          </c:tx>
          <c:spPr>
            <a:solidFill>
              <a:srgbClr val="0095B6"/>
            </a:solidFill>
          </c:spPr>
          <c:invertIfNegative val="0"/>
          <c:dPt>
            <c:idx val="1"/>
            <c:invertIfNegative val="0"/>
            <c:bubble3D val="0"/>
            <c:spPr>
              <a:solidFill>
                <a:srgbClr val="008E7F"/>
              </a:solidFill>
            </c:spPr>
            <c:extLst>
              <c:ext xmlns:c16="http://schemas.microsoft.com/office/drawing/2014/chart" uri="{C3380CC4-5D6E-409C-BE32-E72D297353CC}">
                <c16:uniqueId val="{0000001E-E368-4A39-BE4A-67C6EAA346E4}"/>
              </c:ext>
            </c:extLst>
          </c:dPt>
          <c:dPt>
            <c:idx val="4"/>
            <c:invertIfNegative val="0"/>
            <c:bubble3D val="0"/>
            <c:spPr>
              <a:solidFill>
                <a:srgbClr val="008E7F"/>
              </a:solidFill>
            </c:spPr>
            <c:extLst>
              <c:ext xmlns:c16="http://schemas.microsoft.com/office/drawing/2014/chart" uri="{C3380CC4-5D6E-409C-BE32-E72D297353CC}">
                <c16:uniqueId val="{00000020-E368-4A39-BE4A-67C6EAA346E4}"/>
              </c:ext>
            </c:extLst>
          </c:dPt>
          <c:dPt>
            <c:idx val="7"/>
            <c:invertIfNegative val="0"/>
            <c:bubble3D val="0"/>
            <c:spPr>
              <a:solidFill>
                <a:srgbClr val="008E7F"/>
              </a:solidFill>
            </c:spPr>
            <c:extLst>
              <c:ext xmlns:c16="http://schemas.microsoft.com/office/drawing/2014/chart" uri="{C3380CC4-5D6E-409C-BE32-E72D297353CC}">
                <c16:uniqueId val="{00000022-E368-4A39-BE4A-67C6EAA346E4}"/>
              </c:ext>
            </c:extLst>
          </c:dPt>
          <c:dPt>
            <c:idx val="10"/>
            <c:invertIfNegative val="0"/>
            <c:bubble3D val="0"/>
            <c:spPr>
              <a:solidFill>
                <a:srgbClr val="008E7F"/>
              </a:solidFill>
            </c:spPr>
            <c:extLst>
              <c:ext xmlns:c16="http://schemas.microsoft.com/office/drawing/2014/chart" uri="{C3380CC4-5D6E-409C-BE32-E72D297353CC}">
                <c16:uniqueId val="{00000024-E368-4A39-BE4A-67C6EAA346E4}"/>
              </c:ext>
            </c:extLst>
          </c:dPt>
          <c:dPt>
            <c:idx val="13"/>
            <c:invertIfNegative val="0"/>
            <c:bubble3D val="0"/>
            <c:spPr>
              <a:solidFill>
                <a:srgbClr val="008E7F"/>
              </a:solidFill>
            </c:spPr>
            <c:extLst>
              <c:ext xmlns:c16="http://schemas.microsoft.com/office/drawing/2014/chart" uri="{C3380CC4-5D6E-409C-BE32-E72D297353CC}">
                <c16:uniqueId val="{00000026-E368-4A39-BE4A-67C6EAA346E4}"/>
              </c:ext>
            </c:extLst>
          </c:dPt>
          <c:dLbls>
            <c:dLbl>
              <c:idx val="5"/>
              <c:layout>
                <c:manualLayout>
                  <c:x val="-1.4148392124359315E-3"/>
                  <c:y val="-0.10761664439953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368-4A39-BE4A-67C6EAA346E4}"/>
                </c:ext>
              </c:extLst>
            </c:dLbl>
            <c:dLbl>
              <c:idx val="8"/>
              <c:layout>
                <c:manualLayout>
                  <c:x val="-9.9038744870511581E-3"/>
                  <c:y val="-0.10761664439953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368-4A39-BE4A-67C6EAA346E4}"/>
                </c:ext>
              </c:extLst>
            </c:dLbl>
            <c:dLbl>
              <c:idx val="11"/>
              <c:layout>
                <c:manualLayout>
                  <c:x val="1.414839212435776E-3"/>
                  <c:y val="-7.5005540036036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368-4A39-BE4A-67C6EAA346E4}"/>
                </c:ext>
              </c:extLst>
            </c:dLbl>
            <c:numFmt formatCode="#,##0" sourceLinked="0"/>
            <c:spPr>
              <a:noFill/>
              <a:ln>
                <a:noFill/>
              </a:ln>
              <a:effectLst/>
            </c:spPr>
            <c:txPr>
              <a:bodyPr anchorCtr="0"/>
              <a:lstStyle/>
              <a:p>
                <a:pPr algn="ct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Feuil1!$B$4:$O$4</c:f>
              <c:numCache>
                <c:formatCode>0</c:formatCode>
                <c:ptCount val="14"/>
                <c:pt idx="0">
                  <c:v>23</c:v>
                </c:pt>
                <c:pt idx="1">
                  <c:v>20</c:v>
                </c:pt>
                <c:pt idx="9">
                  <c:v>30</c:v>
                </c:pt>
                <c:pt idx="10">
                  <c:v>35</c:v>
                </c:pt>
                <c:pt idx="12">
                  <c:v>74</c:v>
                </c:pt>
                <c:pt idx="13">
                  <c:v>52</c:v>
                </c:pt>
              </c:numCache>
            </c:numRef>
          </c:val>
          <c:extLst>
            <c:ext xmlns:c16="http://schemas.microsoft.com/office/drawing/2014/chart" uri="{C3380CC4-5D6E-409C-BE32-E72D297353CC}">
              <c16:uniqueId val="{0000002A-E368-4A39-BE4A-67C6EAA346E4}"/>
            </c:ext>
          </c:extLst>
        </c:ser>
        <c:ser>
          <c:idx val="3"/>
          <c:order val="3"/>
          <c:tx>
            <c:strRef>
              <c:f>Feuil1!$A$5</c:f>
              <c:strCache>
                <c:ptCount val="1"/>
                <c:pt idx="0">
                  <c:v>More than 500 vehicles</c:v>
                </c:pt>
              </c:strCache>
            </c:strRef>
          </c:tx>
          <c:spPr>
            <a:solidFill>
              <a:srgbClr val="04899E"/>
            </a:solidFill>
          </c:spPr>
          <c:invertIfNegative val="0"/>
          <c:dPt>
            <c:idx val="1"/>
            <c:invertIfNegative val="0"/>
            <c:bubble3D val="0"/>
            <c:spPr>
              <a:solidFill>
                <a:srgbClr val="00594E"/>
              </a:solidFill>
            </c:spPr>
            <c:extLst>
              <c:ext xmlns:c16="http://schemas.microsoft.com/office/drawing/2014/chart" uri="{C3380CC4-5D6E-409C-BE32-E72D297353CC}">
                <c16:uniqueId val="{0000002C-E368-4A39-BE4A-67C6EAA346E4}"/>
              </c:ext>
            </c:extLst>
          </c:dPt>
          <c:dPt>
            <c:idx val="4"/>
            <c:invertIfNegative val="0"/>
            <c:bubble3D val="0"/>
            <c:spPr>
              <a:solidFill>
                <a:srgbClr val="00594E"/>
              </a:solidFill>
            </c:spPr>
            <c:extLst>
              <c:ext xmlns:c16="http://schemas.microsoft.com/office/drawing/2014/chart" uri="{C3380CC4-5D6E-409C-BE32-E72D297353CC}">
                <c16:uniqueId val="{0000002E-E368-4A39-BE4A-67C6EAA346E4}"/>
              </c:ext>
            </c:extLst>
          </c:dPt>
          <c:dPt>
            <c:idx val="7"/>
            <c:invertIfNegative val="0"/>
            <c:bubble3D val="0"/>
            <c:spPr>
              <a:solidFill>
                <a:srgbClr val="00594E"/>
              </a:solidFill>
            </c:spPr>
            <c:extLst>
              <c:ext xmlns:c16="http://schemas.microsoft.com/office/drawing/2014/chart" uri="{C3380CC4-5D6E-409C-BE32-E72D297353CC}">
                <c16:uniqueId val="{00000030-E368-4A39-BE4A-67C6EAA346E4}"/>
              </c:ext>
            </c:extLst>
          </c:dPt>
          <c:dPt>
            <c:idx val="10"/>
            <c:invertIfNegative val="0"/>
            <c:bubble3D val="0"/>
            <c:spPr>
              <a:solidFill>
                <a:srgbClr val="00594E"/>
              </a:solidFill>
            </c:spPr>
            <c:extLst>
              <c:ext xmlns:c16="http://schemas.microsoft.com/office/drawing/2014/chart" uri="{C3380CC4-5D6E-409C-BE32-E72D297353CC}">
                <c16:uniqueId val="{00000032-E368-4A39-BE4A-67C6EAA346E4}"/>
              </c:ext>
            </c:extLst>
          </c:dPt>
          <c:dPt>
            <c:idx val="13"/>
            <c:invertIfNegative val="0"/>
            <c:bubble3D val="0"/>
            <c:spPr>
              <a:solidFill>
                <a:srgbClr val="00594E"/>
              </a:solidFill>
            </c:spPr>
            <c:extLst>
              <c:ext xmlns:c16="http://schemas.microsoft.com/office/drawing/2014/chart" uri="{C3380CC4-5D6E-409C-BE32-E72D297353CC}">
                <c16:uniqueId val="{00000034-E368-4A39-BE4A-67C6EAA346E4}"/>
              </c:ext>
            </c:extLst>
          </c:dPt>
          <c:dLbls>
            <c:dLbl>
              <c:idx val="0"/>
              <c:layout/>
              <c:tx>
                <c:rich>
                  <a:bodyPr/>
                  <a:lstStyle/>
                  <a:p>
                    <a:fld id="{8F9A25C0-B0CB-4D70-B5B0-DAEC4ECEA930}" type="VALUE">
                      <a:rPr lang="en-US">
                        <a:solidFill>
                          <a:schemeClr val="bg1"/>
                        </a:solidFill>
                      </a:rPr>
                      <a:pPr/>
                      <a:t>[VALUE]</a:t>
                    </a:fld>
                    <a:endParaRPr lang="nl-BE"/>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5-E368-4A39-BE4A-67C6EAA346E4}"/>
                </c:ext>
              </c:extLst>
            </c:dLbl>
            <c:dLbl>
              <c:idx val="1"/>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C-E368-4A39-BE4A-67C6EAA346E4}"/>
                </c:ext>
              </c:extLst>
            </c:dLbl>
            <c:dLbl>
              <c:idx val="2"/>
              <c:layout>
                <c:manualLayout>
                  <c:x val="1.4148392124359057E-3"/>
                  <c:y val="-2.28277730544460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E368-4A39-BE4A-67C6EAA346E4}"/>
                </c:ext>
              </c:extLst>
            </c:dLbl>
            <c:dLbl>
              <c:idx val="4"/>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E-E368-4A39-BE4A-67C6EAA346E4}"/>
                </c:ext>
              </c:extLst>
            </c:dLbl>
            <c:dLbl>
              <c:idx val="5"/>
              <c:layout>
                <c:manualLayout>
                  <c:x val="-4.2445176373076907E-3"/>
                  <c:y val="-7.82666504723860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E368-4A39-BE4A-67C6EAA346E4}"/>
                </c:ext>
              </c:extLst>
            </c:dLbl>
            <c:dLbl>
              <c:idx val="7"/>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0-E368-4A39-BE4A-67C6EAA346E4}"/>
                </c:ext>
              </c:extLst>
            </c:dLbl>
            <c:dLbl>
              <c:idx val="8"/>
              <c:layout>
                <c:manualLayout>
                  <c:x val="5.6593568497435185E-3"/>
                  <c:y val="-6.52222087269884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E368-4A39-BE4A-67C6EAA346E4}"/>
                </c:ext>
              </c:extLst>
            </c:dLbl>
            <c:dLbl>
              <c:idx val="10"/>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2-E368-4A39-BE4A-67C6EAA346E4}"/>
                </c:ext>
              </c:extLst>
            </c:dLbl>
            <c:dLbl>
              <c:idx val="11"/>
              <c:layout>
                <c:manualLayout>
                  <c:x val="-2.8296784248718629E-3"/>
                  <c:y val="-8.4788871345084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368-4A39-BE4A-67C6EAA346E4}"/>
                </c:ext>
              </c:extLst>
            </c:dLbl>
            <c:dLbl>
              <c:idx val="12"/>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A-E368-4A39-BE4A-67C6EAA346E4}"/>
                </c:ext>
              </c:extLst>
            </c:dLbl>
            <c:dLbl>
              <c:idx val="13"/>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4-E368-4A39-BE4A-67C6EAA346E4}"/>
                </c:ext>
              </c:extLst>
            </c:dLbl>
            <c:numFmt formatCode="#,##0" sourceLinked="0"/>
            <c:spPr>
              <a:noFill/>
              <a:ln>
                <a:noFill/>
              </a:ln>
              <a:effectLst/>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Feuil1!$B$5:$O$5</c:f>
              <c:numCache>
                <c:formatCode>0</c:formatCode>
                <c:ptCount val="14"/>
                <c:pt idx="0">
                  <c:v>3</c:v>
                </c:pt>
                <c:pt idx="1">
                  <c:v>5</c:v>
                </c:pt>
                <c:pt idx="10">
                  <c:v>0</c:v>
                </c:pt>
                <c:pt idx="12">
                  <c:v>13</c:v>
                </c:pt>
                <c:pt idx="13">
                  <c:v>27</c:v>
                </c:pt>
              </c:numCache>
            </c:numRef>
          </c:val>
          <c:extLst>
            <c:ext xmlns:c16="http://schemas.microsoft.com/office/drawing/2014/chart" uri="{C3380CC4-5D6E-409C-BE32-E72D297353CC}">
              <c16:uniqueId val="{0000003B-E368-4A39-BE4A-67C6EAA346E4}"/>
            </c:ext>
          </c:extLst>
        </c:ser>
        <c:dLbls>
          <c:showLegendKey val="0"/>
          <c:showVal val="0"/>
          <c:showCatName val="0"/>
          <c:showSerName val="0"/>
          <c:showPercent val="0"/>
          <c:showBubbleSize val="0"/>
        </c:dLbls>
        <c:gapWidth val="30"/>
        <c:overlap val="100"/>
        <c:axId val="277342080"/>
        <c:axId val="277398272"/>
      </c:barChart>
      <c:catAx>
        <c:axId val="277342080"/>
        <c:scaling>
          <c:orientation val="minMax"/>
        </c:scaling>
        <c:delete val="0"/>
        <c:axPos val="b"/>
        <c:numFmt formatCode="General" sourceLinked="0"/>
        <c:majorTickMark val="none"/>
        <c:minorTickMark val="none"/>
        <c:tickLblPos val="none"/>
        <c:spPr>
          <a:ln>
            <a:noFill/>
          </a:ln>
        </c:spPr>
        <c:crossAx val="277398272"/>
        <c:crosses val="autoZero"/>
        <c:auto val="1"/>
        <c:lblAlgn val="ctr"/>
        <c:lblOffset val="100"/>
        <c:noMultiLvlLbl val="0"/>
      </c:catAx>
      <c:valAx>
        <c:axId val="277398272"/>
        <c:scaling>
          <c:orientation val="minMax"/>
          <c:max val="1"/>
        </c:scaling>
        <c:delete val="1"/>
        <c:axPos val="l"/>
        <c:numFmt formatCode="0%" sourceLinked="1"/>
        <c:majorTickMark val="out"/>
        <c:minorTickMark val="none"/>
        <c:tickLblPos val="nextTo"/>
        <c:crossAx val="277342080"/>
        <c:crosses val="autoZero"/>
        <c:crossBetween val="between"/>
      </c:valAx>
    </c:plotArea>
    <c:plotVisOnly val="1"/>
    <c:dispBlanksAs val="gap"/>
    <c:showDLblsOverMax val="0"/>
  </c:chart>
  <c:txPr>
    <a:bodyPr/>
    <a:lstStyle/>
    <a:p>
      <a:pPr>
        <a:defRPr sz="1800"/>
      </a:pPr>
      <a:endParaRPr lang="nl-BE"/>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421707529574108E-2"/>
          <c:y val="0.12775090014467688"/>
          <c:w val="0.95915658494084166"/>
          <c:h val="0.79518340512208607"/>
        </c:manualLayout>
      </c:layout>
      <c:barChart>
        <c:barDir val="col"/>
        <c:grouping val="percentStacked"/>
        <c:varyColors val="0"/>
        <c:ser>
          <c:idx val="3"/>
          <c:order val="0"/>
          <c:tx>
            <c:strRef>
              <c:f>Feuil1!$A$2</c:f>
              <c:strCache>
                <c:ptCount val="1"/>
              </c:strCache>
            </c:strRef>
          </c:tx>
          <c:spPr>
            <a:solidFill>
              <a:srgbClr val="C87404"/>
            </a:solidFill>
            <a:ln>
              <a:noFill/>
            </a:ln>
          </c:spPr>
          <c:invertIfNegative val="0"/>
          <c:dPt>
            <c:idx val="0"/>
            <c:invertIfNegative val="0"/>
            <c:bubble3D val="0"/>
            <c:extLst>
              <c:ext xmlns:c16="http://schemas.microsoft.com/office/drawing/2014/chart" uri="{C3380CC4-5D6E-409C-BE32-E72D297353CC}">
                <c16:uniqueId val="{00000000-2A62-4138-84D9-256F8B2C493E}"/>
              </c:ext>
            </c:extLst>
          </c:dPt>
          <c:dPt>
            <c:idx val="1"/>
            <c:invertIfNegative val="0"/>
            <c:bubble3D val="0"/>
            <c:extLst>
              <c:ext xmlns:c16="http://schemas.microsoft.com/office/drawing/2014/chart" uri="{C3380CC4-5D6E-409C-BE32-E72D297353CC}">
                <c16:uniqueId val="{00000001-2A62-4138-84D9-256F8B2C493E}"/>
              </c:ext>
            </c:extLst>
          </c:dPt>
          <c:dLbls>
            <c:dLbl>
              <c:idx val="1"/>
              <c:spPr>
                <a:noFill/>
                <a:ln>
                  <a:noFill/>
                </a:ln>
                <a:effectLst/>
              </c:spPr>
              <c:txPr>
                <a:bodyPr wrap="square" lIns="38100" tIns="19050" rIns="38100" bIns="19050" anchor="ctr">
                  <a:spAutoFit/>
                </a:bodyPr>
                <a:lstStyle/>
                <a:p>
                  <a:pPr>
                    <a:defRPr>
                      <a:solidFill>
                        <a:schemeClr val="bg1"/>
                      </a:solidFill>
                      <a:latin typeface="+mn-lt"/>
                    </a:defRPr>
                  </a:pPr>
                  <a:endParaRPr lang="nl-B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62-4138-84D9-256F8B2C493E}"/>
                </c:ext>
              </c:extLst>
            </c:dLbl>
            <c:spPr>
              <a:noFill/>
              <a:ln>
                <a:noFill/>
              </a:ln>
              <a:effectLst/>
            </c:spPr>
            <c:txPr>
              <a:bodyPr wrap="square" lIns="38100" tIns="19050" rIns="38100" bIns="19050" anchor="ctr">
                <a:spAutoFit/>
              </a:bodyPr>
              <a:lstStyle/>
              <a:p>
                <a:pPr>
                  <a:defRPr>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Feuil1!$B$1:$C$1</c:f>
              <c:strCache>
                <c:ptCount val="2"/>
                <c:pt idx="0">
                  <c:v>Ensemble</c:v>
                </c:pt>
                <c:pt idx="1">
                  <c:v>Colonne2</c:v>
                </c:pt>
              </c:strCache>
            </c:strRef>
          </c:cat>
          <c:val>
            <c:numRef>
              <c:f>Feuil1!$B$2:$C$2</c:f>
              <c:numCache>
                <c:formatCode>General</c:formatCode>
                <c:ptCount val="2"/>
                <c:pt idx="0" formatCode="0">
                  <c:v>24</c:v>
                </c:pt>
              </c:numCache>
            </c:numRef>
          </c:val>
          <c:extLst>
            <c:ext xmlns:c16="http://schemas.microsoft.com/office/drawing/2014/chart" uri="{C3380CC4-5D6E-409C-BE32-E72D297353CC}">
              <c16:uniqueId val="{00000002-2A62-4138-84D9-256F8B2C493E}"/>
            </c:ext>
          </c:extLst>
        </c:ser>
        <c:ser>
          <c:idx val="2"/>
          <c:order val="1"/>
          <c:tx>
            <c:strRef>
              <c:f>Feuil1!$A$3</c:f>
              <c:strCache>
                <c:ptCount val="1"/>
              </c:strCache>
            </c:strRef>
          </c:tx>
          <c:spPr>
            <a:solidFill>
              <a:srgbClr val="FB9E21"/>
            </a:solidFill>
          </c:spPr>
          <c:invertIfNegative val="0"/>
          <c:dPt>
            <c:idx val="0"/>
            <c:invertIfNegative val="0"/>
            <c:bubble3D val="0"/>
            <c:extLst>
              <c:ext xmlns:c16="http://schemas.microsoft.com/office/drawing/2014/chart" uri="{C3380CC4-5D6E-409C-BE32-E72D297353CC}">
                <c16:uniqueId val="{00000003-2A62-4138-84D9-256F8B2C493E}"/>
              </c:ext>
            </c:extLst>
          </c:dPt>
          <c:dPt>
            <c:idx val="1"/>
            <c:invertIfNegative val="0"/>
            <c:bubble3D val="0"/>
            <c:extLst>
              <c:ext xmlns:c16="http://schemas.microsoft.com/office/drawing/2014/chart" uri="{C3380CC4-5D6E-409C-BE32-E72D297353CC}">
                <c16:uniqueId val="{00000004-2A62-4138-84D9-256F8B2C493E}"/>
              </c:ext>
            </c:extLst>
          </c:dPt>
          <c:dLbls>
            <c:spPr>
              <a:noFill/>
              <a:ln>
                <a:noFill/>
              </a:ln>
              <a:effectLst/>
            </c:spPr>
            <c:txPr>
              <a:bodyPr wrap="square" lIns="38100" tIns="19050" rIns="38100" bIns="19050" anchor="ctr">
                <a:spAutoFit/>
              </a:bodyPr>
              <a:lstStyle/>
              <a:p>
                <a:pPr>
                  <a:defRPr>
                    <a:latin typeface="+mn-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Feuil1!$B$1:$C$1</c:f>
              <c:strCache>
                <c:ptCount val="2"/>
                <c:pt idx="0">
                  <c:v>Ensemble</c:v>
                </c:pt>
                <c:pt idx="1">
                  <c:v>Colonne2</c:v>
                </c:pt>
              </c:strCache>
            </c:strRef>
          </c:cat>
          <c:val>
            <c:numRef>
              <c:f>Feuil1!$B$3:$C$3</c:f>
              <c:numCache>
                <c:formatCode>General</c:formatCode>
                <c:ptCount val="2"/>
                <c:pt idx="0" formatCode="0">
                  <c:v>28</c:v>
                </c:pt>
              </c:numCache>
            </c:numRef>
          </c:val>
          <c:extLst>
            <c:ext xmlns:c16="http://schemas.microsoft.com/office/drawing/2014/chart" uri="{C3380CC4-5D6E-409C-BE32-E72D297353CC}">
              <c16:uniqueId val="{00000005-2A62-4138-84D9-256F8B2C493E}"/>
            </c:ext>
          </c:extLst>
        </c:ser>
        <c:ser>
          <c:idx val="1"/>
          <c:order val="2"/>
          <c:tx>
            <c:strRef>
              <c:f>Feuil1!$A$4</c:f>
              <c:strCache>
                <c:ptCount val="1"/>
              </c:strCache>
            </c:strRef>
          </c:tx>
          <c:spPr>
            <a:solidFill>
              <a:srgbClr val="FCBB64"/>
            </a:solidFill>
          </c:spPr>
          <c:invertIfNegative val="0"/>
          <c:dPt>
            <c:idx val="0"/>
            <c:invertIfNegative val="0"/>
            <c:bubble3D val="0"/>
            <c:extLst>
              <c:ext xmlns:c16="http://schemas.microsoft.com/office/drawing/2014/chart" uri="{C3380CC4-5D6E-409C-BE32-E72D297353CC}">
                <c16:uniqueId val="{00000006-2A62-4138-84D9-256F8B2C493E}"/>
              </c:ext>
            </c:extLst>
          </c:dPt>
          <c:dPt>
            <c:idx val="1"/>
            <c:invertIfNegative val="0"/>
            <c:bubble3D val="0"/>
            <c:extLst>
              <c:ext xmlns:c16="http://schemas.microsoft.com/office/drawing/2014/chart" uri="{C3380CC4-5D6E-409C-BE32-E72D297353CC}">
                <c16:uniqueId val="{00000007-2A62-4138-84D9-256F8B2C493E}"/>
              </c:ext>
            </c:extLst>
          </c:dPt>
          <c:dLbls>
            <c:spPr>
              <a:noFill/>
              <a:ln>
                <a:noFill/>
              </a:ln>
              <a:effectLst/>
            </c:spPr>
            <c:txPr>
              <a:bodyPr wrap="square" lIns="38100" tIns="19050" rIns="38100" bIns="19050" anchor="ctr">
                <a:spAutoFit/>
              </a:bodyPr>
              <a:lstStyle/>
              <a:p>
                <a:pPr>
                  <a:defRPr>
                    <a:latin typeface="+mn-lt"/>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Feuil1!$B$1:$C$1</c:f>
              <c:strCache>
                <c:ptCount val="2"/>
                <c:pt idx="0">
                  <c:v>Ensemble</c:v>
                </c:pt>
                <c:pt idx="1">
                  <c:v>Colonne2</c:v>
                </c:pt>
              </c:strCache>
            </c:strRef>
          </c:cat>
          <c:val>
            <c:numRef>
              <c:f>Feuil1!$B$4:$C$4</c:f>
              <c:numCache>
                <c:formatCode>General</c:formatCode>
                <c:ptCount val="2"/>
                <c:pt idx="0" formatCode="0">
                  <c:v>23</c:v>
                </c:pt>
              </c:numCache>
            </c:numRef>
          </c:val>
          <c:extLst>
            <c:ext xmlns:c16="http://schemas.microsoft.com/office/drawing/2014/chart" uri="{C3380CC4-5D6E-409C-BE32-E72D297353CC}">
              <c16:uniqueId val="{00000008-2A62-4138-84D9-256F8B2C493E}"/>
            </c:ext>
          </c:extLst>
        </c:ser>
        <c:ser>
          <c:idx val="0"/>
          <c:order val="3"/>
          <c:tx>
            <c:strRef>
              <c:f>Feuil1!$A$5</c:f>
              <c:strCache>
                <c:ptCount val="1"/>
              </c:strCache>
            </c:strRef>
          </c:tx>
          <c:spPr>
            <a:solidFill>
              <a:srgbClr val="FDD9A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Feuil1!$B$1:$C$1</c:f>
              <c:strCache>
                <c:ptCount val="2"/>
                <c:pt idx="0">
                  <c:v>Ensemble</c:v>
                </c:pt>
                <c:pt idx="1">
                  <c:v>Colonne2</c:v>
                </c:pt>
              </c:strCache>
            </c:strRef>
          </c:cat>
          <c:val>
            <c:numRef>
              <c:f>Feuil1!$B$5:$C$5</c:f>
              <c:numCache>
                <c:formatCode>General</c:formatCode>
                <c:ptCount val="2"/>
                <c:pt idx="0" formatCode="0">
                  <c:v>25</c:v>
                </c:pt>
              </c:numCache>
            </c:numRef>
          </c:val>
          <c:extLst>
            <c:ext xmlns:c16="http://schemas.microsoft.com/office/drawing/2014/chart" uri="{C3380CC4-5D6E-409C-BE32-E72D297353CC}">
              <c16:uniqueId val="{00000009-2A62-4138-84D9-256F8B2C493E}"/>
            </c:ext>
          </c:extLst>
        </c:ser>
        <c:dLbls>
          <c:showLegendKey val="0"/>
          <c:showVal val="0"/>
          <c:showCatName val="0"/>
          <c:showSerName val="0"/>
          <c:showPercent val="0"/>
          <c:showBubbleSize val="0"/>
        </c:dLbls>
        <c:gapWidth val="80"/>
        <c:overlap val="100"/>
        <c:axId val="277342080"/>
        <c:axId val="277398272"/>
      </c:barChart>
      <c:catAx>
        <c:axId val="277342080"/>
        <c:scaling>
          <c:orientation val="minMax"/>
        </c:scaling>
        <c:delete val="0"/>
        <c:axPos val="t"/>
        <c:numFmt formatCode="General" sourceLinked="0"/>
        <c:majorTickMark val="none"/>
        <c:minorTickMark val="none"/>
        <c:tickLblPos val="none"/>
        <c:spPr>
          <a:ln>
            <a:noFill/>
          </a:ln>
        </c:spPr>
        <c:crossAx val="277398272"/>
        <c:crosses val="autoZero"/>
        <c:auto val="1"/>
        <c:lblAlgn val="ctr"/>
        <c:lblOffset val="100"/>
        <c:noMultiLvlLbl val="0"/>
      </c:catAx>
      <c:valAx>
        <c:axId val="277398272"/>
        <c:scaling>
          <c:orientation val="maxMin"/>
        </c:scaling>
        <c:delete val="1"/>
        <c:axPos val="l"/>
        <c:numFmt formatCode="0%" sourceLinked="1"/>
        <c:majorTickMark val="out"/>
        <c:minorTickMark val="none"/>
        <c:tickLblPos val="nextTo"/>
        <c:crossAx val="277342080"/>
        <c:crosses val="autoZero"/>
        <c:crossBetween val="between"/>
      </c:valAx>
    </c:plotArea>
    <c:plotVisOnly val="1"/>
    <c:dispBlanksAs val="gap"/>
    <c:showDLblsOverMax val="0"/>
  </c:chart>
  <c:txPr>
    <a:bodyPr/>
    <a:lstStyle/>
    <a:p>
      <a:pPr>
        <a:defRPr sz="1200" b="1">
          <a:solidFill>
            <a:schemeClr val="bg1"/>
          </a:solidFill>
        </a:defRPr>
      </a:pPr>
      <a:endParaRPr lang="nl-BE"/>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89298785009636E-3"/>
          <c:y val="5.2390064808002217E-3"/>
          <c:w val="0.99112103112826233"/>
          <c:h val="0.98473508176828684"/>
        </c:manualLayout>
      </c:layout>
      <c:bubbleChart>
        <c:varyColors val="0"/>
        <c:ser>
          <c:idx val="0"/>
          <c:order val="0"/>
          <c:tx>
            <c:strRef>
              <c:f>Feuil1!$C$1</c:f>
              <c:strCache>
                <c:ptCount val="1"/>
                <c:pt idx="0">
                  <c:v>Valeur des Y</c:v>
                </c:pt>
              </c:strCache>
            </c:strRef>
          </c:tx>
          <c:spPr>
            <a:solidFill>
              <a:srgbClr val="FCBB64"/>
            </a:solidFill>
            <a:ln>
              <a:noFill/>
            </a:ln>
            <a:effectLst/>
          </c:spPr>
          <c:invertIfNegative val="0"/>
          <c:dPt>
            <c:idx val="0"/>
            <c:invertIfNegative val="0"/>
            <c:bubble3D val="0"/>
            <c:extLst>
              <c:ext xmlns:c16="http://schemas.microsoft.com/office/drawing/2014/chart" uri="{C3380CC4-5D6E-409C-BE32-E72D297353CC}">
                <c16:uniqueId val="{00000000-77B4-48F7-B360-55ECCF0AC6FE}"/>
              </c:ext>
            </c:extLst>
          </c:dPt>
          <c:dPt>
            <c:idx val="1"/>
            <c:invertIfNegative val="0"/>
            <c:bubble3D val="0"/>
            <c:extLst>
              <c:ext xmlns:c16="http://schemas.microsoft.com/office/drawing/2014/chart" uri="{C3380CC4-5D6E-409C-BE32-E72D297353CC}">
                <c16:uniqueId val="{00000001-77B4-48F7-B360-55ECCF0AC6FE}"/>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Feuil1!$A$2:$A$3</c:f>
              <c:numCache>
                <c:formatCode>General</c:formatCode>
                <c:ptCount val="2"/>
                <c:pt idx="0">
                  <c:v>0.45</c:v>
                </c:pt>
              </c:numCache>
            </c:numRef>
          </c:xVal>
          <c:yVal>
            <c:numRef>
              <c:f>Feuil1!$C$2:$C$3</c:f>
              <c:numCache>
                <c:formatCode>General</c:formatCode>
                <c:ptCount val="2"/>
                <c:pt idx="0">
                  <c:v>1.5</c:v>
                </c:pt>
              </c:numCache>
            </c:numRef>
          </c:yVal>
          <c:bubbleSize>
            <c:numRef>
              <c:f>Feuil1!$B$2:$B$3</c:f>
              <c:numCache>
                <c:formatCode>General</c:formatCode>
                <c:ptCount val="2"/>
                <c:pt idx="0">
                  <c:v>26</c:v>
                </c:pt>
              </c:numCache>
            </c:numRef>
          </c:bubbleSize>
          <c:bubble3D val="0"/>
          <c:extLst>
            <c:ext xmlns:c16="http://schemas.microsoft.com/office/drawing/2014/chart" uri="{C3380CC4-5D6E-409C-BE32-E72D297353CC}">
              <c16:uniqueId val="{00000002-77B4-48F7-B360-55ECCF0AC6FE}"/>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FCBB64"/>
              </a:solidFill>
            </c:spPr>
            <c:extLst>
              <c:ext xmlns:c16="http://schemas.microsoft.com/office/drawing/2014/chart" uri="{C3380CC4-5D6E-409C-BE32-E72D297353CC}">
                <c16:uniqueId val="{00000001-70DE-44C8-8CBD-44423F00046A}"/>
              </c:ext>
            </c:extLst>
          </c:dPt>
          <c:dPt>
            <c:idx val="1"/>
            <c:invertIfNegative val="0"/>
            <c:bubble3D val="0"/>
            <c:spPr>
              <a:solidFill>
                <a:srgbClr val="05A68E"/>
              </a:solidFill>
            </c:spPr>
            <c:extLst>
              <c:ext xmlns:c16="http://schemas.microsoft.com/office/drawing/2014/chart" uri="{C3380CC4-5D6E-409C-BE32-E72D297353CC}">
                <c16:uniqueId val="{00000003-70DE-44C8-8CBD-44423F00046A}"/>
              </c:ext>
            </c:extLst>
          </c:dPt>
          <c:dPt>
            <c:idx val="3"/>
            <c:invertIfNegative val="0"/>
            <c:bubble3D val="0"/>
            <c:spPr>
              <a:solidFill>
                <a:srgbClr val="FCBB64"/>
              </a:solidFill>
            </c:spPr>
            <c:extLst>
              <c:ext xmlns:c16="http://schemas.microsoft.com/office/drawing/2014/chart" uri="{C3380CC4-5D6E-409C-BE32-E72D297353CC}">
                <c16:uniqueId val="{00000005-70DE-44C8-8CBD-44423F00046A}"/>
              </c:ext>
            </c:extLst>
          </c:dPt>
          <c:dPt>
            <c:idx val="4"/>
            <c:invertIfNegative val="0"/>
            <c:bubble3D val="0"/>
            <c:spPr>
              <a:solidFill>
                <a:srgbClr val="05A68E"/>
              </a:solidFill>
            </c:spPr>
            <c:extLst>
              <c:ext xmlns:c16="http://schemas.microsoft.com/office/drawing/2014/chart" uri="{C3380CC4-5D6E-409C-BE32-E72D297353CC}">
                <c16:uniqueId val="{00000007-70DE-44C8-8CBD-44423F00046A}"/>
              </c:ext>
            </c:extLst>
          </c:dPt>
          <c:dPt>
            <c:idx val="6"/>
            <c:invertIfNegative val="0"/>
            <c:bubble3D val="0"/>
            <c:spPr>
              <a:solidFill>
                <a:srgbClr val="FCBB64"/>
              </a:solidFill>
            </c:spPr>
            <c:extLst>
              <c:ext xmlns:c16="http://schemas.microsoft.com/office/drawing/2014/chart" uri="{C3380CC4-5D6E-409C-BE32-E72D297353CC}">
                <c16:uniqueId val="{00000009-70DE-44C8-8CBD-44423F00046A}"/>
              </c:ext>
            </c:extLst>
          </c:dPt>
          <c:dPt>
            <c:idx val="7"/>
            <c:invertIfNegative val="0"/>
            <c:bubble3D val="0"/>
            <c:spPr>
              <a:solidFill>
                <a:srgbClr val="05A68E"/>
              </a:solidFill>
            </c:spPr>
            <c:extLst>
              <c:ext xmlns:c16="http://schemas.microsoft.com/office/drawing/2014/chart" uri="{C3380CC4-5D6E-409C-BE32-E72D297353CC}">
                <c16:uniqueId val="{0000000B-70DE-44C8-8CBD-44423F00046A}"/>
              </c:ext>
            </c:extLst>
          </c:dPt>
          <c:dPt>
            <c:idx val="9"/>
            <c:invertIfNegative val="0"/>
            <c:bubble3D val="0"/>
            <c:spPr>
              <a:solidFill>
                <a:srgbClr val="FCBB64"/>
              </a:solidFill>
            </c:spPr>
            <c:extLst>
              <c:ext xmlns:c16="http://schemas.microsoft.com/office/drawing/2014/chart" uri="{C3380CC4-5D6E-409C-BE32-E72D297353CC}">
                <c16:uniqueId val="{0000000D-70DE-44C8-8CBD-44423F00046A}"/>
              </c:ext>
            </c:extLst>
          </c:dPt>
          <c:dPt>
            <c:idx val="10"/>
            <c:invertIfNegative val="0"/>
            <c:bubble3D val="0"/>
            <c:spPr>
              <a:solidFill>
                <a:srgbClr val="05A68E"/>
              </a:solidFill>
            </c:spPr>
            <c:extLst>
              <c:ext xmlns:c16="http://schemas.microsoft.com/office/drawing/2014/chart" uri="{C3380CC4-5D6E-409C-BE32-E72D297353CC}">
                <c16:uniqueId val="{0000000F-70DE-44C8-8CBD-44423F00046A}"/>
              </c:ext>
            </c:extLst>
          </c:dPt>
          <c:dPt>
            <c:idx val="12"/>
            <c:invertIfNegative val="0"/>
            <c:bubble3D val="0"/>
            <c:spPr>
              <a:solidFill>
                <a:srgbClr val="FCBB64"/>
              </a:solidFill>
            </c:spPr>
            <c:extLst>
              <c:ext xmlns:c16="http://schemas.microsoft.com/office/drawing/2014/chart" uri="{C3380CC4-5D6E-409C-BE32-E72D297353CC}">
                <c16:uniqueId val="{00000011-70DE-44C8-8CBD-44423F00046A}"/>
              </c:ext>
            </c:extLst>
          </c:dPt>
          <c:dPt>
            <c:idx val="13"/>
            <c:invertIfNegative val="0"/>
            <c:bubble3D val="0"/>
            <c:spPr>
              <a:solidFill>
                <a:srgbClr val="05A68E"/>
              </a:solidFill>
            </c:spPr>
            <c:extLst>
              <c:ext xmlns:c16="http://schemas.microsoft.com/office/drawing/2014/chart" uri="{C3380CC4-5D6E-409C-BE32-E72D297353CC}">
                <c16:uniqueId val="{00000013-70DE-44C8-8CBD-44423F00046A}"/>
              </c:ext>
            </c:extLst>
          </c:dPt>
          <c:dPt>
            <c:idx val="15"/>
            <c:invertIfNegative val="0"/>
            <c:bubble3D val="0"/>
            <c:extLst>
              <c:ext xmlns:c16="http://schemas.microsoft.com/office/drawing/2014/chart" uri="{C3380CC4-5D6E-409C-BE32-E72D297353CC}">
                <c16:uniqueId val="{00000014-70DE-44C8-8CBD-44423F00046A}"/>
              </c:ext>
            </c:extLst>
          </c:dPt>
          <c:dPt>
            <c:idx val="16"/>
            <c:invertIfNegative val="0"/>
            <c:bubble3D val="0"/>
            <c:extLst>
              <c:ext xmlns:c16="http://schemas.microsoft.com/office/drawing/2014/chart" uri="{C3380CC4-5D6E-409C-BE32-E72D297353CC}">
                <c16:uniqueId val="{00000015-70DE-44C8-8CBD-44423F00046A}"/>
              </c:ext>
            </c:extLst>
          </c:dPt>
          <c:dPt>
            <c:idx val="18"/>
            <c:invertIfNegative val="0"/>
            <c:bubble3D val="0"/>
            <c:extLst>
              <c:ext xmlns:c16="http://schemas.microsoft.com/office/drawing/2014/chart" uri="{C3380CC4-5D6E-409C-BE32-E72D297353CC}">
                <c16:uniqueId val="{00000016-70DE-44C8-8CBD-44423F00046A}"/>
              </c:ext>
            </c:extLst>
          </c:dPt>
          <c:dPt>
            <c:idx val="19"/>
            <c:invertIfNegative val="0"/>
            <c:bubble3D val="0"/>
            <c:extLst>
              <c:ext xmlns:c16="http://schemas.microsoft.com/office/drawing/2014/chart" uri="{C3380CC4-5D6E-409C-BE32-E72D297353CC}">
                <c16:uniqueId val="{00000017-70DE-44C8-8CBD-44423F00046A}"/>
              </c:ext>
            </c:extLst>
          </c:dPt>
          <c:dLbls>
            <c:dLbl>
              <c:idx val="1"/>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3-70DE-44C8-8CBD-44423F00046A}"/>
                </c:ext>
              </c:extLst>
            </c:dLbl>
            <c:dLbl>
              <c:idx val="4"/>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7-70DE-44C8-8CBD-44423F00046A}"/>
                </c:ext>
              </c:extLst>
            </c:dLbl>
            <c:dLbl>
              <c:idx val="7"/>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B-70DE-44C8-8CBD-44423F00046A}"/>
                </c:ext>
              </c:extLst>
            </c:dLbl>
            <c:dLbl>
              <c:idx val="10"/>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F-70DE-44C8-8CBD-44423F00046A}"/>
                </c:ext>
              </c:extLst>
            </c:dLbl>
            <c:dLbl>
              <c:idx val="13"/>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13-70DE-44C8-8CBD-44423F00046A}"/>
                </c:ext>
              </c:extLst>
            </c:dLbl>
            <c:spPr>
              <a:noFill/>
              <a:ln>
                <a:noFill/>
              </a:ln>
              <a:effectLst/>
            </c:spPr>
            <c:txPr>
              <a:bodyPr wrap="square" lIns="38100" tIns="19050" rIns="38100" bIns="19050" anchor="ctr">
                <a:spAutoFit/>
              </a:bodyPr>
              <a:lstStyle/>
              <a:p>
                <a:pPr>
                  <a:defRPr sz="1600">
                    <a:solidFill>
                      <a:srgbClr val="333333"/>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Feuil1!$A$2:$A$15</c:f>
              <c:strCache>
                <c:ptCount val="14"/>
                <c:pt idx="0">
                  <c:v> ST At least one</c:v>
                </c:pt>
                <c:pt idx="1">
                  <c:v>Europe</c:v>
                </c:pt>
                <c:pt idx="6">
                  <c:v>Plug-in Hybrid</c:v>
                </c:pt>
                <c:pt idx="7">
                  <c:v>Europe</c:v>
                </c:pt>
                <c:pt idx="9">
                  <c:v>Electric Vehicle</c:v>
                </c:pt>
                <c:pt idx="10">
                  <c:v>Europe</c:v>
                </c:pt>
                <c:pt idx="12">
                  <c:v>Electric Vehicle</c:v>
                </c:pt>
                <c:pt idx="13">
                  <c:v>Europe</c:v>
                </c:pt>
              </c:strCache>
            </c:strRef>
          </c:cat>
          <c:val>
            <c:numRef>
              <c:f>Feuil1!$B$2:$B$15</c:f>
              <c:numCache>
                <c:formatCode>0</c:formatCode>
                <c:ptCount val="14"/>
                <c:pt idx="0">
                  <c:v>31</c:v>
                </c:pt>
                <c:pt idx="1">
                  <c:v>7</c:v>
                </c:pt>
                <c:pt idx="6">
                  <c:v>17</c:v>
                </c:pt>
                <c:pt idx="7">
                  <c:v>9</c:v>
                </c:pt>
                <c:pt idx="9">
                  <c:v>16</c:v>
                </c:pt>
                <c:pt idx="10">
                  <c:v>12</c:v>
                </c:pt>
                <c:pt idx="12">
                  <c:v>8</c:v>
                </c:pt>
                <c:pt idx="13">
                  <c:v>8</c:v>
                </c:pt>
              </c:numCache>
            </c:numRef>
          </c:val>
          <c:extLst>
            <c:ext xmlns:c16="http://schemas.microsoft.com/office/drawing/2014/chart" uri="{C3380CC4-5D6E-409C-BE32-E72D297353CC}">
              <c16:uniqueId val="{00000018-70DE-44C8-8CBD-44423F00046A}"/>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FCBB64"/>
              </a:solidFill>
            </c:spPr>
            <c:extLst>
              <c:ext xmlns:c16="http://schemas.microsoft.com/office/drawing/2014/chart" uri="{C3380CC4-5D6E-409C-BE32-E72D297353CC}">
                <c16:uniqueId val="{00000001-0F32-410D-85CD-595BB2D8A2F2}"/>
              </c:ext>
            </c:extLst>
          </c:dPt>
          <c:dPt>
            <c:idx val="1"/>
            <c:invertIfNegative val="0"/>
            <c:bubble3D val="0"/>
            <c:spPr>
              <a:solidFill>
                <a:srgbClr val="05A68E"/>
              </a:solidFill>
            </c:spPr>
            <c:extLst>
              <c:ext xmlns:c16="http://schemas.microsoft.com/office/drawing/2014/chart" uri="{C3380CC4-5D6E-409C-BE32-E72D297353CC}">
                <c16:uniqueId val="{00000003-0F32-410D-85CD-595BB2D8A2F2}"/>
              </c:ext>
            </c:extLst>
          </c:dPt>
          <c:dPt>
            <c:idx val="3"/>
            <c:invertIfNegative val="0"/>
            <c:bubble3D val="0"/>
            <c:spPr>
              <a:solidFill>
                <a:srgbClr val="FCBB64"/>
              </a:solidFill>
            </c:spPr>
            <c:extLst>
              <c:ext xmlns:c16="http://schemas.microsoft.com/office/drawing/2014/chart" uri="{C3380CC4-5D6E-409C-BE32-E72D297353CC}">
                <c16:uniqueId val="{00000005-0F32-410D-85CD-595BB2D8A2F2}"/>
              </c:ext>
            </c:extLst>
          </c:dPt>
          <c:dPt>
            <c:idx val="4"/>
            <c:invertIfNegative val="0"/>
            <c:bubble3D val="0"/>
            <c:spPr>
              <a:solidFill>
                <a:srgbClr val="05A68E"/>
              </a:solidFill>
            </c:spPr>
            <c:extLst>
              <c:ext xmlns:c16="http://schemas.microsoft.com/office/drawing/2014/chart" uri="{C3380CC4-5D6E-409C-BE32-E72D297353CC}">
                <c16:uniqueId val="{00000007-0F32-410D-85CD-595BB2D8A2F2}"/>
              </c:ext>
            </c:extLst>
          </c:dPt>
          <c:dPt>
            <c:idx val="6"/>
            <c:invertIfNegative val="0"/>
            <c:bubble3D val="0"/>
            <c:spPr>
              <a:solidFill>
                <a:srgbClr val="FCBB64"/>
              </a:solidFill>
            </c:spPr>
            <c:extLst>
              <c:ext xmlns:c16="http://schemas.microsoft.com/office/drawing/2014/chart" uri="{C3380CC4-5D6E-409C-BE32-E72D297353CC}">
                <c16:uniqueId val="{00000009-0F32-410D-85CD-595BB2D8A2F2}"/>
              </c:ext>
            </c:extLst>
          </c:dPt>
          <c:dPt>
            <c:idx val="7"/>
            <c:invertIfNegative val="0"/>
            <c:bubble3D val="0"/>
            <c:spPr>
              <a:solidFill>
                <a:srgbClr val="05A68E"/>
              </a:solidFill>
            </c:spPr>
            <c:extLst>
              <c:ext xmlns:c16="http://schemas.microsoft.com/office/drawing/2014/chart" uri="{C3380CC4-5D6E-409C-BE32-E72D297353CC}">
                <c16:uniqueId val="{0000000B-0F32-410D-85CD-595BB2D8A2F2}"/>
              </c:ext>
            </c:extLst>
          </c:dPt>
          <c:dPt>
            <c:idx val="9"/>
            <c:invertIfNegative val="0"/>
            <c:bubble3D val="0"/>
            <c:spPr>
              <a:solidFill>
                <a:srgbClr val="FCBB64"/>
              </a:solidFill>
            </c:spPr>
            <c:extLst>
              <c:ext xmlns:c16="http://schemas.microsoft.com/office/drawing/2014/chart" uri="{C3380CC4-5D6E-409C-BE32-E72D297353CC}">
                <c16:uniqueId val="{0000000D-0F32-410D-85CD-595BB2D8A2F2}"/>
              </c:ext>
            </c:extLst>
          </c:dPt>
          <c:dPt>
            <c:idx val="10"/>
            <c:invertIfNegative val="0"/>
            <c:bubble3D val="0"/>
            <c:spPr>
              <a:solidFill>
                <a:srgbClr val="05A68E"/>
              </a:solidFill>
            </c:spPr>
            <c:extLst>
              <c:ext xmlns:c16="http://schemas.microsoft.com/office/drawing/2014/chart" uri="{C3380CC4-5D6E-409C-BE32-E72D297353CC}">
                <c16:uniqueId val="{0000000F-0F32-410D-85CD-595BB2D8A2F2}"/>
              </c:ext>
            </c:extLst>
          </c:dPt>
          <c:dPt>
            <c:idx val="12"/>
            <c:invertIfNegative val="0"/>
            <c:bubble3D val="0"/>
            <c:spPr>
              <a:solidFill>
                <a:srgbClr val="FCBB64"/>
              </a:solidFill>
            </c:spPr>
            <c:extLst>
              <c:ext xmlns:c16="http://schemas.microsoft.com/office/drawing/2014/chart" uri="{C3380CC4-5D6E-409C-BE32-E72D297353CC}">
                <c16:uniqueId val="{00000011-0F32-410D-85CD-595BB2D8A2F2}"/>
              </c:ext>
            </c:extLst>
          </c:dPt>
          <c:dPt>
            <c:idx val="13"/>
            <c:invertIfNegative val="0"/>
            <c:bubble3D val="0"/>
            <c:spPr>
              <a:solidFill>
                <a:srgbClr val="05A68E"/>
              </a:solidFill>
            </c:spPr>
            <c:extLst>
              <c:ext xmlns:c16="http://schemas.microsoft.com/office/drawing/2014/chart" uri="{C3380CC4-5D6E-409C-BE32-E72D297353CC}">
                <c16:uniqueId val="{00000013-0F32-410D-85CD-595BB2D8A2F2}"/>
              </c:ext>
            </c:extLst>
          </c:dPt>
          <c:dPt>
            <c:idx val="15"/>
            <c:invertIfNegative val="0"/>
            <c:bubble3D val="0"/>
            <c:extLst>
              <c:ext xmlns:c16="http://schemas.microsoft.com/office/drawing/2014/chart" uri="{C3380CC4-5D6E-409C-BE32-E72D297353CC}">
                <c16:uniqueId val="{00000014-0F32-410D-85CD-595BB2D8A2F2}"/>
              </c:ext>
            </c:extLst>
          </c:dPt>
          <c:dPt>
            <c:idx val="16"/>
            <c:invertIfNegative val="0"/>
            <c:bubble3D val="0"/>
            <c:extLst>
              <c:ext xmlns:c16="http://schemas.microsoft.com/office/drawing/2014/chart" uri="{C3380CC4-5D6E-409C-BE32-E72D297353CC}">
                <c16:uniqueId val="{00000015-0F32-410D-85CD-595BB2D8A2F2}"/>
              </c:ext>
            </c:extLst>
          </c:dPt>
          <c:dPt>
            <c:idx val="18"/>
            <c:invertIfNegative val="0"/>
            <c:bubble3D val="0"/>
            <c:extLst>
              <c:ext xmlns:c16="http://schemas.microsoft.com/office/drawing/2014/chart" uri="{C3380CC4-5D6E-409C-BE32-E72D297353CC}">
                <c16:uniqueId val="{00000016-0F32-410D-85CD-595BB2D8A2F2}"/>
              </c:ext>
            </c:extLst>
          </c:dPt>
          <c:dPt>
            <c:idx val="19"/>
            <c:invertIfNegative val="0"/>
            <c:bubble3D val="0"/>
            <c:extLst>
              <c:ext xmlns:c16="http://schemas.microsoft.com/office/drawing/2014/chart" uri="{C3380CC4-5D6E-409C-BE32-E72D297353CC}">
                <c16:uniqueId val="{00000017-0F32-410D-85CD-595BB2D8A2F2}"/>
              </c:ext>
            </c:extLst>
          </c:dPt>
          <c:dLbls>
            <c:dLbl>
              <c:idx val="1"/>
              <c:spPr>
                <a:noFill/>
                <a:ln>
                  <a:noFill/>
                </a:ln>
                <a:effectLst/>
              </c:spPr>
              <c:txPr>
                <a:bodyPr wrap="square" lIns="38100" tIns="19050" rIns="38100" bIns="19050" anchor="ctr">
                  <a:spAutoFit/>
                </a:bodyPr>
                <a:lstStyle/>
                <a:p>
                  <a:pPr>
                    <a:defRPr sz="1600" b="0">
                      <a:solidFill>
                        <a:schemeClr val="bg1"/>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3-0F32-410D-85CD-595BB2D8A2F2}"/>
                </c:ext>
              </c:extLst>
            </c:dLbl>
            <c:dLbl>
              <c:idx val="4"/>
              <c:spPr>
                <a:noFill/>
                <a:ln>
                  <a:noFill/>
                </a:ln>
                <a:effectLst/>
              </c:spPr>
              <c:txPr>
                <a:bodyPr wrap="square" lIns="38100" tIns="19050" rIns="38100" bIns="19050" anchor="ctr">
                  <a:spAutoFit/>
                </a:bodyPr>
                <a:lstStyle/>
                <a:p>
                  <a:pPr>
                    <a:defRPr sz="1600" b="0">
                      <a:solidFill>
                        <a:schemeClr val="bg1"/>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7-0F32-410D-85CD-595BB2D8A2F2}"/>
                </c:ext>
              </c:extLst>
            </c:dLbl>
            <c:dLbl>
              <c:idx val="7"/>
              <c:spPr>
                <a:noFill/>
                <a:ln>
                  <a:noFill/>
                </a:ln>
                <a:effectLst/>
              </c:spPr>
              <c:txPr>
                <a:bodyPr wrap="square" lIns="38100" tIns="19050" rIns="38100" bIns="19050" anchor="ctr">
                  <a:spAutoFit/>
                </a:bodyPr>
                <a:lstStyle/>
                <a:p>
                  <a:pPr>
                    <a:defRPr sz="1600" b="0">
                      <a:solidFill>
                        <a:schemeClr val="bg1"/>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B-0F32-410D-85CD-595BB2D8A2F2}"/>
                </c:ext>
              </c:extLst>
            </c:dLbl>
            <c:dLbl>
              <c:idx val="10"/>
              <c:spPr>
                <a:noFill/>
                <a:ln>
                  <a:noFill/>
                </a:ln>
                <a:effectLst/>
              </c:spPr>
              <c:txPr>
                <a:bodyPr wrap="square" lIns="38100" tIns="19050" rIns="38100" bIns="19050" anchor="ctr">
                  <a:spAutoFit/>
                </a:bodyPr>
                <a:lstStyle/>
                <a:p>
                  <a:pPr>
                    <a:defRPr sz="1600" b="0">
                      <a:solidFill>
                        <a:schemeClr val="bg1"/>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F-0F32-410D-85CD-595BB2D8A2F2}"/>
                </c:ext>
              </c:extLst>
            </c:dLbl>
            <c:dLbl>
              <c:idx val="13"/>
              <c:spPr>
                <a:noFill/>
                <a:ln>
                  <a:noFill/>
                </a:ln>
                <a:effectLst/>
              </c:spPr>
              <c:txPr>
                <a:bodyPr wrap="square" lIns="38100" tIns="19050" rIns="38100" bIns="19050" anchor="ctr">
                  <a:spAutoFit/>
                </a:bodyPr>
                <a:lstStyle/>
                <a:p>
                  <a:pPr>
                    <a:defRPr sz="1600" b="0">
                      <a:solidFill>
                        <a:schemeClr val="bg1"/>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13-0F32-410D-85CD-595BB2D8A2F2}"/>
                </c:ext>
              </c:extLst>
            </c:dLbl>
            <c:spPr>
              <a:noFill/>
              <a:ln>
                <a:noFill/>
              </a:ln>
              <a:effectLst/>
            </c:spPr>
            <c:txPr>
              <a:bodyPr wrap="square" lIns="38100" tIns="19050" rIns="38100" bIns="19050" anchor="ctr">
                <a:spAutoFit/>
              </a:bodyPr>
              <a:lstStyle/>
              <a:p>
                <a:pPr>
                  <a:defRPr sz="1600">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Feuil1!$A$2:$A$15</c:f>
              <c:strCache>
                <c:ptCount val="14"/>
                <c:pt idx="0">
                  <c:v> ST At least one</c:v>
                </c:pt>
                <c:pt idx="1">
                  <c:v>Europe</c:v>
                </c:pt>
                <c:pt idx="3">
                  <c:v>Hybrid</c:v>
                </c:pt>
                <c:pt idx="4">
                  <c:v>Europe</c:v>
                </c:pt>
                <c:pt idx="6">
                  <c:v>Plug-in Hybrid</c:v>
                </c:pt>
                <c:pt idx="7">
                  <c:v>Europe</c:v>
                </c:pt>
                <c:pt idx="9">
                  <c:v>Electric Vehicle</c:v>
                </c:pt>
                <c:pt idx="10">
                  <c:v>Europe</c:v>
                </c:pt>
                <c:pt idx="12">
                  <c:v>Electric Vehicle</c:v>
                </c:pt>
                <c:pt idx="13">
                  <c:v>Europe</c:v>
                </c:pt>
              </c:strCache>
            </c:strRef>
          </c:cat>
          <c:val>
            <c:numRef>
              <c:f>Feuil1!$B$2:$B$15</c:f>
              <c:numCache>
                <c:formatCode>0</c:formatCode>
                <c:ptCount val="14"/>
                <c:pt idx="0">
                  <c:v>28</c:v>
                </c:pt>
                <c:pt idx="1">
                  <c:v>7</c:v>
                </c:pt>
                <c:pt idx="3">
                  <c:v>19</c:v>
                </c:pt>
                <c:pt idx="4">
                  <c:v>10</c:v>
                </c:pt>
                <c:pt idx="6">
                  <c:v>17</c:v>
                </c:pt>
                <c:pt idx="7">
                  <c:v>8</c:v>
                </c:pt>
                <c:pt idx="9">
                  <c:v>10</c:v>
                </c:pt>
                <c:pt idx="10">
                  <c:v>11</c:v>
                </c:pt>
                <c:pt idx="12">
                  <c:v>7</c:v>
                </c:pt>
                <c:pt idx="13">
                  <c:v>7</c:v>
                </c:pt>
              </c:numCache>
            </c:numRef>
          </c:val>
          <c:extLst>
            <c:ext xmlns:c16="http://schemas.microsoft.com/office/drawing/2014/chart" uri="{C3380CC4-5D6E-409C-BE32-E72D297353CC}">
              <c16:uniqueId val="{00000018-0F32-410D-85CD-595BB2D8A2F2}"/>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4238682427499421"/>
        </c:manualLayout>
      </c:layout>
      <c:barChart>
        <c:barDir val="bar"/>
        <c:grouping val="clustered"/>
        <c:varyColors val="0"/>
        <c:ser>
          <c:idx val="0"/>
          <c:order val="0"/>
          <c:tx>
            <c:strRef>
              <c:f>Feuil1!$B$1</c:f>
              <c:strCache>
                <c:ptCount val="1"/>
                <c:pt idx="0">
                  <c:v>Considered</c:v>
                </c:pt>
              </c:strCache>
            </c:strRef>
          </c:tx>
          <c:spPr>
            <a:solidFill>
              <a:srgbClr val="23AC84"/>
            </a:solidFill>
          </c:spPr>
          <c:invertIfNegative val="0"/>
          <c:dPt>
            <c:idx val="0"/>
            <c:invertIfNegative val="0"/>
            <c:bubble3D val="0"/>
            <c:spPr>
              <a:solidFill>
                <a:srgbClr val="FCBB64"/>
              </a:solidFill>
            </c:spPr>
            <c:extLst>
              <c:ext xmlns:c16="http://schemas.microsoft.com/office/drawing/2014/chart" uri="{C3380CC4-5D6E-409C-BE32-E72D297353CC}">
                <c16:uniqueId val="{00000001-4967-4EB0-BF4A-DB4560AF7F18}"/>
              </c:ext>
            </c:extLst>
          </c:dPt>
          <c:dPt>
            <c:idx val="1"/>
            <c:invertIfNegative val="0"/>
            <c:bubble3D val="0"/>
            <c:spPr>
              <a:solidFill>
                <a:srgbClr val="05A68E"/>
              </a:solidFill>
            </c:spPr>
            <c:extLst>
              <c:ext xmlns:c16="http://schemas.microsoft.com/office/drawing/2014/chart" uri="{C3380CC4-5D6E-409C-BE32-E72D297353CC}">
                <c16:uniqueId val="{00000003-4967-4EB0-BF4A-DB4560AF7F18}"/>
              </c:ext>
            </c:extLst>
          </c:dPt>
          <c:dPt>
            <c:idx val="3"/>
            <c:invertIfNegative val="0"/>
            <c:bubble3D val="0"/>
            <c:spPr>
              <a:solidFill>
                <a:srgbClr val="FCBB64"/>
              </a:solidFill>
            </c:spPr>
            <c:extLst>
              <c:ext xmlns:c16="http://schemas.microsoft.com/office/drawing/2014/chart" uri="{C3380CC4-5D6E-409C-BE32-E72D297353CC}">
                <c16:uniqueId val="{00000005-4967-4EB0-BF4A-DB4560AF7F18}"/>
              </c:ext>
            </c:extLst>
          </c:dPt>
          <c:dPt>
            <c:idx val="4"/>
            <c:invertIfNegative val="0"/>
            <c:bubble3D val="0"/>
            <c:spPr>
              <a:solidFill>
                <a:srgbClr val="05A68E"/>
              </a:solidFill>
            </c:spPr>
            <c:extLst>
              <c:ext xmlns:c16="http://schemas.microsoft.com/office/drawing/2014/chart" uri="{C3380CC4-5D6E-409C-BE32-E72D297353CC}">
                <c16:uniqueId val="{00000007-4967-4EB0-BF4A-DB4560AF7F18}"/>
              </c:ext>
            </c:extLst>
          </c:dPt>
          <c:dPt>
            <c:idx val="6"/>
            <c:invertIfNegative val="0"/>
            <c:bubble3D val="0"/>
            <c:spPr>
              <a:solidFill>
                <a:srgbClr val="FCBB64"/>
              </a:solidFill>
            </c:spPr>
            <c:extLst>
              <c:ext xmlns:c16="http://schemas.microsoft.com/office/drawing/2014/chart" uri="{C3380CC4-5D6E-409C-BE32-E72D297353CC}">
                <c16:uniqueId val="{00000009-4967-4EB0-BF4A-DB4560AF7F18}"/>
              </c:ext>
            </c:extLst>
          </c:dPt>
          <c:dPt>
            <c:idx val="7"/>
            <c:invertIfNegative val="0"/>
            <c:bubble3D val="0"/>
            <c:spPr>
              <a:solidFill>
                <a:srgbClr val="05A68E"/>
              </a:solidFill>
            </c:spPr>
            <c:extLst>
              <c:ext xmlns:c16="http://schemas.microsoft.com/office/drawing/2014/chart" uri="{C3380CC4-5D6E-409C-BE32-E72D297353CC}">
                <c16:uniqueId val="{0000000B-4967-4EB0-BF4A-DB4560AF7F18}"/>
              </c:ext>
            </c:extLst>
          </c:dPt>
          <c:dPt>
            <c:idx val="9"/>
            <c:invertIfNegative val="0"/>
            <c:bubble3D val="0"/>
            <c:spPr>
              <a:solidFill>
                <a:srgbClr val="FCBB64"/>
              </a:solidFill>
            </c:spPr>
            <c:extLst>
              <c:ext xmlns:c16="http://schemas.microsoft.com/office/drawing/2014/chart" uri="{C3380CC4-5D6E-409C-BE32-E72D297353CC}">
                <c16:uniqueId val="{0000000D-4967-4EB0-BF4A-DB4560AF7F18}"/>
              </c:ext>
            </c:extLst>
          </c:dPt>
          <c:dPt>
            <c:idx val="10"/>
            <c:invertIfNegative val="0"/>
            <c:bubble3D val="0"/>
            <c:spPr>
              <a:solidFill>
                <a:srgbClr val="05A68E"/>
              </a:solidFill>
            </c:spPr>
            <c:extLst>
              <c:ext xmlns:c16="http://schemas.microsoft.com/office/drawing/2014/chart" uri="{C3380CC4-5D6E-409C-BE32-E72D297353CC}">
                <c16:uniqueId val="{0000000F-4967-4EB0-BF4A-DB4560AF7F18}"/>
              </c:ext>
            </c:extLst>
          </c:dPt>
          <c:dPt>
            <c:idx val="12"/>
            <c:invertIfNegative val="0"/>
            <c:bubble3D val="0"/>
            <c:spPr>
              <a:solidFill>
                <a:srgbClr val="FCBB64"/>
              </a:solidFill>
            </c:spPr>
            <c:extLst>
              <c:ext xmlns:c16="http://schemas.microsoft.com/office/drawing/2014/chart" uri="{C3380CC4-5D6E-409C-BE32-E72D297353CC}">
                <c16:uniqueId val="{00000011-4967-4EB0-BF4A-DB4560AF7F18}"/>
              </c:ext>
            </c:extLst>
          </c:dPt>
          <c:dPt>
            <c:idx val="13"/>
            <c:invertIfNegative val="0"/>
            <c:bubble3D val="0"/>
            <c:spPr>
              <a:solidFill>
                <a:srgbClr val="05A68E"/>
              </a:solidFill>
            </c:spPr>
            <c:extLst>
              <c:ext xmlns:c16="http://schemas.microsoft.com/office/drawing/2014/chart" uri="{C3380CC4-5D6E-409C-BE32-E72D297353CC}">
                <c16:uniqueId val="{00000013-4967-4EB0-BF4A-DB4560AF7F18}"/>
              </c:ext>
            </c:extLst>
          </c:dPt>
          <c:dPt>
            <c:idx val="15"/>
            <c:invertIfNegative val="0"/>
            <c:bubble3D val="0"/>
            <c:extLst>
              <c:ext xmlns:c16="http://schemas.microsoft.com/office/drawing/2014/chart" uri="{C3380CC4-5D6E-409C-BE32-E72D297353CC}">
                <c16:uniqueId val="{00000014-4967-4EB0-BF4A-DB4560AF7F18}"/>
              </c:ext>
            </c:extLst>
          </c:dPt>
          <c:dPt>
            <c:idx val="16"/>
            <c:invertIfNegative val="0"/>
            <c:bubble3D val="0"/>
            <c:extLst>
              <c:ext xmlns:c16="http://schemas.microsoft.com/office/drawing/2014/chart" uri="{C3380CC4-5D6E-409C-BE32-E72D297353CC}">
                <c16:uniqueId val="{00000015-4967-4EB0-BF4A-DB4560AF7F18}"/>
              </c:ext>
            </c:extLst>
          </c:dPt>
          <c:dPt>
            <c:idx val="18"/>
            <c:invertIfNegative val="0"/>
            <c:bubble3D val="0"/>
            <c:extLst>
              <c:ext xmlns:c16="http://schemas.microsoft.com/office/drawing/2014/chart" uri="{C3380CC4-5D6E-409C-BE32-E72D297353CC}">
                <c16:uniqueId val="{00000016-4967-4EB0-BF4A-DB4560AF7F18}"/>
              </c:ext>
            </c:extLst>
          </c:dPt>
          <c:dPt>
            <c:idx val="19"/>
            <c:invertIfNegative val="0"/>
            <c:bubble3D val="0"/>
            <c:extLst>
              <c:ext xmlns:c16="http://schemas.microsoft.com/office/drawing/2014/chart" uri="{C3380CC4-5D6E-409C-BE32-E72D297353CC}">
                <c16:uniqueId val="{00000017-4967-4EB0-BF4A-DB4560AF7F18}"/>
              </c:ext>
            </c:extLst>
          </c:dPt>
          <c:dLbls>
            <c:dLbl>
              <c:idx val="1"/>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3-4967-4EB0-BF4A-DB4560AF7F18}"/>
                </c:ext>
              </c:extLst>
            </c:dLbl>
            <c:dLbl>
              <c:idx val="4"/>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7-4967-4EB0-BF4A-DB4560AF7F18}"/>
                </c:ext>
              </c:extLst>
            </c:dLbl>
            <c:dLbl>
              <c:idx val="7"/>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B-4967-4EB0-BF4A-DB4560AF7F18}"/>
                </c:ext>
              </c:extLst>
            </c:dLbl>
            <c:dLbl>
              <c:idx val="10"/>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0F-4967-4EB0-BF4A-DB4560AF7F18}"/>
                </c:ext>
              </c:extLst>
            </c:dLbl>
            <c:dLbl>
              <c:idx val="13"/>
              <c:spPr>
                <a:noFill/>
                <a:ln>
                  <a:noFill/>
                </a:ln>
                <a:effectLst/>
              </c:spPr>
              <c:txPr>
                <a:bodyPr wrap="square" lIns="38100" tIns="19050" rIns="38100" bIns="19050" anchor="ctr">
                  <a:spAutoFit/>
                </a:bodyPr>
                <a:lstStyle/>
                <a:p>
                  <a:pPr>
                    <a:defRPr sz="1600" b="0">
                      <a:solidFill>
                        <a:srgbClr val="333333"/>
                      </a:solidFill>
                    </a:defRPr>
                  </a:pPr>
                  <a:endParaRPr lang="nl-BE"/>
                </a:p>
              </c:txPr>
              <c:showLegendKey val="0"/>
              <c:showVal val="1"/>
              <c:showCatName val="0"/>
              <c:showSerName val="0"/>
              <c:showPercent val="0"/>
              <c:showBubbleSize val="0"/>
              <c:extLst>
                <c:ext xmlns:c16="http://schemas.microsoft.com/office/drawing/2014/chart" uri="{C3380CC4-5D6E-409C-BE32-E72D297353CC}">
                  <c16:uniqueId val="{00000013-4967-4EB0-BF4A-DB4560AF7F18}"/>
                </c:ext>
              </c:extLst>
            </c:dLbl>
            <c:spPr>
              <a:noFill/>
              <a:ln>
                <a:noFill/>
              </a:ln>
              <a:effectLst/>
            </c:spPr>
            <c:txPr>
              <a:bodyPr wrap="square" lIns="38100" tIns="19050" rIns="38100" bIns="19050" anchor="ctr">
                <a:spAutoFit/>
              </a:bodyPr>
              <a:lstStyle/>
              <a:p>
                <a:pPr>
                  <a:defRPr sz="1600">
                    <a:solidFill>
                      <a:srgbClr val="333333"/>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Feuil1!$A$2:$A$15</c:f>
              <c:strCache>
                <c:ptCount val="14"/>
                <c:pt idx="0">
                  <c:v> ST At least one</c:v>
                </c:pt>
                <c:pt idx="1">
                  <c:v>Europe</c:v>
                </c:pt>
                <c:pt idx="6">
                  <c:v>Plug-in Hybrid</c:v>
                </c:pt>
                <c:pt idx="7">
                  <c:v>Europe</c:v>
                </c:pt>
                <c:pt idx="9">
                  <c:v>Electric Vehicle</c:v>
                </c:pt>
                <c:pt idx="10">
                  <c:v>Europe</c:v>
                </c:pt>
                <c:pt idx="12">
                  <c:v>Electric Vehicle</c:v>
                </c:pt>
                <c:pt idx="13">
                  <c:v>Europe</c:v>
                </c:pt>
              </c:strCache>
            </c:strRef>
          </c:cat>
          <c:val>
            <c:numRef>
              <c:f>Feuil1!$B$2:$B$15</c:f>
              <c:numCache>
                <c:formatCode>0</c:formatCode>
                <c:ptCount val="14"/>
                <c:pt idx="0">
                  <c:v>23</c:v>
                </c:pt>
                <c:pt idx="1">
                  <c:v>8</c:v>
                </c:pt>
                <c:pt idx="6">
                  <c:v>17</c:v>
                </c:pt>
                <c:pt idx="7">
                  <c:v>7</c:v>
                </c:pt>
                <c:pt idx="9">
                  <c:v>4</c:v>
                </c:pt>
                <c:pt idx="10">
                  <c:v>9</c:v>
                </c:pt>
                <c:pt idx="12">
                  <c:v>6</c:v>
                </c:pt>
                <c:pt idx="13">
                  <c:v>6</c:v>
                </c:pt>
              </c:numCache>
            </c:numRef>
          </c:val>
          <c:extLst>
            <c:ext xmlns:c16="http://schemas.microsoft.com/office/drawing/2014/chart" uri="{C3380CC4-5D6E-409C-BE32-E72D297353CC}">
              <c16:uniqueId val="{00000018-4967-4EB0-BF4A-DB4560AF7F18}"/>
            </c:ext>
          </c:extLst>
        </c:ser>
        <c:dLbls>
          <c:showLegendKey val="0"/>
          <c:showVal val="0"/>
          <c:showCatName val="0"/>
          <c:showSerName val="0"/>
          <c:showPercent val="0"/>
          <c:showBubbleSize val="0"/>
        </c:dLbls>
        <c:gapWidth val="2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20"/>
          <c:min val="0"/>
        </c:scaling>
        <c:delete val="1"/>
        <c:axPos val="t"/>
        <c:numFmt formatCode="0" sourceLinked="1"/>
        <c:majorTickMark val="out"/>
        <c:minorTickMark val="none"/>
        <c:tickLblPos val="nextTo"/>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FCBB64"/>
            </a:solidFill>
            <a:ln>
              <a:solidFill>
                <a:srgbClr val="FCBB64"/>
              </a:solidFill>
            </a:ln>
            <a:effectLst/>
          </c:spPr>
          <c:invertIfNegative val="0"/>
          <c:dPt>
            <c:idx val="0"/>
            <c:invertIfNegative val="0"/>
            <c:bubble3D val="0"/>
            <c:extLst>
              <c:ext xmlns:c16="http://schemas.microsoft.com/office/drawing/2014/chart" uri="{C3380CC4-5D6E-409C-BE32-E72D297353CC}">
                <c16:uniqueId val="{00000001-3701-46B4-A14C-A7A38FFA406C}"/>
              </c:ext>
            </c:extLst>
          </c:dPt>
          <c:dPt>
            <c:idx val="1"/>
            <c:invertIfNegative val="0"/>
            <c:bubble3D val="0"/>
            <c:extLst>
              <c:ext xmlns:c16="http://schemas.microsoft.com/office/drawing/2014/chart" uri="{C3380CC4-5D6E-409C-BE32-E72D297353CC}">
                <c16:uniqueId val="{00000003-3701-46B4-A14C-A7A38FFA406C}"/>
              </c:ext>
            </c:extLst>
          </c:dPt>
          <c:dPt>
            <c:idx val="2"/>
            <c:invertIfNegative val="0"/>
            <c:bubble3D val="0"/>
            <c:extLst>
              <c:ext xmlns:c16="http://schemas.microsoft.com/office/drawing/2014/chart" uri="{C3380CC4-5D6E-409C-BE32-E72D297353CC}">
                <c16:uniqueId val="{00000005-3701-46B4-A14C-A7A38FFA406C}"/>
              </c:ext>
            </c:extLst>
          </c:dPt>
          <c:dPt>
            <c:idx val="3"/>
            <c:invertIfNegative val="0"/>
            <c:bubble3D val="0"/>
            <c:extLst>
              <c:ext xmlns:c16="http://schemas.microsoft.com/office/drawing/2014/chart" uri="{C3380CC4-5D6E-409C-BE32-E72D297353CC}">
                <c16:uniqueId val="{00000007-3701-46B4-A14C-A7A38FFA406C}"/>
              </c:ext>
            </c:extLst>
          </c:dPt>
          <c:dPt>
            <c:idx val="4"/>
            <c:invertIfNegative val="0"/>
            <c:bubble3D val="0"/>
            <c:extLst>
              <c:ext xmlns:c16="http://schemas.microsoft.com/office/drawing/2014/chart" uri="{C3380CC4-5D6E-409C-BE32-E72D297353CC}">
                <c16:uniqueId val="{00000009-3701-46B4-A14C-A7A38FFA406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nl-BE"/>
              </a:p>
            </c:txPr>
            <c:dLblPos val="ctr"/>
            <c:showLegendKey val="0"/>
            <c:showVal val="0"/>
            <c:showCatName val="0"/>
            <c:showSerName val="0"/>
            <c:showPercent val="0"/>
            <c:showBubbleSize val="1"/>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Feuil1!$A$2:$A$25</c:f>
              <c:numCache>
                <c:formatCode>General</c:formatCode>
                <c:ptCount val="24"/>
                <c:pt idx="0">
                  <c:v>0.45</c:v>
                </c:pt>
                <c:pt idx="1">
                  <c:v>1.49</c:v>
                </c:pt>
                <c:pt idx="2">
                  <c:v>2.42</c:v>
                </c:pt>
                <c:pt idx="3">
                  <c:v>3.35</c:v>
                </c:pt>
                <c:pt idx="4">
                  <c:v>4.28</c:v>
                </c:pt>
                <c:pt idx="6">
                  <c:v>20</c:v>
                </c:pt>
              </c:numCache>
            </c:numRef>
          </c:xVal>
          <c:yVal>
            <c:numRef>
              <c:f>Feuil1!$C$2:$C$25</c:f>
              <c:numCache>
                <c:formatCode>General</c:formatCode>
                <c:ptCount val="24"/>
                <c:pt idx="0">
                  <c:v>1.5</c:v>
                </c:pt>
                <c:pt idx="1">
                  <c:v>1.5</c:v>
                </c:pt>
                <c:pt idx="2">
                  <c:v>1.5</c:v>
                </c:pt>
                <c:pt idx="3">
                  <c:v>1.5</c:v>
                </c:pt>
                <c:pt idx="4">
                  <c:v>1.5</c:v>
                </c:pt>
                <c:pt idx="6">
                  <c:v>1.5</c:v>
                </c:pt>
              </c:numCache>
            </c:numRef>
          </c:yVal>
          <c:bubbleSize>
            <c:numRef>
              <c:f>Feuil1!$B$2:$B$25</c:f>
              <c:numCache>
                <c:formatCode>General</c:formatCode>
                <c:ptCount val="24"/>
                <c:pt idx="0">
                  <c:v>49</c:v>
                </c:pt>
                <c:pt idx="1">
                  <c:v>40</c:v>
                </c:pt>
                <c:pt idx="2">
                  <c:v>51</c:v>
                </c:pt>
                <c:pt idx="3">
                  <c:v>59</c:v>
                </c:pt>
                <c:pt idx="4">
                  <c:v>46</c:v>
                </c:pt>
                <c:pt idx="6" formatCode="0">
                  <c:v>80</c:v>
                </c:pt>
              </c:numCache>
            </c:numRef>
          </c:bubbleSize>
          <c:bubble3D val="0"/>
          <c:extLst>
            <c:ext xmlns:c16="http://schemas.microsoft.com/office/drawing/2014/chart" uri="{C3380CC4-5D6E-409C-BE32-E72D297353CC}">
              <c16:uniqueId val="{00000014-3701-46B4-A14C-A7A38FFA406C}"/>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0827710653941015E-3"/>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449E9C"/>
              </a:solidFill>
            </a:ln>
            <a:effectLst/>
          </c:spPr>
          <c:invertIfNegative val="0"/>
          <c:dPt>
            <c:idx val="0"/>
            <c:invertIfNegative val="0"/>
            <c:bubble3D val="0"/>
            <c:spPr>
              <a:solidFill>
                <a:srgbClr val="449E9C"/>
              </a:solidFill>
              <a:ln>
                <a:solidFill>
                  <a:srgbClr val="449E9C"/>
                </a:solidFill>
              </a:ln>
              <a:effectLst/>
            </c:spPr>
            <c:extLst>
              <c:ext xmlns:c16="http://schemas.microsoft.com/office/drawing/2014/chart" uri="{C3380CC4-5D6E-409C-BE32-E72D297353CC}">
                <c16:uniqueId val="{00000001-DE69-4C54-B0F9-B10089551155}"/>
              </c:ext>
            </c:extLst>
          </c:dPt>
          <c:dPt>
            <c:idx val="1"/>
            <c:invertIfNegative val="0"/>
            <c:bubble3D val="0"/>
            <c:spPr>
              <a:solidFill>
                <a:srgbClr val="449E9C"/>
              </a:solidFill>
              <a:ln>
                <a:solidFill>
                  <a:srgbClr val="449E9C"/>
                </a:solidFill>
              </a:ln>
              <a:effectLst/>
            </c:spPr>
            <c:extLst>
              <c:ext xmlns:c16="http://schemas.microsoft.com/office/drawing/2014/chart" uri="{C3380CC4-5D6E-409C-BE32-E72D297353CC}">
                <c16:uniqueId val="{00000003-DE69-4C54-B0F9-B10089551155}"/>
              </c:ext>
            </c:extLst>
          </c:dPt>
          <c:dPt>
            <c:idx val="2"/>
            <c:invertIfNegative val="0"/>
            <c:bubble3D val="0"/>
            <c:spPr>
              <a:solidFill>
                <a:srgbClr val="449E9C"/>
              </a:solidFill>
              <a:ln>
                <a:solidFill>
                  <a:srgbClr val="449E9C"/>
                </a:solidFill>
              </a:ln>
              <a:effectLst/>
            </c:spPr>
            <c:extLst>
              <c:ext xmlns:c16="http://schemas.microsoft.com/office/drawing/2014/chart" uri="{C3380CC4-5D6E-409C-BE32-E72D297353CC}">
                <c16:uniqueId val="{00000005-DE69-4C54-B0F9-B10089551155}"/>
              </c:ext>
            </c:extLst>
          </c:dPt>
          <c:dPt>
            <c:idx val="3"/>
            <c:invertIfNegative val="0"/>
            <c:bubble3D val="0"/>
            <c:spPr>
              <a:solidFill>
                <a:schemeClr val="bg1"/>
              </a:solidFill>
              <a:ln>
                <a:solidFill>
                  <a:srgbClr val="008E7F"/>
                </a:solidFill>
              </a:ln>
              <a:effectLst/>
            </c:spPr>
            <c:extLst>
              <c:ext xmlns:c16="http://schemas.microsoft.com/office/drawing/2014/chart" uri="{C3380CC4-5D6E-409C-BE32-E72D297353CC}">
                <c16:uniqueId val="{00000007-DE69-4C54-B0F9-B10089551155}"/>
              </c:ext>
            </c:extLst>
          </c:dPt>
          <c:dPt>
            <c:idx val="4"/>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9-DE69-4C54-B0F9-B10089551155}"/>
              </c:ext>
            </c:extLst>
          </c:dPt>
          <c:dPt>
            <c:idx val="5"/>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B-DE69-4C54-B0F9-B10089551155}"/>
              </c:ext>
            </c:extLst>
          </c:dPt>
          <c:dPt>
            <c:idx val="7"/>
            <c:invertIfNegative val="0"/>
            <c:bubble3D val="0"/>
            <c:spPr>
              <a:solidFill>
                <a:schemeClr val="bg1"/>
              </a:solidFill>
              <a:ln>
                <a:noFill/>
              </a:ln>
              <a:effectLst/>
            </c:spPr>
            <c:extLst>
              <c:ext xmlns:c16="http://schemas.microsoft.com/office/drawing/2014/chart" uri="{C3380CC4-5D6E-409C-BE32-E72D297353CC}">
                <c16:uniqueId val="{0000000D-DE69-4C54-B0F9-B10089551155}"/>
              </c:ext>
            </c:extLst>
          </c:dPt>
          <c:dLbls>
            <c:dLbl>
              <c:idx val="0"/>
              <c:layout/>
              <c:tx>
                <c:rich>
                  <a:bodyPr/>
                  <a:lstStyle/>
                  <a:p>
                    <a:fld id="{943A0272-2785-43C4-8125-CA3FE0D4F9FC}"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DE69-4C54-B0F9-B10089551155}"/>
                </c:ext>
              </c:extLst>
            </c:dLbl>
            <c:dLbl>
              <c:idx val="1"/>
              <c:layout/>
              <c:tx>
                <c:rich>
                  <a:bodyPr/>
                  <a:lstStyle/>
                  <a:p>
                    <a:fld id="{FA32AF06-26F9-47FE-84E0-F8C418E2A55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DE69-4C54-B0F9-B10089551155}"/>
                </c:ext>
              </c:extLst>
            </c:dLbl>
            <c:dLbl>
              <c:idx val="2"/>
              <c:layout/>
              <c:tx>
                <c:rich>
                  <a:bodyPr/>
                  <a:lstStyle/>
                  <a:p>
                    <a:fld id="{72DD152B-0847-4D34-9AA3-FD859F079F1A}"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DE69-4C54-B0F9-B10089551155}"/>
                </c:ext>
              </c:extLst>
            </c:dLbl>
            <c:dLbl>
              <c:idx val="3"/>
              <c:layout/>
              <c:tx>
                <c:rich>
                  <a:bodyPr wrap="square" lIns="38100" tIns="19050" rIns="38100" bIns="19050" anchor="ctr">
                    <a:spAutoFit/>
                  </a:bodyPr>
                  <a:lstStyle/>
                  <a:p>
                    <a:pPr>
                      <a:defRPr sz="2400" b="1">
                        <a:solidFill>
                          <a:srgbClr val="05A68E"/>
                        </a:solidFill>
                      </a:defRPr>
                    </a:pPr>
                    <a:fld id="{C9A42C53-C852-4077-9D64-F538892262FD}"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DE69-4C54-B0F9-B10089551155}"/>
                </c:ext>
              </c:extLst>
            </c:dLbl>
            <c:dLbl>
              <c:idx val="4"/>
              <c:layout/>
              <c:tx>
                <c:rich>
                  <a:bodyPr wrap="square" lIns="38100" tIns="19050" rIns="38100" bIns="19050" anchor="ctr">
                    <a:spAutoFit/>
                  </a:bodyPr>
                  <a:lstStyle/>
                  <a:p>
                    <a:pPr>
                      <a:defRPr sz="2400" b="1">
                        <a:solidFill>
                          <a:srgbClr val="05A68E"/>
                        </a:solidFill>
                      </a:defRPr>
                    </a:pPr>
                    <a:fld id="{A6B421A0-BED2-4ED2-8D6B-D4A21EDD3076}"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DE69-4C54-B0F9-B10089551155}"/>
                </c:ext>
              </c:extLst>
            </c:dLbl>
            <c:dLbl>
              <c:idx val="5"/>
              <c:layout/>
              <c:tx>
                <c:rich>
                  <a:bodyPr wrap="square" lIns="38100" tIns="19050" rIns="38100" bIns="19050" anchor="ctr">
                    <a:spAutoFit/>
                  </a:bodyPr>
                  <a:lstStyle/>
                  <a:p>
                    <a:pPr>
                      <a:defRPr sz="2400" b="1">
                        <a:solidFill>
                          <a:srgbClr val="05A68E"/>
                        </a:solidFill>
                      </a:defRPr>
                    </a:pPr>
                    <a:fld id="{B703801D-687F-4403-8F12-78FE17FACEE8}"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DE69-4C54-B0F9-B10089551155}"/>
                </c:ext>
              </c:extLst>
            </c:dLbl>
            <c:dLbl>
              <c:idx val="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0D0-4D64-A62E-12D1571F0054}"/>
                </c:ext>
              </c:extLst>
            </c:dLbl>
            <c:dLbl>
              <c:idx val="7"/>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E69-4C54-B0F9-B10089551155}"/>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Feuil1!$A$2:$A$9</c:f>
              <c:numCache>
                <c:formatCode>General</c:formatCode>
                <c:ptCount val="8"/>
                <c:pt idx="0">
                  <c:v>0.45</c:v>
                </c:pt>
                <c:pt idx="1">
                  <c:v>1.46</c:v>
                </c:pt>
                <c:pt idx="2">
                  <c:v>2.5</c:v>
                </c:pt>
                <c:pt idx="3">
                  <c:v>0.45</c:v>
                </c:pt>
                <c:pt idx="4">
                  <c:v>1.46</c:v>
                </c:pt>
                <c:pt idx="5">
                  <c:v>2.5</c:v>
                </c:pt>
                <c:pt idx="7">
                  <c:v>1.8</c:v>
                </c:pt>
              </c:numCache>
            </c:numRef>
          </c:xVal>
          <c:yVal>
            <c:numRef>
              <c:f>Feuil1!$C$2:$C$9</c:f>
              <c:numCache>
                <c:formatCode>General</c:formatCode>
                <c:ptCount val="8"/>
                <c:pt idx="0">
                  <c:v>1.5</c:v>
                </c:pt>
                <c:pt idx="1">
                  <c:v>1.5</c:v>
                </c:pt>
                <c:pt idx="2">
                  <c:v>1.5</c:v>
                </c:pt>
                <c:pt idx="3">
                  <c:v>0.5</c:v>
                </c:pt>
                <c:pt idx="4">
                  <c:v>0.5</c:v>
                </c:pt>
                <c:pt idx="5">
                  <c:v>0.5</c:v>
                </c:pt>
                <c:pt idx="7">
                  <c:v>1</c:v>
                </c:pt>
              </c:numCache>
            </c:numRef>
          </c:yVal>
          <c:bubbleSize>
            <c:numRef>
              <c:f>Feuil1!$B$2:$B$9</c:f>
              <c:numCache>
                <c:formatCode>General</c:formatCode>
                <c:ptCount val="8"/>
                <c:pt idx="0">
                  <c:v>28</c:v>
                </c:pt>
                <c:pt idx="1">
                  <c:v>19</c:v>
                </c:pt>
                <c:pt idx="2">
                  <c:v>24</c:v>
                </c:pt>
                <c:pt idx="3">
                  <c:v>33</c:v>
                </c:pt>
                <c:pt idx="4">
                  <c:v>22</c:v>
                </c:pt>
                <c:pt idx="5">
                  <c:v>27</c:v>
                </c:pt>
                <c:pt idx="7" formatCode="0">
                  <c:v>80</c:v>
                </c:pt>
              </c:numCache>
            </c:numRef>
          </c:bubbleSize>
          <c:bubble3D val="0"/>
          <c:extLst>
            <c:ext xmlns:c15="http://schemas.microsoft.com/office/drawing/2012/chart" uri="{02D57815-91ED-43cb-92C2-25804820EDAC}">
              <c15:datalabelsRange>
                <c15:f>Feuil1!$B$2:$B$7</c15:f>
                <c15:dlblRangeCache>
                  <c:ptCount val="6"/>
                  <c:pt idx="0">
                    <c:v>28</c:v>
                  </c:pt>
                  <c:pt idx="1">
                    <c:v>19</c:v>
                  </c:pt>
                  <c:pt idx="2">
                    <c:v>24</c:v>
                  </c:pt>
                  <c:pt idx="3">
                    <c:v>33</c:v>
                  </c:pt>
                  <c:pt idx="4">
                    <c:v>22</c:v>
                  </c:pt>
                  <c:pt idx="5">
                    <c:v>27</c:v>
                  </c:pt>
                </c15:dlblRangeCache>
              </c15:datalabelsRange>
            </c:ext>
            <c:ext xmlns:c16="http://schemas.microsoft.com/office/drawing/2014/chart" uri="{C3380CC4-5D6E-409C-BE32-E72D297353CC}">
              <c16:uniqueId val="{0000000E-DE69-4C54-B0F9-B10089551155}"/>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449E9C"/>
              </a:solidFill>
            </a:ln>
            <a:effectLst/>
          </c:spPr>
          <c:invertIfNegative val="0"/>
          <c:dPt>
            <c:idx val="0"/>
            <c:invertIfNegative val="0"/>
            <c:bubble3D val="0"/>
            <c:spPr>
              <a:solidFill>
                <a:srgbClr val="449E9C"/>
              </a:solidFill>
              <a:ln>
                <a:solidFill>
                  <a:srgbClr val="449E9C"/>
                </a:solidFill>
              </a:ln>
              <a:effectLst/>
            </c:spPr>
            <c:extLst>
              <c:ext xmlns:c16="http://schemas.microsoft.com/office/drawing/2014/chart" uri="{C3380CC4-5D6E-409C-BE32-E72D297353CC}">
                <c16:uniqueId val="{00000001-BAB9-448C-8848-70D810E21B82}"/>
              </c:ext>
            </c:extLst>
          </c:dPt>
          <c:dPt>
            <c:idx val="1"/>
            <c:invertIfNegative val="0"/>
            <c:bubble3D val="0"/>
            <c:spPr>
              <a:solidFill>
                <a:srgbClr val="449E9C"/>
              </a:solidFill>
              <a:ln>
                <a:solidFill>
                  <a:srgbClr val="449E9C"/>
                </a:solidFill>
              </a:ln>
              <a:effectLst/>
            </c:spPr>
            <c:extLst>
              <c:ext xmlns:c16="http://schemas.microsoft.com/office/drawing/2014/chart" uri="{C3380CC4-5D6E-409C-BE32-E72D297353CC}">
                <c16:uniqueId val="{00000003-BAB9-448C-8848-70D810E21B82}"/>
              </c:ext>
            </c:extLst>
          </c:dPt>
          <c:dPt>
            <c:idx val="2"/>
            <c:invertIfNegative val="0"/>
            <c:bubble3D val="0"/>
            <c:spPr>
              <a:solidFill>
                <a:srgbClr val="449E9C"/>
              </a:solidFill>
              <a:ln>
                <a:solidFill>
                  <a:srgbClr val="449E9C"/>
                </a:solidFill>
              </a:ln>
              <a:effectLst/>
            </c:spPr>
            <c:extLst>
              <c:ext xmlns:c16="http://schemas.microsoft.com/office/drawing/2014/chart" uri="{C3380CC4-5D6E-409C-BE32-E72D297353CC}">
                <c16:uniqueId val="{00000005-BAB9-448C-8848-70D810E21B82}"/>
              </c:ext>
            </c:extLst>
          </c:dPt>
          <c:dPt>
            <c:idx val="3"/>
            <c:invertIfNegative val="0"/>
            <c:bubble3D val="0"/>
            <c:spPr>
              <a:solidFill>
                <a:srgbClr val="449E9C"/>
              </a:solidFill>
              <a:ln>
                <a:solidFill>
                  <a:srgbClr val="449E9C"/>
                </a:solidFill>
              </a:ln>
              <a:effectLst/>
            </c:spPr>
            <c:extLst>
              <c:ext xmlns:c16="http://schemas.microsoft.com/office/drawing/2014/chart" uri="{C3380CC4-5D6E-409C-BE32-E72D297353CC}">
                <c16:uniqueId val="{00000007-BAB9-448C-8848-70D810E21B82}"/>
              </c:ext>
            </c:extLst>
          </c:dPt>
          <c:dPt>
            <c:idx val="4"/>
            <c:invertIfNegative val="0"/>
            <c:bubble3D val="0"/>
            <c:spPr>
              <a:solidFill>
                <a:srgbClr val="449E9C"/>
              </a:solidFill>
              <a:ln>
                <a:solidFill>
                  <a:srgbClr val="449E9C"/>
                </a:solidFill>
              </a:ln>
              <a:effectLst/>
            </c:spPr>
            <c:extLst>
              <c:ext xmlns:c16="http://schemas.microsoft.com/office/drawing/2014/chart" uri="{C3380CC4-5D6E-409C-BE32-E72D297353CC}">
                <c16:uniqueId val="{00000009-BAB9-448C-8848-70D810E21B82}"/>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BAB9-448C-8848-70D810E21B82}"/>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BAB9-448C-8848-70D810E21B82}"/>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BAB9-448C-8848-70D810E21B82}"/>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BAB9-448C-8848-70D810E21B82}"/>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BAB9-448C-8848-70D810E21B82}"/>
              </c:ext>
            </c:extLst>
          </c:dPt>
          <c:dPt>
            <c:idx val="12"/>
            <c:invertIfNegative val="0"/>
            <c:bubble3D val="0"/>
            <c:spPr>
              <a:solidFill>
                <a:schemeClr val="bg1"/>
              </a:solidFill>
              <a:ln>
                <a:noFill/>
              </a:ln>
              <a:effectLst/>
            </c:spPr>
            <c:extLst>
              <c:ext xmlns:c16="http://schemas.microsoft.com/office/drawing/2014/chart" uri="{C3380CC4-5D6E-409C-BE32-E72D297353CC}">
                <c16:uniqueId val="{00000016-4C6B-4FF9-9B67-01A6BFAD9316}"/>
              </c:ext>
            </c:extLst>
          </c:dPt>
          <c:dLbls>
            <c:dLbl>
              <c:idx val="0"/>
              <c:layout/>
              <c:tx>
                <c:rich>
                  <a:bodyPr/>
                  <a:lstStyle/>
                  <a:p>
                    <a:fld id="{001E8F1A-3E34-4C36-842B-121A189A399C}"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BAB9-448C-8848-70D810E21B82}"/>
                </c:ext>
              </c:extLst>
            </c:dLbl>
            <c:dLbl>
              <c:idx val="1"/>
              <c:layout/>
              <c:tx>
                <c:rich>
                  <a:bodyPr/>
                  <a:lstStyle/>
                  <a:p>
                    <a:fld id="{AD937515-FAB2-4D01-8592-10C77E9193E1}"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AB9-448C-8848-70D810E21B82}"/>
                </c:ext>
              </c:extLst>
            </c:dLbl>
            <c:dLbl>
              <c:idx val="2"/>
              <c:layout/>
              <c:tx>
                <c:rich>
                  <a:bodyPr/>
                  <a:lstStyle/>
                  <a:p>
                    <a:fld id="{AD4AAD62-0039-4344-A878-1C611F1EF38D}"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BAB9-448C-8848-70D810E21B82}"/>
                </c:ext>
              </c:extLst>
            </c:dLbl>
            <c:dLbl>
              <c:idx val="3"/>
              <c:layout/>
              <c:tx>
                <c:rich>
                  <a:bodyPr/>
                  <a:lstStyle/>
                  <a:p>
                    <a:fld id="{9DDB9F02-B31A-48F3-B654-E01BE993E176}"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BAB9-448C-8848-70D810E21B82}"/>
                </c:ext>
              </c:extLst>
            </c:dLbl>
            <c:dLbl>
              <c:idx val="4"/>
              <c:layout/>
              <c:tx>
                <c:rich>
                  <a:bodyPr/>
                  <a:lstStyle/>
                  <a:p>
                    <a:fld id="{842DD037-A77B-4527-9257-0F2A5CDB96DF}"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BAB9-448C-8848-70D810E21B82}"/>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4D8-4663-9CD5-1AF9B6D3B11C}"/>
                </c:ext>
              </c:extLst>
            </c:dLbl>
            <c:dLbl>
              <c:idx val="6"/>
              <c:layout/>
              <c:tx>
                <c:rich>
                  <a:bodyPr wrap="square" lIns="38100" tIns="19050" rIns="38100" bIns="19050" anchor="ctr">
                    <a:spAutoFit/>
                  </a:bodyPr>
                  <a:lstStyle/>
                  <a:p>
                    <a:pPr>
                      <a:defRPr sz="2400" b="1">
                        <a:solidFill>
                          <a:srgbClr val="05A68E"/>
                        </a:solidFill>
                      </a:defRPr>
                    </a:pPr>
                    <a:fld id="{43E70465-B524-40D2-8833-C0101C7C1654}"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BAB9-448C-8848-70D810E21B82}"/>
                </c:ext>
              </c:extLst>
            </c:dLbl>
            <c:dLbl>
              <c:idx val="7"/>
              <c:layout/>
              <c:tx>
                <c:rich>
                  <a:bodyPr wrap="square" lIns="38100" tIns="19050" rIns="38100" bIns="19050" anchor="ctr">
                    <a:spAutoFit/>
                  </a:bodyPr>
                  <a:lstStyle/>
                  <a:p>
                    <a:pPr>
                      <a:defRPr sz="2400" b="1">
                        <a:solidFill>
                          <a:srgbClr val="05A68E"/>
                        </a:solidFill>
                      </a:defRPr>
                    </a:pPr>
                    <a:fld id="{AF4BAD31-330C-443D-88E1-994BFC00379C}"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BAB9-448C-8848-70D810E21B82}"/>
                </c:ext>
              </c:extLst>
            </c:dLbl>
            <c:dLbl>
              <c:idx val="8"/>
              <c:layout/>
              <c:tx>
                <c:rich>
                  <a:bodyPr wrap="square" lIns="38100" tIns="19050" rIns="38100" bIns="19050" anchor="ctr">
                    <a:spAutoFit/>
                  </a:bodyPr>
                  <a:lstStyle/>
                  <a:p>
                    <a:pPr>
                      <a:defRPr sz="2400" b="1">
                        <a:solidFill>
                          <a:srgbClr val="05A68E"/>
                        </a:solidFill>
                      </a:defRPr>
                    </a:pPr>
                    <a:fld id="{FF09E50E-45BF-491A-BE32-C3C02DFE8162}"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BAB9-448C-8848-70D810E21B82}"/>
                </c:ext>
              </c:extLst>
            </c:dLbl>
            <c:dLbl>
              <c:idx val="9"/>
              <c:layout/>
              <c:tx>
                <c:rich>
                  <a:bodyPr wrap="square" lIns="38100" tIns="19050" rIns="38100" bIns="19050" anchor="ctr">
                    <a:spAutoFit/>
                  </a:bodyPr>
                  <a:lstStyle/>
                  <a:p>
                    <a:pPr>
                      <a:defRPr sz="2400" b="1">
                        <a:solidFill>
                          <a:srgbClr val="05A68E"/>
                        </a:solidFill>
                      </a:defRPr>
                    </a:pPr>
                    <a:fld id="{C9FD622B-DF1D-43EF-965C-1C9A44FE56BC}"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BAB9-448C-8848-70D810E21B82}"/>
                </c:ext>
              </c:extLst>
            </c:dLbl>
            <c:dLbl>
              <c:idx val="10"/>
              <c:layout/>
              <c:tx>
                <c:rich>
                  <a:bodyPr wrap="square" lIns="38100" tIns="19050" rIns="38100" bIns="19050" anchor="ctr">
                    <a:spAutoFit/>
                  </a:bodyPr>
                  <a:lstStyle/>
                  <a:p>
                    <a:pPr>
                      <a:defRPr sz="2400" b="1">
                        <a:solidFill>
                          <a:srgbClr val="05A68E"/>
                        </a:solidFill>
                      </a:defRPr>
                    </a:pPr>
                    <a:fld id="{E18E0B3C-6AD3-4E8D-89AF-7459DBECEB17}"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BAB9-448C-8848-70D810E21B82}"/>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4D8-4663-9CD5-1AF9B6D3B11C}"/>
                </c:ext>
              </c:extLst>
            </c:dLbl>
            <c:dLbl>
              <c:idx val="12"/>
              <c:layout/>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4C6B-4FF9-9B67-01A6BFAD9316}"/>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xVal>
            <c:numRef>
              <c:f>Feuil1!$A$2:$A$14</c:f>
              <c:numCache>
                <c:formatCode>General</c:formatCode>
                <c:ptCount val="13"/>
                <c:pt idx="0">
                  <c:v>0.45</c:v>
                </c:pt>
                <c:pt idx="1">
                  <c:v>1.35</c:v>
                </c:pt>
                <c:pt idx="2">
                  <c:v>2.31</c:v>
                </c:pt>
                <c:pt idx="3">
                  <c:v>3.29</c:v>
                </c:pt>
                <c:pt idx="4">
                  <c:v>4.2699999999999996</c:v>
                </c:pt>
                <c:pt idx="6">
                  <c:v>0.45</c:v>
                </c:pt>
                <c:pt idx="7">
                  <c:v>1.35</c:v>
                </c:pt>
                <c:pt idx="8">
                  <c:v>2.31</c:v>
                </c:pt>
                <c:pt idx="9">
                  <c:v>3.29</c:v>
                </c:pt>
                <c:pt idx="10">
                  <c:v>4.2699999999999996</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28</c:v>
                </c:pt>
                <c:pt idx="1">
                  <c:v>23</c:v>
                </c:pt>
                <c:pt idx="2">
                  <c:v>31</c:v>
                </c:pt>
                <c:pt idx="3">
                  <c:v>35</c:v>
                </c:pt>
                <c:pt idx="4">
                  <c:v>24</c:v>
                </c:pt>
                <c:pt idx="6">
                  <c:v>33</c:v>
                </c:pt>
                <c:pt idx="7">
                  <c:v>31</c:v>
                </c:pt>
                <c:pt idx="8">
                  <c:v>30</c:v>
                </c:pt>
                <c:pt idx="9">
                  <c:v>36</c:v>
                </c:pt>
                <c:pt idx="10">
                  <c:v>36</c:v>
                </c:pt>
                <c:pt idx="12" formatCode="0">
                  <c:v>80</c:v>
                </c:pt>
              </c:numCache>
            </c:numRef>
          </c:bubbleSize>
          <c:bubble3D val="0"/>
          <c:extLst>
            <c:ext xmlns:c15="http://schemas.microsoft.com/office/drawing/2012/chart" uri="{02D57815-91ED-43cb-92C2-25804820EDAC}">
              <c15:datalabelsRange>
                <c15:f>Feuil1!$B$2:$B$12</c15:f>
                <c15:dlblRangeCache>
                  <c:ptCount val="11"/>
                  <c:pt idx="0">
                    <c:v>28</c:v>
                  </c:pt>
                  <c:pt idx="1">
                    <c:v>23</c:v>
                  </c:pt>
                  <c:pt idx="2">
                    <c:v>31</c:v>
                  </c:pt>
                  <c:pt idx="3">
                    <c:v>35</c:v>
                  </c:pt>
                  <c:pt idx="4">
                    <c:v>24</c:v>
                  </c:pt>
                  <c:pt idx="6">
                    <c:v>33</c:v>
                  </c:pt>
                  <c:pt idx="7">
                    <c:v>31</c:v>
                  </c:pt>
                  <c:pt idx="8">
                    <c:v>30</c:v>
                  </c:pt>
                  <c:pt idx="9">
                    <c:v>36</c:v>
                  </c:pt>
                  <c:pt idx="10">
                    <c:v>36</c:v>
                  </c:pt>
                </c15:dlblRangeCache>
              </c15:datalabelsRange>
            </c:ext>
            <c:ext xmlns:c16="http://schemas.microsoft.com/office/drawing/2014/chart" uri="{C3380CC4-5D6E-409C-BE32-E72D297353CC}">
              <c16:uniqueId val="{00000014-BAB9-448C-8848-70D810E21B82}"/>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665417275364843E-2"/>
          <c:y val="3.1514685572770949E-2"/>
          <c:w val="0.9239201024927467"/>
          <c:h val="0.93697062885445814"/>
        </c:manualLayout>
      </c:layout>
      <c:scatterChart>
        <c:scatterStyle val="lineMarker"/>
        <c:varyColors val="0"/>
        <c:ser>
          <c:idx val="1"/>
          <c:order val="0"/>
          <c:tx>
            <c:strRef>
              <c:f>Feuil1!$C$1</c:f>
              <c:strCache>
                <c:ptCount val="1"/>
                <c:pt idx="0">
                  <c:v>Colonne1</c:v>
                </c:pt>
              </c:strCache>
            </c:strRef>
          </c:tx>
          <c:spPr>
            <a:ln w="57150" cap="rnd">
              <a:solidFill>
                <a:srgbClr val="449E9C"/>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1E-46AA-896C-527825B72216}"/>
                </c:ext>
              </c:extLst>
            </c:dLbl>
            <c:dLbl>
              <c:idx val="4"/>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E-46AA-896C-527825B72216}"/>
                </c:ext>
              </c:extLst>
            </c:dLbl>
            <c:dLbl>
              <c:idx val="7"/>
              <c:layout>
                <c:manualLayout>
                  <c:x val="-8.6318280278483036E-5"/>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074-4B65-B972-57AB5B1406FA}"/>
                </c:ext>
              </c:extLst>
            </c:dLbl>
            <c:dLbl>
              <c:idx val="8"/>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610-4DA4-8D2C-4FC64DD2D29D}"/>
                </c:ext>
              </c:extLst>
            </c:dLbl>
            <c:dLbl>
              <c:idx val="9"/>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71E-46AA-896C-527825B72216}"/>
                </c:ext>
              </c:extLst>
            </c:dLbl>
            <c:dLbl>
              <c:idx val="10"/>
              <c:layout>
                <c:manualLayout>
                  <c:x val="-0.13832708637682423"/>
                  <c:y val="-5.729942831412952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71E-46AA-896C-527825B72216}"/>
                </c:ext>
              </c:extLst>
            </c:dLbl>
            <c:dLbl>
              <c:idx val="11"/>
              <c:layout/>
              <c:tx>
                <c:rich>
                  <a:bodyPr/>
                  <a:lstStyle/>
                  <a:p>
                    <a:fld id="{1E3694AF-D803-4162-9E72-15D51DBC9639}" type="XVALUE">
                      <a:rPr lang="en-US" baseline="0">
                        <a:solidFill>
                          <a:srgbClr val="449E9C"/>
                        </a:solidFill>
                      </a:rPr>
                      <a:pPr/>
                      <a:t>[X VALUE]</a:t>
                    </a:fld>
                    <a:endParaRPr lang="nl-BE"/>
                  </a:p>
                </c:rich>
              </c:tx>
              <c:dLblPos val="l"/>
              <c:showLegendKey val="0"/>
              <c:showVal val="0"/>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A610-4DA4-8D2C-4FC64DD2D29D}"/>
                </c:ext>
              </c:extLst>
            </c:dLbl>
            <c:dLbl>
              <c:idx val="12"/>
              <c:layout>
                <c:manualLayout>
                  <c:x val="-0.15907614933334785"/>
                  <c:y val="-5.729942831412900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71E-46AA-896C-527825B72216}"/>
                </c:ext>
              </c:extLst>
            </c:dLbl>
            <c:dLbl>
              <c:idx val="13"/>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610-4DA4-8D2C-4FC64DD2D2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49E9C"/>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8</c:v>
                </c:pt>
                <c:pt idx="1">
                  <c:v>10</c:v>
                </c:pt>
                <c:pt idx="2">
                  <c:v>19</c:v>
                </c:pt>
                <c:pt idx="3">
                  <c:v>26</c:v>
                </c:pt>
                <c:pt idx="4">
                  <c:v>29</c:v>
                </c:pt>
                <c:pt idx="5">
                  <c:v>30</c:v>
                </c:pt>
                <c:pt idx="6">
                  <c:v>39</c:v>
                </c:pt>
                <c:pt idx="7">
                  <c:v>11</c:v>
                </c:pt>
                <c:pt idx="8">
                  <c:v>10</c:v>
                </c:pt>
                <c:pt idx="9">
                  <c:v>24</c:v>
                </c:pt>
                <c:pt idx="10">
                  <c:v>14</c:v>
                </c:pt>
                <c:pt idx="11">
                  <c:v>19</c:v>
                </c:pt>
                <c:pt idx="12">
                  <c:v>15</c:v>
                </c:pt>
                <c:pt idx="13">
                  <c:v>44</c:v>
                </c:pt>
              </c:numCache>
            </c:numRef>
          </c:xVal>
          <c:yVal>
            <c:numRef>
              <c:f>Feuil1!$C$2:$C$15</c:f>
              <c:numCache>
                <c:formatCode>General</c:formatCode>
                <c:ptCount val="14"/>
                <c:pt idx="7">
                  <c:v>1</c:v>
                </c:pt>
                <c:pt idx="8">
                  <c:v>2</c:v>
                </c:pt>
                <c:pt idx="9">
                  <c:v>3</c:v>
                </c:pt>
                <c:pt idx="10">
                  <c:v>4</c:v>
                </c:pt>
                <c:pt idx="11">
                  <c:v>5</c:v>
                </c:pt>
                <c:pt idx="12">
                  <c:v>6</c:v>
                </c:pt>
                <c:pt idx="13">
                  <c:v>7</c:v>
                </c:pt>
              </c:numCache>
            </c:numRef>
          </c:yVal>
          <c:smooth val="1"/>
          <c:extLst>
            <c:ext xmlns:c16="http://schemas.microsoft.com/office/drawing/2014/chart" uri="{C3380CC4-5D6E-409C-BE32-E72D297353CC}">
              <c16:uniqueId val="{00000004-A610-4DA4-8D2C-4FC64DD2D29D}"/>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layout>
                <c:manualLayout>
                  <c:x val="-8.2996251826094533E-2"/>
                  <c:y val="-1.0504773838879856E-16"/>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610-4DA4-8D2C-4FC64DD2D29D}"/>
                </c:ext>
              </c:extLst>
            </c:dLbl>
            <c:dLbl>
              <c:idx val="1"/>
              <c:layout/>
              <c:dLblPos val="l"/>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610-4DA4-8D2C-4FC64DD2D29D}"/>
                </c:ext>
              </c:extLst>
            </c:dLbl>
            <c:dLbl>
              <c:idx val="2"/>
              <c:layout/>
              <c:dLblPos val="l"/>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71E-46AA-896C-527825B72216}"/>
                </c:ext>
              </c:extLst>
            </c:dLbl>
            <c:dLbl>
              <c:idx val="3"/>
              <c:layout>
                <c:manualLayout>
                  <c:x val="-1.234569245913153E-2"/>
                  <c:y val="1.7189828494238699E-2"/>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71E-46AA-896C-527825B72216}"/>
                </c:ext>
              </c:extLst>
            </c:dLbl>
            <c:dLbl>
              <c:idx val="4"/>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71E-46AA-896C-527825B72216}"/>
                </c:ext>
              </c:extLst>
            </c:dLbl>
            <c:dLbl>
              <c:idx val="5"/>
              <c:layout>
                <c:manualLayout>
                  <c:x val="1.5319724816233282E-2"/>
                  <c:y val="8.5949142471193497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71E-46AA-896C-527825B72216}"/>
                </c:ext>
              </c:extLst>
            </c:dLbl>
            <c:dLbl>
              <c:idx val="6"/>
              <c:layout/>
              <c:dLblPos val="l"/>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610-4DA4-8D2C-4FC64DD2D29D}"/>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1E-46AA-896C-527825B72216}"/>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1E-46AA-896C-527825B72216}"/>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1E-46AA-896C-527825B72216}"/>
                </c:ext>
              </c:extLst>
            </c:dLbl>
            <c:dLbl>
              <c:idx val="1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1E-46AA-896C-527825B72216}"/>
                </c:ext>
              </c:extLst>
            </c:dLbl>
            <c:dLbl>
              <c:idx val="11"/>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E-46AA-896C-527825B72216}"/>
                </c:ext>
              </c:extLst>
            </c:dLbl>
            <c:dLbl>
              <c:idx val="1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71E-46AA-896C-527825B72216}"/>
                </c:ext>
              </c:extLst>
            </c:dLbl>
            <c:dLbl>
              <c:idx val="1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71E-46AA-896C-527825B722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8</c:v>
                </c:pt>
                <c:pt idx="1">
                  <c:v>10</c:v>
                </c:pt>
                <c:pt idx="2">
                  <c:v>19</c:v>
                </c:pt>
                <c:pt idx="3">
                  <c:v>26</c:v>
                </c:pt>
                <c:pt idx="4">
                  <c:v>29</c:v>
                </c:pt>
                <c:pt idx="5">
                  <c:v>30</c:v>
                </c:pt>
                <c:pt idx="6">
                  <c:v>39</c:v>
                </c:pt>
                <c:pt idx="7">
                  <c:v>11</c:v>
                </c:pt>
                <c:pt idx="8">
                  <c:v>10</c:v>
                </c:pt>
                <c:pt idx="9">
                  <c:v>24</c:v>
                </c:pt>
                <c:pt idx="10">
                  <c:v>14</c:v>
                </c:pt>
                <c:pt idx="11">
                  <c:v>19</c:v>
                </c:pt>
                <c:pt idx="12">
                  <c:v>15</c:v>
                </c:pt>
                <c:pt idx="13">
                  <c:v>44</c:v>
                </c:pt>
              </c:numCache>
            </c:numRef>
          </c:xVal>
          <c:yVal>
            <c:numRef>
              <c:f>Feuil1!$B$2:$B$15</c:f>
              <c:numCache>
                <c:formatCode>General</c:formatCode>
                <c:ptCount val="14"/>
                <c:pt idx="0">
                  <c:v>1</c:v>
                </c:pt>
                <c:pt idx="1">
                  <c:v>2</c:v>
                </c:pt>
                <c:pt idx="2">
                  <c:v>3</c:v>
                </c:pt>
                <c:pt idx="3">
                  <c:v>4</c:v>
                </c:pt>
                <c:pt idx="4">
                  <c:v>5</c:v>
                </c:pt>
                <c:pt idx="5">
                  <c:v>6</c:v>
                </c:pt>
                <c:pt idx="6">
                  <c:v>7</c:v>
                </c:pt>
              </c:numCache>
            </c:numRef>
          </c:yVal>
          <c:smooth val="1"/>
          <c:extLst>
            <c:ext xmlns:c16="http://schemas.microsoft.com/office/drawing/2014/chart" uri="{C3380CC4-5D6E-409C-BE32-E72D297353CC}">
              <c16:uniqueId val="{00000008-A610-4DA4-8D2C-4FC64DD2D29D}"/>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7"/>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Feuil1!$C$1</c:f>
              <c:strCache>
                <c:ptCount val="1"/>
                <c:pt idx="0">
                  <c:v>Colonne1</c:v>
                </c:pt>
              </c:strCache>
            </c:strRef>
          </c:tx>
          <c:spPr>
            <a:ln w="57150" cap="rnd">
              <a:solidFill>
                <a:srgbClr val="449E9C"/>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A6-4490-9BFD-3D29ED5BF6F4}"/>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A6-4490-9BFD-3D29ED5BF6F4}"/>
                </c:ext>
              </c:extLst>
            </c:dLbl>
            <c:dLbl>
              <c:idx val="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A6-4490-9BFD-3D29ED5BF6F4}"/>
                </c:ext>
              </c:extLst>
            </c:dLbl>
            <c:dLbl>
              <c:idx val="5"/>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8A6-4490-9BFD-3D29ED5BF6F4}"/>
                </c:ext>
              </c:extLst>
            </c:dLbl>
            <c:dLbl>
              <c:idx val="9"/>
              <c:layout>
                <c:manualLayout>
                  <c:x val="-1.3901872180870835E-2"/>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0E-4E44-BFE3-7AE97F959E02}"/>
                </c:ext>
              </c:extLst>
            </c:dLbl>
            <c:dLbl>
              <c:idx val="10"/>
              <c:layout>
                <c:manualLayout>
                  <c:x val="-0.12795255489856242"/>
                  <c:y val="8.5949142471193497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A6-4490-9BFD-3D29ED5BF6F4}"/>
                </c:ext>
              </c:extLst>
            </c:dLbl>
            <c:dLbl>
              <c:idx val="11"/>
              <c:layout>
                <c:manualLayout>
                  <c:x val="-0.17290885797103028"/>
                  <c:y val="-2.8649714157064502E-3"/>
                </c:manualLayout>
              </c:layout>
              <c:tx>
                <c:rich>
                  <a:bodyPr/>
                  <a:lstStyle/>
                  <a:p>
                    <a:fld id="{1E3694AF-D803-4162-9E72-15D51DBC9639}" type="XVALUE">
                      <a:rPr lang="en-US" baseline="0">
                        <a:solidFill>
                          <a:srgbClr val="449E9C"/>
                        </a:solidFill>
                      </a:rPr>
                      <a:pPr/>
                      <a:t>[X VALUE]</a:t>
                    </a:fld>
                    <a:endParaRPr lang="nl-BE"/>
                  </a:p>
                </c:rich>
              </c:tx>
              <c:dLblPos val="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0-49F2-B7DC-2763276C3BBC}"/>
                </c:ext>
              </c:extLst>
            </c:dLbl>
            <c:dLbl>
              <c:idx val="1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00-49F2-B7DC-2763276C3BB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49E9C"/>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9</c:v>
                </c:pt>
                <c:pt idx="1">
                  <c:v>11</c:v>
                </c:pt>
                <c:pt idx="2">
                  <c:v>17</c:v>
                </c:pt>
                <c:pt idx="3">
                  <c:v>25</c:v>
                </c:pt>
                <c:pt idx="4">
                  <c:v>28</c:v>
                </c:pt>
                <c:pt idx="5">
                  <c:v>29</c:v>
                </c:pt>
                <c:pt idx="6">
                  <c:v>37</c:v>
                </c:pt>
                <c:pt idx="7">
                  <c:v>4</c:v>
                </c:pt>
                <c:pt idx="8">
                  <c:v>10</c:v>
                </c:pt>
                <c:pt idx="9">
                  <c:v>33</c:v>
                </c:pt>
                <c:pt idx="10">
                  <c:v>15</c:v>
                </c:pt>
                <c:pt idx="11">
                  <c:v>26</c:v>
                </c:pt>
                <c:pt idx="12">
                  <c:v>8</c:v>
                </c:pt>
                <c:pt idx="13">
                  <c:v>48</c:v>
                </c:pt>
              </c:numCache>
            </c:numRef>
          </c:xVal>
          <c:yVal>
            <c:numRef>
              <c:f>Feuil1!$C$2:$C$15</c:f>
              <c:numCache>
                <c:formatCode>General</c:formatCode>
                <c:ptCount val="14"/>
                <c:pt idx="7">
                  <c:v>1</c:v>
                </c:pt>
                <c:pt idx="8">
                  <c:v>2</c:v>
                </c:pt>
                <c:pt idx="9">
                  <c:v>3</c:v>
                </c:pt>
                <c:pt idx="10">
                  <c:v>4</c:v>
                </c:pt>
                <c:pt idx="11">
                  <c:v>5</c:v>
                </c:pt>
                <c:pt idx="12">
                  <c:v>6</c:v>
                </c:pt>
                <c:pt idx="13">
                  <c:v>7</c:v>
                </c:pt>
              </c:numCache>
            </c:numRef>
          </c:yVal>
          <c:smooth val="1"/>
          <c:extLst>
            <c:ext xmlns:c16="http://schemas.microsoft.com/office/drawing/2014/chart" uri="{C3380CC4-5D6E-409C-BE32-E72D297353CC}">
              <c16:uniqueId val="{00000004-A900-49F2-B7DC-2763276C3BBC}"/>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00-49F2-B7DC-2763276C3BBC}"/>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00-49F2-B7DC-2763276C3BBC}"/>
                </c:ext>
              </c:extLst>
            </c:dLbl>
            <c:dLbl>
              <c:idx val="2"/>
              <c:layout>
                <c:manualLayout>
                  <c:x val="-0.11411984626088"/>
                  <c:y val="-1.718982849423869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A6-4490-9BFD-3D29ED5BF6F4}"/>
                </c:ext>
              </c:extLst>
            </c:dLbl>
            <c:dLbl>
              <c:idx val="3"/>
              <c:layout>
                <c:manualLayout>
                  <c:x val="-1.5803869618552135E-2"/>
                  <c:y val="2.8649714157064502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A6-4490-9BFD-3D29ED5BF6F4}"/>
                </c:ext>
              </c:extLst>
            </c:dLbl>
            <c:dLbl>
              <c:idx val="4"/>
              <c:layout>
                <c:manualLayout>
                  <c:x val="-5.4293381402902878E-3"/>
                  <c:y val="2.8649714157064502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A6-4490-9BFD-3D29ED5BF6F4}"/>
                </c:ext>
              </c:extLst>
            </c:dLbl>
            <c:dLbl>
              <c:idx val="5"/>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8A6-4490-9BFD-3D29ED5BF6F4}"/>
                </c:ext>
              </c:extLst>
            </c:dLbl>
            <c:dLbl>
              <c:idx val="6"/>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00-49F2-B7DC-2763276C3BBC}"/>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A6-4490-9BFD-3D29ED5BF6F4}"/>
                </c:ext>
              </c:extLst>
            </c:dLbl>
            <c:dLbl>
              <c:idx val="8"/>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A6-4490-9BFD-3D29ED5BF6F4}"/>
                </c:ext>
              </c:extLst>
            </c:dLbl>
            <c:dLbl>
              <c:idx val="9"/>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A6-4490-9BFD-3D29ED5BF6F4}"/>
                </c:ext>
              </c:extLst>
            </c:dLbl>
            <c:dLbl>
              <c:idx val="1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A6-4490-9BFD-3D29ED5BF6F4}"/>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8A6-4490-9BFD-3D29ED5BF6F4}"/>
                </c:ext>
              </c:extLst>
            </c:dLbl>
            <c:dLbl>
              <c:idx val="12"/>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8A6-4490-9BFD-3D29ED5BF6F4}"/>
                </c:ext>
              </c:extLst>
            </c:dLbl>
            <c:dLbl>
              <c:idx val="1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8A6-4490-9BFD-3D29ED5BF6F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9</c:v>
                </c:pt>
                <c:pt idx="1">
                  <c:v>11</c:v>
                </c:pt>
                <c:pt idx="2">
                  <c:v>17</c:v>
                </c:pt>
                <c:pt idx="3">
                  <c:v>25</c:v>
                </c:pt>
                <c:pt idx="4">
                  <c:v>28</c:v>
                </c:pt>
                <c:pt idx="5">
                  <c:v>29</c:v>
                </c:pt>
                <c:pt idx="6">
                  <c:v>37</c:v>
                </c:pt>
                <c:pt idx="7">
                  <c:v>4</c:v>
                </c:pt>
                <c:pt idx="8">
                  <c:v>10</c:v>
                </c:pt>
                <c:pt idx="9">
                  <c:v>33</c:v>
                </c:pt>
                <c:pt idx="10">
                  <c:v>15</c:v>
                </c:pt>
                <c:pt idx="11">
                  <c:v>26</c:v>
                </c:pt>
                <c:pt idx="12">
                  <c:v>8</c:v>
                </c:pt>
                <c:pt idx="13">
                  <c:v>48</c:v>
                </c:pt>
              </c:numCache>
            </c:numRef>
          </c:xVal>
          <c:yVal>
            <c:numRef>
              <c:f>Feuil1!$B$2:$B$15</c:f>
              <c:numCache>
                <c:formatCode>General</c:formatCode>
                <c:ptCount val="14"/>
                <c:pt idx="0">
                  <c:v>1</c:v>
                </c:pt>
                <c:pt idx="1">
                  <c:v>2</c:v>
                </c:pt>
                <c:pt idx="2">
                  <c:v>3</c:v>
                </c:pt>
                <c:pt idx="3">
                  <c:v>4</c:v>
                </c:pt>
                <c:pt idx="4">
                  <c:v>5</c:v>
                </c:pt>
                <c:pt idx="5">
                  <c:v>6</c:v>
                </c:pt>
                <c:pt idx="6">
                  <c:v>7</c:v>
                </c:pt>
              </c:numCache>
            </c:numRef>
          </c:yVal>
          <c:smooth val="1"/>
          <c:extLst>
            <c:ext xmlns:c16="http://schemas.microsoft.com/office/drawing/2014/chart" uri="{C3380CC4-5D6E-409C-BE32-E72D297353CC}">
              <c16:uniqueId val="{00000008-A900-49F2-B7DC-2763276C3BBC}"/>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7"/>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421707529574108E-2"/>
          <c:y val="0.17636929230085546"/>
          <c:w val="0.95915658494084166"/>
          <c:h val="0.78770362963785912"/>
        </c:manualLayout>
      </c:layout>
      <c:barChart>
        <c:barDir val="col"/>
        <c:grouping val="percentStacked"/>
        <c:varyColors val="0"/>
        <c:ser>
          <c:idx val="0"/>
          <c:order val="0"/>
          <c:tx>
            <c:strRef>
              <c:f>Feuil1!$A$2</c:f>
              <c:strCache>
                <c:ptCount val="1"/>
                <c:pt idx="0">
                  <c:v>1 to 9 vehicles</c:v>
                </c:pt>
              </c:strCache>
            </c:strRef>
          </c:tx>
          <c:spPr>
            <a:solidFill>
              <a:srgbClr val="CCE6DE"/>
            </a:solidFill>
            <a:ln>
              <a:noFill/>
            </a:ln>
          </c:spPr>
          <c:invertIfNegative val="0"/>
          <c:dPt>
            <c:idx val="1"/>
            <c:invertIfNegative val="0"/>
            <c:bubble3D val="0"/>
            <c:spPr>
              <a:solidFill>
                <a:srgbClr val="A5D2B6"/>
              </a:solidFill>
              <a:ln>
                <a:noFill/>
              </a:ln>
            </c:spPr>
            <c:extLst>
              <c:ext xmlns:c16="http://schemas.microsoft.com/office/drawing/2014/chart" uri="{C3380CC4-5D6E-409C-BE32-E72D297353CC}">
                <c16:uniqueId val="{00000001-B7B0-465E-B0BA-EF1AE3887B73}"/>
              </c:ext>
            </c:extLst>
          </c:dPt>
          <c:dPt>
            <c:idx val="4"/>
            <c:invertIfNegative val="0"/>
            <c:bubble3D val="0"/>
            <c:spPr>
              <a:solidFill>
                <a:srgbClr val="A5D2B6"/>
              </a:solidFill>
              <a:ln>
                <a:noFill/>
              </a:ln>
            </c:spPr>
            <c:extLst>
              <c:ext xmlns:c16="http://schemas.microsoft.com/office/drawing/2014/chart" uri="{C3380CC4-5D6E-409C-BE32-E72D297353CC}">
                <c16:uniqueId val="{00000003-B7B0-465E-B0BA-EF1AE3887B73}"/>
              </c:ext>
            </c:extLst>
          </c:dPt>
          <c:dPt>
            <c:idx val="7"/>
            <c:invertIfNegative val="0"/>
            <c:bubble3D val="0"/>
            <c:spPr>
              <a:solidFill>
                <a:srgbClr val="A5D2B6"/>
              </a:solidFill>
              <a:ln>
                <a:noFill/>
              </a:ln>
            </c:spPr>
            <c:extLst>
              <c:ext xmlns:c16="http://schemas.microsoft.com/office/drawing/2014/chart" uri="{C3380CC4-5D6E-409C-BE32-E72D297353CC}">
                <c16:uniqueId val="{00000005-B7B0-465E-B0BA-EF1AE3887B73}"/>
              </c:ext>
            </c:extLst>
          </c:dPt>
          <c:dPt>
            <c:idx val="10"/>
            <c:invertIfNegative val="0"/>
            <c:bubble3D val="0"/>
            <c:spPr>
              <a:solidFill>
                <a:srgbClr val="A5D2B6"/>
              </a:solidFill>
              <a:ln>
                <a:noFill/>
              </a:ln>
            </c:spPr>
            <c:extLst>
              <c:ext xmlns:c16="http://schemas.microsoft.com/office/drawing/2014/chart" uri="{C3380CC4-5D6E-409C-BE32-E72D297353CC}">
                <c16:uniqueId val="{00000007-B7B0-465E-B0BA-EF1AE3887B73}"/>
              </c:ext>
            </c:extLst>
          </c:dPt>
          <c:dPt>
            <c:idx val="13"/>
            <c:invertIfNegative val="0"/>
            <c:bubble3D val="0"/>
            <c:spPr>
              <a:solidFill>
                <a:srgbClr val="A5D2B6"/>
              </a:solidFill>
              <a:ln>
                <a:noFill/>
              </a:ln>
            </c:spPr>
            <c:extLst>
              <c:ext xmlns:c16="http://schemas.microsoft.com/office/drawing/2014/chart" uri="{C3380CC4-5D6E-409C-BE32-E72D297353CC}">
                <c16:uniqueId val="{00000009-B7B0-465E-B0BA-EF1AE3887B73}"/>
              </c:ext>
            </c:extLst>
          </c:dPt>
          <c:dLbls>
            <c:dLbl>
              <c:idx val="2"/>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A-B7B0-465E-B0BA-EF1AE3887B73}"/>
                </c:ext>
              </c:extLst>
            </c:dLbl>
            <c:dLbl>
              <c:idx val="5"/>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B-B7B0-465E-B0BA-EF1AE3887B73}"/>
                </c:ext>
              </c:extLst>
            </c:dLbl>
            <c:dLbl>
              <c:idx val="8"/>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C-B7B0-465E-B0BA-EF1AE3887B73}"/>
                </c:ext>
              </c:extLst>
            </c:dLbl>
            <c:dLbl>
              <c:idx val="11"/>
              <c:numFmt formatCode="#,##0" sourceLinked="0"/>
              <c:spPr>
                <a:noFill/>
                <a:ln>
                  <a:noFill/>
                </a:ln>
                <a:effectLst/>
              </c:spPr>
              <c:txPr>
                <a:bodyPr/>
                <a:lstStyle/>
                <a:p>
                  <a:pPr>
                    <a:defRPr sz="12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D-B7B0-465E-B0BA-EF1AE3887B73}"/>
                </c:ext>
              </c:extLst>
            </c:dLbl>
            <c:numFmt formatCode="#,##0" sourceLinked="0"/>
            <c:spPr>
              <a:noFill/>
              <a:ln>
                <a:noFill/>
              </a:ln>
              <a:effectLst/>
            </c:spPr>
            <c:txPr>
              <a:bodyPr/>
              <a:lstStyle/>
              <a:p>
                <a:pPr>
                  <a:defRPr sz="1200" b="1">
                    <a:solidFill>
                      <a:schemeClr val="tx1">
                        <a:lumMod val="60000"/>
                        <a:lumOff val="40000"/>
                      </a:schemeClr>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Feuil1!$B$2:$O$2</c:f>
              <c:numCache>
                <c:formatCode>0</c:formatCode>
                <c:ptCount val="14"/>
                <c:pt idx="0">
                  <c:v>35</c:v>
                </c:pt>
                <c:pt idx="1">
                  <c:v>39</c:v>
                </c:pt>
                <c:pt idx="3">
                  <c:v>75</c:v>
                </c:pt>
                <c:pt idx="4">
                  <c:v>73</c:v>
                </c:pt>
                <c:pt idx="6">
                  <c:v>41</c:v>
                </c:pt>
                <c:pt idx="7">
                  <c:v>46</c:v>
                </c:pt>
                <c:pt idx="9">
                  <c:v>7</c:v>
                </c:pt>
                <c:pt idx="10">
                  <c:v>16</c:v>
                </c:pt>
                <c:pt idx="12">
                  <c:v>3</c:v>
                </c:pt>
                <c:pt idx="13">
                  <c:v>5</c:v>
                </c:pt>
              </c:numCache>
            </c:numRef>
          </c:val>
          <c:extLst>
            <c:ext xmlns:c16="http://schemas.microsoft.com/office/drawing/2014/chart" uri="{C3380CC4-5D6E-409C-BE32-E72D297353CC}">
              <c16:uniqueId val="{0000000E-B7B0-465E-B0BA-EF1AE3887B73}"/>
            </c:ext>
          </c:extLst>
        </c:ser>
        <c:ser>
          <c:idx val="1"/>
          <c:order val="1"/>
          <c:tx>
            <c:strRef>
              <c:f>Feuil1!$A$3</c:f>
              <c:strCache>
                <c:ptCount val="1"/>
                <c:pt idx="0">
                  <c:v>10 to 99 vehicles</c:v>
                </c:pt>
              </c:strCache>
            </c:strRef>
          </c:tx>
          <c:spPr>
            <a:solidFill>
              <a:srgbClr val="8ACDCC"/>
            </a:solidFill>
          </c:spPr>
          <c:invertIfNegative val="0"/>
          <c:dPt>
            <c:idx val="1"/>
            <c:invertIfNegative val="0"/>
            <c:bubble3D val="0"/>
            <c:spPr>
              <a:solidFill>
                <a:srgbClr val="05A68E"/>
              </a:solidFill>
            </c:spPr>
            <c:extLst>
              <c:ext xmlns:c16="http://schemas.microsoft.com/office/drawing/2014/chart" uri="{C3380CC4-5D6E-409C-BE32-E72D297353CC}">
                <c16:uniqueId val="{00000010-B7B0-465E-B0BA-EF1AE3887B73}"/>
              </c:ext>
            </c:extLst>
          </c:dPt>
          <c:dPt>
            <c:idx val="4"/>
            <c:invertIfNegative val="0"/>
            <c:bubble3D val="0"/>
            <c:spPr>
              <a:solidFill>
                <a:srgbClr val="05A68E"/>
              </a:solidFill>
            </c:spPr>
            <c:extLst>
              <c:ext xmlns:c16="http://schemas.microsoft.com/office/drawing/2014/chart" uri="{C3380CC4-5D6E-409C-BE32-E72D297353CC}">
                <c16:uniqueId val="{00000012-B7B0-465E-B0BA-EF1AE3887B73}"/>
              </c:ext>
            </c:extLst>
          </c:dPt>
          <c:dPt>
            <c:idx val="7"/>
            <c:invertIfNegative val="0"/>
            <c:bubble3D val="0"/>
            <c:spPr>
              <a:solidFill>
                <a:srgbClr val="05A68E"/>
              </a:solidFill>
            </c:spPr>
            <c:extLst>
              <c:ext xmlns:c16="http://schemas.microsoft.com/office/drawing/2014/chart" uri="{C3380CC4-5D6E-409C-BE32-E72D297353CC}">
                <c16:uniqueId val="{00000014-B7B0-465E-B0BA-EF1AE3887B73}"/>
              </c:ext>
            </c:extLst>
          </c:dPt>
          <c:dPt>
            <c:idx val="10"/>
            <c:invertIfNegative val="0"/>
            <c:bubble3D val="0"/>
            <c:spPr>
              <a:solidFill>
                <a:srgbClr val="05A68E"/>
              </a:solidFill>
            </c:spPr>
            <c:extLst>
              <c:ext xmlns:c16="http://schemas.microsoft.com/office/drawing/2014/chart" uri="{C3380CC4-5D6E-409C-BE32-E72D297353CC}">
                <c16:uniqueId val="{00000016-B7B0-465E-B0BA-EF1AE3887B73}"/>
              </c:ext>
            </c:extLst>
          </c:dPt>
          <c:dPt>
            <c:idx val="13"/>
            <c:invertIfNegative val="0"/>
            <c:bubble3D val="0"/>
            <c:spPr>
              <a:solidFill>
                <a:srgbClr val="05A68E"/>
              </a:solidFill>
            </c:spPr>
            <c:extLst>
              <c:ext xmlns:c16="http://schemas.microsoft.com/office/drawing/2014/chart" uri="{C3380CC4-5D6E-409C-BE32-E72D297353CC}">
                <c16:uniqueId val="{00000018-B7B0-465E-B0BA-EF1AE3887B73}"/>
              </c:ext>
            </c:extLst>
          </c:dPt>
          <c:dLbls>
            <c:dLbl>
              <c:idx val="4"/>
              <c:delete val="1"/>
              <c:extLst>
                <c:ext xmlns:c15="http://schemas.microsoft.com/office/drawing/2012/chart" uri="{CE6537A1-D6FC-4f65-9D91-7224C49458BB}"/>
                <c:ext xmlns:c16="http://schemas.microsoft.com/office/drawing/2014/chart" uri="{C3380CC4-5D6E-409C-BE32-E72D297353CC}">
                  <c16:uniqueId val="{00000012-B7B0-465E-B0BA-EF1AE3887B73}"/>
                </c:ext>
              </c:extLst>
            </c:dLbl>
            <c:dLbl>
              <c:idx val="5"/>
              <c:layout>
                <c:manualLayout>
                  <c:x val="-8.4890352746152774E-3"/>
                  <c:y val="-7.8266522082211423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7933142719955972E-2"/>
                      <c:h val="5.480308927302658E-2"/>
                    </c:manualLayout>
                  </c15:layout>
                </c:ext>
                <c:ext xmlns:c16="http://schemas.microsoft.com/office/drawing/2014/chart" uri="{C3380CC4-5D6E-409C-BE32-E72D297353CC}">
                  <c16:uniqueId val="{00000019-B7B0-465E-B0BA-EF1AE3887B73}"/>
                </c:ext>
              </c:extLst>
            </c:dLbl>
            <c:dLbl>
              <c:idx val="8"/>
              <c:layout>
                <c:manualLayout>
                  <c:x val="-9.9038744870511581E-3"/>
                  <c:y val="-6.52222087269884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7B0-465E-B0BA-EF1AE3887B73}"/>
                </c:ext>
              </c:extLst>
            </c:dLbl>
            <c:dLbl>
              <c:idx val="11"/>
              <c:layout>
                <c:manualLayout>
                  <c:x val="-5.6593568497436226E-3"/>
                  <c:y val="-9.13110922177837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7B0-465E-B0BA-EF1AE3887B73}"/>
                </c:ext>
              </c:extLst>
            </c:dLbl>
            <c:numFmt formatCode="#,##0" sourceLinked="0"/>
            <c:spPr>
              <a:noFill/>
              <a:ln>
                <a:noFill/>
              </a:ln>
              <a:effectLst/>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Feuil1!$B$3:$O$3</c:f>
              <c:numCache>
                <c:formatCode>0</c:formatCode>
                <c:ptCount val="14"/>
                <c:pt idx="0">
                  <c:v>25</c:v>
                </c:pt>
                <c:pt idx="1">
                  <c:v>19</c:v>
                </c:pt>
                <c:pt idx="3">
                  <c:v>1</c:v>
                </c:pt>
                <c:pt idx="4">
                  <c:v>0</c:v>
                </c:pt>
                <c:pt idx="6">
                  <c:v>31</c:v>
                </c:pt>
                <c:pt idx="7">
                  <c:v>29</c:v>
                </c:pt>
                <c:pt idx="9">
                  <c:v>58</c:v>
                </c:pt>
                <c:pt idx="10">
                  <c:v>41</c:v>
                </c:pt>
                <c:pt idx="12">
                  <c:v>12</c:v>
                </c:pt>
                <c:pt idx="13">
                  <c:v>12</c:v>
                </c:pt>
              </c:numCache>
            </c:numRef>
          </c:val>
          <c:extLst>
            <c:ext xmlns:c16="http://schemas.microsoft.com/office/drawing/2014/chart" uri="{C3380CC4-5D6E-409C-BE32-E72D297353CC}">
              <c16:uniqueId val="{0000001C-B7B0-465E-B0BA-EF1AE3887B73}"/>
            </c:ext>
          </c:extLst>
        </c:ser>
        <c:ser>
          <c:idx val="2"/>
          <c:order val="2"/>
          <c:tx>
            <c:strRef>
              <c:f>Feuil1!$A$4</c:f>
              <c:strCache>
                <c:ptCount val="1"/>
                <c:pt idx="0">
                  <c:v>100 to 499 vehicles</c:v>
                </c:pt>
              </c:strCache>
            </c:strRef>
          </c:tx>
          <c:spPr>
            <a:solidFill>
              <a:srgbClr val="0095B6"/>
            </a:solidFill>
          </c:spPr>
          <c:invertIfNegative val="0"/>
          <c:dPt>
            <c:idx val="1"/>
            <c:invertIfNegative val="0"/>
            <c:bubble3D val="0"/>
            <c:spPr>
              <a:solidFill>
                <a:srgbClr val="008E7F"/>
              </a:solidFill>
            </c:spPr>
            <c:extLst>
              <c:ext xmlns:c16="http://schemas.microsoft.com/office/drawing/2014/chart" uri="{C3380CC4-5D6E-409C-BE32-E72D297353CC}">
                <c16:uniqueId val="{0000001E-B7B0-465E-B0BA-EF1AE3887B73}"/>
              </c:ext>
            </c:extLst>
          </c:dPt>
          <c:dPt>
            <c:idx val="4"/>
            <c:invertIfNegative val="0"/>
            <c:bubble3D val="0"/>
            <c:spPr>
              <a:solidFill>
                <a:srgbClr val="008E7F"/>
              </a:solidFill>
            </c:spPr>
            <c:extLst>
              <c:ext xmlns:c16="http://schemas.microsoft.com/office/drawing/2014/chart" uri="{C3380CC4-5D6E-409C-BE32-E72D297353CC}">
                <c16:uniqueId val="{00000020-B7B0-465E-B0BA-EF1AE3887B73}"/>
              </c:ext>
            </c:extLst>
          </c:dPt>
          <c:dPt>
            <c:idx val="7"/>
            <c:invertIfNegative val="0"/>
            <c:bubble3D val="0"/>
            <c:spPr>
              <a:solidFill>
                <a:srgbClr val="008E7F"/>
              </a:solidFill>
            </c:spPr>
            <c:extLst>
              <c:ext xmlns:c16="http://schemas.microsoft.com/office/drawing/2014/chart" uri="{C3380CC4-5D6E-409C-BE32-E72D297353CC}">
                <c16:uniqueId val="{00000022-B7B0-465E-B0BA-EF1AE3887B73}"/>
              </c:ext>
            </c:extLst>
          </c:dPt>
          <c:dPt>
            <c:idx val="10"/>
            <c:invertIfNegative val="0"/>
            <c:bubble3D val="0"/>
            <c:spPr>
              <a:solidFill>
                <a:srgbClr val="008E7F"/>
              </a:solidFill>
            </c:spPr>
            <c:extLst>
              <c:ext xmlns:c16="http://schemas.microsoft.com/office/drawing/2014/chart" uri="{C3380CC4-5D6E-409C-BE32-E72D297353CC}">
                <c16:uniqueId val="{00000024-B7B0-465E-B0BA-EF1AE3887B73}"/>
              </c:ext>
            </c:extLst>
          </c:dPt>
          <c:dPt>
            <c:idx val="13"/>
            <c:invertIfNegative val="0"/>
            <c:bubble3D val="0"/>
            <c:spPr>
              <a:solidFill>
                <a:srgbClr val="008E7F"/>
              </a:solidFill>
            </c:spPr>
            <c:extLst>
              <c:ext xmlns:c16="http://schemas.microsoft.com/office/drawing/2014/chart" uri="{C3380CC4-5D6E-409C-BE32-E72D297353CC}">
                <c16:uniqueId val="{00000026-B7B0-465E-B0BA-EF1AE3887B73}"/>
              </c:ext>
            </c:extLst>
          </c:dPt>
          <c:dLbls>
            <c:dLbl>
              <c:idx val="5"/>
              <c:layout>
                <c:manualLayout>
                  <c:x val="-1.4148392124359315E-3"/>
                  <c:y val="-0.10761664439953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7B0-465E-B0BA-EF1AE3887B73}"/>
                </c:ext>
              </c:extLst>
            </c:dLbl>
            <c:dLbl>
              <c:idx val="8"/>
              <c:layout>
                <c:manualLayout>
                  <c:x val="-9.9038744870511581E-3"/>
                  <c:y val="-0.10761664439953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7B0-465E-B0BA-EF1AE3887B73}"/>
                </c:ext>
              </c:extLst>
            </c:dLbl>
            <c:dLbl>
              <c:idx val="11"/>
              <c:layout>
                <c:manualLayout>
                  <c:x val="1.414839212435776E-3"/>
                  <c:y val="-7.5005540036036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7B0-465E-B0BA-EF1AE3887B73}"/>
                </c:ext>
              </c:extLst>
            </c:dLbl>
            <c:numFmt formatCode="#,##0" sourceLinked="0"/>
            <c:spPr>
              <a:noFill/>
              <a:ln>
                <a:noFill/>
              </a:ln>
              <a:effectLst/>
            </c:spPr>
            <c:txPr>
              <a:bodyPr anchorCtr="0"/>
              <a:lstStyle/>
              <a:p>
                <a:pPr algn="ct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Feuil1!$B$4:$O$4</c:f>
              <c:numCache>
                <c:formatCode>0</c:formatCode>
                <c:ptCount val="14"/>
                <c:pt idx="0">
                  <c:v>15</c:v>
                </c:pt>
                <c:pt idx="1">
                  <c:v>15</c:v>
                </c:pt>
                <c:pt idx="9">
                  <c:v>16</c:v>
                </c:pt>
                <c:pt idx="10">
                  <c:v>22</c:v>
                </c:pt>
                <c:pt idx="12">
                  <c:v>51</c:v>
                </c:pt>
                <c:pt idx="13">
                  <c:v>43</c:v>
                </c:pt>
              </c:numCache>
            </c:numRef>
          </c:val>
          <c:extLst>
            <c:ext xmlns:c16="http://schemas.microsoft.com/office/drawing/2014/chart" uri="{C3380CC4-5D6E-409C-BE32-E72D297353CC}">
              <c16:uniqueId val="{0000002A-B7B0-465E-B0BA-EF1AE3887B73}"/>
            </c:ext>
          </c:extLst>
        </c:ser>
        <c:ser>
          <c:idx val="3"/>
          <c:order val="3"/>
          <c:tx>
            <c:strRef>
              <c:f>Feuil1!$A$5</c:f>
              <c:strCache>
                <c:ptCount val="1"/>
                <c:pt idx="0">
                  <c:v>More than 500 vehicles</c:v>
                </c:pt>
              </c:strCache>
            </c:strRef>
          </c:tx>
          <c:spPr>
            <a:solidFill>
              <a:srgbClr val="04899E"/>
            </a:solidFill>
          </c:spPr>
          <c:invertIfNegative val="0"/>
          <c:dPt>
            <c:idx val="1"/>
            <c:invertIfNegative val="0"/>
            <c:bubble3D val="0"/>
            <c:spPr>
              <a:solidFill>
                <a:srgbClr val="00594E"/>
              </a:solidFill>
            </c:spPr>
            <c:extLst>
              <c:ext xmlns:c16="http://schemas.microsoft.com/office/drawing/2014/chart" uri="{C3380CC4-5D6E-409C-BE32-E72D297353CC}">
                <c16:uniqueId val="{0000002C-B7B0-465E-B0BA-EF1AE3887B73}"/>
              </c:ext>
            </c:extLst>
          </c:dPt>
          <c:dPt>
            <c:idx val="4"/>
            <c:invertIfNegative val="0"/>
            <c:bubble3D val="0"/>
            <c:spPr>
              <a:solidFill>
                <a:srgbClr val="00594E"/>
              </a:solidFill>
            </c:spPr>
            <c:extLst>
              <c:ext xmlns:c16="http://schemas.microsoft.com/office/drawing/2014/chart" uri="{C3380CC4-5D6E-409C-BE32-E72D297353CC}">
                <c16:uniqueId val="{0000002E-B7B0-465E-B0BA-EF1AE3887B73}"/>
              </c:ext>
            </c:extLst>
          </c:dPt>
          <c:dPt>
            <c:idx val="7"/>
            <c:invertIfNegative val="0"/>
            <c:bubble3D val="0"/>
            <c:spPr>
              <a:solidFill>
                <a:srgbClr val="00594E"/>
              </a:solidFill>
            </c:spPr>
            <c:extLst>
              <c:ext xmlns:c16="http://schemas.microsoft.com/office/drawing/2014/chart" uri="{C3380CC4-5D6E-409C-BE32-E72D297353CC}">
                <c16:uniqueId val="{00000030-B7B0-465E-B0BA-EF1AE3887B73}"/>
              </c:ext>
            </c:extLst>
          </c:dPt>
          <c:dPt>
            <c:idx val="10"/>
            <c:invertIfNegative val="0"/>
            <c:bubble3D val="0"/>
            <c:spPr>
              <a:solidFill>
                <a:srgbClr val="00594E"/>
              </a:solidFill>
            </c:spPr>
            <c:extLst>
              <c:ext xmlns:c16="http://schemas.microsoft.com/office/drawing/2014/chart" uri="{C3380CC4-5D6E-409C-BE32-E72D297353CC}">
                <c16:uniqueId val="{00000032-B7B0-465E-B0BA-EF1AE3887B73}"/>
              </c:ext>
            </c:extLst>
          </c:dPt>
          <c:dPt>
            <c:idx val="13"/>
            <c:invertIfNegative val="0"/>
            <c:bubble3D val="0"/>
            <c:spPr>
              <a:solidFill>
                <a:srgbClr val="00594E"/>
              </a:solidFill>
            </c:spPr>
            <c:extLst>
              <c:ext xmlns:c16="http://schemas.microsoft.com/office/drawing/2014/chart" uri="{C3380CC4-5D6E-409C-BE32-E72D297353CC}">
                <c16:uniqueId val="{00000034-B7B0-465E-B0BA-EF1AE3887B73}"/>
              </c:ext>
            </c:extLst>
          </c:dPt>
          <c:dLbls>
            <c:dLbl>
              <c:idx val="0"/>
              <c:layout/>
              <c:tx>
                <c:rich>
                  <a:bodyPr/>
                  <a:lstStyle/>
                  <a:p>
                    <a:fld id="{8F9A25C0-B0CB-4D70-B5B0-DAEC4ECEA930}" type="VALUE">
                      <a:rPr lang="en-US">
                        <a:solidFill>
                          <a:schemeClr val="bg1"/>
                        </a:solidFill>
                      </a:rPr>
                      <a:pPr/>
                      <a:t>[VALUE]</a:t>
                    </a:fld>
                    <a:endParaRPr lang="nl-BE"/>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35-B7B0-465E-B0BA-EF1AE3887B73}"/>
                </c:ext>
              </c:extLst>
            </c:dLbl>
            <c:dLbl>
              <c:idx val="1"/>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C-B7B0-465E-B0BA-EF1AE3887B73}"/>
                </c:ext>
              </c:extLst>
            </c:dLbl>
            <c:dLbl>
              <c:idx val="2"/>
              <c:layout>
                <c:manualLayout>
                  <c:x val="1.4148392124359057E-3"/>
                  <c:y val="-2.28277730544460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7B0-465E-B0BA-EF1AE3887B73}"/>
                </c:ext>
              </c:extLst>
            </c:dLbl>
            <c:dLbl>
              <c:idx val="4"/>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2E-B7B0-465E-B0BA-EF1AE3887B73}"/>
                </c:ext>
              </c:extLst>
            </c:dLbl>
            <c:dLbl>
              <c:idx val="5"/>
              <c:layout>
                <c:manualLayout>
                  <c:x val="-4.2445176373076907E-3"/>
                  <c:y val="-7.82666504723860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7B0-465E-B0BA-EF1AE3887B73}"/>
                </c:ext>
              </c:extLst>
            </c:dLbl>
            <c:dLbl>
              <c:idx val="7"/>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0-B7B0-465E-B0BA-EF1AE3887B73}"/>
                </c:ext>
              </c:extLst>
            </c:dLbl>
            <c:dLbl>
              <c:idx val="8"/>
              <c:layout>
                <c:manualLayout>
                  <c:x val="5.6593568497435185E-3"/>
                  <c:y val="-6.52222087269884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7B0-465E-B0BA-EF1AE3887B73}"/>
                </c:ext>
              </c:extLst>
            </c:dLbl>
            <c:dLbl>
              <c:idx val="10"/>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2-B7B0-465E-B0BA-EF1AE3887B73}"/>
                </c:ext>
              </c:extLst>
            </c:dLbl>
            <c:dLbl>
              <c:idx val="11"/>
              <c:layout>
                <c:manualLayout>
                  <c:x val="-2.8296784248718629E-3"/>
                  <c:y val="-8.47888713450849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7B0-465E-B0BA-EF1AE3887B73}"/>
                </c:ext>
              </c:extLst>
            </c:dLbl>
            <c:dLbl>
              <c:idx val="12"/>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A-B7B0-465E-B0BA-EF1AE3887B73}"/>
                </c:ext>
              </c:extLst>
            </c:dLbl>
            <c:dLbl>
              <c:idx val="13"/>
              <c:numFmt formatCode="#,##0" sourceLinked="0"/>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34-B7B0-465E-B0BA-EF1AE3887B73}"/>
                </c:ext>
              </c:extLst>
            </c:dLbl>
            <c:numFmt formatCode="#,##0" sourceLinked="0"/>
            <c:spPr>
              <a:noFill/>
              <a:ln>
                <a:noFill/>
              </a:ln>
              <a:effectLst/>
            </c:spPr>
            <c:txPr>
              <a:bodyPr/>
              <a:lstStyle/>
              <a:p>
                <a:pPr>
                  <a:defRPr sz="1100" b="1">
                    <a:solidFill>
                      <a:schemeClr val="bg1"/>
                    </a:solidFill>
                    <a:latin typeface="+mj-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Feuil1!$B$1:$O$1</c:f>
              <c:strCache>
                <c:ptCount val="14"/>
                <c:pt idx="0">
                  <c:v>Ensemble</c:v>
                </c:pt>
                <c:pt idx="1">
                  <c:v>Ensemble2</c:v>
                </c:pt>
                <c:pt idx="2">
                  <c:v>Vide 1</c:v>
                </c:pt>
                <c:pt idx="3">
                  <c:v>Less than 10 employees</c:v>
                </c:pt>
                <c:pt idx="4">
                  <c:v>Less than 10 employees2</c:v>
                </c:pt>
                <c:pt idx="5">
                  <c:v>Vide 2</c:v>
                </c:pt>
                <c:pt idx="6">
                  <c:v>10 to 99 employees</c:v>
                </c:pt>
                <c:pt idx="7">
                  <c:v>10 to 99 employees3</c:v>
                </c:pt>
                <c:pt idx="8">
                  <c:v>Vide 3</c:v>
                </c:pt>
                <c:pt idx="9">
                  <c:v>100 to &lt;249/499/999&gt; employees</c:v>
                </c:pt>
                <c:pt idx="10">
                  <c:v>100 to &lt;249/499/999&gt; employees4</c:v>
                </c:pt>
                <c:pt idx="11">
                  <c:v>Vide 4</c:v>
                </c:pt>
                <c:pt idx="12">
                  <c:v>&lt;250/500/1000&gt; employees and more</c:v>
                </c:pt>
                <c:pt idx="13">
                  <c:v>&lt;250/500/1000&gt; employees and more5</c:v>
                </c:pt>
              </c:strCache>
            </c:strRef>
          </c:cat>
          <c:val>
            <c:numRef>
              <c:f>Feuil1!$B$5:$O$5</c:f>
              <c:numCache>
                <c:formatCode>0</c:formatCode>
                <c:ptCount val="14"/>
                <c:pt idx="0">
                  <c:v>2</c:v>
                </c:pt>
                <c:pt idx="1">
                  <c:v>4</c:v>
                </c:pt>
                <c:pt idx="12">
                  <c:v>10</c:v>
                </c:pt>
                <c:pt idx="13">
                  <c:v>21</c:v>
                </c:pt>
              </c:numCache>
            </c:numRef>
          </c:val>
          <c:extLst>
            <c:ext xmlns:c16="http://schemas.microsoft.com/office/drawing/2014/chart" uri="{C3380CC4-5D6E-409C-BE32-E72D297353CC}">
              <c16:uniqueId val="{0000003B-B7B0-465E-B0BA-EF1AE3887B73}"/>
            </c:ext>
          </c:extLst>
        </c:ser>
        <c:dLbls>
          <c:showLegendKey val="0"/>
          <c:showVal val="0"/>
          <c:showCatName val="0"/>
          <c:showSerName val="0"/>
          <c:showPercent val="0"/>
          <c:showBubbleSize val="0"/>
        </c:dLbls>
        <c:gapWidth val="30"/>
        <c:overlap val="100"/>
        <c:axId val="277342080"/>
        <c:axId val="277398272"/>
      </c:barChart>
      <c:catAx>
        <c:axId val="277342080"/>
        <c:scaling>
          <c:orientation val="minMax"/>
        </c:scaling>
        <c:delete val="0"/>
        <c:axPos val="b"/>
        <c:numFmt formatCode="General" sourceLinked="0"/>
        <c:majorTickMark val="none"/>
        <c:minorTickMark val="none"/>
        <c:tickLblPos val="none"/>
        <c:spPr>
          <a:ln>
            <a:noFill/>
          </a:ln>
        </c:spPr>
        <c:crossAx val="277398272"/>
        <c:crosses val="autoZero"/>
        <c:auto val="1"/>
        <c:lblAlgn val="ctr"/>
        <c:lblOffset val="100"/>
        <c:noMultiLvlLbl val="0"/>
      </c:catAx>
      <c:valAx>
        <c:axId val="277398272"/>
        <c:scaling>
          <c:orientation val="minMax"/>
          <c:max val="1"/>
        </c:scaling>
        <c:delete val="1"/>
        <c:axPos val="l"/>
        <c:numFmt formatCode="0%" sourceLinked="1"/>
        <c:majorTickMark val="out"/>
        <c:minorTickMark val="none"/>
        <c:tickLblPos val="nextTo"/>
        <c:crossAx val="277342080"/>
        <c:crosses val="autoZero"/>
        <c:crossBetween val="between"/>
      </c:valAx>
    </c:plotArea>
    <c:plotVisOnly val="1"/>
    <c:dispBlanksAs val="gap"/>
    <c:showDLblsOverMax val="0"/>
  </c:chart>
  <c:txPr>
    <a:bodyPr/>
    <a:lstStyle/>
    <a:p>
      <a:pPr>
        <a:defRPr sz="1800"/>
      </a:pPr>
      <a:endParaRPr lang="nl-BE"/>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Feuil1!$C$1</c:f>
              <c:strCache>
                <c:ptCount val="1"/>
                <c:pt idx="0">
                  <c:v>Colonne1</c:v>
                </c:pt>
              </c:strCache>
            </c:strRef>
          </c:tx>
          <c:spPr>
            <a:ln w="57150" cap="rnd">
              <a:solidFill>
                <a:srgbClr val="449E9C"/>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9D-4BE2-AE0C-AF866A48626A}"/>
                </c:ext>
              </c:extLst>
            </c:dLbl>
            <c:dLbl>
              <c:idx val="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9D-4BE2-AE0C-AF866A48626A}"/>
                </c:ext>
              </c:extLst>
            </c:dLbl>
            <c:dLbl>
              <c:idx val="7"/>
              <c:layout>
                <c:manualLayout>
                  <c:x val="-1.736004934029144E-2"/>
                  <c:y val="-8.5949142471193497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6B7-4C4A-BB7F-BE6D3B56563F}"/>
                </c:ext>
              </c:extLst>
            </c:dLbl>
            <c:dLbl>
              <c:idx val="8"/>
              <c:layout>
                <c:manualLayout>
                  <c:x val="8.29099335458160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6B7-4C4A-BB7F-BE6D3B56563F}"/>
                </c:ext>
              </c:extLst>
            </c:dLbl>
            <c:dLbl>
              <c:idx val="9"/>
              <c:layout>
                <c:manualLayout>
                  <c:x val="-0.12449437773914181"/>
                  <c:y val="-5.7299428314130053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9D-4BE2-AE0C-AF866A48626A}"/>
                </c:ext>
              </c:extLst>
            </c:dLbl>
            <c:dLbl>
              <c:idx val="10"/>
              <c:layout>
                <c:manualLayout>
                  <c:x val="-0.15215979501450663"/>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D9D-4BE2-AE0C-AF866A48626A}"/>
                </c:ext>
              </c:extLst>
            </c:dLbl>
            <c:dLbl>
              <c:idx val="11"/>
              <c:layout>
                <c:manualLayout>
                  <c:x val="-0.12449437773914181"/>
                  <c:y val="-8.5949142471193497E-3"/>
                </c:manualLayout>
              </c:layout>
              <c:tx>
                <c:rich>
                  <a:bodyPr/>
                  <a:lstStyle/>
                  <a:p>
                    <a:fld id="{1E3694AF-D803-4162-9E72-15D51DBC9639}" type="XVALUE">
                      <a:rPr lang="en-US" baseline="0">
                        <a:solidFill>
                          <a:srgbClr val="449E9C"/>
                        </a:solidFill>
                      </a:rPr>
                      <a:pPr/>
                      <a:t>[X VALUE]</a:t>
                    </a:fld>
                    <a:endParaRPr lang="nl-BE"/>
                  </a:p>
                </c:rich>
              </c:tx>
              <c:dLblPos val="r"/>
              <c:showLegendKey val="0"/>
              <c:showVal val="0"/>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EF0B-4F21-8EA3-EACC0C5065B2}"/>
                </c:ext>
              </c:extLst>
            </c:dLbl>
            <c:dLbl>
              <c:idx val="12"/>
              <c:layout>
                <c:manualLayout>
                  <c:x val="-0.11066166910145941"/>
                  <c:y val="-5.729942831412900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D9D-4BE2-AE0C-AF866A48626A}"/>
                </c:ext>
              </c:extLst>
            </c:dLbl>
            <c:dLbl>
              <c:idx val="13"/>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0B-4F21-8EA3-EACC0C5065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49E9C"/>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8</c:v>
                </c:pt>
                <c:pt idx="1">
                  <c:v>9</c:v>
                </c:pt>
                <c:pt idx="2">
                  <c:v>21</c:v>
                </c:pt>
                <c:pt idx="3">
                  <c:v>27</c:v>
                </c:pt>
                <c:pt idx="4">
                  <c:v>29</c:v>
                </c:pt>
                <c:pt idx="5">
                  <c:v>32</c:v>
                </c:pt>
                <c:pt idx="6">
                  <c:v>40</c:v>
                </c:pt>
                <c:pt idx="7">
                  <c:v>18</c:v>
                </c:pt>
                <c:pt idx="8">
                  <c:v>11</c:v>
                </c:pt>
                <c:pt idx="9">
                  <c:v>14</c:v>
                </c:pt>
                <c:pt idx="10">
                  <c:v>12</c:v>
                </c:pt>
                <c:pt idx="11">
                  <c:v>12</c:v>
                </c:pt>
                <c:pt idx="12">
                  <c:v>22</c:v>
                </c:pt>
                <c:pt idx="13">
                  <c:v>39</c:v>
                </c:pt>
              </c:numCache>
            </c:numRef>
          </c:xVal>
          <c:yVal>
            <c:numRef>
              <c:f>Feuil1!$C$2:$C$15</c:f>
              <c:numCache>
                <c:formatCode>General</c:formatCode>
                <c:ptCount val="14"/>
                <c:pt idx="7">
                  <c:v>1</c:v>
                </c:pt>
                <c:pt idx="8">
                  <c:v>2</c:v>
                </c:pt>
                <c:pt idx="9">
                  <c:v>3</c:v>
                </c:pt>
                <c:pt idx="10">
                  <c:v>4</c:v>
                </c:pt>
                <c:pt idx="11">
                  <c:v>5</c:v>
                </c:pt>
                <c:pt idx="12">
                  <c:v>6</c:v>
                </c:pt>
                <c:pt idx="13">
                  <c:v>7</c:v>
                </c:pt>
              </c:numCache>
            </c:numRef>
          </c:yVal>
          <c:smooth val="1"/>
          <c:extLst>
            <c:ext xmlns:c16="http://schemas.microsoft.com/office/drawing/2014/chart" uri="{C3380CC4-5D6E-409C-BE32-E72D297353CC}">
              <c16:uniqueId val="{00000004-EF0B-4F21-8EA3-EACC0C5065B2}"/>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layout>
                <c:manualLayout>
                  <c:x val="-8.9912606144935778E-2"/>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F0B-4F21-8EA3-EACC0C5065B2}"/>
                </c:ext>
              </c:extLst>
            </c:dLbl>
            <c:dLbl>
              <c:idx val="1"/>
              <c:layout>
                <c:manualLayout>
                  <c:x val="-7.9538074666673925E-2"/>
                  <c:y val="-2.8649714157064502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F0B-4F21-8EA3-EACC0C5065B2}"/>
                </c:ext>
              </c:extLst>
            </c:dLbl>
            <c:dLbl>
              <c:idx val="2"/>
              <c:layout>
                <c:manualLayout>
                  <c:x val="-8.8875152997109561E-3"/>
                  <c:y val="5.7299428314129004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D9D-4BE2-AE0C-AF866A48626A}"/>
                </c:ext>
              </c:extLst>
            </c:dLbl>
            <c:dLbl>
              <c:idx val="3"/>
              <c:layout>
                <c:manualLayout>
                  <c:x val="-2.6178401096813953E-2"/>
                  <c:y val="8.5949142471193497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D9D-4BE2-AE0C-AF866A48626A}"/>
                </c:ext>
              </c:extLst>
            </c:dLbl>
            <c:dLbl>
              <c:idx val="4"/>
              <c:layout>
                <c:manualLayout>
                  <c:x val="-1.9262046777972774E-2"/>
                  <c:y val="-2.8649714157065027E-3"/>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D9D-4BE2-AE0C-AF866A48626A}"/>
                </c:ext>
              </c:extLst>
            </c:dLbl>
            <c:dLbl>
              <c:idx val="5"/>
              <c:layout>
                <c:manualLayout>
                  <c:x val="-1.5803869618552166E-2"/>
                  <c:y val="1.7189828494238699E-2"/>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D9D-4BE2-AE0C-AF866A48626A}"/>
                </c:ext>
              </c:extLst>
            </c:dLbl>
            <c:dLbl>
              <c:idx val="6"/>
              <c:layout/>
              <c:dLblPos val="l"/>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F0B-4F21-8EA3-EACC0C5065B2}"/>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9D-4BE2-AE0C-AF866A48626A}"/>
                </c:ext>
              </c:extLst>
            </c:dLbl>
            <c:dLbl>
              <c:idx val="8"/>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9D-4BE2-AE0C-AF866A48626A}"/>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9D-4BE2-AE0C-AF866A48626A}"/>
                </c:ext>
              </c:extLst>
            </c:dLbl>
            <c:dLbl>
              <c:idx val="1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9D-4BE2-AE0C-AF866A48626A}"/>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9D-4BE2-AE0C-AF866A48626A}"/>
                </c:ext>
              </c:extLst>
            </c:dLbl>
            <c:dLbl>
              <c:idx val="1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D9D-4BE2-AE0C-AF866A48626A}"/>
                </c:ext>
              </c:extLst>
            </c:dLbl>
            <c:dLbl>
              <c:idx val="1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D9D-4BE2-AE0C-AF866A48626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Feuil1!$A$2:$A$15</c:f>
              <c:numCache>
                <c:formatCode>General</c:formatCode>
                <c:ptCount val="14"/>
                <c:pt idx="0">
                  <c:v>8</c:v>
                </c:pt>
                <c:pt idx="1">
                  <c:v>9</c:v>
                </c:pt>
                <c:pt idx="2">
                  <c:v>21</c:v>
                </c:pt>
                <c:pt idx="3">
                  <c:v>27</c:v>
                </c:pt>
                <c:pt idx="4">
                  <c:v>29</c:v>
                </c:pt>
                <c:pt idx="5">
                  <c:v>32</c:v>
                </c:pt>
                <c:pt idx="6">
                  <c:v>40</c:v>
                </c:pt>
                <c:pt idx="7">
                  <c:v>18</c:v>
                </c:pt>
                <c:pt idx="8">
                  <c:v>11</c:v>
                </c:pt>
                <c:pt idx="9">
                  <c:v>14</c:v>
                </c:pt>
                <c:pt idx="10">
                  <c:v>12</c:v>
                </c:pt>
                <c:pt idx="11">
                  <c:v>12</c:v>
                </c:pt>
                <c:pt idx="12">
                  <c:v>22</c:v>
                </c:pt>
                <c:pt idx="13">
                  <c:v>39</c:v>
                </c:pt>
              </c:numCache>
            </c:numRef>
          </c:xVal>
          <c:yVal>
            <c:numRef>
              <c:f>Feuil1!$B$2:$B$15</c:f>
              <c:numCache>
                <c:formatCode>General</c:formatCode>
                <c:ptCount val="14"/>
                <c:pt idx="0">
                  <c:v>1</c:v>
                </c:pt>
                <c:pt idx="1">
                  <c:v>2</c:v>
                </c:pt>
                <c:pt idx="2">
                  <c:v>3</c:v>
                </c:pt>
                <c:pt idx="3">
                  <c:v>4</c:v>
                </c:pt>
                <c:pt idx="4">
                  <c:v>5</c:v>
                </c:pt>
                <c:pt idx="5">
                  <c:v>6</c:v>
                </c:pt>
                <c:pt idx="6">
                  <c:v>7</c:v>
                </c:pt>
              </c:numCache>
            </c:numRef>
          </c:yVal>
          <c:smooth val="1"/>
          <c:extLst>
            <c:ext xmlns:c16="http://schemas.microsoft.com/office/drawing/2014/chart" uri="{C3380CC4-5D6E-409C-BE32-E72D297353CC}">
              <c16:uniqueId val="{00000008-EF0B-4F21-8EA3-EACC0C5065B2}"/>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7"/>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stacked"/>
        <c:varyColors val="0"/>
        <c:ser>
          <c:idx val="8"/>
          <c:order val="0"/>
          <c:tx>
            <c:strRef>
              <c:f>Sheet1!$B$1</c:f>
              <c:strCache>
                <c:ptCount val="1"/>
                <c:pt idx="0">
                  <c:v>Internet penetration (source: Internet Live Stats July 2016 Estimate)</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01-58A9-4C8F-8965-9DB853AB9FF3}"/>
              </c:ext>
            </c:extLst>
          </c:dPt>
          <c:dPt>
            <c:idx val="10"/>
            <c:invertIfNegative val="0"/>
            <c:bubble3D val="0"/>
            <c:extLst>
              <c:ext xmlns:c16="http://schemas.microsoft.com/office/drawing/2014/chart" uri="{C3380CC4-5D6E-409C-BE32-E72D297353CC}">
                <c16:uniqueId val="{00000002-58A9-4C8F-8965-9DB853AB9FF3}"/>
              </c:ext>
            </c:extLst>
          </c:dPt>
          <c:dPt>
            <c:idx val="12"/>
            <c:invertIfNegative val="0"/>
            <c:bubble3D val="0"/>
            <c:extLst>
              <c:ext xmlns:c16="http://schemas.microsoft.com/office/drawing/2014/chart" uri="{C3380CC4-5D6E-409C-BE32-E72D297353CC}">
                <c16:uniqueId val="{00000003-58A9-4C8F-8965-9DB853AB9FF3}"/>
              </c:ext>
            </c:extLst>
          </c:dPt>
          <c:dPt>
            <c:idx val="13"/>
            <c:invertIfNegative val="0"/>
            <c:bubble3D val="0"/>
            <c:extLst>
              <c:ext xmlns:c16="http://schemas.microsoft.com/office/drawing/2014/chart" uri="{C3380CC4-5D6E-409C-BE32-E72D297353CC}">
                <c16:uniqueId val="{00000004-58A9-4C8F-8965-9DB853AB9FF3}"/>
              </c:ext>
            </c:extLst>
          </c:dPt>
          <c:dPt>
            <c:idx val="26"/>
            <c:invertIfNegative val="0"/>
            <c:bubble3D val="0"/>
            <c:extLst>
              <c:ext xmlns:c16="http://schemas.microsoft.com/office/drawing/2014/chart" uri="{C3380CC4-5D6E-409C-BE32-E72D297353CC}">
                <c16:uniqueId val="{00000005-2B15-4018-A100-A3A79217CB5A}"/>
              </c:ext>
            </c:extLst>
          </c:dPt>
          <c:dLbls>
            <c:dLbl>
              <c:idx val="0"/>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8-812C-41A3-B4CF-43C8E9B0C4E5}"/>
                </c:ext>
              </c:extLst>
            </c:dLbl>
            <c:dLbl>
              <c:idx val="1"/>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9-812C-41A3-B4CF-43C8E9B0C4E5}"/>
                </c:ext>
              </c:extLst>
            </c:dLbl>
            <c:dLbl>
              <c:idx val="2"/>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A-812C-41A3-B4CF-43C8E9B0C4E5}"/>
                </c:ext>
              </c:extLst>
            </c:dLbl>
            <c:dLbl>
              <c:idx val="3"/>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B-812C-41A3-B4CF-43C8E9B0C4E5}"/>
                </c:ext>
              </c:extLst>
            </c:dLbl>
            <c:dLbl>
              <c:idx val="4"/>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C-812C-41A3-B4CF-43C8E9B0C4E5}"/>
                </c:ext>
              </c:extLst>
            </c:dLbl>
            <c:dLbl>
              <c:idx val="5"/>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1-58A9-4C8F-8965-9DB853AB9FF3}"/>
                </c:ext>
              </c:extLst>
            </c:dLbl>
            <c:dLbl>
              <c:idx val="6"/>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D-812C-41A3-B4CF-43C8E9B0C4E5}"/>
                </c:ext>
              </c:extLst>
            </c:dLbl>
            <c:dLbl>
              <c:idx val="7"/>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E-812C-41A3-B4CF-43C8E9B0C4E5}"/>
                </c:ext>
              </c:extLst>
            </c:dLbl>
            <c:dLbl>
              <c:idx val="8"/>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F-812C-41A3-B4CF-43C8E9B0C4E5}"/>
                </c:ext>
              </c:extLst>
            </c:dLbl>
            <c:dLbl>
              <c:idx val="9"/>
              <c:tx>
                <c:rich>
                  <a:bodyPr/>
                  <a:lstStyle/>
                  <a:p>
                    <a:pPr>
                      <a:defRPr sz="1400" b="1">
                        <a:solidFill>
                          <a:srgbClr val="7F7F7F"/>
                        </a:solidFill>
                        <a:latin typeface="+mn-lt"/>
                        <a:cs typeface="Arial" panose="020B0604020202020204" pitchFamily="34" charset="0"/>
                      </a:defRPr>
                    </a:pPr>
                    <a:fld id="{74DBE21D-0073-4F79-8854-104BBEA1DA25}" type="VALUE">
                      <a:rPr lang="en-US">
                        <a:solidFill>
                          <a:srgbClr val="7F7F7F"/>
                        </a:solidFill>
                      </a:rPr>
                      <a:pPr>
                        <a:defRPr sz="1400" b="1">
                          <a:solidFill>
                            <a:srgbClr val="7F7F7F"/>
                          </a:solidFill>
                          <a:latin typeface="+mn-lt"/>
                          <a:cs typeface="Arial" panose="020B0604020202020204" pitchFamily="34" charset="0"/>
                        </a:defRPr>
                      </a:pPr>
                      <a:t>[VALUE]</a:t>
                    </a:fld>
                    <a:endParaRPr lang="nl-BE"/>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812C-41A3-B4CF-43C8E9B0C4E5}"/>
                </c:ext>
              </c:extLst>
            </c:dLbl>
            <c:dLbl>
              <c:idx val="10"/>
              <c:tx>
                <c:rich>
                  <a:bodyPr/>
                  <a:lstStyle/>
                  <a:p>
                    <a:pPr>
                      <a:defRPr sz="1400" b="1">
                        <a:solidFill>
                          <a:srgbClr val="FFFFFF"/>
                        </a:solidFill>
                        <a:latin typeface="+mn-lt"/>
                        <a:cs typeface="Arial" panose="020B0604020202020204" pitchFamily="34" charset="0"/>
                      </a:defRPr>
                    </a:pPr>
                    <a:fld id="{8852380F-09F3-45F4-8512-81DA257A5748}" type="VALUE">
                      <a:rPr lang="en-US" sz="1400">
                        <a:solidFill>
                          <a:srgbClr val="7F7F7F"/>
                        </a:solidFill>
                      </a:rPr>
                      <a:pPr>
                        <a:defRPr sz="1400" b="1">
                          <a:solidFill>
                            <a:srgbClr val="FFFFFF"/>
                          </a:solidFill>
                          <a:latin typeface="+mn-lt"/>
                          <a:cs typeface="Arial" panose="020B0604020202020204" pitchFamily="34" charset="0"/>
                        </a:defRPr>
                      </a:pPr>
                      <a:t>[VALUE]</a:t>
                    </a:fld>
                    <a:endParaRPr lang="nl-BE"/>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A9-4C8F-8965-9DB853AB9FF3}"/>
                </c:ext>
              </c:extLst>
            </c:dLbl>
            <c:dLbl>
              <c:idx val="11"/>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1-812C-41A3-B4CF-43C8E9B0C4E5}"/>
                </c:ext>
              </c:extLst>
            </c:dLbl>
            <c:dLbl>
              <c:idx val="12"/>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3-58A9-4C8F-8965-9DB853AB9FF3}"/>
                </c:ext>
              </c:extLst>
            </c:dLbl>
            <c:dLbl>
              <c:idx val="13"/>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4-58A9-4C8F-8965-9DB853AB9FF3}"/>
                </c:ext>
              </c:extLst>
            </c:dLbl>
            <c:dLbl>
              <c:idx val="14"/>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2-812C-41A3-B4CF-43C8E9B0C4E5}"/>
                </c:ext>
              </c:extLst>
            </c:dLbl>
            <c:dLbl>
              <c:idx val="15"/>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3-812C-41A3-B4CF-43C8E9B0C4E5}"/>
                </c:ext>
              </c:extLst>
            </c:dLbl>
            <c:dLbl>
              <c:idx val="16"/>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4-812C-41A3-B4CF-43C8E9B0C4E5}"/>
                </c:ext>
              </c:extLst>
            </c:dLbl>
            <c:dLbl>
              <c:idx val="17"/>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5-812C-41A3-B4CF-43C8E9B0C4E5}"/>
                </c:ext>
              </c:extLst>
            </c:dLbl>
            <c:dLbl>
              <c:idx val="18"/>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6-812C-41A3-B4CF-43C8E9B0C4E5}"/>
                </c:ext>
              </c:extLst>
            </c:dLbl>
            <c:dLbl>
              <c:idx val="25"/>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6-2B15-4018-A100-A3A79217CB5A}"/>
                </c:ext>
              </c:extLst>
            </c:dLbl>
            <c:dLbl>
              <c:idx val="26"/>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5-2B15-4018-A100-A3A79217CB5A}"/>
                </c:ext>
              </c:extLst>
            </c:dLbl>
            <c:numFmt formatCode="#,##0" sourceLinked="0"/>
            <c:spPr>
              <a:noFill/>
              <a:ln>
                <a:noFill/>
              </a:ln>
              <a:effectLst/>
            </c:spPr>
            <c:txPr>
              <a:bodyPr/>
              <a:lstStyle/>
              <a:p>
                <a:pPr>
                  <a:defRPr sz="1400" b="1">
                    <a:solidFill>
                      <a:schemeClr val="bg1">
                        <a:lumMod val="5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Sheet1!$B$2:$B$28</c:f>
              <c:numCache>
                <c:formatCode>General</c:formatCode>
                <c:ptCount val="27"/>
                <c:pt idx="0">
                  <c:v>12</c:v>
                </c:pt>
                <c:pt idx="1">
                  <c:v>21</c:v>
                </c:pt>
                <c:pt idx="2">
                  <c:v>7</c:v>
                </c:pt>
                <c:pt idx="3">
                  <c:v>27</c:v>
                </c:pt>
                <c:pt idx="4">
                  <c:v>24</c:v>
                </c:pt>
                <c:pt idx="5">
                  <c:v>22</c:v>
                </c:pt>
                <c:pt idx="6">
                  <c:v>31</c:v>
                </c:pt>
                <c:pt idx="7">
                  <c:v>23</c:v>
                </c:pt>
                <c:pt idx="8">
                  <c:v>44</c:v>
                </c:pt>
                <c:pt idx="9">
                  <c:v>19</c:v>
                </c:pt>
                <c:pt idx="10">
                  <c:v>17</c:v>
                </c:pt>
                <c:pt idx="11">
                  <c:v>20</c:v>
                </c:pt>
                <c:pt idx="12">
                  <c:v>36</c:v>
                </c:pt>
                <c:pt idx="13">
                  <c:v>24</c:v>
                </c:pt>
                <c:pt idx="14">
                  <c:v>29</c:v>
                </c:pt>
                <c:pt idx="15">
                  <c:v>24</c:v>
                </c:pt>
                <c:pt idx="16">
                  <c:v>9</c:v>
                </c:pt>
                <c:pt idx="17">
                  <c:v>22</c:v>
                </c:pt>
                <c:pt idx="18">
                  <c:v>20</c:v>
                </c:pt>
                <c:pt idx="19">
                  <c:v>21</c:v>
                </c:pt>
                <c:pt idx="20">
                  <c:v>52</c:v>
                </c:pt>
                <c:pt idx="21">
                  <c:v>49</c:v>
                </c:pt>
                <c:pt idx="22">
                  <c:v>44</c:v>
                </c:pt>
                <c:pt idx="23">
                  <c:v>27</c:v>
                </c:pt>
                <c:pt idx="24">
                  <c:v>28</c:v>
                </c:pt>
                <c:pt idx="25">
                  <c:v>27</c:v>
                </c:pt>
              </c:numCache>
            </c:numRef>
          </c:val>
          <c:extLst>
            <c:ext xmlns:c16="http://schemas.microsoft.com/office/drawing/2014/chart" uri="{C3380CC4-5D6E-409C-BE32-E72D297353CC}">
              <c16:uniqueId val="{00000006-58A9-4C8F-8965-9DB853AB9FF3}"/>
            </c:ext>
          </c:extLst>
        </c:ser>
        <c:ser>
          <c:idx val="0"/>
          <c:order val="1"/>
          <c:tx>
            <c:strRef>
              <c:f>Sheet1!$C$1</c:f>
              <c:strCache>
                <c:ptCount val="1"/>
                <c:pt idx="0">
                  <c:v>E-shoppers buying online at least once a month</c:v>
                </c:pt>
              </c:strCache>
            </c:strRef>
          </c:tx>
          <c:spPr>
            <a:solidFill>
              <a:schemeClr val="bg1">
                <a:lumMod val="85000"/>
              </a:schemeClr>
            </a:solidFill>
          </c:spPr>
          <c:invertIfNegative val="0"/>
          <c:dPt>
            <c:idx val="5"/>
            <c:invertIfNegative val="0"/>
            <c:bubble3D val="0"/>
            <c:spPr>
              <a:solidFill>
                <a:srgbClr val="008756"/>
              </a:solidFill>
            </c:spPr>
            <c:extLst>
              <c:ext xmlns:c16="http://schemas.microsoft.com/office/drawing/2014/chart" uri="{C3380CC4-5D6E-409C-BE32-E72D297353CC}">
                <c16:uniqueId val="{00000008-58A9-4C8F-8965-9DB853AB9FF3}"/>
              </c:ext>
            </c:extLst>
          </c:dPt>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Sheet1!$C$2:$C$28</c:f>
              <c:numCache>
                <c:formatCode>General</c:formatCode>
                <c:ptCount val="27"/>
              </c:numCache>
            </c:numRef>
          </c:val>
          <c:extLst>
            <c:ext xmlns:c16="http://schemas.microsoft.com/office/drawing/2014/chart" uri="{C3380CC4-5D6E-409C-BE32-E72D297353CC}">
              <c16:uniqueId val="{00000009-58A9-4C8F-8965-9DB853AB9FF3}"/>
            </c:ext>
          </c:extLst>
        </c:ser>
        <c:dLbls>
          <c:showLegendKey val="0"/>
          <c:showVal val="0"/>
          <c:showCatName val="0"/>
          <c:showSerName val="0"/>
          <c:showPercent val="0"/>
          <c:showBubbleSize val="0"/>
        </c:dLbls>
        <c:gapWidth val="47"/>
        <c:overlap val="100"/>
        <c:axId val="269688192"/>
        <c:axId val="269698176"/>
      </c:barChart>
      <c:lineChart>
        <c:grouping val="standard"/>
        <c:varyColors val="0"/>
        <c:ser>
          <c:idx val="1"/>
          <c:order val="2"/>
          <c:tx>
            <c:strRef>
              <c:f>Sheet1!$D$1</c:f>
              <c:strCache>
                <c:ptCount val="1"/>
                <c:pt idx="0">
                  <c:v>Colonne1</c:v>
                </c:pt>
              </c:strCache>
            </c:strRef>
          </c:tx>
          <c:spPr>
            <a:ln w="9525">
              <a:solidFill>
                <a:srgbClr val="2A2A2A"/>
              </a:solidFill>
              <a:prstDash val="dash"/>
            </a:ln>
          </c:spPr>
          <c:marker>
            <c:symbol val="none"/>
          </c:marker>
          <c:dPt>
            <c:idx val="18"/>
            <c:bubble3D val="0"/>
            <c:spPr>
              <a:ln w="9525">
                <a:solidFill>
                  <a:srgbClr val="333333"/>
                </a:solidFill>
                <a:prstDash val="dash"/>
              </a:ln>
            </c:spPr>
            <c:extLst>
              <c:ext xmlns:c16="http://schemas.microsoft.com/office/drawing/2014/chart" uri="{C3380CC4-5D6E-409C-BE32-E72D297353CC}">
                <c16:uniqueId val="{00000009-1E1E-47E9-9761-A3EB40B069A5}"/>
              </c:ext>
            </c:extLst>
          </c:dPt>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Sheet1!$D$2:$D$28</c:f>
              <c:numCache>
                <c:formatCode>General</c:formatCode>
                <c:ptCount val="27"/>
                <c:pt idx="0">
                  <c:v>22</c:v>
                </c:pt>
                <c:pt idx="1">
                  <c:v>22</c:v>
                </c:pt>
                <c:pt idx="2">
                  <c:v>22</c:v>
                </c:pt>
                <c:pt idx="3">
                  <c:v>22</c:v>
                </c:pt>
                <c:pt idx="4">
                  <c:v>22</c:v>
                </c:pt>
                <c:pt idx="5">
                  <c:v>22</c:v>
                </c:pt>
                <c:pt idx="6">
                  <c:v>22</c:v>
                </c:pt>
                <c:pt idx="7">
                  <c:v>22</c:v>
                </c:pt>
                <c:pt idx="8">
                  <c:v>22</c:v>
                </c:pt>
                <c:pt idx="9">
                  <c:v>22</c:v>
                </c:pt>
                <c:pt idx="10">
                  <c:v>22</c:v>
                </c:pt>
                <c:pt idx="11">
                  <c:v>22</c:v>
                </c:pt>
                <c:pt idx="12">
                  <c:v>22</c:v>
                </c:pt>
                <c:pt idx="13">
                  <c:v>22</c:v>
                </c:pt>
                <c:pt idx="14">
                  <c:v>22</c:v>
                </c:pt>
                <c:pt idx="15">
                  <c:v>22</c:v>
                </c:pt>
                <c:pt idx="16">
                  <c:v>22</c:v>
                </c:pt>
                <c:pt idx="17">
                  <c:v>22</c:v>
                </c:pt>
                <c:pt idx="18">
                  <c:v>22</c:v>
                </c:pt>
                <c:pt idx="19">
                  <c:v>22</c:v>
                </c:pt>
                <c:pt idx="20">
                  <c:v>22</c:v>
                </c:pt>
                <c:pt idx="21">
                  <c:v>22</c:v>
                </c:pt>
                <c:pt idx="22">
                  <c:v>22</c:v>
                </c:pt>
                <c:pt idx="23">
                  <c:v>22</c:v>
                </c:pt>
                <c:pt idx="24">
                  <c:v>22</c:v>
                </c:pt>
                <c:pt idx="25">
                  <c:v>22</c:v>
                </c:pt>
              </c:numCache>
            </c:numRef>
          </c:val>
          <c:smooth val="0"/>
          <c:extLst>
            <c:ext xmlns:c16="http://schemas.microsoft.com/office/drawing/2014/chart" uri="{C3380CC4-5D6E-409C-BE32-E72D297353CC}">
              <c16:uniqueId val="{0000000A-58A9-4C8F-8965-9DB853AB9FF3}"/>
            </c:ext>
          </c:extLst>
        </c:ser>
        <c:ser>
          <c:idx val="2"/>
          <c:order val="3"/>
          <c:tx>
            <c:strRef>
              <c:f>Sheet1!$E$1</c:f>
              <c:strCache>
                <c:ptCount val="1"/>
                <c:pt idx="0">
                  <c:v>Colonne2</c:v>
                </c:pt>
              </c:strCache>
            </c:strRef>
          </c:tx>
          <c:spPr>
            <a:ln w="9525">
              <a:solidFill>
                <a:srgbClr val="588791"/>
              </a:solidFill>
              <a:prstDash val="dash"/>
            </a:ln>
          </c:spPr>
          <c:marker>
            <c:symbol val="none"/>
          </c:marker>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Sheet1!$E$2:$E$28</c:f>
              <c:numCache>
                <c:formatCode>General</c:formatCode>
                <c:ptCount val="27"/>
                <c:pt idx="0">
                  <c:v>26</c:v>
                </c:pt>
                <c:pt idx="1">
                  <c:v>26</c:v>
                </c:pt>
                <c:pt idx="2">
                  <c:v>26</c:v>
                </c:pt>
                <c:pt idx="3">
                  <c:v>26</c:v>
                </c:pt>
                <c:pt idx="4">
                  <c:v>26</c:v>
                </c:pt>
                <c:pt idx="5">
                  <c:v>26</c:v>
                </c:pt>
                <c:pt idx="6">
                  <c:v>26</c:v>
                </c:pt>
                <c:pt idx="7">
                  <c:v>26</c:v>
                </c:pt>
                <c:pt idx="8">
                  <c:v>26</c:v>
                </c:pt>
                <c:pt idx="9">
                  <c:v>26</c:v>
                </c:pt>
                <c:pt idx="10">
                  <c:v>26</c:v>
                </c:pt>
                <c:pt idx="11">
                  <c:v>26</c:v>
                </c:pt>
                <c:pt idx="12">
                  <c:v>26</c:v>
                </c:pt>
                <c:pt idx="13">
                  <c:v>26</c:v>
                </c:pt>
                <c:pt idx="14">
                  <c:v>26</c:v>
                </c:pt>
                <c:pt idx="15">
                  <c:v>26</c:v>
                </c:pt>
                <c:pt idx="16">
                  <c:v>26</c:v>
                </c:pt>
                <c:pt idx="17">
                  <c:v>26</c:v>
                </c:pt>
                <c:pt idx="18">
                  <c:v>26</c:v>
                </c:pt>
                <c:pt idx="19">
                  <c:v>26</c:v>
                </c:pt>
                <c:pt idx="20">
                  <c:v>26</c:v>
                </c:pt>
                <c:pt idx="21">
                  <c:v>26</c:v>
                </c:pt>
                <c:pt idx="22">
                  <c:v>26</c:v>
                </c:pt>
                <c:pt idx="23">
                  <c:v>26</c:v>
                </c:pt>
                <c:pt idx="24">
                  <c:v>26</c:v>
                </c:pt>
                <c:pt idx="25">
                  <c:v>26</c:v>
                </c:pt>
              </c:numCache>
            </c:numRef>
          </c:val>
          <c:smooth val="0"/>
          <c:extLst>
            <c:ext xmlns:c16="http://schemas.microsoft.com/office/drawing/2014/chart" uri="{C3380CC4-5D6E-409C-BE32-E72D297353CC}">
              <c16:uniqueId val="{0000000B-58A9-4C8F-8965-9DB853AB9FF3}"/>
            </c:ext>
          </c:extLst>
        </c:ser>
        <c:ser>
          <c:idx val="3"/>
          <c:order val="4"/>
          <c:tx>
            <c:strRef>
              <c:f>Sheet1!$F$1</c:f>
              <c:strCache>
                <c:ptCount val="1"/>
                <c:pt idx="0">
                  <c:v>Colonne3</c:v>
                </c:pt>
              </c:strCache>
            </c:strRef>
          </c:tx>
          <c:spPr>
            <a:ln>
              <a:noFill/>
            </a:ln>
          </c:spPr>
          <c:marker>
            <c:symbol val="none"/>
          </c:marker>
          <c:dLbls>
            <c:dLbl>
              <c:idx val="0"/>
              <c:layout>
                <c:manualLayout>
                  <c:x val="-2.0740072202166063E-2"/>
                  <c:y val="-9.52298367320938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A9-4C8F-8965-9DB853AB9FF3}"/>
                </c:ext>
              </c:extLst>
            </c:dLbl>
            <c:dLbl>
              <c:idx val="3"/>
              <c:layout>
                <c:manualLayout>
                  <c:x val="-2.2013638186923385E-2"/>
                  <c:y val="-2.0837419720586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8A9-4C8F-8965-9DB853AB9FF3}"/>
                </c:ext>
              </c:extLst>
            </c:dLbl>
            <c:dLbl>
              <c:idx val="5"/>
              <c:spPr>
                <a:noFill/>
                <a:ln>
                  <a:noFill/>
                </a:ln>
                <a:effectLst/>
              </c:spPr>
              <c:txPr>
                <a:bodyPr wrap="square" lIns="38100" tIns="19050" rIns="38100" bIns="19050" anchor="ctr">
                  <a:spAutoFit/>
                </a:bodyPr>
                <a:lstStyle/>
                <a:p>
                  <a:pPr>
                    <a:defRPr sz="1400" b="1">
                      <a:solidFill>
                        <a:srgbClr val="008756"/>
                      </a:solidFill>
                    </a:defRPr>
                  </a:pPr>
                  <a:endParaRPr lang="nl-BE"/>
                </a:p>
              </c:txPr>
              <c:dLblPos val="t"/>
              <c:showLegendKey val="0"/>
              <c:showVal val="1"/>
              <c:showCatName val="0"/>
              <c:showSerName val="0"/>
              <c:showPercent val="0"/>
              <c:showBubbleSize val="0"/>
              <c:extLst>
                <c:ext xmlns:c16="http://schemas.microsoft.com/office/drawing/2014/chart" uri="{C3380CC4-5D6E-409C-BE32-E72D297353CC}">
                  <c16:uniqueId val="{0000000E-58A9-4C8F-8965-9DB853AB9FF3}"/>
                </c:ext>
              </c:extLst>
            </c:dLbl>
            <c:dLbl>
              <c:idx val="14"/>
              <c:layout>
                <c:manualLayout>
                  <c:x val="-2.0740072202166157E-2"/>
                  <c:y val="-1.32944623556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A9-4C8F-8965-9DB853AB9FF3}"/>
                </c:ext>
              </c:extLst>
            </c:dLbl>
            <c:dLbl>
              <c:idx val="25"/>
              <c:layout>
                <c:manualLayout>
                  <c:x val="-2.0740072202166063E-2"/>
                  <c:y val="-1.1408723014439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15-4018-A100-A3A79217CB5A}"/>
                </c:ext>
              </c:extLst>
            </c:dLbl>
            <c:spPr>
              <a:noFill/>
              <a:ln>
                <a:noFill/>
              </a:ln>
              <a:effectLst/>
            </c:spPr>
            <c:txPr>
              <a:bodyPr wrap="square" lIns="38100" tIns="19050" rIns="38100" bIns="19050" anchor="ctr">
                <a:spAutoFit/>
              </a:bodyPr>
              <a:lstStyle/>
              <a:p>
                <a:pPr>
                  <a:defRPr sz="1400" b="1"/>
                </a:pPr>
                <a:endParaRPr lang="nl-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Sheet1!$F$2:$F$28</c:f>
              <c:numCache>
                <c:formatCode>General</c:formatCode>
                <c:ptCount val="27"/>
              </c:numCache>
            </c:numRef>
          </c:val>
          <c:smooth val="0"/>
          <c:extLst>
            <c:ext xmlns:c16="http://schemas.microsoft.com/office/drawing/2014/chart" uri="{C3380CC4-5D6E-409C-BE32-E72D297353CC}">
              <c16:uniqueId val="{00000011-58A9-4C8F-8965-9DB853AB9FF3}"/>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plotArea>
    <c:plotVisOnly val="1"/>
    <c:dispBlanksAs val="gap"/>
    <c:showDLblsOverMax val="0"/>
  </c:chart>
  <c:txPr>
    <a:bodyPr/>
    <a:lstStyle/>
    <a:p>
      <a:pPr>
        <a:defRPr sz="1800"/>
      </a:pPr>
      <a:endParaRPr lang="nl-B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3910571626571E-4"/>
          <c:y val="1.526483829999966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449E9C"/>
              </a:solidFill>
            </a:ln>
            <a:effectLst/>
          </c:spPr>
          <c:invertIfNegative val="0"/>
          <c:dPt>
            <c:idx val="0"/>
            <c:invertIfNegative val="0"/>
            <c:bubble3D val="0"/>
            <c:spPr>
              <a:solidFill>
                <a:srgbClr val="449E9C"/>
              </a:solidFill>
              <a:ln>
                <a:solidFill>
                  <a:srgbClr val="449E9C"/>
                </a:solidFill>
              </a:ln>
              <a:effectLst/>
            </c:spPr>
            <c:extLst>
              <c:ext xmlns:c16="http://schemas.microsoft.com/office/drawing/2014/chart" uri="{C3380CC4-5D6E-409C-BE32-E72D297353CC}">
                <c16:uniqueId val="{00000001-7581-49CC-9A63-065435310253}"/>
              </c:ext>
            </c:extLst>
          </c:dPt>
          <c:dPt>
            <c:idx val="1"/>
            <c:invertIfNegative val="0"/>
            <c:bubble3D val="0"/>
            <c:spPr>
              <a:solidFill>
                <a:srgbClr val="449E9C"/>
              </a:solidFill>
              <a:ln>
                <a:solidFill>
                  <a:srgbClr val="449E9C"/>
                </a:solidFill>
              </a:ln>
              <a:effectLst/>
            </c:spPr>
            <c:extLst>
              <c:ext xmlns:c16="http://schemas.microsoft.com/office/drawing/2014/chart" uri="{C3380CC4-5D6E-409C-BE32-E72D297353CC}">
                <c16:uniqueId val="{00000003-7581-49CC-9A63-065435310253}"/>
              </c:ext>
            </c:extLst>
          </c:dPt>
          <c:dPt>
            <c:idx val="2"/>
            <c:invertIfNegative val="0"/>
            <c:bubble3D val="0"/>
            <c:spPr>
              <a:solidFill>
                <a:srgbClr val="449E9C"/>
              </a:solidFill>
              <a:ln>
                <a:solidFill>
                  <a:srgbClr val="449E9C"/>
                </a:solidFill>
              </a:ln>
              <a:effectLst/>
            </c:spPr>
            <c:extLst>
              <c:ext xmlns:c16="http://schemas.microsoft.com/office/drawing/2014/chart" uri="{C3380CC4-5D6E-409C-BE32-E72D297353CC}">
                <c16:uniqueId val="{00000005-7581-49CC-9A63-065435310253}"/>
              </c:ext>
            </c:extLst>
          </c:dPt>
          <c:dPt>
            <c:idx val="3"/>
            <c:invertIfNegative val="0"/>
            <c:bubble3D val="0"/>
            <c:spPr>
              <a:solidFill>
                <a:srgbClr val="449E9C"/>
              </a:solidFill>
              <a:ln>
                <a:solidFill>
                  <a:srgbClr val="449E9C"/>
                </a:solidFill>
              </a:ln>
              <a:effectLst/>
            </c:spPr>
            <c:extLst>
              <c:ext xmlns:c16="http://schemas.microsoft.com/office/drawing/2014/chart" uri="{C3380CC4-5D6E-409C-BE32-E72D297353CC}">
                <c16:uniqueId val="{00000007-7581-49CC-9A63-065435310253}"/>
              </c:ext>
            </c:extLst>
          </c:dPt>
          <c:dPt>
            <c:idx val="4"/>
            <c:invertIfNegative val="0"/>
            <c:bubble3D val="0"/>
            <c:spPr>
              <a:solidFill>
                <a:srgbClr val="449E9C"/>
              </a:solidFill>
              <a:ln>
                <a:solidFill>
                  <a:srgbClr val="449E9C"/>
                </a:solidFill>
              </a:ln>
              <a:effectLst/>
            </c:spPr>
            <c:extLst>
              <c:ext xmlns:c16="http://schemas.microsoft.com/office/drawing/2014/chart" uri="{C3380CC4-5D6E-409C-BE32-E72D297353CC}">
                <c16:uniqueId val="{00000009-7581-49CC-9A63-065435310253}"/>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7581-49CC-9A63-065435310253}"/>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7581-49CC-9A63-065435310253}"/>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7581-49CC-9A63-065435310253}"/>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7581-49CC-9A63-065435310253}"/>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7581-49CC-9A63-065435310253}"/>
              </c:ext>
            </c:extLst>
          </c:dPt>
          <c:dPt>
            <c:idx val="12"/>
            <c:invertIfNegative val="0"/>
            <c:bubble3D val="0"/>
            <c:spPr>
              <a:solidFill>
                <a:schemeClr val="bg1"/>
              </a:solidFill>
              <a:ln>
                <a:noFill/>
              </a:ln>
              <a:effectLst/>
            </c:spPr>
            <c:extLst>
              <c:ext xmlns:c16="http://schemas.microsoft.com/office/drawing/2014/chart" uri="{C3380CC4-5D6E-409C-BE32-E72D297353CC}">
                <c16:uniqueId val="{00000015-F27C-428B-9E2E-92B4FBF66153}"/>
              </c:ext>
            </c:extLst>
          </c:dPt>
          <c:dLbls>
            <c:dLbl>
              <c:idx val="0"/>
              <c:tx>
                <c:rich>
                  <a:bodyPr/>
                  <a:lstStyle/>
                  <a:p>
                    <a:fld id="{F92C0E1C-9494-4A16-97A6-A8955142AD46}"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581-49CC-9A63-065435310253}"/>
                </c:ext>
              </c:extLst>
            </c:dLbl>
            <c:dLbl>
              <c:idx val="1"/>
              <c:tx>
                <c:rich>
                  <a:bodyPr/>
                  <a:lstStyle/>
                  <a:p>
                    <a:fld id="{FA239E3C-4DE5-4961-8459-A4AD09810856}"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81-49CC-9A63-065435310253}"/>
                </c:ext>
              </c:extLst>
            </c:dLbl>
            <c:dLbl>
              <c:idx val="2"/>
              <c:tx>
                <c:rich>
                  <a:bodyPr/>
                  <a:lstStyle/>
                  <a:p>
                    <a:fld id="{C56893CE-587F-4BE2-8F09-44C4D7D4FC09}"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81-49CC-9A63-065435310253}"/>
                </c:ext>
              </c:extLst>
            </c:dLbl>
            <c:dLbl>
              <c:idx val="3"/>
              <c:tx>
                <c:rich>
                  <a:bodyPr/>
                  <a:lstStyle/>
                  <a:p>
                    <a:fld id="{DDB5E950-A497-4E5F-B526-2B0498DD2169}"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581-49CC-9A63-065435310253}"/>
                </c:ext>
              </c:extLst>
            </c:dLbl>
            <c:dLbl>
              <c:idx val="4"/>
              <c:tx>
                <c:rich>
                  <a:bodyPr/>
                  <a:lstStyle/>
                  <a:p>
                    <a:fld id="{2D6D0A6D-785E-4A74-AE8B-DE20AC51D68A}"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581-49CC-9A63-065435310253}"/>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DA5-495B-8CC3-5919C12A622F}"/>
                </c:ext>
              </c:extLst>
            </c:dLbl>
            <c:dLbl>
              <c:idx val="6"/>
              <c:tx>
                <c:rich>
                  <a:bodyPr wrap="square" lIns="38100" tIns="19050" rIns="38100" bIns="19050" anchor="ctr">
                    <a:spAutoFit/>
                  </a:bodyPr>
                  <a:lstStyle/>
                  <a:p>
                    <a:pPr>
                      <a:defRPr sz="2400" b="1">
                        <a:solidFill>
                          <a:srgbClr val="05A68E"/>
                        </a:solidFill>
                      </a:defRPr>
                    </a:pPr>
                    <a:fld id="{24861CB2-06C5-4431-B486-389C49C70E32}"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581-49CC-9A63-065435310253}"/>
                </c:ext>
              </c:extLst>
            </c:dLbl>
            <c:dLbl>
              <c:idx val="7"/>
              <c:tx>
                <c:rich>
                  <a:bodyPr wrap="square" lIns="38100" tIns="19050" rIns="38100" bIns="19050" anchor="ctr">
                    <a:spAutoFit/>
                  </a:bodyPr>
                  <a:lstStyle/>
                  <a:p>
                    <a:pPr>
                      <a:defRPr sz="2400" b="1">
                        <a:solidFill>
                          <a:srgbClr val="05A68E"/>
                        </a:solidFill>
                      </a:defRPr>
                    </a:pPr>
                    <a:fld id="{7F0DF90C-A7CB-4962-A48E-19A02DCD25EC}"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581-49CC-9A63-065435310253}"/>
                </c:ext>
              </c:extLst>
            </c:dLbl>
            <c:dLbl>
              <c:idx val="8"/>
              <c:tx>
                <c:rich>
                  <a:bodyPr wrap="square" lIns="38100" tIns="19050" rIns="38100" bIns="19050" anchor="ctr">
                    <a:spAutoFit/>
                  </a:bodyPr>
                  <a:lstStyle/>
                  <a:p>
                    <a:pPr>
                      <a:defRPr sz="2400" b="1">
                        <a:solidFill>
                          <a:srgbClr val="05A68E"/>
                        </a:solidFill>
                      </a:defRPr>
                    </a:pPr>
                    <a:fld id="{C4B45EB4-65ED-498E-B4CD-A1E650B607FB}"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581-49CC-9A63-065435310253}"/>
                </c:ext>
              </c:extLst>
            </c:dLbl>
            <c:dLbl>
              <c:idx val="9"/>
              <c:tx>
                <c:rich>
                  <a:bodyPr wrap="square" lIns="38100" tIns="19050" rIns="38100" bIns="19050" anchor="ctr">
                    <a:spAutoFit/>
                  </a:bodyPr>
                  <a:lstStyle/>
                  <a:p>
                    <a:pPr>
                      <a:defRPr sz="2400" b="1">
                        <a:solidFill>
                          <a:srgbClr val="05A68E"/>
                        </a:solidFill>
                      </a:defRPr>
                    </a:pPr>
                    <a:fld id="{D1838B06-A1CF-4A0C-A42B-4400D2830CDF}"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581-49CC-9A63-065435310253}"/>
                </c:ext>
              </c:extLst>
            </c:dLbl>
            <c:dLbl>
              <c:idx val="10"/>
              <c:tx>
                <c:rich>
                  <a:bodyPr wrap="square" lIns="38100" tIns="19050" rIns="38100" bIns="19050" anchor="ctr">
                    <a:spAutoFit/>
                  </a:bodyPr>
                  <a:lstStyle/>
                  <a:p>
                    <a:pPr>
                      <a:defRPr sz="2400" b="1">
                        <a:solidFill>
                          <a:srgbClr val="05A68E"/>
                        </a:solidFill>
                      </a:defRPr>
                    </a:pPr>
                    <a:fld id="{88A55996-4D30-4D3E-8AC7-89BDB22299C3}"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581-49CC-9A63-065435310253}"/>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DA5-495B-8CC3-5919C12A622F}"/>
                </c:ext>
              </c:extLst>
            </c:dLbl>
            <c:dLbl>
              <c:idx val="1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27C-428B-9E2E-92B4FBF66153}"/>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Feuil1!$A$2:$A$14</c:f>
              <c:numCache>
                <c:formatCode>General</c:formatCode>
                <c:ptCount val="13"/>
                <c:pt idx="0">
                  <c:v>0.45</c:v>
                </c:pt>
                <c:pt idx="1">
                  <c:v>1.33</c:v>
                </c:pt>
                <c:pt idx="2">
                  <c:v>2.33</c:v>
                </c:pt>
                <c:pt idx="3">
                  <c:v>3.33</c:v>
                </c:pt>
                <c:pt idx="4">
                  <c:v>4.2</c:v>
                </c:pt>
                <c:pt idx="6">
                  <c:v>0.45</c:v>
                </c:pt>
                <c:pt idx="7">
                  <c:v>1.33</c:v>
                </c:pt>
                <c:pt idx="8">
                  <c:v>2.33</c:v>
                </c:pt>
                <c:pt idx="9">
                  <c:v>3.33</c:v>
                </c:pt>
                <c:pt idx="10">
                  <c:v>4.2</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19</c:v>
                </c:pt>
                <c:pt idx="1">
                  <c:v>17</c:v>
                </c:pt>
                <c:pt idx="2">
                  <c:v>21</c:v>
                </c:pt>
                <c:pt idx="3">
                  <c:v>26</c:v>
                </c:pt>
                <c:pt idx="4">
                  <c:v>13</c:v>
                </c:pt>
                <c:pt idx="6">
                  <c:v>22</c:v>
                </c:pt>
                <c:pt idx="7">
                  <c:v>21</c:v>
                </c:pt>
                <c:pt idx="8">
                  <c:v>20</c:v>
                </c:pt>
                <c:pt idx="9">
                  <c:v>24</c:v>
                </c:pt>
                <c:pt idx="10">
                  <c:v>24</c:v>
                </c:pt>
                <c:pt idx="12">
                  <c:v>80</c:v>
                </c:pt>
              </c:numCache>
            </c:numRef>
          </c:bubbleSize>
          <c:bubble3D val="0"/>
          <c:extLst>
            <c:ext xmlns:c15="http://schemas.microsoft.com/office/drawing/2012/chart" uri="{02D57815-91ED-43cb-92C2-25804820EDAC}">
              <c15:datalabelsRange>
                <c15:f>Feuil1!$B$2:$B$12</c15:f>
                <c15:dlblRangeCache>
                  <c:ptCount val="11"/>
                  <c:pt idx="0">
                    <c:v>19</c:v>
                  </c:pt>
                  <c:pt idx="1">
                    <c:v>17</c:v>
                  </c:pt>
                  <c:pt idx="2">
                    <c:v>21</c:v>
                  </c:pt>
                  <c:pt idx="3">
                    <c:v>26</c:v>
                  </c:pt>
                  <c:pt idx="4">
                    <c:v>13</c:v>
                  </c:pt>
                  <c:pt idx="6">
                    <c:v>22</c:v>
                  </c:pt>
                  <c:pt idx="7">
                    <c:v>21</c:v>
                  </c:pt>
                  <c:pt idx="8">
                    <c:v>20</c:v>
                  </c:pt>
                  <c:pt idx="9">
                    <c:v>24</c:v>
                  </c:pt>
                  <c:pt idx="10">
                    <c:v>24</c:v>
                  </c:pt>
                </c15:dlblRangeCache>
              </c15:datalabelsRange>
            </c:ext>
            <c:ext xmlns:c16="http://schemas.microsoft.com/office/drawing/2014/chart" uri="{C3380CC4-5D6E-409C-BE32-E72D297353CC}">
              <c16:uniqueId val="{00000014-7581-49CC-9A63-065435310253}"/>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Feuil1!$C$1</c:f>
              <c:strCache>
                <c:ptCount val="1"/>
                <c:pt idx="0">
                  <c:v>Colonne1</c:v>
                </c:pt>
              </c:strCache>
            </c:strRef>
          </c:tx>
          <c:spPr>
            <a:ln w="57150" cap="rnd">
              <a:solidFill>
                <a:srgbClr val="449E9C"/>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81-4E10-A137-A233AA617E9E}"/>
                </c:ext>
              </c:extLst>
            </c:dLbl>
            <c:dLbl>
              <c:idx val="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181-4E10-A137-A233AA617E9E}"/>
                </c:ext>
              </c:extLst>
            </c:dLbl>
            <c:dLbl>
              <c:idx val="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181-4E10-A137-A233AA617E9E}"/>
                </c:ext>
              </c:extLst>
            </c:dLbl>
            <c:dLbl>
              <c:idx val="7"/>
              <c:layout>
                <c:manualLayout>
                  <c:x val="2.7596253732176432E-2"/>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24-47B0-914F-3F9B6146605F}"/>
                </c:ext>
              </c:extLst>
            </c:dLbl>
            <c:dLbl>
              <c:idx val="8"/>
              <c:layout>
                <c:manualLayout>
                  <c:x val="-0.10325599632943086"/>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41-4C31-9451-D48E79F3E9C0}"/>
                </c:ext>
              </c:extLst>
            </c:dLbl>
            <c:dLbl>
              <c:idx val="9"/>
              <c:layout>
                <c:manualLayout>
                  <c:x val="-0.16253432649276847"/>
                  <c:y val="-8.5949142471194555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81-4E10-A137-A233AA617E9E}"/>
                </c:ext>
              </c:extLst>
            </c:dLbl>
            <c:dLbl>
              <c:idx val="11"/>
              <c:layout>
                <c:manualLayout>
                  <c:x val="-0.11411984626088"/>
                  <c:y val="0"/>
                </c:manualLayout>
              </c:layout>
              <c:tx>
                <c:rich>
                  <a:bodyPr/>
                  <a:lstStyle/>
                  <a:p>
                    <a:fld id="{1E3694AF-D803-4162-9E72-15D51DBC9639}" type="XVALUE">
                      <a:rPr lang="en-US" baseline="0">
                        <a:solidFill>
                          <a:srgbClr val="449E9C"/>
                        </a:solidFill>
                      </a:rPr>
                      <a:pPr/>
                      <a:t>[X VALUE]</a:t>
                    </a:fld>
                    <a:endParaRPr lang="nl-BE"/>
                  </a:p>
                </c:rich>
              </c:tx>
              <c:dLblPos val="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41-4C31-9451-D48E79F3E9C0}"/>
                </c:ext>
              </c:extLst>
            </c:dLbl>
            <c:dLbl>
              <c:idx val="12"/>
              <c:layout>
                <c:manualLayout>
                  <c:x val="-0.10374531478261818"/>
                  <c:y val="-8.5949142471193757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181-4E10-A137-A233AA617E9E}"/>
                </c:ext>
              </c:extLst>
            </c:dLbl>
            <c:dLbl>
              <c:idx val="13"/>
              <c:layout>
                <c:manualLayout>
                  <c:x val="5.871984816696188E-2"/>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24-47B0-914F-3F9B614660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49E9C"/>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7</c:v>
                </c:pt>
                <c:pt idx="1">
                  <c:v>8</c:v>
                </c:pt>
                <c:pt idx="2">
                  <c:v>18</c:v>
                </c:pt>
                <c:pt idx="3">
                  <c:v>22</c:v>
                </c:pt>
                <c:pt idx="4">
                  <c:v>27</c:v>
                </c:pt>
                <c:pt idx="5">
                  <c:v>28</c:v>
                </c:pt>
                <c:pt idx="6">
                  <c:v>37</c:v>
                </c:pt>
                <c:pt idx="7">
                  <c:v>10</c:v>
                </c:pt>
                <c:pt idx="8">
                  <c:v>5</c:v>
                </c:pt>
                <c:pt idx="9">
                  <c:v>16</c:v>
                </c:pt>
                <c:pt idx="10">
                  <c:v>12</c:v>
                </c:pt>
                <c:pt idx="11">
                  <c:v>16</c:v>
                </c:pt>
                <c:pt idx="12">
                  <c:v>11</c:v>
                </c:pt>
                <c:pt idx="13">
                  <c:v>42</c:v>
                </c:pt>
              </c:numCache>
            </c:numRef>
          </c:xVal>
          <c:yVal>
            <c:numRef>
              <c:f>Feuil1!$C$2:$C$15</c:f>
              <c:numCache>
                <c:formatCode>General</c:formatCode>
                <c:ptCount val="14"/>
                <c:pt idx="7">
                  <c:v>1</c:v>
                </c:pt>
                <c:pt idx="8">
                  <c:v>2</c:v>
                </c:pt>
                <c:pt idx="9">
                  <c:v>3</c:v>
                </c:pt>
                <c:pt idx="10">
                  <c:v>4</c:v>
                </c:pt>
                <c:pt idx="11">
                  <c:v>5</c:v>
                </c:pt>
                <c:pt idx="12">
                  <c:v>6</c:v>
                </c:pt>
                <c:pt idx="13">
                  <c:v>7</c:v>
                </c:pt>
              </c:numCache>
            </c:numRef>
          </c:yVal>
          <c:smooth val="1"/>
          <c:extLst>
            <c:ext xmlns:c16="http://schemas.microsoft.com/office/drawing/2014/chart" uri="{C3380CC4-5D6E-409C-BE32-E72D297353CC}">
              <c16:uniqueId val="{00000004-4641-4C31-9451-D48E79F3E9C0}"/>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layout>
                <c:manualLayout>
                  <c:x val="-9.3370783304356345E-2"/>
                  <c:y val="-2.8649714157064502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41-4C31-9451-D48E79F3E9C0}"/>
                </c:ext>
              </c:extLst>
            </c:dLbl>
            <c:dLbl>
              <c:idx val="1"/>
              <c:layout>
                <c:manualLayout>
                  <c:x val="7.436442379825099E-4"/>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41-4C31-9451-D48E79F3E9C0}"/>
                </c:ext>
              </c:extLst>
            </c:dLbl>
            <c:dLbl>
              <c:idx val="2"/>
              <c:layout>
                <c:manualLayout>
                  <c:x val="-1.5803869618552166E-2"/>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81-4E10-A137-A233AA617E9E}"/>
                </c:ext>
              </c:extLst>
            </c:dLbl>
            <c:dLbl>
              <c:idx val="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181-4E10-A137-A233AA617E9E}"/>
                </c:ext>
              </c:extLst>
            </c:dLbl>
            <c:dLbl>
              <c:idx val="4"/>
              <c:layout>
                <c:manualLayout>
                  <c:x val="-2.2720223937393379E-2"/>
                  <c:y val="8.5949142471192976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181-4E10-A137-A233AA617E9E}"/>
                </c:ext>
              </c:extLst>
            </c:dLbl>
            <c:dLbl>
              <c:idx val="5"/>
              <c:layout>
                <c:manualLayout>
                  <c:x val="-1.9711609808697452E-3"/>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181-4E10-A137-A233AA617E9E}"/>
                </c:ext>
              </c:extLst>
            </c:dLbl>
            <c:dLbl>
              <c:idx val="6"/>
              <c:layout>
                <c:manualLayout>
                  <c:x val="-0.13141073205798304"/>
                  <c:y val="-4.1542085527743527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41-4C31-9451-D48E79F3E9C0}"/>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81-4E10-A137-A233AA617E9E}"/>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81-4E10-A137-A233AA617E9E}"/>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81-4E10-A137-A233AA617E9E}"/>
                </c:ext>
              </c:extLst>
            </c:dLbl>
            <c:dLbl>
              <c:idx val="10"/>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81-4E10-A137-A233AA617E9E}"/>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181-4E10-A137-A233AA617E9E}"/>
                </c:ext>
              </c:extLst>
            </c:dLbl>
            <c:dLbl>
              <c:idx val="1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181-4E10-A137-A233AA617E9E}"/>
                </c:ext>
              </c:extLst>
            </c:dLbl>
            <c:dLbl>
              <c:idx val="13"/>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181-4E10-A137-A233AA617E9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7</c:v>
                </c:pt>
                <c:pt idx="1">
                  <c:v>8</c:v>
                </c:pt>
                <c:pt idx="2">
                  <c:v>18</c:v>
                </c:pt>
                <c:pt idx="3">
                  <c:v>22</c:v>
                </c:pt>
                <c:pt idx="4">
                  <c:v>27</c:v>
                </c:pt>
                <c:pt idx="5">
                  <c:v>28</c:v>
                </c:pt>
                <c:pt idx="6">
                  <c:v>37</c:v>
                </c:pt>
                <c:pt idx="7">
                  <c:v>10</c:v>
                </c:pt>
                <c:pt idx="8">
                  <c:v>5</c:v>
                </c:pt>
                <c:pt idx="9">
                  <c:v>16</c:v>
                </c:pt>
                <c:pt idx="10">
                  <c:v>12</c:v>
                </c:pt>
                <c:pt idx="11">
                  <c:v>16</c:v>
                </c:pt>
                <c:pt idx="12">
                  <c:v>11</c:v>
                </c:pt>
                <c:pt idx="13">
                  <c:v>42</c:v>
                </c:pt>
              </c:numCache>
            </c:numRef>
          </c:xVal>
          <c:yVal>
            <c:numRef>
              <c:f>Feuil1!$B$2:$B$15</c:f>
              <c:numCache>
                <c:formatCode>General</c:formatCode>
                <c:ptCount val="14"/>
                <c:pt idx="0">
                  <c:v>1</c:v>
                </c:pt>
                <c:pt idx="1">
                  <c:v>2</c:v>
                </c:pt>
                <c:pt idx="2">
                  <c:v>3</c:v>
                </c:pt>
                <c:pt idx="3">
                  <c:v>4</c:v>
                </c:pt>
                <c:pt idx="4">
                  <c:v>5</c:v>
                </c:pt>
                <c:pt idx="5">
                  <c:v>6</c:v>
                </c:pt>
                <c:pt idx="6">
                  <c:v>7</c:v>
                </c:pt>
              </c:numCache>
            </c:numRef>
          </c:yVal>
          <c:smooth val="1"/>
          <c:extLst>
            <c:ext xmlns:c16="http://schemas.microsoft.com/office/drawing/2014/chart" uri="{C3380CC4-5D6E-409C-BE32-E72D297353CC}">
              <c16:uniqueId val="{00000008-4641-4C31-9451-D48E79F3E9C0}"/>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7"/>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6700248996796522"/>
          <c:w val="0.98161492423585761"/>
          <c:h val="0.56175459240267378"/>
        </c:manualLayout>
      </c:layout>
      <c:barChart>
        <c:barDir val="col"/>
        <c:grouping val="stacked"/>
        <c:varyColors val="0"/>
        <c:ser>
          <c:idx val="8"/>
          <c:order val="0"/>
          <c:tx>
            <c:strRef>
              <c:f>Sheet1!$B$1</c:f>
              <c:strCache>
                <c:ptCount val="1"/>
                <c:pt idx="0">
                  <c:v>Internet penetration (source: Internet Live Stats July 2016 Estimate)</c:v>
                </c:pt>
              </c:strCache>
            </c:strRef>
          </c:tx>
          <c:spPr>
            <a:solidFill>
              <a:srgbClr val="E6E6E6"/>
            </a:solidFill>
          </c:spPr>
          <c:invertIfNegative val="0"/>
          <c:dPt>
            <c:idx val="5"/>
            <c:invertIfNegative val="0"/>
            <c:bubble3D val="0"/>
            <c:extLst>
              <c:ext xmlns:c16="http://schemas.microsoft.com/office/drawing/2014/chart" uri="{C3380CC4-5D6E-409C-BE32-E72D297353CC}">
                <c16:uniqueId val="{00000001-58A9-4C8F-8965-9DB853AB9FF3}"/>
              </c:ext>
            </c:extLst>
          </c:dPt>
          <c:dPt>
            <c:idx val="10"/>
            <c:invertIfNegative val="0"/>
            <c:bubble3D val="0"/>
            <c:extLst>
              <c:ext xmlns:c16="http://schemas.microsoft.com/office/drawing/2014/chart" uri="{C3380CC4-5D6E-409C-BE32-E72D297353CC}">
                <c16:uniqueId val="{00000002-58A9-4C8F-8965-9DB853AB9FF3}"/>
              </c:ext>
            </c:extLst>
          </c:dPt>
          <c:dPt>
            <c:idx val="12"/>
            <c:invertIfNegative val="0"/>
            <c:bubble3D val="0"/>
            <c:extLst>
              <c:ext xmlns:c16="http://schemas.microsoft.com/office/drawing/2014/chart" uri="{C3380CC4-5D6E-409C-BE32-E72D297353CC}">
                <c16:uniqueId val="{00000003-58A9-4C8F-8965-9DB853AB9FF3}"/>
              </c:ext>
            </c:extLst>
          </c:dPt>
          <c:dPt>
            <c:idx val="13"/>
            <c:invertIfNegative val="0"/>
            <c:bubble3D val="0"/>
            <c:extLst>
              <c:ext xmlns:c16="http://schemas.microsoft.com/office/drawing/2014/chart" uri="{C3380CC4-5D6E-409C-BE32-E72D297353CC}">
                <c16:uniqueId val="{00000004-58A9-4C8F-8965-9DB853AB9FF3}"/>
              </c:ext>
            </c:extLst>
          </c:dPt>
          <c:dPt>
            <c:idx val="26"/>
            <c:invertIfNegative val="0"/>
            <c:bubble3D val="0"/>
            <c:extLst>
              <c:ext xmlns:c16="http://schemas.microsoft.com/office/drawing/2014/chart" uri="{C3380CC4-5D6E-409C-BE32-E72D297353CC}">
                <c16:uniqueId val="{00000005-CE34-4318-87D4-5A59CB0B9772}"/>
              </c:ext>
            </c:extLst>
          </c:dPt>
          <c:dLbls>
            <c:dLbl>
              <c:idx val="0"/>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8-812C-41A3-B4CF-43C8E9B0C4E5}"/>
                </c:ext>
              </c:extLst>
            </c:dLbl>
            <c:dLbl>
              <c:idx val="1"/>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9-812C-41A3-B4CF-43C8E9B0C4E5}"/>
                </c:ext>
              </c:extLst>
            </c:dLbl>
            <c:dLbl>
              <c:idx val="2"/>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A-812C-41A3-B4CF-43C8E9B0C4E5}"/>
                </c:ext>
              </c:extLst>
            </c:dLbl>
            <c:dLbl>
              <c:idx val="3"/>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B-812C-41A3-B4CF-43C8E9B0C4E5}"/>
                </c:ext>
              </c:extLst>
            </c:dLbl>
            <c:dLbl>
              <c:idx val="4"/>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C-812C-41A3-B4CF-43C8E9B0C4E5}"/>
                </c:ext>
              </c:extLst>
            </c:dLbl>
            <c:dLbl>
              <c:idx val="5"/>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1-58A9-4C8F-8965-9DB853AB9FF3}"/>
                </c:ext>
              </c:extLst>
            </c:dLbl>
            <c:dLbl>
              <c:idx val="6"/>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D-812C-41A3-B4CF-43C8E9B0C4E5}"/>
                </c:ext>
              </c:extLst>
            </c:dLbl>
            <c:dLbl>
              <c:idx val="7"/>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E-812C-41A3-B4CF-43C8E9B0C4E5}"/>
                </c:ext>
              </c:extLst>
            </c:dLbl>
            <c:dLbl>
              <c:idx val="8"/>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F-812C-41A3-B4CF-43C8E9B0C4E5}"/>
                </c:ext>
              </c:extLst>
            </c:dLbl>
            <c:dLbl>
              <c:idx val="9"/>
              <c:tx>
                <c:rich>
                  <a:bodyPr/>
                  <a:lstStyle/>
                  <a:p>
                    <a:pPr>
                      <a:defRPr sz="1400" b="1">
                        <a:solidFill>
                          <a:srgbClr val="7F7F7F"/>
                        </a:solidFill>
                        <a:latin typeface="+mn-lt"/>
                        <a:cs typeface="Arial" panose="020B0604020202020204" pitchFamily="34" charset="0"/>
                      </a:defRPr>
                    </a:pPr>
                    <a:fld id="{74DBE21D-0073-4F79-8854-104BBEA1DA25}" type="VALUE">
                      <a:rPr lang="en-US">
                        <a:solidFill>
                          <a:srgbClr val="7F7F7F"/>
                        </a:solidFill>
                      </a:rPr>
                      <a:pPr>
                        <a:defRPr sz="1400" b="1">
                          <a:solidFill>
                            <a:srgbClr val="7F7F7F"/>
                          </a:solidFill>
                          <a:latin typeface="+mn-lt"/>
                          <a:cs typeface="Arial" panose="020B0604020202020204" pitchFamily="34" charset="0"/>
                        </a:defRPr>
                      </a:pPr>
                      <a:t>[VALUE]</a:t>
                    </a:fld>
                    <a:endParaRPr lang="nl-BE"/>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812C-41A3-B4CF-43C8E9B0C4E5}"/>
                </c:ext>
              </c:extLst>
            </c:dLbl>
            <c:dLbl>
              <c:idx val="10"/>
              <c:tx>
                <c:rich>
                  <a:bodyPr/>
                  <a:lstStyle/>
                  <a:p>
                    <a:pPr>
                      <a:defRPr sz="1400" b="1">
                        <a:solidFill>
                          <a:srgbClr val="FFFFFF"/>
                        </a:solidFill>
                        <a:latin typeface="+mn-lt"/>
                        <a:cs typeface="Arial" panose="020B0604020202020204" pitchFamily="34" charset="0"/>
                      </a:defRPr>
                    </a:pPr>
                    <a:fld id="{8852380F-09F3-45F4-8512-81DA257A5748}" type="VALUE">
                      <a:rPr lang="en-US" sz="1400">
                        <a:solidFill>
                          <a:srgbClr val="7F7F7F"/>
                        </a:solidFill>
                      </a:rPr>
                      <a:pPr>
                        <a:defRPr sz="1400" b="1">
                          <a:solidFill>
                            <a:srgbClr val="FFFFFF"/>
                          </a:solidFill>
                          <a:latin typeface="+mn-lt"/>
                          <a:cs typeface="Arial" panose="020B0604020202020204" pitchFamily="34" charset="0"/>
                        </a:defRPr>
                      </a:pPr>
                      <a:t>[VALUE]</a:t>
                    </a:fld>
                    <a:endParaRPr lang="nl-BE"/>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A9-4C8F-8965-9DB853AB9FF3}"/>
                </c:ext>
              </c:extLst>
            </c:dLbl>
            <c:dLbl>
              <c:idx val="11"/>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1-812C-41A3-B4CF-43C8E9B0C4E5}"/>
                </c:ext>
              </c:extLst>
            </c:dLbl>
            <c:dLbl>
              <c:idx val="12"/>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3-58A9-4C8F-8965-9DB853AB9FF3}"/>
                </c:ext>
              </c:extLst>
            </c:dLbl>
            <c:dLbl>
              <c:idx val="13"/>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4-58A9-4C8F-8965-9DB853AB9FF3}"/>
                </c:ext>
              </c:extLst>
            </c:dLbl>
            <c:dLbl>
              <c:idx val="14"/>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2-812C-41A3-B4CF-43C8E9B0C4E5}"/>
                </c:ext>
              </c:extLst>
            </c:dLbl>
            <c:dLbl>
              <c:idx val="15"/>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3-812C-41A3-B4CF-43C8E9B0C4E5}"/>
                </c:ext>
              </c:extLst>
            </c:dLbl>
            <c:dLbl>
              <c:idx val="16"/>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4-812C-41A3-B4CF-43C8E9B0C4E5}"/>
                </c:ext>
              </c:extLst>
            </c:dLbl>
            <c:dLbl>
              <c:idx val="17"/>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5-812C-41A3-B4CF-43C8E9B0C4E5}"/>
                </c:ext>
              </c:extLst>
            </c:dLbl>
            <c:dLbl>
              <c:idx val="18"/>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16-812C-41A3-B4CF-43C8E9B0C4E5}"/>
                </c:ext>
              </c:extLst>
            </c:dLbl>
            <c:dLbl>
              <c:idx val="25"/>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6-CE34-4318-87D4-5A59CB0B9772}"/>
                </c:ext>
              </c:extLst>
            </c:dLbl>
            <c:dLbl>
              <c:idx val="26"/>
              <c:numFmt formatCode="#,##0" sourceLinked="0"/>
              <c:spPr>
                <a:noFill/>
                <a:ln>
                  <a:noFill/>
                </a:ln>
                <a:effectLst/>
              </c:spPr>
              <c:txPr>
                <a:bodyPr/>
                <a:lstStyle/>
                <a:p>
                  <a:pPr>
                    <a:defRPr sz="1400" b="1">
                      <a:solidFill>
                        <a:srgbClr val="7F7F7F"/>
                      </a:solidFill>
                      <a:latin typeface="+mn-lt"/>
                      <a:cs typeface="Arial" panose="020B0604020202020204" pitchFamily="34" charset="0"/>
                    </a:defRPr>
                  </a:pPr>
                  <a:endParaRPr lang="nl-BE"/>
                </a:p>
              </c:txPr>
              <c:dLblPos val="ctr"/>
              <c:showLegendKey val="0"/>
              <c:showVal val="1"/>
              <c:showCatName val="0"/>
              <c:showSerName val="0"/>
              <c:showPercent val="0"/>
              <c:showBubbleSize val="0"/>
              <c:extLst>
                <c:ext xmlns:c16="http://schemas.microsoft.com/office/drawing/2014/chart" uri="{C3380CC4-5D6E-409C-BE32-E72D297353CC}">
                  <c16:uniqueId val="{00000005-CE34-4318-87D4-5A59CB0B9772}"/>
                </c:ext>
              </c:extLst>
            </c:dLbl>
            <c:numFmt formatCode="#,##0" sourceLinked="0"/>
            <c:spPr>
              <a:noFill/>
              <a:ln>
                <a:noFill/>
              </a:ln>
              <a:effectLst/>
            </c:spPr>
            <c:txPr>
              <a:bodyPr/>
              <a:lstStyle/>
              <a:p>
                <a:pPr>
                  <a:defRPr sz="1400" b="1">
                    <a:solidFill>
                      <a:schemeClr val="bg1">
                        <a:lumMod val="50000"/>
                      </a:schemeClr>
                    </a:solidFill>
                    <a:latin typeface="+mn-lt"/>
                    <a:cs typeface="Arial" panose="020B0604020202020204" pitchFamily="34" charset="0"/>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Sheet1!$B$2:$B$28</c:f>
              <c:numCache>
                <c:formatCode>General</c:formatCode>
                <c:ptCount val="27"/>
                <c:pt idx="0">
                  <c:v>15</c:v>
                </c:pt>
                <c:pt idx="1">
                  <c:v>18</c:v>
                </c:pt>
                <c:pt idx="2">
                  <c:v>7</c:v>
                </c:pt>
                <c:pt idx="3">
                  <c:v>34</c:v>
                </c:pt>
                <c:pt idx="4">
                  <c:v>34</c:v>
                </c:pt>
                <c:pt idx="5">
                  <c:v>26</c:v>
                </c:pt>
                <c:pt idx="6">
                  <c:v>23</c:v>
                </c:pt>
                <c:pt idx="7">
                  <c:v>32</c:v>
                </c:pt>
                <c:pt idx="8">
                  <c:v>41</c:v>
                </c:pt>
                <c:pt idx="9">
                  <c:v>24</c:v>
                </c:pt>
                <c:pt idx="10">
                  <c:v>26</c:v>
                </c:pt>
                <c:pt idx="11">
                  <c:v>30</c:v>
                </c:pt>
                <c:pt idx="12">
                  <c:v>47</c:v>
                </c:pt>
                <c:pt idx="13">
                  <c:v>27</c:v>
                </c:pt>
                <c:pt idx="14">
                  <c:v>35</c:v>
                </c:pt>
                <c:pt idx="15">
                  <c:v>21</c:v>
                </c:pt>
                <c:pt idx="16">
                  <c:v>24</c:v>
                </c:pt>
                <c:pt idx="17">
                  <c:v>21</c:v>
                </c:pt>
                <c:pt idx="18">
                  <c:v>19</c:v>
                </c:pt>
                <c:pt idx="19">
                  <c:v>29</c:v>
                </c:pt>
                <c:pt idx="20">
                  <c:v>62</c:v>
                </c:pt>
                <c:pt idx="21">
                  <c:v>37</c:v>
                </c:pt>
                <c:pt idx="22">
                  <c:v>51</c:v>
                </c:pt>
                <c:pt idx="23">
                  <c:v>44</c:v>
                </c:pt>
                <c:pt idx="24">
                  <c:v>47</c:v>
                </c:pt>
                <c:pt idx="25">
                  <c:v>30</c:v>
                </c:pt>
              </c:numCache>
            </c:numRef>
          </c:val>
          <c:extLst>
            <c:ext xmlns:c16="http://schemas.microsoft.com/office/drawing/2014/chart" uri="{C3380CC4-5D6E-409C-BE32-E72D297353CC}">
              <c16:uniqueId val="{00000006-58A9-4C8F-8965-9DB853AB9FF3}"/>
            </c:ext>
          </c:extLst>
        </c:ser>
        <c:ser>
          <c:idx val="0"/>
          <c:order val="1"/>
          <c:tx>
            <c:strRef>
              <c:f>Sheet1!$C$1</c:f>
              <c:strCache>
                <c:ptCount val="1"/>
                <c:pt idx="0">
                  <c:v>E-shoppers buying online at least once a month</c:v>
                </c:pt>
              </c:strCache>
            </c:strRef>
          </c:tx>
          <c:spPr>
            <a:solidFill>
              <a:schemeClr val="bg1">
                <a:lumMod val="85000"/>
              </a:schemeClr>
            </a:solidFill>
          </c:spPr>
          <c:invertIfNegative val="0"/>
          <c:dPt>
            <c:idx val="5"/>
            <c:invertIfNegative val="0"/>
            <c:bubble3D val="0"/>
            <c:spPr>
              <a:solidFill>
                <a:srgbClr val="008756"/>
              </a:solidFill>
            </c:spPr>
            <c:extLst>
              <c:ext xmlns:c16="http://schemas.microsoft.com/office/drawing/2014/chart" uri="{C3380CC4-5D6E-409C-BE32-E72D297353CC}">
                <c16:uniqueId val="{00000008-58A9-4C8F-8965-9DB853AB9FF3}"/>
              </c:ext>
            </c:extLst>
          </c:dPt>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Sheet1!$C$2:$C$28</c:f>
              <c:numCache>
                <c:formatCode>General</c:formatCode>
                <c:ptCount val="27"/>
              </c:numCache>
            </c:numRef>
          </c:val>
          <c:extLst>
            <c:ext xmlns:c16="http://schemas.microsoft.com/office/drawing/2014/chart" uri="{C3380CC4-5D6E-409C-BE32-E72D297353CC}">
              <c16:uniqueId val="{00000009-58A9-4C8F-8965-9DB853AB9FF3}"/>
            </c:ext>
          </c:extLst>
        </c:ser>
        <c:dLbls>
          <c:showLegendKey val="0"/>
          <c:showVal val="0"/>
          <c:showCatName val="0"/>
          <c:showSerName val="0"/>
          <c:showPercent val="0"/>
          <c:showBubbleSize val="0"/>
        </c:dLbls>
        <c:gapWidth val="47"/>
        <c:overlap val="100"/>
        <c:axId val="269688192"/>
        <c:axId val="269698176"/>
      </c:barChart>
      <c:lineChart>
        <c:grouping val="standard"/>
        <c:varyColors val="0"/>
        <c:ser>
          <c:idx val="1"/>
          <c:order val="2"/>
          <c:tx>
            <c:strRef>
              <c:f>Sheet1!$D$1</c:f>
              <c:strCache>
                <c:ptCount val="1"/>
                <c:pt idx="0">
                  <c:v>Colonne1</c:v>
                </c:pt>
              </c:strCache>
            </c:strRef>
          </c:tx>
          <c:spPr>
            <a:ln w="9525">
              <a:solidFill>
                <a:srgbClr val="2A2A2A"/>
              </a:solidFill>
              <a:prstDash val="dash"/>
            </a:ln>
          </c:spPr>
          <c:marker>
            <c:symbol val="none"/>
          </c:marker>
          <c:dPt>
            <c:idx val="18"/>
            <c:bubble3D val="0"/>
            <c:spPr>
              <a:ln w="9525">
                <a:solidFill>
                  <a:srgbClr val="333333"/>
                </a:solidFill>
                <a:prstDash val="dash"/>
              </a:ln>
            </c:spPr>
            <c:extLst>
              <c:ext xmlns:c16="http://schemas.microsoft.com/office/drawing/2014/chart" uri="{C3380CC4-5D6E-409C-BE32-E72D297353CC}">
                <c16:uniqueId val="{00000009-1E1E-47E9-9761-A3EB40B069A5}"/>
              </c:ext>
            </c:extLst>
          </c:dPt>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Sheet1!$D$2:$D$28</c:f>
              <c:numCache>
                <c:formatCode>General</c:formatCode>
                <c:ptCount val="27"/>
                <c:pt idx="0">
                  <c:v>27</c:v>
                </c:pt>
                <c:pt idx="1">
                  <c:v>27</c:v>
                </c:pt>
                <c:pt idx="2">
                  <c:v>27</c:v>
                </c:pt>
                <c:pt idx="3">
                  <c:v>27</c:v>
                </c:pt>
                <c:pt idx="4">
                  <c:v>27</c:v>
                </c:pt>
                <c:pt idx="5">
                  <c:v>27</c:v>
                </c:pt>
                <c:pt idx="6">
                  <c:v>27</c:v>
                </c:pt>
                <c:pt idx="7">
                  <c:v>27</c:v>
                </c:pt>
                <c:pt idx="8">
                  <c:v>27</c:v>
                </c:pt>
                <c:pt idx="9">
                  <c:v>27</c:v>
                </c:pt>
                <c:pt idx="10">
                  <c:v>27</c:v>
                </c:pt>
                <c:pt idx="11">
                  <c:v>27</c:v>
                </c:pt>
                <c:pt idx="12">
                  <c:v>27</c:v>
                </c:pt>
                <c:pt idx="13">
                  <c:v>27</c:v>
                </c:pt>
                <c:pt idx="14">
                  <c:v>27</c:v>
                </c:pt>
                <c:pt idx="15">
                  <c:v>27</c:v>
                </c:pt>
                <c:pt idx="16">
                  <c:v>27</c:v>
                </c:pt>
                <c:pt idx="17">
                  <c:v>27</c:v>
                </c:pt>
                <c:pt idx="18">
                  <c:v>27</c:v>
                </c:pt>
                <c:pt idx="19">
                  <c:v>27</c:v>
                </c:pt>
                <c:pt idx="20">
                  <c:v>27</c:v>
                </c:pt>
                <c:pt idx="21">
                  <c:v>27</c:v>
                </c:pt>
                <c:pt idx="22">
                  <c:v>27</c:v>
                </c:pt>
                <c:pt idx="23">
                  <c:v>27</c:v>
                </c:pt>
                <c:pt idx="24">
                  <c:v>27</c:v>
                </c:pt>
                <c:pt idx="25">
                  <c:v>27</c:v>
                </c:pt>
              </c:numCache>
            </c:numRef>
          </c:val>
          <c:smooth val="0"/>
          <c:extLst>
            <c:ext xmlns:c16="http://schemas.microsoft.com/office/drawing/2014/chart" uri="{C3380CC4-5D6E-409C-BE32-E72D297353CC}">
              <c16:uniqueId val="{0000000A-58A9-4C8F-8965-9DB853AB9FF3}"/>
            </c:ext>
          </c:extLst>
        </c:ser>
        <c:ser>
          <c:idx val="2"/>
          <c:order val="3"/>
          <c:tx>
            <c:strRef>
              <c:f>Sheet1!$E$1</c:f>
              <c:strCache>
                <c:ptCount val="1"/>
                <c:pt idx="0">
                  <c:v>Colonne2</c:v>
                </c:pt>
              </c:strCache>
            </c:strRef>
          </c:tx>
          <c:spPr>
            <a:ln w="9525">
              <a:solidFill>
                <a:srgbClr val="588791"/>
              </a:solidFill>
              <a:prstDash val="dash"/>
            </a:ln>
          </c:spPr>
          <c:marker>
            <c:symbol val="none"/>
          </c:marker>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Sheet1!$E$2:$E$28</c:f>
              <c:numCache>
                <c:formatCode>General</c:formatCode>
                <c:ptCount val="27"/>
                <c:pt idx="0">
                  <c:v>31</c:v>
                </c:pt>
                <c:pt idx="1">
                  <c:v>31</c:v>
                </c:pt>
                <c:pt idx="2">
                  <c:v>31</c:v>
                </c:pt>
                <c:pt idx="3">
                  <c:v>31</c:v>
                </c:pt>
                <c:pt idx="4">
                  <c:v>31</c:v>
                </c:pt>
                <c:pt idx="5">
                  <c:v>31</c:v>
                </c:pt>
                <c:pt idx="6">
                  <c:v>31</c:v>
                </c:pt>
                <c:pt idx="7">
                  <c:v>31</c:v>
                </c:pt>
                <c:pt idx="8">
                  <c:v>31</c:v>
                </c:pt>
                <c:pt idx="9">
                  <c:v>31</c:v>
                </c:pt>
                <c:pt idx="10">
                  <c:v>31</c:v>
                </c:pt>
                <c:pt idx="11">
                  <c:v>31</c:v>
                </c:pt>
                <c:pt idx="12">
                  <c:v>31</c:v>
                </c:pt>
                <c:pt idx="13">
                  <c:v>31</c:v>
                </c:pt>
                <c:pt idx="14">
                  <c:v>31</c:v>
                </c:pt>
                <c:pt idx="15">
                  <c:v>31</c:v>
                </c:pt>
                <c:pt idx="16">
                  <c:v>31</c:v>
                </c:pt>
                <c:pt idx="17">
                  <c:v>31</c:v>
                </c:pt>
                <c:pt idx="18">
                  <c:v>31</c:v>
                </c:pt>
                <c:pt idx="19">
                  <c:v>31</c:v>
                </c:pt>
                <c:pt idx="20">
                  <c:v>31</c:v>
                </c:pt>
                <c:pt idx="21">
                  <c:v>31</c:v>
                </c:pt>
                <c:pt idx="22">
                  <c:v>31</c:v>
                </c:pt>
                <c:pt idx="23">
                  <c:v>31</c:v>
                </c:pt>
                <c:pt idx="24">
                  <c:v>31</c:v>
                </c:pt>
                <c:pt idx="25">
                  <c:v>31</c:v>
                </c:pt>
              </c:numCache>
            </c:numRef>
          </c:val>
          <c:smooth val="0"/>
          <c:extLst>
            <c:ext xmlns:c16="http://schemas.microsoft.com/office/drawing/2014/chart" uri="{C3380CC4-5D6E-409C-BE32-E72D297353CC}">
              <c16:uniqueId val="{0000000B-58A9-4C8F-8965-9DB853AB9FF3}"/>
            </c:ext>
          </c:extLst>
        </c:ser>
        <c:ser>
          <c:idx val="3"/>
          <c:order val="4"/>
          <c:tx>
            <c:strRef>
              <c:f>Sheet1!$F$1</c:f>
              <c:strCache>
                <c:ptCount val="1"/>
                <c:pt idx="0">
                  <c:v>Colonne3</c:v>
                </c:pt>
              </c:strCache>
            </c:strRef>
          </c:tx>
          <c:spPr>
            <a:ln>
              <a:noFill/>
            </a:ln>
          </c:spPr>
          <c:marker>
            <c:symbol val="none"/>
          </c:marker>
          <c:dLbls>
            <c:dLbl>
              <c:idx val="0"/>
              <c:layout>
                <c:manualLayout>
                  <c:x val="-2.0740072202166063E-2"/>
                  <c:y val="-9.52298367320938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A9-4C8F-8965-9DB853AB9FF3}"/>
                </c:ext>
              </c:extLst>
            </c:dLbl>
            <c:dLbl>
              <c:idx val="3"/>
              <c:layout>
                <c:manualLayout>
                  <c:x val="-2.2013638186923385E-2"/>
                  <c:y val="-2.0837419720586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8A9-4C8F-8965-9DB853AB9FF3}"/>
                </c:ext>
              </c:extLst>
            </c:dLbl>
            <c:dLbl>
              <c:idx val="5"/>
              <c:spPr>
                <a:noFill/>
                <a:ln>
                  <a:noFill/>
                </a:ln>
                <a:effectLst/>
              </c:spPr>
              <c:txPr>
                <a:bodyPr wrap="square" lIns="38100" tIns="19050" rIns="38100" bIns="19050" anchor="ctr">
                  <a:spAutoFit/>
                </a:bodyPr>
                <a:lstStyle/>
                <a:p>
                  <a:pPr>
                    <a:defRPr sz="1400" b="1">
                      <a:solidFill>
                        <a:srgbClr val="008756"/>
                      </a:solidFill>
                    </a:defRPr>
                  </a:pPr>
                  <a:endParaRPr lang="nl-BE"/>
                </a:p>
              </c:txPr>
              <c:dLblPos val="t"/>
              <c:showLegendKey val="0"/>
              <c:showVal val="1"/>
              <c:showCatName val="0"/>
              <c:showSerName val="0"/>
              <c:showPercent val="0"/>
              <c:showBubbleSize val="0"/>
              <c:extLst>
                <c:ext xmlns:c16="http://schemas.microsoft.com/office/drawing/2014/chart" uri="{C3380CC4-5D6E-409C-BE32-E72D297353CC}">
                  <c16:uniqueId val="{0000000E-58A9-4C8F-8965-9DB853AB9FF3}"/>
                </c:ext>
              </c:extLst>
            </c:dLbl>
            <c:dLbl>
              <c:idx val="14"/>
              <c:layout>
                <c:manualLayout>
                  <c:x val="-2.0740072202166157E-2"/>
                  <c:y val="-1.32944623556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8A9-4C8F-8965-9DB853AB9FF3}"/>
                </c:ext>
              </c:extLst>
            </c:dLbl>
            <c:dLbl>
              <c:idx val="25"/>
              <c:layout>
                <c:manualLayout>
                  <c:x val="-2.0740072202166063E-2"/>
                  <c:y val="-1.1408723014439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34-4318-87D4-5A59CB0B9772}"/>
                </c:ext>
              </c:extLst>
            </c:dLbl>
            <c:spPr>
              <a:noFill/>
              <a:ln>
                <a:noFill/>
              </a:ln>
              <a:effectLst/>
            </c:spPr>
            <c:txPr>
              <a:bodyPr wrap="square" lIns="38100" tIns="19050" rIns="38100" bIns="19050" anchor="ctr">
                <a:spAutoFit/>
              </a:bodyPr>
              <a:lstStyle/>
              <a:p>
                <a:pPr>
                  <a:defRPr sz="1400" b="1"/>
                </a:pPr>
                <a:endParaRPr lang="nl-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Sheet1!$A$2:$A$28</c:f>
              <c:strCache>
                <c:ptCount val="26"/>
                <c:pt idx="0">
                  <c:v>Austria</c:v>
                </c:pt>
                <c:pt idx="1">
                  <c:v>Belgium</c:v>
                </c:pt>
                <c:pt idx="2">
                  <c:v>Switzerland</c:v>
                </c:pt>
                <c:pt idx="3">
                  <c:v>Germany</c:v>
                </c:pt>
                <c:pt idx="4">
                  <c:v>Spain</c:v>
                </c:pt>
                <c:pt idx="5">
                  <c:v>France</c:v>
                </c:pt>
                <c:pt idx="6">
                  <c:v>Italy</c:v>
                </c:pt>
                <c:pt idx="7">
                  <c:v>Luxembourg</c:v>
                </c:pt>
                <c:pt idx="8">
                  <c:v>Netherlands</c:v>
                </c:pt>
                <c:pt idx="9">
                  <c:v>Portugal</c:v>
                </c:pt>
                <c:pt idx="10">
                  <c:v>United Kingdom</c:v>
                </c:pt>
                <c:pt idx="11">
                  <c:v>Czech Republic</c:v>
                </c:pt>
                <c:pt idx="12">
                  <c:v>Poland</c:v>
                </c:pt>
                <c:pt idx="13">
                  <c:v>Denmark</c:v>
                </c:pt>
                <c:pt idx="14">
                  <c:v>Finland</c:v>
                </c:pt>
                <c:pt idx="15">
                  <c:v>Norway</c:v>
                </c:pt>
                <c:pt idx="16">
                  <c:v>Sweden</c:v>
                </c:pt>
                <c:pt idx="17">
                  <c:v>Brazil</c:v>
                </c:pt>
                <c:pt idx="18">
                  <c:v>Russia</c:v>
                </c:pt>
                <c:pt idx="19">
                  <c:v>Turkey</c:v>
                </c:pt>
                <c:pt idx="20">
                  <c:v>Finland</c:v>
                </c:pt>
                <c:pt idx="21">
                  <c:v>Norway</c:v>
                </c:pt>
                <c:pt idx="22">
                  <c:v>Sweden</c:v>
                </c:pt>
                <c:pt idx="23">
                  <c:v>Brazil</c:v>
                </c:pt>
                <c:pt idx="24">
                  <c:v>Russia</c:v>
                </c:pt>
                <c:pt idx="25">
                  <c:v>Turkey</c:v>
                </c:pt>
              </c:strCache>
            </c:strRef>
          </c:cat>
          <c:val>
            <c:numRef>
              <c:f>Sheet1!$F$2:$F$28</c:f>
              <c:numCache>
                <c:formatCode>General</c:formatCode>
                <c:ptCount val="27"/>
              </c:numCache>
            </c:numRef>
          </c:val>
          <c:smooth val="0"/>
          <c:extLst>
            <c:ext xmlns:c16="http://schemas.microsoft.com/office/drawing/2014/chart" uri="{C3380CC4-5D6E-409C-BE32-E72D297353CC}">
              <c16:uniqueId val="{00000011-58A9-4C8F-8965-9DB853AB9FF3}"/>
            </c:ext>
          </c:extLst>
        </c:ser>
        <c:dLbls>
          <c:showLegendKey val="0"/>
          <c:showVal val="0"/>
          <c:showCatName val="0"/>
          <c:showSerName val="0"/>
          <c:showPercent val="0"/>
          <c:showBubbleSize val="0"/>
        </c:dLbls>
        <c:marker val="1"/>
        <c:smooth val="0"/>
        <c:axId val="269688192"/>
        <c:axId val="269698176"/>
      </c:lineChart>
      <c:catAx>
        <c:axId val="269688192"/>
        <c:scaling>
          <c:orientation val="minMax"/>
        </c:scaling>
        <c:delete val="1"/>
        <c:axPos val="b"/>
        <c:numFmt formatCode="General" sourceLinked="1"/>
        <c:majorTickMark val="none"/>
        <c:minorTickMark val="none"/>
        <c:tickLblPos val="nextTo"/>
        <c:crossAx val="269698176"/>
        <c:crosses val="autoZero"/>
        <c:auto val="1"/>
        <c:lblAlgn val="ctr"/>
        <c:lblOffset val="100"/>
        <c:noMultiLvlLbl val="0"/>
      </c:catAx>
      <c:valAx>
        <c:axId val="269698176"/>
        <c:scaling>
          <c:orientation val="minMax"/>
          <c:max val="100"/>
        </c:scaling>
        <c:delete val="1"/>
        <c:axPos val="l"/>
        <c:numFmt formatCode="General" sourceLinked="1"/>
        <c:majorTickMark val="out"/>
        <c:minorTickMark val="none"/>
        <c:tickLblPos val="nextTo"/>
        <c:crossAx val="269688192"/>
        <c:crosses val="autoZero"/>
        <c:crossBetween val="between"/>
      </c:valAx>
    </c:plotArea>
    <c:plotVisOnly val="1"/>
    <c:dispBlanksAs val="gap"/>
    <c:showDLblsOverMax val="0"/>
  </c:chart>
  <c:txPr>
    <a:bodyPr/>
    <a:lstStyle/>
    <a:p>
      <a:pPr>
        <a:defRPr sz="1800"/>
      </a:pPr>
      <a:endParaRPr lang="nl-B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3910571626571E-4"/>
          <c:y val="1.526483829999966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449E9C"/>
              </a:solidFill>
            </a:ln>
            <a:effectLst/>
          </c:spPr>
          <c:invertIfNegative val="0"/>
          <c:dPt>
            <c:idx val="0"/>
            <c:invertIfNegative val="0"/>
            <c:bubble3D val="0"/>
            <c:spPr>
              <a:solidFill>
                <a:srgbClr val="449E9C"/>
              </a:solidFill>
              <a:ln>
                <a:solidFill>
                  <a:srgbClr val="449E9C"/>
                </a:solidFill>
              </a:ln>
              <a:effectLst/>
            </c:spPr>
            <c:extLst>
              <c:ext xmlns:c16="http://schemas.microsoft.com/office/drawing/2014/chart" uri="{C3380CC4-5D6E-409C-BE32-E72D297353CC}">
                <c16:uniqueId val="{00000001-7581-49CC-9A63-065435310253}"/>
              </c:ext>
            </c:extLst>
          </c:dPt>
          <c:dPt>
            <c:idx val="1"/>
            <c:invertIfNegative val="0"/>
            <c:bubble3D val="0"/>
            <c:spPr>
              <a:solidFill>
                <a:srgbClr val="449E9C"/>
              </a:solidFill>
              <a:ln>
                <a:solidFill>
                  <a:srgbClr val="449E9C"/>
                </a:solidFill>
              </a:ln>
              <a:effectLst/>
            </c:spPr>
            <c:extLst>
              <c:ext xmlns:c16="http://schemas.microsoft.com/office/drawing/2014/chart" uri="{C3380CC4-5D6E-409C-BE32-E72D297353CC}">
                <c16:uniqueId val="{00000003-7581-49CC-9A63-065435310253}"/>
              </c:ext>
            </c:extLst>
          </c:dPt>
          <c:dPt>
            <c:idx val="2"/>
            <c:invertIfNegative val="0"/>
            <c:bubble3D val="0"/>
            <c:spPr>
              <a:solidFill>
                <a:srgbClr val="449E9C"/>
              </a:solidFill>
              <a:ln>
                <a:solidFill>
                  <a:srgbClr val="449E9C"/>
                </a:solidFill>
              </a:ln>
              <a:effectLst/>
            </c:spPr>
            <c:extLst>
              <c:ext xmlns:c16="http://schemas.microsoft.com/office/drawing/2014/chart" uri="{C3380CC4-5D6E-409C-BE32-E72D297353CC}">
                <c16:uniqueId val="{00000005-7581-49CC-9A63-065435310253}"/>
              </c:ext>
            </c:extLst>
          </c:dPt>
          <c:dPt>
            <c:idx val="3"/>
            <c:invertIfNegative val="0"/>
            <c:bubble3D val="0"/>
            <c:spPr>
              <a:solidFill>
                <a:srgbClr val="449E9C"/>
              </a:solidFill>
              <a:ln>
                <a:solidFill>
                  <a:srgbClr val="449E9C"/>
                </a:solidFill>
              </a:ln>
              <a:effectLst/>
            </c:spPr>
            <c:extLst>
              <c:ext xmlns:c16="http://schemas.microsoft.com/office/drawing/2014/chart" uri="{C3380CC4-5D6E-409C-BE32-E72D297353CC}">
                <c16:uniqueId val="{00000007-7581-49CC-9A63-065435310253}"/>
              </c:ext>
            </c:extLst>
          </c:dPt>
          <c:dPt>
            <c:idx val="4"/>
            <c:invertIfNegative val="0"/>
            <c:bubble3D val="0"/>
            <c:spPr>
              <a:solidFill>
                <a:srgbClr val="449E9C"/>
              </a:solidFill>
              <a:ln>
                <a:solidFill>
                  <a:srgbClr val="449E9C"/>
                </a:solidFill>
              </a:ln>
              <a:effectLst/>
            </c:spPr>
            <c:extLst>
              <c:ext xmlns:c16="http://schemas.microsoft.com/office/drawing/2014/chart" uri="{C3380CC4-5D6E-409C-BE32-E72D297353CC}">
                <c16:uniqueId val="{00000009-7581-49CC-9A63-065435310253}"/>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7581-49CC-9A63-065435310253}"/>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7581-49CC-9A63-065435310253}"/>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7581-49CC-9A63-065435310253}"/>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7581-49CC-9A63-065435310253}"/>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7581-49CC-9A63-065435310253}"/>
              </c:ext>
            </c:extLst>
          </c:dPt>
          <c:dPt>
            <c:idx val="12"/>
            <c:invertIfNegative val="0"/>
            <c:bubble3D val="0"/>
            <c:spPr>
              <a:solidFill>
                <a:schemeClr val="bg1"/>
              </a:solidFill>
              <a:ln>
                <a:noFill/>
              </a:ln>
              <a:effectLst/>
            </c:spPr>
            <c:extLst>
              <c:ext xmlns:c16="http://schemas.microsoft.com/office/drawing/2014/chart" uri="{C3380CC4-5D6E-409C-BE32-E72D297353CC}">
                <c16:uniqueId val="{00000015-F27C-428B-9E2E-92B4FBF66153}"/>
              </c:ext>
            </c:extLst>
          </c:dPt>
          <c:dLbls>
            <c:dLbl>
              <c:idx val="0"/>
              <c:tx>
                <c:rich>
                  <a:bodyPr/>
                  <a:lstStyle/>
                  <a:p>
                    <a:fld id="{B2E74A2F-7E95-478E-8D0C-0663D2B80652}"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581-49CC-9A63-065435310253}"/>
                </c:ext>
              </c:extLst>
            </c:dLbl>
            <c:dLbl>
              <c:idx val="1"/>
              <c:tx>
                <c:rich>
                  <a:bodyPr/>
                  <a:lstStyle/>
                  <a:p>
                    <a:fld id="{6F338358-3144-4E94-94C2-B94163735C6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81-49CC-9A63-065435310253}"/>
                </c:ext>
              </c:extLst>
            </c:dLbl>
            <c:dLbl>
              <c:idx val="2"/>
              <c:tx>
                <c:rich>
                  <a:bodyPr/>
                  <a:lstStyle/>
                  <a:p>
                    <a:fld id="{0B8132A1-031A-4104-800D-99D0319EC874}"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81-49CC-9A63-065435310253}"/>
                </c:ext>
              </c:extLst>
            </c:dLbl>
            <c:dLbl>
              <c:idx val="3"/>
              <c:tx>
                <c:rich>
                  <a:bodyPr/>
                  <a:lstStyle/>
                  <a:p>
                    <a:fld id="{02F2B89E-0941-4151-9084-D66DCD8BDD07}"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581-49CC-9A63-065435310253}"/>
                </c:ext>
              </c:extLst>
            </c:dLbl>
            <c:dLbl>
              <c:idx val="4"/>
              <c:tx>
                <c:rich>
                  <a:bodyPr/>
                  <a:lstStyle/>
                  <a:p>
                    <a:fld id="{8C677008-65A6-4E9A-B23F-CC64FFF482D0}"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581-49CC-9A63-065435310253}"/>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A0F-4B42-AD0C-C3ED754636B1}"/>
                </c:ext>
              </c:extLst>
            </c:dLbl>
            <c:dLbl>
              <c:idx val="6"/>
              <c:tx>
                <c:rich>
                  <a:bodyPr wrap="square" lIns="38100" tIns="19050" rIns="38100" bIns="19050" anchor="ctr">
                    <a:spAutoFit/>
                  </a:bodyPr>
                  <a:lstStyle/>
                  <a:p>
                    <a:pPr>
                      <a:defRPr sz="2400" b="1">
                        <a:solidFill>
                          <a:srgbClr val="05A68E"/>
                        </a:solidFill>
                      </a:defRPr>
                    </a:pPr>
                    <a:fld id="{B52B92E0-5A9E-4DB3-8670-70C4237FDC16}"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581-49CC-9A63-065435310253}"/>
                </c:ext>
              </c:extLst>
            </c:dLbl>
            <c:dLbl>
              <c:idx val="7"/>
              <c:tx>
                <c:rich>
                  <a:bodyPr wrap="square" lIns="38100" tIns="19050" rIns="38100" bIns="19050" anchor="ctr">
                    <a:spAutoFit/>
                  </a:bodyPr>
                  <a:lstStyle/>
                  <a:p>
                    <a:pPr>
                      <a:defRPr sz="2400" b="1">
                        <a:solidFill>
                          <a:srgbClr val="05A68E"/>
                        </a:solidFill>
                      </a:defRPr>
                    </a:pPr>
                    <a:fld id="{B503ECAD-8B2D-4024-A554-AA5B40FB5FE7}"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581-49CC-9A63-065435310253}"/>
                </c:ext>
              </c:extLst>
            </c:dLbl>
            <c:dLbl>
              <c:idx val="8"/>
              <c:tx>
                <c:rich>
                  <a:bodyPr wrap="square" lIns="38100" tIns="19050" rIns="38100" bIns="19050" anchor="ctr">
                    <a:spAutoFit/>
                  </a:bodyPr>
                  <a:lstStyle/>
                  <a:p>
                    <a:pPr>
                      <a:defRPr sz="2400" b="1">
                        <a:solidFill>
                          <a:srgbClr val="05A68E"/>
                        </a:solidFill>
                      </a:defRPr>
                    </a:pPr>
                    <a:fld id="{06FDFE21-D1BD-48F7-9FED-04D13CD6D5B0}"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581-49CC-9A63-065435310253}"/>
                </c:ext>
              </c:extLst>
            </c:dLbl>
            <c:dLbl>
              <c:idx val="9"/>
              <c:tx>
                <c:rich>
                  <a:bodyPr wrap="square" lIns="38100" tIns="19050" rIns="38100" bIns="19050" anchor="ctr">
                    <a:spAutoFit/>
                  </a:bodyPr>
                  <a:lstStyle/>
                  <a:p>
                    <a:pPr>
                      <a:defRPr sz="2400" b="1">
                        <a:solidFill>
                          <a:srgbClr val="05A68E"/>
                        </a:solidFill>
                      </a:defRPr>
                    </a:pPr>
                    <a:fld id="{BF15AB6B-3ABF-4F1D-8019-AA135BACA31B}"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581-49CC-9A63-065435310253}"/>
                </c:ext>
              </c:extLst>
            </c:dLbl>
            <c:dLbl>
              <c:idx val="10"/>
              <c:tx>
                <c:rich>
                  <a:bodyPr wrap="square" lIns="38100" tIns="19050" rIns="38100" bIns="19050" anchor="ctr">
                    <a:spAutoFit/>
                  </a:bodyPr>
                  <a:lstStyle/>
                  <a:p>
                    <a:pPr>
                      <a:defRPr sz="2400" b="1">
                        <a:solidFill>
                          <a:srgbClr val="05A68E"/>
                        </a:solidFill>
                      </a:defRPr>
                    </a:pPr>
                    <a:fld id="{9FE85BD3-8A1C-4354-8A2B-BB1A70DEDE9C}" type="CELLRANGE">
                      <a:rPr lang="nl-BE"/>
                      <a:pPr>
                        <a:defRPr sz="2400" b="1">
                          <a:solidFill>
                            <a:srgbClr val="05A68E"/>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581-49CC-9A63-065435310253}"/>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A0F-4B42-AD0C-C3ED754636B1}"/>
                </c:ext>
              </c:extLst>
            </c:dLbl>
            <c:dLbl>
              <c:idx val="1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27C-428B-9E2E-92B4FBF66153}"/>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Feuil1!$A$2:$A$14</c:f>
              <c:numCache>
                <c:formatCode>General</c:formatCode>
                <c:ptCount val="13"/>
                <c:pt idx="0">
                  <c:v>0.45</c:v>
                </c:pt>
                <c:pt idx="1">
                  <c:v>1.33</c:v>
                </c:pt>
                <c:pt idx="2">
                  <c:v>2.33</c:v>
                </c:pt>
                <c:pt idx="3">
                  <c:v>3.33</c:v>
                </c:pt>
                <c:pt idx="4">
                  <c:v>4.2</c:v>
                </c:pt>
                <c:pt idx="6">
                  <c:v>0.45</c:v>
                </c:pt>
                <c:pt idx="7">
                  <c:v>1.33</c:v>
                </c:pt>
                <c:pt idx="8">
                  <c:v>2.33</c:v>
                </c:pt>
                <c:pt idx="9">
                  <c:v>3.33</c:v>
                </c:pt>
                <c:pt idx="10">
                  <c:v>4.2</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24</c:v>
                </c:pt>
                <c:pt idx="1">
                  <c:v>19</c:v>
                </c:pt>
                <c:pt idx="2">
                  <c:v>25</c:v>
                </c:pt>
                <c:pt idx="3">
                  <c:v>32</c:v>
                </c:pt>
                <c:pt idx="4">
                  <c:v>20</c:v>
                </c:pt>
                <c:pt idx="6">
                  <c:v>27</c:v>
                </c:pt>
                <c:pt idx="7">
                  <c:v>24</c:v>
                </c:pt>
                <c:pt idx="8">
                  <c:v>26</c:v>
                </c:pt>
                <c:pt idx="9">
                  <c:v>30</c:v>
                </c:pt>
                <c:pt idx="10">
                  <c:v>28</c:v>
                </c:pt>
                <c:pt idx="12">
                  <c:v>80</c:v>
                </c:pt>
              </c:numCache>
            </c:numRef>
          </c:bubbleSize>
          <c:bubble3D val="0"/>
          <c:extLst>
            <c:ext xmlns:c15="http://schemas.microsoft.com/office/drawing/2012/chart" uri="{02D57815-91ED-43cb-92C2-25804820EDAC}">
              <c15:datalabelsRange>
                <c15:f>Feuil1!$B$2:$B$12</c15:f>
                <c15:dlblRangeCache>
                  <c:ptCount val="11"/>
                  <c:pt idx="0">
                    <c:v>24</c:v>
                  </c:pt>
                  <c:pt idx="1">
                    <c:v>19</c:v>
                  </c:pt>
                  <c:pt idx="2">
                    <c:v>25</c:v>
                  </c:pt>
                  <c:pt idx="3">
                    <c:v>32</c:v>
                  </c:pt>
                  <c:pt idx="4">
                    <c:v>20</c:v>
                  </c:pt>
                  <c:pt idx="6">
                    <c:v>27</c:v>
                  </c:pt>
                  <c:pt idx="7">
                    <c:v>24</c:v>
                  </c:pt>
                  <c:pt idx="8">
                    <c:v>26</c:v>
                  </c:pt>
                  <c:pt idx="9">
                    <c:v>30</c:v>
                  </c:pt>
                  <c:pt idx="10">
                    <c:v>28</c:v>
                  </c:pt>
                </c15:dlblRangeCache>
              </c15:datalabelsRange>
            </c:ext>
            <c:ext xmlns:c16="http://schemas.microsoft.com/office/drawing/2014/chart" uri="{C3380CC4-5D6E-409C-BE32-E72D297353CC}">
              <c16:uniqueId val="{00000014-7581-49CC-9A63-065435310253}"/>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Feuil1!$C$1</c:f>
              <c:strCache>
                <c:ptCount val="1"/>
                <c:pt idx="0">
                  <c:v>Colonne1</c:v>
                </c:pt>
              </c:strCache>
            </c:strRef>
          </c:tx>
          <c:spPr>
            <a:ln w="57150" cap="rnd">
              <a:solidFill>
                <a:srgbClr val="449E9C"/>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81-4E10-A137-A233AA617E9E}"/>
                </c:ext>
              </c:extLst>
            </c:dLbl>
            <c:dLbl>
              <c:idx val="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181-4E10-A137-A233AA617E9E}"/>
                </c:ext>
              </c:extLst>
            </c:dLbl>
            <c:dLbl>
              <c:idx val="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181-4E10-A137-A233AA617E9E}"/>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41-4C31-9451-D48E79F3E9C0}"/>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81-4E10-A137-A233AA617E9E}"/>
                </c:ext>
              </c:extLst>
            </c:dLbl>
            <c:dLbl>
              <c:idx val="10"/>
              <c:layout>
                <c:manualLayout>
                  <c:x val="1.0305367935073405E-2"/>
                  <c:y val="0"/>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F-4E59-BF0E-3D12E646A17B}"/>
                </c:ext>
              </c:extLst>
            </c:dLbl>
            <c:dLbl>
              <c:idx val="11"/>
              <c:layout>
                <c:manualLayout>
                  <c:x val="-0.13141073205798301"/>
                  <c:y val="1.1459885662825801E-2"/>
                </c:manualLayout>
              </c:layout>
              <c:tx>
                <c:rich>
                  <a:bodyPr/>
                  <a:lstStyle/>
                  <a:p>
                    <a:fld id="{1E3694AF-D803-4162-9E72-15D51DBC9639}" type="XVALUE">
                      <a:rPr lang="en-US" baseline="0">
                        <a:solidFill>
                          <a:srgbClr val="449E9C"/>
                        </a:solidFill>
                      </a:rPr>
                      <a:pPr/>
                      <a:t>[X VALUE]</a:t>
                    </a:fld>
                    <a:endParaRPr lang="nl-BE"/>
                  </a:p>
                </c:rich>
              </c:tx>
              <c:dLblPos val="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41-4C31-9451-D48E79F3E9C0}"/>
                </c:ext>
              </c:extLst>
            </c:dLbl>
            <c:dLbl>
              <c:idx val="12"/>
              <c:layout>
                <c:manualLayout>
                  <c:x val="-0.11757802342030059"/>
                  <c:y val="-5.7299428314129004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181-4E10-A137-A233AA617E9E}"/>
                </c:ext>
              </c:extLst>
            </c:dLbl>
            <c:dLbl>
              <c:idx val="13"/>
              <c:layout>
                <c:manualLayout>
                  <c:x val="-1.0443695021450228E-2"/>
                  <c:y val="5.7299428314129004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FF-4E59-BF0E-3D12E646A1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449E9C"/>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8</c:v>
                </c:pt>
                <c:pt idx="1">
                  <c:v>9</c:v>
                </c:pt>
                <c:pt idx="2">
                  <c:v>17</c:v>
                </c:pt>
                <c:pt idx="3">
                  <c:v>25</c:v>
                </c:pt>
                <c:pt idx="4">
                  <c:v>26</c:v>
                </c:pt>
                <c:pt idx="5">
                  <c:v>28</c:v>
                </c:pt>
                <c:pt idx="6">
                  <c:v>35</c:v>
                </c:pt>
                <c:pt idx="7">
                  <c:v>7</c:v>
                </c:pt>
                <c:pt idx="8">
                  <c:v>10</c:v>
                </c:pt>
                <c:pt idx="9">
                  <c:v>22</c:v>
                </c:pt>
                <c:pt idx="10">
                  <c:v>26</c:v>
                </c:pt>
                <c:pt idx="11">
                  <c:v>10</c:v>
                </c:pt>
                <c:pt idx="12">
                  <c:v>10</c:v>
                </c:pt>
                <c:pt idx="13">
                  <c:v>38</c:v>
                </c:pt>
              </c:numCache>
            </c:numRef>
          </c:xVal>
          <c:yVal>
            <c:numRef>
              <c:f>Feuil1!$C$2:$C$15</c:f>
              <c:numCache>
                <c:formatCode>General</c:formatCode>
                <c:ptCount val="14"/>
                <c:pt idx="7">
                  <c:v>1</c:v>
                </c:pt>
                <c:pt idx="8">
                  <c:v>2</c:v>
                </c:pt>
                <c:pt idx="9">
                  <c:v>3</c:v>
                </c:pt>
                <c:pt idx="10">
                  <c:v>4</c:v>
                </c:pt>
                <c:pt idx="11">
                  <c:v>5</c:v>
                </c:pt>
                <c:pt idx="12">
                  <c:v>6</c:v>
                </c:pt>
                <c:pt idx="13">
                  <c:v>7</c:v>
                </c:pt>
              </c:numCache>
            </c:numRef>
          </c:yVal>
          <c:smooth val="1"/>
          <c:extLst>
            <c:ext xmlns:c16="http://schemas.microsoft.com/office/drawing/2014/chart" uri="{C3380CC4-5D6E-409C-BE32-E72D297353CC}">
              <c16:uniqueId val="{00000004-4641-4C31-9451-D48E79F3E9C0}"/>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41-4C31-9451-D48E79F3E9C0}"/>
                </c:ext>
              </c:extLst>
            </c:dLbl>
            <c:dLbl>
              <c:idx val="1"/>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41-4C31-9451-D48E79F3E9C0}"/>
                </c:ext>
              </c:extLst>
            </c:dLbl>
            <c:dLbl>
              <c:idx val="2"/>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81-4E10-A137-A233AA617E9E}"/>
                </c:ext>
              </c:extLst>
            </c:dLbl>
            <c:dLbl>
              <c:idx val="3"/>
              <c:layout>
                <c:manualLayout>
                  <c:x val="-0.11411984626087998"/>
                  <c:y val="-2.8649714157063977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181-4E10-A137-A233AA617E9E}"/>
                </c:ext>
              </c:extLst>
            </c:dLbl>
            <c:dLbl>
              <c:idx val="4"/>
              <c:layout>
                <c:manualLayout>
                  <c:x val="-1.9262046777972774E-2"/>
                  <c:y val="5.7299428314129004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181-4E10-A137-A233AA617E9E}"/>
                </c:ext>
              </c:extLst>
            </c:dLbl>
            <c:dLbl>
              <c:idx val="5"/>
              <c:layout>
                <c:manualLayout>
                  <c:x val="-1.5803869618552232E-2"/>
                  <c:y val="8.5949142471193497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181-4E10-A137-A233AA617E9E}"/>
                </c:ext>
              </c:extLst>
            </c:dLbl>
            <c:dLbl>
              <c:idx val="6"/>
              <c:layout>
                <c:manualLayout>
                  <c:x val="-0.12103620057972123"/>
                  <c:y val="-4.1542085527743527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41-4C31-9451-D48E79F3E9C0}"/>
                </c:ext>
              </c:extLst>
            </c:dLbl>
            <c:dLbl>
              <c:idx val="7"/>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81-4E10-A137-A233AA617E9E}"/>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81-4E10-A137-A233AA617E9E}"/>
                </c:ext>
              </c:extLst>
            </c:dLbl>
            <c:dLbl>
              <c:idx val="9"/>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81-4E10-A137-A233AA617E9E}"/>
                </c:ext>
              </c:extLst>
            </c:dLbl>
            <c:dLbl>
              <c:idx val="10"/>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81-4E10-A137-A233AA617E9E}"/>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181-4E10-A137-A233AA617E9E}"/>
                </c:ext>
              </c:extLst>
            </c:dLbl>
            <c:dLbl>
              <c:idx val="1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181-4E10-A137-A233AA617E9E}"/>
                </c:ext>
              </c:extLst>
            </c:dLbl>
            <c:dLbl>
              <c:idx val="13"/>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181-4E10-A137-A233AA617E9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Feuil1!$A$2:$A$15</c:f>
              <c:numCache>
                <c:formatCode>General</c:formatCode>
                <c:ptCount val="14"/>
                <c:pt idx="0">
                  <c:v>8</c:v>
                </c:pt>
                <c:pt idx="1">
                  <c:v>9</c:v>
                </c:pt>
                <c:pt idx="2">
                  <c:v>17</c:v>
                </c:pt>
                <c:pt idx="3">
                  <c:v>25</c:v>
                </c:pt>
                <c:pt idx="4">
                  <c:v>26</c:v>
                </c:pt>
                <c:pt idx="5">
                  <c:v>28</c:v>
                </c:pt>
                <c:pt idx="6">
                  <c:v>35</c:v>
                </c:pt>
                <c:pt idx="7">
                  <c:v>7</c:v>
                </c:pt>
                <c:pt idx="8">
                  <c:v>10</c:v>
                </c:pt>
                <c:pt idx="9">
                  <c:v>22</c:v>
                </c:pt>
                <c:pt idx="10">
                  <c:v>26</c:v>
                </c:pt>
                <c:pt idx="11">
                  <c:v>10</c:v>
                </c:pt>
                <c:pt idx="12">
                  <c:v>10</c:v>
                </c:pt>
                <c:pt idx="13">
                  <c:v>38</c:v>
                </c:pt>
              </c:numCache>
            </c:numRef>
          </c:xVal>
          <c:yVal>
            <c:numRef>
              <c:f>Feuil1!$B$2:$B$15</c:f>
              <c:numCache>
                <c:formatCode>General</c:formatCode>
                <c:ptCount val="14"/>
                <c:pt idx="0">
                  <c:v>1</c:v>
                </c:pt>
                <c:pt idx="1">
                  <c:v>2</c:v>
                </c:pt>
                <c:pt idx="2">
                  <c:v>3</c:v>
                </c:pt>
                <c:pt idx="3">
                  <c:v>4</c:v>
                </c:pt>
                <c:pt idx="4">
                  <c:v>5</c:v>
                </c:pt>
                <c:pt idx="5">
                  <c:v>6</c:v>
                </c:pt>
                <c:pt idx="6">
                  <c:v>7</c:v>
                </c:pt>
              </c:numCache>
            </c:numRef>
          </c:yVal>
          <c:smooth val="1"/>
          <c:extLst>
            <c:ext xmlns:c16="http://schemas.microsoft.com/office/drawing/2014/chart" uri="{C3380CC4-5D6E-409C-BE32-E72D297353CC}">
              <c16:uniqueId val="{00000008-4641-4C31-9451-D48E79F3E9C0}"/>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7"/>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5937543892504329"/>
        </c:manualLayout>
      </c:layout>
      <c:barChart>
        <c:barDir val="bar"/>
        <c:grouping val="clustered"/>
        <c:varyColors val="0"/>
        <c:ser>
          <c:idx val="0"/>
          <c:order val="0"/>
          <c:tx>
            <c:strRef>
              <c:f>Feuil1!$B$1</c:f>
              <c:strCache>
                <c:ptCount val="1"/>
                <c:pt idx="0">
                  <c:v>Considered</c:v>
                </c:pt>
              </c:strCache>
            </c:strRef>
          </c:tx>
          <c:spPr>
            <a:solidFill>
              <a:srgbClr val="449E9C"/>
            </a:solidFill>
          </c:spPr>
          <c:invertIfNegative val="0"/>
          <c:dPt>
            <c:idx val="0"/>
            <c:invertIfNegative val="0"/>
            <c:bubble3D val="0"/>
            <c:extLst>
              <c:ext xmlns:c16="http://schemas.microsoft.com/office/drawing/2014/chart" uri="{C3380CC4-5D6E-409C-BE32-E72D297353CC}">
                <c16:uniqueId val="{00000000-7951-4A9A-91EE-2FFB934783E5}"/>
              </c:ext>
            </c:extLst>
          </c:dPt>
          <c:dPt>
            <c:idx val="1"/>
            <c:invertIfNegative val="0"/>
            <c:bubble3D val="0"/>
            <c:extLst>
              <c:ext xmlns:c16="http://schemas.microsoft.com/office/drawing/2014/chart" uri="{C3380CC4-5D6E-409C-BE32-E72D297353CC}">
                <c16:uniqueId val="{00000001-7951-4A9A-91EE-2FFB934783E5}"/>
              </c:ext>
            </c:extLst>
          </c:dPt>
          <c:dPt>
            <c:idx val="3"/>
            <c:invertIfNegative val="0"/>
            <c:bubble3D val="0"/>
            <c:extLst>
              <c:ext xmlns:c16="http://schemas.microsoft.com/office/drawing/2014/chart" uri="{C3380CC4-5D6E-409C-BE32-E72D297353CC}">
                <c16:uniqueId val="{00000002-7951-4A9A-91EE-2FFB934783E5}"/>
              </c:ext>
            </c:extLst>
          </c:dPt>
          <c:dPt>
            <c:idx val="4"/>
            <c:invertIfNegative val="0"/>
            <c:bubble3D val="0"/>
            <c:extLst>
              <c:ext xmlns:c16="http://schemas.microsoft.com/office/drawing/2014/chart" uri="{C3380CC4-5D6E-409C-BE32-E72D297353CC}">
                <c16:uniqueId val="{00000003-7951-4A9A-91EE-2FFB934783E5}"/>
              </c:ext>
            </c:extLst>
          </c:dPt>
          <c:dPt>
            <c:idx val="15"/>
            <c:invertIfNegative val="0"/>
            <c:bubble3D val="0"/>
            <c:extLst>
              <c:ext xmlns:c16="http://schemas.microsoft.com/office/drawing/2014/chart" uri="{C3380CC4-5D6E-409C-BE32-E72D297353CC}">
                <c16:uniqueId val="{00000004-7951-4A9A-91EE-2FFB934783E5}"/>
              </c:ext>
            </c:extLst>
          </c:dPt>
          <c:dPt>
            <c:idx val="16"/>
            <c:invertIfNegative val="0"/>
            <c:bubble3D val="0"/>
            <c:extLst>
              <c:ext xmlns:c16="http://schemas.microsoft.com/office/drawing/2014/chart" uri="{C3380CC4-5D6E-409C-BE32-E72D297353CC}">
                <c16:uniqueId val="{00000005-7951-4A9A-91EE-2FFB934783E5}"/>
              </c:ext>
            </c:extLst>
          </c:dPt>
          <c:dPt>
            <c:idx val="18"/>
            <c:invertIfNegative val="0"/>
            <c:bubble3D val="0"/>
            <c:extLst>
              <c:ext xmlns:c16="http://schemas.microsoft.com/office/drawing/2014/chart" uri="{C3380CC4-5D6E-409C-BE32-E72D297353CC}">
                <c16:uniqueId val="{00000006-7951-4A9A-91EE-2FFB934783E5}"/>
              </c:ext>
            </c:extLst>
          </c:dPt>
          <c:dPt>
            <c:idx val="19"/>
            <c:invertIfNegative val="0"/>
            <c:bubble3D val="0"/>
            <c:extLst>
              <c:ext xmlns:c16="http://schemas.microsoft.com/office/drawing/2014/chart" uri="{C3380CC4-5D6E-409C-BE32-E72D297353CC}">
                <c16:uniqueId val="{00000007-7951-4A9A-91EE-2FFB934783E5}"/>
              </c:ext>
            </c:extLst>
          </c:dPt>
          <c:dLbls>
            <c:spPr>
              <a:noFill/>
              <a:ln>
                <a:noFill/>
              </a:ln>
              <a:effectLst/>
            </c:spPr>
            <c:txPr>
              <a:bodyPr wrap="square" lIns="38100" tIns="19050" rIns="38100" bIns="19050" anchor="ctr">
                <a:spAutoFit/>
              </a:bodyPr>
              <a:lstStyle/>
              <a:p>
                <a:pPr>
                  <a:defRPr sz="1600">
                    <a:solidFill>
                      <a:schemeClr val="bg1"/>
                    </a:solidFill>
                    <a:latin typeface="+mn-lt"/>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Feuil1!$B$2:$B$6</c:f>
              <c:numCache>
                <c:formatCode>0</c:formatCode>
                <c:ptCount val="5"/>
                <c:pt idx="0">
                  <c:v>25</c:v>
                </c:pt>
                <c:pt idx="1">
                  <c:v>20</c:v>
                </c:pt>
                <c:pt idx="2">
                  <c:v>19</c:v>
                </c:pt>
                <c:pt idx="3">
                  <c:v>18</c:v>
                </c:pt>
              </c:numCache>
            </c:numRef>
          </c:val>
          <c:extLst>
            <c:ext xmlns:c16="http://schemas.microsoft.com/office/drawing/2014/chart" uri="{C3380CC4-5D6E-409C-BE32-E72D297353CC}">
              <c16:uniqueId val="{00000008-7951-4A9A-91EE-2FFB934783E5}"/>
            </c:ext>
          </c:extLst>
        </c:ser>
        <c:ser>
          <c:idx val="1"/>
          <c:order val="1"/>
          <c:tx>
            <c:strRef>
              <c:f>Feuil1!$C$1</c:f>
              <c:strCache>
                <c:ptCount val="1"/>
                <c:pt idx="0">
                  <c:v>Colonne1</c:v>
                </c:pt>
              </c:strCache>
            </c:strRef>
          </c:tx>
          <c:spPr>
            <a:solidFill>
              <a:srgbClr val="B3DFDE"/>
            </a:solidFill>
          </c:spPr>
          <c:invertIfNegative val="0"/>
          <c:dLbls>
            <c:spPr>
              <a:noFill/>
              <a:ln>
                <a:noFill/>
              </a:ln>
              <a:effectLst/>
            </c:spPr>
            <c:txPr>
              <a:bodyPr wrap="square" lIns="38100" tIns="19050" rIns="38100" bIns="19050" anchor="ctr">
                <a:spAutoFit/>
              </a:bodyPr>
              <a:lstStyle/>
              <a:p>
                <a:pPr>
                  <a:defRPr sz="1400">
                    <a:solidFill>
                      <a:srgbClr val="000000"/>
                    </a:solidFill>
                    <a:latin typeface="+mn-lt"/>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Feuil1!$C$2:$C$6</c:f>
              <c:numCache>
                <c:formatCode>0</c:formatCode>
                <c:ptCount val="5"/>
                <c:pt idx="0">
                  <c:v>15</c:v>
                </c:pt>
                <c:pt idx="1">
                  <c:v>12</c:v>
                </c:pt>
                <c:pt idx="2">
                  <c:v>9</c:v>
                </c:pt>
                <c:pt idx="3">
                  <c:v>8</c:v>
                </c:pt>
              </c:numCache>
            </c:numRef>
          </c:val>
          <c:extLst>
            <c:ext xmlns:c16="http://schemas.microsoft.com/office/drawing/2014/chart" uri="{C3380CC4-5D6E-409C-BE32-E72D297353CC}">
              <c16:uniqueId val="{00000009-7951-4A9A-91EE-2FFB934783E5}"/>
            </c:ext>
          </c:extLst>
        </c:ser>
        <c:dLbls>
          <c:showLegendKey val="0"/>
          <c:showVal val="0"/>
          <c:showCatName val="0"/>
          <c:showSerName val="0"/>
          <c:showPercent val="0"/>
          <c:showBubbleSize val="0"/>
        </c:dLbls>
        <c:gapWidth val="90"/>
        <c:overlap val="10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60"/>
          <c:min val="0"/>
        </c:scaling>
        <c:delete val="0"/>
        <c:axPos val="t"/>
        <c:numFmt formatCode="0" sourceLinked="1"/>
        <c:majorTickMark val="out"/>
        <c:minorTickMark val="none"/>
        <c:tickLblPos val="none"/>
        <c:spPr>
          <a:ln>
            <a:noFill/>
          </a:ln>
        </c:spPr>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5937543892504329"/>
        </c:manualLayout>
      </c:layout>
      <c:barChart>
        <c:barDir val="bar"/>
        <c:grouping val="clustered"/>
        <c:varyColors val="0"/>
        <c:ser>
          <c:idx val="0"/>
          <c:order val="0"/>
          <c:tx>
            <c:strRef>
              <c:f>Feuil1!$B$1</c:f>
              <c:strCache>
                <c:ptCount val="1"/>
                <c:pt idx="0">
                  <c:v>Considered</c:v>
                </c:pt>
              </c:strCache>
            </c:strRef>
          </c:tx>
          <c:spPr>
            <a:solidFill>
              <a:srgbClr val="449E9C"/>
            </a:solidFill>
          </c:spPr>
          <c:invertIfNegative val="0"/>
          <c:dPt>
            <c:idx val="0"/>
            <c:invertIfNegative val="0"/>
            <c:bubble3D val="0"/>
            <c:extLst>
              <c:ext xmlns:c16="http://schemas.microsoft.com/office/drawing/2014/chart" uri="{C3380CC4-5D6E-409C-BE32-E72D297353CC}">
                <c16:uniqueId val="{00000000-3F74-4643-9E80-84736A9DCCF3}"/>
              </c:ext>
            </c:extLst>
          </c:dPt>
          <c:dPt>
            <c:idx val="1"/>
            <c:invertIfNegative val="0"/>
            <c:bubble3D val="0"/>
            <c:extLst>
              <c:ext xmlns:c16="http://schemas.microsoft.com/office/drawing/2014/chart" uri="{C3380CC4-5D6E-409C-BE32-E72D297353CC}">
                <c16:uniqueId val="{00000001-3F74-4643-9E80-84736A9DCCF3}"/>
              </c:ext>
            </c:extLst>
          </c:dPt>
          <c:dPt>
            <c:idx val="3"/>
            <c:invertIfNegative val="0"/>
            <c:bubble3D val="0"/>
            <c:extLst>
              <c:ext xmlns:c16="http://schemas.microsoft.com/office/drawing/2014/chart" uri="{C3380CC4-5D6E-409C-BE32-E72D297353CC}">
                <c16:uniqueId val="{00000002-3F74-4643-9E80-84736A9DCCF3}"/>
              </c:ext>
            </c:extLst>
          </c:dPt>
          <c:dPt>
            <c:idx val="4"/>
            <c:invertIfNegative val="0"/>
            <c:bubble3D val="0"/>
            <c:extLst>
              <c:ext xmlns:c16="http://schemas.microsoft.com/office/drawing/2014/chart" uri="{C3380CC4-5D6E-409C-BE32-E72D297353CC}">
                <c16:uniqueId val="{00000003-3F74-4643-9E80-84736A9DCCF3}"/>
              </c:ext>
            </c:extLst>
          </c:dPt>
          <c:dPt>
            <c:idx val="15"/>
            <c:invertIfNegative val="0"/>
            <c:bubble3D val="0"/>
            <c:extLst>
              <c:ext xmlns:c16="http://schemas.microsoft.com/office/drawing/2014/chart" uri="{C3380CC4-5D6E-409C-BE32-E72D297353CC}">
                <c16:uniqueId val="{00000004-3F74-4643-9E80-84736A9DCCF3}"/>
              </c:ext>
            </c:extLst>
          </c:dPt>
          <c:dPt>
            <c:idx val="16"/>
            <c:invertIfNegative val="0"/>
            <c:bubble3D val="0"/>
            <c:extLst>
              <c:ext xmlns:c16="http://schemas.microsoft.com/office/drawing/2014/chart" uri="{C3380CC4-5D6E-409C-BE32-E72D297353CC}">
                <c16:uniqueId val="{00000005-3F74-4643-9E80-84736A9DCCF3}"/>
              </c:ext>
            </c:extLst>
          </c:dPt>
          <c:dPt>
            <c:idx val="18"/>
            <c:invertIfNegative val="0"/>
            <c:bubble3D val="0"/>
            <c:extLst>
              <c:ext xmlns:c16="http://schemas.microsoft.com/office/drawing/2014/chart" uri="{C3380CC4-5D6E-409C-BE32-E72D297353CC}">
                <c16:uniqueId val="{00000006-3F74-4643-9E80-84736A9DCCF3}"/>
              </c:ext>
            </c:extLst>
          </c:dPt>
          <c:dPt>
            <c:idx val="19"/>
            <c:invertIfNegative val="0"/>
            <c:bubble3D val="0"/>
            <c:extLst>
              <c:ext xmlns:c16="http://schemas.microsoft.com/office/drawing/2014/chart" uri="{C3380CC4-5D6E-409C-BE32-E72D297353CC}">
                <c16:uniqueId val="{00000007-3F74-4643-9E80-84736A9DCCF3}"/>
              </c:ext>
            </c:extLst>
          </c:dPt>
          <c:dLbls>
            <c:dLbl>
              <c:idx val="2"/>
              <c:layout>
                <c:manualLayout>
                  <c:x val="3.175E-2"/>
                  <c:y val="7.786300978974056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74-4643-9E80-84736A9DCCF3}"/>
                </c:ext>
              </c:extLst>
            </c:dLbl>
            <c:spPr>
              <a:noFill/>
              <a:ln>
                <a:noFill/>
              </a:ln>
              <a:effectLst/>
            </c:spPr>
            <c:txPr>
              <a:bodyPr wrap="square" lIns="38100" tIns="19050" rIns="38100" bIns="19050" anchor="ctr">
                <a:spAutoFit/>
              </a:bodyPr>
              <a:lstStyle/>
              <a:p>
                <a:pPr>
                  <a:defRPr sz="1600">
                    <a:solidFill>
                      <a:schemeClr val="tx1">
                        <a:lumMod val="50000"/>
                      </a:schemeClr>
                    </a:solidFill>
                    <a:latin typeface="BNPPSlabSerif"/>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numCache>
            </c:numRef>
          </c:cat>
          <c:val>
            <c:numRef>
              <c:f>Feuil1!$B$2:$B$6</c:f>
              <c:numCache>
                <c:formatCode>0</c:formatCode>
                <c:ptCount val="5"/>
                <c:pt idx="0">
                  <c:v>21</c:v>
                </c:pt>
                <c:pt idx="1">
                  <c:v>19</c:v>
                </c:pt>
                <c:pt idx="2">
                  <c:v>9</c:v>
                </c:pt>
                <c:pt idx="3">
                  <c:v>17</c:v>
                </c:pt>
              </c:numCache>
            </c:numRef>
          </c:val>
          <c:extLst>
            <c:ext xmlns:c16="http://schemas.microsoft.com/office/drawing/2014/chart" uri="{C3380CC4-5D6E-409C-BE32-E72D297353CC}">
              <c16:uniqueId val="{00000009-3F74-4643-9E80-84736A9DCCF3}"/>
            </c:ext>
          </c:extLst>
        </c:ser>
        <c:ser>
          <c:idx val="1"/>
          <c:order val="1"/>
          <c:tx>
            <c:strRef>
              <c:f>Feuil1!$C$1</c:f>
              <c:strCache>
                <c:ptCount val="1"/>
                <c:pt idx="0">
                  <c:v>Colonne1</c:v>
                </c:pt>
              </c:strCache>
            </c:strRef>
          </c:tx>
          <c:spPr>
            <a:solidFill>
              <a:srgbClr val="B3DFDE"/>
            </a:solidFill>
          </c:spPr>
          <c:invertIfNegative val="0"/>
          <c:dLbls>
            <c:spPr>
              <a:noFill/>
              <a:ln>
                <a:noFill/>
              </a:ln>
              <a:effectLst/>
            </c:spPr>
            <c:txPr>
              <a:bodyPr wrap="square" lIns="38100" tIns="19050" rIns="38100" bIns="19050" anchor="ctr">
                <a:spAutoFit/>
              </a:bodyPr>
              <a:lstStyle/>
              <a:p>
                <a:pPr>
                  <a:defRPr sz="1400">
                    <a:solidFill>
                      <a:srgbClr val="000000"/>
                    </a:solidFill>
                    <a:latin typeface="BNPPSlabSerif"/>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Feuil1!$C$2:$C$6</c:f>
              <c:numCache>
                <c:formatCode>0</c:formatCode>
                <c:ptCount val="5"/>
                <c:pt idx="0">
                  <c:v>10</c:v>
                </c:pt>
                <c:pt idx="1">
                  <c:v>13</c:v>
                </c:pt>
                <c:pt idx="2">
                  <c:v>4</c:v>
                </c:pt>
                <c:pt idx="3">
                  <c:v>8</c:v>
                </c:pt>
              </c:numCache>
            </c:numRef>
          </c:val>
          <c:extLst>
            <c:ext xmlns:c16="http://schemas.microsoft.com/office/drawing/2014/chart" uri="{C3380CC4-5D6E-409C-BE32-E72D297353CC}">
              <c16:uniqueId val="{0000000C-3F74-4643-9E80-84736A9DCCF3}"/>
            </c:ext>
          </c:extLst>
        </c:ser>
        <c:dLbls>
          <c:showLegendKey val="0"/>
          <c:showVal val="0"/>
          <c:showCatName val="0"/>
          <c:showSerName val="0"/>
          <c:showPercent val="0"/>
          <c:showBubbleSize val="0"/>
        </c:dLbls>
        <c:gapWidth val="90"/>
        <c:overlap val="10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60"/>
          <c:min val="0"/>
        </c:scaling>
        <c:delete val="0"/>
        <c:axPos val="t"/>
        <c:numFmt formatCode="0" sourceLinked="1"/>
        <c:majorTickMark val="out"/>
        <c:minorTickMark val="none"/>
        <c:tickLblPos val="none"/>
        <c:spPr>
          <a:ln>
            <a:noFill/>
          </a:ln>
        </c:spPr>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5937543892504329"/>
        </c:manualLayout>
      </c:layout>
      <c:barChart>
        <c:barDir val="bar"/>
        <c:grouping val="clustered"/>
        <c:varyColors val="0"/>
        <c:ser>
          <c:idx val="0"/>
          <c:order val="0"/>
          <c:tx>
            <c:strRef>
              <c:f>Feuil1!$B$1</c:f>
              <c:strCache>
                <c:ptCount val="1"/>
                <c:pt idx="0">
                  <c:v>Considered</c:v>
                </c:pt>
              </c:strCache>
            </c:strRef>
          </c:tx>
          <c:spPr>
            <a:solidFill>
              <a:srgbClr val="449E9C"/>
            </a:solidFill>
          </c:spPr>
          <c:invertIfNegative val="0"/>
          <c:dPt>
            <c:idx val="0"/>
            <c:invertIfNegative val="0"/>
            <c:bubble3D val="0"/>
            <c:extLst>
              <c:ext xmlns:c16="http://schemas.microsoft.com/office/drawing/2014/chart" uri="{C3380CC4-5D6E-409C-BE32-E72D297353CC}">
                <c16:uniqueId val="{00000000-DBE5-4D6A-B915-C2B5883784D3}"/>
              </c:ext>
            </c:extLst>
          </c:dPt>
          <c:dPt>
            <c:idx val="1"/>
            <c:invertIfNegative val="0"/>
            <c:bubble3D val="0"/>
            <c:extLst>
              <c:ext xmlns:c16="http://schemas.microsoft.com/office/drawing/2014/chart" uri="{C3380CC4-5D6E-409C-BE32-E72D297353CC}">
                <c16:uniqueId val="{00000001-DBE5-4D6A-B915-C2B5883784D3}"/>
              </c:ext>
            </c:extLst>
          </c:dPt>
          <c:dPt>
            <c:idx val="3"/>
            <c:invertIfNegative val="0"/>
            <c:bubble3D val="0"/>
            <c:extLst>
              <c:ext xmlns:c16="http://schemas.microsoft.com/office/drawing/2014/chart" uri="{C3380CC4-5D6E-409C-BE32-E72D297353CC}">
                <c16:uniqueId val="{00000002-DBE5-4D6A-B915-C2B5883784D3}"/>
              </c:ext>
            </c:extLst>
          </c:dPt>
          <c:dPt>
            <c:idx val="4"/>
            <c:invertIfNegative val="0"/>
            <c:bubble3D val="0"/>
            <c:extLst>
              <c:ext xmlns:c16="http://schemas.microsoft.com/office/drawing/2014/chart" uri="{C3380CC4-5D6E-409C-BE32-E72D297353CC}">
                <c16:uniqueId val="{00000003-DBE5-4D6A-B915-C2B5883784D3}"/>
              </c:ext>
            </c:extLst>
          </c:dPt>
          <c:dPt>
            <c:idx val="15"/>
            <c:invertIfNegative val="0"/>
            <c:bubble3D val="0"/>
            <c:extLst>
              <c:ext xmlns:c16="http://schemas.microsoft.com/office/drawing/2014/chart" uri="{C3380CC4-5D6E-409C-BE32-E72D297353CC}">
                <c16:uniqueId val="{00000004-DBE5-4D6A-B915-C2B5883784D3}"/>
              </c:ext>
            </c:extLst>
          </c:dPt>
          <c:dPt>
            <c:idx val="16"/>
            <c:invertIfNegative val="0"/>
            <c:bubble3D val="0"/>
            <c:extLst>
              <c:ext xmlns:c16="http://schemas.microsoft.com/office/drawing/2014/chart" uri="{C3380CC4-5D6E-409C-BE32-E72D297353CC}">
                <c16:uniqueId val="{00000005-DBE5-4D6A-B915-C2B5883784D3}"/>
              </c:ext>
            </c:extLst>
          </c:dPt>
          <c:dPt>
            <c:idx val="18"/>
            <c:invertIfNegative val="0"/>
            <c:bubble3D val="0"/>
            <c:extLst>
              <c:ext xmlns:c16="http://schemas.microsoft.com/office/drawing/2014/chart" uri="{C3380CC4-5D6E-409C-BE32-E72D297353CC}">
                <c16:uniqueId val="{00000006-DBE5-4D6A-B915-C2B5883784D3}"/>
              </c:ext>
            </c:extLst>
          </c:dPt>
          <c:dPt>
            <c:idx val="19"/>
            <c:invertIfNegative val="0"/>
            <c:bubble3D val="0"/>
            <c:extLst>
              <c:ext xmlns:c16="http://schemas.microsoft.com/office/drawing/2014/chart" uri="{C3380CC4-5D6E-409C-BE32-E72D297353CC}">
                <c16:uniqueId val="{00000007-DBE5-4D6A-B915-C2B5883784D3}"/>
              </c:ext>
            </c:extLst>
          </c:dPt>
          <c:dLbls>
            <c:spPr>
              <a:noFill/>
              <a:ln>
                <a:noFill/>
              </a:ln>
              <a:effectLst/>
            </c:spPr>
            <c:txPr>
              <a:bodyPr wrap="square" lIns="38100" tIns="19050" rIns="38100" bIns="19050" anchor="ctr">
                <a:spAutoFit/>
              </a:bodyPr>
              <a:lstStyle/>
              <a:p>
                <a:pPr>
                  <a:defRPr sz="1600">
                    <a:solidFill>
                      <a:schemeClr val="tx1">
                        <a:lumMod val="50000"/>
                      </a:schemeClr>
                    </a:solidFill>
                    <a:latin typeface="BNPPSlabSerif"/>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Feuil1!$B$2:$B$6</c:f>
              <c:numCache>
                <c:formatCode>0</c:formatCode>
                <c:ptCount val="5"/>
                <c:pt idx="0">
                  <c:v>34</c:v>
                </c:pt>
                <c:pt idx="1">
                  <c:v>16</c:v>
                </c:pt>
                <c:pt idx="2">
                  <c:v>24</c:v>
                </c:pt>
                <c:pt idx="3">
                  <c:v>9</c:v>
                </c:pt>
              </c:numCache>
            </c:numRef>
          </c:val>
          <c:extLst>
            <c:ext xmlns:c16="http://schemas.microsoft.com/office/drawing/2014/chart" uri="{C3380CC4-5D6E-409C-BE32-E72D297353CC}">
              <c16:uniqueId val="{00000008-DBE5-4D6A-B915-C2B5883784D3}"/>
            </c:ext>
          </c:extLst>
        </c:ser>
        <c:ser>
          <c:idx val="1"/>
          <c:order val="1"/>
          <c:tx>
            <c:strRef>
              <c:f>Feuil1!$C$1</c:f>
              <c:strCache>
                <c:ptCount val="1"/>
                <c:pt idx="0">
                  <c:v>Colonne1</c:v>
                </c:pt>
              </c:strCache>
            </c:strRef>
          </c:tx>
          <c:spPr>
            <a:solidFill>
              <a:srgbClr val="B3DFDE"/>
            </a:solidFill>
          </c:spPr>
          <c:invertIfNegative val="0"/>
          <c:dLbls>
            <c:spPr>
              <a:noFill/>
              <a:ln>
                <a:noFill/>
              </a:ln>
              <a:effectLst/>
            </c:spPr>
            <c:txPr>
              <a:bodyPr wrap="square" lIns="38100" tIns="19050" rIns="38100" bIns="19050" anchor="ctr">
                <a:spAutoFit/>
              </a:bodyPr>
              <a:lstStyle/>
              <a:p>
                <a:pPr>
                  <a:defRPr sz="1400">
                    <a:solidFill>
                      <a:srgbClr val="000000"/>
                    </a:solidFill>
                    <a:latin typeface="BNPPSlabSerif"/>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Feuil1!$C$2:$C$6</c:f>
              <c:numCache>
                <c:formatCode>0</c:formatCode>
                <c:ptCount val="5"/>
                <c:pt idx="0">
                  <c:v>21</c:v>
                </c:pt>
                <c:pt idx="1">
                  <c:v>7</c:v>
                </c:pt>
                <c:pt idx="2">
                  <c:v>15</c:v>
                </c:pt>
                <c:pt idx="3">
                  <c:v>2</c:v>
                </c:pt>
              </c:numCache>
            </c:numRef>
          </c:val>
          <c:extLst>
            <c:ext xmlns:c16="http://schemas.microsoft.com/office/drawing/2014/chart" uri="{C3380CC4-5D6E-409C-BE32-E72D297353CC}">
              <c16:uniqueId val="{00000009-DBE5-4D6A-B915-C2B5883784D3}"/>
            </c:ext>
          </c:extLst>
        </c:ser>
        <c:dLbls>
          <c:showLegendKey val="0"/>
          <c:showVal val="0"/>
          <c:showCatName val="0"/>
          <c:showSerName val="0"/>
          <c:showPercent val="0"/>
          <c:showBubbleSize val="0"/>
        </c:dLbls>
        <c:gapWidth val="90"/>
        <c:overlap val="10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60"/>
          <c:min val="0"/>
        </c:scaling>
        <c:delete val="0"/>
        <c:axPos val="t"/>
        <c:numFmt formatCode="0" sourceLinked="1"/>
        <c:majorTickMark val="out"/>
        <c:minorTickMark val="none"/>
        <c:tickLblPos val="none"/>
        <c:spPr>
          <a:ln>
            <a:noFill/>
          </a:ln>
        </c:spPr>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1346273613936E-4"/>
          <c:y val="1.5264835382819222E-2"/>
          <c:w val="0.99537848684174257"/>
          <c:h val="0.98473508176828684"/>
        </c:manualLayout>
      </c:layout>
      <c:bubbleChart>
        <c:varyColors val="0"/>
        <c:ser>
          <c:idx val="0"/>
          <c:order val="0"/>
          <c:tx>
            <c:strRef>
              <c:f>Feuil1!$C$1</c:f>
              <c:strCache>
                <c:ptCount val="1"/>
                <c:pt idx="0">
                  <c:v>Valeur des Y</c:v>
                </c:pt>
              </c:strCache>
            </c:strRef>
          </c:tx>
          <c:spPr>
            <a:solidFill>
              <a:srgbClr val="008756"/>
            </a:solidFill>
            <a:ln>
              <a:solidFill>
                <a:srgbClr val="8ACDCC"/>
              </a:solidFill>
            </a:ln>
            <a:effectLst/>
          </c:spPr>
          <c:invertIfNegative val="0"/>
          <c:dPt>
            <c:idx val="0"/>
            <c:invertIfNegative val="0"/>
            <c:bubble3D val="0"/>
            <c:spPr>
              <a:solidFill>
                <a:srgbClr val="8ACDCC"/>
              </a:solidFill>
              <a:ln>
                <a:solidFill>
                  <a:srgbClr val="8ACDCC"/>
                </a:solidFill>
              </a:ln>
              <a:effectLst/>
            </c:spPr>
            <c:extLst>
              <c:ext xmlns:c16="http://schemas.microsoft.com/office/drawing/2014/chart" uri="{C3380CC4-5D6E-409C-BE32-E72D297353CC}">
                <c16:uniqueId val="{00000001-CD6A-4BF8-9A6B-53F55E5992FE}"/>
              </c:ext>
            </c:extLst>
          </c:dPt>
          <c:dPt>
            <c:idx val="1"/>
            <c:invertIfNegative val="0"/>
            <c:bubble3D val="0"/>
            <c:spPr>
              <a:solidFill>
                <a:srgbClr val="8ACDCC"/>
              </a:solidFill>
              <a:ln>
                <a:solidFill>
                  <a:srgbClr val="8ACDCC"/>
                </a:solidFill>
              </a:ln>
              <a:effectLst/>
            </c:spPr>
            <c:extLst>
              <c:ext xmlns:c16="http://schemas.microsoft.com/office/drawing/2014/chart" uri="{C3380CC4-5D6E-409C-BE32-E72D297353CC}">
                <c16:uniqueId val="{00000003-CD6A-4BF8-9A6B-53F55E5992FE}"/>
              </c:ext>
            </c:extLst>
          </c:dPt>
          <c:dPt>
            <c:idx val="2"/>
            <c:invertIfNegative val="0"/>
            <c:bubble3D val="0"/>
            <c:spPr>
              <a:solidFill>
                <a:srgbClr val="8ACDCC"/>
              </a:solidFill>
              <a:ln>
                <a:solidFill>
                  <a:srgbClr val="8ACDCC"/>
                </a:solidFill>
              </a:ln>
              <a:effectLst/>
            </c:spPr>
            <c:extLst>
              <c:ext xmlns:c16="http://schemas.microsoft.com/office/drawing/2014/chart" uri="{C3380CC4-5D6E-409C-BE32-E72D297353CC}">
                <c16:uniqueId val="{00000005-CD6A-4BF8-9A6B-53F55E5992FE}"/>
              </c:ext>
            </c:extLst>
          </c:dPt>
          <c:dPt>
            <c:idx val="3"/>
            <c:invertIfNegative val="0"/>
            <c:bubble3D val="0"/>
            <c:spPr>
              <a:solidFill>
                <a:srgbClr val="8ACDCC"/>
              </a:solidFill>
              <a:ln>
                <a:solidFill>
                  <a:srgbClr val="8ACDCC"/>
                </a:solidFill>
              </a:ln>
              <a:effectLst/>
            </c:spPr>
            <c:extLst>
              <c:ext xmlns:c16="http://schemas.microsoft.com/office/drawing/2014/chart" uri="{C3380CC4-5D6E-409C-BE32-E72D297353CC}">
                <c16:uniqueId val="{00000007-CD6A-4BF8-9A6B-53F55E5992FE}"/>
              </c:ext>
            </c:extLst>
          </c:dPt>
          <c:dPt>
            <c:idx val="4"/>
            <c:invertIfNegative val="0"/>
            <c:bubble3D val="0"/>
            <c:spPr>
              <a:solidFill>
                <a:srgbClr val="8ACDCC"/>
              </a:solidFill>
              <a:ln>
                <a:solidFill>
                  <a:srgbClr val="8ACDCC"/>
                </a:solidFill>
              </a:ln>
              <a:effectLst/>
            </c:spPr>
            <c:extLst>
              <c:ext xmlns:c16="http://schemas.microsoft.com/office/drawing/2014/chart" uri="{C3380CC4-5D6E-409C-BE32-E72D297353CC}">
                <c16:uniqueId val="{00000009-CD6A-4BF8-9A6B-53F55E5992FE}"/>
              </c:ext>
            </c:extLst>
          </c:dPt>
          <c:dPt>
            <c:idx val="6"/>
            <c:invertIfNegative val="0"/>
            <c:bubble3D val="0"/>
            <c:spPr>
              <a:solidFill>
                <a:schemeClr val="bg1"/>
              </a:solidFill>
              <a:ln>
                <a:solidFill>
                  <a:srgbClr val="008E7F"/>
                </a:solidFill>
              </a:ln>
              <a:effectLst/>
            </c:spPr>
            <c:extLst>
              <c:ext xmlns:c16="http://schemas.microsoft.com/office/drawing/2014/chart" uri="{C3380CC4-5D6E-409C-BE32-E72D297353CC}">
                <c16:uniqueId val="{0000000B-CD6A-4BF8-9A6B-53F55E5992FE}"/>
              </c:ext>
            </c:extLst>
          </c:dPt>
          <c:dPt>
            <c:idx val="7"/>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D-CD6A-4BF8-9A6B-53F55E5992FE}"/>
              </c:ext>
            </c:extLst>
          </c:dPt>
          <c:dPt>
            <c:idx val="8"/>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0F-CD6A-4BF8-9A6B-53F55E5992FE}"/>
              </c:ext>
            </c:extLst>
          </c:dPt>
          <c:dPt>
            <c:idx val="9"/>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1-CD6A-4BF8-9A6B-53F55E5992FE}"/>
              </c:ext>
            </c:extLst>
          </c:dPt>
          <c:dPt>
            <c:idx val="10"/>
            <c:invertIfNegative val="0"/>
            <c:bubble3D val="0"/>
            <c:spPr>
              <a:solidFill>
                <a:schemeClr val="bg1"/>
              </a:solidFill>
              <a:ln w="3175">
                <a:solidFill>
                  <a:srgbClr val="008E7F"/>
                </a:solidFill>
              </a:ln>
              <a:effectLst/>
            </c:spPr>
            <c:extLst>
              <c:ext xmlns:c16="http://schemas.microsoft.com/office/drawing/2014/chart" uri="{C3380CC4-5D6E-409C-BE32-E72D297353CC}">
                <c16:uniqueId val="{00000013-CD6A-4BF8-9A6B-53F55E5992FE}"/>
              </c:ext>
            </c:extLst>
          </c:dPt>
          <c:dPt>
            <c:idx val="12"/>
            <c:invertIfNegative val="0"/>
            <c:bubble3D val="0"/>
            <c:spPr>
              <a:solidFill>
                <a:schemeClr val="bg1"/>
              </a:solidFill>
              <a:ln>
                <a:noFill/>
              </a:ln>
              <a:effectLst/>
            </c:spPr>
            <c:extLst>
              <c:ext xmlns:c16="http://schemas.microsoft.com/office/drawing/2014/chart" uri="{C3380CC4-5D6E-409C-BE32-E72D297353CC}">
                <c16:uniqueId val="{00000015-126A-4B3C-BBF3-64BC2ECAF7E0}"/>
              </c:ext>
            </c:extLst>
          </c:dPt>
          <c:dLbls>
            <c:dLbl>
              <c:idx val="0"/>
              <c:tx>
                <c:rich>
                  <a:bodyPr/>
                  <a:lstStyle/>
                  <a:p>
                    <a:fld id="{E50EF37A-5C80-49DA-BF9A-B41F675D1895}" type="CELLRANGE">
                      <a:rPr lang="en-US"/>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D6A-4BF8-9A6B-53F55E5992FE}"/>
                </c:ext>
              </c:extLst>
            </c:dLbl>
            <c:dLbl>
              <c:idx val="1"/>
              <c:tx>
                <c:rich>
                  <a:bodyPr/>
                  <a:lstStyle/>
                  <a:p>
                    <a:fld id="{1F7A0CB6-D1F4-45F7-954F-E0850F94FEC5}"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D6A-4BF8-9A6B-53F55E5992FE}"/>
                </c:ext>
              </c:extLst>
            </c:dLbl>
            <c:dLbl>
              <c:idx val="2"/>
              <c:tx>
                <c:rich>
                  <a:bodyPr/>
                  <a:lstStyle/>
                  <a:p>
                    <a:fld id="{F26F9A40-6AEA-489C-90F9-E84088D2FA23}"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D6A-4BF8-9A6B-53F55E5992FE}"/>
                </c:ext>
              </c:extLst>
            </c:dLbl>
            <c:dLbl>
              <c:idx val="3"/>
              <c:tx>
                <c:rich>
                  <a:bodyPr/>
                  <a:lstStyle/>
                  <a:p>
                    <a:fld id="{870530B8-7732-45C9-A4AE-2145955C1DD8}"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D6A-4BF8-9A6B-53F55E5992FE}"/>
                </c:ext>
              </c:extLst>
            </c:dLbl>
            <c:dLbl>
              <c:idx val="4"/>
              <c:tx>
                <c:rich>
                  <a:bodyPr/>
                  <a:lstStyle/>
                  <a:p>
                    <a:fld id="{9D16C8F9-6DA0-4595-ADFF-88C3333B36DC}" type="CELLRANGE">
                      <a:rPr lang="nl-BE"/>
                      <a:pPr/>
                      <a:t>[CELLRANGE]</a:t>
                    </a:fld>
                    <a:endParaRPr lang="nl-B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D6A-4BF8-9A6B-53F55E5992FE}"/>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F45-4DC0-97C2-3B17EE2842FD}"/>
                </c:ext>
              </c:extLst>
            </c:dLbl>
            <c:dLbl>
              <c:idx val="6"/>
              <c:tx>
                <c:rich>
                  <a:bodyPr wrap="square" lIns="38100" tIns="19050" rIns="38100" bIns="19050" anchor="ctr">
                    <a:spAutoFit/>
                  </a:bodyPr>
                  <a:lstStyle/>
                  <a:p>
                    <a:pPr>
                      <a:defRPr sz="2400" b="1">
                        <a:solidFill>
                          <a:srgbClr val="449E9C"/>
                        </a:solidFill>
                      </a:defRPr>
                    </a:pPr>
                    <a:fld id="{A1D8F347-26B7-415C-8A27-2AB9B0B629BF}"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D6A-4BF8-9A6B-53F55E5992FE}"/>
                </c:ext>
              </c:extLst>
            </c:dLbl>
            <c:dLbl>
              <c:idx val="7"/>
              <c:tx>
                <c:rich>
                  <a:bodyPr wrap="square" lIns="38100" tIns="19050" rIns="38100" bIns="19050" anchor="ctr">
                    <a:spAutoFit/>
                  </a:bodyPr>
                  <a:lstStyle/>
                  <a:p>
                    <a:pPr>
                      <a:defRPr sz="2400" b="1">
                        <a:solidFill>
                          <a:srgbClr val="449E9C"/>
                        </a:solidFill>
                      </a:defRPr>
                    </a:pPr>
                    <a:fld id="{9B103070-C61F-42B0-A1E7-C4388D862F98}"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D6A-4BF8-9A6B-53F55E5992FE}"/>
                </c:ext>
              </c:extLst>
            </c:dLbl>
            <c:dLbl>
              <c:idx val="8"/>
              <c:tx>
                <c:rich>
                  <a:bodyPr wrap="square" lIns="38100" tIns="19050" rIns="38100" bIns="19050" anchor="ctr">
                    <a:spAutoFit/>
                  </a:bodyPr>
                  <a:lstStyle/>
                  <a:p>
                    <a:pPr>
                      <a:defRPr sz="2400" b="1">
                        <a:solidFill>
                          <a:srgbClr val="449E9C"/>
                        </a:solidFill>
                      </a:defRPr>
                    </a:pPr>
                    <a:fld id="{5990B97C-6A4C-4FBB-86EC-B8E625650992}"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D6A-4BF8-9A6B-53F55E5992FE}"/>
                </c:ext>
              </c:extLst>
            </c:dLbl>
            <c:dLbl>
              <c:idx val="9"/>
              <c:tx>
                <c:rich>
                  <a:bodyPr wrap="square" lIns="38100" tIns="19050" rIns="38100" bIns="19050" anchor="ctr">
                    <a:spAutoFit/>
                  </a:bodyPr>
                  <a:lstStyle/>
                  <a:p>
                    <a:pPr>
                      <a:defRPr sz="2400" b="1">
                        <a:solidFill>
                          <a:srgbClr val="449E9C"/>
                        </a:solidFill>
                      </a:defRPr>
                    </a:pPr>
                    <a:fld id="{BFAF50A3-045F-4195-AB62-9169EAE12494}"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D6A-4BF8-9A6B-53F55E5992FE}"/>
                </c:ext>
              </c:extLst>
            </c:dLbl>
            <c:dLbl>
              <c:idx val="10"/>
              <c:tx>
                <c:rich>
                  <a:bodyPr wrap="square" lIns="38100" tIns="19050" rIns="38100" bIns="19050" anchor="ctr">
                    <a:spAutoFit/>
                  </a:bodyPr>
                  <a:lstStyle/>
                  <a:p>
                    <a:pPr>
                      <a:defRPr sz="2400" b="1">
                        <a:solidFill>
                          <a:srgbClr val="449E9C"/>
                        </a:solidFill>
                      </a:defRPr>
                    </a:pPr>
                    <a:fld id="{4C0A8AD9-93A7-405D-9656-E5096DD0804E}" type="CELLRANGE">
                      <a:rPr lang="nl-BE"/>
                      <a:pPr>
                        <a:defRPr sz="2400" b="1">
                          <a:solidFill>
                            <a:srgbClr val="449E9C"/>
                          </a:solidFill>
                        </a:defRPr>
                      </a:pPr>
                      <a:t>[CELLRANGE]</a:t>
                    </a:fld>
                    <a:endParaRPr lang="nl-BE"/>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D6A-4BF8-9A6B-53F55E5992FE}"/>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F45-4DC0-97C2-3B17EE2842FD}"/>
                </c:ext>
              </c:extLst>
            </c:dLbl>
            <c:dLbl>
              <c:idx val="1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6A-4B3C-BBF3-64BC2ECAF7E0}"/>
                </c:ext>
              </c:extLst>
            </c:dLbl>
            <c:spPr>
              <a:noFill/>
              <a:ln>
                <a:noFill/>
              </a:ln>
              <a:effectLst/>
            </c:spPr>
            <c:txPr>
              <a:bodyPr wrap="square" lIns="38100" tIns="19050" rIns="38100" bIns="19050" anchor="ctr">
                <a:spAutoFit/>
              </a:bodyPr>
              <a:lstStyle/>
              <a:p>
                <a:pPr>
                  <a:defRPr sz="2400" b="1">
                    <a:solidFill>
                      <a:schemeClr val="bg1"/>
                    </a:solidFill>
                  </a:defRPr>
                </a:pPr>
                <a:endParaRPr lang="nl-B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Feuil1!$A$2:$A$14</c:f>
              <c:numCache>
                <c:formatCode>General</c:formatCode>
                <c:ptCount val="13"/>
                <c:pt idx="0">
                  <c:v>0.45</c:v>
                </c:pt>
                <c:pt idx="1">
                  <c:v>1.45</c:v>
                </c:pt>
                <c:pt idx="2">
                  <c:v>2.4500000000000002</c:v>
                </c:pt>
                <c:pt idx="3">
                  <c:v>3.45</c:v>
                </c:pt>
                <c:pt idx="4">
                  <c:v>4.45</c:v>
                </c:pt>
                <c:pt idx="6">
                  <c:v>0.45</c:v>
                </c:pt>
                <c:pt idx="7">
                  <c:v>1.45</c:v>
                </c:pt>
                <c:pt idx="8">
                  <c:v>2.4500000000000002</c:v>
                </c:pt>
                <c:pt idx="9">
                  <c:v>3.45</c:v>
                </c:pt>
                <c:pt idx="10">
                  <c:v>4.45</c:v>
                </c:pt>
                <c:pt idx="12">
                  <c:v>1.8</c:v>
                </c:pt>
              </c:numCache>
            </c:numRef>
          </c:xVal>
          <c:yVal>
            <c:numRef>
              <c:f>Feuil1!$C$2:$C$14</c:f>
              <c:numCache>
                <c:formatCode>General</c:formatCode>
                <c:ptCount val="13"/>
                <c:pt idx="0">
                  <c:v>1.5</c:v>
                </c:pt>
                <c:pt idx="1">
                  <c:v>1.5</c:v>
                </c:pt>
                <c:pt idx="2">
                  <c:v>1.5</c:v>
                </c:pt>
                <c:pt idx="3">
                  <c:v>1.5</c:v>
                </c:pt>
                <c:pt idx="4">
                  <c:v>1.5</c:v>
                </c:pt>
                <c:pt idx="6">
                  <c:v>0.5</c:v>
                </c:pt>
                <c:pt idx="7">
                  <c:v>0.5</c:v>
                </c:pt>
                <c:pt idx="8">
                  <c:v>0.5</c:v>
                </c:pt>
                <c:pt idx="9">
                  <c:v>0.5</c:v>
                </c:pt>
                <c:pt idx="10">
                  <c:v>0.5</c:v>
                </c:pt>
                <c:pt idx="12">
                  <c:v>1</c:v>
                </c:pt>
              </c:numCache>
            </c:numRef>
          </c:yVal>
          <c:bubbleSize>
            <c:numRef>
              <c:f>Feuil1!$B$2:$B$14</c:f>
              <c:numCache>
                <c:formatCode>General</c:formatCode>
                <c:ptCount val="13"/>
                <c:pt idx="0">
                  <c:v>5.0999999999999996</c:v>
                </c:pt>
                <c:pt idx="1">
                  <c:v>5.3</c:v>
                </c:pt>
                <c:pt idx="2">
                  <c:v>5.4</c:v>
                </c:pt>
                <c:pt idx="3">
                  <c:v>4.8</c:v>
                </c:pt>
                <c:pt idx="4">
                  <c:v>4.9000000000000004</c:v>
                </c:pt>
                <c:pt idx="6">
                  <c:v>5.6</c:v>
                </c:pt>
                <c:pt idx="7">
                  <c:v>5.6</c:v>
                </c:pt>
                <c:pt idx="8">
                  <c:v>5.9</c:v>
                </c:pt>
                <c:pt idx="9">
                  <c:v>5.5</c:v>
                </c:pt>
                <c:pt idx="10">
                  <c:v>5.5</c:v>
                </c:pt>
                <c:pt idx="12" formatCode="0">
                  <c:v>10</c:v>
                </c:pt>
              </c:numCache>
            </c:numRef>
          </c:bubbleSize>
          <c:bubble3D val="0"/>
          <c:extLst>
            <c:ext xmlns:c15="http://schemas.microsoft.com/office/drawing/2012/chart" uri="{02D57815-91ED-43cb-92C2-25804820EDAC}">
              <c15:datalabelsRange>
                <c15:f>Feuil1!$B$2:$B$12</c15:f>
                <c15:dlblRangeCache>
                  <c:ptCount val="11"/>
                  <c:pt idx="0">
                    <c:v>5.1</c:v>
                  </c:pt>
                  <c:pt idx="1">
                    <c:v>5.3</c:v>
                  </c:pt>
                  <c:pt idx="2">
                    <c:v>5.4</c:v>
                  </c:pt>
                  <c:pt idx="3">
                    <c:v>4.8</c:v>
                  </c:pt>
                  <c:pt idx="4">
                    <c:v>4.9</c:v>
                  </c:pt>
                  <c:pt idx="6">
                    <c:v>5.6</c:v>
                  </c:pt>
                  <c:pt idx="7">
                    <c:v>5.6</c:v>
                  </c:pt>
                  <c:pt idx="8">
                    <c:v>5.9</c:v>
                  </c:pt>
                  <c:pt idx="9">
                    <c:v>5.5</c:v>
                  </c:pt>
                  <c:pt idx="10">
                    <c:v>5.5</c:v>
                  </c:pt>
                </c15:dlblRangeCache>
              </c15:datalabelsRange>
            </c:ext>
            <c:ext xmlns:c16="http://schemas.microsoft.com/office/drawing/2014/chart" uri="{C3380CC4-5D6E-409C-BE32-E72D297353CC}">
              <c16:uniqueId val="{00000028-CD6A-4BF8-9A6B-53F55E5992FE}"/>
            </c:ext>
          </c:extLst>
        </c:ser>
        <c:dLbls>
          <c:showLegendKey val="0"/>
          <c:showVal val="0"/>
          <c:showCatName val="0"/>
          <c:showSerName val="0"/>
          <c:showPercent val="0"/>
          <c:showBubbleSize val="0"/>
        </c:dLbls>
        <c:bubbleScale val="175"/>
        <c:showNegBubbles val="1"/>
        <c:axId val="696663688"/>
        <c:axId val="696662048"/>
      </c:bubbleChart>
      <c:valAx>
        <c:axId val="696663688"/>
        <c:scaling>
          <c:orientation val="minMax"/>
          <c:max val="5"/>
        </c:scaling>
        <c:delete val="1"/>
        <c:axPos val="b"/>
        <c:numFmt formatCode="General" sourceLinked="1"/>
        <c:majorTickMark val="none"/>
        <c:minorTickMark val="none"/>
        <c:tickLblPos val="nextTo"/>
        <c:crossAx val="696662048"/>
        <c:crosses val="autoZero"/>
        <c:crossBetween val="midCat"/>
      </c:valAx>
      <c:valAx>
        <c:axId val="696662048"/>
        <c:scaling>
          <c:orientation val="minMax"/>
        </c:scaling>
        <c:delete val="1"/>
        <c:axPos val="l"/>
        <c:numFmt formatCode="General" sourceLinked="1"/>
        <c:majorTickMark val="out"/>
        <c:minorTickMark val="none"/>
        <c:tickLblPos val="nextTo"/>
        <c:crossAx val="69666368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5937543892504329"/>
        </c:manualLayout>
      </c:layout>
      <c:barChart>
        <c:barDir val="bar"/>
        <c:grouping val="clustered"/>
        <c:varyColors val="0"/>
        <c:ser>
          <c:idx val="0"/>
          <c:order val="0"/>
          <c:tx>
            <c:strRef>
              <c:f>Feuil1!$B$1</c:f>
              <c:strCache>
                <c:ptCount val="1"/>
                <c:pt idx="0">
                  <c:v>Considered</c:v>
                </c:pt>
              </c:strCache>
            </c:strRef>
          </c:tx>
          <c:spPr>
            <a:solidFill>
              <a:srgbClr val="449E9C"/>
            </a:solidFill>
          </c:spPr>
          <c:invertIfNegative val="0"/>
          <c:dPt>
            <c:idx val="0"/>
            <c:invertIfNegative val="0"/>
            <c:bubble3D val="0"/>
            <c:extLst>
              <c:ext xmlns:c16="http://schemas.microsoft.com/office/drawing/2014/chart" uri="{C3380CC4-5D6E-409C-BE32-E72D297353CC}">
                <c16:uniqueId val="{00000000-4513-4957-BADB-F3D1965D5B45}"/>
              </c:ext>
            </c:extLst>
          </c:dPt>
          <c:dPt>
            <c:idx val="1"/>
            <c:invertIfNegative val="0"/>
            <c:bubble3D val="0"/>
            <c:extLst>
              <c:ext xmlns:c16="http://schemas.microsoft.com/office/drawing/2014/chart" uri="{C3380CC4-5D6E-409C-BE32-E72D297353CC}">
                <c16:uniqueId val="{00000001-4513-4957-BADB-F3D1965D5B45}"/>
              </c:ext>
            </c:extLst>
          </c:dPt>
          <c:dPt>
            <c:idx val="3"/>
            <c:invertIfNegative val="0"/>
            <c:bubble3D val="0"/>
            <c:extLst>
              <c:ext xmlns:c16="http://schemas.microsoft.com/office/drawing/2014/chart" uri="{C3380CC4-5D6E-409C-BE32-E72D297353CC}">
                <c16:uniqueId val="{00000002-4513-4957-BADB-F3D1965D5B45}"/>
              </c:ext>
            </c:extLst>
          </c:dPt>
          <c:dPt>
            <c:idx val="4"/>
            <c:invertIfNegative val="0"/>
            <c:bubble3D val="0"/>
            <c:extLst>
              <c:ext xmlns:c16="http://schemas.microsoft.com/office/drawing/2014/chart" uri="{C3380CC4-5D6E-409C-BE32-E72D297353CC}">
                <c16:uniqueId val="{00000003-4513-4957-BADB-F3D1965D5B45}"/>
              </c:ext>
            </c:extLst>
          </c:dPt>
          <c:dPt>
            <c:idx val="15"/>
            <c:invertIfNegative val="0"/>
            <c:bubble3D val="0"/>
            <c:extLst>
              <c:ext xmlns:c16="http://schemas.microsoft.com/office/drawing/2014/chart" uri="{C3380CC4-5D6E-409C-BE32-E72D297353CC}">
                <c16:uniqueId val="{00000004-4513-4957-BADB-F3D1965D5B45}"/>
              </c:ext>
            </c:extLst>
          </c:dPt>
          <c:dPt>
            <c:idx val="16"/>
            <c:invertIfNegative val="0"/>
            <c:bubble3D val="0"/>
            <c:extLst>
              <c:ext xmlns:c16="http://schemas.microsoft.com/office/drawing/2014/chart" uri="{C3380CC4-5D6E-409C-BE32-E72D297353CC}">
                <c16:uniqueId val="{00000005-4513-4957-BADB-F3D1965D5B45}"/>
              </c:ext>
            </c:extLst>
          </c:dPt>
          <c:dPt>
            <c:idx val="18"/>
            <c:invertIfNegative val="0"/>
            <c:bubble3D val="0"/>
            <c:extLst>
              <c:ext xmlns:c16="http://schemas.microsoft.com/office/drawing/2014/chart" uri="{C3380CC4-5D6E-409C-BE32-E72D297353CC}">
                <c16:uniqueId val="{00000006-4513-4957-BADB-F3D1965D5B45}"/>
              </c:ext>
            </c:extLst>
          </c:dPt>
          <c:dPt>
            <c:idx val="19"/>
            <c:invertIfNegative val="0"/>
            <c:bubble3D val="0"/>
            <c:extLst>
              <c:ext xmlns:c16="http://schemas.microsoft.com/office/drawing/2014/chart" uri="{C3380CC4-5D6E-409C-BE32-E72D297353CC}">
                <c16:uniqueId val="{00000007-4513-4957-BADB-F3D1965D5B45}"/>
              </c:ext>
            </c:extLst>
          </c:dPt>
          <c:dLbls>
            <c:spPr>
              <a:noFill/>
              <a:ln>
                <a:noFill/>
              </a:ln>
              <a:effectLst/>
            </c:spPr>
            <c:txPr>
              <a:bodyPr wrap="square" lIns="38100" tIns="19050" rIns="38100" bIns="19050" anchor="ctr">
                <a:spAutoFit/>
              </a:bodyPr>
              <a:lstStyle/>
              <a:p>
                <a:pPr>
                  <a:defRPr sz="1600">
                    <a:solidFill>
                      <a:schemeClr val="tx1">
                        <a:lumMod val="50000"/>
                      </a:schemeClr>
                    </a:solidFill>
                    <a:latin typeface="BNPPSlabSerif"/>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Feuil1!$B$2:$B$6</c:f>
              <c:numCache>
                <c:formatCode>0</c:formatCode>
                <c:ptCount val="5"/>
                <c:pt idx="0">
                  <c:v>28</c:v>
                </c:pt>
                <c:pt idx="1">
                  <c:v>20</c:v>
                </c:pt>
                <c:pt idx="2">
                  <c:v>23</c:v>
                </c:pt>
                <c:pt idx="3">
                  <c:v>19</c:v>
                </c:pt>
              </c:numCache>
            </c:numRef>
          </c:val>
          <c:extLst>
            <c:ext xmlns:c16="http://schemas.microsoft.com/office/drawing/2014/chart" uri="{C3380CC4-5D6E-409C-BE32-E72D297353CC}">
              <c16:uniqueId val="{00000008-4513-4957-BADB-F3D1965D5B45}"/>
            </c:ext>
          </c:extLst>
        </c:ser>
        <c:ser>
          <c:idx val="1"/>
          <c:order val="1"/>
          <c:tx>
            <c:strRef>
              <c:f>Feuil1!$C$1</c:f>
              <c:strCache>
                <c:ptCount val="1"/>
                <c:pt idx="0">
                  <c:v>Colonne1</c:v>
                </c:pt>
              </c:strCache>
            </c:strRef>
          </c:tx>
          <c:spPr>
            <a:solidFill>
              <a:srgbClr val="B3DFDE"/>
            </a:solidFill>
          </c:spPr>
          <c:invertIfNegative val="0"/>
          <c:dLbls>
            <c:spPr>
              <a:noFill/>
              <a:ln>
                <a:noFill/>
              </a:ln>
              <a:effectLst/>
            </c:spPr>
            <c:txPr>
              <a:bodyPr wrap="square" lIns="38100" tIns="19050" rIns="38100" bIns="19050" anchor="ctr">
                <a:spAutoFit/>
              </a:bodyPr>
              <a:lstStyle/>
              <a:p>
                <a:pPr>
                  <a:defRPr sz="1400">
                    <a:solidFill>
                      <a:srgbClr val="000000"/>
                    </a:solidFill>
                    <a:latin typeface="BNPPSlabSerif"/>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Feuil1!$C$2:$C$6</c:f>
              <c:numCache>
                <c:formatCode>0</c:formatCode>
                <c:ptCount val="5"/>
                <c:pt idx="0">
                  <c:v>20</c:v>
                </c:pt>
                <c:pt idx="1">
                  <c:v>11</c:v>
                </c:pt>
                <c:pt idx="2">
                  <c:v>13</c:v>
                </c:pt>
                <c:pt idx="3">
                  <c:v>8</c:v>
                </c:pt>
              </c:numCache>
            </c:numRef>
          </c:val>
          <c:extLst>
            <c:ext xmlns:c16="http://schemas.microsoft.com/office/drawing/2014/chart" uri="{C3380CC4-5D6E-409C-BE32-E72D297353CC}">
              <c16:uniqueId val="{00000009-4513-4957-BADB-F3D1965D5B45}"/>
            </c:ext>
          </c:extLst>
        </c:ser>
        <c:dLbls>
          <c:showLegendKey val="0"/>
          <c:showVal val="0"/>
          <c:showCatName val="0"/>
          <c:showSerName val="0"/>
          <c:showPercent val="0"/>
          <c:showBubbleSize val="0"/>
        </c:dLbls>
        <c:gapWidth val="90"/>
        <c:overlap val="100"/>
        <c:axId val="739156352"/>
        <c:axId val="739157888"/>
      </c:barChart>
      <c:catAx>
        <c:axId val="739156352"/>
        <c:scaling>
          <c:orientation val="maxMin"/>
        </c:scaling>
        <c:delete val="0"/>
        <c:axPos val="l"/>
        <c:numFmt formatCode="General" sourceLinked="0"/>
        <c:majorTickMark val="none"/>
        <c:minorTickMark val="none"/>
        <c:tickLblPos val="none"/>
        <c:spPr>
          <a:solidFill>
            <a:srgbClr val="E0E3A1"/>
          </a:solidFill>
          <a:ln>
            <a:noFill/>
          </a:ln>
        </c:spPr>
        <c:crossAx val="739157888"/>
        <c:crosses val="autoZero"/>
        <c:auto val="1"/>
        <c:lblAlgn val="ctr"/>
        <c:lblOffset val="100"/>
        <c:noMultiLvlLbl val="0"/>
      </c:catAx>
      <c:valAx>
        <c:axId val="739157888"/>
        <c:scaling>
          <c:orientation val="minMax"/>
          <c:max val="160"/>
          <c:min val="0"/>
        </c:scaling>
        <c:delete val="0"/>
        <c:axPos val="t"/>
        <c:numFmt formatCode="0" sourceLinked="1"/>
        <c:majorTickMark val="out"/>
        <c:minorTickMark val="none"/>
        <c:tickLblPos val="none"/>
        <c:spPr>
          <a:ln>
            <a:noFill/>
          </a:ln>
        </c:spPr>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904665448380823E-2"/>
          <c:y val="1.8004117414064363E-2"/>
          <c:w val="0.86019066910323871"/>
          <c:h val="0.95937543892504329"/>
        </c:manualLayout>
      </c:layout>
      <c:barChart>
        <c:barDir val="bar"/>
        <c:grouping val="clustered"/>
        <c:varyColors val="0"/>
        <c:ser>
          <c:idx val="0"/>
          <c:order val="0"/>
          <c:tx>
            <c:strRef>
              <c:f>Feuil1!$B$1</c:f>
              <c:strCache>
                <c:ptCount val="1"/>
                <c:pt idx="0">
                  <c:v>Considered</c:v>
                </c:pt>
              </c:strCache>
            </c:strRef>
          </c:tx>
          <c:spPr>
            <a:solidFill>
              <a:srgbClr val="449E9C"/>
            </a:solidFill>
          </c:spPr>
          <c:invertIfNegative val="0"/>
          <c:dPt>
            <c:idx val="0"/>
            <c:invertIfNegative val="0"/>
            <c:bubble3D val="0"/>
            <c:extLst>
              <c:ext xmlns:c16="http://schemas.microsoft.com/office/drawing/2014/chart" uri="{C3380CC4-5D6E-409C-BE32-E72D297353CC}">
                <c16:uniqueId val="{00000000-8B9E-4DFC-ABDB-A5FAB6769648}"/>
              </c:ext>
            </c:extLst>
          </c:dPt>
          <c:dPt>
            <c:idx val="1"/>
            <c:invertIfNegative val="0"/>
            <c:bubble3D val="0"/>
            <c:extLst>
              <c:ext xmlns:c16="http://schemas.microsoft.com/office/drawing/2014/chart" uri="{C3380CC4-5D6E-409C-BE32-E72D297353CC}">
                <c16:uniqueId val="{00000001-8B9E-4DFC-ABDB-A5FAB6769648}"/>
              </c:ext>
            </c:extLst>
          </c:dPt>
          <c:dPt>
            <c:idx val="3"/>
            <c:invertIfNegative val="0"/>
            <c:bubble3D val="0"/>
            <c:extLst>
              <c:ext xmlns:c16="http://schemas.microsoft.com/office/drawing/2014/chart" uri="{C3380CC4-5D6E-409C-BE32-E72D297353CC}">
                <c16:uniqueId val="{00000002-8B9E-4DFC-ABDB-A5FAB6769648}"/>
              </c:ext>
            </c:extLst>
          </c:dPt>
          <c:dPt>
            <c:idx val="4"/>
            <c:invertIfNegative val="0"/>
            <c:bubble3D val="0"/>
            <c:extLst>
              <c:ext xmlns:c16="http://schemas.microsoft.com/office/drawing/2014/chart" uri="{C3380CC4-5D6E-409C-BE32-E72D297353CC}">
                <c16:uniqueId val="{00000003-8B9E-4DFC-ABDB-A5FAB6769648}"/>
              </c:ext>
            </c:extLst>
          </c:dPt>
          <c:dPt>
            <c:idx val="15"/>
            <c:invertIfNegative val="0"/>
            <c:bubble3D val="0"/>
            <c:extLst>
              <c:ext xmlns:c16="http://schemas.microsoft.com/office/drawing/2014/chart" uri="{C3380CC4-5D6E-409C-BE32-E72D297353CC}">
                <c16:uniqueId val="{00000004-8B9E-4DFC-ABDB-A5FAB6769648}"/>
              </c:ext>
            </c:extLst>
          </c:dPt>
          <c:dPt>
            <c:idx val="16"/>
            <c:invertIfNegative val="0"/>
            <c:bubble3D val="0"/>
            <c:extLst>
              <c:ext xmlns:c16="http://schemas.microsoft.com/office/drawing/2014/chart" uri="{C3380CC4-5D6E-409C-BE32-E72D297353CC}">
                <c16:uniqueId val="{00000005-8B9E-4DFC-ABDB-A5FAB6769648}"/>
              </c:ext>
            </c:extLst>
          </c:dPt>
          <c:dPt>
            <c:idx val="18"/>
            <c:invertIfNegative val="0"/>
            <c:bubble3D val="0"/>
            <c:extLst>
              <c:ext xmlns:c16="http://schemas.microsoft.com/office/drawing/2014/chart" uri="{C3380CC4-5D6E-409C-BE32-E72D297353CC}">
                <c16:uniqueId val="{00000006-8B9E-4DFC-ABDB-A5FAB6769648}"/>
              </c:ext>
            </c:extLst>
          </c:dPt>
          <c:dPt>
            <c:idx val="19"/>
            <c:invertIfNegative val="0"/>
            <c:bubble3D val="0"/>
            <c:extLst>
              <c:ext xmlns:c16="http://schemas.microsoft.com/office/drawing/2014/chart" uri="{C3380CC4-5D6E-409C-BE32-E72D297353CC}">
                <c16:uniqueId val="{00000007-8B9E-4DFC-ABDB-A5FAB6769648}"/>
              </c:ext>
            </c:extLst>
          </c:dPt>
          <c:dLbls>
            <c:spPr>
              <a:noFill/>
              <a:ln>
                <a:noFill/>
              </a:ln>
              <a:effectLst/>
            </c:spPr>
            <c:txPr>
              <a:bodyPr wrap="square" lIns="38100" tIns="19050" rIns="38100" bIns="19050" anchor="ctr">
                <a:spAutoFit/>
              </a:bodyPr>
              <a:lstStyle/>
              <a:p>
                <a:pPr>
                  <a:defRPr sz="1600">
                    <a:solidFill>
                      <a:schemeClr val="tx1">
                        <a:lumMod val="50000"/>
                      </a:schemeClr>
                    </a:solidFill>
                    <a:latin typeface="BNPPSlabSerif"/>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Feuil1!$B$2:$B$6</c:f>
              <c:numCache>
                <c:formatCode>0</c:formatCode>
                <c:ptCount val="5"/>
                <c:pt idx="0">
                  <c:v>20</c:v>
                </c:pt>
                <c:pt idx="1">
                  <c:v>25</c:v>
                </c:pt>
                <c:pt idx="2">
                  <c:v>23</c:v>
                </c:pt>
                <c:pt idx="3">
                  <c:v>25</c:v>
                </c:pt>
              </c:numCache>
            </c:numRef>
          </c:val>
          <c:extLst>
            <c:ext xmlns:c16="http://schemas.microsoft.com/office/drawing/2014/chart" uri="{C3380CC4-5D6E-409C-BE32-E72D297353CC}">
              <c16:uniqueId val="{00000008-8B9E-4DFC-ABDB-A5FAB6769648}"/>
            </c:ext>
          </c:extLst>
        </c:ser>
        <c:ser>
          <c:idx val="1"/>
          <c:order val="1"/>
          <c:tx>
            <c:strRef>
              <c:f>Feuil1!$C$1</c:f>
              <c:strCache>
                <c:ptCount val="1"/>
                <c:pt idx="0">
                  <c:v>Colonne1</c:v>
                </c:pt>
              </c:strCache>
            </c:strRef>
          </c:tx>
          <c:spPr>
            <a:solidFill>
              <a:srgbClr val="B3DFDE"/>
            </a:solidFill>
          </c:spPr>
          <c:invertIfNegative val="0"/>
          <c:dLbls>
            <c:spPr>
              <a:noFill/>
              <a:ln>
                <a:noFill/>
              </a:ln>
              <a:effectLst/>
            </c:spPr>
            <c:txPr>
              <a:bodyPr wrap="square" lIns="38100" tIns="19050" rIns="38100" bIns="19050" anchor="ctr">
                <a:spAutoFit/>
              </a:bodyPr>
              <a:lstStyle/>
              <a:p>
                <a:pPr>
                  <a:defRPr sz="1400">
                    <a:solidFill>
                      <a:srgbClr val="000000"/>
                    </a:solidFill>
                    <a:latin typeface="BNPPSlabSerif"/>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numCache>
            </c:numRef>
          </c:cat>
          <c:val>
            <c:numRef>
              <c:f>Feuil1!$C$2:$C$6</c:f>
              <c:numCache>
                <c:formatCode>0</c:formatCode>
                <c:ptCount val="5"/>
                <c:pt idx="0">
                  <c:v>9</c:v>
                </c:pt>
                <c:pt idx="1">
                  <c:v>15</c:v>
                </c:pt>
                <c:pt idx="2">
                  <c:v>8</c:v>
                </c:pt>
                <c:pt idx="3">
                  <c:v>11</c:v>
                </c:pt>
              </c:numCache>
            </c:numRef>
          </c:val>
          <c:extLst>
            <c:ext xmlns:c16="http://schemas.microsoft.com/office/drawing/2014/chart" uri="{C3380CC4-5D6E-409C-BE32-E72D297353CC}">
              <c16:uniqueId val="{00000009-8B9E-4DFC-ABDB-A5FAB6769648}"/>
            </c:ext>
          </c:extLst>
        </c:ser>
        <c:dLbls>
          <c:showLegendKey val="0"/>
          <c:showVal val="0"/>
          <c:showCatName val="0"/>
          <c:showSerName val="0"/>
          <c:showPercent val="0"/>
          <c:showBubbleSize val="0"/>
        </c:dLbls>
        <c:gapWidth val="90"/>
        <c:overlap val="100"/>
        <c:axId val="739156352"/>
        <c:axId val="739157888"/>
      </c:barChart>
      <c:catAx>
        <c:axId val="739156352"/>
        <c:scaling>
          <c:orientation val="maxMin"/>
        </c:scaling>
        <c:delete val="0"/>
        <c:axPos val="l"/>
        <c:numFmt formatCode="General" sourceLinked="0"/>
        <c:majorTickMark val="none"/>
        <c:minorTickMark val="none"/>
        <c:tickLblPos val="none"/>
        <c:spPr>
          <a:ln>
            <a:noFill/>
          </a:ln>
        </c:spPr>
        <c:crossAx val="739157888"/>
        <c:crosses val="autoZero"/>
        <c:auto val="1"/>
        <c:lblAlgn val="ctr"/>
        <c:lblOffset val="100"/>
        <c:noMultiLvlLbl val="0"/>
      </c:catAx>
      <c:valAx>
        <c:axId val="739157888"/>
        <c:scaling>
          <c:orientation val="minMax"/>
          <c:max val="160"/>
          <c:min val="0"/>
        </c:scaling>
        <c:delete val="0"/>
        <c:axPos val="t"/>
        <c:numFmt formatCode="0" sourceLinked="1"/>
        <c:majorTickMark val="out"/>
        <c:minorTickMark val="none"/>
        <c:tickLblPos val="none"/>
        <c:spPr>
          <a:ln>
            <a:noFill/>
          </a:ln>
        </c:spPr>
        <c:crossAx val="739156352"/>
        <c:crosses val="autoZero"/>
        <c:crossBetween val="between"/>
      </c:valAx>
      <c:spPr>
        <a:noFill/>
        <a:ln>
          <a:noFill/>
        </a:ln>
      </c:spPr>
    </c:plotArea>
    <c:plotVisOnly val="1"/>
    <c:dispBlanksAs val="gap"/>
    <c:showDLblsOverMax val="0"/>
  </c:chart>
  <c:spPr>
    <a:noFill/>
    <a:ln>
      <a:noFill/>
    </a:ln>
  </c:spPr>
  <c:txPr>
    <a:bodyPr/>
    <a:lstStyle/>
    <a:p>
      <a:pPr>
        <a:defRPr sz="1200" b="1"/>
      </a:pPr>
      <a:endParaRPr lang="nl-B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13828740157462E-2"/>
          <c:y val="4.2409985343018701E-2"/>
          <c:w val="0.91291117125984256"/>
          <c:h val="0.91622618240540488"/>
        </c:manualLayout>
      </c:layout>
      <c:barChart>
        <c:barDir val="col"/>
        <c:grouping val="stacked"/>
        <c:varyColors val="0"/>
        <c:ser>
          <c:idx val="0"/>
          <c:order val="0"/>
          <c:tx>
            <c:strRef>
              <c:f>Feuil1!$B$1</c:f>
              <c:strCache>
                <c:ptCount val="1"/>
                <c:pt idx="0">
                  <c:v>Stable</c:v>
                </c:pt>
              </c:strCache>
            </c:strRef>
          </c:tx>
          <c:spPr>
            <a:solidFill>
              <a:srgbClr val="11D2FF"/>
            </a:solidFill>
            <a:ln>
              <a:noFill/>
            </a:ln>
            <a:effectLst/>
          </c:spPr>
          <c:invertIfNegative val="0"/>
          <c:dPt>
            <c:idx val="1"/>
            <c:invertIfNegative val="0"/>
            <c:bubble3D val="0"/>
            <c:spPr>
              <a:solidFill>
                <a:srgbClr val="00D2BE"/>
              </a:solidFill>
              <a:ln>
                <a:noFill/>
              </a:ln>
              <a:effectLst/>
            </c:spPr>
            <c:extLst>
              <c:ext xmlns:c16="http://schemas.microsoft.com/office/drawing/2014/chart" uri="{C3380CC4-5D6E-409C-BE32-E72D297353CC}">
                <c16:uniqueId val="{00000001-6FC3-42D3-87E3-1ADA11BA35DC}"/>
              </c:ext>
            </c:extLst>
          </c:dPt>
          <c:dPt>
            <c:idx val="4"/>
            <c:invertIfNegative val="0"/>
            <c:bubble3D val="0"/>
            <c:spPr>
              <a:solidFill>
                <a:srgbClr val="00D2BE"/>
              </a:solidFill>
              <a:ln>
                <a:noFill/>
              </a:ln>
              <a:effectLst/>
            </c:spPr>
            <c:extLst>
              <c:ext xmlns:c16="http://schemas.microsoft.com/office/drawing/2014/chart" uri="{C3380CC4-5D6E-409C-BE32-E72D297353CC}">
                <c16:uniqueId val="{00000003-6FC3-42D3-87E3-1ADA11BA35DC}"/>
              </c:ext>
            </c:extLst>
          </c:dPt>
          <c:dPt>
            <c:idx val="7"/>
            <c:invertIfNegative val="0"/>
            <c:bubble3D val="0"/>
            <c:spPr>
              <a:solidFill>
                <a:srgbClr val="00D2BE"/>
              </a:solidFill>
              <a:ln>
                <a:noFill/>
              </a:ln>
              <a:effectLst/>
            </c:spPr>
            <c:extLst>
              <c:ext xmlns:c16="http://schemas.microsoft.com/office/drawing/2014/chart" uri="{C3380CC4-5D6E-409C-BE32-E72D297353CC}">
                <c16:uniqueId val="{00000005-6FC3-42D3-87E3-1ADA11BA35DC}"/>
              </c:ext>
            </c:extLst>
          </c:dPt>
          <c:dPt>
            <c:idx val="10"/>
            <c:invertIfNegative val="0"/>
            <c:bubble3D val="0"/>
            <c:spPr>
              <a:solidFill>
                <a:srgbClr val="00D2BE"/>
              </a:solidFill>
              <a:ln>
                <a:noFill/>
              </a:ln>
              <a:effectLst/>
            </c:spPr>
            <c:extLst>
              <c:ext xmlns:c16="http://schemas.microsoft.com/office/drawing/2014/chart" uri="{C3380CC4-5D6E-409C-BE32-E72D297353CC}">
                <c16:uniqueId val="{00000007-6FC3-42D3-87E3-1ADA11BA35DC}"/>
              </c:ext>
            </c:extLst>
          </c:dPt>
          <c:dPt>
            <c:idx val="13"/>
            <c:invertIfNegative val="0"/>
            <c:bubble3D val="0"/>
            <c:spPr>
              <a:solidFill>
                <a:srgbClr val="00D2BE"/>
              </a:solidFill>
              <a:ln>
                <a:noFill/>
              </a:ln>
              <a:effectLst/>
            </c:spPr>
            <c:extLst>
              <c:ext xmlns:c16="http://schemas.microsoft.com/office/drawing/2014/chart" uri="{C3380CC4-5D6E-409C-BE32-E72D297353CC}">
                <c16:uniqueId val="{00000009-6FC3-42D3-87E3-1ADA11BA35D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BNPPSlabSerif-Light" panose="02000000000000000000"/>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Country</c:v>
                </c:pt>
                <c:pt idx="1">
                  <c:v>Benchmark</c:v>
                </c:pt>
                <c:pt idx="3">
                  <c:v>Country</c:v>
                </c:pt>
                <c:pt idx="4">
                  <c:v>Benchmark</c:v>
                </c:pt>
                <c:pt idx="6">
                  <c:v>Country</c:v>
                </c:pt>
                <c:pt idx="7">
                  <c:v>Benchmark</c:v>
                </c:pt>
                <c:pt idx="9">
                  <c:v>Country</c:v>
                </c:pt>
                <c:pt idx="10">
                  <c:v>Benchmark</c:v>
                </c:pt>
                <c:pt idx="12">
                  <c:v>Country</c:v>
                </c:pt>
                <c:pt idx="13">
                  <c:v>Benchmark</c:v>
                </c:pt>
              </c:strCache>
            </c:strRef>
          </c:cat>
          <c:val>
            <c:numRef>
              <c:f>Feuil1!$B$2:$B$15</c:f>
              <c:numCache>
                <c:formatCode>General</c:formatCode>
                <c:ptCount val="14"/>
                <c:pt idx="0">
                  <c:v>73</c:v>
                </c:pt>
                <c:pt idx="1">
                  <c:v>71</c:v>
                </c:pt>
                <c:pt idx="3">
                  <c:v>72</c:v>
                </c:pt>
                <c:pt idx="4">
                  <c:v>71</c:v>
                </c:pt>
                <c:pt idx="6">
                  <c:v>73</c:v>
                </c:pt>
                <c:pt idx="7">
                  <c:v>71</c:v>
                </c:pt>
                <c:pt idx="9">
                  <c:v>70</c:v>
                </c:pt>
                <c:pt idx="10">
                  <c:v>70</c:v>
                </c:pt>
                <c:pt idx="12">
                  <c:v>80</c:v>
                </c:pt>
                <c:pt idx="13">
                  <c:v>70</c:v>
                </c:pt>
              </c:numCache>
            </c:numRef>
          </c:val>
          <c:extLst>
            <c:ext xmlns:c16="http://schemas.microsoft.com/office/drawing/2014/chart" uri="{C3380CC4-5D6E-409C-BE32-E72D297353CC}">
              <c16:uniqueId val="{0000000A-6FC3-42D3-87E3-1ADA11BA35DC}"/>
            </c:ext>
          </c:extLst>
        </c:ser>
        <c:ser>
          <c:idx val="1"/>
          <c:order val="1"/>
          <c:tx>
            <c:strRef>
              <c:f>Feuil1!$C$1</c:f>
              <c:strCache>
                <c:ptCount val="1"/>
                <c:pt idx="0">
                  <c:v>Increase</c:v>
                </c:pt>
              </c:strCache>
            </c:strRef>
          </c:tx>
          <c:spPr>
            <a:solidFill>
              <a:srgbClr val="0095B6"/>
            </a:solidFill>
            <a:ln>
              <a:noFill/>
            </a:ln>
            <a:effectLst/>
          </c:spPr>
          <c:invertIfNegative val="0"/>
          <c:dPt>
            <c:idx val="1"/>
            <c:invertIfNegative val="0"/>
            <c:bubble3D val="0"/>
            <c:spPr>
              <a:solidFill>
                <a:srgbClr val="008E7F"/>
              </a:solidFill>
              <a:ln>
                <a:noFill/>
              </a:ln>
              <a:effectLst/>
            </c:spPr>
            <c:extLst>
              <c:ext xmlns:c16="http://schemas.microsoft.com/office/drawing/2014/chart" uri="{C3380CC4-5D6E-409C-BE32-E72D297353CC}">
                <c16:uniqueId val="{0000000C-6FC3-42D3-87E3-1ADA11BA35DC}"/>
              </c:ext>
            </c:extLst>
          </c:dPt>
          <c:dPt>
            <c:idx val="4"/>
            <c:invertIfNegative val="0"/>
            <c:bubble3D val="0"/>
            <c:spPr>
              <a:solidFill>
                <a:srgbClr val="008E7F"/>
              </a:solidFill>
              <a:ln>
                <a:noFill/>
              </a:ln>
              <a:effectLst/>
            </c:spPr>
            <c:extLst>
              <c:ext xmlns:c16="http://schemas.microsoft.com/office/drawing/2014/chart" uri="{C3380CC4-5D6E-409C-BE32-E72D297353CC}">
                <c16:uniqueId val="{0000000E-6FC3-42D3-87E3-1ADA11BA35DC}"/>
              </c:ext>
            </c:extLst>
          </c:dPt>
          <c:dPt>
            <c:idx val="7"/>
            <c:invertIfNegative val="0"/>
            <c:bubble3D val="0"/>
            <c:spPr>
              <a:solidFill>
                <a:srgbClr val="008E7F"/>
              </a:solidFill>
              <a:ln>
                <a:noFill/>
              </a:ln>
              <a:effectLst/>
            </c:spPr>
            <c:extLst>
              <c:ext xmlns:c16="http://schemas.microsoft.com/office/drawing/2014/chart" uri="{C3380CC4-5D6E-409C-BE32-E72D297353CC}">
                <c16:uniqueId val="{00000010-6FC3-42D3-87E3-1ADA11BA35DC}"/>
              </c:ext>
            </c:extLst>
          </c:dPt>
          <c:dPt>
            <c:idx val="10"/>
            <c:invertIfNegative val="0"/>
            <c:bubble3D val="0"/>
            <c:spPr>
              <a:solidFill>
                <a:srgbClr val="008E7F"/>
              </a:solidFill>
              <a:ln>
                <a:noFill/>
              </a:ln>
              <a:effectLst/>
            </c:spPr>
            <c:extLst>
              <c:ext xmlns:c16="http://schemas.microsoft.com/office/drawing/2014/chart" uri="{C3380CC4-5D6E-409C-BE32-E72D297353CC}">
                <c16:uniqueId val="{00000012-6FC3-42D3-87E3-1ADA11BA35DC}"/>
              </c:ext>
            </c:extLst>
          </c:dPt>
          <c:dPt>
            <c:idx val="13"/>
            <c:invertIfNegative val="0"/>
            <c:bubble3D val="0"/>
            <c:spPr>
              <a:solidFill>
                <a:srgbClr val="008E7F"/>
              </a:solidFill>
              <a:ln>
                <a:noFill/>
              </a:ln>
              <a:effectLst/>
            </c:spPr>
            <c:extLst>
              <c:ext xmlns:c16="http://schemas.microsoft.com/office/drawing/2014/chart" uri="{C3380CC4-5D6E-409C-BE32-E72D297353CC}">
                <c16:uniqueId val="{00000014-6FC3-42D3-87E3-1ADA11BA35D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BNPPSlabSerif-Light" panose="02000000000000000000" pitchFamily="2" charset="0"/>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Country</c:v>
                </c:pt>
                <c:pt idx="1">
                  <c:v>Benchmark</c:v>
                </c:pt>
                <c:pt idx="3">
                  <c:v>Country</c:v>
                </c:pt>
                <c:pt idx="4">
                  <c:v>Benchmark</c:v>
                </c:pt>
                <c:pt idx="6">
                  <c:v>Country</c:v>
                </c:pt>
                <c:pt idx="7">
                  <c:v>Benchmark</c:v>
                </c:pt>
                <c:pt idx="9">
                  <c:v>Country</c:v>
                </c:pt>
                <c:pt idx="10">
                  <c:v>Benchmark</c:v>
                </c:pt>
                <c:pt idx="12">
                  <c:v>Country</c:v>
                </c:pt>
                <c:pt idx="13">
                  <c:v>Benchmark</c:v>
                </c:pt>
              </c:strCache>
            </c:strRef>
          </c:cat>
          <c:val>
            <c:numRef>
              <c:f>Feuil1!$C$2:$C$15</c:f>
              <c:numCache>
                <c:formatCode>General</c:formatCode>
                <c:ptCount val="14"/>
                <c:pt idx="0">
                  <c:v>19</c:v>
                </c:pt>
                <c:pt idx="1">
                  <c:v>23</c:v>
                </c:pt>
                <c:pt idx="3">
                  <c:v>20</c:v>
                </c:pt>
                <c:pt idx="4">
                  <c:v>23</c:v>
                </c:pt>
                <c:pt idx="6">
                  <c:v>21</c:v>
                </c:pt>
                <c:pt idx="7">
                  <c:v>22</c:v>
                </c:pt>
                <c:pt idx="9">
                  <c:v>20</c:v>
                </c:pt>
                <c:pt idx="10">
                  <c:v>23</c:v>
                </c:pt>
                <c:pt idx="12">
                  <c:v>15</c:v>
                </c:pt>
                <c:pt idx="13">
                  <c:v>23</c:v>
                </c:pt>
              </c:numCache>
            </c:numRef>
          </c:val>
          <c:extLst>
            <c:ext xmlns:c16="http://schemas.microsoft.com/office/drawing/2014/chart" uri="{C3380CC4-5D6E-409C-BE32-E72D297353CC}">
              <c16:uniqueId val="{00000015-6FC3-42D3-87E3-1ADA11BA35DC}"/>
            </c:ext>
          </c:extLst>
        </c:ser>
        <c:ser>
          <c:idx val="2"/>
          <c:order val="2"/>
          <c:tx>
            <c:strRef>
              <c:f>Feuil1!$D$1</c:f>
              <c:strCache>
                <c:ptCount val="1"/>
                <c:pt idx="0">
                  <c:v>Decrease</c:v>
                </c:pt>
              </c:strCache>
            </c:strRef>
          </c:tx>
          <c:spPr>
            <a:solidFill>
              <a:srgbClr val="8ACDCC"/>
            </a:solidFill>
            <a:ln>
              <a:noFill/>
            </a:ln>
            <a:effectLst/>
          </c:spPr>
          <c:invertIfNegative val="0"/>
          <c:dPt>
            <c:idx val="1"/>
            <c:invertIfNegative val="0"/>
            <c:bubble3D val="0"/>
            <c:spPr>
              <a:solidFill>
                <a:srgbClr val="05A68E"/>
              </a:solidFill>
              <a:ln>
                <a:noFill/>
              </a:ln>
              <a:effectLst/>
            </c:spPr>
            <c:extLst>
              <c:ext xmlns:c16="http://schemas.microsoft.com/office/drawing/2014/chart" uri="{C3380CC4-5D6E-409C-BE32-E72D297353CC}">
                <c16:uniqueId val="{00000017-6FC3-42D3-87E3-1ADA11BA35DC}"/>
              </c:ext>
            </c:extLst>
          </c:dPt>
          <c:dPt>
            <c:idx val="4"/>
            <c:invertIfNegative val="0"/>
            <c:bubble3D val="0"/>
            <c:spPr>
              <a:solidFill>
                <a:srgbClr val="05A68E"/>
              </a:solidFill>
              <a:ln>
                <a:noFill/>
              </a:ln>
              <a:effectLst/>
            </c:spPr>
            <c:extLst>
              <c:ext xmlns:c16="http://schemas.microsoft.com/office/drawing/2014/chart" uri="{C3380CC4-5D6E-409C-BE32-E72D297353CC}">
                <c16:uniqueId val="{00000019-6FC3-42D3-87E3-1ADA11BA35DC}"/>
              </c:ext>
            </c:extLst>
          </c:dPt>
          <c:dPt>
            <c:idx val="7"/>
            <c:invertIfNegative val="0"/>
            <c:bubble3D val="0"/>
            <c:spPr>
              <a:solidFill>
                <a:srgbClr val="05A68E"/>
              </a:solidFill>
              <a:ln>
                <a:noFill/>
              </a:ln>
              <a:effectLst/>
            </c:spPr>
            <c:extLst>
              <c:ext xmlns:c16="http://schemas.microsoft.com/office/drawing/2014/chart" uri="{C3380CC4-5D6E-409C-BE32-E72D297353CC}">
                <c16:uniqueId val="{0000001B-6FC3-42D3-87E3-1ADA11BA35DC}"/>
              </c:ext>
            </c:extLst>
          </c:dPt>
          <c:dPt>
            <c:idx val="10"/>
            <c:invertIfNegative val="0"/>
            <c:bubble3D val="0"/>
            <c:spPr>
              <a:solidFill>
                <a:srgbClr val="05A68E"/>
              </a:solidFill>
              <a:ln>
                <a:noFill/>
              </a:ln>
              <a:effectLst/>
            </c:spPr>
            <c:extLst>
              <c:ext xmlns:c16="http://schemas.microsoft.com/office/drawing/2014/chart" uri="{C3380CC4-5D6E-409C-BE32-E72D297353CC}">
                <c16:uniqueId val="{0000001D-6FC3-42D3-87E3-1ADA11BA35DC}"/>
              </c:ext>
            </c:extLst>
          </c:dPt>
          <c:dPt>
            <c:idx val="13"/>
            <c:invertIfNegative val="0"/>
            <c:bubble3D val="0"/>
            <c:spPr>
              <a:solidFill>
                <a:srgbClr val="05A68E"/>
              </a:solidFill>
              <a:ln>
                <a:noFill/>
              </a:ln>
              <a:effectLst/>
            </c:spPr>
            <c:extLst>
              <c:ext xmlns:c16="http://schemas.microsoft.com/office/drawing/2014/chart" uri="{C3380CC4-5D6E-409C-BE32-E72D297353CC}">
                <c16:uniqueId val="{0000001F-6FC3-42D3-87E3-1ADA11BA35D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BNPPSlabSerif-Light" panose="02000000000000000000" pitchFamily="2" charset="0"/>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Country</c:v>
                </c:pt>
                <c:pt idx="1">
                  <c:v>Benchmark</c:v>
                </c:pt>
                <c:pt idx="3">
                  <c:v>Country</c:v>
                </c:pt>
                <c:pt idx="4">
                  <c:v>Benchmark</c:v>
                </c:pt>
                <c:pt idx="6">
                  <c:v>Country</c:v>
                </c:pt>
                <c:pt idx="7">
                  <c:v>Benchmark</c:v>
                </c:pt>
                <c:pt idx="9">
                  <c:v>Country</c:v>
                </c:pt>
                <c:pt idx="10">
                  <c:v>Benchmark</c:v>
                </c:pt>
                <c:pt idx="12">
                  <c:v>Country</c:v>
                </c:pt>
                <c:pt idx="13">
                  <c:v>Benchmark</c:v>
                </c:pt>
              </c:strCache>
            </c:strRef>
          </c:cat>
          <c:val>
            <c:numRef>
              <c:f>Feuil1!$D$2:$D$15</c:f>
              <c:numCache>
                <c:formatCode>General</c:formatCode>
                <c:ptCount val="14"/>
                <c:pt idx="0">
                  <c:v>-6</c:v>
                </c:pt>
                <c:pt idx="1">
                  <c:v>-5</c:v>
                </c:pt>
                <c:pt idx="3">
                  <c:v>-7</c:v>
                </c:pt>
                <c:pt idx="4">
                  <c:v>-4</c:v>
                </c:pt>
                <c:pt idx="6">
                  <c:v>-6</c:v>
                </c:pt>
                <c:pt idx="7">
                  <c:v>-5</c:v>
                </c:pt>
                <c:pt idx="9">
                  <c:v>-8</c:v>
                </c:pt>
                <c:pt idx="10">
                  <c:v>-5</c:v>
                </c:pt>
                <c:pt idx="12">
                  <c:v>-3</c:v>
                </c:pt>
                <c:pt idx="13">
                  <c:v>-6</c:v>
                </c:pt>
              </c:numCache>
            </c:numRef>
          </c:val>
          <c:extLst>
            <c:ext xmlns:c16="http://schemas.microsoft.com/office/drawing/2014/chart" uri="{C3380CC4-5D6E-409C-BE32-E72D297353CC}">
              <c16:uniqueId val="{00000025-6FC3-42D3-87E3-1ADA11BA35DC}"/>
            </c:ext>
          </c:extLst>
        </c:ser>
        <c:dLbls>
          <c:showLegendKey val="0"/>
          <c:showVal val="0"/>
          <c:showCatName val="0"/>
          <c:showSerName val="0"/>
          <c:showPercent val="0"/>
          <c:showBubbleSize val="0"/>
        </c:dLbls>
        <c:gapWidth val="47"/>
        <c:overlap val="100"/>
        <c:axId val="1110006848"/>
        <c:axId val="1110003240"/>
      </c:barChart>
      <c:catAx>
        <c:axId val="1110006848"/>
        <c:scaling>
          <c:orientation val="minMax"/>
        </c:scaling>
        <c:delete val="1"/>
        <c:axPos val="b"/>
        <c:numFmt formatCode="General" sourceLinked="1"/>
        <c:majorTickMark val="none"/>
        <c:minorTickMark val="none"/>
        <c:tickLblPos val="nextTo"/>
        <c:crossAx val="1110003240"/>
        <c:crosses val="autoZero"/>
        <c:auto val="1"/>
        <c:lblAlgn val="ctr"/>
        <c:lblOffset val="100"/>
        <c:noMultiLvlLbl val="0"/>
      </c:catAx>
      <c:valAx>
        <c:axId val="1110003240"/>
        <c:scaling>
          <c:orientation val="minMax"/>
          <c:max val="100"/>
          <c:min val="-100"/>
        </c:scaling>
        <c:delete val="1"/>
        <c:axPos val="l"/>
        <c:numFmt formatCode="General" sourceLinked="1"/>
        <c:majorTickMark val="out"/>
        <c:minorTickMark val="none"/>
        <c:tickLblPos val="nextTo"/>
        <c:crossAx val="1110006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Feuil1!$C$1</c:f>
              <c:strCache>
                <c:ptCount val="1"/>
                <c:pt idx="0">
                  <c:v>Colonne1</c:v>
                </c:pt>
              </c:strCache>
            </c:strRef>
          </c:tx>
          <c:spPr>
            <a:ln w="57150" cap="rnd">
              <a:solidFill>
                <a:srgbClr val="8ACDCC"/>
              </a:solidFill>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69-424F-8B6B-BD3D1FA1ABA8}"/>
                </c:ext>
              </c:extLst>
            </c:dLbl>
            <c:dLbl>
              <c:idx val="3"/>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69-424F-8B6B-BD3D1FA1ABA8}"/>
                </c:ext>
              </c:extLst>
            </c:dLbl>
            <c:dLbl>
              <c:idx val="7"/>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36-4233-A85B-BE56EC5C1BE5}"/>
                </c:ext>
              </c:extLst>
            </c:dLbl>
            <c:dLbl>
              <c:idx val="8"/>
              <c:layout>
                <c:manualLayout>
                  <c:x val="-0.12195718920883816"/>
                  <c:y val="-1.700332549854266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69-424F-8B6B-BD3D1FA1ABA8}"/>
                </c:ext>
              </c:extLst>
            </c:dLbl>
            <c:dLbl>
              <c:idx val="9"/>
              <c:layout>
                <c:manualLayout>
                  <c:x val="4.2536287943569836E-3"/>
                  <c:y val="-8.906400945066239E-17"/>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2D-49A4-AA5E-0A9DC30DF574}"/>
                </c:ext>
              </c:extLst>
            </c:dLbl>
            <c:dLbl>
              <c:idx val="10"/>
              <c:layout>
                <c:manualLayout>
                  <c:x val="-0.10113523007562192"/>
                  <c:y val="-4.8580929995836195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69-424F-8B6B-BD3D1FA1ABA8}"/>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369-424F-8B6B-BD3D1FA1AB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ACDCC"/>
                    </a:solidFill>
                    <a:latin typeface="+mn-lt"/>
                    <a:ea typeface="+mn-ea"/>
                    <a:cs typeface="+mn-cs"/>
                  </a:defRPr>
                </a:pPr>
                <a:endParaRPr lang="nl-B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Feuil1!$A$2:$A$13</c:f>
              <c:numCache>
                <c:formatCode>General</c:formatCode>
                <c:ptCount val="12"/>
                <c:pt idx="0">
                  <c:v>7</c:v>
                </c:pt>
                <c:pt idx="1">
                  <c:v>15</c:v>
                </c:pt>
                <c:pt idx="2">
                  <c:v>16</c:v>
                </c:pt>
                <c:pt idx="3">
                  <c:v>19</c:v>
                </c:pt>
                <c:pt idx="4">
                  <c:v>32</c:v>
                </c:pt>
                <c:pt idx="5">
                  <c:v>66</c:v>
                </c:pt>
                <c:pt idx="6">
                  <c:v>1</c:v>
                </c:pt>
                <c:pt idx="7">
                  <c:v>30</c:v>
                </c:pt>
                <c:pt idx="8">
                  <c:v>12</c:v>
                </c:pt>
                <c:pt idx="9">
                  <c:v>23</c:v>
                </c:pt>
                <c:pt idx="10">
                  <c:v>28</c:v>
                </c:pt>
                <c:pt idx="11">
                  <c:v>46</c:v>
                </c:pt>
              </c:numCache>
            </c:numRef>
          </c:xVal>
          <c:yVal>
            <c:numRef>
              <c:f>Feuil1!$C$2:$C$13</c:f>
              <c:numCache>
                <c:formatCode>General</c:formatCode>
                <c:ptCount val="12"/>
                <c:pt idx="6">
                  <c:v>1</c:v>
                </c:pt>
                <c:pt idx="7">
                  <c:v>2</c:v>
                </c:pt>
                <c:pt idx="8">
                  <c:v>3</c:v>
                </c:pt>
                <c:pt idx="9">
                  <c:v>4</c:v>
                </c:pt>
                <c:pt idx="10">
                  <c:v>5</c:v>
                </c:pt>
                <c:pt idx="11">
                  <c:v>6</c:v>
                </c:pt>
              </c:numCache>
            </c:numRef>
          </c:yVal>
          <c:smooth val="1"/>
          <c:extLst>
            <c:ext xmlns:c16="http://schemas.microsoft.com/office/drawing/2014/chart" uri="{C3380CC4-5D6E-409C-BE32-E72D297353CC}">
              <c16:uniqueId val="{00000003-C136-4233-A85B-BE56EC5C1BE5}"/>
            </c:ext>
          </c:extLst>
        </c:ser>
        <c:ser>
          <c:idx val="0"/>
          <c:order val="1"/>
          <c:tx>
            <c:strRef>
              <c:f>Feuil1!$B$1</c:f>
              <c:strCache>
                <c:ptCount val="1"/>
                <c:pt idx="0">
                  <c:v>Valeur des Y</c:v>
                </c:pt>
              </c:strCache>
            </c:strRef>
          </c:tx>
          <c:spPr>
            <a:ln w="19050" cap="rnd">
              <a:solidFill>
                <a:srgbClr val="23AC84"/>
              </a:solidFill>
              <a:prstDash val="dash"/>
              <a:round/>
            </a:ln>
            <a:effectLst/>
          </c:spPr>
          <c:marker>
            <c:symbol val="none"/>
          </c:marker>
          <c:dLbls>
            <c:dLbl>
              <c:idx val="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36-4233-A85B-BE56EC5C1BE5}"/>
                </c:ext>
              </c:extLst>
            </c:dLbl>
            <c:dLbl>
              <c:idx val="1"/>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36-4233-A85B-BE56EC5C1BE5}"/>
                </c:ext>
              </c:extLst>
            </c:dLbl>
            <c:dLbl>
              <c:idx val="2"/>
              <c:layout>
                <c:manualLayout>
                  <c:x val="-2.5492027110237635E-2"/>
                  <c:y val="-1.700332549854275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69-424F-8B6B-BD3D1FA1ABA8}"/>
                </c:ext>
              </c:extLst>
            </c:dLbl>
            <c:dLbl>
              <c:idx val="3"/>
              <c:layout>
                <c:manualLayout>
                  <c:x val="-0.13683001716113549"/>
                  <c:y val="-8.906400945066239E-17"/>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69-424F-8B6B-BD3D1FA1ABA8}"/>
                </c:ext>
              </c:extLst>
            </c:dLbl>
            <c:dLbl>
              <c:idx val="4"/>
              <c:layout>
                <c:manualLayout>
                  <c:x val="-1.6955023865618964E-3"/>
                  <c:y val="-4.4532004725331195E-17"/>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69-424F-8B6B-BD3D1FA1ABA8}"/>
                </c:ext>
              </c:extLst>
            </c:dLbl>
            <c:dLbl>
              <c:idx val="5"/>
              <c:layout>
                <c:manualLayout>
                  <c:x val="1.2790632038975709E-3"/>
                  <c:y val="-1.214523249895904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369-424F-8B6B-BD3D1FA1ABA8}"/>
                </c:ext>
              </c:extLst>
            </c:dLbl>
            <c:dLbl>
              <c:idx val="6"/>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69-424F-8B6B-BD3D1FA1ABA8}"/>
                </c:ext>
              </c:extLst>
            </c:dLbl>
            <c:dLbl>
              <c:idx val="7"/>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9-424F-8B6B-BD3D1FA1ABA8}"/>
                </c:ext>
              </c:extLst>
            </c:dLbl>
            <c:dLbl>
              <c:idx val="8"/>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69-424F-8B6B-BD3D1FA1ABA8}"/>
                </c:ext>
              </c:extLst>
            </c:dLbl>
            <c:dLbl>
              <c:idx val="9"/>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69-424F-8B6B-BD3D1FA1ABA8}"/>
                </c:ext>
              </c:extLst>
            </c:dLbl>
            <c:dLbl>
              <c:idx val="10"/>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69-424F-8B6B-BD3D1FA1ABA8}"/>
                </c:ext>
              </c:extLst>
            </c:dLbl>
            <c:dLbl>
              <c:idx val="11"/>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369-424F-8B6B-BD3D1FA1AB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3AC84"/>
                    </a:solidFill>
                    <a:latin typeface="+mn-lt"/>
                    <a:ea typeface="+mn-ea"/>
                    <a:cs typeface="+mn-cs"/>
                  </a:defRPr>
                </a:pPr>
                <a:endParaRPr lang="nl-BE"/>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Feuil1!$A$2:$A$13</c:f>
              <c:numCache>
                <c:formatCode>General</c:formatCode>
                <c:ptCount val="12"/>
                <c:pt idx="0">
                  <c:v>7</c:v>
                </c:pt>
                <c:pt idx="1">
                  <c:v>15</c:v>
                </c:pt>
                <c:pt idx="2">
                  <c:v>16</c:v>
                </c:pt>
                <c:pt idx="3">
                  <c:v>19</c:v>
                </c:pt>
                <c:pt idx="4">
                  <c:v>32</c:v>
                </c:pt>
                <c:pt idx="5">
                  <c:v>66</c:v>
                </c:pt>
                <c:pt idx="6">
                  <c:v>1</c:v>
                </c:pt>
                <c:pt idx="7">
                  <c:v>30</c:v>
                </c:pt>
                <c:pt idx="8">
                  <c:v>12</c:v>
                </c:pt>
                <c:pt idx="9">
                  <c:v>23</c:v>
                </c:pt>
                <c:pt idx="10">
                  <c:v>28</c:v>
                </c:pt>
                <c:pt idx="11">
                  <c:v>46</c:v>
                </c:pt>
              </c:numCache>
            </c:numRef>
          </c:xVal>
          <c:yVal>
            <c:numRef>
              <c:f>Feuil1!$B$2:$B$13</c:f>
              <c:numCache>
                <c:formatCode>General</c:formatCode>
                <c:ptCount val="12"/>
                <c:pt idx="0">
                  <c:v>1</c:v>
                </c:pt>
                <c:pt idx="1">
                  <c:v>2</c:v>
                </c:pt>
                <c:pt idx="2">
                  <c:v>3</c:v>
                </c:pt>
                <c:pt idx="3">
                  <c:v>4</c:v>
                </c:pt>
                <c:pt idx="4">
                  <c:v>5</c:v>
                </c:pt>
                <c:pt idx="5">
                  <c:v>6</c:v>
                </c:pt>
              </c:numCache>
            </c:numRef>
          </c:yVal>
          <c:smooth val="1"/>
          <c:extLst>
            <c:ext xmlns:c16="http://schemas.microsoft.com/office/drawing/2014/chart" uri="{C3380CC4-5D6E-409C-BE32-E72D297353CC}">
              <c16:uniqueId val="{00000000-C136-4233-A85B-BE56EC5C1BE5}"/>
            </c:ext>
          </c:extLst>
        </c:ser>
        <c:dLbls>
          <c:showLegendKey val="0"/>
          <c:showVal val="0"/>
          <c:showCatName val="0"/>
          <c:showSerName val="0"/>
          <c:showPercent val="0"/>
          <c:showBubbleSize val="0"/>
        </c:dLbls>
        <c:axId val="985314624"/>
        <c:axId val="985313968"/>
      </c:scatterChart>
      <c:valAx>
        <c:axId val="985314624"/>
        <c:scaling>
          <c:orientation val="minMax"/>
          <c:max val="100"/>
        </c:scaling>
        <c:delete val="1"/>
        <c:axPos val="b"/>
        <c:numFmt formatCode="General" sourceLinked="1"/>
        <c:majorTickMark val="out"/>
        <c:minorTickMark val="none"/>
        <c:tickLblPos val="nextTo"/>
        <c:crossAx val="985313968"/>
        <c:crosses val="autoZero"/>
        <c:crossBetween val="midCat"/>
      </c:valAx>
      <c:valAx>
        <c:axId val="985313968"/>
        <c:scaling>
          <c:orientation val="minMax"/>
          <c:max val="7"/>
          <c:min val="1"/>
        </c:scaling>
        <c:delete val="1"/>
        <c:axPos val="l"/>
        <c:numFmt formatCode="General" sourceLinked="1"/>
        <c:majorTickMark val="out"/>
        <c:minorTickMark val="none"/>
        <c:tickLblPos val="nextTo"/>
        <c:crossAx val="9853146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40" y="0"/>
            <a:ext cx="2949099" cy="498932"/>
          </a:xfrm>
          <a:prstGeom prst="rect">
            <a:avLst/>
          </a:prstGeom>
        </p:spPr>
        <p:txBody>
          <a:bodyPr vert="horz" lIns="91440" tIns="45720" rIns="91440" bIns="45720" rtlCol="0"/>
          <a:lstStyle>
            <a:lvl1pPr algn="r">
              <a:defRPr sz="1200"/>
            </a:lvl1pPr>
          </a:lstStyle>
          <a:p>
            <a:fld id="{42691DDE-BA6A-4F57-909C-98F49C72955F}" type="datetimeFigureOut">
              <a:rPr lang="en-GB" smtClean="0"/>
              <a:t>18/05/2022</a:t>
            </a:fld>
            <a:endParaRPr lang="en-GB" dirty="0"/>
          </a:p>
        </p:txBody>
      </p:sp>
      <p:sp>
        <p:nvSpPr>
          <p:cNvPr id="4" name="Footer Placeholder 3"/>
          <p:cNvSpPr>
            <a:spLocks noGrp="1"/>
          </p:cNvSpPr>
          <p:nvPr>
            <p:ph type="ftr" sz="quarter" idx="2"/>
          </p:nvPr>
        </p:nvSpPr>
        <p:spPr>
          <a:xfrm>
            <a:off x="1"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40" y="9445170"/>
            <a:ext cx="2949099" cy="498931"/>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dirty="0"/>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40" y="0"/>
            <a:ext cx="2949099" cy="498932"/>
          </a:xfrm>
          <a:prstGeom prst="rect">
            <a:avLst/>
          </a:prstGeom>
        </p:spPr>
        <p:txBody>
          <a:bodyPr vert="horz" lIns="91440" tIns="45720" rIns="91440" bIns="45720" rtlCol="0"/>
          <a:lstStyle>
            <a:lvl1pPr algn="r">
              <a:defRPr sz="1200"/>
            </a:lvl1pPr>
          </a:lstStyle>
          <a:p>
            <a:fld id="{CBAAC5B1-F58D-4268-BB75-9856A9D794A6}" type="datetimeFigureOut">
              <a:rPr lang="en-GB" smtClean="0"/>
              <a:t>18/05/2022</a:t>
            </a:fld>
            <a:endParaRPr 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5599"/>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dirty="0"/>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067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10</a:t>
            </a:fld>
            <a:endParaRPr lang="en-GB" dirty="0"/>
          </a:p>
        </p:txBody>
      </p:sp>
    </p:spTree>
    <p:extLst>
      <p:ext uri="{BB962C8B-B14F-4D97-AF65-F5344CB8AC3E}">
        <p14:creationId xmlns:p14="http://schemas.microsoft.com/office/powerpoint/2010/main" val="340374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11</a:t>
            </a:fld>
            <a:endParaRPr lang="en-GB" dirty="0"/>
          </a:p>
        </p:txBody>
      </p:sp>
    </p:spTree>
    <p:extLst>
      <p:ext uri="{BB962C8B-B14F-4D97-AF65-F5344CB8AC3E}">
        <p14:creationId xmlns:p14="http://schemas.microsoft.com/office/powerpoint/2010/main" val="372861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16</a:t>
            </a:fld>
            <a:endParaRPr lang="en-GB" dirty="0"/>
          </a:p>
        </p:txBody>
      </p:sp>
    </p:spTree>
    <p:extLst>
      <p:ext uri="{BB962C8B-B14F-4D97-AF65-F5344CB8AC3E}">
        <p14:creationId xmlns:p14="http://schemas.microsoft.com/office/powerpoint/2010/main" val="297736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17</a:t>
            </a:fld>
            <a:endParaRPr lang="en-GB" dirty="0"/>
          </a:p>
        </p:txBody>
      </p:sp>
    </p:spTree>
    <p:extLst>
      <p:ext uri="{BB962C8B-B14F-4D97-AF65-F5344CB8AC3E}">
        <p14:creationId xmlns:p14="http://schemas.microsoft.com/office/powerpoint/2010/main" val="42847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18</a:t>
            </a:fld>
            <a:endParaRPr lang="en-GB" dirty="0"/>
          </a:p>
        </p:txBody>
      </p:sp>
    </p:spTree>
    <p:extLst>
      <p:ext uri="{BB962C8B-B14F-4D97-AF65-F5344CB8AC3E}">
        <p14:creationId xmlns:p14="http://schemas.microsoft.com/office/powerpoint/2010/main" val="255386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19</a:t>
            </a:fld>
            <a:endParaRPr lang="en-GB" dirty="0"/>
          </a:p>
        </p:txBody>
      </p:sp>
    </p:spTree>
    <p:extLst>
      <p:ext uri="{BB962C8B-B14F-4D97-AF65-F5344CB8AC3E}">
        <p14:creationId xmlns:p14="http://schemas.microsoft.com/office/powerpoint/2010/main" val="3425612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20</a:t>
            </a:fld>
            <a:endParaRPr lang="en-GB" dirty="0"/>
          </a:p>
        </p:txBody>
      </p:sp>
    </p:spTree>
    <p:extLst>
      <p:ext uri="{BB962C8B-B14F-4D97-AF65-F5344CB8AC3E}">
        <p14:creationId xmlns:p14="http://schemas.microsoft.com/office/powerpoint/2010/main" val="231757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21</a:t>
            </a:fld>
            <a:endParaRPr lang="en-GB" dirty="0"/>
          </a:p>
        </p:txBody>
      </p:sp>
    </p:spTree>
    <p:extLst>
      <p:ext uri="{BB962C8B-B14F-4D97-AF65-F5344CB8AC3E}">
        <p14:creationId xmlns:p14="http://schemas.microsoft.com/office/powerpoint/2010/main" val="323966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22</a:t>
            </a:fld>
            <a:endParaRPr lang="en-GB" dirty="0"/>
          </a:p>
        </p:txBody>
      </p:sp>
    </p:spTree>
    <p:extLst>
      <p:ext uri="{BB962C8B-B14F-4D97-AF65-F5344CB8AC3E}">
        <p14:creationId xmlns:p14="http://schemas.microsoft.com/office/powerpoint/2010/main" val="133056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23</a:t>
            </a:fld>
            <a:endParaRPr lang="en-GB" dirty="0"/>
          </a:p>
        </p:txBody>
      </p:sp>
    </p:spTree>
    <p:extLst>
      <p:ext uri="{BB962C8B-B14F-4D97-AF65-F5344CB8AC3E}">
        <p14:creationId xmlns:p14="http://schemas.microsoft.com/office/powerpoint/2010/main" val="83477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a:t>
            </a:fld>
            <a:endParaRPr lang="en-GB" dirty="0"/>
          </a:p>
        </p:txBody>
      </p:sp>
    </p:spTree>
    <p:extLst>
      <p:ext uri="{BB962C8B-B14F-4D97-AF65-F5344CB8AC3E}">
        <p14:creationId xmlns:p14="http://schemas.microsoft.com/office/powerpoint/2010/main" val="111071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24</a:t>
            </a:fld>
            <a:endParaRPr lang="en-GB" dirty="0"/>
          </a:p>
        </p:txBody>
      </p:sp>
    </p:spTree>
    <p:extLst>
      <p:ext uri="{BB962C8B-B14F-4D97-AF65-F5344CB8AC3E}">
        <p14:creationId xmlns:p14="http://schemas.microsoft.com/office/powerpoint/2010/main" val="4050658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25</a:t>
            </a:fld>
            <a:endParaRPr lang="en-GB" dirty="0"/>
          </a:p>
        </p:txBody>
      </p:sp>
    </p:spTree>
    <p:extLst>
      <p:ext uri="{BB962C8B-B14F-4D97-AF65-F5344CB8AC3E}">
        <p14:creationId xmlns:p14="http://schemas.microsoft.com/office/powerpoint/2010/main" val="879863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26</a:t>
            </a:fld>
            <a:endParaRPr lang="en-GB" dirty="0"/>
          </a:p>
        </p:txBody>
      </p:sp>
    </p:spTree>
    <p:extLst>
      <p:ext uri="{BB962C8B-B14F-4D97-AF65-F5344CB8AC3E}">
        <p14:creationId xmlns:p14="http://schemas.microsoft.com/office/powerpoint/2010/main" val="250908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27</a:t>
            </a:fld>
            <a:endParaRPr lang="en-GB" dirty="0"/>
          </a:p>
        </p:txBody>
      </p:sp>
    </p:spTree>
    <p:extLst>
      <p:ext uri="{BB962C8B-B14F-4D97-AF65-F5344CB8AC3E}">
        <p14:creationId xmlns:p14="http://schemas.microsoft.com/office/powerpoint/2010/main" val="239667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28</a:t>
            </a:fld>
            <a:endParaRPr lang="en-GB" dirty="0"/>
          </a:p>
        </p:txBody>
      </p:sp>
    </p:spTree>
    <p:extLst>
      <p:ext uri="{BB962C8B-B14F-4D97-AF65-F5344CB8AC3E}">
        <p14:creationId xmlns:p14="http://schemas.microsoft.com/office/powerpoint/2010/main" val="2406679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29</a:t>
            </a:fld>
            <a:endParaRPr lang="en-GB" dirty="0"/>
          </a:p>
        </p:txBody>
      </p:sp>
    </p:spTree>
    <p:extLst>
      <p:ext uri="{BB962C8B-B14F-4D97-AF65-F5344CB8AC3E}">
        <p14:creationId xmlns:p14="http://schemas.microsoft.com/office/powerpoint/2010/main" val="155501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30</a:t>
            </a:fld>
            <a:endParaRPr lang="en-GB" dirty="0"/>
          </a:p>
        </p:txBody>
      </p:sp>
    </p:spTree>
    <p:extLst>
      <p:ext uri="{BB962C8B-B14F-4D97-AF65-F5344CB8AC3E}">
        <p14:creationId xmlns:p14="http://schemas.microsoft.com/office/powerpoint/2010/main" val="811611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31</a:t>
            </a:fld>
            <a:endParaRPr lang="en-GB" dirty="0"/>
          </a:p>
        </p:txBody>
      </p:sp>
    </p:spTree>
    <p:extLst>
      <p:ext uri="{BB962C8B-B14F-4D97-AF65-F5344CB8AC3E}">
        <p14:creationId xmlns:p14="http://schemas.microsoft.com/office/powerpoint/2010/main" val="74298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32</a:t>
            </a:fld>
            <a:endParaRPr lang="en-GB" dirty="0"/>
          </a:p>
        </p:txBody>
      </p:sp>
    </p:spTree>
    <p:extLst>
      <p:ext uri="{BB962C8B-B14F-4D97-AF65-F5344CB8AC3E}">
        <p14:creationId xmlns:p14="http://schemas.microsoft.com/office/powerpoint/2010/main" val="327707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33</a:t>
            </a:fld>
            <a:endParaRPr lang="en-GB" dirty="0"/>
          </a:p>
        </p:txBody>
      </p:sp>
    </p:spTree>
    <p:extLst>
      <p:ext uri="{BB962C8B-B14F-4D97-AF65-F5344CB8AC3E}">
        <p14:creationId xmlns:p14="http://schemas.microsoft.com/office/powerpoint/2010/main" val="2000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a:t>
            </a:fld>
            <a:endParaRPr lang="en-GB" dirty="0"/>
          </a:p>
        </p:txBody>
      </p:sp>
    </p:spTree>
    <p:extLst>
      <p:ext uri="{BB962C8B-B14F-4D97-AF65-F5344CB8AC3E}">
        <p14:creationId xmlns:p14="http://schemas.microsoft.com/office/powerpoint/2010/main" val="3643295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34</a:t>
            </a:fld>
            <a:endParaRPr lang="en-GB" dirty="0"/>
          </a:p>
        </p:txBody>
      </p:sp>
    </p:spTree>
    <p:extLst>
      <p:ext uri="{BB962C8B-B14F-4D97-AF65-F5344CB8AC3E}">
        <p14:creationId xmlns:p14="http://schemas.microsoft.com/office/powerpoint/2010/main" val="3336706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35</a:t>
            </a:fld>
            <a:endParaRPr lang="en-GB" dirty="0"/>
          </a:p>
        </p:txBody>
      </p:sp>
    </p:spTree>
    <p:extLst>
      <p:ext uri="{BB962C8B-B14F-4D97-AF65-F5344CB8AC3E}">
        <p14:creationId xmlns:p14="http://schemas.microsoft.com/office/powerpoint/2010/main" val="1569718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36</a:t>
            </a:fld>
            <a:endParaRPr lang="en-GB" dirty="0"/>
          </a:p>
        </p:txBody>
      </p:sp>
    </p:spTree>
    <p:extLst>
      <p:ext uri="{BB962C8B-B14F-4D97-AF65-F5344CB8AC3E}">
        <p14:creationId xmlns:p14="http://schemas.microsoft.com/office/powerpoint/2010/main" val="3084652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37</a:t>
            </a:fld>
            <a:endParaRPr lang="en-GB" dirty="0"/>
          </a:p>
        </p:txBody>
      </p:sp>
    </p:spTree>
    <p:extLst>
      <p:ext uri="{BB962C8B-B14F-4D97-AF65-F5344CB8AC3E}">
        <p14:creationId xmlns:p14="http://schemas.microsoft.com/office/powerpoint/2010/main" val="4211649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38</a:t>
            </a:fld>
            <a:endParaRPr lang="en-GB" dirty="0"/>
          </a:p>
        </p:txBody>
      </p:sp>
    </p:spTree>
    <p:extLst>
      <p:ext uri="{BB962C8B-B14F-4D97-AF65-F5344CB8AC3E}">
        <p14:creationId xmlns:p14="http://schemas.microsoft.com/office/powerpoint/2010/main" val="2807753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39</a:t>
            </a:fld>
            <a:endParaRPr lang="en-GB" dirty="0"/>
          </a:p>
        </p:txBody>
      </p:sp>
    </p:spTree>
    <p:extLst>
      <p:ext uri="{BB962C8B-B14F-4D97-AF65-F5344CB8AC3E}">
        <p14:creationId xmlns:p14="http://schemas.microsoft.com/office/powerpoint/2010/main" val="1976534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40</a:t>
            </a:fld>
            <a:endParaRPr lang="en-GB" dirty="0"/>
          </a:p>
        </p:txBody>
      </p:sp>
    </p:spTree>
    <p:extLst>
      <p:ext uri="{BB962C8B-B14F-4D97-AF65-F5344CB8AC3E}">
        <p14:creationId xmlns:p14="http://schemas.microsoft.com/office/powerpoint/2010/main" val="2145490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41</a:t>
            </a:fld>
            <a:endParaRPr lang="en-GB" dirty="0"/>
          </a:p>
        </p:txBody>
      </p:sp>
    </p:spTree>
    <p:extLst>
      <p:ext uri="{BB962C8B-B14F-4D97-AF65-F5344CB8AC3E}">
        <p14:creationId xmlns:p14="http://schemas.microsoft.com/office/powerpoint/2010/main" val="2477820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630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218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4</a:t>
            </a:fld>
            <a:endParaRPr lang="en-GB" dirty="0"/>
          </a:p>
        </p:txBody>
      </p:sp>
    </p:spTree>
    <p:extLst>
      <p:ext uri="{BB962C8B-B14F-4D97-AF65-F5344CB8AC3E}">
        <p14:creationId xmlns:p14="http://schemas.microsoft.com/office/powerpoint/2010/main" val="699127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5862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23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388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829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494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8063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9282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51</a:t>
            </a:fld>
            <a:endParaRPr lang="en-GB"/>
          </a:p>
        </p:txBody>
      </p:sp>
    </p:spTree>
    <p:extLst>
      <p:ext uri="{BB962C8B-B14F-4D97-AF65-F5344CB8AC3E}">
        <p14:creationId xmlns:p14="http://schemas.microsoft.com/office/powerpoint/2010/main" val="2798505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52</a:t>
            </a:fld>
            <a:endParaRPr lang="en-GB" dirty="0"/>
          </a:p>
        </p:txBody>
      </p:sp>
    </p:spTree>
    <p:extLst>
      <p:ext uri="{BB962C8B-B14F-4D97-AF65-F5344CB8AC3E}">
        <p14:creationId xmlns:p14="http://schemas.microsoft.com/office/powerpoint/2010/main" val="3835746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53</a:t>
            </a:fld>
            <a:endParaRPr lang="en-GB" dirty="0"/>
          </a:p>
        </p:txBody>
      </p:sp>
    </p:spTree>
    <p:extLst>
      <p:ext uri="{BB962C8B-B14F-4D97-AF65-F5344CB8AC3E}">
        <p14:creationId xmlns:p14="http://schemas.microsoft.com/office/powerpoint/2010/main" val="2487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a:t>
            </a:fld>
            <a:endParaRPr lang="en-GB" dirty="0"/>
          </a:p>
        </p:txBody>
      </p:sp>
    </p:spTree>
    <p:extLst>
      <p:ext uri="{BB962C8B-B14F-4D97-AF65-F5344CB8AC3E}">
        <p14:creationId xmlns:p14="http://schemas.microsoft.com/office/powerpoint/2010/main" val="1107527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54</a:t>
            </a:fld>
            <a:endParaRPr lang="en-GB" dirty="0"/>
          </a:p>
        </p:txBody>
      </p:sp>
    </p:spTree>
    <p:extLst>
      <p:ext uri="{BB962C8B-B14F-4D97-AF65-F5344CB8AC3E}">
        <p14:creationId xmlns:p14="http://schemas.microsoft.com/office/powerpoint/2010/main" val="40955913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55</a:t>
            </a:fld>
            <a:endParaRPr lang="en-GB" dirty="0"/>
          </a:p>
        </p:txBody>
      </p:sp>
    </p:spTree>
    <p:extLst>
      <p:ext uri="{BB962C8B-B14F-4D97-AF65-F5344CB8AC3E}">
        <p14:creationId xmlns:p14="http://schemas.microsoft.com/office/powerpoint/2010/main" val="2147854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56</a:t>
            </a:fld>
            <a:endParaRPr lang="en-GB" dirty="0"/>
          </a:p>
        </p:txBody>
      </p:sp>
    </p:spTree>
    <p:extLst>
      <p:ext uri="{BB962C8B-B14F-4D97-AF65-F5344CB8AC3E}">
        <p14:creationId xmlns:p14="http://schemas.microsoft.com/office/powerpoint/2010/main" val="1742016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57</a:t>
            </a:fld>
            <a:endParaRPr lang="en-GB" dirty="0"/>
          </a:p>
        </p:txBody>
      </p:sp>
    </p:spTree>
    <p:extLst>
      <p:ext uri="{BB962C8B-B14F-4D97-AF65-F5344CB8AC3E}">
        <p14:creationId xmlns:p14="http://schemas.microsoft.com/office/powerpoint/2010/main" val="26581011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58</a:t>
            </a:fld>
            <a:endParaRPr lang="en-GB" dirty="0"/>
          </a:p>
        </p:txBody>
      </p:sp>
    </p:spTree>
    <p:extLst>
      <p:ext uri="{BB962C8B-B14F-4D97-AF65-F5344CB8AC3E}">
        <p14:creationId xmlns:p14="http://schemas.microsoft.com/office/powerpoint/2010/main" val="1578645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59</a:t>
            </a:fld>
            <a:endParaRPr lang="en-GB" dirty="0"/>
          </a:p>
        </p:txBody>
      </p:sp>
    </p:spTree>
    <p:extLst>
      <p:ext uri="{BB962C8B-B14F-4D97-AF65-F5344CB8AC3E}">
        <p14:creationId xmlns:p14="http://schemas.microsoft.com/office/powerpoint/2010/main" val="19848305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60</a:t>
            </a:fld>
            <a:endParaRPr lang="en-GB" dirty="0"/>
          </a:p>
        </p:txBody>
      </p:sp>
    </p:spTree>
    <p:extLst>
      <p:ext uri="{BB962C8B-B14F-4D97-AF65-F5344CB8AC3E}">
        <p14:creationId xmlns:p14="http://schemas.microsoft.com/office/powerpoint/2010/main" val="36282046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61</a:t>
            </a:fld>
            <a:endParaRPr lang="en-GB" dirty="0"/>
          </a:p>
        </p:txBody>
      </p:sp>
    </p:spTree>
    <p:extLst>
      <p:ext uri="{BB962C8B-B14F-4D97-AF65-F5344CB8AC3E}">
        <p14:creationId xmlns:p14="http://schemas.microsoft.com/office/powerpoint/2010/main" val="408376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62</a:t>
            </a:fld>
            <a:endParaRPr lang="en-GB" dirty="0"/>
          </a:p>
        </p:txBody>
      </p:sp>
    </p:spTree>
    <p:extLst>
      <p:ext uri="{BB962C8B-B14F-4D97-AF65-F5344CB8AC3E}">
        <p14:creationId xmlns:p14="http://schemas.microsoft.com/office/powerpoint/2010/main" val="13725661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63</a:t>
            </a:fld>
            <a:endParaRPr lang="en-GB" dirty="0"/>
          </a:p>
        </p:txBody>
      </p:sp>
    </p:spTree>
    <p:extLst>
      <p:ext uri="{BB962C8B-B14F-4D97-AF65-F5344CB8AC3E}">
        <p14:creationId xmlns:p14="http://schemas.microsoft.com/office/powerpoint/2010/main" val="77149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a:t>
            </a:fld>
            <a:endParaRPr lang="en-GB" dirty="0"/>
          </a:p>
        </p:txBody>
      </p:sp>
    </p:spTree>
    <p:extLst>
      <p:ext uri="{BB962C8B-B14F-4D97-AF65-F5344CB8AC3E}">
        <p14:creationId xmlns:p14="http://schemas.microsoft.com/office/powerpoint/2010/main" val="678967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64</a:t>
            </a:fld>
            <a:endParaRPr lang="en-GB" dirty="0"/>
          </a:p>
        </p:txBody>
      </p:sp>
    </p:spTree>
    <p:extLst>
      <p:ext uri="{BB962C8B-B14F-4D97-AF65-F5344CB8AC3E}">
        <p14:creationId xmlns:p14="http://schemas.microsoft.com/office/powerpoint/2010/main" val="2929786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65</a:t>
            </a:fld>
            <a:endParaRPr lang="en-GB" dirty="0"/>
          </a:p>
        </p:txBody>
      </p:sp>
    </p:spTree>
    <p:extLst>
      <p:ext uri="{BB962C8B-B14F-4D97-AF65-F5344CB8AC3E}">
        <p14:creationId xmlns:p14="http://schemas.microsoft.com/office/powerpoint/2010/main" val="3519308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66</a:t>
            </a:fld>
            <a:endParaRPr lang="en-GB" dirty="0"/>
          </a:p>
        </p:txBody>
      </p:sp>
    </p:spTree>
    <p:extLst>
      <p:ext uri="{BB962C8B-B14F-4D97-AF65-F5344CB8AC3E}">
        <p14:creationId xmlns:p14="http://schemas.microsoft.com/office/powerpoint/2010/main" val="3621034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67</a:t>
            </a:fld>
            <a:endParaRPr lang="en-GB" dirty="0"/>
          </a:p>
        </p:txBody>
      </p:sp>
    </p:spTree>
    <p:extLst>
      <p:ext uri="{BB962C8B-B14F-4D97-AF65-F5344CB8AC3E}">
        <p14:creationId xmlns:p14="http://schemas.microsoft.com/office/powerpoint/2010/main" val="24231724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68</a:t>
            </a:fld>
            <a:endParaRPr lang="en-GB" dirty="0"/>
          </a:p>
        </p:txBody>
      </p:sp>
    </p:spTree>
    <p:extLst>
      <p:ext uri="{BB962C8B-B14F-4D97-AF65-F5344CB8AC3E}">
        <p14:creationId xmlns:p14="http://schemas.microsoft.com/office/powerpoint/2010/main" val="3154228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69</a:t>
            </a:fld>
            <a:endParaRPr lang="en-GB" dirty="0"/>
          </a:p>
        </p:txBody>
      </p:sp>
    </p:spTree>
    <p:extLst>
      <p:ext uri="{BB962C8B-B14F-4D97-AF65-F5344CB8AC3E}">
        <p14:creationId xmlns:p14="http://schemas.microsoft.com/office/powerpoint/2010/main" val="398684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70</a:t>
            </a:fld>
            <a:endParaRPr lang="en-GB" dirty="0"/>
          </a:p>
        </p:txBody>
      </p:sp>
    </p:spTree>
    <p:extLst>
      <p:ext uri="{BB962C8B-B14F-4D97-AF65-F5344CB8AC3E}">
        <p14:creationId xmlns:p14="http://schemas.microsoft.com/office/powerpoint/2010/main" val="22025333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71</a:t>
            </a:fld>
            <a:endParaRPr lang="en-GB" dirty="0"/>
          </a:p>
        </p:txBody>
      </p:sp>
    </p:spTree>
    <p:extLst>
      <p:ext uri="{BB962C8B-B14F-4D97-AF65-F5344CB8AC3E}">
        <p14:creationId xmlns:p14="http://schemas.microsoft.com/office/powerpoint/2010/main" val="21550929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72</a:t>
            </a:fld>
            <a:endParaRPr lang="en-GB" dirty="0"/>
          </a:p>
        </p:txBody>
      </p:sp>
    </p:spTree>
    <p:extLst>
      <p:ext uri="{BB962C8B-B14F-4D97-AF65-F5344CB8AC3E}">
        <p14:creationId xmlns:p14="http://schemas.microsoft.com/office/powerpoint/2010/main" val="821231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73</a:t>
            </a:fld>
            <a:endParaRPr lang="en-GB" dirty="0"/>
          </a:p>
        </p:txBody>
      </p:sp>
    </p:spTree>
    <p:extLst>
      <p:ext uri="{BB962C8B-B14F-4D97-AF65-F5344CB8AC3E}">
        <p14:creationId xmlns:p14="http://schemas.microsoft.com/office/powerpoint/2010/main" val="119421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7</a:t>
            </a:fld>
            <a:endParaRPr lang="en-GB" dirty="0"/>
          </a:p>
        </p:txBody>
      </p:sp>
    </p:spTree>
    <p:extLst>
      <p:ext uri="{BB962C8B-B14F-4D97-AF65-F5344CB8AC3E}">
        <p14:creationId xmlns:p14="http://schemas.microsoft.com/office/powerpoint/2010/main" val="19455408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74</a:t>
            </a:fld>
            <a:endParaRPr lang="en-GB" dirty="0"/>
          </a:p>
        </p:txBody>
      </p:sp>
    </p:spTree>
    <p:extLst>
      <p:ext uri="{BB962C8B-B14F-4D97-AF65-F5344CB8AC3E}">
        <p14:creationId xmlns:p14="http://schemas.microsoft.com/office/powerpoint/2010/main" val="868506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75</a:t>
            </a:fld>
            <a:endParaRPr lang="en-GB" dirty="0"/>
          </a:p>
        </p:txBody>
      </p:sp>
    </p:spTree>
    <p:extLst>
      <p:ext uri="{BB962C8B-B14F-4D97-AF65-F5344CB8AC3E}">
        <p14:creationId xmlns:p14="http://schemas.microsoft.com/office/powerpoint/2010/main" val="17868889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86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5900C33-90AE-4963-9AD8-3B07939F57E9}" type="slidenum">
              <a:rPr lang="en-GB" smtClean="0"/>
              <a:t>8</a:t>
            </a:fld>
            <a:endParaRPr lang="en-GB" dirty="0"/>
          </a:p>
        </p:txBody>
      </p:sp>
    </p:spTree>
    <p:extLst>
      <p:ext uri="{BB962C8B-B14F-4D97-AF65-F5344CB8AC3E}">
        <p14:creationId xmlns:p14="http://schemas.microsoft.com/office/powerpoint/2010/main" val="282160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90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2 (whit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AE8C902-1FAE-4A05-8AAE-7DA9B549E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138"/>
          <a:stretch/>
        </p:blipFill>
        <p:spPr>
          <a:xfrm>
            <a:off x="0" y="0"/>
            <a:ext cx="12192000" cy="6858001"/>
          </a:xfrm>
          <a:prstGeom prst="rect">
            <a:avLst/>
          </a:prstGeom>
        </p:spPr>
      </p:pic>
    </p:spTree>
    <p:extLst>
      <p:ext uri="{BB962C8B-B14F-4D97-AF65-F5344CB8AC3E}">
        <p14:creationId xmlns:p14="http://schemas.microsoft.com/office/powerpoint/2010/main" val="258199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3EE0E8-1999-49A6-BD6B-CE2D932B04F6}"/>
              </a:ext>
            </a:extLst>
          </p:cNvPr>
          <p:cNvSpPr/>
          <p:nvPr userDrawn="1"/>
        </p:nvSpPr>
        <p:spPr bwMode="ltGray">
          <a:xfrm>
            <a:off x="425236" y="2631567"/>
            <a:ext cx="1014458" cy="904438"/>
          </a:xfrm>
          <a:prstGeom prst="rect">
            <a:avLst/>
          </a:prstGeom>
          <a:solidFill>
            <a:srgbClr val="008E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1D8CF821-D065-4232-A100-73C885D93681}"/>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6" name="Image 5">
            <a:extLst>
              <a:ext uri="{FF2B5EF4-FFF2-40B4-BE49-F238E27FC236}">
                <a16:creationId xmlns:a16="http://schemas.microsoft.com/office/drawing/2014/main" id="{65F915F7-5ECC-44A1-AB23-D8D41EF66DD2}"/>
              </a:ext>
            </a:extLst>
          </p:cNvPr>
          <p:cNvPicPr>
            <a:picLocks noChangeAspect="1"/>
          </p:cNvPicPr>
          <p:nvPr userDrawn="1"/>
        </p:nvPicPr>
        <p:blipFill>
          <a:blip r:embed="rId2"/>
          <a:stretch>
            <a:fillRect/>
          </a:stretch>
        </p:blipFill>
        <p:spPr>
          <a:xfrm>
            <a:off x="0" y="1713"/>
            <a:ext cx="12192000" cy="6854573"/>
          </a:xfrm>
          <a:prstGeom prst="rect">
            <a:avLst/>
          </a:prstGeom>
        </p:spPr>
      </p:pic>
      <p:sp>
        <p:nvSpPr>
          <p:cNvPr id="8" name="Rectangle 7">
            <a:extLst>
              <a:ext uri="{FF2B5EF4-FFF2-40B4-BE49-F238E27FC236}">
                <a16:creationId xmlns:a16="http://schemas.microsoft.com/office/drawing/2014/main" id="{61D0C09F-854E-407F-9B1E-BE4442698E83}"/>
              </a:ext>
            </a:extLst>
          </p:cNvPr>
          <p:cNvSpPr/>
          <p:nvPr userDrawn="1"/>
        </p:nvSpPr>
        <p:spPr bwMode="ltGray">
          <a:xfrm>
            <a:off x="564204" y="2631567"/>
            <a:ext cx="875490" cy="705020"/>
          </a:xfrm>
          <a:prstGeom prst="rect">
            <a:avLst/>
          </a:prstGeom>
          <a:solidFill>
            <a:srgbClr val="008E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pic>
        <p:nvPicPr>
          <p:cNvPr id="9" name="Picture 8" descr="A picture containing building, window&#10;&#10;Description automatically generated">
            <a:extLst>
              <a:ext uri="{FF2B5EF4-FFF2-40B4-BE49-F238E27FC236}">
                <a16:creationId xmlns:a16="http://schemas.microsoft.com/office/drawing/2014/main" id="{4E2E5D3E-CA98-4BD2-BE19-61DDAF582C5C}"/>
              </a:ext>
            </a:extLst>
          </p:cNvPr>
          <p:cNvPicPr>
            <a:picLocks noChangeAspect="1"/>
          </p:cNvPicPr>
          <p:nvPr userDrawn="1"/>
        </p:nvPicPr>
        <p:blipFill rotWithShape="1">
          <a:blip r:embed="rId3"/>
          <a:srcRect l="12486" t="31017" r="18719" b="9738"/>
          <a:stretch/>
        </p:blipFill>
        <p:spPr>
          <a:xfrm>
            <a:off x="454420" y="2592658"/>
            <a:ext cx="906059" cy="780299"/>
          </a:xfrm>
          <a:prstGeom prst="rect">
            <a:avLst/>
          </a:prstGeom>
        </p:spPr>
      </p:pic>
    </p:spTree>
    <p:extLst>
      <p:ext uri="{BB962C8B-B14F-4D97-AF65-F5344CB8AC3E}">
        <p14:creationId xmlns:p14="http://schemas.microsoft.com/office/powerpoint/2010/main" val="106649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1C0431-1682-40CD-8125-062D4B0C44E1}"/>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6" name="Image 5" descr="Une image contenant texte, clipart, carte de visite&#10;&#10;Description générée automatiquement">
            <a:extLst>
              <a:ext uri="{FF2B5EF4-FFF2-40B4-BE49-F238E27FC236}">
                <a16:creationId xmlns:a16="http://schemas.microsoft.com/office/drawing/2014/main" id="{CE9A01DE-AD39-4D97-BB24-FF5794BD7AF9}"/>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251058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5342CDC-C246-4E96-916D-3AD992D58BEC}"/>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4" name="Image 3">
            <a:extLst>
              <a:ext uri="{FF2B5EF4-FFF2-40B4-BE49-F238E27FC236}">
                <a16:creationId xmlns:a16="http://schemas.microsoft.com/office/drawing/2014/main" id="{F7B637F3-5853-4EEF-B65D-20E6797985D3}"/>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142007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A106E9E-97F7-43D8-A7F8-19BB0C8E38C5}"/>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9" name="Image 8">
            <a:extLst>
              <a:ext uri="{FF2B5EF4-FFF2-40B4-BE49-F238E27FC236}">
                <a16:creationId xmlns:a16="http://schemas.microsoft.com/office/drawing/2014/main" id="{2A8528C9-8E2E-48D5-BFFD-EDB338B24D66}"/>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622065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E4185EE-4D83-48B1-B377-5C176B147D78}"/>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a:extLst>
              <a:ext uri="{FF2B5EF4-FFF2-40B4-BE49-F238E27FC236}">
                <a16:creationId xmlns:a16="http://schemas.microsoft.com/office/drawing/2014/main" id="{35B537F4-9CCD-415D-AACE-A72C6C106F82}"/>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272073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and 1 x content - no sub headin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0460DA0-2B1E-4BA4-B7D6-98172A6910F7}"/>
              </a:ext>
            </a:extLst>
          </p:cNvPr>
          <p:cNvSpPr/>
          <p:nvPr userDrawn="1"/>
        </p:nvSpPr>
        <p:spPr bwMode="ltGray">
          <a:xfrm>
            <a:off x="359400" y="962010"/>
            <a:ext cx="1387565" cy="576053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7" name="Content Placeholder 2"/>
          <p:cNvSpPr>
            <a:spLocks noGrp="1"/>
          </p:cNvSpPr>
          <p:nvPr>
            <p:ph idx="1" hasCustomPrompt="1"/>
          </p:nvPr>
        </p:nvSpPr>
        <p:spPr>
          <a:xfrm>
            <a:off x="3420000" y="1260000"/>
            <a:ext cx="8412600" cy="1461939"/>
          </a:xfrm>
        </p:spPr>
        <p:txBody>
          <a:bodyPr vert="horz" wrap="square"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re 1">
            <a:extLst>
              <a:ext uri="{FF2B5EF4-FFF2-40B4-BE49-F238E27FC236}">
                <a16:creationId xmlns:a16="http://schemas.microsoft.com/office/drawing/2014/main" id="{F0B423D6-409C-4E23-B1E2-2F7E1F3E42C9}"/>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D6B2A6B5-55B7-4458-857B-8B9DFEF2BF1E}"/>
              </a:ext>
            </a:extLst>
          </p:cNvPr>
          <p:cNvSpPr>
            <a:spLocks noGrp="1"/>
          </p:cNvSpPr>
          <p:nvPr>
            <p:ph type="sldNum" sz="quarter" idx="10"/>
          </p:nvPr>
        </p:nvSpPr>
        <p:spPr/>
        <p:txBody>
          <a:bodyPr/>
          <a:lstStyle/>
          <a:p>
            <a:fld id="{4034BEE3-566C-4068-A777-C3A4762E861B}" type="slidenum">
              <a:rPr lang="en-GB" smtClean="0"/>
              <a:pPr/>
              <a:t>‹#›</a:t>
            </a:fld>
            <a:endParaRPr lang="en-GB" dirty="0"/>
          </a:p>
        </p:txBody>
      </p:sp>
      <p:grpSp>
        <p:nvGrpSpPr>
          <p:cNvPr id="12" name="Groupe 11">
            <a:extLst>
              <a:ext uri="{FF2B5EF4-FFF2-40B4-BE49-F238E27FC236}">
                <a16:creationId xmlns:a16="http://schemas.microsoft.com/office/drawing/2014/main" id="{F53F246B-744B-4813-A562-DC7375F854FE}"/>
              </a:ext>
            </a:extLst>
          </p:cNvPr>
          <p:cNvGrpSpPr/>
          <p:nvPr userDrawn="1"/>
        </p:nvGrpSpPr>
        <p:grpSpPr>
          <a:xfrm>
            <a:off x="359400" y="-8168"/>
            <a:ext cx="98550" cy="796020"/>
            <a:chOff x="359400" y="-8168"/>
            <a:chExt cx="98550" cy="796020"/>
          </a:xfrm>
        </p:grpSpPr>
        <p:sp>
          <p:nvSpPr>
            <p:cNvPr id="14" name="Organigramme : Entrée manuelle 13">
              <a:extLst>
                <a:ext uri="{FF2B5EF4-FFF2-40B4-BE49-F238E27FC236}">
                  <a16:creationId xmlns:a16="http://schemas.microsoft.com/office/drawing/2014/main" id="{938E5E61-6AC9-471E-B258-DD26344D719D}"/>
                </a:ext>
              </a:extLst>
            </p:cNvPr>
            <p:cNvSpPr/>
            <p:nvPr/>
          </p:nvSpPr>
          <p:spPr bwMode="ltGray">
            <a:xfrm rot="10800000">
              <a:off x="359400" y="-8168"/>
              <a:ext cx="98550" cy="464340"/>
            </a:xfrm>
            <a:prstGeom prst="flowChartManualInpu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Organigramme : Entrée manuelle 14">
              <a:extLst>
                <a:ext uri="{FF2B5EF4-FFF2-40B4-BE49-F238E27FC236}">
                  <a16:creationId xmlns:a16="http://schemas.microsoft.com/office/drawing/2014/main" id="{17DE8975-1914-4C8C-A05C-79475C9BF89F}"/>
                </a:ext>
              </a:extLst>
            </p:cNvPr>
            <p:cNvSpPr/>
            <p:nvPr/>
          </p:nvSpPr>
          <p:spPr bwMode="ltGray">
            <a:xfrm>
              <a:off x="359400" y="323512"/>
              <a:ext cx="98550" cy="464340"/>
            </a:xfrm>
            <a:prstGeom prst="flowChartManualInput">
              <a:avLst/>
            </a:prstGeom>
            <a:solidFill>
              <a:srgbClr val="05A6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20" name="Image 19">
            <a:extLst>
              <a:ext uri="{FF2B5EF4-FFF2-40B4-BE49-F238E27FC236}">
                <a16:creationId xmlns:a16="http://schemas.microsoft.com/office/drawing/2014/main" id="{AF8D406C-D69B-4403-BA80-BE35A067E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5783" y="6029247"/>
            <a:ext cx="971737" cy="611156"/>
          </a:xfrm>
          <a:prstGeom prst="rect">
            <a:avLst/>
          </a:prstGeom>
        </p:spPr>
      </p:pic>
    </p:spTree>
    <p:extLst>
      <p:ext uri="{BB962C8B-B14F-4D97-AF65-F5344CB8AC3E}">
        <p14:creationId xmlns:p14="http://schemas.microsoft.com/office/powerpoint/2010/main" val="9299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le and 1 x content - no sub head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3171F-1D59-42DF-B15E-B3962C6F17CE}"/>
              </a:ext>
            </a:extLst>
          </p:cNvPr>
          <p:cNvSpPr/>
          <p:nvPr userDrawn="1"/>
        </p:nvSpPr>
        <p:spPr bwMode="ltGray">
          <a:xfrm>
            <a:off x="359400" y="864000"/>
            <a:ext cx="2700000" cy="58585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7" name="Content Placeholder 2"/>
          <p:cNvSpPr>
            <a:spLocks noGrp="1"/>
          </p:cNvSpPr>
          <p:nvPr>
            <p:ph idx="1" hasCustomPrompt="1"/>
          </p:nvPr>
        </p:nvSpPr>
        <p:spPr>
          <a:xfrm>
            <a:off x="3420000" y="1260000"/>
            <a:ext cx="8412600" cy="1461939"/>
          </a:xfrm>
        </p:spPr>
        <p:txBody>
          <a:bodyPr vert="horz" wrap="square"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re 1">
            <a:extLst>
              <a:ext uri="{FF2B5EF4-FFF2-40B4-BE49-F238E27FC236}">
                <a16:creationId xmlns:a16="http://schemas.microsoft.com/office/drawing/2014/main" id="{F0B423D6-409C-4E23-B1E2-2F7E1F3E42C9}"/>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D6B2A6B5-55B7-4458-857B-8B9DFEF2BF1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3" name="Rectangle 12">
            <a:extLst>
              <a:ext uri="{FF2B5EF4-FFF2-40B4-BE49-F238E27FC236}">
                <a16:creationId xmlns:a16="http://schemas.microsoft.com/office/drawing/2014/main" id="{DAA37235-5380-4B94-83F3-70386D692383}"/>
              </a:ext>
            </a:extLst>
          </p:cNvPr>
          <p:cNvSpPr/>
          <p:nvPr userDrawn="1"/>
        </p:nvSpPr>
        <p:spPr bwMode="ltGray">
          <a:xfrm>
            <a:off x="0" y="1429409"/>
            <a:ext cx="3059400" cy="509286"/>
          </a:xfrm>
          <a:prstGeom prst="rect">
            <a:avLst/>
          </a:prstGeom>
          <a:solidFill>
            <a:srgbClr val="0087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C5BC191F-0D6E-40B8-A3E2-0C6BC49FF8AE}"/>
              </a:ext>
            </a:extLst>
          </p:cNvPr>
          <p:cNvGrpSpPr/>
          <p:nvPr userDrawn="1"/>
        </p:nvGrpSpPr>
        <p:grpSpPr>
          <a:xfrm>
            <a:off x="359400" y="-8168"/>
            <a:ext cx="98550" cy="796020"/>
            <a:chOff x="359400" y="-8168"/>
            <a:chExt cx="98550" cy="796020"/>
          </a:xfrm>
        </p:grpSpPr>
        <p:sp>
          <p:nvSpPr>
            <p:cNvPr id="15" name="Organigramme : Entrée manuelle 14">
              <a:extLst>
                <a:ext uri="{FF2B5EF4-FFF2-40B4-BE49-F238E27FC236}">
                  <a16:creationId xmlns:a16="http://schemas.microsoft.com/office/drawing/2014/main" id="{6B2ED022-F898-44B8-BBD8-D77C5F230F6B}"/>
                </a:ext>
              </a:extLst>
            </p:cNvPr>
            <p:cNvSpPr/>
            <p:nvPr/>
          </p:nvSpPr>
          <p:spPr bwMode="ltGray">
            <a:xfrm rot="10800000">
              <a:off x="359400" y="-8168"/>
              <a:ext cx="98550" cy="464340"/>
            </a:xfrm>
            <a:prstGeom prst="flowChartManualInpu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Organigramme : Entrée manuelle 15">
              <a:extLst>
                <a:ext uri="{FF2B5EF4-FFF2-40B4-BE49-F238E27FC236}">
                  <a16:creationId xmlns:a16="http://schemas.microsoft.com/office/drawing/2014/main" id="{64425769-9E65-45D3-B92A-73527A00DAEF}"/>
                </a:ext>
              </a:extLst>
            </p:cNvPr>
            <p:cNvSpPr/>
            <p:nvPr/>
          </p:nvSpPr>
          <p:spPr bwMode="ltGray">
            <a:xfrm>
              <a:off x="359400" y="323512"/>
              <a:ext cx="98550" cy="464340"/>
            </a:xfrm>
            <a:prstGeom prst="flowChartManualInput">
              <a:avLst/>
            </a:prstGeom>
            <a:solidFill>
              <a:srgbClr val="05A6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18" name="Image 17">
            <a:extLst>
              <a:ext uri="{FF2B5EF4-FFF2-40B4-BE49-F238E27FC236}">
                <a16:creationId xmlns:a16="http://schemas.microsoft.com/office/drawing/2014/main" id="{D53D90F6-71E9-4057-95C3-216DE640CB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5783" y="6029247"/>
            <a:ext cx="971737" cy="611156"/>
          </a:xfrm>
          <a:prstGeom prst="rect">
            <a:avLst/>
          </a:prstGeom>
        </p:spPr>
      </p:pic>
    </p:spTree>
    <p:extLst>
      <p:ext uri="{BB962C8B-B14F-4D97-AF65-F5344CB8AC3E}">
        <p14:creationId xmlns:p14="http://schemas.microsoft.com/office/powerpoint/2010/main" val="2241666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1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5E04C-DEAE-4134-912F-10A95BBFFFA2}"/>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547D61B3-D41A-40E6-B402-497B2ADCE2CD}"/>
              </a:ext>
            </a:extLst>
          </p:cNvPr>
          <p:cNvSpPr>
            <a:spLocks noGrp="1"/>
          </p:cNvSpPr>
          <p:nvPr>
            <p:ph type="sldNum" sz="quarter" idx="17"/>
          </p:nvPr>
        </p:nvSpPr>
        <p:spPr/>
        <p:txBody>
          <a:bodyPr/>
          <a:lstStyle/>
          <a:p>
            <a:fld id="{4034BEE3-566C-4068-A777-C3A4762E861B}" type="slidenum">
              <a:rPr lang="en-GB" smtClean="0"/>
              <a:pPr/>
              <a:t>‹#›</a:t>
            </a:fld>
            <a:endParaRPr lang="en-GB" dirty="0"/>
          </a:p>
        </p:txBody>
      </p:sp>
      <p:grpSp>
        <p:nvGrpSpPr>
          <p:cNvPr id="6" name="Groupe 5">
            <a:extLst>
              <a:ext uri="{FF2B5EF4-FFF2-40B4-BE49-F238E27FC236}">
                <a16:creationId xmlns:a16="http://schemas.microsoft.com/office/drawing/2014/main" id="{86F2A12E-199A-4FDA-8E34-94FF3B944B96}"/>
              </a:ext>
            </a:extLst>
          </p:cNvPr>
          <p:cNvGrpSpPr/>
          <p:nvPr userDrawn="1"/>
        </p:nvGrpSpPr>
        <p:grpSpPr>
          <a:xfrm>
            <a:off x="359400" y="-8168"/>
            <a:ext cx="98550" cy="796020"/>
            <a:chOff x="359400" y="-8168"/>
            <a:chExt cx="98550" cy="796020"/>
          </a:xfrm>
        </p:grpSpPr>
        <p:sp>
          <p:nvSpPr>
            <p:cNvPr id="9" name="Organigramme : Entrée manuelle 8">
              <a:extLst>
                <a:ext uri="{FF2B5EF4-FFF2-40B4-BE49-F238E27FC236}">
                  <a16:creationId xmlns:a16="http://schemas.microsoft.com/office/drawing/2014/main" id="{3A7A91FD-54A1-4E23-B256-E3B589FE1BF6}"/>
                </a:ext>
              </a:extLst>
            </p:cNvPr>
            <p:cNvSpPr/>
            <p:nvPr/>
          </p:nvSpPr>
          <p:spPr bwMode="ltGray">
            <a:xfrm rot="10800000">
              <a:off x="359400" y="-8168"/>
              <a:ext cx="98550" cy="464340"/>
            </a:xfrm>
            <a:prstGeom prst="flowChartManualInput">
              <a:avLst/>
            </a:prstGeom>
            <a:solidFill>
              <a:srgbClr val="C3C94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rganigramme : Entrée manuelle 9">
              <a:extLst>
                <a:ext uri="{FF2B5EF4-FFF2-40B4-BE49-F238E27FC236}">
                  <a16:creationId xmlns:a16="http://schemas.microsoft.com/office/drawing/2014/main" id="{481CB308-CF25-4C6C-901D-4016F92945C7}"/>
                </a:ext>
              </a:extLst>
            </p:cNvPr>
            <p:cNvSpPr/>
            <p:nvPr/>
          </p:nvSpPr>
          <p:spPr bwMode="ltGray">
            <a:xfrm>
              <a:off x="359400" y="323512"/>
              <a:ext cx="98550" cy="464340"/>
            </a:xfrm>
            <a:prstGeom prst="flowChartManualInput">
              <a:avLst/>
            </a:prstGeom>
            <a:solidFill>
              <a:srgbClr val="E0E3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 name="Text Placeholder 2">
            <a:extLst>
              <a:ext uri="{FF2B5EF4-FFF2-40B4-BE49-F238E27FC236}">
                <a16:creationId xmlns:a16="http://schemas.microsoft.com/office/drawing/2014/main" id="{9B992907-794A-4973-B0A2-695B8C289C62}"/>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2995524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EA4CD-BF00-4FA2-A772-2FB71D884477}"/>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80C4779C-1308-4962-9303-C8D7F1D315E6}"/>
              </a:ext>
            </a:extLst>
          </p:cNvPr>
          <p:cNvSpPr>
            <a:spLocks noGrp="1"/>
          </p:cNvSpPr>
          <p:nvPr>
            <p:ph type="sldNum" sz="quarter" idx="15"/>
          </p:nvPr>
        </p:nvSpPr>
        <p:spPr/>
        <p:txBody>
          <a:bodyPr/>
          <a:lstStyle/>
          <a:p>
            <a:fld id="{4034BEE3-566C-4068-A777-C3A4762E861B}" type="slidenum">
              <a:rPr lang="en-GB" smtClean="0"/>
              <a:pPr/>
              <a:t>‹#›</a:t>
            </a:fld>
            <a:endParaRPr lang="en-GB" dirty="0"/>
          </a:p>
        </p:txBody>
      </p:sp>
      <p:grpSp>
        <p:nvGrpSpPr>
          <p:cNvPr id="11" name="Groupe 10">
            <a:extLst>
              <a:ext uri="{FF2B5EF4-FFF2-40B4-BE49-F238E27FC236}">
                <a16:creationId xmlns:a16="http://schemas.microsoft.com/office/drawing/2014/main" id="{99D03637-51D3-4DA2-B3F2-7B2132AEC808}"/>
              </a:ext>
            </a:extLst>
          </p:cNvPr>
          <p:cNvGrpSpPr/>
          <p:nvPr userDrawn="1"/>
        </p:nvGrpSpPr>
        <p:grpSpPr>
          <a:xfrm>
            <a:off x="359400" y="-8168"/>
            <a:ext cx="98550" cy="796020"/>
            <a:chOff x="359400" y="-8168"/>
            <a:chExt cx="98550" cy="796020"/>
          </a:xfrm>
        </p:grpSpPr>
        <p:sp>
          <p:nvSpPr>
            <p:cNvPr id="12" name="Organigramme : Entrée manuelle 11">
              <a:extLst>
                <a:ext uri="{FF2B5EF4-FFF2-40B4-BE49-F238E27FC236}">
                  <a16:creationId xmlns:a16="http://schemas.microsoft.com/office/drawing/2014/main" id="{3B6E0480-51E7-45B3-8E31-4E59615AAC61}"/>
                </a:ext>
              </a:extLst>
            </p:cNvPr>
            <p:cNvSpPr/>
            <p:nvPr/>
          </p:nvSpPr>
          <p:spPr bwMode="ltGray">
            <a:xfrm rot="10800000">
              <a:off x="359400" y="-8168"/>
              <a:ext cx="98550" cy="464340"/>
            </a:xfrm>
            <a:prstGeom prst="flowChartManualInput">
              <a:avLst/>
            </a:prstGeom>
            <a:solidFill>
              <a:srgbClr val="0095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Organigramme : Entrée manuelle 12">
              <a:extLst>
                <a:ext uri="{FF2B5EF4-FFF2-40B4-BE49-F238E27FC236}">
                  <a16:creationId xmlns:a16="http://schemas.microsoft.com/office/drawing/2014/main" id="{A5809013-DF11-4378-B5F2-11D845B0FEA4}"/>
                </a:ext>
              </a:extLst>
            </p:cNvPr>
            <p:cNvSpPr/>
            <p:nvPr/>
          </p:nvSpPr>
          <p:spPr bwMode="ltGray">
            <a:xfrm>
              <a:off x="359400" y="323512"/>
              <a:ext cx="98550" cy="464340"/>
            </a:xfrm>
            <a:prstGeom prst="flowChartManualInput">
              <a:avLst/>
            </a:prstGeom>
            <a:solidFill>
              <a:srgbClr val="8ACD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4" name="Text Placeholder 2">
            <a:extLst>
              <a:ext uri="{FF2B5EF4-FFF2-40B4-BE49-F238E27FC236}">
                <a16:creationId xmlns:a16="http://schemas.microsoft.com/office/drawing/2014/main" id="{4AA523E7-E08F-4497-88A5-BB45924DE7A8}"/>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1192761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D1F6D-B01C-42D0-9FA8-66726F302450}"/>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07CCC1F2-B6D6-4003-B75C-60DAEA7A6C5B}"/>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Text Placeholder 2">
            <a:extLst>
              <a:ext uri="{FF2B5EF4-FFF2-40B4-BE49-F238E27FC236}">
                <a16:creationId xmlns:a16="http://schemas.microsoft.com/office/drawing/2014/main" id="{A3561BA6-9917-44EE-BE5B-D635E4E9F916}"/>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324576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black)">
    <p:bg>
      <p:bgPr>
        <a:solidFill>
          <a:srgbClr val="000000"/>
        </a:solidFill>
        <a:effectLst/>
      </p:bgPr>
    </p:bg>
    <p:spTree>
      <p:nvGrpSpPr>
        <p:cNvPr id="1" name=""/>
        <p:cNvGrpSpPr/>
        <p:nvPr/>
      </p:nvGrpSpPr>
      <p:grpSpPr>
        <a:xfrm>
          <a:off x="0" y="0"/>
          <a:ext cx="0" cy="0"/>
          <a:chOff x="0" y="0"/>
          <a:chExt cx="0" cy="0"/>
        </a:xfrm>
      </p:grpSpPr>
      <p:pic>
        <p:nvPicPr>
          <p:cNvPr id="16" name="Image 15" descr="Une image contenant texte, clipart, graphiques vectoriels&#10;&#10;Description générée automatiquement">
            <a:extLst>
              <a:ext uri="{FF2B5EF4-FFF2-40B4-BE49-F238E27FC236}">
                <a16:creationId xmlns:a16="http://schemas.microsoft.com/office/drawing/2014/main" id="{ABC80377-705E-4D67-97BD-22756B3A65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2224112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2 x content - no sub headin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547E8CC-8AFE-41B6-982A-C75F3591F310}"/>
              </a:ext>
            </a:extLst>
          </p:cNvPr>
          <p:cNvSpPr>
            <a:spLocks noGrp="1"/>
          </p:cNvSpPr>
          <p:nvPr>
            <p:ph type="sldNum" sz="quarter" idx="17"/>
          </p:nvPr>
        </p:nvSpPr>
        <p:spPr/>
        <p:txBody>
          <a:bodyPr/>
          <a:lstStyle/>
          <a:p>
            <a:fld id="{4034BEE3-566C-4068-A777-C3A4762E861B}" type="slidenum">
              <a:rPr lang="en-GB" smtClean="0"/>
              <a:pPr/>
              <a:t>‹#›</a:t>
            </a:fld>
            <a:endParaRPr lang="en-GB" dirty="0"/>
          </a:p>
        </p:txBody>
      </p:sp>
      <p:grpSp>
        <p:nvGrpSpPr>
          <p:cNvPr id="7" name="Groupe 6">
            <a:extLst>
              <a:ext uri="{FF2B5EF4-FFF2-40B4-BE49-F238E27FC236}">
                <a16:creationId xmlns:a16="http://schemas.microsoft.com/office/drawing/2014/main" id="{E461060C-0676-46DE-AB97-8DAE9F30139B}"/>
              </a:ext>
            </a:extLst>
          </p:cNvPr>
          <p:cNvGrpSpPr/>
          <p:nvPr userDrawn="1"/>
        </p:nvGrpSpPr>
        <p:grpSpPr>
          <a:xfrm>
            <a:off x="359400" y="-8168"/>
            <a:ext cx="98550" cy="796020"/>
            <a:chOff x="359400" y="-8168"/>
            <a:chExt cx="98550" cy="796020"/>
          </a:xfrm>
        </p:grpSpPr>
        <p:sp>
          <p:nvSpPr>
            <p:cNvPr id="11" name="Organigramme : Entrée manuelle 10">
              <a:extLst>
                <a:ext uri="{FF2B5EF4-FFF2-40B4-BE49-F238E27FC236}">
                  <a16:creationId xmlns:a16="http://schemas.microsoft.com/office/drawing/2014/main" id="{0E81189A-58EE-4F1F-B36E-1E64375EDA18}"/>
                </a:ext>
              </a:extLst>
            </p:cNvPr>
            <p:cNvSpPr/>
            <p:nvPr/>
          </p:nvSpPr>
          <p:spPr bwMode="ltGray">
            <a:xfrm rot="10800000">
              <a:off x="359400" y="-8168"/>
              <a:ext cx="98550" cy="464340"/>
            </a:xfrm>
            <a:prstGeom prst="flowChartManualInput">
              <a:avLst/>
            </a:prstGeom>
            <a:solidFill>
              <a:srgbClr val="FCBB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Organigramme : Entrée manuelle 11">
              <a:extLst>
                <a:ext uri="{FF2B5EF4-FFF2-40B4-BE49-F238E27FC236}">
                  <a16:creationId xmlns:a16="http://schemas.microsoft.com/office/drawing/2014/main" id="{D818D9D2-AEE9-4B32-BF37-6C6A6678FA21}"/>
                </a:ext>
              </a:extLst>
            </p:cNvPr>
            <p:cNvSpPr/>
            <p:nvPr/>
          </p:nvSpPr>
          <p:spPr bwMode="ltGray">
            <a:xfrm>
              <a:off x="359400" y="323512"/>
              <a:ext cx="98550" cy="464340"/>
            </a:xfrm>
            <a:prstGeom prst="flowChartManualInput">
              <a:avLst/>
            </a:prstGeom>
            <a:solidFill>
              <a:srgbClr val="FDD3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itre 1">
            <a:extLst>
              <a:ext uri="{FF2B5EF4-FFF2-40B4-BE49-F238E27FC236}">
                <a16:creationId xmlns:a16="http://schemas.microsoft.com/office/drawing/2014/main" id="{852A732E-BE32-40FC-9D2C-E2895E2D1FE3}"/>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16" name="Text Placeholder 2">
            <a:extLst>
              <a:ext uri="{FF2B5EF4-FFF2-40B4-BE49-F238E27FC236}">
                <a16:creationId xmlns:a16="http://schemas.microsoft.com/office/drawing/2014/main" id="{9C046DD6-7CCB-4A22-9437-9BF07EEC2209}"/>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2869738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2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57BEA-194A-40FC-9F11-4F1AF707E4DC}"/>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F547E8CC-8AFE-41B6-982A-C75F3591F310}"/>
              </a:ext>
            </a:extLst>
          </p:cNvPr>
          <p:cNvSpPr>
            <a:spLocks noGrp="1"/>
          </p:cNvSpPr>
          <p:nvPr>
            <p:ph type="sldNum" sz="quarter" idx="17"/>
          </p:nvPr>
        </p:nvSpPr>
        <p:spPr/>
        <p:txBody>
          <a:bodyPr/>
          <a:lstStyle/>
          <a:p>
            <a:fld id="{4034BEE3-566C-4068-A777-C3A4762E861B}" type="slidenum">
              <a:rPr lang="en-GB" smtClean="0"/>
              <a:pPr/>
              <a:t>‹#›</a:t>
            </a:fld>
            <a:endParaRPr lang="en-GB" dirty="0"/>
          </a:p>
        </p:txBody>
      </p:sp>
      <p:grpSp>
        <p:nvGrpSpPr>
          <p:cNvPr id="7" name="Groupe 6">
            <a:extLst>
              <a:ext uri="{FF2B5EF4-FFF2-40B4-BE49-F238E27FC236}">
                <a16:creationId xmlns:a16="http://schemas.microsoft.com/office/drawing/2014/main" id="{E461060C-0676-46DE-AB97-8DAE9F30139B}"/>
              </a:ext>
            </a:extLst>
          </p:cNvPr>
          <p:cNvGrpSpPr/>
          <p:nvPr userDrawn="1"/>
        </p:nvGrpSpPr>
        <p:grpSpPr>
          <a:xfrm>
            <a:off x="359400" y="-8168"/>
            <a:ext cx="98550" cy="796020"/>
            <a:chOff x="359400" y="-8168"/>
            <a:chExt cx="98550" cy="796020"/>
          </a:xfrm>
        </p:grpSpPr>
        <p:sp>
          <p:nvSpPr>
            <p:cNvPr id="11" name="Organigramme : Entrée manuelle 10">
              <a:extLst>
                <a:ext uri="{FF2B5EF4-FFF2-40B4-BE49-F238E27FC236}">
                  <a16:creationId xmlns:a16="http://schemas.microsoft.com/office/drawing/2014/main" id="{0E81189A-58EE-4F1F-B36E-1E64375EDA18}"/>
                </a:ext>
              </a:extLst>
            </p:cNvPr>
            <p:cNvSpPr/>
            <p:nvPr/>
          </p:nvSpPr>
          <p:spPr bwMode="ltGray">
            <a:xfrm rot="10800000">
              <a:off x="359400" y="-8168"/>
              <a:ext cx="98550" cy="464340"/>
            </a:xfrm>
            <a:prstGeom prst="flowChartManualInput">
              <a:avLst/>
            </a:prstGeom>
            <a:solidFill>
              <a:srgbClr val="0095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Organigramme : Entrée manuelle 11">
              <a:extLst>
                <a:ext uri="{FF2B5EF4-FFF2-40B4-BE49-F238E27FC236}">
                  <a16:creationId xmlns:a16="http://schemas.microsoft.com/office/drawing/2014/main" id="{D818D9D2-AEE9-4B32-BF37-6C6A6678FA21}"/>
                </a:ext>
              </a:extLst>
            </p:cNvPr>
            <p:cNvSpPr/>
            <p:nvPr/>
          </p:nvSpPr>
          <p:spPr bwMode="ltGray">
            <a:xfrm>
              <a:off x="359400" y="323512"/>
              <a:ext cx="98550" cy="464340"/>
            </a:xfrm>
            <a:prstGeom prst="flowChartManualInput">
              <a:avLst/>
            </a:prstGeom>
            <a:solidFill>
              <a:srgbClr val="8ACD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ext Placeholder 2">
            <a:extLst>
              <a:ext uri="{FF2B5EF4-FFF2-40B4-BE49-F238E27FC236}">
                <a16:creationId xmlns:a16="http://schemas.microsoft.com/office/drawing/2014/main" id="{51B1E768-D712-4071-8511-BC1896216656}"/>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2025288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4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906B0B-813E-44D6-A622-9427CB048B4E}"/>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F6973EED-1580-4B18-996E-095A1903B258}"/>
              </a:ext>
            </a:extLst>
          </p:cNvPr>
          <p:cNvSpPr>
            <a:spLocks noGrp="1"/>
          </p:cNvSpPr>
          <p:nvPr>
            <p:ph type="sldNum" sz="quarter" idx="18"/>
          </p:nvPr>
        </p:nvSpPr>
        <p:spPr/>
        <p:txBody>
          <a:bodyPr/>
          <a:lstStyle/>
          <a:p>
            <a:fld id="{4034BEE3-566C-4068-A777-C3A4762E861B}" type="slidenum">
              <a:rPr lang="en-GB" smtClean="0"/>
              <a:pPr/>
              <a:t>‹#›</a:t>
            </a:fld>
            <a:endParaRPr lang="en-GB" dirty="0"/>
          </a:p>
        </p:txBody>
      </p:sp>
      <p:sp>
        <p:nvSpPr>
          <p:cNvPr id="9" name="Text Placeholder 2">
            <a:extLst>
              <a:ext uri="{FF2B5EF4-FFF2-40B4-BE49-F238E27FC236}">
                <a16:creationId xmlns:a16="http://schemas.microsoft.com/office/drawing/2014/main" id="{C150CBF2-E55B-4BDA-8572-326225B655C0}"/>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4113318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8E6C15-C48E-407B-8915-181EC84DB321}"/>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00E52589-4B3B-4847-9890-557BA2430E65}"/>
              </a:ext>
            </a:extLst>
          </p:cNvPr>
          <p:cNvSpPr>
            <a:spLocks noGrp="1"/>
          </p:cNvSpPr>
          <p:nvPr>
            <p:ph type="sldNum" sz="quarter" idx="10"/>
          </p:nvPr>
        </p:nvSpPr>
        <p:spPr/>
        <p:txBody>
          <a:bodyPr/>
          <a:lstStyle/>
          <a:p>
            <a:fld id="{4034BEE3-566C-4068-A777-C3A4762E861B}" type="slidenum">
              <a:rPr lang="en-GB" smtClean="0"/>
              <a:pPr/>
              <a:t>‹#›</a:t>
            </a:fld>
            <a:endParaRPr lang="en-GB" dirty="0"/>
          </a:p>
        </p:txBody>
      </p:sp>
      <p:grpSp>
        <p:nvGrpSpPr>
          <p:cNvPr id="6" name="Groupe 5">
            <a:extLst>
              <a:ext uri="{FF2B5EF4-FFF2-40B4-BE49-F238E27FC236}">
                <a16:creationId xmlns:a16="http://schemas.microsoft.com/office/drawing/2014/main" id="{90D42022-AA51-4527-8FCA-886B8959A55D}"/>
              </a:ext>
            </a:extLst>
          </p:cNvPr>
          <p:cNvGrpSpPr/>
          <p:nvPr userDrawn="1"/>
        </p:nvGrpSpPr>
        <p:grpSpPr>
          <a:xfrm>
            <a:off x="359400" y="-8168"/>
            <a:ext cx="98550" cy="796020"/>
            <a:chOff x="359400" y="-8168"/>
            <a:chExt cx="98550" cy="796020"/>
          </a:xfrm>
        </p:grpSpPr>
        <p:sp>
          <p:nvSpPr>
            <p:cNvPr id="7" name="Organigramme : Entrée manuelle 6">
              <a:extLst>
                <a:ext uri="{FF2B5EF4-FFF2-40B4-BE49-F238E27FC236}">
                  <a16:creationId xmlns:a16="http://schemas.microsoft.com/office/drawing/2014/main" id="{F543FCC0-87F9-482E-B8B3-1A016264FADA}"/>
                </a:ext>
              </a:extLst>
            </p:cNvPr>
            <p:cNvSpPr/>
            <p:nvPr/>
          </p:nvSpPr>
          <p:spPr bwMode="ltGray">
            <a:xfrm rot="10800000">
              <a:off x="359400" y="-8168"/>
              <a:ext cx="98550" cy="464340"/>
            </a:xfrm>
            <a:prstGeom prst="flowChartManualInpu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rganigramme : Entrée manuelle 7">
              <a:extLst>
                <a:ext uri="{FF2B5EF4-FFF2-40B4-BE49-F238E27FC236}">
                  <a16:creationId xmlns:a16="http://schemas.microsoft.com/office/drawing/2014/main" id="{266316CB-4A5A-4E76-B50F-200AC6F492D3}"/>
                </a:ext>
              </a:extLst>
            </p:cNvPr>
            <p:cNvSpPr/>
            <p:nvPr/>
          </p:nvSpPr>
          <p:spPr bwMode="ltGray">
            <a:xfrm>
              <a:off x="359400" y="323512"/>
              <a:ext cx="98550" cy="464340"/>
            </a:xfrm>
            <a:prstGeom prst="flowChartManualInput">
              <a:avLst/>
            </a:prstGeom>
            <a:solidFill>
              <a:srgbClr val="F39A5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 name="Text Placeholder 2">
            <a:extLst>
              <a:ext uri="{FF2B5EF4-FFF2-40B4-BE49-F238E27FC236}">
                <a16:creationId xmlns:a16="http://schemas.microsoft.com/office/drawing/2014/main" id="{E4E04E1D-64C0-4E6C-AEC4-52AD81823F50}"/>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3503951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AA209-29BB-45A6-B2C6-4B0B6798FE12}"/>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B83EA404-15C5-4367-A247-7C995AD972AB}"/>
              </a:ext>
            </a:extLst>
          </p:cNvPr>
          <p:cNvSpPr>
            <a:spLocks noGrp="1"/>
          </p:cNvSpPr>
          <p:nvPr>
            <p:ph type="sldNum" sz="quarter" idx="10"/>
          </p:nvPr>
        </p:nvSpPr>
        <p:spPr/>
        <p:txBody>
          <a:bodyPr/>
          <a:lstStyle/>
          <a:p>
            <a:fld id="{4034BEE3-566C-4068-A777-C3A4762E861B}" type="slidenum">
              <a:rPr lang="en-GB" smtClean="0"/>
              <a:pPr/>
              <a:t>‹#›</a:t>
            </a:fld>
            <a:endParaRPr lang="en-GB" dirty="0"/>
          </a:p>
        </p:txBody>
      </p:sp>
      <p:grpSp>
        <p:nvGrpSpPr>
          <p:cNvPr id="6" name="Groupe 5">
            <a:extLst>
              <a:ext uri="{FF2B5EF4-FFF2-40B4-BE49-F238E27FC236}">
                <a16:creationId xmlns:a16="http://schemas.microsoft.com/office/drawing/2014/main" id="{8240A4DC-0480-47D0-8B8C-52D69C74E79E}"/>
              </a:ext>
            </a:extLst>
          </p:cNvPr>
          <p:cNvGrpSpPr/>
          <p:nvPr userDrawn="1"/>
        </p:nvGrpSpPr>
        <p:grpSpPr>
          <a:xfrm>
            <a:off x="359400" y="-8168"/>
            <a:ext cx="98550" cy="796020"/>
            <a:chOff x="359400" y="-8168"/>
            <a:chExt cx="98550" cy="796020"/>
          </a:xfrm>
        </p:grpSpPr>
        <p:sp>
          <p:nvSpPr>
            <p:cNvPr id="7" name="Organigramme : Entrée manuelle 6">
              <a:extLst>
                <a:ext uri="{FF2B5EF4-FFF2-40B4-BE49-F238E27FC236}">
                  <a16:creationId xmlns:a16="http://schemas.microsoft.com/office/drawing/2014/main" id="{647325FC-8A2B-41C2-B192-5749512F5411}"/>
                </a:ext>
              </a:extLst>
            </p:cNvPr>
            <p:cNvSpPr/>
            <p:nvPr/>
          </p:nvSpPr>
          <p:spPr bwMode="ltGray">
            <a:xfrm rot="10800000">
              <a:off x="359400" y="-8168"/>
              <a:ext cx="98550" cy="464340"/>
            </a:xfrm>
            <a:prstGeom prst="flowChartManualInput">
              <a:avLst/>
            </a:prstGeom>
            <a:solidFill>
              <a:srgbClr val="449E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rganigramme : Entrée manuelle 7">
              <a:extLst>
                <a:ext uri="{FF2B5EF4-FFF2-40B4-BE49-F238E27FC236}">
                  <a16:creationId xmlns:a16="http://schemas.microsoft.com/office/drawing/2014/main" id="{66FDAEC6-3572-49F5-A463-E49AACA705EC}"/>
                </a:ext>
              </a:extLst>
            </p:cNvPr>
            <p:cNvSpPr/>
            <p:nvPr/>
          </p:nvSpPr>
          <p:spPr bwMode="ltGray">
            <a:xfrm>
              <a:off x="359400" y="323512"/>
              <a:ext cx="98550" cy="464340"/>
            </a:xfrm>
            <a:prstGeom prst="flowChartManualInput">
              <a:avLst/>
            </a:prstGeom>
            <a:solidFill>
              <a:srgbClr val="B3DF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 name="Text Placeholder 2">
            <a:extLst>
              <a:ext uri="{FF2B5EF4-FFF2-40B4-BE49-F238E27FC236}">
                <a16:creationId xmlns:a16="http://schemas.microsoft.com/office/drawing/2014/main" id="{4C50359D-BB84-4EE8-BF8A-77EA695D9DEA}"/>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3760073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6F47123-96D6-43D1-AC10-731F62D08385}"/>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8" name="Image 7">
            <a:extLst>
              <a:ext uri="{FF2B5EF4-FFF2-40B4-BE49-F238E27FC236}">
                <a16:creationId xmlns:a16="http://schemas.microsoft.com/office/drawing/2014/main" id="{5650CCDA-FE88-4ED5-AC49-156FF13B09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148" y="6153854"/>
            <a:ext cx="1068911" cy="672272"/>
          </a:xfrm>
          <a:prstGeom prst="rect">
            <a:avLst/>
          </a:prstGeom>
        </p:spPr>
      </p:pic>
      <p:grpSp>
        <p:nvGrpSpPr>
          <p:cNvPr id="12" name="Groupe 11">
            <a:extLst>
              <a:ext uri="{FF2B5EF4-FFF2-40B4-BE49-F238E27FC236}">
                <a16:creationId xmlns:a16="http://schemas.microsoft.com/office/drawing/2014/main" id="{9241E3CF-EEF5-4FEA-BDEB-2855C940AD71}"/>
              </a:ext>
            </a:extLst>
          </p:cNvPr>
          <p:cNvGrpSpPr/>
          <p:nvPr userDrawn="1"/>
        </p:nvGrpSpPr>
        <p:grpSpPr>
          <a:xfrm>
            <a:off x="359400" y="-8168"/>
            <a:ext cx="98550" cy="796020"/>
            <a:chOff x="359400" y="-8168"/>
            <a:chExt cx="98550" cy="796020"/>
          </a:xfrm>
        </p:grpSpPr>
        <p:sp>
          <p:nvSpPr>
            <p:cNvPr id="13" name="Organigramme : Entrée manuelle 12">
              <a:extLst>
                <a:ext uri="{FF2B5EF4-FFF2-40B4-BE49-F238E27FC236}">
                  <a16:creationId xmlns:a16="http://schemas.microsoft.com/office/drawing/2014/main" id="{2B99BB0A-3B28-4EF2-A079-0B41BE684528}"/>
                </a:ext>
              </a:extLst>
            </p:cNvPr>
            <p:cNvSpPr/>
            <p:nvPr/>
          </p:nvSpPr>
          <p:spPr bwMode="ltGray">
            <a:xfrm rot="10800000">
              <a:off x="359400" y="-8168"/>
              <a:ext cx="98550" cy="464340"/>
            </a:xfrm>
            <a:prstGeom prst="flowChartManualInput">
              <a:avLst/>
            </a:prstGeom>
            <a:solidFill>
              <a:srgbClr val="C3C94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Organigramme : Entrée manuelle 13">
              <a:extLst>
                <a:ext uri="{FF2B5EF4-FFF2-40B4-BE49-F238E27FC236}">
                  <a16:creationId xmlns:a16="http://schemas.microsoft.com/office/drawing/2014/main" id="{540118E0-B854-4103-9931-F73F854463D1}"/>
                </a:ext>
              </a:extLst>
            </p:cNvPr>
            <p:cNvSpPr/>
            <p:nvPr/>
          </p:nvSpPr>
          <p:spPr bwMode="ltGray">
            <a:xfrm>
              <a:off x="359400" y="323512"/>
              <a:ext cx="98550" cy="464340"/>
            </a:xfrm>
            <a:prstGeom prst="flowChartManualInput">
              <a:avLst/>
            </a:prstGeom>
            <a:solidFill>
              <a:srgbClr val="E0E3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itre 1">
            <a:extLst>
              <a:ext uri="{FF2B5EF4-FFF2-40B4-BE49-F238E27FC236}">
                <a16:creationId xmlns:a16="http://schemas.microsoft.com/office/drawing/2014/main" id="{1C486062-10A0-4F81-AC9D-86526FD97FD9}"/>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16" name="Text Placeholder 2">
            <a:extLst>
              <a:ext uri="{FF2B5EF4-FFF2-40B4-BE49-F238E27FC236}">
                <a16:creationId xmlns:a16="http://schemas.microsoft.com/office/drawing/2014/main" id="{58D95B76-824B-4725-BA1C-849AF1662CA1}"/>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1804784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1 x content - no sub headin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7E05894-78EA-416A-B7E0-6ED1A1CBED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751398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59400" y="1692000"/>
            <a:ext cx="5580000" cy="1284967"/>
          </a:xfrm>
        </p:spPr>
        <p:txBody>
          <a:bodyPr vert="horz"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246875" y="1692000"/>
            <a:ext cx="5580000" cy="1284967"/>
          </a:xfrm>
        </p:spPr>
        <p:txBody>
          <a:bodyPr vert="horz"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re 1">
            <a:extLst>
              <a:ext uri="{FF2B5EF4-FFF2-40B4-BE49-F238E27FC236}">
                <a16:creationId xmlns:a16="http://schemas.microsoft.com/office/drawing/2014/main" id="{DC857BEA-194A-40FC-9F11-4F1AF707E4DC}"/>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a:lvl1pPr>
          </a:lstStyle>
          <a:p>
            <a:pPr lvl="0"/>
            <a:r>
              <a:rPr lang="fr-FR" dirty="0"/>
              <a:t>Modifiez le style du titre</a:t>
            </a:r>
          </a:p>
        </p:txBody>
      </p:sp>
      <p:sp>
        <p:nvSpPr>
          <p:cNvPr id="9" name="Text Placeholder 2">
            <a:extLst>
              <a:ext uri="{FF2B5EF4-FFF2-40B4-BE49-F238E27FC236}">
                <a16:creationId xmlns:a16="http://schemas.microsoft.com/office/drawing/2014/main" id="{2D7624CF-B6DC-49C7-9EF5-2EA84876CDB7}"/>
              </a:ext>
            </a:extLst>
          </p:cNvPr>
          <p:cNvSpPr>
            <a:spLocks noGrp="1"/>
          </p:cNvSpPr>
          <p:nvPr>
            <p:ph type="body" sz="quarter" idx="16" hasCustomPrompt="1"/>
          </p:nvPr>
        </p:nvSpPr>
        <p:spPr>
          <a:xfrm>
            <a:off x="359400"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
        <p:nvSpPr>
          <p:cNvPr id="3" name="Espace réservé du numéro de diapositive 2">
            <a:extLst>
              <a:ext uri="{FF2B5EF4-FFF2-40B4-BE49-F238E27FC236}">
                <a16:creationId xmlns:a16="http://schemas.microsoft.com/office/drawing/2014/main" id="{F547E8CC-8AFE-41B6-982A-C75F3591F310}"/>
              </a:ext>
            </a:extLst>
          </p:cNvPr>
          <p:cNvSpPr>
            <a:spLocks noGrp="1"/>
          </p:cNvSpPr>
          <p:nvPr>
            <p:ph type="sldNum" sz="quarter" idx="17"/>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978100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8FBB38A-8FB1-4EF3-96C9-4F2E9CDCDE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285101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D1F6D-B01C-42D0-9FA8-66726F302450}"/>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07CCC1F2-B6D6-4003-B75C-60DAEA7A6C5B}"/>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48560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1 (black)">
    <p:bg>
      <p:bgPr>
        <a:solidFill>
          <a:srgbClr val="000000"/>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9DBD19-EEA0-4A9E-9982-E19CA0649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2127892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2 (whit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AE8C902-1FAE-4A05-8AAE-7DA9B549E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138"/>
          <a:stretch/>
        </p:blipFill>
        <p:spPr>
          <a:xfrm>
            <a:off x="0" y="0"/>
            <a:ext cx="12192000" cy="6858001"/>
          </a:xfrm>
          <a:prstGeom prst="rect">
            <a:avLst/>
          </a:prstGeom>
        </p:spPr>
      </p:pic>
    </p:spTree>
    <p:extLst>
      <p:ext uri="{BB962C8B-B14F-4D97-AF65-F5344CB8AC3E}">
        <p14:creationId xmlns:p14="http://schemas.microsoft.com/office/powerpoint/2010/main" val="1637988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1 (black)">
    <p:bg>
      <p:bgPr>
        <a:solidFill>
          <a:srgbClr val="000000"/>
        </a:solidFill>
        <a:effectLst/>
      </p:bgPr>
    </p:bg>
    <p:spTree>
      <p:nvGrpSpPr>
        <p:cNvPr id="1" name=""/>
        <p:cNvGrpSpPr/>
        <p:nvPr/>
      </p:nvGrpSpPr>
      <p:grpSpPr>
        <a:xfrm>
          <a:off x="0" y="0"/>
          <a:ext cx="0" cy="0"/>
          <a:chOff x="0" y="0"/>
          <a:chExt cx="0" cy="0"/>
        </a:xfrm>
      </p:grpSpPr>
      <p:pic>
        <p:nvPicPr>
          <p:cNvPr id="16" name="Image 15" descr="Une image contenant texte, clipart, graphiques vectoriels&#10;&#10;Description générée automatiquement">
            <a:extLst>
              <a:ext uri="{FF2B5EF4-FFF2-40B4-BE49-F238E27FC236}">
                <a16:creationId xmlns:a16="http://schemas.microsoft.com/office/drawing/2014/main" id="{ABC80377-705E-4D67-97BD-22756B3A65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950327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lide 1 (black)">
    <p:bg>
      <p:bgPr>
        <a:solidFill>
          <a:srgbClr val="000000"/>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9DBD19-EEA0-4A9E-9982-E19CA0649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670039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36728-5C28-408F-82EA-CF7610A634EC}"/>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BF509FE9-2BCB-44FF-A5E4-1559E08922AE}"/>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a:extLst>
              <a:ext uri="{FF2B5EF4-FFF2-40B4-BE49-F238E27FC236}">
                <a16:creationId xmlns:a16="http://schemas.microsoft.com/office/drawing/2014/main" id="{2CD95120-C148-4D68-AF71-D77FA0F66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4149525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FCB04-4227-49C5-B096-77F953F92019}"/>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B7E0BAED-6B32-4943-9400-A1F368A613AC}"/>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descr="Une image contenant texte&#10;&#10;Description générée automatiquement">
            <a:extLst>
              <a:ext uri="{FF2B5EF4-FFF2-40B4-BE49-F238E27FC236}">
                <a16:creationId xmlns:a16="http://schemas.microsoft.com/office/drawing/2014/main" id="{00E526A4-D4C1-4568-9ADF-EA3D4ED4A1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2549637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017831-A795-4AB6-8363-7FAEE84AF560}"/>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9AF7350A-0746-4480-B74C-78AE343C2696}"/>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a:extLst>
              <a:ext uri="{FF2B5EF4-FFF2-40B4-BE49-F238E27FC236}">
                <a16:creationId xmlns:a16="http://schemas.microsoft.com/office/drawing/2014/main" id="{C6655AFF-5BB1-4C3A-A3C8-B46B55C9BF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1662457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D30F9-44FF-417B-8734-E9A11A9FE13A}"/>
              </a:ext>
            </a:extLst>
          </p:cNvPr>
          <p:cNvSpPr>
            <a:spLocks noGrp="1"/>
          </p:cNvSpPr>
          <p:nvPr>
            <p:ph type="title"/>
          </p:nvPr>
        </p:nvSpPr>
        <p:spPr>
          <a:xfrm>
            <a:off x="359400" y="368010"/>
            <a:ext cx="11473200" cy="313932"/>
          </a:xfrm>
        </p:spPr>
        <p:txBody>
          <a:bodyPr/>
          <a:lstStyle>
            <a:lvl1pPr>
              <a:defRPr>
                <a:latin typeface="BNPPSans" panose="02000000000000000000" pitchFamily="2" charset="0"/>
              </a:defRPr>
            </a:lvl1pPr>
          </a:lstStyle>
          <a:p>
            <a:r>
              <a:rPr lang="fr-FR" dirty="0"/>
              <a:t>Modifiez le style du titre</a:t>
            </a:r>
          </a:p>
        </p:txBody>
      </p:sp>
      <p:sp>
        <p:nvSpPr>
          <p:cNvPr id="3" name="Espace réservé du numéro de diapositive 2">
            <a:extLst>
              <a:ext uri="{FF2B5EF4-FFF2-40B4-BE49-F238E27FC236}">
                <a16:creationId xmlns:a16="http://schemas.microsoft.com/office/drawing/2014/main" id="{9748DF50-ED04-4361-9BE5-CFCC158E443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257865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DBC75-D07D-4164-AE3F-57CA90E195F1}"/>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dirty="0">
                <a:latin typeface="BNPPSans" panose="02000000000000000000" pitchFamily="2" charset="0"/>
              </a:defRPr>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E3CAB383-6AB6-481E-A4B9-0FA2F485A512}"/>
              </a:ext>
            </a:extLst>
          </p:cNvPr>
          <p:cNvSpPr>
            <a:spLocks noGrp="1"/>
          </p:cNvSpPr>
          <p:nvPr>
            <p:ph type="sldNum" sz="quarter" idx="17"/>
          </p:nvPr>
        </p:nvSpPr>
        <p:spPr/>
        <p:txBody>
          <a:bodyPr/>
          <a:lstStyle/>
          <a:p>
            <a:fld id="{4034BEE3-566C-4068-A777-C3A4762E861B}" type="slidenum">
              <a:rPr lang="en-GB" smtClean="0"/>
              <a:pPr/>
              <a:t>‹#›</a:t>
            </a:fld>
            <a:endParaRPr lang="en-GB" dirty="0"/>
          </a:p>
        </p:txBody>
      </p:sp>
      <p:sp>
        <p:nvSpPr>
          <p:cNvPr id="5" name="Text Placeholder 2">
            <a:extLst>
              <a:ext uri="{FF2B5EF4-FFF2-40B4-BE49-F238E27FC236}">
                <a16:creationId xmlns:a16="http://schemas.microsoft.com/office/drawing/2014/main" id="{BF8FA977-C747-4CDE-9C1B-1094EED1C4DB}"/>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2118874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423D6-409C-4E23-B1E2-2F7E1F3E42C9}"/>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D6B2A6B5-55B7-4458-857B-8B9DFEF2BF1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5" name="Text Placeholder 2">
            <a:extLst>
              <a:ext uri="{FF2B5EF4-FFF2-40B4-BE49-F238E27FC236}">
                <a16:creationId xmlns:a16="http://schemas.microsoft.com/office/drawing/2014/main" id="{7EF25804-B47D-4B54-8090-F77E1029E2F5}"/>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1421832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D8CF821-D065-4232-A100-73C885D93681}"/>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6" name="Image 5">
            <a:extLst>
              <a:ext uri="{FF2B5EF4-FFF2-40B4-BE49-F238E27FC236}">
                <a16:creationId xmlns:a16="http://schemas.microsoft.com/office/drawing/2014/main" id="{65F915F7-5ECC-44A1-AB23-D8D41EF66DD2}"/>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292117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36728-5C28-408F-82EA-CF7610A634EC}"/>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BF509FE9-2BCB-44FF-A5E4-1559E08922AE}"/>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a:extLst>
              <a:ext uri="{FF2B5EF4-FFF2-40B4-BE49-F238E27FC236}">
                <a16:creationId xmlns:a16="http://schemas.microsoft.com/office/drawing/2014/main" id="{2CD95120-C148-4D68-AF71-D77FA0F66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2398642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E1C0431-1682-40CD-8125-062D4B0C44E1}"/>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6" name="Image 5" descr="Une image contenant texte, clipart, carte de visite&#10;&#10;Description générée automatiquement">
            <a:extLst>
              <a:ext uri="{FF2B5EF4-FFF2-40B4-BE49-F238E27FC236}">
                <a16:creationId xmlns:a16="http://schemas.microsoft.com/office/drawing/2014/main" id="{CE9A01DE-AD39-4D97-BB24-FF5794BD7AF9}"/>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137636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5342CDC-C246-4E96-916D-3AD992D58BEC}"/>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4" name="Image 3">
            <a:extLst>
              <a:ext uri="{FF2B5EF4-FFF2-40B4-BE49-F238E27FC236}">
                <a16:creationId xmlns:a16="http://schemas.microsoft.com/office/drawing/2014/main" id="{F7B637F3-5853-4EEF-B65D-20E6797985D3}"/>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1650935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A106E9E-97F7-43D8-A7F8-19BB0C8E38C5}"/>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9" name="Image 8">
            <a:extLst>
              <a:ext uri="{FF2B5EF4-FFF2-40B4-BE49-F238E27FC236}">
                <a16:creationId xmlns:a16="http://schemas.microsoft.com/office/drawing/2014/main" id="{2A8528C9-8E2E-48D5-BFFD-EDB338B24D66}"/>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2640741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E4185EE-4D83-48B1-B377-5C176B147D78}"/>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a:extLst>
              <a:ext uri="{FF2B5EF4-FFF2-40B4-BE49-F238E27FC236}">
                <a16:creationId xmlns:a16="http://schemas.microsoft.com/office/drawing/2014/main" id="{35B537F4-9CCD-415D-AACE-A72C6C106F82}"/>
              </a:ext>
            </a:extLst>
          </p:cNvPr>
          <p:cNvPicPr>
            <a:picLocks noChangeAspect="1"/>
          </p:cNvPicPr>
          <p:nvPr userDrawn="1"/>
        </p:nvPicPr>
        <p:blipFill>
          <a:blip r:embed="rId2"/>
          <a:stretch>
            <a:fillRect/>
          </a:stretch>
        </p:blipFill>
        <p:spPr>
          <a:xfrm>
            <a:off x="0" y="1713"/>
            <a:ext cx="12192000" cy="6854573"/>
          </a:xfrm>
          <a:prstGeom prst="rect">
            <a:avLst/>
          </a:prstGeom>
        </p:spPr>
      </p:pic>
    </p:spTree>
    <p:extLst>
      <p:ext uri="{BB962C8B-B14F-4D97-AF65-F5344CB8AC3E}">
        <p14:creationId xmlns:p14="http://schemas.microsoft.com/office/powerpoint/2010/main" val="1878134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Title and 1 x content - no sub headin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0460DA0-2B1E-4BA4-B7D6-98172A6910F7}"/>
              </a:ext>
            </a:extLst>
          </p:cNvPr>
          <p:cNvSpPr/>
          <p:nvPr userDrawn="1"/>
        </p:nvSpPr>
        <p:spPr bwMode="ltGray">
          <a:xfrm>
            <a:off x="359400" y="962010"/>
            <a:ext cx="1387565" cy="576053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7" name="Content Placeholder 2"/>
          <p:cNvSpPr>
            <a:spLocks noGrp="1"/>
          </p:cNvSpPr>
          <p:nvPr>
            <p:ph idx="1" hasCustomPrompt="1"/>
          </p:nvPr>
        </p:nvSpPr>
        <p:spPr>
          <a:xfrm>
            <a:off x="3420000" y="1260000"/>
            <a:ext cx="8412600" cy="1461939"/>
          </a:xfrm>
        </p:spPr>
        <p:txBody>
          <a:bodyPr vert="horz" wrap="square"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re 1">
            <a:extLst>
              <a:ext uri="{FF2B5EF4-FFF2-40B4-BE49-F238E27FC236}">
                <a16:creationId xmlns:a16="http://schemas.microsoft.com/office/drawing/2014/main" id="{F0B423D6-409C-4E23-B1E2-2F7E1F3E42C9}"/>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D6B2A6B5-55B7-4458-857B-8B9DFEF2BF1E}"/>
              </a:ext>
            </a:extLst>
          </p:cNvPr>
          <p:cNvSpPr>
            <a:spLocks noGrp="1"/>
          </p:cNvSpPr>
          <p:nvPr>
            <p:ph type="sldNum" sz="quarter" idx="10"/>
          </p:nvPr>
        </p:nvSpPr>
        <p:spPr/>
        <p:txBody>
          <a:bodyPr/>
          <a:lstStyle/>
          <a:p>
            <a:fld id="{4034BEE3-566C-4068-A777-C3A4762E861B}" type="slidenum">
              <a:rPr lang="en-GB" smtClean="0"/>
              <a:pPr/>
              <a:t>‹#›</a:t>
            </a:fld>
            <a:endParaRPr lang="en-GB" dirty="0"/>
          </a:p>
        </p:txBody>
      </p:sp>
      <p:grpSp>
        <p:nvGrpSpPr>
          <p:cNvPr id="12" name="Groupe 11">
            <a:extLst>
              <a:ext uri="{FF2B5EF4-FFF2-40B4-BE49-F238E27FC236}">
                <a16:creationId xmlns:a16="http://schemas.microsoft.com/office/drawing/2014/main" id="{F53F246B-744B-4813-A562-DC7375F854FE}"/>
              </a:ext>
            </a:extLst>
          </p:cNvPr>
          <p:cNvGrpSpPr/>
          <p:nvPr userDrawn="1"/>
        </p:nvGrpSpPr>
        <p:grpSpPr>
          <a:xfrm>
            <a:off x="359400" y="-8168"/>
            <a:ext cx="98550" cy="796020"/>
            <a:chOff x="359400" y="-8168"/>
            <a:chExt cx="98550" cy="796020"/>
          </a:xfrm>
        </p:grpSpPr>
        <p:sp>
          <p:nvSpPr>
            <p:cNvPr id="14" name="Organigramme : Entrée manuelle 13">
              <a:extLst>
                <a:ext uri="{FF2B5EF4-FFF2-40B4-BE49-F238E27FC236}">
                  <a16:creationId xmlns:a16="http://schemas.microsoft.com/office/drawing/2014/main" id="{938E5E61-6AC9-471E-B258-DD26344D719D}"/>
                </a:ext>
              </a:extLst>
            </p:cNvPr>
            <p:cNvSpPr/>
            <p:nvPr/>
          </p:nvSpPr>
          <p:spPr bwMode="ltGray">
            <a:xfrm rot="10800000">
              <a:off x="359400" y="-8168"/>
              <a:ext cx="98550" cy="464340"/>
            </a:xfrm>
            <a:prstGeom prst="flowChartManualInpu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Organigramme : Entrée manuelle 14">
              <a:extLst>
                <a:ext uri="{FF2B5EF4-FFF2-40B4-BE49-F238E27FC236}">
                  <a16:creationId xmlns:a16="http://schemas.microsoft.com/office/drawing/2014/main" id="{17DE8975-1914-4C8C-A05C-79475C9BF89F}"/>
                </a:ext>
              </a:extLst>
            </p:cNvPr>
            <p:cNvSpPr/>
            <p:nvPr/>
          </p:nvSpPr>
          <p:spPr bwMode="ltGray">
            <a:xfrm>
              <a:off x="359400" y="323512"/>
              <a:ext cx="98550" cy="464340"/>
            </a:xfrm>
            <a:prstGeom prst="flowChartManualInput">
              <a:avLst/>
            </a:prstGeom>
            <a:solidFill>
              <a:srgbClr val="05A6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20" name="Image 19">
            <a:extLst>
              <a:ext uri="{FF2B5EF4-FFF2-40B4-BE49-F238E27FC236}">
                <a16:creationId xmlns:a16="http://schemas.microsoft.com/office/drawing/2014/main" id="{AF8D406C-D69B-4403-BA80-BE35A067E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5783" y="6029247"/>
            <a:ext cx="971737" cy="611156"/>
          </a:xfrm>
          <a:prstGeom prst="rect">
            <a:avLst/>
          </a:prstGeom>
        </p:spPr>
      </p:pic>
    </p:spTree>
    <p:extLst>
      <p:ext uri="{BB962C8B-B14F-4D97-AF65-F5344CB8AC3E}">
        <p14:creationId xmlns:p14="http://schemas.microsoft.com/office/powerpoint/2010/main" val="1266601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Title and 1 x content - no sub head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F3171F-1D59-42DF-B15E-B3962C6F17CE}"/>
              </a:ext>
            </a:extLst>
          </p:cNvPr>
          <p:cNvSpPr/>
          <p:nvPr userDrawn="1"/>
        </p:nvSpPr>
        <p:spPr bwMode="ltGray">
          <a:xfrm>
            <a:off x="359400" y="864000"/>
            <a:ext cx="2700000" cy="585854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7" name="Content Placeholder 2"/>
          <p:cNvSpPr>
            <a:spLocks noGrp="1"/>
          </p:cNvSpPr>
          <p:nvPr>
            <p:ph idx="1" hasCustomPrompt="1"/>
          </p:nvPr>
        </p:nvSpPr>
        <p:spPr>
          <a:xfrm>
            <a:off x="3420000" y="1260000"/>
            <a:ext cx="8412600" cy="1461939"/>
          </a:xfrm>
        </p:spPr>
        <p:txBody>
          <a:bodyPr vert="horz" wrap="square"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re 1">
            <a:extLst>
              <a:ext uri="{FF2B5EF4-FFF2-40B4-BE49-F238E27FC236}">
                <a16:creationId xmlns:a16="http://schemas.microsoft.com/office/drawing/2014/main" id="{F0B423D6-409C-4E23-B1E2-2F7E1F3E42C9}"/>
              </a:ext>
            </a:extLst>
          </p:cNvPr>
          <p:cNvSpPr>
            <a:spLocks noGrp="1"/>
          </p:cNvSpPr>
          <p:nvPr>
            <p:ph type="title"/>
          </p:nvPr>
        </p:nvSpPr>
        <p:spPr/>
        <p:txBody>
          <a:bodyPr/>
          <a:lstStyle/>
          <a:p>
            <a:r>
              <a:rPr lang="fr-FR" dirty="0"/>
              <a:t>Modifiez le style du titre</a:t>
            </a:r>
          </a:p>
        </p:txBody>
      </p:sp>
      <p:sp>
        <p:nvSpPr>
          <p:cNvPr id="3" name="Espace réservé du numéro de diapositive 2">
            <a:extLst>
              <a:ext uri="{FF2B5EF4-FFF2-40B4-BE49-F238E27FC236}">
                <a16:creationId xmlns:a16="http://schemas.microsoft.com/office/drawing/2014/main" id="{D6B2A6B5-55B7-4458-857B-8B9DFEF2BF1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13" name="Rectangle 12">
            <a:extLst>
              <a:ext uri="{FF2B5EF4-FFF2-40B4-BE49-F238E27FC236}">
                <a16:creationId xmlns:a16="http://schemas.microsoft.com/office/drawing/2014/main" id="{DAA37235-5380-4B94-83F3-70386D692383}"/>
              </a:ext>
            </a:extLst>
          </p:cNvPr>
          <p:cNvSpPr/>
          <p:nvPr userDrawn="1"/>
        </p:nvSpPr>
        <p:spPr bwMode="ltGray">
          <a:xfrm>
            <a:off x="0" y="1429409"/>
            <a:ext cx="3059400" cy="509286"/>
          </a:xfrm>
          <a:prstGeom prst="rect">
            <a:avLst/>
          </a:prstGeom>
          <a:solidFill>
            <a:srgbClr val="0087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C5BC191F-0D6E-40B8-A3E2-0C6BC49FF8AE}"/>
              </a:ext>
            </a:extLst>
          </p:cNvPr>
          <p:cNvGrpSpPr/>
          <p:nvPr userDrawn="1"/>
        </p:nvGrpSpPr>
        <p:grpSpPr>
          <a:xfrm>
            <a:off x="359400" y="-8168"/>
            <a:ext cx="98550" cy="796020"/>
            <a:chOff x="359400" y="-8168"/>
            <a:chExt cx="98550" cy="796020"/>
          </a:xfrm>
        </p:grpSpPr>
        <p:sp>
          <p:nvSpPr>
            <p:cNvPr id="15" name="Organigramme : Entrée manuelle 14">
              <a:extLst>
                <a:ext uri="{FF2B5EF4-FFF2-40B4-BE49-F238E27FC236}">
                  <a16:creationId xmlns:a16="http://schemas.microsoft.com/office/drawing/2014/main" id="{6B2ED022-F898-44B8-BBD8-D77C5F230F6B}"/>
                </a:ext>
              </a:extLst>
            </p:cNvPr>
            <p:cNvSpPr/>
            <p:nvPr/>
          </p:nvSpPr>
          <p:spPr bwMode="ltGray">
            <a:xfrm rot="10800000">
              <a:off x="359400" y="-8168"/>
              <a:ext cx="98550" cy="464340"/>
            </a:xfrm>
            <a:prstGeom prst="flowChartManualInpu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Organigramme : Entrée manuelle 15">
              <a:extLst>
                <a:ext uri="{FF2B5EF4-FFF2-40B4-BE49-F238E27FC236}">
                  <a16:creationId xmlns:a16="http://schemas.microsoft.com/office/drawing/2014/main" id="{64425769-9E65-45D3-B92A-73527A00DAEF}"/>
                </a:ext>
              </a:extLst>
            </p:cNvPr>
            <p:cNvSpPr/>
            <p:nvPr/>
          </p:nvSpPr>
          <p:spPr bwMode="ltGray">
            <a:xfrm>
              <a:off x="359400" y="323512"/>
              <a:ext cx="98550" cy="464340"/>
            </a:xfrm>
            <a:prstGeom prst="flowChartManualInput">
              <a:avLst/>
            </a:prstGeom>
            <a:solidFill>
              <a:srgbClr val="05A6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18" name="Image 17">
            <a:extLst>
              <a:ext uri="{FF2B5EF4-FFF2-40B4-BE49-F238E27FC236}">
                <a16:creationId xmlns:a16="http://schemas.microsoft.com/office/drawing/2014/main" id="{D53D90F6-71E9-4057-95C3-216DE640CB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5783" y="6029247"/>
            <a:ext cx="971737" cy="611156"/>
          </a:xfrm>
          <a:prstGeom prst="rect">
            <a:avLst/>
          </a:prstGeom>
        </p:spPr>
      </p:pic>
    </p:spTree>
    <p:extLst>
      <p:ext uri="{BB962C8B-B14F-4D97-AF65-F5344CB8AC3E}">
        <p14:creationId xmlns:p14="http://schemas.microsoft.com/office/powerpoint/2010/main" val="43379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1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5E04C-DEAE-4134-912F-10A95BBFFFA2}"/>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547D61B3-D41A-40E6-B402-497B2ADCE2CD}"/>
              </a:ext>
            </a:extLst>
          </p:cNvPr>
          <p:cNvSpPr>
            <a:spLocks noGrp="1"/>
          </p:cNvSpPr>
          <p:nvPr>
            <p:ph type="sldNum" sz="quarter" idx="17"/>
          </p:nvPr>
        </p:nvSpPr>
        <p:spPr/>
        <p:txBody>
          <a:bodyPr/>
          <a:lstStyle/>
          <a:p>
            <a:fld id="{4034BEE3-566C-4068-A777-C3A4762E861B}" type="slidenum">
              <a:rPr lang="en-GB" smtClean="0"/>
              <a:pPr/>
              <a:t>‹#›</a:t>
            </a:fld>
            <a:endParaRPr lang="en-GB" dirty="0"/>
          </a:p>
        </p:txBody>
      </p:sp>
      <p:grpSp>
        <p:nvGrpSpPr>
          <p:cNvPr id="6" name="Groupe 5">
            <a:extLst>
              <a:ext uri="{FF2B5EF4-FFF2-40B4-BE49-F238E27FC236}">
                <a16:creationId xmlns:a16="http://schemas.microsoft.com/office/drawing/2014/main" id="{86F2A12E-199A-4FDA-8E34-94FF3B944B96}"/>
              </a:ext>
            </a:extLst>
          </p:cNvPr>
          <p:cNvGrpSpPr/>
          <p:nvPr userDrawn="1"/>
        </p:nvGrpSpPr>
        <p:grpSpPr>
          <a:xfrm>
            <a:off x="359400" y="-8168"/>
            <a:ext cx="98550" cy="796020"/>
            <a:chOff x="359400" y="-8168"/>
            <a:chExt cx="98550" cy="796020"/>
          </a:xfrm>
        </p:grpSpPr>
        <p:sp>
          <p:nvSpPr>
            <p:cNvPr id="9" name="Organigramme : Entrée manuelle 8">
              <a:extLst>
                <a:ext uri="{FF2B5EF4-FFF2-40B4-BE49-F238E27FC236}">
                  <a16:creationId xmlns:a16="http://schemas.microsoft.com/office/drawing/2014/main" id="{3A7A91FD-54A1-4E23-B256-E3B589FE1BF6}"/>
                </a:ext>
              </a:extLst>
            </p:cNvPr>
            <p:cNvSpPr/>
            <p:nvPr/>
          </p:nvSpPr>
          <p:spPr bwMode="ltGray">
            <a:xfrm rot="10800000">
              <a:off x="359400" y="-8168"/>
              <a:ext cx="98550" cy="464340"/>
            </a:xfrm>
            <a:prstGeom prst="flowChartManualInput">
              <a:avLst/>
            </a:prstGeom>
            <a:solidFill>
              <a:srgbClr val="C3C94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rganigramme : Entrée manuelle 9">
              <a:extLst>
                <a:ext uri="{FF2B5EF4-FFF2-40B4-BE49-F238E27FC236}">
                  <a16:creationId xmlns:a16="http://schemas.microsoft.com/office/drawing/2014/main" id="{481CB308-CF25-4C6C-901D-4016F92945C7}"/>
                </a:ext>
              </a:extLst>
            </p:cNvPr>
            <p:cNvSpPr/>
            <p:nvPr/>
          </p:nvSpPr>
          <p:spPr bwMode="ltGray">
            <a:xfrm>
              <a:off x="359400" y="323512"/>
              <a:ext cx="98550" cy="464340"/>
            </a:xfrm>
            <a:prstGeom prst="flowChartManualInput">
              <a:avLst/>
            </a:prstGeom>
            <a:solidFill>
              <a:srgbClr val="E0E3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1" name="Text Placeholder 2">
            <a:extLst>
              <a:ext uri="{FF2B5EF4-FFF2-40B4-BE49-F238E27FC236}">
                <a16:creationId xmlns:a16="http://schemas.microsoft.com/office/drawing/2014/main" id="{9B992907-794A-4973-B0A2-695B8C289C62}"/>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717091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EA4CD-BF00-4FA2-A772-2FB71D884477}"/>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80C4779C-1308-4962-9303-C8D7F1D315E6}"/>
              </a:ext>
            </a:extLst>
          </p:cNvPr>
          <p:cNvSpPr>
            <a:spLocks noGrp="1"/>
          </p:cNvSpPr>
          <p:nvPr>
            <p:ph type="sldNum" sz="quarter" idx="15"/>
          </p:nvPr>
        </p:nvSpPr>
        <p:spPr/>
        <p:txBody>
          <a:bodyPr/>
          <a:lstStyle/>
          <a:p>
            <a:fld id="{4034BEE3-566C-4068-A777-C3A4762E861B}" type="slidenum">
              <a:rPr lang="en-GB" smtClean="0"/>
              <a:pPr/>
              <a:t>‹#›</a:t>
            </a:fld>
            <a:endParaRPr lang="en-GB" dirty="0"/>
          </a:p>
        </p:txBody>
      </p:sp>
      <p:grpSp>
        <p:nvGrpSpPr>
          <p:cNvPr id="11" name="Groupe 10">
            <a:extLst>
              <a:ext uri="{FF2B5EF4-FFF2-40B4-BE49-F238E27FC236}">
                <a16:creationId xmlns:a16="http://schemas.microsoft.com/office/drawing/2014/main" id="{99D03637-51D3-4DA2-B3F2-7B2132AEC808}"/>
              </a:ext>
            </a:extLst>
          </p:cNvPr>
          <p:cNvGrpSpPr/>
          <p:nvPr userDrawn="1"/>
        </p:nvGrpSpPr>
        <p:grpSpPr>
          <a:xfrm>
            <a:off x="359400" y="-8168"/>
            <a:ext cx="98550" cy="796020"/>
            <a:chOff x="359400" y="-8168"/>
            <a:chExt cx="98550" cy="796020"/>
          </a:xfrm>
        </p:grpSpPr>
        <p:sp>
          <p:nvSpPr>
            <p:cNvPr id="12" name="Organigramme : Entrée manuelle 11">
              <a:extLst>
                <a:ext uri="{FF2B5EF4-FFF2-40B4-BE49-F238E27FC236}">
                  <a16:creationId xmlns:a16="http://schemas.microsoft.com/office/drawing/2014/main" id="{3B6E0480-51E7-45B3-8E31-4E59615AAC61}"/>
                </a:ext>
              </a:extLst>
            </p:cNvPr>
            <p:cNvSpPr/>
            <p:nvPr/>
          </p:nvSpPr>
          <p:spPr bwMode="ltGray">
            <a:xfrm rot="10800000">
              <a:off x="359400" y="-8168"/>
              <a:ext cx="98550" cy="464340"/>
            </a:xfrm>
            <a:prstGeom prst="flowChartManualInput">
              <a:avLst/>
            </a:prstGeom>
            <a:solidFill>
              <a:srgbClr val="0095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Organigramme : Entrée manuelle 12">
              <a:extLst>
                <a:ext uri="{FF2B5EF4-FFF2-40B4-BE49-F238E27FC236}">
                  <a16:creationId xmlns:a16="http://schemas.microsoft.com/office/drawing/2014/main" id="{A5809013-DF11-4378-B5F2-11D845B0FEA4}"/>
                </a:ext>
              </a:extLst>
            </p:cNvPr>
            <p:cNvSpPr/>
            <p:nvPr/>
          </p:nvSpPr>
          <p:spPr bwMode="ltGray">
            <a:xfrm>
              <a:off x="359400" y="323512"/>
              <a:ext cx="98550" cy="464340"/>
            </a:xfrm>
            <a:prstGeom prst="flowChartManualInput">
              <a:avLst/>
            </a:prstGeom>
            <a:solidFill>
              <a:srgbClr val="8ACD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4" name="Text Placeholder 2">
            <a:extLst>
              <a:ext uri="{FF2B5EF4-FFF2-40B4-BE49-F238E27FC236}">
                <a16:creationId xmlns:a16="http://schemas.microsoft.com/office/drawing/2014/main" id="{4AA523E7-E08F-4497-88A5-BB45924DE7A8}"/>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941425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D1F6D-B01C-42D0-9FA8-66726F302450}"/>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07CCC1F2-B6D6-4003-B75C-60DAEA7A6C5B}"/>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Text Placeholder 2">
            <a:extLst>
              <a:ext uri="{FF2B5EF4-FFF2-40B4-BE49-F238E27FC236}">
                <a16:creationId xmlns:a16="http://schemas.microsoft.com/office/drawing/2014/main" id="{A3561BA6-9917-44EE-BE5B-D635E4E9F916}"/>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1903457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2 x content - no sub headin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547E8CC-8AFE-41B6-982A-C75F3591F310}"/>
              </a:ext>
            </a:extLst>
          </p:cNvPr>
          <p:cNvSpPr>
            <a:spLocks noGrp="1"/>
          </p:cNvSpPr>
          <p:nvPr>
            <p:ph type="sldNum" sz="quarter" idx="17"/>
          </p:nvPr>
        </p:nvSpPr>
        <p:spPr/>
        <p:txBody>
          <a:bodyPr/>
          <a:lstStyle/>
          <a:p>
            <a:fld id="{4034BEE3-566C-4068-A777-C3A4762E861B}" type="slidenum">
              <a:rPr lang="en-GB" smtClean="0"/>
              <a:pPr/>
              <a:t>‹#›</a:t>
            </a:fld>
            <a:endParaRPr lang="en-GB" dirty="0"/>
          </a:p>
        </p:txBody>
      </p:sp>
      <p:grpSp>
        <p:nvGrpSpPr>
          <p:cNvPr id="7" name="Groupe 6">
            <a:extLst>
              <a:ext uri="{FF2B5EF4-FFF2-40B4-BE49-F238E27FC236}">
                <a16:creationId xmlns:a16="http://schemas.microsoft.com/office/drawing/2014/main" id="{E461060C-0676-46DE-AB97-8DAE9F30139B}"/>
              </a:ext>
            </a:extLst>
          </p:cNvPr>
          <p:cNvGrpSpPr/>
          <p:nvPr userDrawn="1"/>
        </p:nvGrpSpPr>
        <p:grpSpPr>
          <a:xfrm>
            <a:off x="359400" y="-8168"/>
            <a:ext cx="98550" cy="796020"/>
            <a:chOff x="359400" y="-8168"/>
            <a:chExt cx="98550" cy="796020"/>
          </a:xfrm>
        </p:grpSpPr>
        <p:sp>
          <p:nvSpPr>
            <p:cNvPr id="11" name="Organigramme : Entrée manuelle 10">
              <a:extLst>
                <a:ext uri="{FF2B5EF4-FFF2-40B4-BE49-F238E27FC236}">
                  <a16:creationId xmlns:a16="http://schemas.microsoft.com/office/drawing/2014/main" id="{0E81189A-58EE-4F1F-B36E-1E64375EDA18}"/>
                </a:ext>
              </a:extLst>
            </p:cNvPr>
            <p:cNvSpPr/>
            <p:nvPr/>
          </p:nvSpPr>
          <p:spPr bwMode="ltGray">
            <a:xfrm rot="10800000">
              <a:off x="359400" y="-8168"/>
              <a:ext cx="98550" cy="464340"/>
            </a:xfrm>
            <a:prstGeom prst="flowChartManualInput">
              <a:avLst/>
            </a:prstGeom>
            <a:solidFill>
              <a:srgbClr val="FCBB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Organigramme : Entrée manuelle 11">
              <a:extLst>
                <a:ext uri="{FF2B5EF4-FFF2-40B4-BE49-F238E27FC236}">
                  <a16:creationId xmlns:a16="http://schemas.microsoft.com/office/drawing/2014/main" id="{D818D9D2-AEE9-4B32-BF37-6C6A6678FA21}"/>
                </a:ext>
              </a:extLst>
            </p:cNvPr>
            <p:cNvSpPr/>
            <p:nvPr/>
          </p:nvSpPr>
          <p:spPr bwMode="ltGray">
            <a:xfrm>
              <a:off x="359400" y="323512"/>
              <a:ext cx="98550" cy="464340"/>
            </a:xfrm>
            <a:prstGeom prst="flowChartManualInput">
              <a:avLst/>
            </a:prstGeom>
            <a:solidFill>
              <a:srgbClr val="FDD3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itre 1">
            <a:extLst>
              <a:ext uri="{FF2B5EF4-FFF2-40B4-BE49-F238E27FC236}">
                <a16:creationId xmlns:a16="http://schemas.microsoft.com/office/drawing/2014/main" id="{852A732E-BE32-40FC-9D2C-E2895E2D1FE3}"/>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dirty="0"/>
              <a:t>Modifiez le style du titre</a:t>
            </a:r>
          </a:p>
        </p:txBody>
      </p:sp>
      <p:sp>
        <p:nvSpPr>
          <p:cNvPr id="16" name="Text Placeholder 2">
            <a:extLst>
              <a:ext uri="{FF2B5EF4-FFF2-40B4-BE49-F238E27FC236}">
                <a16:creationId xmlns:a16="http://schemas.microsoft.com/office/drawing/2014/main" id="{9C046DD6-7CCB-4A22-9437-9BF07EEC2209}"/>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331081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FCB04-4227-49C5-B096-77F953F92019}"/>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B7E0BAED-6B32-4943-9400-A1F368A613AC}"/>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descr="Une image contenant texte&#10;&#10;Description générée automatiquement">
            <a:extLst>
              <a:ext uri="{FF2B5EF4-FFF2-40B4-BE49-F238E27FC236}">
                <a16:creationId xmlns:a16="http://schemas.microsoft.com/office/drawing/2014/main" id="{00E526A4-D4C1-4568-9ADF-EA3D4ED4A1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38735220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2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57BEA-194A-40FC-9F11-4F1AF707E4DC}"/>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F547E8CC-8AFE-41B6-982A-C75F3591F310}"/>
              </a:ext>
            </a:extLst>
          </p:cNvPr>
          <p:cNvSpPr>
            <a:spLocks noGrp="1"/>
          </p:cNvSpPr>
          <p:nvPr>
            <p:ph type="sldNum" sz="quarter" idx="17"/>
          </p:nvPr>
        </p:nvSpPr>
        <p:spPr/>
        <p:txBody>
          <a:bodyPr/>
          <a:lstStyle/>
          <a:p>
            <a:fld id="{4034BEE3-566C-4068-A777-C3A4762E861B}" type="slidenum">
              <a:rPr lang="en-GB" smtClean="0"/>
              <a:pPr/>
              <a:t>‹#›</a:t>
            </a:fld>
            <a:endParaRPr lang="en-GB" dirty="0"/>
          </a:p>
        </p:txBody>
      </p:sp>
      <p:grpSp>
        <p:nvGrpSpPr>
          <p:cNvPr id="7" name="Groupe 6">
            <a:extLst>
              <a:ext uri="{FF2B5EF4-FFF2-40B4-BE49-F238E27FC236}">
                <a16:creationId xmlns:a16="http://schemas.microsoft.com/office/drawing/2014/main" id="{E461060C-0676-46DE-AB97-8DAE9F30139B}"/>
              </a:ext>
            </a:extLst>
          </p:cNvPr>
          <p:cNvGrpSpPr/>
          <p:nvPr userDrawn="1"/>
        </p:nvGrpSpPr>
        <p:grpSpPr>
          <a:xfrm>
            <a:off x="359400" y="-8168"/>
            <a:ext cx="98550" cy="796020"/>
            <a:chOff x="359400" y="-8168"/>
            <a:chExt cx="98550" cy="796020"/>
          </a:xfrm>
        </p:grpSpPr>
        <p:sp>
          <p:nvSpPr>
            <p:cNvPr id="11" name="Organigramme : Entrée manuelle 10">
              <a:extLst>
                <a:ext uri="{FF2B5EF4-FFF2-40B4-BE49-F238E27FC236}">
                  <a16:creationId xmlns:a16="http://schemas.microsoft.com/office/drawing/2014/main" id="{0E81189A-58EE-4F1F-B36E-1E64375EDA18}"/>
                </a:ext>
              </a:extLst>
            </p:cNvPr>
            <p:cNvSpPr/>
            <p:nvPr/>
          </p:nvSpPr>
          <p:spPr bwMode="ltGray">
            <a:xfrm rot="10800000">
              <a:off x="359400" y="-8168"/>
              <a:ext cx="98550" cy="464340"/>
            </a:xfrm>
            <a:prstGeom prst="flowChartManualInput">
              <a:avLst/>
            </a:prstGeom>
            <a:solidFill>
              <a:srgbClr val="0095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Organigramme : Entrée manuelle 11">
              <a:extLst>
                <a:ext uri="{FF2B5EF4-FFF2-40B4-BE49-F238E27FC236}">
                  <a16:creationId xmlns:a16="http://schemas.microsoft.com/office/drawing/2014/main" id="{D818D9D2-AEE9-4B32-BF37-6C6A6678FA21}"/>
                </a:ext>
              </a:extLst>
            </p:cNvPr>
            <p:cNvSpPr/>
            <p:nvPr/>
          </p:nvSpPr>
          <p:spPr bwMode="ltGray">
            <a:xfrm>
              <a:off x="359400" y="323512"/>
              <a:ext cx="98550" cy="464340"/>
            </a:xfrm>
            <a:prstGeom prst="flowChartManualInput">
              <a:avLst/>
            </a:prstGeom>
            <a:solidFill>
              <a:srgbClr val="8ACD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ext Placeholder 2">
            <a:extLst>
              <a:ext uri="{FF2B5EF4-FFF2-40B4-BE49-F238E27FC236}">
                <a16:creationId xmlns:a16="http://schemas.microsoft.com/office/drawing/2014/main" id="{51B1E768-D712-4071-8511-BC1896216656}"/>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3256232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4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906B0B-813E-44D6-A622-9427CB048B4E}"/>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dirty="0">
                <a:latin typeface="BNPPSans" panose="02000000000000000000" pitchFamily="2" charset="0"/>
              </a:defRPr>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F6973EED-1580-4B18-996E-095A1903B258}"/>
              </a:ext>
            </a:extLst>
          </p:cNvPr>
          <p:cNvSpPr>
            <a:spLocks noGrp="1"/>
          </p:cNvSpPr>
          <p:nvPr>
            <p:ph type="sldNum" sz="quarter" idx="18"/>
          </p:nvPr>
        </p:nvSpPr>
        <p:spPr/>
        <p:txBody>
          <a:bodyPr/>
          <a:lstStyle/>
          <a:p>
            <a:fld id="{4034BEE3-566C-4068-A777-C3A4762E861B}" type="slidenum">
              <a:rPr lang="en-GB" smtClean="0"/>
              <a:pPr/>
              <a:t>‹#›</a:t>
            </a:fld>
            <a:endParaRPr lang="en-GB" dirty="0"/>
          </a:p>
        </p:txBody>
      </p:sp>
      <p:sp>
        <p:nvSpPr>
          <p:cNvPr id="9" name="Text Placeholder 2">
            <a:extLst>
              <a:ext uri="{FF2B5EF4-FFF2-40B4-BE49-F238E27FC236}">
                <a16:creationId xmlns:a16="http://schemas.microsoft.com/office/drawing/2014/main" id="{C150CBF2-E55B-4BDA-8572-326225B655C0}"/>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3405199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8E6C15-C48E-407B-8915-181EC84DB321}"/>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00E52589-4B3B-4847-9890-557BA2430E65}"/>
              </a:ext>
            </a:extLst>
          </p:cNvPr>
          <p:cNvSpPr>
            <a:spLocks noGrp="1"/>
          </p:cNvSpPr>
          <p:nvPr>
            <p:ph type="sldNum" sz="quarter" idx="10"/>
          </p:nvPr>
        </p:nvSpPr>
        <p:spPr/>
        <p:txBody>
          <a:bodyPr/>
          <a:lstStyle/>
          <a:p>
            <a:fld id="{4034BEE3-566C-4068-A777-C3A4762E861B}" type="slidenum">
              <a:rPr lang="en-GB" smtClean="0"/>
              <a:pPr/>
              <a:t>‹#›</a:t>
            </a:fld>
            <a:endParaRPr lang="en-GB" dirty="0"/>
          </a:p>
        </p:txBody>
      </p:sp>
      <p:grpSp>
        <p:nvGrpSpPr>
          <p:cNvPr id="6" name="Groupe 5">
            <a:extLst>
              <a:ext uri="{FF2B5EF4-FFF2-40B4-BE49-F238E27FC236}">
                <a16:creationId xmlns:a16="http://schemas.microsoft.com/office/drawing/2014/main" id="{90D42022-AA51-4527-8FCA-886B8959A55D}"/>
              </a:ext>
            </a:extLst>
          </p:cNvPr>
          <p:cNvGrpSpPr/>
          <p:nvPr userDrawn="1"/>
        </p:nvGrpSpPr>
        <p:grpSpPr>
          <a:xfrm>
            <a:off x="359400" y="-8168"/>
            <a:ext cx="98550" cy="796020"/>
            <a:chOff x="359400" y="-8168"/>
            <a:chExt cx="98550" cy="796020"/>
          </a:xfrm>
        </p:grpSpPr>
        <p:sp>
          <p:nvSpPr>
            <p:cNvPr id="7" name="Organigramme : Entrée manuelle 6">
              <a:extLst>
                <a:ext uri="{FF2B5EF4-FFF2-40B4-BE49-F238E27FC236}">
                  <a16:creationId xmlns:a16="http://schemas.microsoft.com/office/drawing/2014/main" id="{F543FCC0-87F9-482E-B8B3-1A016264FADA}"/>
                </a:ext>
              </a:extLst>
            </p:cNvPr>
            <p:cNvSpPr/>
            <p:nvPr/>
          </p:nvSpPr>
          <p:spPr bwMode="ltGray">
            <a:xfrm rot="10800000">
              <a:off x="359400" y="-8168"/>
              <a:ext cx="98550" cy="464340"/>
            </a:xfrm>
            <a:prstGeom prst="flowChartManualInpu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rganigramme : Entrée manuelle 7">
              <a:extLst>
                <a:ext uri="{FF2B5EF4-FFF2-40B4-BE49-F238E27FC236}">
                  <a16:creationId xmlns:a16="http://schemas.microsoft.com/office/drawing/2014/main" id="{266316CB-4A5A-4E76-B50F-200AC6F492D3}"/>
                </a:ext>
              </a:extLst>
            </p:cNvPr>
            <p:cNvSpPr/>
            <p:nvPr/>
          </p:nvSpPr>
          <p:spPr bwMode="ltGray">
            <a:xfrm>
              <a:off x="359400" y="323512"/>
              <a:ext cx="98550" cy="464340"/>
            </a:xfrm>
            <a:prstGeom prst="flowChartManualInput">
              <a:avLst/>
            </a:prstGeom>
            <a:solidFill>
              <a:srgbClr val="F39A5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 name="Text Placeholder 2">
            <a:extLst>
              <a:ext uri="{FF2B5EF4-FFF2-40B4-BE49-F238E27FC236}">
                <a16:creationId xmlns:a16="http://schemas.microsoft.com/office/drawing/2014/main" id="{E4E04E1D-64C0-4E6C-AEC4-52AD81823F50}"/>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1814541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AA209-29BB-45A6-B2C6-4B0B6798FE12}"/>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B83EA404-15C5-4367-A247-7C995AD972AB}"/>
              </a:ext>
            </a:extLst>
          </p:cNvPr>
          <p:cNvSpPr>
            <a:spLocks noGrp="1"/>
          </p:cNvSpPr>
          <p:nvPr>
            <p:ph type="sldNum" sz="quarter" idx="10"/>
          </p:nvPr>
        </p:nvSpPr>
        <p:spPr/>
        <p:txBody>
          <a:bodyPr/>
          <a:lstStyle/>
          <a:p>
            <a:fld id="{4034BEE3-566C-4068-A777-C3A4762E861B}" type="slidenum">
              <a:rPr lang="en-GB" smtClean="0"/>
              <a:pPr/>
              <a:t>‹#›</a:t>
            </a:fld>
            <a:endParaRPr lang="en-GB" dirty="0"/>
          </a:p>
        </p:txBody>
      </p:sp>
      <p:grpSp>
        <p:nvGrpSpPr>
          <p:cNvPr id="6" name="Groupe 5">
            <a:extLst>
              <a:ext uri="{FF2B5EF4-FFF2-40B4-BE49-F238E27FC236}">
                <a16:creationId xmlns:a16="http://schemas.microsoft.com/office/drawing/2014/main" id="{8240A4DC-0480-47D0-8B8C-52D69C74E79E}"/>
              </a:ext>
            </a:extLst>
          </p:cNvPr>
          <p:cNvGrpSpPr/>
          <p:nvPr userDrawn="1"/>
        </p:nvGrpSpPr>
        <p:grpSpPr>
          <a:xfrm>
            <a:off x="359400" y="-8168"/>
            <a:ext cx="98550" cy="796020"/>
            <a:chOff x="359400" y="-8168"/>
            <a:chExt cx="98550" cy="796020"/>
          </a:xfrm>
        </p:grpSpPr>
        <p:sp>
          <p:nvSpPr>
            <p:cNvPr id="7" name="Organigramme : Entrée manuelle 6">
              <a:extLst>
                <a:ext uri="{FF2B5EF4-FFF2-40B4-BE49-F238E27FC236}">
                  <a16:creationId xmlns:a16="http://schemas.microsoft.com/office/drawing/2014/main" id="{647325FC-8A2B-41C2-B192-5749512F5411}"/>
                </a:ext>
              </a:extLst>
            </p:cNvPr>
            <p:cNvSpPr/>
            <p:nvPr/>
          </p:nvSpPr>
          <p:spPr bwMode="ltGray">
            <a:xfrm rot="10800000">
              <a:off x="359400" y="-8168"/>
              <a:ext cx="98550" cy="464340"/>
            </a:xfrm>
            <a:prstGeom prst="flowChartManualInput">
              <a:avLst/>
            </a:prstGeom>
            <a:solidFill>
              <a:srgbClr val="449E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rganigramme : Entrée manuelle 7">
              <a:extLst>
                <a:ext uri="{FF2B5EF4-FFF2-40B4-BE49-F238E27FC236}">
                  <a16:creationId xmlns:a16="http://schemas.microsoft.com/office/drawing/2014/main" id="{66FDAEC6-3572-49F5-A463-E49AACA705EC}"/>
                </a:ext>
              </a:extLst>
            </p:cNvPr>
            <p:cNvSpPr/>
            <p:nvPr/>
          </p:nvSpPr>
          <p:spPr bwMode="ltGray">
            <a:xfrm>
              <a:off x="359400" y="323512"/>
              <a:ext cx="98550" cy="464340"/>
            </a:xfrm>
            <a:prstGeom prst="flowChartManualInput">
              <a:avLst/>
            </a:prstGeom>
            <a:solidFill>
              <a:srgbClr val="B3DF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9" name="Text Placeholder 2">
            <a:extLst>
              <a:ext uri="{FF2B5EF4-FFF2-40B4-BE49-F238E27FC236}">
                <a16:creationId xmlns:a16="http://schemas.microsoft.com/office/drawing/2014/main" id="{4C50359D-BB84-4EE8-BF8A-77EA695D9DEA}"/>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157181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6F47123-96D6-43D1-AC10-731F62D08385}"/>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8" name="Image 7">
            <a:extLst>
              <a:ext uri="{FF2B5EF4-FFF2-40B4-BE49-F238E27FC236}">
                <a16:creationId xmlns:a16="http://schemas.microsoft.com/office/drawing/2014/main" id="{5650CCDA-FE88-4ED5-AC49-156FF13B09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148" y="6153854"/>
            <a:ext cx="1068911" cy="672272"/>
          </a:xfrm>
          <a:prstGeom prst="rect">
            <a:avLst/>
          </a:prstGeom>
        </p:spPr>
      </p:pic>
      <p:grpSp>
        <p:nvGrpSpPr>
          <p:cNvPr id="12" name="Groupe 11">
            <a:extLst>
              <a:ext uri="{FF2B5EF4-FFF2-40B4-BE49-F238E27FC236}">
                <a16:creationId xmlns:a16="http://schemas.microsoft.com/office/drawing/2014/main" id="{9241E3CF-EEF5-4FEA-BDEB-2855C940AD71}"/>
              </a:ext>
            </a:extLst>
          </p:cNvPr>
          <p:cNvGrpSpPr/>
          <p:nvPr userDrawn="1"/>
        </p:nvGrpSpPr>
        <p:grpSpPr>
          <a:xfrm>
            <a:off x="359400" y="-8168"/>
            <a:ext cx="98550" cy="796020"/>
            <a:chOff x="359400" y="-8168"/>
            <a:chExt cx="98550" cy="796020"/>
          </a:xfrm>
        </p:grpSpPr>
        <p:sp>
          <p:nvSpPr>
            <p:cNvPr id="13" name="Organigramme : Entrée manuelle 12">
              <a:extLst>
                <a:ext uri="{FF2B5EF4-FFF2-40B4-BE49-F238E27FC236}">
                  <a16:creationId xmlns:a16="http://schemas.microsoft.com/office/drawing/2014/main" id="{2B99BB0A-3B28-4EF2-A079-0B41BE684528}"/>
                </a:ext>
              </a:extLst>
            </p:cNvPr>
            <p:cNvSpPr/>
            <p:nvPr/>
          </p:nvSpPr>
          <p:spPr bwMode="ltGray">
            <a:xfrm rot="10800000">
              <a:off x="359400" y="-8168"/>
              <a:ext cx="98550" cy="464340"/>
            </a:xfrm>
            <a:prstGeom prst="flowChartManualInput">
              <a:avLst/>
            </a:prstGeom>
            <a:solidFill>
              <a:srgbClr val="C3C94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Organigramme : Entrée manuelle 13">
              <a:extLst>
                <a:ext uri="{FF2B5EF4-FFF2-40B4-BE49-F238E27FC236}">
                  <a16:creationId xmlns:a16="http://schemas.microsoft.com/office/drawing/2014/main" id="{540118E0-B854-4103-9931-F73F854463D1}"/>
                </a:ext>
              </a:extLst>
            </p:cNvPr>
            <p:cNvSpPr/>
            <p:nvPr/>
          </p:nvSpPr>
          <p:spPr bwMode="ltGray">
            <a:xfrm>
              <a:off x="359400" y="323512"/>
              <a:ext cx="98550" cy="464340"/>
            </a:xfrm>
            <a:prstGeom prst="flowChartManualInput">
              <a:avLst/>
            </a:prstGeom>
            <a:solidFill>
              <a:srgbClr val="E0E3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15" name="Titre 1">
            <a:extLst>
              <a:ext uri="{FF2B5EF4-FFF2-40B4-BE49-F238E27FC236}">
                <a16:creationId xmlns:a16="http://schemas.microsoft.com/office/drawing/2014/main" id="{1C486062-10A0-4F81-AC9D-86526FD97FD9}"/>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dirty="0"/>
              <a:t>Modifiez le style du titre</a:t>
            </a:r>
          </a:p>
        </p:txBody>
      </p:sp>
      <p:sp>
        <p:nvSpPr>
          <p:cNvPr id="16" name="Text Placeholder 2">
            <a:extLst>
              <a:ext uri="{FF2B5EF4-FFF2-40B4-BE49-F238E27FC236}">
                <a16:creationId xmlns:a16="http://schemas.microsoft.com/office/drawing/2014/main" id="{58D95B76-824B-4725-BA1C-849AF1662CA1}"/>
              </a:ext>
            </a:extLst>
          </p:cNvPr>
          <p:cNvSpPr>
            <a:spLocks noGrp="1"/>
          </p:cNvSpPr>
          <p:nvPr>
            <p:ph type="body" sz="quarter" idx="16" hasCustomPrompt="1"/>
          </p:nvPr>
        </p:nvSpPr>
        <p:spPr>
          <a:xfrm>
            <a:off x="550789"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Tree>
    <p:extLst>
      <p:ext uri="{BB962C8B-B14F-4D97-AF65-F5344CB8AC3E}">
        <p14:creationId xmlns:p14="http://schemas.microsoft.com/office/powerpoint/2010/main" val="3778921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4 x content - no sub heading">
    <p:bg>
      <p:bgPr>
        <a:solidFill>
          <a:schemeClr val="tx1">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DDE79-BE62-425E-AB39-A63899692BAE}"/>
              </a:ext>
            </a:extLst>
          </p:cNvPr>
          <p:cNvSpPr>
            <a:spLocks noGrp="1"/>
          </p:cNvSpPr>
          <p:nvPr>
            <p:ph type="title"/>
          </p:nvPr>
        </p:nvSpPr>
        <p:spPr/>
        <p:txBody>
          <a:bodyPr/>
          <a:lstStyle>
            <a:lvl1pPr>
              <a:defRPr>
                <a:solidFill>
                  <a:schemeClr val="bg1"/>
                </a:solidFill>
              </a:defRPr>
            </a:lvl1pPr>
          </a:lstStyle>
          <a:p>
            <a:r>
              <a:rPr lang="fr-FR" dirty="0"/>
              <a:t>Modifiez le style du titre</a:t>
            </a:r>
          </a:p>
        </p:txBody>
      </p:sp>
      <p:sp>
        <p:nvSpPr>
          <p:cNvPr id="3" name="Espace réservé du numéro de diapositive 2">
            <a:extLst>
              <a:ext uri="{FF2B5EF4-FFF2-40B4-BE49-F238E27FC236}">
                <a16:creationId xmlns:a16="http://schemas.microsoft.com/office/drawing/2014/main" id="{0523BCF3-1142-4A8E-8283-F99373B2DA9E}"/>
              </a:ext>
            </a:extLst>
          </p:cNvPr>
          <p:cNvSpPr>
            <a:spLocks noGrp="1"/>
          </p:cNvSpPr>
          <p:nvPr>
            <p:ph type="sldNum" sz="quarter" idx="17"/>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117560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04D8E0E-2F44-4F61-9C30-8EE0198370FB}"/>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6" name="Image 5" descr="Une image contenant texte&#10;&#10;Description générée automatiquement">
            <a:extLst>
              <a:ext uri="{FF2B5EF4-FFF2-40B4-BE49-F238E27FC236}">
                <a16:creationId xmlns:a16="http://schemas.microsoft.com/office/drawing/2014/main" id="{28007FE6-E392-459F-B7C0-049088F07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 y="0"/>
            <a:ext cx="12190781" cy="6858000"/>
          </a:xfrm>
          <a:prstGeom prst="rect">
            <a:avLst/>
          </a:prstGeom>
        </p:spPr>
      </p:pic>
    </p:spTree>
    <p:extLst>
      <p:ext uri="{BB962C8B-B14F-4D97-AF65-F5344CB8AC3E}">
        <p14:creationId xmlns:p14="http://schemas.microsoft.com/office/powerpoint/2010/main" val="2311172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1 x content - no sub headin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7E05894-78EA-416A-B7E0-6ED1A1CBED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4232958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59400" y="1440000"/>
            <a:ext cx="5580000" cy="1284967"/>
          </a:xfrm>
        </p:spPr>
        <p:txBody>
          <a:bodyPr vert="horz"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246875" y="1440000"/>
            <a:ext cx="5580000" cy="1284967"/>
          </a:xfrm>
        </p:spPr>
        <p:txBody>
          <a:bodyPr vert="horz"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re 1">
            <a:extLst>
              <a:ext uri="{FF2B5EF4-FFF2-40B4-BE49-F238E27FC236}">
                <a16:creationId xmlns:a16="http://schemas.microsoft.com/office/drawing/2014/main" id="{2CCEA4CD-BF00-4FA2-A772-2FB71D884477}"/>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80C4779C-1308-4962-9303-C8D7F1D315E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4239263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59400" y="1692000"/>
            <a:ext cx="5580000" cy="1284967"/>
          </a:xfrm>
        </p:spPr>
        <p:txBody>
          <a:bodyPr vert="horz"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246875" y="1692000"/>
            <a:ext cx="5580000" cy="1284967"/>
          </a:xfrm>
        </p:spPr>
        <p:txBody>
          <a:bodyPr vert="horz" lIns="0" tIns="0" rIns="0" bIns="0" rtlCol="0">
            <a:spAutoFit/>
          </a:bodyPr>
          <a:lstStyle>
            <a:lvl1pPr>
              <a:defRPr lang="en-GB" dirty="0"/>
            </a:lvl1pPr>
            <a:lvl2pPr>
              <a:defRPr lang="en-GB" dirty="0"/>
            </a:lvl2pPr>
            <a:lvl3pPr>
              <a:defRPr lang="en-GB" dirty="0"/>
            </a:lvl3pPr>
            <a:lvl4pPr>
              <a:defRPr lang="en-GB" dirty="0"/>
            </a:lvl4pPr>
            <a:lvl5pPr>
              <a:defRPr lang="en-GB" dirty="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re 1">
            <a:extLst>
              <a:ext uri="{FF2B5EF4-FFF2-40B4-BE49-F238E27FC236}">
                <a16:creationId xmlns:a16="http://schemas.microsoft.com/office/drawing/2014/main" id="{DC857BEA-194A-40FC-9F11-4F1AF707E4DC}"/>
              </a:ext>
            </a:extLst>
          </p:cNvPr>
          <p:cNvSpPr>
            <a:spLocks noGrp="1"/>
          </p:cNvSpPr>
          <p:nvPr>
            <p:ph type="title"/>
          </p:nvPr>
        </p:nvSpPr>
        <p:spPr>
          <a:xfrm>
            <a:off x="359400" y="368010"/>
            <a:ext cx="11473200" cy="313932"/>
          </a:xfrm>
        </p:spPr>
        <p:txBody>
          <a:bodyPr vert="horz" lIns="180000" tIns="0" rIns="0" bIns="0" rtlCol="0" anchor="t">
            <a:spAutoFit/>
          </a:bodyPr>
          <a:lstStyle>
            <a:lvl1pPr>
              <a:defRPr lang="fr-FR">
                <a:latin typeface="BNPPSans" panose="02000000000000000000" pitchFamily="2" charset="0"/>
              </a:defRPr>
            </a:lvl1pPr>
          </a:lstStyle>
          <a:p>
            <a:pPr lvl="0"/>
            <a:r>
              <a:rPr lang="fr-FR"/>
              <a:t>Modifiez le style du titre</a:t>
            </a:r>
          </a:p>
        </p:txBody>
      </p:sp>
      <p:sp>
        <p:nvSpPr>
          <p:cNvPr id="9" name="Text Placeholder 2">
            <a:extLst>
              <a:ext uri="{FF2B5EF4-FFF2-40B4-BE49-F238E27FC236}">
                <a16:creationId xmlns:a16="http://schemas.microsoft.com/office/drawing/2014/main" id="{2D7624CF-B6DC-49C7-9EF5-2EA84876CDB7}"/>
              </a:ext>
            </a:extLst>
          </p:cNvPr>
          <p:cNvSpPr>
            <a:spLocks noGrp="1"/>
          </p:cNvSpPr>
          <p:nvPr>
            <p:ph type="body" sz="quarter" idx="16" hasCustomPrompt="1"/>
          </p:nvPr>
        </p:nvSpPr>
        <p:spPr>
          <a:xfrm>
            <a:off x="359400" y="720000"/>
            <a:ext cx="11473200" cy="307777"/>
          </a:xfrm>
        </p:spPr>
        <p:txBody>
          <a:bodyPr/>
          <a:lstStyle>
            <a:lvl1pPr>
              <a:defRPr sz="2000">
                <a:latin typeface="BNPPSans" panose="02000000000000000000" pitchFamily="2" charset="0"/>
              </a:defRPr>
            </a:lvl1pPr>
          </a:lstStyle>
          <a:p>
            <a:pPr lvl="0"/>
            <a:r>
              <a:rPr lang="en-US" dirty="0"/>
              <a:t>Click to edit Master text styles </a:t>
            </a:r>
          </a:p>
        </p:txBody>
      </p:sp>
      <p:sp>
        <p:nvSpPr>
          <p:cNvPr id="3" name="Espace réservé du numéro de diapositive 2">
            <a:extLst>
              <a:ext uri="{FF2B5EF4-FFF2-40B4-BE49-F238E27FC236}">
                <a16:creationId xmlns:a16="http://schemas.microsoft.com/office/drawing/2014/main" id="{F547E8CC-8AFE-41B6-982A-C75F3591F310}"/>
              </a:ext>
            </a:extLst>
          </p:cNvPr>
          <p:cNvSpPr>
            <a:spLocks noGrp="1"/>
          </p:cNvSpPr>
          <p:nvPr>
            <p:ph type="sldNum" sz="quarter" idx="17"/>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4030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017831-A795-4AB6-8363-7FAEE84AF560}"/>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9AF7350A-0746-4480-B74C-78AE343C2696}"/>
              </a:ext>
            </a:extLst>
          </p:cNvPr>
          <p:cNvSpPr>
            <a:spLocks noGrp="1"/>
          </p:cNvSpPr>
          <p:nvPr>
            <p:ph type="sldNum" sz="quarter" idx="10"/>
          </p:nvPr>
        </p:nvSpPr>
        <p:spPr/>
        <p:txBody>
          <a:bodyPr/>
          <a:lstStyle/>
          <a:p>
            <a:fld id="{4034BEE3-566C-4068-A777-C3A4762E861B}" type="slidenum">
              <a:rPr lang="en-GB" smtClean="0"/>
              <a:pPr/>
              <a:t>‹#›</a:t>
            </a:fld>
            <a:endParaRPr lang="en-GB" dirty="0"/>
          </a:p>
        </p:txBody>
      </p:sp>
      <p:pic>
        <p:nvPicPr>
          <p:cNvPr id="5" name="Image 4">
            <a:extLst>
              <a:ext uri="{FF2B5EF4-FFF2-40B4-BE49-F238E27FC236}">
                <a16:creationId xmlns:a16="http://schemas.microsoft.com/office/drawing/2014/main" id="{C6655AFF-5BB1-4C3A-A3C8-B46B55C9BF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75575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D30F9-44FF-417B-8734-E9A11A9FE13A}"/>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9748DF50-ED04-4361-9BE5-CFCC158E443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69981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DBC75-D07D-4164-AE3F-57CA90E195F1}"/>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E3CAB383-6AB6-481E-A4B9-0FA2F485A512}"/>
              </a:ext>
            </a:extLst>
          </p:cNvPr>
          <p:cNvSpPr>
            <a:spLocks noGrp="1"/>
          </p:cNvSpPr>
          <p:nvPr>
            <p:ph type="sldNum" sz="quarter" idx="17"/>
          </p:nvPr>
        </p:nvSpPr>
        <p:spPr/>
        <p:txBody>
          <a:bodyPr/>
          <a:lstStyle/>
          <a:p>
            <a:fld id="{4034BEE3-566C-4068-A777-C3A4762E861B}" type="slidenum">
              <a:rPr lang="en-GB" smtClean="0"/>
              <a:pPr/>
              <a:t>‹#›</a:t>
            </a:fld>
            <a:endParaRPr lang="en-GB" dirty="0"/>
          </a:p>
        </p:txBody>
      </p:sp>
      <p:sp>
        <p:nvSpPr>
          <p:cNvPr id="5" name="Text Placeholder 2">
            <a:extLst>
              <a:ext uri="{FF2B5EF4-FFF2-40B4-BE49-F238E27FC236}">
                <a16:creationId xmlns:a16="http://schemas.microsoft.com/office/drawing/2014/main" id="{BF8FA977-C747-4CDE-9C1B-1094EED1C4DB}"/>
              </a:ext>
            </a:extLst>
          </p:cNvPr>
          <p:cNvSpPr>
            <a:spLocks noGrp="1"/>
          </p:cNvSpPr>
          <p:nvPr>
            <p:ph type="body" sz="quarter" idx="16" hasCustomPrompt="1"/>
          </p:nvPr>
        </p:nvSpPr>
        <p:spPr>
          <a:xfrm>
            <a:off x="550789" y="720000"/>
            <a:ext cx="11473200" cy="246221"/>
          </a:xfrm>
        </p:spPr>
        <p:txBody>
          <a:bodyPr/>
          <a:lstStyle>
            <a:lvl1pPr>
              <a:defRPr sz="1600">
                <a:latin typeface="+mj-lt"/>
              </a:defRPr>
            </a:lvl1pPr>
          </a:lstStyle>
          <a:p>
            <a:pPr lvl="0"/>
            <a:r>
              <a:rPr lang="en-US" dirty="0"/>
              <a:t>Click to edit Master text styles </a:t>
            </a:r>
          </a:p>
        </p:txBody>
      </p:sp>
    </p:spTree>
    <p:extLst>
      <p:ext uri="{BB962C8B-B14F-4D97-AF65-F5344CB8AC3E}">
        <p14:creationId xmlns:p14="http://schemas.microsoft.com/office/powerpoint/2010/main" val="309857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B423D6-409C-4E23-B1E2-2F7E1F3E42C9}"/>
              </a:ext>
            </a:extLst>
          </p:cNvPr>
          <p:cNvSpPr>
            <a:spLocks noGrp="1"/>
          </p:cNvSpPr>
          <p:nvPr>
            <p:ph type="title"/>
          </p:nvPr>
        </p:nvSpPr>
        <p:spPr>
          <a:xfrm>
            <a:off x="359400" y="368010"/>
            <a:ext cx="11473200" cy="246221"/>
          </a:xfrm>
        </p:spPr>
        <p:txBody>
          <a:bodyPr vert="horz" lIns="180000" tIns="0" rIns="0" bIns="0" rtlCol="0" anchor="t">
            <a:spAutoFit/>
          </a:bodyPr>
          <a:lstStyle>
            <a:lvl1pPr>
              <a:defRPr lang="fr-FR" dirty="0"/>
            </a:lvl1pPr>
          </a:lstStyle>
          <a:p>
            <a:pPr lvl="0"/>
            <a:r>
              <a:rPr lang="fr-FR" dirty="0"/>
              <a:t>Modifiez le style du titre</a:t>
            </a:r>
          </a:p>
        </p:txBody>
      </p:sp>
      <p:sp>
        <p:nvSpPr>
          <p:cNvPr id="3" name="Espace réservé du numéro de diapositive 2">
            <a:extLst>
              <a:ext uri="{FF2B5EF4-FFF2-40B4-BE49-F238E27FC236}">
                <a16:creationId xmlns:a16="http://schemas.microsoft.com/office/drawing/2014/main" id="{D6B2A6B5-55B7-4458-857B-8B9DFEF2BF1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5" name="Text Placeholder 2">
            <a:extLst>
              <a:ext uri="{FF2B5EF4-FFF2-40B4-BE49-F238E27FC236}">
                <a16:creationId xmlns:a16="http://schemas.microsoft.com/office/drawing/2014/main" id="{7EF25804-B47D-4B54-8090-F77E1029E2F5}"/>
              </a:ext>
            </a:extLst>
          </p:cNvPr>
          <p:cNvSpPr>
            <a:spLocks noGrp="1"/>
          </p:cNvSpPr>
          <p:nvPr>
            <p:ph type="body" sz="quarter" idx="16" hasCustomPrompt="1"/>
          </p:nvPr>
        </p:nvSpPr>
        <p:spPr>
          <a:xfrm>
            <a:off x="550789" y="720000"/>
            <a:ext cx="11473200" cy="246221"/>
          </a:xfrm>
        </p:spPr>
        <p:txBody>
          <a:bodyPr vert="horz" lIns="0" tIns="0" rIns="0" bIns="0" rtlCol="0">
            <a:spAutoFit/>
          </a:bodyPr>
          <a:lstStyle>
            <a:lvl1pPr>
              <a:defRPr lang="en-US" sz="1600" dirty="0">
                <a:latin typeface="+mj-lt"/>
              </a:defRPr>
            </a:lvl1pPr>
          </a:lstStyle>
          <a:p>
            <a:pPr lvl="0"/>
            <a:r>
              <a:rPr lang="en-US" dirty="0"/>
              <a:t>Click to edit Master text styles </a:t>
            </a:r>
          </a:p>
        </p:txBody>
      </p:sp>
    </p:spTree>
    <p:extLst>
      <p:ext uri="{BB962C8B-B14F-4D97-AF65-F5344CB8AC3E}">
        <p14:creationId xmlns:p14="http://schemas.microsoft.com/office/powerpoint/2010/main" val="323593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image" Target="../media/image1.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400" y="368010"/>
            <a:ext cx="11473200" cy="246221"/>
          </a:xfrm>
          <a:prstGeom prst="rect">
            <a:avLst/>
          </a:prstGeom>
        </p:spPr>
        <p:txBody>
          <a:bodyPr vert="horz" lIns="180000" tIns="0" rIns="0" bIns="0" rtlCol="0" anchor="t">
            <a:spAutoFit/>
          </a:bodyPr>
          <a:lstStyle/>
          <a:p>
            <a:pPr lvl="0"/>
            <a:r>
              <a:rPr lang="en-GB" dirty="0"/>
              <a:t>Click to edit master title style</a:t>
            </a:r>
          </a:p>
        </p:txBody>
      </p:sp>
      <p:sp>
        <p:nvSpPr>
          <p:cNvPr id="92" name="Text Placeholder 2"/>
          <p:cNvSpPr>
            <a:spLocks noGrp="1"/>
          </p:cNvSpPr>
          <p:nvPr>
            <p:ph type="body" idx="1"/>
          </p:nvPr>
        </p:nvSpPr>
        <p:spPr>
          <a:xfrm>
            <a:off x="359400" y="1708150"/>
            <a:ext cx="11473200" cy="1461939"/>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3" name="Slide Number Placeholder 5"/>
          <p:cNvSpPr>
            <a:spLocks noGrp="1"/>
          </p:cNvSpPr>
          <p:nvPr>
            <p:ph type="sldNum" sz="quarter" idx="4"/>
          </p:nvPr>
        </p:nvSpPr>
        <p:spPr>
          <a:xfrm>
            <a:off x="11625813" y="6491394"/>
            <a:ext cx="206787" cy="138499"/>
          </a:xfrm>
          <a:prstGeom prst="rect">
            <a:avLst/>
          </a:prstGeom>
        </p:spPr>
        <p:txBody>
          <a:bodyPr vert="horz" wrap="none" lIns="0" tIns="0" rIns="0" bIns="0" rtlCol="0" anchor="ctr">
            <a:spAutoFit/>
          </a:bodyPr>
          <a:lstStyle>
            <a:lvl1pPr algn="r">
              <a:defRPr sz="900">
                <a:solidFill>
                  <a:schemeClr val="bg1">
                    <a:lumMod val="50000"/>
                  </a:schemeClr>
                </a:solidFill>
              </a:defRPr>
            </a:lvl1pPr>
          </a:lstStyle>
          <a:p>
            <a:fld id="{4034BEE3-566C-4068-A777-C3A4762E861B}" type="slidenum">
              <a:rPr lang="en-GB" smtClean="0"/>
              <a:pPr/>
              <a:t>‹#›</a:t>
            </a:fld>
            <a:endParaRPr lang="en-GB" dirty="0"/>
          </a:p>
        </p:txBody>
      </p:sp>
      <p:grpSp>
        <p:nvGrpSpPr>
          <p:cNvPr id="4" name="Group 3" hidden="1"/>
          <p:cNvGrpSpPr/>
          <p:nvPr userDrawn="1"/>
        </p:nvGrpSpPr>
        <p:grpSpPr>
          <a:xfrm>
            <a:off x="-1143000" y="-600255"/>
            <a:ext cx="13680281" cy="6720255"/>
            <a:chOff x="-1143000" y="-600255"/>
            <a:chExt cx="13680281" cy="6720255"/>
          </a:xfrm>
        </p:grpSpPr>
        <p:cxnSp>
          <p:nvCxnSpPr>
            <p:cNvPr id="90" name="Straight Connector 89" hidden="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7" name="Straight Connector 96"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hidden="1"/>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0" name="Straight Connector 99"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TextBox 10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102" name="TextBox 101"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103" name="TextBox 102"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104" name="TextBox 103"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 cm</a:t>
              </a:r>
            </a:p>
          </p:txBody>
        </p:sp>
        <p:sp>
          <p:nvSpPr>
            <p:cNvPr id="105" name="TextBox 104" hidden="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15.92 cm</a:t>
              </a:r>
            </a:p>
          </p:txBody>
        </p:sp>
        <p:cxnSp>
          <p:nvCxnSpPr>
            <p:cNvPr id="106" name="Straight Connector 105" hidden="1"/>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7" name="TextBox 106" hidden="1"/>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108" name="TextBox 107"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109" name="TextBox 108"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110" name="TextBox 109" hidden="1"/>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111" name="Straight Connector 110" hidden="1"/>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2" name="TextBox 111" hidden="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13" name="TextBox 112" hidden="1"/>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14" name="Straight Connector 113" hidden="1"/>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6" name="TextBox 115" hidden="1"/>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17" name="Straight Connector 116" hidden="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hidden="1"/>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9" name="TextBox 118" hidden="1"/>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20" name="TextBox 119" hidden="1"/>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grpSp>
        <p:nvGrpSpPr>
          <p:cNvPr id="39" name="Groupe 38">
            <a:extLst>
              <a:ext uri="{FF2B5EF4-FFF2-40B4-BE49-F238E27FC236}">
                <a16:creationId xmlns:a16="http://schemas.microsoft.com/office/drawing/2014/main" id="{EE90E4DC-5B43-4BF9-9461-53F8B96F8B5E}"/>
              </a:ext>
            </a:extLst>
          </p:cNvPr>
          <p:cNvGrpSpPr/>
          <p:nvPr userDrawn="1"/>
        </p:nvGrpSpPr>
        <p:grpSpPr>
          <a:xfrm>
            <a:off x="359400" y="-8168"/>
            <a:ext cx="98550" cy="796020"/>
            <a:chOff x="359400" y="-8168"/>
            <a:chExt cx="98550" cy="796020"/>
          </a:xfrm>
        </p:grpSpPr>
        <p:sp>
          <p:nvSpPr>
            <p:cNvPr id="40" name="Organigramme : Entrée manuelle 39">
              <a:extLst>
                <a:ext uri="{FF2B5EF4-FFF2-40B4-BE49-F238E27FC236}">
                  <a16:creationId xmlns:a16="http://schemas.microsoft.com/office/drawing/2014/main" id="{2DB97B85-F891-438D-8D73-B71954A7B48A}"/>
                </a:ext>
              </a:extLst>
            </p:cNvPr>
            <p:cNvSpPr/>
            <p:nvPr/>
          </p:nvSpPr>
          <p:spPr bwMode="ltGray">
            <a:xfrm rot="10800000">
              <a:off x="359400" y="-8168"/>
              <a:ext cx="98550" cy="464340"/>
            </a:xfrm>
            <a:prstGeom prst="flowChartManualInpu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Organigramme : Entrée manuelle 40">
              <a:extLst>
                <a:ext uri="{FF2B5EF4-FFF2-40B4-BE49-F238E27FC236}">
                  <a16:creationId xmlns:a16="http://schemas.microsoft.com/office/drawing/2014/main" id="{4FAFC907-982C-4D70-AF55-0EA8A562C71E}"/>
                </a:ext>
              </a:extLst>
            </p:cNvPr>
            <p:cNvSpPr/>
            <p:nvPr/>
          </p:nvSpPr>
          <p:spPr bwMode="ltGray">
            <a:xfrm>
              <a:off x="359400" y="323512"/>
              <a:ext cx="98550" cy="464340"/>
            </a:xfrm>
            <a:prstGeom prst="flowChartManualInput">
              <a:avLst/>
            </a:prstGeom>
            <a:solidFill>
              <a:srgbClr val="05A6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42" name="Image 41">
            <a:extLst>
              <a:ext uri="{FF2B5EF4-FFF2-40B4-BE49-F238E27FC236}">
                <a16:creationId xmlns:a16="http://schemas.microsoft.com/office/drawing/2014/main" id="{ADA6174C-FE7E-4BFF-89BB-0430004BDCE6}"/>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182148" y="6153854"/>
            <a:ext cx="1068911" cy="672272"/>
          </a:xfrm>
          <a:prstGeom prst="rect">
            <a:avLst/>
          </a:prstGeom>
        </p:spPr>
      </p:pic>
    </p:spTree>
    <p:extLst>
      <p:ext uri="{BB962C8B-B14F-4D97-AF65-F5344CB8AC3E}">
        <p14:creationId xmlns:p14="http://schemas.microsoft.com/office/powerpoint/2010/main" val="26184013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88" r:id="rId3"/>
    <p:sldLayoutId id="2147483809" r:id="rId4"/>
    <p:sldLayoutId id="2147483810" r:id="rId5"/>
    <p:sldLayoutId id="2147483811" r:id="rId6"/>
    <p:sldLayoutId id="2147483757" r:id="rId7"/>
    <p:sldLayoutId id="2147483758" r:id="rId8"/>
    <p:sldLayoutId id="2147483759" r:id="rId9"/>
    <p:sldLayoutId id="2147483831" r:id="rId10"/>
    <p:sldLayoutId id="2147483832" r:id="rId11"/>
    <p:sldLayoutId id="2147483833" r:id="rId12"/>
    <p:sldLayoutId id="2147483834" r:id="rId13"/>
    <p:sldLayoutId id="2147483835" r:id="rId14"/>
    <p:sldLayoutId id="2147483779" r:id="rId15"/>
    <p:sldLayoutId id="2147483789" r:id="rId16"/>
    <p:sldLayoutId id="2147483760" r:id="rId17"/>
    <p:sldLayoutId id="2147483761" r:id="rId18"/>
    <p:sldLayoutId id="2147483794" r:id="rId19"/>
    <p:sldLayoutId id="2147483762" r:id="rId20"/>
    <p:sldLayoutId id="2147483808" r:id="rId21"/>
    <p:sldLayoutId id="2147483766" r:id="rId22"/>
    <p:sldLayoutId id="2147483812" r:id="rId23"/>
    <p:sldLayoutId id="2147483813" r:id="rId24"/>
    <p:sldLayoutId id="2147483768" r:id="rId25"/>
    <p:sldLayoutId id="2147483836" r:id="rId26"/>
    <p:sldLayoutId id="2147483900" r:id="rId27"/>
    <p:sldLayoutId id="2147483901" r:id="rId28"/>
    <p:sldLayoutId id="2147483902" r:id="rId29"/>
  </p:sldLayoutIdLst>
  <p:hf hdr="0" ftr="0" dt="0"/>
  <p:txStyles>
    <p:titleStyle>
      <a:lvl1pPr algn="l" defTabSz="914400" rtl="0" eaLnBrk="1" latinLnBrk="0" hangingPunct="1">
        <a:lnSpc>
          <a:spcPct val="80000"/>
        </a:lnSpc>
        <a:spcBef>
          <a:spcPts val="600"/>
        </a:spcBef>
        <a:buNone/>
        <a:defRPr lang="en-GB" sz="2000" b="1" kern="1200" cap="all" dirty="0">
          <a:solidFill>
            <a:schemeClr val="tx1"/>
          </a:solidFill>
          <a:latin typeface="+mj-lt"/>
          <a:ea typeface="+mn-ea"/>
          <a:cs typeface="Arial" panose="020B0604020202020204" pitchFamily="34" charset="0"/>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p15:clr>
            <a:srgbClr val="F26B43"/>
          </p15:clr>
        </p15:guide>
        <p15:guide id="2" orient="horz" pos="2160">
          <p15:clr>
            <a:srgbClr val="F26B43"/>
          </p15:clr>
        </p15:guide>
        <p15:guide id="13" pos="3780">
          <p15:clr>
            <a:srgbClr val="F26B43"/>
          </p15:clr>
        </p15:guide>
        <p15:guide id="14" pos="3900">
          <p15:clr>
            <a:srgbClr val="F26B43"/>
          </p15:clr>
        </p15:guide>
        <p15:guide id="25" pos="7451">
          <p15:clr>
            <a:srgbClr val="F26B43"/>
          </p15:clr>
        </p15:guide>
        <p15:guide id="28" orient="horz" pos="1077">
          <p15:clr>
            <a:srgbClr val="F26B43"/>
          </p15:clr>
        </p15:guide>
        <p15:guide id="29" orient="horz" pos="270">
          <p15:clr>
            <a:srgbClr val="F26B43"/>
          </p15:clr>
        </p15:guide>
        <p15:guide id="33" orient="horz" pos="3600">
          <p15:clr>
            <a:srgbClr val="F26B43"/>
          </p15:clr>
        </p15:guide>
        <p15:guide id="34"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400" y="368010"/>
            <a:ext cx="11473200" cy="313932"/>
          </a:xfrm>
          <a:prstGeom prst="rect">
            <a:avLst/>
          </a:prstGeom>
        </p:spPr>
        <p:txBody>
          <a:bodyPr vert="horz" lIns="180000" tIns="0" rIns="0" bIns="0" rtlCol="0" anchor="t">
            <a:spAutoFit/>
          </a:bodyPr>
          <a:lstStyle/>
          <a:p>
            <a:pPr lvl="0"/>
            <a:r>
              <a:rPr lang="en-GB" dirty="0"/>
              <a:t>Click to edit master title style</a:t>
            </a:r>
          </a:p>
        </p:txBody>
      </p:sp>
      <p:sp>
        <p:nvSpPr>
          <p:cNvPr id="92" name="Text Placeholder 2"/>
          <p:cNvSpPr>
            <a:spLocks noGrp="1"/>
          </p:cNvSpPr>
          <p:nvPr>
            <p:ph type="body" idx="1"/>
          </p:nvPr>
        </p:nvSpPr>
        <p:spPr>
          <a:xfrm>
            <a:off x="359400" y="1708150"/>
            <a:ext cx="11473200" cy="1461939"/>
          </a:xfrm>
          <a:prstGeom prst="rect">
            <a:avLst/>
          </a:prstGeom>
        </p:spPr>
        <p:txBody>
          <a:bodyPr vert="horz" lIns="0" tIns="0" rIns="0" bIns="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3" name="Slide Number Placeholder 5"/>
          <p:cNvSpPr>
            <a:spLocks noGrp="1"/>
          </p:cNvSpPr>
          <p:nvPr>
            <p:ph type="sldNum" sz="quarter" idx="4"/>
          </p:nvPr>
        </p:nvSpPr>
        <p:spPr>
          <a:xfrm>
            <a:off x="11625813" y="6491394"/>
            <a:ext cx="206787" cy="138499"/>
          </a:xfrm>
          <a:prstGeom prst="rect">
            <a:avLst/>
          </a:prstGeom>
        </p:spPr>
        <p:txBody>
          <a:bodyPr vert="horz" wrap="none" lIns="0" tIns="0" rIns="0" bIns="0" rtlCol="0" anchor="ctr">
            <a:spAutoFit/>
          </a:bodyPr>
          <a:lstStyle>
            <a:lvl1pPr algn="r">
              <a:defRPr sz="900">
                <a:solidFill>
                  <a:schemeClr val="bg1">
                    <a:lumMod val="50000"/>
                  </a:schemeClr>
                </a:solidFill>
              </a:defRPr>
            </a:lvl1pPr>
          </a:lstStyle>
          <a:p>
            <a:fld id="{4034BEE3-566C-4068-A777-C3A4762E861B}" type="slidenum">
              <a:rPr lang="en-GB" smtClean="0"/>
              <a:pPr/>
              <a:t>‹#›</a:t>
            </a:fld>
            <a:endParaRPr lang="en-GB" dirty="0"/>
          </a:p>
        </p:txBody>
      </p:sp>
      <p:grpSp>
        <p:nvGrpSpPr>
          <p:cNvPr id="4" name="Group 3" hidden="1"/>
          <p:cNvGrpSpPr/>
          <p:nvPr userDrawn="1"/>
        </p:nvGrpSpPr>
        <p:grpSpPr>
          <a:xfrm>
            <a:off x="-1143000" y="-600255"/>
            <a:ext cx="13680281" cy="6720255"/>
            <a:chOff x="-1143000" y="-600255"/>
            <a:chExt cx="13680281" cy="6720255"/>
          </a:xfrm>
        </p:grpSpPr>
        <p:cxnSp>
          <p:nvCxnSpPr>
            <p:cNvPr id="90" name="Straight Connector 89" hidden="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7" name="Straight Connector 96"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hidden="1"/>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0" name="Straight Connector 99"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1" name="TextBox 10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102" name="TextBox 101"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103" name="TextBox 102"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104" name="TextBox 103"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 cm</a:t>
              </a:r>
            </a:p>
          </p:txBody>
        </p:sp>
        <p:sp>
          <p:nvSpPr>
            <p:cNvPr id="105" name="TextBox 104" hidden="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15.92 cm</a:t>
              </a:r>
            </a:p>
          </p:txBody>
        </p:sp>
        <p:cxnSp>
          <p:nvCxnSpPr>
            <p:cNvPr id="106" name="Straight Connector 105" hidden="1"/>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7" name="TextBox 106" hidden="1"/>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108" name="TextBox 107"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109" name="TextBox 108"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110" name="TextBox 109" hidden="1"/>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111" name="Straight Connector 110" hidden="1"/>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2" name="TextBox 111" hidden="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13" name="TextBox 112" hidden="1"/>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14" name="Straight Connector 113" hidden="1"/>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6" name="TextBox 115" hidden="1"/>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17" name="Straight Connector 116" hidden="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hidden="1"/>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19" name="TextBox 118" hidden="1"/>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20" name="TextBox 119" hidden="1"/>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grpSp>
        <p:nvGrpSpPr>
          <p:cNvPr id="39" name="Groupe 38">
            <a:extLst>
              <a:ext uri="{FF2B5EF4-FFF2-40B4-BE49-F238E27FC236}">
                <a16:creationId xmlns:a16="http://schemas.microsoft.com/office/drawing/2014/main" id="{EE90E4DC-5B43-4BF9-9461-53F8B96F8B5E}"/>
              </a:ext>
            </a:extLst>
          </p:cNvPr>
          <p:cNvGrpSpPr/>
          <p:nvPr userDrawn="1"/>
        </p:nvGrpSpPr>
        <p:grpSpPr>
          <a:xfrm>
            <a:off x="359400" y="-8168"/>
            <a:ext cx="98550" cy="796020"/>
            <a:chOff x="359400" y="-8168"/>
            <a:chExt cx="98550" cy="796020"/>
          </a:xfrm>
        </p:grpSpPr>
        <p:sp>
          <p:nvSpPr>
            <p:cNvPr id="40" name="Organigramme : Entrée manuelle 39">
              <a:extLst>
                <a:ext uri="{FF2B5EF4-FFF2-40B4-BE49-F238E27FC236}">
                  <a16:creationId xmlns:a16="http://schemas.microsoft.com/office/drawing/2014/main" id="{2DB97B85-F891-438D-8D73-B71954A7B48A}"/>
                </a:ext>
              </a:extLst>
            </p:cNvPr>
            <p:cNvSpPr/>
            <p:nvPr/>
          </p:nvSpPr>
          <p:spPr bwMode="ltGray">
            <a:xfrm rot="10800000">
              <a:off x="359400" y="-8168"/>
              <a:ext cx="98550" cy="464340"/>
            </a:xfrm>
            <a:prstGeom prst="flowChartManualInpu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Organigramme : Entrée manuelle 40">
              <a:extLst>
                <a:ext uri="{FF2B5EF4-FFF2-40B4-BE49-F238E27FC236}">
                  <a16:creationId xmlns:a16="http://schemas.microsoft.com/office/drawing/2014/main" id="{4FAFC907-982C-4D70-AF55-0EA8A562C71E}"/>
                </a:ext>
              </a:extLst>
            </p:cNvPr>
            <p:cNvSpPr/>
            <p:nvPr/>
          </p:nvSpPr>
          <p:spPr bwMode="ltGray">
            <a:xfrm>
              <a:off x="359400" y="323512"/>
              <a:ext cx="98550" cy="464340"/>
            </a:xfrm>
            <a:prstGeom prst="flowChartManualInput">
              <a:avLst/>
            </a:prstGeom>
            <a:solidFill>
              <a:srgbClr val="05A6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42" name="Image 41">
            <a:extLst>
              <a:ext uri="{FF2B5EF4-FFF2-40B4-BE49-F238E27FC236}">
                <a16:creationId xmlns:a16="http://schemas.microsoft.com/office/drawing/2014/main" id="{ADA6174C-FE7E-4BFF-89BB-0430004BDCE6}"/>
              </a:ext>
            </a:extLst>
          </p:cNvPr>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82148" y="6153854"/>
            <a:ext cx="1068911" cy="672272"/>
          </a:xfrm>
          <a:prstGeom prst="rect">
            <a:avLst/>
          </a:prstGeom>
        </p:spPr>
      </p:pic>
    </p:spTree>
    <p:extLst>
      <p:ext uri="{BB962C8B-B14F-4D97-AF65-F5344CB8AC3E}">
        <p14:creationId xmlns:p14="http://schemas.microsoft.com/office/powerpoint/2010/main" val="205501899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 id="2147483932" r:id="rId29"/>
    <p:sldLayoutId id="2147483933" r:id="rId30"/>
  </p:sldLayoutIdLst>
  <p:hf hdr="0" ftr="0" dt="0"/>
  <p:txStyles>
    <p:titleStyle>
      <a:lvl1pPr algn="l" defTabSz="914400" rtl="0" eaLnBrk="1" latinLnBrk="0" hangingPunct="1">
        <a:lnSpc>
          <a:spcPct val="80000"/>
        </a:lnSpc>
        <a:spcBef>
          <a:spcPts val="600"/>
        </a:spcBef>
        <a:buNone/>
        <a:defRPr lang="en-GB" sz="2400" b="1" kern="1200" cap="all" dirty="0">
          <a:solidFill>
            <a:schemeClr val="tx1"/>
          </a:solidFill>
          <a:latin typeface="BNPPSans" panose="02000000000000000000" pitchFamily="2" charset="0"/>
          <a:ea typeface="+mn-ea"/>
          <a:cs typeface="Arial" panose="020B0604020202020204" pitchFamily="34" charset="0"/>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p15:clr>
            <a:srgbClr val="F26B43"/>
          </p15:clr>
        </p15:guide>
        <p15:guide id="2" orient="horz" pos="2160">
          <p15:clr>
            <a:srgbClr val="F26B43"/>
          </p15:clr>
        </p15:guide>
        <p15:guide id="13" pos="3780">
          <p15:clr>
            <a:srgbClr val="F26B43"/>
          </p15:clr>
        </p15:guide>
        <p15:guide id="14" pos="3900">
          <p15:clr>
            <a:srgbClr val="F26B43"/>
          </p15:clr>
        </p15:guide>
        <p15:guide id="25" pos="7451">
          <p15:clr>
            <a:srgbClr val="F26B43"/>
          </p15:clr>
        </p15:guide>
        <p15:guide id="28" orient="horz" pos="1077">
          <p15:clr>
            <a:srgbClr val="F26B43"/>
          </p15:clr>
        </p15:guide>
        <p15:guide id="29" orient="horz" pos="270">
          <p15:clr>
            <a:srgbClr val="F26B43"/>
          </p15:clr>
        </p15:guide>
        <p15:guide id="33" orient="horz" pos="3600">
          <p15:clr>
            <a:srgbClr val="F26B43"/>
          </p15:clr>
        </p15:guide>
        <p15:guide id="34"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89.svg"/><Relationship Id="rId2" Type="http://schemas.openxmlformats.org/officeDocument/2006/relationships/notesSlide" Target="../notesSlides/notesSlide10.xml"/><Relationship Id="rId16" Type="http://schemas.openxmlformats.org/officeDocument/2006/relationships/image" Target="../media/image93.svg"/><Relationship Id="rId1" Type="http://schemas.openxmlformats.org/officeDocument/2006/relationships/slideLayout" Target="../slideLayouts/slideLayout19.xml"/><Relationship Id="rId6" Type="http://schemas.openxmlformats.org/officeDocument/2006/relationships/image" Target="../media/image83.svg"/><Relationship Id="rId11" Type="http://schemas.openxmlformats.org/officeDocument/2006/relationships/image" Target="../media/image68.png"/><Relationship Id="rId5" Type="http://schemas.openxmlformats.org/officeDocument/2006/relationships/image" Target="../media/image65.png"/><Relationship Id="rId15" Type="http://schemas.openxmlformats.org/officeDocument/2006/relationships/image" Target="../media/image70.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67.png"/><Relationship Id="rId14" Type="http://schemas.openxmlformats.org/officeDocument/2006/relationships/image" Target="../media/image91.sv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9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3" Type="http://schemas.openxmlformats.org/officeDocument/2006/relationships/image" Target="../media/image77.svg"/><Relationship Id="rId18" Type="http://schemas.openxmlformats.org/officeDocument/2006/relationships/image" Target="../media/image75.png"/><Relationship Id="rId26" Type="http://schemas.openxmlformats.org/officeDocument/2006/relationships/image" Target="../media/image79.png"/><Relationship Id="rId3" Type="http://schemas.openxmlformats.org/officeDocument/2006/relationships/chart" Target="../charts/chart2.xml"/><Relationship Id="rId21" Type="http://schemas.openxmlformats.org/officeDocument/2006/relationships/image" Target="../media/image112.svg"/><Relationship Id="rId7" Type="http://schemas.openxmlformats.org/officeDocument/2006/relationships/image" Target="../media/image106.svg"/><Relationship Id="rId12" Type="http://schemas.openxmlformats.org/officeDocument/2006/relationships/image" Target="../media/image62.png"/><Relationship Id="rId17" Type="http://schemas.openxmlformats.org/officeDocument/2006/relationships/image" Target="../media/image108.svg"/><Relationship Id="rId25" Type="http://schemas.openxmlformats.org/officeDocument/2006/relationships/image" Target="../media/image116.svg"/><Relationship Id="rId33" Type="http://schemas.openxmlformats.org/officeDocument/2006/relationships/image" Target="../media/image50.png"/><Relationship Id="rId2" Type="http://schemas.openxmlformats.org/officeDocument/2006/relationships/notesSlide" Target="../notesSlides/notesSlide13.xml"/><Relationship Id="rId16" Type="http://schemas.openxmlformats.org/officeDocument/2006/relationships/image" Target="../media/image74.png"/><Relationship Id="rId20" Type="http://schemas.openxmlformats.org/officeDocument/2006/relationships/image" Target="../media/image76.png"/><Relationship Id="rId29" Type="http://schemas.openxmlformats.org/officeDocument/2006/relationships/image" Target="../media/image120.svg"/><Relationship Id="rId1" Type="http://schemas.openxmlformats.org/officeDocument/2006/relationships/slideLayout" Target="../slideLayouts/slideLayout18.xml"/><Relationship Id="rId6" Type="http://schemas.openxmlformats.org/officeDocument/2006/relationships/image" Target="../media/image73.png"/><Relationship Id="rId11" Type="http://schemas.openxmlformats.org/officeDocument/2006/relationships/image" Target="../media/image75.svg"/><Relationship Id="rId24" Type="http://schemas.openxmlformats.org/officeDocument/2006/relationships/image" Target="../media/image78.png"/><Relationship Id="rId32" Type="http://schemas.openxmlformats.org/officeDocument/2006/relationships/image" Target="../media/image20.png"/><Relationship Id="rId5" Type="http://schemas.openxmlformats.org/officeDocument/2006/relationships/image" Target="../media/image104.svg"/><Relationship Id="rId15" Type="http://schemas.openxmlformats.org/officeDocument/2006/relationships/image" Target="../media/image79.svg"/><Relationship Id="rId23" Type="http://schemas.openxmlformats.org/officeDocument/2006/relationships/image" Target="../media/image114.svg"/><Relationship Id="rId28" Type="http://schemas.openxmlformats.org/officeDocument/2006/relationships/image" Target="../media/image80.png"/><Relationship Id="rId10" Type="http://schemas.openxmlformats.org/officeDocument/2006/relationships/image" Target="../media/image61.png"/><Relationship Id="rId19" Type="http://schemas.openxmlformats.org/officeDocument/2006/relationships/image" Target="../media/image110.svg"/><Relationship Id="rId31" Type="http://schemas.openxmlformats.org/officeDocument/2006/relationships/image" Target="../media/image122.svg"/><Relationship Id="rId4" Type="http://schemas.openxmlformats.org/officeDocument/2006/relationships/image" Target="../media/image72.png"/><Relationship Id="rId9" Type="http://schemas.openxmlformats.org/officeDocument/2006/relationships/image" Target="../media/image73.svg"/><Relationship Id="rId14" Type="http://schemas.openxmlformats.org/officeDocument/2006/relationships/image" Target="../media/image63.png"/><Relationship Id="rId22" Type="http://schemas.openxmlformats.org/officeDocument/2006/relationships/image" Target="../media/image77.png"/><Relationship Id="rId27" Type="http://schemas.openxmlformats.org/officeDocument/2006/relationships/image" Target="../media/image118.svg"/><Relationship Id="rId30" Type="http://schemas.openxmlformats.org/officeDocument/2006/relationships/image" Target="../media/image81.png"/><Relationship Id="rId8"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73.png"/><Relationship Id="rId18" Type="http://schemas.openxmlformats.org/officeDocument/2006/relationships/image" Target="../media/image50.png"/><Relationship Id="rId3" Type="http://schemas.openxmlformats.org/officeDocument/2006/relationships/chart" Target="../charts/chart3.xml"/><Relationship Id="rId7" Type="http://schemas.openxmlformats.org/officeDocument/2006/relationships/image" Target="../media/image61.png"/><Relationship Id="rId12" Type="http://schemas.openxmlformats.org/officeDocument/2006/relationships/image" Target="../media/image79.svg"/><Relationship Id="rId17" Type="http://schemas.openxmlformats.org/officeDocument/2006/relationships/image" Target="../media/image20.png"/><Relationship Id="rId2" Type="http://schemas.openxmlformats.org/officeDocument/2006/relationships/notesSlide" Target="../notesSlides/notesSlide14.xml"/><Relationship Id="rId16" Type="http://schemas.openxmlformats.org/officeDocument/2006/relationships/image" Target="../media/image104.svg"/><Relationship Id="rId1" Type="http://schemas.openxmlformats.org/officeDocument/2006/relationships/slideLayout" Target="../slideLayouts/slideLayout20.xml"/><Relationship Id="rId6" Type="http://schemas.openxmlformats.org/officeDocument/2006/relationships/image" Target="../media/image73.svg"/><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chart" Target="../charts/chart4.xml"/><Relationship Id="rId9" Type="http://schemas.openxmlformats.org/officeDocument/2006/relationships/image" Target="../media/image62.png"/><Relationship Id="rId14" Type="http://schemas.openxmlformats.org/officeDocument/2006/relationships/image" Target="../media/image106.svg"/></Relationships>
</file>

<file path=ppt/slides/_rels/slide19.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79.png"/><Relationship Id="rId18" Type="http://schemas.openxmlformats.org/officeDocument/2006/relationships/image" Target="../media/image122.svg"/><Relationship Id="rId26" Type="http://schemas.openxmlformats.org/officeDocument/2006/relationships/image" Target="../media/image62.png"/><Relationship Id="rId3" Type="http://schemas.openxmlformats.org/officeDocument/2006/relationships/image" Target="../media/image74.png"/><Relationship Id="rId21" Type="http://schemas.openxmlformats.org/officeDocument/2006/relationships/chart" Target="../charts/chart5.xml"/><Relationship Id="rId7" Type="http://schemas.openxmlformats.org/officeDocument/2006/relationships/image" Target="../media/image76.png"/><Relationship Id="rId12" Type="http://schemas.openxmlformats.org/officeDocument/2006/relationships/image" Target="../media/image116.svg"/><Relationship Id="rId17" Type="http://schemas.openxmlformats.org/officeDocument/2006/relationships/image" Target="../media/image81.png"/><Relationship Id="rId25" Type="http://schemas.openxmlformats.org/officeDocument/2006/relationships/image" Target="../media/image75.svg"/><Relationship Id="rId2" Type="http://schemas.openxmlformats.org/officeDocument/2006/relationships/notesSlide" Target="../notesSlides/notesSlide15.xml"/><Relationship Id="rId16" Type="http://schemas.openxmlformats.org/officeDocument/2006/relationships/image" Target="../media/image120.svg"/><Relationship Id="rId20" Type="http://schemas.openxmlformats.org/officeDocument/2006/relationships/image" Target="../media/image106.svg"/><Relationship Id="rId29" Type="http://schemas.openxmlformats.org/officeDocument/2006/relationships/image" Target="../media/image79.svg"/><Relationship Id="rId1" Type="http://schemas.openxmlformats.org/officeDocument/2006/relationships/slideLayout" Target="../slideLayouts/slideLayout18.xml"/><Relationship Id="rId6" Type="http://schemas.openxmlformats.org/officeDocument/2006/relationships/image" Target="../media/image110.svg"/><Relationship Id="rId11" Type="http://schemas.openxmlformats.org/officeDocument/2006/relationships/image" Target="../media/image78.png"/><Relationship Id="rId24" Type="http://schemas.openxmlformats.org/officeDocument/2006/relationships/image" Target="../media/image61.png"/><Relationship Id="rId5" Type="http://schemas.openxmlformats.org/officeDocument/2006/relationships/image" Target="../media/image75.png"/><Relationship Id="rId15" Type="http://schemas.openxmlformats.org/officeDocument/2006/relationships/image" Target="../media/image80.png"/><Relationship Id="rId23" Type="http://schemas.openxmlformats.org/officeDocument/2006/relationships/image" Target="../media/image73.svg"/><Relationship Id="rId28" Type="http://schemas.openxmlformats.org/officeDocument/2006/relationships/image" Target="../media/image63.png"/><Relationship Id="rId10" Type="http://schemas.openxmlformats.org/officeDocument/2006/relationships/image" Target="../media/image114.svg"/><Relationship Id="rId19" Type="http://schemas.openxmlformats.org/officeDocument/2006/relationships/image" Target="../media/image73.png"/><Relationship Id="rId31" Type="http://schemas.openxmlformats.org/officeDocument/2006/relationships/image" Target="../media/image50.png"/><Relationship Id="rId4" Type="http://schemas.openxmlformats.org/officeDocument/2006/relationships/image" Target="../media/image108.svg"/><Relationship Id="rId9" Type="http://schemas.openxmlformats.org/officeDocument/2006/relationships/image" Target="../media/image77.png"/><Relationship Id="rId14" Type="http://schemas.openxmlformats.org/officeDocument/2006/relationships/image" Target="../media/image118.svg"/><Relationship Id="rId22" Type="http://schemas.openxmlformats.org/officeDocument/2006/relationships/image" Target="../media/image60.png"/><Relationship Id="rId27" Type="http://schemas.openxmlformats.org/officeDocument/2006/relationships/image" Target="../media/image77.svg"/><Relationship Id="rId30"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notesSlide" Target="../notesSlides/notesSlide2.xml"/><Relationship Id="rId7"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slide" Target="slide53.xml"/><Relationship Id="rId5" Type="http://schemas.openxmlformats.org/officeDocument/2006/relationships/slide" Target="slide18.xml"/><Relationship Id="rId10"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70.xml"/></Relationships>
</file>

<file path=ppt/slides/_rels/slide20.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79.png"/><Relationship Id="rId18" Type="http://schemas.openxmlformats.org/officeDocument/2006/relationships/image" Target="../media/image122.svg"/><Relationship Id="rId26" Type="http://schemas.openxmlformats.org/officeDocument/2006/relationships/image" Target="../media/image62.png"/><Relationship Id="rId3" Type="http://schemas.openxmlformats.org/officeDocument/2006/relationships/image" Target="../media/image74.png"/><Relationship Id="rId21" Type="http://schemas.openxmlformats.org/officeDocument/2006/relationships/chart" Target="../charts/chart6.xml"/><Relationship Id="rId7" Type="http://schemas.openxmlformats.org/officeDocument/2006/relationships/image" Target="../media/image76.png"/><Relationship Id="rId12" Type="http://schemas.openxmlformats.org/officeDocument/2006/relationships/image" Target="../media/image116.svg"/><Relationship Id="rId17" Type="http://schemas.openxmlformats.org/officeDocument/2006/relationships/image" Target="../media/image81.png"/><Relationship Id="rId25" Type="http://schemas.openxmlformats.org/officeDocument/2006/relationships/image" Target="../media/image75.svg"/><Relationship Id="rId2" Type="http://schemas.openxmlformats.org/officeDocument/2006/relationships/notesSlide" Target="../notesSlides/notesSlide16.xml"/><Relationship Id="rId16" Type="http://schemas.openxmlformats.org/officeDocument/2006/relationships/image" Target="../media/image120.svg"/><Relationship Id="rId20" Type="http://schemas.openxmlformats.org/officeDocument/2006/relationships/image" Target="../media/image104.svg"/><Relationship Id="rId29" Type="http://schemas.openxmlformats.org/officeDocument/2006/relationships/image" Target="../media/image79.svg"/><Relationship Id="rId1" Type="http://schemas.openxmlformats.org/officeDocument/2006/relationships/slideLayout" Target="../slideLayouts/slideLayout18.xml"/><Relationship Id="rId6" Type="http://schemas.openxmlformats.org/officeDocument/2006/relationships/image" Target="../media/image110.svg"/><Relationship Id="rId11" Type="http://schemas.openxmlformats.org/officeDocument/2006/relationships/image" Target="../media/image78.png"/><Relationship Id="rId24" Type="http://schemas.openxmlformats.org/officeDocument/2006/relationships/image" Target="../media/image61.png"/><Relationship Id="rId5" Type="http://schemas.openxmlformats.org/officeDocument/2006/relationships/image" Target="../media/image75.png"/><Relationship Id="rId15" Type="http://schemas.openxmlformats.org/officeDocument/2006/relationships/image" Target="../media/image80.png"/><Relationship Id="rId23" Type="http://schemas.openxmlformats.org/officeDocument/2006/relationships/image" Target="../media/image73.svg"/><Relationship Id="rId28" Type="http://schemas.openxmlformats.org/officeDocument/2006/relationships/image" Target="../media/image63.png"/><Relationship Id="rId10" Type="http://schemas.openxmlformats.org/officeDocument/2006/relationships/image" Target="../media/image114.svg"/><Relationship Id="rId19" Type="http://schemas.openxmlformats.org/officeDocument/2006/relationships/image" Target="../media/image72.png"/><Relationship Id="rId31" Type="http://schemas.openxmlformats.org/officeDocument/2006/relationships/image" Target="../media/image50.png"/><Relationship Id="rId4" Type="http://schemas.openxmlformats.org/officeDocument/2006/relationships/image" Target="../media/image108.svg"/><Relationship Id="rId9" Type="http://schemas.openxmlformats.org/officeDocument/2006/relationships/image" Target="../media/image77.png"/><Relationship Id="rId14" Type="http://schemas.openxmlformats.org/officeDocument/2006/relationships/image" Target="../media/image118.svg"/><Relationship Id="rId22" Type="http://schemas.openxmlformats.org/officeDocument/2006/relationships/image" Target="../media/image60.png"/><Relationship Id="rId27" Type="http://schemas.openxmlformats.org/officeDocument/2006/relationships/image" Target="../media/image77.svg"/><Relationship Id="rId30"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04.svg"/><Relationship Id="rId18" Type="http://schemas.openxmlformats.org/officeDocument/2006/relationships/image" Target="../media/image82.png"/><Relationship Id="rId3" Type="http://schemas.openxmlformats.org/officeDocument/2006/relationships/chart" Target="../charts/chart7.xml"/><Relationship Id="rId7" Type="http://schemas.openxmlformats.org/officeDocument/2006/relationships/image" Target="../media/image75.svg"/><Relationship Id="rId12" Type="http://schemas.openxmlformats.org/officeDocument/2006/relationships/image" Target="../media/image72.png"/><Relationship Id="rId17" Type="http://schemas.openxmlformats.org/officeDocument/2006/relationships/image" Target="../media/image50.png"/><Relationship Id="rId2" Type="http://schemas.openxmlformats.org/officeDocument/2006/relationships/notesSlide" Target="../notesSlides/notesSlide17.xml"/><Relationship Id="rId16"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61.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106.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77.svg"/><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72.png"/><Relationship Id="rId18" Type="http://schemas.openxmlformats.org/officeDocument/2006/relationships/image" Target="../media/image82.png"/><Relationship Id="rId3" Type="http://schemas.openxmlformats.org/officeDocument/2006/relationships/image" Target="../media/image83.png"/><Relationship Id="rId21" Type="http://schemas.openxmlformats.org/officeDocument/2006/relationships/image" Target="../media/image50.png"/><Relationship Id="rId7" Type="http://schemas.openxmlformats.org/officeDocument/2006/relationships/image" Target="../media/image61.png"/><Relationship Id="rId12" Type="http://schemas.openxmlformats.org/officeDocument/2006/relationships/image" Target="../media/image79.svg"/><Relationship Id="rId17" Type="http://schemas.openxmlformats.org/officeDocument/2006/relationships/chart" Target="../charts/chart8.xml"/><Relationship Id="rId2" Type="http://schemas.openxmlformats.org/officeDocument/2006/relationships/notesSlide" Target="../notesSlides/notesSlide18.xml"/><Relationship Id="rId16" Type="http://schemas.openxmlformats.org/officeDocument/2006/relationships/image" Target="../media/image106.svg"/><Relationship Id="rId20"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73.svg"/><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73.png"/><Relationship Id="rId10" Type="http://schemas.openxmlformats.org/officeDocument/2006/relationships/image" Target="../media/image77.svg"/><Relationship Id="rId19" Type="http://schemas.openxmlformats.org/officeDocument/2006/relationships/image" Target="../media/image84.png"/><Relationship Id="rId4" Type="http://schemas.openxmlformats.org/officeDocument/2006/relationships/image" Target="../media/image124.svg"/><Relationship Id="rId9" Type="http://schemas.openxmlformats.org/officeDocument/2006/relationships/image" Target="../media/image62.png"/><Relationship Id="rId14" Type="http://schemas.openxmlformats.org/officeDocument/2006/relationships/image" Target="../media/image104.sv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9.xml"/><Relationship Id="rId7" Type="http://schemas.openxmlformats.org/officeDocument/2006/relationships/image" Target="../media/image106.sv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73.png"/><Relationship Id="rId11" Type="http://schemas.openxmlformats.org/officeDocument/2006/relationships/image" Target="../media/image86.png"/><Relationship Id="rId5" Type="http://schemas.openxmlformats.org/officeDocument/2006/relationships/image" Target="../media/image104.svg"/><Relationship Id="rId10" Type="http://schemas.openxmlformats.org/officeDocument/2006/relationships/image" Target="../media/image85.png"/><Relationship Id="rId4" Type="http://schemas.openxmlformats.org/officeDocument/2006/relationships/image" Target="../media/image72.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5.svg"/><Relationship Id="rId18" Type="http://schemas.openxmlformats.org/officeDocument/2006/relationships/image" Target="../media/image50.png"/><Relationship Id="rId3" Type="http://schemas.openxmlformats.org/officeDocument/2006/relationships/chart" Target="../charts/chart10.xml"/><Relationship Id="rId21" Type="http://schemas.openxmlformats.org/officeDocument/2006/relationships/image" Target="../media/image82.png"/><Relationship Id="rId7" Type="http://schemas.openxmlformats.org/officeDocument/2006/relationships/image" Target="../media/image104.svg"/><Relationship Id="rId12" Type="http://schemas.openxmlformats.org/officeDocument/2006/relationships/image" Target="../media/image61.png"/><Relationship Id="rId17" Type="http://schemas.openxmlformats.org/officeDocument/2006/relationships/image" Target="../media/image79.svg"/><Relationship Id="rId2" Type="http://schemas.openxmlformats.org/officeDocument/2006/relationships/notesSlide" Target="../notesSlides/notesSlide20.xml"/><Relationship Id="rId16" Type="http://schemas.openxmlformats.org/officeDocument/2006/relationships/image" Target="../media/image63.png"/><Relationship Id="rId20" Type="http://schemas.openxmlformats.org/officeDocument/2006/relationships/image" Target="../media/image84.png"/><Relationship Id="rId1" Type="http://schemas.openxmlformats.org/officeDocument/2006/relationships/slideLayout" Target="../slideLayouts/slideLayout18.xml"/><Relationship Id="rId6" Type="http://schemas.openxmlformats.org/officeDocument/2006/relationships/image" Target="../media/image72.png"/><Relationship Id="rId11" Type="http://schemas.openxmlformats.org/officeDocument/2006/relationships/image" Target="../media/image73.svg"/><Relationship Id="rId5" Type="http://schemas.openxmlformats.org/officeDocument/2006/relationships/chart" Target="../charts/chart12.xml"/><Relationship Id="rId15" Type="http://schemas.openxmlformats.org/officeDocument/2006/relationships/image" Target="../media/image77.svg"/><Relationship Id="rId10" Type="http://schemas.openxmlformats.org/officeDocument/2006/relationships/image" Target="../media/image60.png"/><Relationship Id="rId19" Type="http://schemas.openxmlformats.org/officeDocument/2006/relationships/image" Target="../media/image20.png"/><Relationship Id="rId4" Type="http://schemas.openxmlformats.org/officeDocument/2006/relationships/chart" Target="../charts/chart11.xml"/><Relationship Id="rId9" Type="http://schemas.openxmlformats.org/officeDocument/2006/relationships/image" Target="../media/image106.svg"/><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106.svg"/><Relationship Id="rId18" Type="http://schemas.openxmlformats.org/officeDocument/2006/relationships/image" Target="../media/image91.png"/><Relationship Id="rId3" Type="http://schemas.openxmlformats.org/officeDocument/2006/relationships/chart" Target="../charts/chart13.xml"/><Relationship Id="rId21" Type="http://schemas.openxmlformats.org/officeDocument/2006/relationships/image" Target="../media/image120.svg"/><Relationship Id="rId7" Type="http://schemas.openxmlformats.org/officeDocument/2006/relationships/image" Target="../media/image110.svg"/><Relationship Id="rId12" Type="http://schemas.openxmlformats.org/officeDocument/2006/relationships/image" Target="../media/image73.png"/><Relationship Id="rId17" Type="http://schemas.openxmlformats.org/officeDocument/2006/relationships/image" Target="../media/image133.svg"/><Relationship Id="rId2" Type="http://schemas.openxmlformats.org/officeDocument/2006/relationships/notesSlide" Target="../notesSlides/notesSlide21.xml"/><Relationship Id="rId16" Type="http://schemas.openxmlformats.org/officeDocument/2006/relationships/image" Target="../media/image90.png"/><Relationship Id="rId20" Type="http://schemas.openxmlformats.org/officeDocument/2006/relationships/image" Target="../media/image92.png"/><Relationship Id="rId1" Type="http://schemas.openxmlformats.org/officeDocument/2006/relationships/slideLayout" Target="../slideLayouts/slideLayout27.xml"/><Relationship Id="rId6" Type="http://schemas.openxmlformats.org/officeDocument/2006/relationships/image" Target="../media/image88.png"/><Relationship Id="rId11" Type="http://schemas.openxmlformats.org/officeDocument/2006/relationships/image" Target="../media/image104.svg"/><Relationship Id="rId24" Type="http://schemas.openxmlformats.org/officeDocument/2006/relationships/image" Target="../media/image20.png"/><Relationship Id="rId5" Type="http://schemas.openxmlformats.org/officeDocument/2006/relationships/image" Target="../media/image112.svg"/><Relationship Id="rId15" Type="http://schemas.openxmlformats.org/officeDocument/2006/relationships/chart" Target="../charts/chart15.xml"/><Relationship Id="rId23" Type="http://schemas.openxmlformats.org/officeDocument/2006/relationships/image" Target="../media/image50.png"/><Relationship Id="rId10" Type="http://schemas.openxmlformats.org/officeDocument/2006/relationships/image" Target="../media/image72.png"/><Relationship Id="rId19" Type="http://schemas.openxmlformats.org/officeDocument/2006/relationships/image" Target="../media/image118.svg"/><Relationship Id="rId4" Type="http://schemas.openxmlformats.org/officeDocument/2006/relationships/image" Target="../media/image87.png"/><Relationship Id="rId9" Type="http://schemas.openxmlformats.org/officeDocument/2006/relationships/image" Target="../media/image131.svg"/><Relationship Id="rId14" Type="http://schemas.openxmlformats.org/officeDocument/2006/relationships/chart" Target="../charts/chart14.xml"/><Relationship Id="rId22" Type="http://schemas.openxmlformats.org/officeDocument/2006/relationships/image" Target="../media/image116.sv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104.sv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image" Target="../media/image72.png"/><Relationship Id="rId17" Type="http://schemas.openxmlformats.org/officeDocument/2006/relationships/image" Target="../media/image50.png"/><Relationship Id="rId2" Type="http://schemas.openxmlformats.org/officeDocument/2006/relationships/notesSlide" Target="../notesSlides/notesSlide23.xml"/><Relationship Id="rId16"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75.svg"/><Relationship Id="rId11" Type="http://schemas.openxmlformats.org/officeDocument/2006/relationships/chart" Target="../charts/chart16.xml"/><Relationship Id="rId5" Type="http://schemas.openxmlformats.org/officeDocument/2006/relationships/image" Target="../media/image61.png"/><Relationship Id="rId15" Type="http://schemas.openxmlformats.org/officeDocument/2006/relationships/image" Target="../media/image106.sv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63.png"/><Relationship Id="rId1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72.png"/><Relationship Id="rId18" Type="http://schemas.openxmlformats.org/officeDocument/2006/relationships/image" Target="../media/image50.png"/><Relationship Id="rId3" Type="http://schemas.openxmlformats.org/officeDocument/2006/relationships/chart" Target="../charts/chart17.xml"/><Relationship Id="rId7" Type="http://schemas.openxmlformats.org/officeDocument/2006/relationships/image" Target="../media/image75.svg"/><Relationship Id="rId12" Type="http://schemas.openxmlformats.org/officeDocument/2006/relationships/chart" Target="../charts/chart18.xml"/><Relationship Id="rId17" Type="http://schemas.openxmlformats.org/officeDocument/2006/relationships/image" Target="../media/image20.png"/><Relationship Id="rId2" Type="http://schemas.openxmlformats.org/officeDocument/2006/relationships/notesSlide" Target="../notesSlides/notesSlide24.xml"/><Relationship Id="rId16" Type="http://schemas.openxmlformats.org/officeDocument/2006/relationships/image" Target="../media/image106.svg"/><Relationship Id="rId20" Type="http://schemas.openxmlformats.org/officeDocument/2006/relationships/image" Target="../media/image82.png"/><Relationship Id="rId1" Type="http://schemas.openxmlformats.org/officeDocument/2006/relationships/slideLayout" Target="../slideLayouts/slideLayout23.xml"/><Relationship Id="rId6" Type="http://schemas.openxmlformats.org/officeDocument/2006/relationships/image" Target="../media/image61.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73.png"/><Relationship Id="rId10" Type="http://schemas.openxmlformats.org/officeDocument/2006/relationships/image" Target="../media/image63.png"/><Relationship Id="rId19" Type="http://schemas.openxmlformats.org/officeDocument/2006/relationships/image" Target="../media/image84.png"/><Relationship Id="rId4" Type="http://schemas.openxmlformats.org/officeDocument/2006/relationships/image" Target="../media/image60.png"/><Relationship Id="rId9" Type="http://schemas.openxmlformats.org/officeDocument/2006/relationships/image" Target="../media/image77.svg"/><Relationship Id="rId14" Type="http://schemas.openxmlformats.org/officeDocument/2006/relationships/image" Target="../media/image104.sv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73.png"/><Relationship Id="rId18" Type="http://schemas.openxmlformats.org/officeDocument/2006/relationships/image" Target="../media/image20.pn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chart" Target="../charts/chart20.xml"/><Relationship Id="rId17" Type="http://schemas.openxmlformats.org/officeDocument/2006/relationships/image" Target="../media/image50.png"/><Relationship Id="rId2" Type="http://schemas.openxmlformats.org/officeDocument/2006/relationships/notesSlide" Target="../notesSlides/notesSlide26.xml"/><Relationship Id="rId16" Type="http://schemas.openxmlformats.org/officeDocument/2006/relationships/image" Target="../media/image104.svg"/><Relationship Id="rId1" Type="http://schemas.openxmlformats.org/officeDocument/2006/relationships/slideLayout" Target="../slideLayouts/slideLayout25.xml"/><Relationship Id="rId6" Type="http://schemas.openxmlformats.org/officeDocument/2006/relationships/image" Target="../media/image75.svg"/><Relationship Id="rId11" Type="http://schemas.openxmlformats.org/officeDocument/2006/relationships/chart" Target="../charts/chart19.xml"/><Relationship Id="rId5" Type="http://schemas.openxmlformats.org/officeDocument/2006/relationships/image" Target="../media/image61.png"/><Relationship Id="rId15" Type="http://schemas.openxmlformats.org/officeDocument/2006/relationships/image" Target="../media/image72.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63.png"/><Relationship Id="rId14" Type="http://schemas.openxmlformats.org/officeDocument/2006/relationships/image" Target="../media/image106.svg"/></Relationships>
</file>

<file path=ppt/slides/_rels/slide31.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63.png"/><Relationship Id="rId18" Type="http://schemas.openxmlformats.org/officeDocument/2006/relationships/image" Target="../media/image20.png"/><Relationship Id="rId3" Type="http://schemas.openxmlformats.org/officeDocument/2006/relationships/image" Target="../media/image73.png"/><Relationship Id="rId7" Type="http://schemas.openxmlformats.org/officeDocument/2006/relationships/image" Target="../media/image60.png"/><Relationship Id="rId12" Type="http://schemas.openxmlformats.org/officeDocument/2006/relationships/image" Target="../media/image77.svg"/><Relationship Id="rId17" Type="http://schemas.openxmlformats.org/officeDocument/2006/relationships/image" Target="../media/image50.png"/><Relationship Id="rId2" Type="http://schemas.openxmlformats.org/officeDocument/2006/relationships/notesSlide" Target="../notesSlides/notesSlide27.xml"/><Relationship Id="rId16" Type="http://schemas.openxmlformats.org/officeDocument/2006/relationships/chart" Target="../charts/chart22.xml"/><Relationship Id="rId1" Type="http://schemas.openxmlformats.org/officeDocument/2006/relationships/slideLayout" Target="../slideLayouts/slideLayout25.xml"/><Relationship Id="rId6" Type="http://schemas.openxmlformats.org/officeDocument/2006/relationships/image" Target="../media/image104.svg"/><Relationship Id="rId11" Type="http://schemas.openxmlformats.org/officeDocument/2006/relationships/image" Target="../media/image62.png"/><Relationship Id="rId5" Type="http://schemas.openxmlformats.org/officeDocument/2006/relationships/image" Target="../media/image72.png"/><Relationship Id="rId15" Type="http://schemas.openxmlformats.org/officeDocument/2006/relationships/chart" Target="../charts/chart21.xml"/><Relationship Id="rId10" Type="http://schemas.openxmlformats.org/officeDocument/2006/relationships/image" Target="../media/image75.svg"/><Relationship Id="rId19" Type="http://schemas.openxmlformats.org/officeDocument/2006/relationships/image" Target="../media/image84.png"/><Relationship Id="rId4" Type="http://schemas.openxmlformats.org/officeDocument/2006/relationships/image" Target="../media/image106.svg"/><Relationship Id="rId9" Type="http://schemas.openxmlformats.org/officeDocument/2006/relationships/image" Target="../media/image61.png"/><Relationship Id="rId14" Type="http://schemas.openxmlformats.org/officeDocument/2006/relationships/image" Target="../media/image79.svg"/></Relationships>
</file>

<file path=ppt/slides/_rels/slide32.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33.png"/><Relationship Id="rId26" Type="http://schemas.openxmlformats.org/officeDocument/2006/relationships/image" Target="../media/image30.png"/><Relationship Id="rId3" Type="http://schemas.openxmlformats.org/officeDocument/2006/relationships/chart" Target="../charts/chart23.xml"/><Relationship Id="rId21" Type="http://schemas.openxmlformats.org/officeDocument/2006/relationships/image" Target="../media/image43.png"/><Relationship Id="rId34" Type="http://schemas.openxmlformats.org/officeDocument/2006/relationships/image" Target="../media/image73.png"/><Relationship Id="rId7" Type="http://schemas.openxmlformats.org/officeDocument/2006/relationships/image" Target="../media/image155.svg"/><Relationship Id="rId12" Type="http://schemas.openxmlformats.org/officeDocument/2006/relationships/image" Target="../media/image38.png"/><Relationship Id="rId17" Type="http://schemas.openxmlformats.org/officeDocument/2006/relationships/image" Target="../media/image36.png"/><Relationship Id="rId25" Type="http://schemas.openxmlformats.org/officeDocument/2006/relationships/image" Target="../media/image31.png"/><Relationship Id="rId33" Type="http://schemas.openxmlformats.org/officeDocument/2006/relationships/image" Target="../media/image49.png"/><Relationship Id="rId2" Type="http://schemas.openxmlformats.org/officeDocument/2006/relationships/notesSlide" Target="../notesSlides/notesSlide28.xml"/><Relationship Id="rId16" Type="http://schemas.openxmlformats.org/officeDocument/2006/relationships/image" Target="../media/image20.png"/><Relationship Id="rId20" Type="http://schemas.openxmlformats.org/officeDocument/2006/relationships/image" Target="../media/image34.png"/><Relationship Id="rId29"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image" Target="../media/image95.png"/><Relationship Id="rId11" Type="http://schemas.openxmlformats.org/officeDocument/2006/relationships/image" Target="../media/image39.png"/><Relationship Id="rId24" Type="http://schemas.openxmlformats.org/officeDocument/2006/relationships/image" Target="../media/image29.png"/><Relationship Id="rId32" Type="http://schemas.openxmlformats.org/officeDocument/2006/relationships/image" Target="../media/image47.png"/><Relationship Id="rId5" Type="http://schemas.openxmlformats.org/officeDocument/2006/relationships/image" Target="../media/image24.svg"/><Relationship Id="rId15" Type="http://schemas.openxmlformats.org/officeDocument/2006/relationships/image" Target="../media/image40.png"/><Relationship Id="rId23" Type="http://schemas.openxmlformats.org/officeDocument/2006/relationships/image" Target="../media/image32.png"/><Relationship Id="rId28" Type="http://schemas.openxmlformats.org/officeDocument/2006/relationships/image" Target="../media/image26.png"/><Relationship Id="rId10" Type="http://schemas.openxmlformats.org/officeDocument/2006/relationships/image" Target="../media/image35.png"/><Relationship Id="rId19" Type="http://schemas.openxmlformats.org/officeDocument/2006/relationships/image" Target="../media/image42.png"/><Relationship Id="rId31"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37.png"/><Relationship Id="rId14" Type="http://schemas.openxmlformats.org/officeDocument/2006/relationships/image" Target="../media/image46.png"/><Relationship Id="rId22" Type="http://schemas.openxmlformats.org/officeDocument/2006/relationships/image" Target="../media/image44.png"/><Relationship Id="rId27" Type="http://schemas.openxmlformats.org/officeDocument/2006/relationships/image" Target="../media/image25.png"/><Relationship Id="rId30" Type="http://schemas.openxmlformats.org/officeDocument/2006/relationships/image" Target="../media/image41.png"/><Relationship Id="rId35" Type="http://schemas.openxmlformats.org/officeDocument/2006/relationships/image" Target="../media/image106.svg"/><Relationship Id="rId8" Type="http://schemas.openxmlformats.org/officeDocument/2006/relationships/image" Target="../media/image45.png"/></Relationships>
</file>

<file path=ppt/slides/_rels/slide33.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6.png"/><Relationship Id="rId26" Type="http://schemas.openxmlformats.org/officeDocument/2006/relationships/image" Target="../media/image44.png"/><Relationship Id="rId39" Type="http://schemas.openxmlformats.org/officeDocument/2006/relationships/image" Target="../media/image106.svg"/><Relationship Id="rId21" Type="http://schemas.openxmlformats.org/officeDocument/2006/relationships/image" Target="../media/image36.png"/><Relationship Id="rId34" Type="http://schemas.openxmlformats.org/officeDocument/2006/relationships/image" Target="../media/image41.png"/><Relationship Id="rId7" Type="http://schemas.openxmlformats.org/officeDocument/2006/relationships/image" Target="../media/image155.svg"/><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43.png"/><Relationship Id="rId33" Type="http://schemas.openxmlformats.org/officeDocument/2006/relationships/image" Target="../media/image27.png"/><Relationship Id="rId38" Type="http://schemas.openxmlformats.org/officeDocument/2006/relationships/image" Target="../media/image73.png"/><Relationship Id="rId2" Type="http://schemas.openxmlformats.org/officeDocument/2006/relationships/notesSlide" Target="../notesSlides/notesSlide29.xml"/><Relationship Id="rId16" Type="http://schemas.openxmlformats.org/officeDocument/2006/relationships/image" Target="../media/image38.png"/><Relationship Id="rId20" Type="http://schemas.openxmlformats.org/officeDocument/2006/relationships/image" Target="../media/image20.png"/><Relationship Id="rId29"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95.png"/><Relationship Id="rId11" Type="http://schemas.openxmlformats.org/officeDocument/2006/relationships/image" Target="../media/image159.svg"/><Relationship Id="rId24" Type="http://schemas.openxmlformats.org/officeDocument/2006/relationships/image" Target="../media/image34.png"/><Relationship Id="rId32" Type="http://schemas.openxmlformats.org/officeDocument/2006/relationships/image" Target="../media/image26.png"/><Relationship Id="rId37" Type="http://schemas.openxmlformats.org/officeDocument/2006/relationships/image" Target="../media/image49.png"/><Relationship Id="rId5" Type="http://schemas.openxmlformats.org/officeDocument/2006/relationships/image" Target="../media/image24.svg"/><Relationship Id="rId15" Type="http://schemas.openxmlformats.org/officeDocument/2006/relationships/image" Target="../media/image39.png"/><Relationship Id="rId23" Type="http://schemas.openxmlformats.org/officeDocument/2006/relationships/image" Target="../media/image42.png"/><Relationship Id="rId28" Type="http://schemas.openxmlformats.org/officeDocument/2006/relationships/image" Target="../media/image29.png"/><Relationship Id="rId36" Type="http://schemas.openxmlformats.org/officeDocument/2006/relationships/image" Target="../media/image47.png"/><Relationship Id="rId10" Type="http://schemas.openxmlformats.org/officeDocument/2006/relationships/image" Target="../media/image97.png"/><Relationship Id="rId19" Type="http://schemas.openxmlformats.org/officeDocument/2006/relationships/image" Target="../media/image40.png"/><Relationship Id="rId31"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157.svg"/><Relationship Id="rId14" Type="http://schemas.openxmlformats.org/officeDocument/2006/relationships/image" Target="../media/image35.png"/><Relationship Id="rId22" Type="http://schemas.openxmlformats.org/officeDocument/2006/relationships/image" Target="../media/image33.png"/><Relationship Id="rId27" Type="http://schemas.openxmlformats.org/officeDocument/2006/relationships/image" Target="../media/image32.png"/><Relationship Id="rId30" Type="http://schemas.openxmlformats.org/officeDocument/2006/relationships/image" Target="../media/image30.png"/><Relationship Id="rId35" Type="http://schemas.openxmlformats.org/officeDocument/2006/relationships/image" Target="../media/image28.png"/><Relationship Id="rId8" Type="http://schemas.openxmlformats.org/officeDocument/2006/relationships/image" Target="../media/image96.png"/><Relationship Id="rId3" Type="http://schemas.openxmlformats.org/officeDocument/2006/relationships/chart" Target="../charts/chart24.xml"/></Relationships>
</file>

<file path=ppt/slides/_rels/slide34.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63.png"/><Relationship Id="rId1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60.png"/><Relationship Id="rId12" Type="http://schemas.openxmlformats.org/officeDocument/2006/relationships/image" Target="../media/image77.svg"/><Relationship Id="rId17" Type="http://schemas.openxmlformats.org/officeDocument/2006/relationships/image" Target="../media/image106.svg"/><Relationship Id="rId2" Type="http://schemas.openxmlformats.org/officeDocument/2006/relationships/notesSlide" Target="../notesSlides/notesSlide30.xml"/><Relationship Id="rId16" Type="http://schemas.openxmlformats.org/officeDocument/2006/relationships/image" Target="../media/image73.png"/><Relationship Id="rId1" Type="http://schemas.openxmlformats.org/officeDocument/2006/relationships/slideLayout" Target="../slideLayouts/slideLayout17.xml"/><Relationship Id="rId6" Type="http://schemas.openxmlformats.org/officeDocument/2006/relationships/image" Target="../media/image155.svg"/><Relationship Id="rId11" Type="http://schemas.openxmlformats.org/officeDocument/2006/relationships/image" Target="../media/image62.png"/><Relationship Id="rId5" Type="http://schemas.openxmlformats.org/officeDocument/2006/relationships/image" Target="../media/image95.png"/><Relationship Id="rId15" Type="http://schemas.openxmlformats.org/officeDocument/2006/relationships/chart" Target="../charts/chart25.xml"/><Relationship Id="rId10" Type="http://schemas.openxmlformats.org/officeDocument/2006/relationships/image" Target="../media/image75.svg"/><Relationship Id="rId4" Type="http://schemas.openxmlformats.org/officeDocument/2006/relationships/image" Target="../media/image24.svg"/><Relationship Id="rId9" Type="http://schemas.openxmlformats.org/officeDocument/2006/relationships/image" Target="../media/image61.png"/><Relationship Id="rId14" Type="http://schemas.openxmlformats.org/officeDocument/2006/relationships/image" Target="../media/image79.sv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77.svg"/><Relationship Id="rId18" Type="http://schemas.openxmlformats.org/officeDocument/2006/relationships/image" Target="../media/image106.svg"/><Relationship Id="rId3" Type="http://schemas.openxmlformats.org/officeDocument/2006/relationships/notesSlide" Target="../notesSlides/notesSlide31.xml"/><Relationship Id="rId7" Type="http://schemas.openxmlformats.org/officeDocument/2006/relationships/image" Target="../media/image155.svg"/><Relationship Id="rId12" Type="http://schemas.openxmlformats.org/officeDocument/2006/relationships/image" Target="../media/image62.png"/><Relationship Id="rId17" Type="http://schemas.openxmlformats.org/officeDocument/2006/relationships/image" Target="../media/image73.png"/><Relationship Id="rId2" Type="http://schemas.openxmlformats.org/officeDocument/2006/relationships/slideLayout" Target="../slideLayouts/slideLayout17.xml"/><Relationship Id="rId16" Type="http://schemas.openxmlformats.org/officeDocument/2006/relationships/chart" Target="../charts/chart26.xml"/><Relationship Id="rId20" Type="http://schemas.openxmlformats.org/officeDocument/2006/relationships/image" Target="../media/image20.png"/><Relationship Id="rId1" Type="http://schemas.openxmlformats.org/officeDocument/2006/relationships/themeOverride" Target="../theme/themeOverride10.xml"/><Relationship Id="rId6" Type="http://schemas.openxmlformats.org/officeDocument/2006/relationships/image" Target="../media/image95.png"/><Relationship Id="rId11" Type="http://schemas.openxmlformats.org/officeDocument/2006/relationships/image" Target="../media/image75.svg"/><Relationship Id="rId5" Type="http://schemas.openxmlformats.org/officeDocument/2006/relationships/image" Target="../media/image24.svg"/><Relationship Id="rId15" Type="http://schemas.openxmlformats.org/officeDocument/2006/relationships/image" Target="../media/image79.svg"/><Relationship Id="rId10" Type="http://schemas.openxmlformats.org/officeDocument/2006/relationships/image" Target="../media/image61.png"/><Relationship Id="rId19" Type="http://schemas.openxmlformats.org/officeDocument/2006/relationships/image" Target="../media/image50.png"/><Relationship Id="rId4" Type="http://schemas.openxmlformats.org/officeDocument/2006/relationships/image" Target="../media/image22.png"/><Relationship Id="rId9" Type="http://schemas.openxmlformats.org/officeDocument/2006/relationships/image" Target="../media/image73.svg"/><Relationship Id="rId14" Type="http://schemas.openxmlformats.org/officeDocument/2006/relationships/image" Target="../media/image63.png"/></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hart" Target="../charts/chart27.xml"/><Relationship Id="rId7" Type="http://schemas.openxmlformats.org/officeDocument/2006/relationships/image" Target="../media/image160.svg"/><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image" Target="../media/image95.png"/><Relationship Id="rId11" Type="http://schemas.openxmlformats.org/officeDocument/2006/relationships/image" Target="../media/image50.png"/><Relationship Id="rId5" Type="http://schemas.openxmlformats.org/officeDocument/2006/relationships/image" Target="../media/image161.svg"/><Relationship Id="rId10"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06.svg"/></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hart" Target="../charts/chart28.xml"/><Relationship Id="rId7" Type="http://schemas.openxmlformats.org/officeDocument/2006/relationships/image" Target="../media/image160.svg"/><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image" Target="../media/image95.png"/><Relationship Id="rId11" Type="http://schemas.openxmlformats.org/officeDocument/2006/relationships/image" Target="../media/image50.png"/><Relationship Id="rId5" Type="http://schemas.openxmlformats.org/officeDocument/2006/relationships/image" Target="../media/image161.svg"/><Relationship Id="rId10"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06.sv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hart" Target="../charts/chart29.xml"/><Relationship Id="rId7"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06.svg"/><Relationship Id="rId4" Type="http://schemas.openxmlformats.org/officeDocument/2006/relationships/image" Target="../media/image73.png"/><Relationship Id="rId9" Type="http://schemas.openxmlformats.org/officeDocument/2006/relationships/image" Target="../media/image84.png"/></Relationships>
</file>

<file path=ppt/slides/_rels/slide39.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notesSlide" Target="../notesSlides/notesSlide35.xml"/><Relationship Id="rId7" Type="http://schemas.openxmlformats.org/officeDocument/2006/relationships/image" Target="../media/image95.png"/><Relationship Id="rId12" Type="http://schemas.openxmlformats.org/officeDocument/2006/relationships/image" Target="../media/image50.png"/><Relationship Id="rId2" Type="http://schemas.openxmlformats.org/officeDocument/2006/relationships/slideLayout" Target="../slideLayouts/slideLayout25.xml"/><Relationship Id="rId1" Type="http://schemas.openxmlformats.org/officeDocument/2006/relationships/themeOverride" Target="../theme/themeOverride11.xml"/><Relationship Id="rId6" Type="http://schemas.openxmlformats.org/officeDocument/2006/relationships/image" Target="../media/image161.svg"/><Relationship Id="rId11" Type="http://schemas.openxmlformats.org/officeDocument/2006/relationships/image" Target="../media/image20.png"/><Relationship Id="rId5" Type="http://schemas.openxmlformats.org/officeDocument/2006/relationships/image" Target="../media/image22.png"/><Relationship Id="rId10" Type="http://schemas.openxmlformats.org/officeDocument/2006/relationships/image" Target="../media/image104.svg"/><Relationship Id="rId4" Type="http://schemas.openxmlformats.org/officeDocument/2006/relationships/chart" Target="../charts/chart30.xml"/><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6.svg"/><Relationship Id="rId5" Type="http://schemas.openxmlformats.org/officeDocument/2006/relationships/image" Target="../media/image23.png"/><Relationship Id="rId4" Type="http://schemas.openxmlformats.org/officeDocument/2006/relationships/image" Target="../media/image24.sv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hart" Target="../charts/chart31.xml"/><Relationship Id="rId7"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04.svg"/><Relationship Id="rId10" Type="http://schemas.openxmlformats.org/officeDocument/2006/relationships/image" Target="../media/image84.png"/><Relationship Id="rId4" Type="http://schemas.openxmlformats.org/officeDocument/2006/relationships/image" Target="../media/image72.png"/><Relationship Id="rId9"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6.png"/><Relationship Id="rId26" Type="http://schemas.openxmlformats.org/officeDocument/2006/relationships/image" Target="../media/image44.png"/><Relationship Id="rId39" Type="http://schemas.openxmlformats.org/officeDocument/2006/relationships/image" Target="../media/image106.svg"/><Relationship Id="rId21" Type="http://schemas.openxmlformats.org/officeDocument/2006/relationships/image" Target="../media/image36.png"/><Relationship Id="rId34" Type="http://schemas.openxmlformats.org/officeDocument/2006/relationships/image" Target="../media/image41.png"/><Relationship Id="rId7" Type="http://schemas.openxmlformats.org/officeDocument/2006/relationships/chart" Target="../charts/chart32.xml"/><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43.png"/><Relationship Id="rId33" Type="http://schemas.openxmlformats.org/officeDocument/2006/relationships/image" Target="../media/image27.png"/><Relationship Id="rId38" Type="http://schemas.openxmlformats.org/officeDocument/2006/relationships/image" Target="../media/image73.png"/><Relationship Id="rId2" Type="http://schemas.openxmlformats.org/officeDocument/2006/relationships/notesSlide" Target="../notesSlides/notesSlide38.xml"/><Relationship Id="rId16" Type="http://schemas.openxmlformats.org/officeDocument/2006/relationships/image" Target="../media/image38.png"/><Relationship Id="rId20" Type="http://schemas.openxmlformats.org/officeDocument/2006/relationships/image" Target="../media/image20.png"/><Relationship Id="rId29"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155.svg"/><Relationship Id="rId11" Type="http://schemas.microsoft.com/office/2007/relationships/hdphoto" Target="../media/hdphoto2.wdp"/><Relationship Id="rId24" Type="http://schemas.openxmlformats.org/officeDocument/2006/relationships/image" Target="../media/image34.png"/><Relationship Id="rId32" Type="http://schemas.openxmlformats.org/officeDocument/2006/relationships/image" Target="../media/image26.png"/><Relationship Id="rId37" Type="http://schemas.openxmlformats.org/officeDocument/2006/relationships/image" Target="../media/image49.png"/><Relationship Id="rId5" Type="http://schemas.openxmlformats.org/officeDocument/2006/relationships/image" Target="../media/image95.png"/><Relationship Id="rId15" Type="http://schemas.openxmlformats.org/officeDocument/2006/relationships/image" Target="../media/image39.png"/><Relationship Id="rId23" Type="http://schemas.openxmlformats.org/officeDocument/2006/relationships/image" Target="../media/image42.png"/><Relationship Id="rId28" Type="http://schemas.openxmlformats.org/officeDocument/2006/relationships/image" Target="../media/image29.png"/><Relationship Id="rId36" Type="http://schemas.openxmlformats.org/officeDocument/2006/relationships/image" Target="../media/image47.png"/><Relationship Id="rId10" Type="http://schemas.openxmlformats.org/officeDocument/2006/relationships/image" Target="../media/image51.png"/><Relationship Id="rId19" Type="http://schemas.openxmlformats.org/officeDocument/2006/relationships/image" Target="../media/image40.png"/><Relationship Id="rId31"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157.svg"/><Relationship Id="rId14" Type="http://schemas.openxmlformats.org/officeDocument/2006/relationships/image" Target="../media/image35.png"/><Relationship Id="rId22" Type="http://schemas.openxmlformats.org/officeDocument/2006/relationships/image" Target="../media/image33.png"/><Relationship Id="rId27" Type="http://schemas.openxmlformats.org/officeDocument/2006/relationships/image" Target="../media/image32.png"/><Relationship Id="rId30" Type="http://schemas.openxmlformats.org/officeDocument/2006/relationships/image" Target="../media/image30.png"/><Relationship Id="rId35" Type="http://schemas.openxmlformats.org/officeDocument/2006/relationships/image" Target="../media/image28.png"/><Relationship Id="rId8" Type="http://schemas.openxmlformats.org/officeDocument/2006/relationships/image" Target="../media/image96.png"/><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66.svg"/><Relationship Id="rId18" Type="http://schemas.openxmlformats.org/officeDocument/2006/relationships/image" Target="../media/image50.png"/><Relationship Id="rId3" Type="http://schemas.openxmlformats.org/officeDocument/2006/relationships/chart" Target="../charts/chart33.xml"/><Relationship Id="rId7" Type="http://schemas.openxmlformats.org/officeDocument/2006/relationships/image" Target="../media/image163.svg"/><Relationship Id="rId12" Type="http://schemas.openxmlformats.org/officeDocument/2006/relationships/image" Target="../media/image62.png"/><Relationship Id="rId17" Type="http://schemas.openxmlformats.org/officeDocument/2006/relationships/image" Target="../media/image106.svg"/><Relationship Id="rId2" Type="http://schemas.openxmlformats.org/officeDocument/2006/relationships/notesSlide" Target="../notesSlides/notesSlide39.xml"/><Relationship Id="rId16" Type="http://schemas.openxmlformats.org/officeDocument/2006/relationships/image" Target="../media/image73.png"/><Relationship Id="rId1" Type="http://schemas.openxmlformats.org/officeDocument/2006/relationships/slideLayout" Target="../slideLayouts/slideLayout17.xml"/><Relationship Id="rId6" Type="http://schemas.openxmlformats.org/officeDocument/2006/relationships/image" Target="../media/image95.png"/><Relationship Id="rId11" Type="http://schemas.openxmlformats.org/officeDocument/2006/relationships/image" Target="../media/image165.svg"/><Relationship Id="rId5" Type="http://schemas.openxmlformats.org/officeDocument/2006/relationships/image" Target="../media/image162.svg"/><Relationship Id="rId15" Type="http://schemas.openxmlformats.org/officeDocument/2006/relationships/image" Target="../media/image167.svg"/><Relationship Id="rId10" Type="http://schemas.openxmlformats.org/officeDocument/2006/relationships/image" Target="../media/image61.png"/><Relationship Id="rId19"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64.svg"/><Relationship Id="rId14" Type="http://schemas.openxmlformats.org/officeDocument/2006/relationships/image" Target="../media/image63.png"/></Relationships>
</file>

<file path=ppt/slides/_rels/slide44.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6.png"/><Relationship Id="rId26" Type="http://schemas.openxmlformats.org/officeDocument/2006/relationships/image" Target="../media/image44.png"/><Relationship Id="rId39" Type="http://schemas.openxmlformats.org/officeDocument/2006/relationships/image" Target="../media/image106.svg"/><Relationship Id="rId21" Type="http://schemas.openxmlformats.org/officeDocument/2006/relationships/image" Target="../media/image36.png"/><Relationship Id="rId34" Type="http://schemas.openxmlformats.org/officeDocument/2006/relationships/image" Target="../media/image41.png"/><Relationship Id="rId7" Type="http://schemas.openxmlformats.org/officeDocument/2006/relationships/chart" Target="../charts/chart34.xml"/><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43.png"/><Relationship Id="rId33" Type="http://schemas.openxmlformats.org/officeDocument/2006/relationships/image" Target="../media/image27.png"/><Relationship Id="rId38" Type="http://schemas.openxmlformats.org/officeDocument/2006/relationships/image" Target="../media/image73.png"/><Relationship Id="rId2" Type="http://schemas.openxmlformats.org/officeDocument/2006/relationships/notesSlide" Target="../notesSlides/notesSlide40.xml"/><Relationship Id="rId16" Type="http://schemas.openxmlformats.org/officeDocument/2006/relationships/image" Target="../media/image38.png"/><Relationship Id="rId20" Type="http://schemas.openxmlformats.org/officeDocument/2006/relationships/image" Target="../media/image20.png"/><Relationship Id="rId29"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163.svg"/><Relationship Id="rId11" Type="http://schemas.microsoft.com/office/2007/relationships/hdphoto" Target="../media/hdphoto2.wdp"/><Relationship Id="rId24" Type="http://schemas.openxmlformats.org/officeDocument/2006/relationships/image" Target="../media/image34.png"/><Relationship Id="rId32" Type="http://schemas.openxmlformats.org/officeDocument/2006/relationships/image" Target="../media/image26.png"/><Relationship Id="rId37" Type="http://schemas.openxmlformats.org/officeDocument/2006/relationships/image" Target="../media/image49.png"/><Relationship Id="rId5" Type="http://schemas.openxmlformats.org/officeDocument/2006/relationships/image" Target="../media/image95.png"/><Relationship Id="rId15" Type="http://schemas.openxmlformats.org/officeDocument/2006/relationships/image" Target="../media/image39.png"/><Relationship Id="rId23" Type="http://schemas.openxmlformats.org/officeDocument/2006/relationships/image" Target="../media/image42.png"/><Relationship Id="rId28" Type="http://schemas.openxmlformats.org/officeDocument/2006/relationships/image" Target="../media/image29.png"/><Relationship Id="rId36" Type="http://schemas.openxmlformats.org/officeDocument/2006/relationships/image" Target="../media/image47.png"/><Relationship Id="rId10" Type="http://schemas.openxmlformats.org/officeDocument/2006/relationships/image" Target="../media/image51.png"/><Relationship Id="rId19" Type="http://schemas.openxmlformats.org/officeDocument/2006/relationships/image" Target="../media/image40.png"/><Relationship Id="rId31" Type="http://schemas.openxmlformats.org/officeDocument/2006/relationships/image" Target="../media/image25.png"/><Relationship Id="rId4" Type="http://schemas.openxmlformats.org/officeDocument/2006/relationships/image" Target="../media/image162.svg"/><Relationship Id="rId9" Type="http://schemas.openxmlformats.org/officeDocument/2006/relationships/image" Target="../media/image169.svg"/><Relationship Id="rId14" Type="http://schemas.openxmlformats.org/officeDocument/2006/relationships/image" Target="../media/image35.png"/><Relationship Id="rId22" Type="http://schemas.openxmlformats.org/officeDocument/2006/relationships/image" Target="../media/image33.png"/><Relationship Id="rId27" Type="http://schemas.openxmlformats.org/officeDocument/2006/relationships/image" Target="../media/image32.png"/><Relationship Id="rId30" Type="http://schemas.openxmlformats.org/officeDocument/2006/relationships/image" Target="../media/image30.png"/><Relationship Id="rId35" Type="http://schemas.openxmlformats.org/officeDocument/2006/relationships/image" Target="../media/image28.png"/><Relationship Id="rId8" Type="http://schemas.openxmlformats.org/officeDocument/2006/relationships/image" Target="../media/image99.png"/><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66.svg"/><Relationship Id="rId18" Type="http://schemas.openxmlformats.org/officeDocument/2006/relationships/image" Target="../media/image50.png"/><Relationship Id="rId3" Type="http://schemas.openxmlformats.org/officeDocument/2006/relationships/chart" Target="../charts/chart35.xml"/><Relationship Id="rId7" Type="http://schemas.openxmlformats.org/officeDocument/2006/relationships/image" Target="../media/image163.svg"/><Relationship Id="rId12" Type="http://schemas.openxmlformats.org/officeDocument/2006/relationships/image" Target="../media/image62.png"/><Relationship Id="rId17" Type="http://schemas.openxmlformats.org/officeDocument/2006/relationships/image" Target="../media/image106.svg"/><Relationship Id="rId2" Type="http://schemas.openxmlformats.org/officeDocument/2006/relationships/notesSlide" Target="../notesSlides/notesSlide41.xml"/><Relationship Id="rId16" Type="http://schemas.openxmlformats.org/officeDocument/2006/relationships/image" Target="../media/image73.png"/><Relationship Id="rId1" Type="http://schemas.openxmlformats.org/officeDocument/2006/relationships/slideLayout" Target="../slideLayouts/slideLayout17.xml"/><Relationship Id="rId6" Type="http://schemas.openxmlformats.org/officeDocument/2006/relationships/image" Target="../media/image95.png"/><Relationship Id="rId11" Type="http://schemas.openxmlformats.org/officeDocument/2006/relationships/image" Target="../media/image165.svg"/><Relationship Id="rId5" Type="http://schemas.openxmlformats.org/officeDocument/2006/relationships/image" Target="../media/image162.svg"/><Relationship Id="rId15" Type="http://schemas.openxmlformats.org/officeDocument/2006/relationships/image" Target="../media/image167.svg"/><Relationship Id="rId10" Type="http://schemas.openxmlformats.org/officeDocument/2006/relationships/image" Target="../media/image61.png"/><Relationship Id="rId19"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64.svg"/><Relationship Id="rId14" Type="http://schemas.openxmlformats.org/officeDocument/2006/relationships/image" Target="../media/image63.png"/></Relationships>
</file>

<file path=ppt/slides/_rels/slide46.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6.png"/><Relationship Id="rId26" Type="http://schemas.openxmlformats.org/officeDocument/2006/relationships/image" Target="../media/image44.png"/><Relationship Id="rId39" Type="http://schemas.openxmlformats.org/officeDocument/2006/relationships/image" Target="../media/image106.svg"/><Relationship Id="rId21" Type="http://schemas.openxmlformats.org/officeDocument/2006/relationships/image" Target="../media/image36.png"/><Relationship Id="rId34" Type="http://schemas.openxmlformats.org/officeDocument/2006/relationships/image" Target="../media/image41.png"/><Relationship Id="rId7" Type="http://schemas.openxmlformats.org/officeDocument/2006/relationships/chart" Target="../charts/chart36.xml"/><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43.png"/><Relationship Id="rId33" Type="http://schemas.openxmlformats.org/officeDocument/2006/relationships/image" Target="../media/image27.png"/><Relationship Id="rId38" Type="http://schemas.openxmlformats.org/officeDocument/2006/relationships/image" Target="../media/image73.png"/><Relationship Id="rId2" Type="http://schemas.openxmlformats.org/officeDocument/2006/relationships/notesSlide" Target="../notesSlides/notesSlide42.xml"/><Relationship Id="rId16" Type="http://schemas.openxmlformats.org/officeDocument/2006/relationships/image" Target="../media/image38.png"/><Relationship Id="rId20" Type="http://schemas.openxmlformats.org/officeDocument/2006/relationships/image" Target="../media/image20.png"/><Relationship Id="rId29"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163.svg"/><Relationship Id="rId11" Type="http://schemas.microsoft.com/office/2007/relationships/hdphoto" Target="../media/hdphoto2.wdp"/><Relationship Id="rId24" Type="http://schemas.openxmlformats.org/officeDocument/2006/relationships/image" Target="../media/image34.png"/><Relationship Id="rId32" Type="http://schemas.openxmlformats.org/officeDocument/2006/relationships/image" Target="../media/image26.png"/><Relationship Id="rId37" Type="http://schemas.openxmlformats.org/officeDocument/2006/relationships/image" Target="../media/image49.png"/><Relationship Id="rId5" Type="http://schemas.openxmlformats.org/officeDocument/2006/relationships/image" Target="../media/image95.png"/><Relationship Id="rId15" Type="http://schemas.openxmlformats.org/officeDocument/2006/relationships/image" Target="../media/image39.png"/><Relationship Id="rId23" Type="http://schemas.openxmlformats.org/officeDocument/2006/relationships/image" Target="../media/image42.png"/><Relationship Id="rId28" Type="http://schemas.openxmlformats.org/officeDocument/2006/relationships/image" Target="../media/image29.png"/><Relationship Id="rId36" Type="http://schemas.openxmlformats.org/officeDocument/2006/relationships/image" Target="../media/image47.png"/><Relationship Id="rId10" Type="http://schemas.openxmlformats.org/officeDocument/2006/relationships/image" Target="../media/image51.png"/><Relationship Id="rId19" Type="http://schemas.openxmlformats.org/officeDocument/2006/relationships/image" Target="../media/image40.png"/><Relationship Id="rId31" Type="http://schemas.openxmlformats.org/officeDocument/2006/relationships/image" Target="../media/image25.png"/><Relationship Id="rId4" Type="http://schemas.openxmlformats.org/officeDocument/2006/relationships/image" Target="../media/image162.svg"/><Relationship Id="rId9" Type="http://schemas.openxmlformats.org/officeDocument/2006/relationships/image" Target="../media/image169.svg"/><Relationship Id="rId14" Type="http://schemas.openxmlformats.org/officeDocument/2006/relationships/image" Target="../media/image35.png"/><Relationship Id="rId22" Type="http://schemas.openxmlformats.org/officeDocument/2006/relationships/image" Target="../media/image33.png"/><Relationship Id="rId27" Type="http://schemas.openxmlformats.org/officeDocument/2006/relationships/image" Target="../media/image32.png"/><Relationship Id="rId30" Type="http://schemas.openxmlformats.org/officeDocument/2006/relationships/image" Target="../media/image30.png"/><Relationship Id="rId35" Type="http://schemas.openxmlformats.org/officeDocument/2006/relationships/image" Target="../media/image28.png"/><Relationship Id="rId8" Type="http://schemas.openxmlformats.org/officeDocument/2006/relationships/image" Target="../media/image99.png"/><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66.svg"/><Relationship Id="rId18" Type="http://schemas.openxmlformats.org/officeDocument/2006/relationships/image" Target="../media/image50.png"/><Relationship Id="rId3" Type="http://schemas.openxmlformats.org/officeDocument/2006/relationships/chart" Target="../charts/chart37.xml"/><Relationship Id="rId7" Type="http://schemas.openxmlformats.org/officeDocument/2006/relationships/image" Target="../media/image163.svg"/><Relationship Id="rId12" Type="http://schemas.openxmlformats.org/officeDocument/2006/relationships/image" Target="../media/image62.png"/><Relationship Id="rId17" Type="http://schemas.openxmlformats.org/officeDocument/2006/relationships/image" Target="../media/image106.svg"/><Relationship Id="rId2" Type="http://schemas.openxmlformats.org/officeDocument/2006/relationships/notesSlide" Target="../notesSlides/notesSlide43.xml"/><Relationship Id="rId16" Type="http://schemas.openxmlformats.org/officeDocument/2006/relationships/image" Target="../media/image73.png"/><Relationship Id="rId1" Type="http://schemas.openxmlformats.org/officeDocument/2006/relationships/slideLayout" Target="../slideLayouts/slideLayout17.xml"/><Relationship Id="rId6" Type="http://schemas.openxmlformats.org/officeDocument/2006/relationships/image" Target="../media/image95.png"/><Relationship Id="rId11" Type="http://schemas.openxmlformats.org/officeDocument/2006/relationships/image" Target="../media/image165.svg"/><Relationship Id="rId5" Type="http://schemas.openxmlformats.org/officeDocument/2006/relationships/image" Target="../media/image162.svg"/><Relationship Id="rId15" Type="http://schemas.openxmlformats.org/officeDocument/2006/relationships/image" Target="../media/image167.svg"/><Relationship Id="rId10" Type="http://schemas.openxmlformats.org/officeDocument/2006/relationships/image" Target="../media/image61.png"/><Relationship Id="rId19"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64.svg"/><Relationship Id="rId14" Type="http://schemas.openxmlformats.org/officeDocument/2006/relationships/image" Target="../media/image63.png"/></Relationships>
</file>

<file path=ppt/slides/_rels/slide48.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6.png"/><Relationship Id="rId26" Type="http://schemas.openxmlformats.org/officeDocument/2006/relationships/image" Target="../media/image44.png"/><Relationship Id="rId39" Type="http://schemas.openxmlformats.org/officeDocument/2006/relationships/image" Target="../media/image104.svg"/><Relationship Id="rId21" Type="http://schemas.openxmlformats.org/officeDocument/2006/relationships/image" Target="../media/image36.png"/><Relationship Id="rId34" Type="http://schemas.openxmlformats.org/officeDocument/2006/relationships/image" Target="../media/image41.png"/><Relationship Id="rId7" Type="http://schemas.openxmlformats.org/officeDocument/2006/relationships/chart" Target="../charts/chart38.xml"/><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43.png"/><Relationship Id="rId33" Type="http://schemas.openxmlformats.org/officeDocument/2006/relationships/image" Target="../media/image27.png"/><Relationship Id="rId38" Type="http://schemas.openxmlformats.org/officeDocument/2006/relationships/image" Target="../media/image72.png"/><Relationship Id="rId2" Type="http://schemas.openxmlformats.org/officeDocument/2006/relationships/notesSlide" Target="../notesSlides/notesSlide44.xml"/><Relationship Id="rId16" Type="http://schemas.openxmlformats.org/officeDocument/2006/relationships/image" Target="../media/image38.png"/><Relationship Id="rId20" Type="http://schemas.openxmlformats.org/officeDocument/2006/relationships/image" Target="../media/image20.png"/><Relationship Id="rId29"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163.svg"/><Relationship Id="rId11" Type="http://schemas.microsoft.com/office/2007/relationships/hdphoto" Target="../media/hdphoto2.wdp"/><Relationship Id="rId24" Type="http://schemas.openxmlformats.org/officeDocument/2006/relationships/image" Target="../media/image34.png"/><Relationship Id="rId32" Type="http://schemas.openxmlformats.org/officeDocument/2006/relationships/image" Target="../media/image26.png"/><Relationship Id="rId37" Type="http://schemas.openxmlformats.org/officeDocument/2006/relationships/image" Target="../media/image49.png"/><Relationship Id="rId5" Type="http://schemas.openxmlformats.org/officeDocument/2006/relationships/image" Target="../media/image95.png"/><Relationship Id="rId15" Type="http://schemas.openxmlformats.org/officeDocument/2006/relationships/image" Target="../media/image39.png"/><Relationship Id="rId23" Type="http://schemas.openxmlformats.org/officeDocument/2006/relationships/image" Target="../media/image42.png"/><Relationship Id="rId28" Type="http://schemas.openxmlformats.org/officeDocument/2006/relationships/image" Target="../media/image29.png"/><Relationship Id="rId36" Type="http://schemas.openxmlformats.org/officeDocument/2006/relationships/image" Target="../media/image47.png"/><Relationship Id="rId10" Type="http://schemas.openxmlformats.org/officeDocument/2006/relationships/image" Target="../media/image51.png"/><Relationship Id="rId19" Type="http://schemas.openxmlformats.org/officeDocument/2006/relationships/image" Target="../media/image40.png"/><Relationship Id="rId31" Type="http://schemas.openxmlformats.org/officeDocument/2006/relationships/image" Target="../media/image25.png"/><Relationship Id="rId4" Type="http://schemas.openxmlformats.org/officeDocument/2006/relationships/image" Target="../media/image162.svg"/><Relationship Id="rId9" Type="http://schemas.openxmlformats.org/officeDocument/2006/relationships/image" Target="../media/image169.svg"/><Relationship Id="rId14" Type="http://schemas.openxmlformats.org/officeDocument/2006/relationships/image" Target="../media/image35.png"/><Relationship Id="rId22" Type="http://schemas.openxmlformats.org/officeDocument/2006/relationships/image" Target="../media/image33.png"/><Relationship Id="rId27" Type="http://schemas.openxmlformats.org/officeDocument/2006/relationships/image" Target="../media/image32.png"/><Relationship Id="rId30" Type="http://schemas.openxmlformats.org/officeDocument/2006/relationships/image" Target="../media/image30.png"/><Relationship Id="rId35" Type="http://schemas.openxmlformats.org/officeDocument/2006/relationships/image" Target="../media/image28.png"/><Relationship Id="rId8" Type="http://schemas.openxmlformats.org/officeDocument/2006/relationships/image" Target="../media/image99.png"/><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66.svg"/><Relationship Id="rId18" Type="http://schemas.openxmlformats.org/officeDocument/2006/relationships/image" Target="../media/image72.png"/><Relationship Id="rId3" Type="http://schemas.openxmlformats.org/officeDocument/2006/relationships/chart" Target="../charts/chart39.xml"/><Relationship Id="rId7" Type="http://schemas.openxmlformats.org/officeDocument/2006/relationships/image" Target="../media/image163.svg"/><Relationship Id="rId12" Type="http://schemas.openxmlformats.org/officeDocument/2006/relationships/image" Target="../media/image62.png"/><Relationship Id="rId17" Type="http://schemas.openxmlformats.org/officeDocument/2006/relationships/image" Target="../media/image20.png"/><Relationship Id="rId2" Type="http://schemas.openxmlformats.org/officeDocument/2006/relationships/notesSlide" Target="../notesSlides/notesSlide45.xml"/><Relationship Id="rId16" Type="http://schemas.openxmlformats.org/officeDocument/2006/relationships/image" Target="../media/image50.png"/><Relationship Id="rId1" Type="http://schemas.openxmlformats.org/officeDocument/2006/relationships/slideLayout" Target="../slideLayouts/slideLayout17.xml"/><Relationship Id="rId6" Type="http://schemas.openxmlformats.org/officeDocument/2006/relationships/image" Target="../media/image95.png"/><Relationship Id="rId11" Type="http://schemas.openxmlformats.org/officeDocument/2006/relationships/image" Target="../media/image165.svg"/><Relationship Id="rId5" Type="http://schemas.openxmlformats.org/officeDocument/2006/relationships/image" Target="../media/image162.svg"/><Relationship Id="rId15" Type="http://schemas.openxmlformats.org/officeDocument/2006/relationships/image" Target="../media/image167.svg"/><Relationship Id="rId10" Type="http://schemas.openxmlformats.org/officeDocument/2006/relationships/image" Target="../media/image61.png"/><Relationship Id="rId19" Type="http://schemas.openxmlformats.org/officeDocument/2006/relationships/image" Target="../media/image104.svg"/><Relationship Id="rId4" Type="http://schemas.openxmlformats.org/officeDocument/2006/relationships/image" Target="../media/image22.png"/><Relationship Id="rId9" Type="http://schemas.openxmlformats.org/officeDocument/2006/relationships/image" Target="../media/image164.svg"/><Relationship Id="rId14"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5.png"/><Relationship Id="rId21" Type="http://schemas.openxmlformats.org/officeDocument/2006/relationships/image" Target="../media/image42.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5.png"/><Relationship Id="rId5" Type="http://schemas.openxmlformats.org/officeDocument/2006/relationships/image" Target="../media/image27.png"/><Relationship Id="rId15" Type="http://schemas.openxmlformats.org/officeDocument/2006/relationships/image" Target="../media/image20.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2.png"/><Relationship Id="rId19"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3.png"/><Relationship Id="rId27" Type="http://schemas.openxmlformats.org/officeDocument/2006/relationships/image" Target="../media/image48.png"/></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2.png"/><Relationship Id="rId7"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25.xml"/><Relationship Id="rId6" Type="http://schemas.openxmlformats.org/officeDocument/2006/relationships/image" Target="../media/image171.svg"/><Relationship Id="rId11" Type="http://schemas.openxmlformats.org/officeDocument/2006/relationships/image" Target="../media/image84.png"/><Relationship Id="rId5" Type="http://schemas.openxmlformats.org/officeDocument/2006/relationships/image" Target="../media/image73.png"/><Relationship Id="rId10" Type="http://schemas.openxmlformats.org/officeDocument/2006/relationships/image" Target="../media/image85.png"/><Relationship Id="rId4" Type="http://schemas.openxmlformats.org/officeDocument/2006/relationships/image" Target="../media/image170.svg"/><Relationship Id="rId9" Type="http://schemas.openxmlformats.org/officeDocument/2006/relationships/image" Target="../media/image20.png"/></Relationships>
</file>

<file path=ppt/slides/_rels/slide51.xml.rels><?xml version="1.0" encoding="UTF-8" standalone="yes"?>
<Relationships xmlns="http://schemas.openxmlformats.org/package/2006/relationships"><Relationship Id="rId8" Type="http://schemas.openxmlformats.org/officeDocument/2006/relationships/image" Target="../media/image166.svg"/><Relationship Id="rId13" Type="http://schemas.openxmlformats.org/officeDocument/2006/relationships/image" Target="../media/image170.svg"/><Relationship Id="rId18" Type="http://schemas.openxmlformats.org/officeDocument/2006/relationships/chart" Target="../charts/chart44.xml"/><Relationship Id="rId3" Type="http://schemas.openxmlformats.org/officeDocument/2006/relationships/image" Target="../media/image60.png"/><Relationship Id="rId21" Type="http://schemas.openxmlformats.org/officeDocument/2006/relationships/image" Target="../media/image82.png"/><Relationship Id="rId7" Type="http://schemas.openxmlformats.org/officeDocument/2006/relationships/image" Target="../media/image62.png"/><Relationship Id="rId12" Type="http://schemas.openxmlformats.org/officeDocument/2006/relationships/image" Target="../media/image72.png"/><Relationship Id="rId17" Type="http://schemas.openxmlformats.org/officeDocument/2006/relationships/chart" Target="../charts/chart43.xml"/><Relationship Id="rId2" Type="http://schemas.openxmlformats.org/officeDocument/2006/relationships/notesSlide" Target="../notesSlides/notesSlide47.xml"/><Relationship Id="rId16" Type="http://schemas.openxmlformats.org/officeDocument/2006/relationships/chart" Target="../charts/chart42.xml"/><Relationship Id="rId20" Type="http://schemas.openxmlformats.org/officeDocument/2006/relationships/image" Target="../media/image84.png"/><Relationship Id="rId1" Type="http://schemas.openxmlformats.org/officeDocument/2006/relationships/slideLayout" Target="../slideLayouts/slideLayout17.xml"/><Relationship Id="rId6" Type="http://schemas.openxmlformats.org/officeDocument/2006/relationships/image" Target="../media/image165.svg"/><Relationship Id="rId11" Type="http://schemas.openxmlformats.org/officeDocument/2006/relationships/chart" Target="../charts/chart41.xml"/><Relationship Id="rId5" Type="http://schemas.openxmlformats.org/officeDocument/2006/relationships/image" Target="../media/image61.png"/><Relationship Id="rId15" Type="http://schemas.openxmlformats.org/officeDocument/2006/relationships/image" Target="../media/image171.svg"/><Relationship Id="rId23" Type="http://schemas.openxmlformats.org/officeDocument/2006/relationships/image" Target="../media/image20.png"/><Relationship Id="rId10" Type="http://schemas.openxmlformats.org/officeDocument/2006/relationships/image" Target="../media/image167.svg"/><Relationship Id="rId19" Type="http://schemas.openxmlformats.org/officeDocument/2006/relationships/chart" Target="../charts/chart45.xml"/><Relationship Id="rId4" Type="http://schemas.openxmlformats.org/officeDocument/2006/relationships/image" Target="../media/image164.svg"/><Relationship Id="rId9" Type="http://schemas.openxmlformats.org/officeDocument/2006/relationships/image" Target="../media/image63.png"/><Relationship Id="rId14" Type="http://schemas.openxmlformats.org/officeDocument/2006/relationships/image" Target="../media/image73.png"/><Relationship Id="rId22" Type="http://schemas.openxmlformats.org/officeDocument/2006/relationships/image" Target="../media/image50.png"/></Relationships>
</file>

<file path=ppt/slides/_rels/slide52.xml.rels><?xml version="1.0" encoding="UTF-8" standalone="yes"?>
<Relationships xmlns="http://schemas.openxmlformats.org/package/2006/relationships"><Relationship Id="rId8" Type="http://schemas.openxmlformats.org/officeDocument/2006/relationships/image" Target="../media/image165.svg"/><Relationship Id="rId13" Type="http://schemas.openxmlformats.org/officeDocument/2006/relationships/image" Target="../media/image72.png"/><Relationship Id="rId3" Type="http://schemas.openxmlformats.org/officeDocument/2006/relationships/chart" Target="../charts/chart46.xml"/><Relationship Id="rId7" Type="http://schemas.openxmlformats.org/officeDocument/2006/relationships/image" Target="../media/image61.png"/><Relationship Id="rId12" Type="http://schemas.openxmlformats.org/officeDocument/2006/relationships/image" Target="../media/image167.svg"/><Relationship Id="rId17" Type="http://schemas.openxmlformats.org/officeDocument/2006/relationships/image" Target="../media/image84.png"/><Relationship Id="rId2" Type="http://schemas.openxmlformats.org/officeDocument/2006/relationships/notesSlide" Target="../notesSlides/notesSlide48.xml"/><Relationship Id="rId16" Type="http://schemas.openxmlformats.org/officeDocument/2006/relationships/image" Target="../media/image171.svg"/><Relationship Id="rId1" Type="http://schemas.openxmlformats.org/officeDocument/2006/relationships/slideLayout" Target="../slideLayouts/slideLayout27.xml"/><Relationship Id="rId6" Type="http://schemas.openxmlformats.org/officeDocument/2006/relationships/image" Target="../media/image164.svg"/><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73.png"/><Relationship Id="rId10" Type="http://schemas.openxmlformats.org/officeDocument/2006/relationships/image" Target="../media/image166.svg"/><Relationship Id="rId4" Type="http://schemas.openxmlformats.org/officeDocument/2006/relationships/chart" Target="../charts/chart47.xml"/><Relationship Id="rId9" Type="http://schemas.openxmlformats.org/officeDocument/2006/relationships/image" Target="../media/image62.png"/><Relationship Id="rId14" Type="http://schemas.openxmlformats.org/officeDocument/2006/relationships/image" Target="../media/image170.svg"/></Relationships>
</file>

<file path=ppt/slides/_rels/slide5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89.svg"/><Relationship Id="rId2" Type="http://schemas.openxmlformats.org/officeDocument/2006/relationships/notesSlide" Target="../notesSlides/notesSlide50.xml"/><Relationship Id="rId16" Type="http://schemas.openxmlformats.org/officeDocument/2006/relationships/image" Target="../media/image93.svg"/><Relationship Id="rId1" Type="http://schemas.openxmlformats.org/officeDocument/2006/relationships/slideLayout" Target="../slideLayouts/slideLayout20.xml"/><Relationship Id="rId6" Type="http://schemas.openxmlformats.org/officeDocument/2006/relationships/image" Target="../media/image83.svg"/><Relationship Id="rId11" Type="http://schemas.openxmlformats.org/officeDocument/2006/relationships/image" Target="../media/image68.png"/><Relationship Id="rId5" Type="http://schemas.openxmlformats.org/officeDocument/2006/relationships/image" Target="../media/image65.png"/><Relationship Id="rId15" Type="http://schemas.openxmlformats.org/officeDocument/2006/relationships/image" Target="../media/image70.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67.png"/><Relationship Id="rId14" Type="http://schemas.openxmlformats.org/officeDocument/2006/relationships/image" Target="../media/image91.svg"/></Relationships>
</file>

<file path=ppt/slides/_rels/slide55.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6.png"/><Relationship Id="rId26" Type="http://schemas.openxmlformats.org/officeDocument/2006/relationships/image" Target="../media/image44.png"/><Relationship Id="rId21" Type="http://schemas.openxmlformats.org/officeDocument/2006/relationships/image" Target="../media/image36.png"/><Relationship Id="rId34" Type="http://schemas.openxmlformats.org/officeDocument/2006/relationships/image" Target="../media/image41.png"/><Relationship Id="rId7" Type="http://schemas.openxmlformats.org/officeDocument/2006/relationships/chart" Target="../charts/chart48.xml"/><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43.png"/><Relationship Id="rId33" Type="http://schemas.openxmlformats.org/officeDocument/2006/relationships/image" Target="../media/image27.png"/><Relationship Id="rId2" Type="http://schemas.openxmlformats.org/officeDocument/2006/relationships/notesSlide" Target="../notesSlides/notesSlide51.xml"/><Relationship Id="rId16" Type="http://schemas.openxmlformats.org/officeDocument/2006/relationships/image" Target="../media/image38.png"/><Relationship Id="rId20" Type="http://schemas.openxmlformats.org/officeDocument/2006/relationships/image" Target="../media/image20.png"/><Relationship Id="rId29"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155.svg"/><Relationship Id="rId11" Type="http://schemas.microsoft.com/office/2007/relationships/hdphoto" Target="../media/hdphoto2.wdp"/><Relationship Id="rId24" Type="http://schemas.openxmlformats.org/officeDocument/2006/relationships/image" Target="../media/image34.png"/><Relationship Id="rId32" Type="http://schemas.openxmlformats.org/officeDocument/2006/relationships/image" Target="../media/image26.png"/><Relationship Id="rId37" Type="http://schemas.openxmlformats.org/officeDocument/2006/relationships/image" Target="../media/image49.png"/><Relationship Id="rId5" Type="http://schemas.openxmlformats.org/officeDocument/2006/relationships/image" Target="../media/image95.png"/><Relationship Id="rId15" Type="http://schemas.openxmlformats.org/officeDocument/2006/relationships/image" Target="../media/image39.png"/><Relationship Id="rId23" Type="http://schemas.openxmlformats.org/officeDocument/2006/relationships/image" Target="../media/image42.png"/><Relationship Id="rId28" Type="http://schemas.openxmlformats.org/officeDocument/2006/relationships/image" Target="../media/image29.png"/><Relationship Id="rId36" Type="http://schemas.openxmlformats.org/officeDocument/2006/relationships/image" Target="../media/image47.png"/><Relationship Id="rId10" Type="http://schemas.openxmlformats.org/officeDocument/2006/relationships/image" Target="../media/image51.png"/><Relationship Id="rId19" Type="http://schemas.openxmlformats.org/officeDocument/2006/relationships/image" Target="../media/image40.png"/><Relationship Id="rId31"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157.svg"/><Relationship Id="rId14" Type="http://schemas.openxmlformats.org/officeDocument/2006/relationships/image" Target="../media/image35.png"/><Relationship Id="rId22" Type="http://schemas.openxmlformats.org/officeDocument/2006/relationships/image" Target="../media/image33.png"/><Relationship Id="rId27" Type="http://schemas.openxmlformats.org/officeDocument/2006/relationships/image" Target="../media/image32.png"/><Relationship Id="rId30" Type="http://schemas.openxmlformats.org/officeDocument/2006/relationships/image" Target="../media/image30.png"/><Relationship Id="rId35" Type="http://schemas.openxmlformats.org/officeDocument/2006/relationships/image" Target="../media/image28.png"/><Relationship Id="rId8" Type="http://schemas.openxmlformats.org/officeDocument/2006/relationships/image" Target="../media/image96.png"/><Relationship Id="rId3" Type="http://schemas.openxmlformats.org/officeDocument/2006/relationships/image" Target="../media/image22.png"/></Relationships>
</file>

<file path=ppt/slides/_rels/slide5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66.svg"/><Relationship Id="rId3" Type="http://schemas.openxmlformats.org/officeDocument/2006/relationships/chart" Target="../charts/chart49.xml"/><Relationship Id="rId7" Type="http://schemas.openxmlformats.org/officeDocument/2006/relationships/image" Target="../media/image174.svg"/><Relationship Id="rId12" Type="http://schemas.openxmlformats.org/officeDocument/2006/relationships/image" Target="../media/image62.png"/><Relationship Id="rId17" Type="http://schemas.openxmlformats.org/officeDocument/2006/relationships/image" Target="../media/image20.png"/><Relationship Id="rId2" Type="http://schemas.openxmlformats.org/officeDocument/2006/relationships/notesSlide" Target="../notesSlides/notesSlide52.xml"/><Relationship Id="rId16" Type="http://schemas.openxmlformats.org/officeDocument/2006/relationships/image" Target="../media/image50.png"/><Relationship Id="rId1" Type="http://schemas.openxmlformats.org/officeDocument/2006/relationships/slideLayout" Target="../slideLayouts/slideLayout20.xml"/><Relationship Id="rId6" Type="http://schemas.openxmlformats.org/officeDocument/2006/relationships/image" Target="../media/image64.png"/><Relationship Id="rId11" Type="http://schemas.openxmlformats.org/officeDocument/2006/relationships/image" Target="../media/image165.svg"/><Relationship Id="rId5" Type="http://schemas.openxmlformats.org/officeDocument/2006/relationships/image" Target="../media/image162.svg"/><Relationship Id="rId15" Type="http://schemas.openxmlformats.org/officeDocument/2006/relationships/image" Target="../media/image167.svg"/><Relationship Id="rId10" Type="http://schemas.openxmlformats.org/officeDocument/2006/relationships/image" Target="../media/image61.png"/><Relationship Id="rId4" Type="http://schemas.openxmlformats.org/officeDocument/2006/relationships/image" Target="../media/image22.png"/><Relationship Id="rId9" Type="http://schemas.openxmlformats.org/officeDocument/2006/relationships/image" Target="../media/image164.svg"/><Relationship Id="rId14" Type="http://schemas.openxmlformats.org/officeDocument/2006/relationships/image" Target="../media/image63.png"/></Relationships>
</file>

<file path=ppt/slides/_rels/slide5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72.png"/><Relationship Id="rId3" Type="http://schemas.openxmlformats.org/officeDocument/2006/relationships/chart" Target="../charts/chart50.xml"/><Relationship Id="rId7" Type="http://schemas.openxmlformats.org/officeDocument/2006/relationships/image" Target="../media/image180.svg"/><Relationship Id="rId12" Type="http://schemas.openxmlformats.org/officeDocument/2006/relationships/chart" Target="../charts/chart51.xml"/><Relationship Id="rId2" Type="http://schemas.openxmlformats.org/officeDocument/2006/relationships/notesSlide" Target="../notesSlides/notesSlide53.xml"/><Relationship Id="rId16" Type="http://schemas.openxmlformats.org/officeDocument/2006/relationships/image" Target="../media/image171.svg"/><Relationship Id="rId1" Type="http://schemas.openxmlformats.org/officeDocument/2006/relationships/slideLayout" Target="../slideLayouts/slideLayout27.xml"/><Relationship Id="rId6" Type="http://schemas.openxmlformats.org/officeDocument/2006/relationships/image" Target="../media/image102.png"/><Relationship Id="rId11" Type="http://schemas.openxmlformats.org/officeDocument/2006/relationships/image" Target="../media/image184.svg"/><Relationship Id="rId5" Type="http://schemas.openxmlformats.org/officeDocument/2006/relationships/image" Target="../media/image178.svg"/><Relationship Id="rId15" Type="http://schemas.openxmlformats.org/officeDocument/2006/relationships/image" Target="../media/image73.png"/><Relationship Id="rId10" Type="http://schemas.openxmlformats.org/officeDocument/2006/relationships/image" Target="../media/image104.png"/><Relationship Id="rId4" Type="http://schemas.openxmlformats.org/officeDocument/2006/relationships/image" Target="../media/image101.png"/><Relationship Id="rId9" Type="http://schemas.openxmlformats.org/officeDocument/2006/relationships/image" Target="../media/image182.svg"/><Relationship Id="rId14" Type="http://schemas.openxmlformats.org/officeDocument/2006/relationships/image" Target="../media/image170.svg"/></Relationships>
</file>

<file path=ppt/slides/_rels/slide58.xml.rels><?xml version="1.0" encoding="UTF-8" standalone="yes"?>
<Relationships xmlns="http://schemas.openxmlformats.org/package/2006/relationships"><Relationship Id="rId8" Type="http://schemas.openxmlformats.org/officeDocument/2006/relationships/image" Target="../media/image166.svg"/><Relationship Id="rId13" Type="http://schemas.openxmlformats.org/officeDocument/2006/relationships/chart" Target="../charts/chart54.xml"/><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chart" Target="../charts/chart53.xml"/><Relationship Id="rId2" Type="http://schemas.openxmlformats.org/officeDocument/2006/relationships/notesSlide" Target="../notesSlides/notesSlide54.xml"/><Relationship Id="rId1" Type="http://schemas.openxmlformats.org/officeDocument/2006/relationships/slideLayout" Target="../slideLayouts/slideLayout20.xml"/><Relationship Id="rId6" Type="http://schemas.openxmlformats.org/officeDocument/2006/relationships/image" Target="../media/image165.svg"/><Relationship Id="rId11" Type="http://schemas.openxmlformats.org/officeDocument/2006/relationships/chart" Target="../charts/chart52.xml"/><Relationship Id="rId5" Type="http://schemas.openxmlformats.org/officeDocument/2006/relationships/image" Target="../media/image61.png"/><Relationship Id="rId15" Type="http://schemas.openxmlformats.org/officeDocument/2006/relationships/image" Target="../media/image20.png"/><Relationship Id="rId10" Type="http://schemas.openxmlformats.org/officeDocument/2006/relationships/image" Target="../media/image167.svg"/><Relationship Id="rId4" Type="http://schemas.openxmlformats.org/officeDocument/2006/relationships/image" Target="../media/image164.svg"/><Relationship Id="rId9" Type="http://schemas.openxmlformats.org/officeDocument/2006/relationships/image" Target="../media/image63.png"/><Relationship Id="rId14" Type="http://schemas.openxmlformats.org/officeDocument/2006/relationships/image" Target="../media/image50.png"/></Relationships>
</file>

<file path=ppt/slides/_rels/slide5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04.svg"/><Relationship Id="rId3" Type="http://schemas.openxmlformats.org/officeDocument/2006/relationships/chart" Target="../charts/chart55.xml"/><Relationship Id="rId7" Type="http://schemas.openxmlformats.org/officeDocument/2006/relationships/image" Target="../media/image75.svg"/><Relationship Id="rId12" Type="http://schemas.openxmlformats.org/officeDocument/2006/relationships/image" Target="../media/image72.png"/><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image" Target="../media/image61.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106.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77.svg"/><Relationship Id="rId14" Type="http://schemas.openxmlformats.org/officeDocument/2006/relationships/image" Target="../media/image73.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34.png"/><Relationship Id="rId26" Type="http://schemas.openxmlformats.org/officeDocument/2006/relationships/image" Target="../media/image26.png"/><Relationship Id="rId3" Type="http://schemas.openxmlformats.org/officeDocument/2006/relationships/image" Target="../media/image50.png"/><Relationship Id="rId21"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46.png"/><Relationship Id="rId17" Type="http://schemas.openxmlformats.org/officeDocument/2006/relationships/image" Target="../media/image42.png"/><Relationship Id="rId25"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33.png"/><Relationship Id="rId20" Type="http://schemas.openxmlformats.org/officeDocument/2006/relationships/image" Target="../media/image44.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png"/><Relationship Id="rId24" Type="http://schemas.openxmlformats.org/officeDocument/2006/relationships/image" Target="../media/image30.png"/><Relationship Id="rId5" Type="http://schemas.microsoft.com/office/2007/relationships/hdphoto" Target="../media/hdphoto2.wdp"/><Relationship Id="rId15" Type="http://schemas.openxmlformats.org/officeDocument/2006/relationships/image" Target="../media/image36.png"/><Relationship Id="rId23" Type="http://schemas.openxmlformats.org/officeDocument/2006/relationships/image" Target="../media/image31.png"/><Relationship Id="rId28" Type="http://schemas.openxmlformats.org/officeDocument/2006/relationships/image" Target="../media/image41.png"/><Relationship Id="rId10" Type="http://schemas.openxmlformats.org/officeDocument/2006/relationships/image" Target="../media/image38.png"/><Relationship Id="rId19" Type="http://schemas.openxmlformats.org/officeDocument/2006/relationships/image" Target="../media/image43.png"/><Relationship Id="rId31" Type="http://schemas.openxmlformats.org/officeDocument/2006/relationships/image" Target="../media/image49.png"/><Relationship Id="rId4" Type="http://schemas.openxmlformats.org/officeDocument/2006/relationships/image" Target="../media/image51.png"/><Relationship Id="rId9" Type="http://schemas.openxmlformats.org/officeDocument/2006/relationships/image" Target="../media/image39.png"/><Relationship Id="rId14" Type="http://schemas.openxmlformats.org/officeDocument/2006/relationships/image" Target="../media/image20.png"/><Relationship Id="rId22" Type="http://schemas.openxmlformats.org/officeDocument/2006/relationships/image" Target="../media/image29.png"/><Relationship Id="rId27" Type="http://schemas.openxmlformats.org/officeDocument/2006/relationships/image" Target="../media/image27.png"/><Relationship Id="rId30" Type="http://schemas.openxmlformats.org/officeDocument/2006/relationships/image" Target="../media/image47.png"/></Relationships>
</file>

<file path=ppt/slides/_rels/slide6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217.svg"/></Relationships>
</file>

<file path=ppt/slides/_rels/slide6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3.png"/><Relationship Id="rId7" Type="http://schemas.openxmlformats.org/officeDocument/2006/relationships/chart" Target="../charts/chart56.xml"/><Relationship Id="rId2" Type="http://schemas.openxmlformats.org/officeDocument/2006/relationships/notesSlide" Target="../notesSlides/notesSlide57.xml"/><Relationship Id="rId1" Type="http://schemas.openxmlformats.org/officeDocument/2006/relationships/slideLayout" Target="../slideLayouts/slideLayout24.xml"/><Relationship Id="rId6" Type="http://schemas.openxmlformats.org/officeDocument/2006/relationships/image" Target="../media/image104.svg"/><Relationship Id="rId5" Type="http://schemas.openxmlformats.org/officeDocument/2006/relationships/image" Target="../media/image72.png"/><Relationship Id="rId4" Type="http://schemas.openxmlformats.org/officeDocument/2006/relationships/image" Target="../media/image106.svg"/><Relationship Id="rId9" Type="http://schemas.openxmlformats.org/officeDocument/2006/relationships/image" Target="../media/image50.png"/></Relationships>
</file>

<file path=ppt/slides/_rels/slide6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04.svg"/><Relationship Id="rId3" Type="http://schemas.openxmlformats.org/officeDocument/2006/relationships/chart" Target="../charts/chart57.xml"/><Relationship Id="rId7" Type="http://schemas.openxmlformats.org/officeDocument/2006/relationships/image" Target="../media/image75.svg"/><Relationship Id="rId12" Type="http://schemas.openxmlformats.org/officeDocument/2006/relationships/image" Target="../media/image72.png"/><Relationship Id="rId17" Type="http://schemas.openxmlformats.org/officeDocument/2006/relationships/image" Target="../media/image50.png"/><Relationship Id="rId2" Type="http://schemas.openxmlformats.org/officeDocument/2006/relationships/notesSlide" Target="../notesSlides/notesSlide58.xml"/><Relationship Id="rId16"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61.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106.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77.svg"/><Relationship Id="rId14" Type="http://schemas.openxmlformats.org/officeDocument/2006/relationships/image" Target="../media/image73.png"/></Relationships>
</file>

<file path=ppt/slides/_rels/slide6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58.xml"/><Relationship Id="rId7" Type="http://schemas.openxmlformats.org/officeDocument/2006/relationships/image" Target="../media/image106.svg"/><Relationship Id="rId2" Type="http://schemas.openxmlformats.org/officeDocument/2006/relationships/notesSlide" Target="../notesSlides/notesSlide59.xml"/><Relationship Id="rId1" Type="http://schemas.openxmlformats.org/officeDocument/2006/relationships/slideLayout" Target="../slideLayouts/slideLayout24.xml"/><Relationship Id="rId6" Type="http://schemas.openxmlformats.org/officeDocument/2006/relationships/image" Target="../media/image73.png"/><Relationship Id="rId5" Type="http://schemas.openxmlformats.org/officeDocument/2006/relationships/image" Target="../media/image104.svg"/><Relationship Id="rId4" Type="http://schemas.openxmlformats.org/officeDocument/2006/relationships/image" Target="../media/image72.png"/><Relationship Id="rId9" Type="http://schemas.openxmlformats.org/officeDocument/2006/relationships/image" Target="../media/image20.png"/></Relationships>
</file>

<file path=ppt/slides/_rels/slide6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20.png"/><Relationship Id="rId3" Type="http://schemas.openxmlformats.org/officeDocument/2006/relationships/chart" Target="../charts/chart59.xml"/><Relationship Id="rId7" Type="http://schemas.openxmlformats.org/officeDocument/2006/relationships/image" Target="../media/image75.svg"/><Relationship Id="rId12"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4.xml"/><Relationship Id="rId6" Type="http://schemas.openxmlformats.org/officeDocument/2006/relationships/image" Target="../media/image61.png"/><Relationship Id="rId11" Type="http://schemas.openxmlformats.org/officeDocument/2006/relationships/image" Target="../media/image106.svg"/><Relationship Id="rId5" Type="http://schemas.openxmlformats.org/officeDocument/2006/relationships/image" Target="../media/image73.svg"/><Relationship Id="rId10" Type="http://schemas.openxmlformats.org/officeDocument/2006/relationships/image" Target="../media/image73.png"/><Relationship Id="rId4" Type="http://schemas.openxmlformats.org/officeDocument/2006/relationships/image" Target="../media/image60.png"/><Relationship Id="rId9" Type="http://schemas.openxmlformats.org/officeDocument/2006/relationships/image" Target="../media/image104.svg"/></Relationships>
</file>

<file path=ppt/slides/_rels/slide6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20.png"/><Relationship Id="rId3" Type="http://schemas.openxmlformats.org/officeDocument/2006/relationships/chart" Target="../charts/chart60.xml"/><Relationship Id="rId7" Type="http://schemas.openxmlformats.org/officeDocument/2006/relationships/image" Target="../media/image79.svg"/><Relationship Id="rId12"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24.xml"/><Relationship Id="rId6" Type="http://schemas.openxmlformats.org/officeDocument/2006/relationships/image" Target="../media/image63.png"/><Relationship Id="rId11" Type="http://schemas.openxmlformats.org/officeDocument/2006/relationships/image" Target="../media/image106.svg"/><Relationship Id="rId5" Type="http://schemas.openxmlformats.org/officeDocument/2006/relationships/image" Target="../media/image77.svg"/><Relationship Id="rId10" Type="http://schemas.openxmlformats.org/officeDocument/2006/relationships/image" Target="../media/image73.png"/><Relationship Id="rId4" Type="http://schemas.openxmlformats.org/officeDocument/2006/relationships/image" Target="../media/image62.png"/><Relationship Id="rId9" Type="http://schemas.openxmlformats.org/officeDocument/2006/relationships/image" Target="../media/image104.svg"/></Relationships>
</file>

<file path=ppt/slides/_rels/slide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217.svg"/></Relationships>
</file>

<file path=ppt/slides/_rels/slide67.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20.png"/><Relationship Id="rId26" Type="http://schemas.openxmlformats.org/officeDocument/2006/relationships/image" Target="../media/image29.png"/><Relationship Id="rId3" Type="http://schemas.openxmlformats.org/officeDocument/2006/relationships/chart" Target="../charts/chart61.xml"/><Relationship Id="rId21" Type="http://schemas.openxmlformats.org/officeDocument/2006/relationships/image" Target="../media/image42.png"/><Relationship Id="rId34" Type="http://schemas.openxmlformats.org/officeDocument/2006/relationships/image" Target="../media/image47.png"/><Relationship Id="rId7" Type="http://schemas.microsoft.com/office/2007/relationships/hdphoto" Target="../media/hdphoto2.wdp"/><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32.png"/><Relationship Id="rId33" Type="http://schemas.openxmlformats.org/officeDocument/2006/relationships/image" Target="../media/image28.png"/><Relationship Id="rId2" Type="http://schemas.openxmlformats.org/officeDocument/2006/relationships/notesSlide" Target="../notesSlides/notesSlide63.xml"/><Relationship Id="rId16" Type="http://schemas.openxmlformats.org/officeDocument/2006/relationships/image" Target="../media/image46.png"/><Relationship Id="rId20" Type="http://schemas.openxmlformats.org/officeDocument/2006/relationships/image" Target="../media/image33.png"/><Relationship Id="rId29"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51.png"/><Relationship Id="rId11" Type="http://schemas.openxmlformats.org/officeDocument/2006/relationships/image" Target="../media/image37.png"/><Relationship Id="rId24" Type="http://schemas.openxmlformats.org/officeDocument/2006/relationships/image" Target="../media/image44.png"/><Relationship Id="rId32" Type="http://schemas.openxmlformats.org/officeDocument/2006/relationships/image" Target="../media/image41.png"/><Relationship Id="rId5" Type="http://schemas.openxmlformats.org/officeDocument/2006/relationships/image" Target="../media/image157.svg"/><Relationship Id="rId15" Type="http://schemas.openxmlformats.org/officeDocument/2006/relationships/image" Target="../media/image48.png"/><Relationship Id="rId23" Type="http://schemas.openxmlformats.org/officeDocument/2006/relationships/image" Target="../media/image43.png"/><Relationship Id="rId28" Type="http://schemas.openxmlformats.org/officeDocument/2006/relationships/image" Target="../media/image30.png"/><Relationship Id="rId10" Type="http://schemas.openxmlformats.org/officeDocument/2006/relationships/image" Target="../media/image45.png"/><Relationship Id="rId19" Type="http://schemas.openxmlformats.org/officeDocument/2006/relationships/image" Target="../media/image36.png"/><Relationship Id="rId31" Type="http://schemas.openxmlformats.org/officeDocument/2006/relationships/image" Target="../media/image27.png"/><Relationship Id="rId4" Type="http://schemas.openxmlformats.org/officeDocument/2006/relationships/image" Target="../media/image96.png"/><Relationship Id="rId9" Type="http://schemas.openxmlformats.org/officeDocument/2006/relationships/image" Target="../media/image106.svg"/><Relationship Id="rId14" Type="http://schemas.openxmlformats.org/officeDocument/2006/relationships/image" Target="../media/image38.png"/><Relationship Id="rId22" Type="http://schemas.openxmlformats.org/officeDocument/2006/relationships/image" Target="../media/image34.png"/><Relationship Id="rId27" Type="http://schemas.openxmlformats.org/officeDocument/2006/relationships/image" Target="../media/image31.png"/><Relationship Id="rId30" Type="http://schemas.openxmlformats.org/officeDocument/2006/relationships/image" Target="../media/image26.png"/><Relationship Id="rId35" Type="http://schemas.openxmlformats.org/officeDocument/2006/relationships/image" Target="../media/image49.png"/><Relationship Id="rId8" Type="http://schemas.openxmlformats.org/officeDocument/2006/relationships/image" Target="../media/image73.png"/></Relationships>
</file>

<file path=ppt/slides/_rels/slide6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06.svg"/><Relationship Id="rId3" Type="http://schemas.openxmlformats.org/officeDocument/2006/relationships/chart" Target="../charts/chart62.xml"/><Relationship Id="rId7" Type="http://schemas.openxmlformats.org/officeDocument/2006/relationships/image" Target="../media/image75.svg"/><Relationship Id="rId12"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24.xml"/><Relationship Id="rId6" Type="http://schemas.openxmlformats.org/officeDocument/2006/relationships/image" Target="../media/image61.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50.pn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77.svg"/><Relationship Id="rId14"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106.svg"/><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4.png"/><Relationship Id="rId12" Type="http://schemas.openxmlformats.org/officeDocument/2006/relationships/image" Target="../media/image6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55.png"/><Relationship Id="rId14" Type="http://schemas.openxmlformats.org/officeDocument/2006/relationships/image" Target="../media/image67.svg"/></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217.svg"/></Relationships>
</file>

<file path=ppt/slides/_rels/slide71.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20.png"/><Relationship Id="rId26" Type="http://schemas.openxmlformats.org/officeDocument/2006/relationships/image" Target="../media/image29.png"/><Relationship Id="rId3" Type="http://schemas.openxmlformats.org/officeDocument/2006/relationships/chart" Target="../charts/chart64.xml"/><Relationship Id="rId21" Type="http://schemas.openxmlformats.org/officeDocument/2006/relationships/image" Target="../media/image42.png"/><Relationship Id="rId34" Type="http://schemas.openxmlformats.org/officeDocument/2006/relationships/image" Target="../media/image47.png"/><Relationship Id="rId7" Type="http://schemas.microsoft.com/office/2007/relationships/hdphoto" Target="../media/hdphoto2.wdp"/><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32.png"/><Relationship Id="rId33" Type="http://schemas.openxmlformats.org/officeDocument/2006/relationships/image" Target="../media/image28.png"/><Relationship Id="rId2" Type="http://schemas.openxmlformats.org/officeDocument/2006/relationships/notesSlide" Target="../notesSlides/notesSlide67.xml"/><Relationship Id="rId16" Type="http://schemas.openxmlformats.org/officeDocument/2006/relationships/image" Target="../media/image46.png"/><Relationship Id="rId20" Type="http://schemas.openxmlformats.org/officeDocument/2006/relationships/image" Target="../media/image33.png"/><Relationship Id="rId29"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51.png"/><Relationship Id="rId11" Type="http://schemas.openxmlformats.org/officeDocument/2006/relationships/image" Target="../media/image37.png"/><Relationship Id="rId24" Type="http://schemas.openxmlformats.org/officeDocument/2006/relationships/image" Target="../media/image44.png"/><Relationship Id="rId32" Type="http://schemas.openxmlformats.org/officeDocument/2006/relationships/image" Target="../media/image41.png"/><Relationship Id="rId5" Type="http://schemas.openxmlformats.org/officeDocument/2006/relationships/image" Target="../media/image157.svg"/><Relationship Id="rId15" Type="http://schemas.openxmlformats.org/officeDocument/2006/relationships/image" Target="../media/image48.png"/><Relationship Id="rId23" Type="http://schemas.openxmlformats.org/officeDocument/2006/relationships/image" Target="../media/image43.png"/><Relationship Id="rId28" Type="http://schemas.openxmlformats.org/officeDocument/2006/relationships/image" Target="../media/image30.png"/><Relationship Id="rId10" Type="http://schemas.openxmlformats.org/officeDocument/2006/relationships/image" Target="../media/image45.png"/><Relationship Id="rId19" Type="http://schemas.openxmlformats.org/officeDocument/2006/relationships/image" Target="../media/image36.png"/><Relationship Id="rId31" Type="http://schemas.openxmlformats.org/officeDocument/2006/relationships/image" Target="../media/image27.png"/><Relationship Id="rId4" Type="http://schemas.openxmlformats.org/officeDocument/2006/relationships/image" Target="../media/image96.png"/><Relationship Id="rId9" Type="http://schemas.openxmlformats.org/officeDocument/2006/relationships/image" Target="../media/image104.svg"/><Relationship Id="rId14" Type="http://schemas.openxmlformats.org/officeDocument/2006/relationships/image" Target="../media/image38.png"/><Relationship Id="rId22" Type="http://schemas.openxmlformats.org/officeDocument/2006/relationships/image" Target="../media/image34.png"/><Relationship Id="rId27" Type="http://schemas.openxmlformats.org/officeDocument/2006/relationships/image" Target="../media/image31.png"/><Relationship Id="rId30" Type="http://schemas.openxmlformats.org/officeDocument/2006/relationships/image" Target="../media/image26.png"/><Relationship Id="rId35" Type="http://schemas.openxmlformats.org/officeDocument/2006/relationships/image" Target="../media/image49.png"/><Relationship Id="rId8" Type="http://schemas.openxmlformats.org/officeDocument/2006/relationships/image" Target="../media/image72.png"/></Relationships>
</file>

<file path=ppt/slides/_rels/slide7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04.svg"/><Relationship Id="rId3" Type="http://schemas.openxmlformats.org/officeDocument/2006/relationships/chart" Target="../charts/chart65.xml"/><Relationship Id="rId7" Type="http://schemas.openxmlformats.org/officeDocument/2006/relationships/image" Target="../media/image75.svg"/><Relationship Id="rId12" Type="http://schemas.openxmlformats.org/officeDocument/2006/relationships/image" Target="../media/image72.png"/><Relationship Id="rId2" Type="http://schemas.openxmlformats.org/officeDocument/2006/relationships/notesSlide" Target="../notesSlides/notesSlide68.xml"/><Relationship Id="rId1" Type="http://schemas.openxmlformats.org/officeDocument/2006/relationships/slideLayout" Target="../slideLayouts/slideLayout24.xml"/><Relationship Id="rId6" Type="http://schemas.openxmlformats.org/officeDocument/2006/relationships/image" Target="../media/image61.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50.pn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77.svg"/><Relationship Id="rId1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chart" Target="../charts/chart66.xml"/><Relationship Id="rId7"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104.svg"/><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217.svg"/></Relationships>
</file>

<file path=ppt/slides/_rels/slide75.xml.rels><?xml version="1.0" encoding="UTF-8" standalone="yes"?>
<Relationships xmlns="http://schemas.openxmlformats.org/package/2006/relationships"><Relationship Id="rId8" Type="http://schemas.openxmlformats.org/officeDocument/2006/relationships/chart" Target="../charts/chart68.xml"/><Relationship Id="rId13" Type="http://schemas.openxmlformats.org/officeDocument/2006/relationships/image" Target="../media/image73.svg"/><Relationship Id="rId18" Type="http://schemas.openxmlformats.org/officeDocument/2006/relationships/image" Target="../media/image63.png"/><Relationship Id="rId3" Type="http://schemas.openxmlformats.org/officeDocument/2006/relationships/chart" Target="../charts/chart67.xml"/><Relationship Id="rId21" Type="http://schemas.openxmlformats.org/officeDocument/2006/relationships/image" Target="../media/image104.svg"/><Relationship Id="rId7" Type="http://schemas.openxmlformats.org/officeDocument/2006/relationships/image" Target="../media/image223.svg"/><Relationship Id="rId12" Type="http://schemas.openxmlformats.org/officeDocument/2006/relationships/image" Target="../media/image60.png"/><Relationship Id="rId17" Type="http://schemas.openxmlformats.org/officeDocument/2006/relationships/image" Target="../media/image77.svg"/><Relationship Id="rId2" Type="http://schemas.openxmlformats.org/officeDocument/2006/relationships/notesSlide" Target="../notesSlides/notesSlide71.xml"/><Relationship Id="rId16" Type="http://schemas.openxmlformats.org/officeDocument/2006/relationships/image" Target="../media/image62.png"/><Relationship Id="rId20" Type="http://schemas.openxmlformats.org/officeDocument/2006/relationships/image" Target="../media/image72.png"/><Relationship Id="rId1" Type="http://schemas.openxmlformats.org/officeDocument/2006/relationships/slideLayout" Target="../slideLayouts/slideLayout27.xml"/><Relationship Id="rId6" Type="http://schemas.openxmlformats.org/officeDocument/2006/relationships/image" Target="../media/image107.png"/><Relationship Id="rId11" Type="http://schemas.openxmlformats.org/officeDocument/2006/relationships/chart" Target="../charts/chart71.xml"/><Relationship Id="rId5" Type="http://schemas.openxmlformats.org/officeDocument/2006/relationships/image" Target="../media/image221.svg"/><Relationship Id="rId15" Type="http://schemas.openxmlformats.org/officeDocument/2006/relationships/image" Target="../media/image75.svg"/><Relationship Id="rId23" Type="http://schemas.openxmlformats.org/officeDocument/2006/relationships/image" Target="../media/image106.svg"/><Relationship Id="rId10" Type="http://schemas.openxmlformats.org/officeDocument/2006/relationships/chart" Target="../charts/chart70.xml"/><Relationship Id="rId19" Type="http://schemas.openxmlformats.org/officeDocument/2006/relationships/image" Target="../media/image79.svg"/><Relationship Id="rId4" Type="http://schemas.openxmlformats.org/officeDocument/2006/relationships/image" Target="../media/image106.png"/><Relationship Id="rId9" Type="http://schemas.openxmlformats.org/officeDocument/2006/relationships/chart" Target="../charts/chart69.xml"/><Relationship Id="rId14" Type="http://schemas.openxmlformats.org/officeDocument/2006/relationships/image" Target="../media/image61.png"/><Relationship Id="rId22" Type="http://schemas.openxmlformats.org/officeDocument/2006/relationships/image" Target="../media/image73.png"/></Relationships>
</file>

<file path=ppt/slides/_rels/slide7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7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1.svg"/><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2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61.png"/><Relationship Id="rId14" Type="http://schemas.openxmlformats.org/officeDocument/2006/relationships/image" Target="../media/image79.sv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chart" Target="../charts/chart1.xml"/><Relationship Id="rId7" Type="http://schemas.openxmlformats.org/officeDocument/2006/relationships/image" Target="../media/image75.sv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 driving on a road&#10;&#10;Description automatically generated with low confidence">
            <a:extLst>
              <a:ext uri="{FF2B5EF4-FFF2-40B4-BE49-F238E27FC236}">
                <a16:creationId xmlns:a16="http://schemas.microsoft.com/office/drawing/2014/main" id="{B46304B3-86C2-4A7F-9EAE-11F598D3CEAD}"/>
              </a:ext>
            </a:extLst>
          </p:cNvPr>
          <p:cNvPicPr>
            <a:picLocks noChangeAspect="1"/>
          </p:cNvPicPr>
          <p:nvPr/>
        </p:nvPicPr>
        <p:blipFill rotWithShape="1">
          <a:blip r:embed="rId3"/>
          <a:srcRect t="3524" r="-626" b="5835"/>
          <a:stretch/>
        </p:blipFill>
        <p:spPr>
          <a:xfrm>
            <a:off x="101600" y="-1"/>
            <a:ext cx="12090400" cy="6858001"/>
          </a:xfrm>
          <a:prstGeom prst="rect">
            <a:avLst/>
          </a:prstGeom>
        </p:spPr>
      </p:pic>
      <p:pic>
        <p:nvPicPr>
          <p:cNvPr id="12" name="Graphique 8">
            <a:extLst>
              <a:ext uri="{FF2B5EF4-FFF2-40B4-BE49-F238E27FC236}">
                <a16:creationId xmlns:a16="http://schemas.microsoft.com/office/drawing/2014/main" id="{BD7EEDCC-0965-4EE9-9AF2-A1E0308FD63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86674" y="5903720"/>
            <a:ext cx="733983" cy="672302"/>
          </a:xfrm>
          <a:prstGeom prst="rect">
            <a:avLst/>
          </a:prstGeom>
        </p:spPr>
      </p:pic>
      <p:sp>
        <p:nvSpPr>
          <p:cNvPr id="19" name="Cadre 16">
            <a:extLst>
              <a:ext uri="{FF2B5EF4-FFF2-40B4-BE49-F238E27FC236}">
                <a16:creationId xmlns:a16="http://schemas.microsoft.com/office/drawing/2014/main" id="{9659FFF2-0AB6-47DF-8AA5-DBFEC57A9ACA}"/>
              </a:ext>
            </a:extLst>
          </p:cNvPr>
          <p:cNvSpPr/>
          <p:nvPr/>
        </p:nvSpPr>
        <p:spPr>
          <a:xfrm>
            <a:off x="0" y="0"/>
            <a:ext cx="12192000" cy="6970426"/>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45454"/>
              </a:solidFill>
              <a:effectLst/>
              <a:uLnTx/>
              <a:uFillTx/>
              <a:latin typeface="Arial"/>
              <a:ea typeface="+mn-ea"/>
              <a:cs typeface="+mn-cs"/>
            </a:endParaRPr>
          </a:p>
        </p:txBody>
      </p:sp>
      <p:pic>
        <p:nvPicPr>
          <p:cNvPr id="16" name="Image 9">
            <a:extLst>
              <a:ext uri="{FF2B5EF4-FFF2-40B4-BE49-F238E27FC236}">
                <a16:creationId xmlns:a16="http://schemas.microsoft.com/office/drawing/2014/main" id="{8E25A99F-5EF0-4CE0-81D8-A65D92C55ADE}"/>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239605" y="232630"/>
            <a:ext cx="1893875" cy="1191148"/>
          </a:xfrm>
          <a:prstGeom prst="rect">
            <a:avLst/>
          </a:prstGeom>
        </p:spPr>
      </p:pic>
      <p:sp>
        <p:nvSpPr>
          <p:cNvPr id="18" name="Rectangle 17">
            <a:extLst>
              <a:ext uri="{FF2B5EF4-FFF2-40B4-BE49-F238E27FC236}">
                <a16:creationId xmlns:a16="http://schemas.microsoft.com/office/drawing/2014/main" id="{8CB7B9A5-B568-4C34-BE3D-207A6A2C5891}"/>
              </a:ext>
            </a:extLst>
          </p:cNvPr>
          <p:cNvSpPr/>
          <p:nvPr/>
        </p:nvSpPr>
        <p:spPr bwMode="ltGray">
          <a:xfrm>
            <a:off x="0" y="3686782"/>
            <a:ext cx="12192000" cy="97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8CD01B58-CED3-4A22-BE94-B1FEE3BF896A}"/>
              </a:ext>
            </a:extLst>
          </p:cNvPr>
          <p:cNvSpPr txBox="1"/>
          <p:nvPr/>
        </p:nvSpPr>
        <p:spPr>
          <a:xfrm>
            <a:off x="-1" y="3898945"/>
            <a:ext cx="12115801" cy="55399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fr-FR" sz="4000" b="1" i="0" u="none" strike="noStrike" kern="1200" cap="none" spc="0" normalizeH="0" baseline="0" noProof="0" dirty="0">
                <a:ln>
                  <a:noFill/>
                </a:ln>
                <a:solidFill>
                  <a:srgbClr val="545454"/>
                </a:solidFill>
                <a:effectLst/>
                <a:uLnTx/>
                <a:uFillTx/>
                <a:latin typeface="Arial"/>
                <a:ea typeface="+mn-ea"/>
                <a:cs typeface="+mn-cs"/>
              </a:rPr>
              <a:t>MOBILITY AND FLEET BAROMETER 2022</a:t>
            </a:r>
          </a:p>
        </p:txBody>
      </p:sp>
      <p:pic>
        <p:nvPicPr>
          <p:cNvPr id="3" name="Image 2">
            <a:extLst>
              <a:ext uri="{FF2B5EF4-FFF2-40B4-BE49-F238E27FC236}">
                <a16:creationId xmlns:a16="http://schemas.microsoft.com/office/drawing/2014/main" id="{51D058CE-6E97-4BA7-AA51-ED4B17844164}"/>
              </a:ext>
            </a:extLst>
          </p:cNvPr>
          <p:cNvPicPr>
            <a:picLocks noChangeAspect="1"/>
          </p:cNvPicPr>
          <p:nvPr/>
        </p:nvPicPr>
        <p:blipFill>
          <a:blip r:embed="rId7"/>
          <a:stretch>
            <a:fillRect/>
          </a:stretch>
        </p:blipFill>
        <p:spPr>
          <a:xfrm>
            <a:off x="10350636" y="281978"/>
            <a:ext cx="1471876" cy="981442"/>
          </a:xfrm>
          <a:prstGeom prst="rect">
            <a:avLst/>
          </a:prstGeom>
        </p:spPr>
      </p:pic>
    </p:spTree>
    <p:extLst>
      <p:ext uri="{BB962C8B-B14F-4D97-AF65-F5344CB8AC3E}">
        <p14:creationId xmlns:p14="http://schemas.microsoft.com/office/powerpoint/2010/main" val="272617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44D517DA-B981-4681-9250-CCD45B559C15}"/>
              </a:ext>
            </a:extLst>
          </p:cNvPr>
          <p:cNvSpPr>
            <a:spLocks noGrp="1"/>
          </p:cNvSpPr>
          <p:nvPr>
            <p:ph type="title"/>
          </p:nvPr>
        </p:nvSpPr>
        <p:spPr/>
        <p:txBody>
          <a:bodyPr/>
          <a:lstStyle/>
          <a:p>
            <a:r>
              <a:rPr lang="fr-FR" dirty="0"/>
              <a:t>Mobility alternatives LIST AND DEFINITIONS</a:t>
            </a:r>
          </a:p>
        </p:txBody>
      </p:sp>
      <p:grpSp>
        <p:nvGrpSpPr>
          <p:cNvPr id="3" name="Groupe 2">
            <a:extLst>
              <a:ext uri="{FF2B5EF4-FFF2-40B4-BE49-F238E27FC236}">
                <a16:creationId xmlns:a16="http://schemas.microsoft.com/office/drawing/2014/main" id="{454DDDA7-C975-49F4-893E-35B8C5EF9BFA}"/>
              </a:ext>
            </a:extLst>
          </p:cNvPr>
          <p:cNvGrpSpPr/>
          <p:nvPr/>
        </p:nvGrpSpPr>
        <p:grpSpPr>
          <a:xfrm>
            <a:off x="425907" y="1094095"/>
            <a:ext cx="11226416" cy="4572052"/>
            <a:chOff x="425907" y="1094095"/>
            <a:chExt cx="11226416" cy="4572052"/>
          </a:xfrm>
        </p:grpSpPr>
        <p:sp>
          <p:nvSpPr>
            <p:cNvPr id="11" name="Label Local">
              <a:extLst>
                <a:ext uri="{FF2B5EF4-FFF2-40B4-BE49-F238E27FC236}">
                  <a16:creationId xmlns:a16="http://schemas.microsoft.com/office/drawing/2014/main" id="{5F581DA3-0581-4545-B3C2-38764E77DFF3}"/>
                </a:ext>
              </a:extLst>
            </p:cNvPr>
            <p:cNvSpPr txBox="1"/>
            <p:nvPr/>
          </p:nvSpPr>
          <p:spPr>
            <a:xfrm>
              <a:off x="1458687" y="2339898"/>
              <a:ext cx="4401171" cy="332399"/>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RIDE SHARING : </a:t>
              </a:r>
              <a:r>
                <a:rPr lang="en-US" sz="1200" dirty="0">
                  <a:solidFill>
                    <a:schemeClr val="tx1">
                      <a:lumMod val="50000"/>
                    </a:schemeClr>
                  </a:solidFill>
                </a:rPr>
                <a:t>where several employees travel in the same car to the same destination (Bolt, Faxi) </a:t>
              </a:r>
            </a:p>
          </p:txBody>
        </p:sp>
        <p:cxnSp>
          <p:nvCxnSpPr>
            <p:cNvPr id="12" name="Connecteur droit 11">
              <a:extLst>
                <a:ext uri="{FF2B5EF4-FFF2-40B4-BE49-F238E27FC236}">
                  <a16:creationId xmlns:a16="http://schemas.microsoft.com/office/drawing/2014/main" id="{678D8664-8228-4A9A-9EA4-12EACA571DBA}"/>
                </a:ext>
              </a:extLst>
            </p:cNvPr>
            <p:cNvCxnSpPr/>
            <p:nvPr/>
          </p:nvCxnSpPr>
          <p:spPr>
            <a:xfrm>
              <a:off x="1317173" y="2339898"/>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4" name="Groupe 63">
              <a:extLst>
                <a:ext uri="{FF2B5EF4-FFF2-40B4-BE49-F238E27FC236}">
                  <a16:creationId xmlns:a16="http://schemas.microsoft.com/office/drawing/2014/main" id="{58E5DED4-CD37-4A0C-9343-9244498315C0}"/>
                </a:ext>
              </a:extLst>
            </p:cNvPr>
            <p:cNvGrpSpPr/>
            <p:nvPr/>
          </p:nvGrpSpPr>
          <p:grpSpPr>
            <a:xfrm>
              <a:off x="7109638" y="3506773"/>
              <a:ext cx="4542685" cy="720000"/>
              <a:chOff x="7109638" y="4479867"/>
              <a:chExt cx="4542685" cy="720000"/>
            </a:xfrm>
          </p:grpSpPr>
          <p:sp>
            <p:nvSpPr>
              <p:cNvPr id="24" name="Texte Private Lease">
                <a:extLst>
                  <a:ext uri="{FF2B5EF4-FFF2-40B4-BE49-F238E27FC236}">
                    <a16:creationId xmlns:a16="http://schemas.microsoft.com/office/drawing/2014/main" id="{00F811D7-6CDC-4026-AC2D-8EC6246FF9B2}"/>
                  </a:ext>
                </a:extLst>
              </p:cNvPr>
              <p:cNvSpPr txBox="1"/>
              <p:nvPr/>
            </p:nvSpPr>
            <p:spPr>
              <a:xfrm>
                <a:off x="7251152" y="4479867"/>
                <a:ext cx="4401171" cy="498598"/>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PRIVATE LEASE OR SALARY SACRIFICE </a:t>
                </a:r>
                <a:r>
                  <a:rPr lang="en-US" sz="1200" dirty="0">
                    <a:solidFill>
                      <a:schemeClr val="tx1">
                        <a:lumMod val="50000"/>
                      </a:schemeClr>
                    </a:solidFill>
                  </a:rPr>
                  <a:t>(private lease where an employee leases a car on his own behalf / salary sacrifice where an employee leases a car via their employer)</a:t>
                </a:r>
              </a:p>
            </p:txBody>
          </p:sp>
          <p:cxnSp>
            <p:nvCxnSpPr>
              <p:cNvPr id="25" name="Connecteur droit 24">
                <a:extLst>
                  <a:ext uri="{FF2B5EF4-FFF2-40B4-BE49-F238E27FC236}">
                    <a16:creationId xmlns:a16="http://schemas.microsoft.com/office/drawing/2014/main" id="{86DF141F-11DD-45C7-9C89-D13E34836376}"/>
                  </a:ext>
                </a:extLst>
              </p:cNvPr>
              <p:cNvCxnSpPr/>
              <p:nvPr/>
            </p:nvCxnSpPr>
            <p:spPr>
              <a:xfrm>
                <a:off x="7109638" y="4479867"/>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6" name="Groupe 65">
              <a:extLst>
                <a:ext uri="{FF2B5EF4-FFF2-40B4-BE49-F238E27FC236}">
                  <a16:creationId xmlns:a16="http://schemas.microsoft.com/office/drawing/2014/main" id="{44573541-8BAE-4E71-8BF9-3D53C96FE4DB}"/>
                </a:ext>
              </a:extLst>
            </p:cNvPr>
            <p:cNvGrpSpPr/>
            <p:nvPr/>
          </p:nvGrpSpPr>
          <p:grpSpPr>
            <a:xfrm>
              <a:off x="7104203" y="4930714"/>
              <a:ext cx="4542685" cy="730160"/>
              <a:chOff x="7104203" y="5790010"/>
              <a:chExt cx="4542685" cy="730160"/>
            </a:xfrm>
          </p:grpSpPr>
          <p:sp>
            <p:nvSpPr>
              <p:cNvPr id="28" name="ZoneTexte 27">
                <a:extLst>
                  <a:ext uri="{FF2B5EF4-FFF2-40B4-BE49-F238E27FC236}">
                    <a16:creationId xmlns:a16="http://schemas.microsoft.com/office/drawing/2014/main" id="{E362DEE2-92C0-4C08-9FC2-D10CB8198542}"/>
                  </a:ext>
                </a:extLst>
              </p:cNvPr>
              <p:cNvSpPr txBox="1"/>
              <p:nvPr/>
            </p:nvSpPr>
            <p:spPr>
              <a:xfrm>
                <a:off x="7245717" y="5790010"/>
                <a:ext cx="4401171" cy="575542"/>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A SHORT OR MID TERM RENTAL VEHICLE </a:t>
                </a:r>
                <a:r>
                  <a:rPr lang="en-US" sz="1200" dirty="0">
                    <a:solidFill>
                      <a:schemeClr val="tx1">
                        <a:lumMod val="50000"/>
                      </a:schemeClr>
                    </a:solidFill>
                  </a:rPr>
                  <a:t>to provide transport for an employee</a:t>
                </a:r>
              </a:p>
              <a:p>
                <a:pPr>
                  <a:lnSpc>
                    <a:spcPct val="90000"/>
                  </a:lnSpc>
                  <a:spcBef>
                    <a:spcPts val="600"/>
                  </a:spcBef>
                </a:pPr>
                <a:r>
                  <a:rPr lang="en-US" sz="1200" dirty="0">
                    <a:solidFill>
                      <a:schemeClr val="tx1">
                        <a:lumMod val="50000"/>
                      </a:schemeClr>
                    </a:solidFill>
                  </a:rPr>
                  <a:t> </a:t>
                </a:r>
              </a:p>
            </p:txBody>
          </p:sp>
          <p:cxnSp>
            <p:nvCxnSpPr>
              <p:cNvPr id="29" name="Connecteur droit 28">
                <a:extLst>
                  <a:ext uri="{FF2B5EF4-FFF2-40B4-BE49-F238E27FC236}">
                    <a16:creationId xmlns:a16="http://schemas.microsoft.com/office/drawing/2014/main" id="{0377799A-FE7D-4480-8326-0F08F6BF3B54}"/>
                  </a:ext>
                </a:extLst>
              </p:cNvPr>
              <p:cNvCxnSpPr/>
              <p:nvPr/>
            </p:nvCxnSpPr>
            <p:spPr>
              <a:xfrm>
                <a:off x="7104203" y="5800170"/>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 name="ZoneTexte 17">
              <a:extLst>
                <a:ext uri="{FF2B5EF4-FFF2-40B4-BE49-F238E27FC236}">
                  <a16:creationId xmlns:a16="http://schemas.microsoft.com/office/drawing/2014/main" id="{146BA3D1-8512-45EF-B9D4-2BD9F77CC3CD}"/>
                </a:ext>
              </a:extLst>
            </p:cNvPr>
            <p:cNvSpPr txBox="1"/>
            <p:nvPr/>
          </p:nvSpPr>
          <p:spPr>
            <a:xfrm>
              <a:off x="1458687" y="4930714"/>
              <a:ext cx="4401171" cy="166199"/>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PUBLIC TRANSPORT</a:t>
              </a:r>
              <a:endParaRPr lang="fr-FR" sz="1200" dirty="0">
                <a:solidFill>
                  <a:srgbClr val="000000"/>
                </a:solidFill>
              </a:endParaRPr>
            </a:p>
          </p:txBody>
        </p:sp>
        <p:cxnSp>
          <p:nvCxnSpPr>
            <p:cNvPr id="36" name="Connecteur droit 35">
              <a:extLst>
                <a:ext uri="{FF2B5EF4-FFF2-40B4-BE49-F238E27FC236}">
                  <a16:creationId xmlns:a16="http://schemas.microsoft.com/office/drawing/2014/main" id="{D6E81B8A-0252-479E-92C2-D0D5F8FDB0C3}"/>
                </a:ext>
              </a:extLst>
            </p:cNvPr>
            <p:cNvCxnSpPr>
              <a:cxnSpLocks/>
            </p:cNvCxnSpPr>
            <p:nvPr/>
          </p:nvCxnSpPr>
          <p:spPr>
            <a:xfrm>
              <a:off x="1328094" y="4930714"/>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2" name="Groupe 61">
              <a:extLst>
                <a:ext uri="{FF2B5EF4-FFF2-40B4-BE49-F238E27FC236}">
                  <a16:creationId xmlns:a16="http://schemas.microsoft.com/office/drawing/2014/main" id="{8F2C729F-0461-43C1-AA51-1DCE3331970D}"/>
                </a:ext>
              </a:extLst>
            </p:cNvPr>
            <p:cNvGrpSpPr/>
            <p:nvPr/>
          </p:nvGrpSpPr>
          <p:grpSpPr>
            <a:xfrm>
              <a:off x="7104203" y="2227476"/>
              <a:ext cx="4542685" cy="720000"/>
              <a:chOff x="7104203" y="3410045"/>
              <a:chExt cx="4542685" cy="720000"/>
            </a:xfrm>
          </p:grpSpPr>
          <p:sp>
            <p:nvSpPr>
              <p:cNvPr id="22" name="ZoneTexte 21">
                <a:extLst>
                  <a:ext uri="{FF2B5EF4-FFF2-40B4-BE49-F238E27FC236}">
                    <a16:creationId xmlns:a16="http://schemas.microsoft.com/office/drawing/2014/main" id="{79B9983E-FD27-4871-8F38-31A14684A5F6}"/>
                  </a:ext>
                </a:extLst>
              </p:cNvPr>
              <p:cNvSpPr txBox="1"/>
              <p:nvPr/>
            </p:nvSpPr>
            <p:spPr>
              <a:xfrm>
                <a:off x="7245717" y="3410045"/>
                <a:ext cx="4401171" cy="332399"/>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AN APP TO BOOK MOBILITY SOLUTIONS PROVIDED BY THE COMPANY</a:t>
                </a:r>
                <a:endParaRPr lang="en-US" sz="1200" dirty="0">
                  <a:solidFill>
                    <a:schemeClr val="tx1">
                      <a:lumMod val="50000"/>
                    </a:schemeClr>
                  </a:solidFill>
                </a:endParaRPr>
              </a:p>
            </p:txBody>
          </p:sp>
          <p:cxnSp>
            <p:nvCxnSpPr>
              <p:cNvPr id="23" name="Connecteur droit 22">
                <a:extLst>
                  <a:ext uri="{FF2B5EF4-FFF2-40B4-BE49-F238E27FC236}">
                    <a16:creationId xmlns:a16="http://schemas.microsoft.com/office/drawing/2014/main" id="{D728FF85-E46B-4B8A-B5FF-18CA8A753B2C}"/>
                  </a:ext>
                </a:extLst>
              </p:cNvPr>
              <p:cNvCxnSpPr/>
              <p:nvPr/>
            </p:nvCxnSpPr>
            <p:spPr>
              <a:xfrm>
                <a:off x="7104203" y="3410045"/>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ZoneTexte 12">
              <a:extLst>
                <a:ext uri="{FF2B5EF4-FFF2-40B4-BE49-F238E27FC236}">
                  <a16:creationId xmlns:a16="http://schemas.microsoft.com/office/drawing/2014/main" id="{E191518D-CB1D-43D2-99D7-72A3EC070AE2}"/>
                </a:ext>
              </a:extLst>
            </p:cNvPr>
            <p:cNvSpPr txBox="1"/>
            <p:nvPr/>
          </p:nvSpPr>
          <p:spPr>
            <a:xfrm>
              <a:off x="1458687" y="3631355"/>
              <a:ext cx="4401171" cy="498598"/>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BIKE (OR OTHER TWO WHEELS) SHARING / BIKE (OR OTHER TWO WHEELS) LEASING </a:t>
              </a:r>
              <a:r>
                <a:rPr lang="en-US" sz="1200" dirty="0">
                  <a:solidFill>
                    <a:schemeClr val="tx1">
                      <a:lumMod val="50000"/>
                    </a:schemeClr>
                  </a:solidFill>
                </a:rPr>
                <a:t>solution provided by the company </a:t>
              </a:r>
            </a:p>
          </p:txBody>
        </p:sp>
        <p:cxnSp>
          <p:nvCxnSpPr>
            <p:cNvPr id="40" name="Connecteur droit 39">
              <a:extLst>
                <a:ext uri="{FF2B5EF4-FFF2-40B4-BE49-F238E27FC236}">
                  <a16:creationId xmlns:a16="http://schemas.microsoft.com/office/drawing/2014/main" id="{3039C9DB-494C-4C8E-927E-0790B972098A}"/>
                </a:ext>
              </a:extLst>
            </p:cNvPr>
            <p:cNvCxnSpPr/>
            <p:nvPr/>
          </p:nvCxnSpPr>
          <p:spPr>
            <a:xfrm>
              <a:off x="1309638" y="3632871"/>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1AE738B5-4BA4-4B3F-9398-18D3273EE69E}"/>
                </a:ext>
              </a:extLst>
            </p:cNvPr>
            <p:cNvSpPr txBox="1"/>
            <p:nvPr/>
          </p:nvSpPr>
          <p:spPr>
            <a:xfrm>
              <a:off x="1458687" y="1111245"/>
              <a:ext cx="4401171" cy="498598"/>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CORPORATE CAR SHARING:</a:t>
              </a:r>
              <a:r>
                <a:rPr lang="en-US" sz="1200" dirty="0">
                  <a:solidFill>
                    <a:srgbClr val="23AC84"/>
                  </a:solidFill>
                </a:rPr>
                <a:t/>
              </a:r>
              <a:br>
                <a:rPr lang="en-US" sz="1200" dirty="0">
                  <a:solidFill>
                    <a:srgbClr val="23AC84"/>
                  </a:solidFill>
                </a:rPr>
              </a:br>
              <a:r>
                <a:rPr lang="en-US" sz="1200" dirty="0">
                  <a:solidFill>
                    <a:schemeClr val="tx1">
                      <a:lumMod val="75000"/>
                    </a:schemeClr>
                  </a:solidFill>
                </a:rPr>
                <a:t>w</a:t>
              </a:r>
              <a:r>
                <a:rPr lang="en-US" sz="1200" dirty="0">
                  <a:solidFill>
                    <a:schemeClr val="tx1">
                      <a:lumMod val="50000"/>
                    </a:schemeClr>
                  </a:solidFill>
                </a:rPr>
                <a:t>here an employee can make a vehicle reservation via an external solution</a:t>
              </a:r>
              <a:endParaRPr lang="fr-FR" sz="1200" dirty="0">
                <a:solidFill>
                  <a:srgbClr val="000000"/>
                </a:solidFill>
              </a:endParaRPr>
            </a:p>
          </p:txBody>
        </p:sp>
        <p:cxnSp>
          <p:nvCxnSpPr>
            <p:cNvPr id="10" name="Connecteur droit 9">
              <a:extLst>
                <a:ext uri="{FF2B5EF4-FFF2-40B4-BE49-F238E27FC236}">
                  <a16:creationId xmlns:a16="http://schemas.microsoft.com/office/drawing/2014/main" id="{89FBC1DD-0656-44AE-839F-14F449C5ED9D}"/>
                </a:ext>
              </a:extLst>
            </p:cNvPr>
            <p:cNvCxnSpPr/>
            <p:nvPr/>
          </p:nvCxnSpPr>
          <p:spPr>
            <a:xfrm>
              <a:off x="1317173" y="1111245"/>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8" name="Groupe 57">
              <a:extLst>
                <a:ext uri="{FF2B5EF4-FFF2-40B4-BE49-F238E27FC236}">
                  <a16:creationId xmlns:a16="http://schemas.microsoft.com/office/drawing/2014/main" id="{44F9D540-7ACC-4527-A39B-1757BA6EBEA9}"/>
                </a:ext>
              </a:extLst>
            </p:cNvPr>
            <p:cNvGrpSpPr/>
            <p:nvPr/>
          </p:nvGrpSpPr>
          <p:grpSpPr>
            <a:xfrm>
              <a:off x="7108391" y="1111245"/>
              <a:ext cx="4538497" cy="720000"/>
              <a:chOff x="7108391" y="1111245"/>
              <a:chExt cx="4538497" cy="720000"/>
            </a:xfrm>
          </p:grpSpPr>
          <p:sp>
            <p:nvSpPr>
              <p:cNvPr id="34" name="ZoneTexte 33">
                <a:extLst>
                  <a:ext uri="{FF2B5EF4-FFF2-40B4-BE49-F238E27FC236}">
                    <a16:creationId xmlns:a16="http://schemas.microsoft.com/office/drawing/2014/main" id="{C3753B21-A861-4EB2-95FA-9144761B95F7}"/>
                  </a:ext>
                </a:extLst>
              </p:cNvPr>
              <p:cNvSpPr txBox="1"/>
              <p:nvPr/>
            </p:nvSpPr>
            <p:spPr>
              <a:xfrm>
                <a:off x="7245717" y="1201699"/>
                <a:ext cx="4401171" cy="332399"/>
              </a:xfrm>
              <a:prstGeom prst="rect">
                <a:avLst/>
              </a:prstGeom>
              <a:noFill/>
            </p:spPr>
            <p:txBody>
              <a:bodyPr wrap="square" lIns="0" tIns="0" rIns="0" bIns="0" rtlCol="0">
                <a:spAutoFit/>
              </a:bodyPr>
              <a:lstStyle/>
              <a:p>
                <a:pPr>
                  <a:lnSpc>
                    <a:spcPct val="90000"/>
                  </a:lnSpc>
                  <a:spcBef>
                    <a:spcPts val="600"/>
                  </a:spcBef>
                </a:pPr>
                <a:r>
                  <a:rPr lang="en-US" sz="1200" b="1" dirty="0">
                    <a:solidFill>
                      <a:srgbClr val="017344"/>
                    </a:solidFill>
                  </a:rPr>
                  <a:t>MOBILITY BUDGET</a:t>
                </a:r>
                <a:r>
                  <a:rPr lang="en-US" sz="1200" dirty="0">
                    <a:solidFill>
                      <a:srgbClr val="000000"/>
                    </a:solidFill>
                  </a:rPr>
                  <a:t> predefined budget granted by the employer allowing employees to choose their mode of transport </a:t>
                </a:r>
                <a:endParaRPr lang="fr-FR" sz="1200" dirty="0">
                  <a:solidFill>
                    <a:srgbClr val="000000"/>
                  </a:solidFill>
                </a:endParaRPr>
              </a:p>
            </p:txBody>
          </p:sp>
          <p:cxnSp>
            <p:nvCxnSpPr>
              <p:cNvPr id="39" name="Connecteur droit 38">
                <a:extLst>
                  <a:ext uri="{FF2B5EF4-FFF2-40B4-BE49-F238E27FC236}">
                    <a16:creationId xmlns:a16="http://schemas.microsoft.com/office/drawing/2014/main" id="{B2DA6496-ED1A-44E1-8924-04CE248D00B8}"/>
                  </a:ext>
                </a:extLst>
              </p:cNvPr>
              <p:cNvCxnSpPr/>
              <p:nvPr/>
            </p:nvCxnSpPr>
            <p:spPr>
              <a:xfrm>
                <a:off x="7108391" y="1111245"/>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55" name="Graphique 54">
              <a:extLst>
                <a:ext uri="{FF2B5EF4-FFF2-40B4-BE49-F238E27FC236}">
                  <a16:creationId xmlns:a16="http://schemas.microsoft.com/office/drawing/2014/main" id="{3ACDEEAD-A998-427D-B681-7D57F793766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25907" y="1094095"/>
              <a:ext cx="727386" cy="664682"/>
            </a:xfrm>
            <a:prstGeom prst="rect">
              <a:avLst/>
            </a:prstGeom>
          </p:spPr>
        </p:pic>
        <p:pic>
          <p:nvPicPr>
            <p:cNvPr id="56" name="Graphique 55">
              <a:extLst>
                <a:ext uri="{FF2B5EF4-FFF2-40B4-BE49-F238E27FC236}">
                  <a16:creationId xmlns:a16="http://schemas.microsoft.com/office/drawing/2014/main" id="{FD92C7F4-7267-47EB-B375-6671355358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43416" y="3660904"/>
              <a:ext cx="744945" cy="677223"/>
            </a:xfrm>
            <a:prstGeom prst="rect">
              <a:avLst/>
            </a:prstGeom>
          </p:spPr>
        </p:pic>
        <p:pic>
          <p:nvPicPr>
            <p:cNvPr id="57" name="Graphique 56">
              <a:extLst>
                <a:ext uri="{FF2B5EF4-FFF2-40B4-BE49-F238E27FC236}">
                  <a16:creationId xmlns:a16="http://schemas.microsoft.com/office/drawing/2014/main" id="{DE609976-8F70-4514-AE27-24034C33C4E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35088" y="2442745"/>
              <a:ext cx="728389" cy="513184"/>
            </a:xfrm>
            <a:prstGeom prst="rect">
              <a:avLst/>
            </a:prstGeom>
          </p:spPr>
        </p:pic>
        <p:grpSp>
          <p:nvGrpSpPr>
            <p:cNvPr id="72" name="Graphique 47">
              <a:extLst>
                <a:ext uri="{FF2B5EF4-FFF2-40B4-BE49-F238E27FC236}">
                  <a16:creationId xmlns:a16="http://schemas.microsoft.com/office/drawing/2014/main" id="{DAB424CB-7513-4AC5-A661-964CC15C7D80}"/>
                </a:ext>
              </a:extLst>
            </p:cNvPr>
            <p:cNvGrpSpPr/>
            <p:nvPr/>
          </p:nvGrpSpPr>
          <p:grpSpPr>
            <a:xfrm>
              <a:off x="425907" y="4996683"/>
              <a:ext cx="607259" cy="573455"/>
              <a:chOff x="360295" y="4892598"/>
              <a:chExt cx="392834" cy="370966"/>
            </a:xfrm>
            <a:solidFill>
              <a:schemeClr val="accent1"/>
            </a:solidFill>
          </p:grpSpPr>
          <p:sp>
            <p:nvSpPr>
              <p:cNvPr id="73" name="Forme libre : forme 72">
                <a:extLst>
                  <a:ext uri="{FF2B5EF4-FFF2-40B4-BE49-F238E27FC236}">
                    <a16:creationId xmlns:a16="http://schemas.microsoft.com/office/drawing/2014/main" id="{A060A89B-D252-4EDC-92C2-AAE82FC19443}"/>
                  </a:ext>
                </a:extLst>
              </p:cNvPr>
              <p:cNvSpPr/>
              <p:nvPr/>
            </p:nvSpPr>
            <p:spPr>
              <a:xfrm>
                <a:off x="408772" y="4944427"/>
                <a:ext cx="296632" cy="199723"/>
              </a:xfrm>
              <a:custGeom>
                <a:avLst/>
                <a:gdLst>
                  <a:gd name="connsiteX0" fmla="*/ 0 w 296632"/>
                  <a:gd name="connsiteY0" fmla="*/ 0 h 199723"/>
                  <a:gd name="connsiteX1" fmla="*/ 296633 w 296632"/>
                  <a:gd name="connsiteY1" fmla="*/ 0 h 199723"/>
                  <a:gd name="connsiteX2" fmla="*/ 296633 w 296632"/>
                  <a:gd name="connsiteY2" fmla="*/ 199723 h 199723"/>
                  <a:gd name="connsiteX3" fmla="*/ 0 w 296632"/>
                  <a:gd name="connsiteY3" fmla="*/ 199723 h 199723"/>
                </a:gdLst>
                <a:ahLst/>
                <a:cxnLst>
                  <a:cxn ang="0">
                    <a:pos x="connsiteX0" y="connsiteY0"/>
                  </a:cxn>
                  <a:cxn ang="0">
                    <a:pos x="connsiteX1" y="connsiteY1"/>
                  </a:cxn>
                  <a:cxn ang="0">
                    <a:pos x="connsiteX2" y="connsiteY2"/>
                  </a:cxn>
                  <a:cxn ang="0">
                    <a:pos x="connsiteX3" y="connsiteY3"/>
                  </a:cxn>
                </a:cxnLst>
                <a:rect l="l" t="t" r="r" b="b"/>
                <a:pathLst>
                  <a:path w="296632" h="199723">
                    <a:moveTo>
                      <a:pt x="0" y="0"/>
                    </a:moveTo>
                    <a:lnTo>
                      <a:pt x="296633" y="0"/>
                    </a:lnTo>
                    <a:lnTo>
                      <a:pt x="296633" y="199723"/>
                    </a:lnTo>
                    <a:lnTo>
                      <a:pt x="0" y="199723"/>
                    </a:lnTo>
                    <a:close/>
                  </a:path>
                </a:pathLst>
              </a:custGeom>
              <a:solidFill>
                <a:srgbClr val="091922"/>
              </a:solidFill>
              <a:ln w="2274" cap="flat">
                <a:noFill/>
                <a:prstDash val="solid"/>
                <a:miter/>
              </a:ln>
            </p:spPr>
            <p:txBody>
              <a:bodyPr rtlCol="0" anchor="ctr"/>
              <a:lstStyle/>
              <a:p>
                <a:endParaRPr lang="en-GB" dirty="0"/>
              </a:p>
            </p:txBody>
          </p:sp>
          <p:sp>
            <p:nvSpPr>
              <p:cNvPr id="74" name="Forme libre : forme 73">
                <a:extLst>
                  <a:ext uri="{FF2B5EF4-FFF2-40B4-BE49-F238E27FC236}">
                    <a16:creationId xmlns:a16="http://schemas.microsoft.com/office/drawing/2014/main" id="{40084D84-C6AC-4804-839D-DF161E5E310D}"/>
                  </a:ext>
                </a:extLst>
              </p:cNvPr>
              <p:cNvSpPr/>
              <p:nvPr/>
            </p:nvSpPr>
            <p:spPr>
              <a:xfrm>
                <a:off x="510013" y="5205259"/>
                <a:ext cx="92736" cy="33747"/>
              </a:xfrm>
              <a:custGeom>
                <a:avLst/>
                <a:gdLst>
                  <a:gd name="connsiteX0" fmla="*/ 0 w 92736"/>
                  <a:gd name="connsiteY0" fmla="*/ 0 h 33747"/>
                  <a:gd name="connsiteX1" fmla="*/ 92736 w 92736"/>
                  <a:gd name="connsiteY1" fmla="*/ 0 h 33747"/>
                  <a:gd name="connsiteX2" fmla="*/ 92736 w 92736"/>
                  <a:gd name="connsiteY2" fmla="*/ 33747 h 33747"/>
                  <a:gd name="connsiteX3" fmla="*/ 0 w 92736"/>
                  <a:gd name="connsiteY3" fmla="*/ 33747 h 33747"/>
                </a:gdLst>
                <a:ahLst/>
                <a:cxnLst>
                  <a:cxn ang="0">
                    <a:pos x="connsiteX0" y="connsiteY0"/>
                  </a:cxn>
                  <a:cxn ang="0">
                    <a:pos x="connsiteX1" y="connsiteY1"/>
                  </a:cxn>
                  <a:cxn ang="0">
                    <a:pos x="connsiteX2" y="connsiteY2"/>
                  </a:cxn>
                  <a:cxn ang="0">
                    <a:pos x="connsiteX3" y="connsiteY3"/>
                  </a:cxn>
                </a:cxnLst>
                <a:rect l="l" t="t" r="r" b="b"/>
                <a:pathLst>
                  <a:path w="92736" h="33747">
                    <a:moveTo>
                      <a:pt x="0" y="0"/>
                    </a:moveTo>
                    <a:lnTo>
                      <a:pt x="92736" y="0"/>
                    </a:lnTo>
                    <a:lnTo>
                      <a:pt x="92736" y="33747"/>
                    </a:lnTo>
                    <a:lnTo>
                      <a:pt x="0" y="33747"/>
                    </a:lnTo>
                    <a:close/>
                  </a:path>
                </a:pathLst>
              </a:custGeom>
              <a:solidFill>
                <a:srgbClr val="091922"/>
              </a:solidFill>
              <a:ln w="2274" cap="flat">
                <a:noFill/>
                <a:prstDash val="solid"/>
                <a:miter/>
              </a:ln>
            </p:spPr>
            <p:txBody>
              <a:bodyPr rtlCol="0" anchor="ctr"/>
              <a:lstStyle/>
              <a:p>
                <a:endParaRPr lang="en-GB" dirty="0"/>
              </a:p>
            </p:txBody>
          </p:sp>
          <p:sp>
            <p:nvSpPr>
              <p:cNvPr id="75" name="Forme libre : forme 74">
                <a:extLst>
                  <a:ext uri="{FF2B5EF4-FFF2-40B4-BE49-F238E27FC236}">
                    <a16:creationId xmlns:a16="http://schemas.microsoft.com/office/drawing/2014/main" id="{A1AFBC94-EC67-41C4-B578-C5126F9DA21F}"/>
                  </a:ext>
                </a:extLst>
              </p:cNvPr>
              <p:cNvSpPr/>
              <p:nvPr/>
            </p:nvSpPr>
            <p:spPr>
              <a:xfrm>
                <a:off x="411622" y="5162551"/>
                <a:ext cx="56275" cy="56275"/>
              </a:xfrm>
              <a:custGeom>
                <a:avLst/>
                <a:gdLst>
                  <a:gd name="connsiteX0" fmla="*/ 0 w 56275"/>
                  <a:gd name="connsiteY0" fmla="*/ 0 h 56275"/>
                  <a:gd name="connsiteX1" fmla="*/ 56276 w 56275"/>
                  <a:gd name="connsiteY1" fmla="*/ 0 h 56275"/>
                  <a:gd name="connsiteX2" fmla="*/ 56276 w 56275"/>
                  <a:gd name="connsiteY2" fmla="*/ 56275 h 56275"/>
                  <a:gd name="connsiteX3" fmla="*/ 0 w 56275"/>
                  <a:gd name="connsiteY3" fmla="*/ 56275 h 56275"/>
                </a:gdLst>
                <a:ahLst/>
                <a:cxnLst>
                  <a:cxn ang="0">
                    <a:pos x="connsiteX0" y="connsiteY0"/>
                  </a:cxn>
                  <a:cxn ang="0">
                    <a:pos x="connsiteX1" y="connsiteY1"/>
                  </a:cxn>
                  <a:cxn ang="0">
                    <a:pos x="connsiteX2" y="connsiteY2"/>
                  </a:cxn>
                  <a:cxn ang="0">
                    <a:pos x="connsiteX3" y="connsiteY3"/>
                  </a:cxn>
                </a:cxnLst>
                <a:rect l="l" t="t" r="r" b="b"/>
                <a:pathLst>
                  <a:path w="56275" h="56275">
                    <a:moveTo>
                      <a:pt x="0" y="0"/>
                    </a:moveTo>
                    <a:lnTo>
                      <a:pt x="56276" y="0"/>
                    </a:lnTo>
                    <a:lnTo>
                      <a:pt x="56276" y="56275"/>
                    </a:lnTo>
                    <a:lnTo>
                      <a:pt x="0" y="56275"/>
                    </a:lnTo>
                    <a:close/>
                  </a:path>
                </a:pathLst>
              </a:custGeom>
              <a:solidFill>
                <a:srgbClr val="FFFFFF"/>
              </a:solidFill>
              <a:ln w="2274" cap="flat">
                <a:noFill/>
                <a:prstDash val="solid"/>
                <a:miter/>
              </a:ln>
            </p:spPr>
            <p:txBody>
              <a:bodyPr rtlCol="0" anchor="ctr"/>
              <a:lstStyle/>
              <a:p>
                <a:endParaRPr lang="en-GB" dirty="0"/>
              </a:p>
            </p:txBody>
          </p:sp>
          <p:sp>
            <p:nvSpPr>
              <p:cNvPr id="76" name="Forme libre : forme 75">
                <a:extLst>
                  <a:ext uri="{FF2B5EF4-FFF2-40B4-BE49-F238E27FC236}">
                    <a16:creationId xmlns:a16="http://schemas.microsoft.com/office/drawing/2014/main" id="{555A7CF9-69CD-47F5-A9F4-912E3BFBEBB8}"/>
                  </a:ext>
                </a:extLst>
              </p:cNvPr>
              <p:cNvSpPr/>
              <p:nvPr/>
            </p:nvSpPr>
            <p:spPr>
              <a:xfrm>
                <a:off x="642402" y="5162551"/>
                <a:ext cx="56275" cy="56275"/>
              </a:xfrm>
              <a:custGeom>
                <a:avLst/>
                <a:gdLst>
                  <a:gd name="connsiteX0" fmla="*/ 0 w 56275"/>
                  <a:gd name="connsiteY0" fmla="*/ 0 h 56275"/>
                  <a:gd name="connsiteX1" fmla="*/ 56276 w 56275"/>
                  <a:gd name="connsiteY1" fmla="*/ 0 h 56275"/>
                  <a:gd name="connsiteX2" fmla="*/ 56276 w 56275"/>
                  <a:gd name="connsiteY2" fmla="*/ 56275 h 56275"/>
                  <a:gd name="connsiteX3" fmla="*/ 0 w 56275"/>
                  <a:gd name="connsiteY3" fmla="*/ 56275 h 56275"/>
                </a:gdLst>
                <a:ahLst/>
                <a:cxnLst>
                  <a:cxn ang="0">
                    <a:pos x="connsiteX0" y="connsiteY0"/>
                  </a:cxn>
                  <a:cxn ang="0">
                    <a:pos x="connsiteX1" y="connsiteY1"/>
                  </a:cxn>
                  <a:cxn ang="0">
                    <a:pos x="connsiteX2" y="connsiteY2"/>
                  </a:cxn>
                  <a:cxn ang="0">
                    <a:pos x="connsiteX3" y="connsiteY3"/>
                  </a:cxn>
                </a:cxnLst>
                <a:rect l="l" t="t" r="r" b="b"/>
                <a:pathLst>
                  <a:path w="56275" h="56275">
                    <a:moveTo>
                      <a:pt x="0" y="0"/>
                    </a:moveTo>
                    <a:lnTo>
                      <a:pt x="56276" y="0"/>
                    </a:lnTo>
                    <a:lnTo>
                      <a:pt x="56276" y="56275"/>
                    </a:lnTo>
                    <a:lnTo>
                      <a:pt x="0" y="56275"/>
                    </a:lnTo>
                    <a:close/>
                  </a:path>
                </a:pathLst>
              </a:custGeom>
              <a:solidFill>
                <a:srgbClr val="FFFFFF"/>
              </a:solidFill>
              <a:ln w="2274" cap="flat">
                <a:noFill/>
                <a:prstDash val="solid"/>
                <a:miter/>
              </a:ln>
            </p:spPr>
            <p:txBody>
              <a:bodyPr rtlCol="0" anchor="ctr"/>
              <a:lstStyle/>
              <a:p>
                <a:endParaRPr lang="en-GB" dirty="0"/>
              </a:p>
            </p:txBody>
          </p:sp>
          <p:grpSp>
            <p:nvGrpSpPr>
              <p:cNvPr id="77" name="Graphique 47">
                <a:extLst>
                  <a:ext uri="{FF2B5EF4-FFF2-40B4-BE49-F238E27FC236}">
                    <a16:creationId xmlns:a16="http://schemas.microsoft.com/office/drawing/2014/main" id="{9A1A8353-DB3F-4BBF-A1C4-3145D2CEE88C}"/>
                  </a:ext>
                </a:extLst>
              </p:cNvPr>
              <p:cNvGrpSpPr/>
              <p:nvPr/>
            </p:nvGrpSpPr>
            <p:grpSpPr>
              <a:xfrm>
                <a:off x="360295" y="4892598"/>
                <a:ext cx="392834" cy="370966"/>
                <a:chOff x="360295" y="4892598"/>
                <a:chExt cx="392834" cy="370966"/>
              </a:xfrm>
              <a:solidFill>
                <a:schemeClr val="accent1"/>
              </a:solidFill>
            </p:grpSpPr>
            <p:sp>
              <p:nvSpPr>
                <p:cNvPr id="78" name="Forme libre : forme 77">
                  <a:extLst>
                    <a:ext uri="{FF2B5EF4-FFF2-40B4-BE49-F238E27FC236}">
                      <a16:creationId xmlns:a16="http://schemas.microsoft.com/office/drawing/2014/main" id="{28F541BF-0EDB-440B-B7DC-5B51DF2804F8}"/>
                    </a:ext>
                  </a:extLst>
                </p:cNvPr>
                <p:cNvSpPr/>
                <p:nvPr/>
              </p:nvSpPr>
              <p:spPr>
                <a:xfrm>
                  <a:off x="402980" y="4892598"/>
                  <a:ext cx="307463" cy="351904"/>
                </a:xfrm>
                <a:custGeom>
                  <a:avLst/>
                  <a:gdLst>
                    <a:gd name="connsiteX0" fmla="*/ 258735 w 307463"/>
                    <a:gd name="connsiteY0" fmla="*/ 0 h 351904"/>
                    <a:gd name="connsiteX1" fmla="*/ 48751 w 307463"/>
                    <a:gd name="connsiteY1" fmla="*/ 0 h 351904"/>
                    <a:gd name="connsiteX2" fmla="*/ 14297 w 307463"/>
                    <a:gd name="connsiteY2" fmla="*/ 14274 h 351904"/>
                    <a:gd name="connsiteX3" fmla="*/ 7069 w 307463"/>
                    <a:gd name="connsiteY3" fmla="*/ 23463 h 351904"/>
                    <a:gd name="connsiteX4" fmla="*/ 5883 w 307463"/>
                    <a:gd name="connsiteY4" fmla="*/ 25515 h 351904"/>
                    <a:gd name="connsiteX5" fmla="*/ 5062 w 307463"/>
                    <a:gd name="connsiteY5" fmla="*/ 27089 h 351904"/>
                    <a:gd name="connsiteX6" fmla="*/ 3603 w 307463"/>
                    <a:gd name="connsiteY6" fmla="*/ 30327 h 351904"/>
                    <a:gd name="connsiteX7" fmla="*/ 2964 w 307463"/>
                    <a:gd name="connsiteY7" fmla="*/ 31991 h 351904"/>
                    <a:gd name="connsiteX8" fmla="*/ 2440 w 307463"/>
                    <a:gd name="connsiteY8" fmla="*/ 33473 h 351904"/>
                    <a:gd name="connsiteX9" fmla="*/ 1186 w 307463"/>
                    <a:gd name="connsiteY9" fmla="*/ 38057 h 351904"/>
                    <a:gd name="connsiteX10" fmla="*/ 775 w 307463"/>
                    <a:gd name="connsiteY10" fmla="*/ 40132 h 351904"/>
                    <a:gd name="connsiteX11" fmla="*/ 0 w 307463"/>
                    <a:gd name="connsiteY11" fmla="*/ 48751 h 351904"/>
                    <a:gd name="connsiteX12" fmla="*/ 0 w 307463"/>
                    <a:gd name="connsiteY12" fmla="*/ 333275 h 351904"/>
                    <a:gd name="connsiteX13" fmla="*/ 661 w 307463"/>
                    <a:gd name="connsiteY13" fmla="*/ 338223 h 351904"/>
                    <a:gd name="connsiteX14" fmla="*/ 1665 w 307463"/>
                    <a:gd name="connsiteY14" fmla="*/ 340959 h 351904"/>
                    <a:gd name="connsiteX15" fmla="*/ 2873 w 307463"/>
                    <a:gd name="connsiteY15" fmla="*/ 343217 h 351904"/>
                    <a:gd name="connsiteX16" fmla="*/ 3694 w 307463"/>
                    <a:gd name="connsiteY16" fmla="*/ 344425 h 351904"/>
                    <a:gd name="connsiteX17" fmla="*/ 7479 w 307463"/>
                    <a:gd name="connsiteY17" fmla="*/ 348210 h 351904"/>
                    <a:gd name="connsiteX18" fmla="*/ 8688 w 307463"/>
                    <a:gd name="connsiteY18" fmla="*/ 349031 h 351904"/>
                    <a:gd name="connsiteX19" fmla="*/ 10945 w 307463"/>
                    <a:gd name="connsiteY19" fmla="*/ 350240 h 351904"/>
                    <a:gd name="connsiteX20" fmla="*/ 13681 w 307463"/>
                    <a:gd name="connsiteY20" fmla="*/ 351243 h 351904"/>
                    <a:gd name="connsiteX21" fmla="*/ 18629 w 307463"/>
                    <a:gd name="connsiteY21" fmla="*/ 351904 h 351904"/>
                    <a:gd name="connsiteX22" fmla="*/ 288834 w 307463"/>
                    <a:gd name="connsiteY22" fmla="*/ 351904 h 351904"/>
                    <a:gd name="connsiteX23" fmla="*/ 294375 w 307463"/>
                    <a:gd name="connsiteY23" fmla="*/ 351083 h 351904"/>
                    <a:gd name="connsiteX24" fmla="*/ 296085 w 307463"/>
                    <a:gd name="connsiteY24" fmla="*/ 350445 h 351904"/>
                    <a:gd name="connsiteX25" fmla="*/ 296929 w 307463"/>
                    <a:gd name="connsiteY25" fmla="*/ 350057 h 351904"/>
                    <a:gd name="connsiteX26" fmla="*/ 302014 w 307463"/>
                    <a:gd name="connsiteY26" fmla="*/ 346432 h 351904"/>
                    <a:gd name="connsiteX27" fmla="*/ 307464 w 307463"/>
                    <a:gd name="connsiteY27" fmla="*/ 333252 h 351904"/>
                    <a:gd name="connsiteX28" fmla="*/ 307464 w 307463"/>
                    <a:gd name="connsiteY28" fmla="*/ 48751 h 351904"/>
                    <a:gd name="connsiteX29" fmla="*/ 258735 w 307463"/>
                    <a:gd name="connsiteY29" fmla="*/ 0 h 351904"/>
                    <a:gd name="connsiteX30" fmla="*/ 100101 w 307463"/>
                    <a:gd name="connsiteY30" fmla="*/ 24717 h 351904"/>
                    <a:gd name="connsiteX31" fmla="*/ 107535 w 307463"/>
                    <a:gd name="connsiteY31" fmla="*/ 17284 h 351904"/>
                    <a:gd name="connsiteX32" fmla="*/ 199952 w 307463"/>
                    <a:gd name="connsiteY32" fmla="*/ 17284 h 351904"/>
                    <a:gd name="connsiteX33" fmla="*/ 207385 w 307463"/>
                    <a:gd name="connsiteY33" fmla="*/ 24717 h 351904"/>
                    <a:gd name="connsiteX34" fmla="*/ 207385 w 307463"/>
                    <a:gd name="connsiteY34" fmla="*/ 31467 h 351904"/>
                    <a:gd name="connsiteX35" fmla="*/ 199952 w 307463"/>
                    <a:gd name="connsiteY35" fmla="*/ 38900 h 351904"/>
                    <a:gd name="connsiteX36" fmla="*/ 107535 w 307463"/>
                    <a:gd name="connsiteY36" fmla="*/ 38900 h 351904"/>
                    <a:gd name="connsiteX37" fmla="*/ 100101 w 307463"/>
                    <a:gd name="connsiteY37" fmla="*/ 31467 h 351904"/>
                    <a:gd name="connsiteX38" fmla="*/ 100101 w 307463"/>
                    <a:gd name="connsiteY38" fmla="*/ 24717 h 351904"/>
                    <a:gd name="connsiteX39" fmla="*/ 25698 w 307463"/>
                    <a:gd name="connsiteY39" fmla="*/ 303587 h 351904"/>
                    <a:gd name="connsiteX40" fmla="*/ 13636 w 307463"/>
                    <a:gd name="connsiteY40" fmla="*/ 291524 h 351904"/>
                    <a:gd name="connsiteX41" fmla="*/ 25698 w 307463"/>
                    <a:gd name="connsiteY41" fmla="*/ 279462 h 351904"/>
                    <a:gd name="connsiteX42" fmla="*/ 37760 w 307463"/>
                    <a:gd name="connsiteY42" fmla="*/ 291524 h 351904"/>
                    <a:gd name="connsiteX43" fmla="*/ 25698 w 307463"/>
                    <a:gd name="connsiteY43" fmla="*/ 303587 h 351904"/>
                    <a:gd name="connsiteX44" fmla="*/ 46836 w 307463"/>
                    <a:gd name="connsiteY44" fmla="*/ 321942 h 351904"/>
                    <a:gd name="connsiteX45" fmla="*/ 37555 w 307463"/>
                    <a:gd name="connsiteY45" fmla="*/ 312662 h 351904"/>
                    <a:gd name="connsiteX46" fmla="*/ 46836 w 307463"/>
                    <a:gd name="connsiteY46" fmla="*/ 303381 h 351904"/>
                    <a:gd name="connsiteX47" fmla="*/ 56116 w 307463"/>
                    <a:gd name="connsiteY47" fmla="*/ 312662 h 351904"/>
                    <a:gd name="connsiteX48" fmla="*/ 46836 w 307463"/>
                    <a:gd name="connsiteY48" fmla="*/ 321942 h 351904"/>
                    <a:gd name="connsiteX49" fmla="*/ 192860 w 307463"/>
                    <a:gd name="connsiteY49" fmla="*/ 336992 h 351904"/>
                    <a:gd name="connsiteX50" fmla="*/ 188551 w 307463"/>
                    <a:gd name="connsiteY50" fmla="*/ 341301 h 351904"/>
                    <a:gd name="connsiteX51" fmla="*/ 118936 w 307463"/>
                    <a:gd name="connsiteY51" fmla="*/ 341301 h 351904"/>
                    <a:gd name="connsiteX52" fmla="*/ 114626 w 307463"/>
                    <a:gd name="connsiteY52" fmla="*/ 336992 h 351904"/>
                    <a:gd name="connsiteX53" fmla="*/ 114626 w 307463"/>
                    <a:gd name="connsiteY53" fmla="*/ 326571 h 351904"/>
                    <a:gd name="connsiteX54" fmla="*/ 118936 w 307463"/>
                    <a:gd name="connsiteY54" fmla="*/ 322239 h 351904"/>
                    <a:gd name="connsiteX55" fmla="*/ 188551 w 307463"/>
                    <a:gd name="connsiteY55" fmla="*/ 322239 h 351904"/>
                    <a:gd name="connsiteX56" fmla="*/ 192860 w 307463"/>
                    <a:gd name="connsiteY56" fmla="*/ 326571 h 351904"/>
                    <a:gd name="connsiteX57" fmla="*/ 192860 w 307463"/>
                    <a:gd name="connsiteY57" fmla="*/ 336992 h 351904"/>
                    <a:gd name="connsiteX58" fmla="*/ 260674 w 307463"/>
                    <a:gd name="connsiteY58" fmla="*/ 321942 h 351904"/>
                    <a:gd name="connsiteX59" fmla="*/ 251393 w 307463"/>
                    <a:gd name="connsiteY59" fmla="*/ 312662 h 351904"/>
                    <a:gd name="connsiteX60" fmla="*/ 260674 w 307463"/>
                    <a:gd name="connsiteY60" fmla="*/ 303381 h 351904"/>
                    <a:gd name="connsiteX61" fmla="*/ 269954 w 307463"/>
                    <a:gd name="connsiteY61" fmla="*/ 312662 h 351904"/>
                    <a:gd name="connsiteX62" fmla="*/ 260674 w 307463"/>
                    <a:gd name="connsiteY62" fmla="*/ 321942 h 351904"/>
                    <a:gd name="connsiteX63" fmla="*/ 281811 w 307463"/>
                    <a:gd name="connsiteY63" fmla="*/ 303587 h 351904"/>
                    <a:gd name="connsiteX64" fmla="*/ 269749 w 307463"/>
                    <a:gd name="connsiteY64" fmla="*/ 291524 h 351904"/>
                    <a:gd name="connsiteX65" fmla="*/ 281811 w 307463"/>
                    <a:gd name="connsiteY65" fmla="*/ 279462 h 351904"/>
                    <a:gd name="connsiteX66" fmla="*/ 293874 w 307463"/>
                    <a:gd name="connsiteY66" fmla="*/ 291524 h 351904"/>
                    <a:gd name="connsiteX67" fmla="*/ 281811 w 307463"/>
                    <a:gd name="connsiteY67" fmla="*/ 303587 h 351904"/>
                    <a:gd name="connsiteX68" fmla="*/ 295538 w 307463"/>
                    <a:gd name="connsiteY68" fmla="*/ 225216 h 351904"/>
                    <a:gd name="connsiteX69" fmla="*/ 285938 w 307463"/>
                    <a:gd name="connsiteY69" fmla="*/ 236343 h 351904"/>
                    <a:gd name="connsiteX70" fmla="*/ 21525 w 307463"/>
                    <a:gd name="connsiteY70" fmla="*/ 236343 h 351904"/>
                    <a:gd name="connsiteX71" fmla="*/ 11926 w 307463"/>
                    <a:gd name="connsiteY71" fmla="*/ 225216 h 351904"/>
                    <a:gd name="connsiteX72" fmla="*/ 11926 w 307463"/>
                    <a:gd name="connsiteY72" fmla="*/ 74084 h 351904"/>
                    <a:gd name="connsiteX73" fmla="*/ 31216 w 307463"/>
                    <a:gd name="connsiteY73" fmla="*/ 54793 h 351904"/>
                    <a:gd name="connsiteX74" fmla="*/ 276225 w 307463"/>
                    <a:gd name="connsiteY74" fmla="*/ 54793 h 351904"/>
                    <a:gd name="connsiteX75" fmla="*/ 295515 w 307463"/>
                    <a:gd name="connsiteY75" fmla="*/ 74084 h 351904"/>
                    <a:gd name="connsiteX76" fmla="*/ 295515 w 307463"/>
                    <a:gd name="connsiteY76" fmla="*/ 225216 h 3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7463" h="351904">
                      <a:moveTo>
                        <a:pt x="258735" y="0"/>
                      </a:moveTo>
                      <a:lnTo>
                        <a:pt x="48751" y="0"/>
                      </a:lnTo>
                      <a:cubicBezTo>
                        <a:pt x="35320" y="0"/>
                        <a:pt x="23121" y="5450"/>
                        <a:pt x="14297" y="14274"/>
                      </a:cubicBezTo>
                      <a:cubicBezTo>
                        <a:pt x="11538" y="17033"/>
                        <a:pt x="9098" y="20111"/>
                        <a:pt x="7069" y="23463"/>
                      </a:cubicBezTo>
                      <a:cubicBezTo>
                        <a:pt x="6658" y="24125"/>
                        <a:pt x="6271" y="24809"/>
                        <a:pt x="5883" y="25515"/>
                      </a:cubicBezTo>
                      <a:cubicBezTo>
                        <a:pt x="5609" y="26040"/>
                        <a:pt x="5336" y="26542"/>
                        <a:pt x="5062" y="27089"/>
                      </a:cubicBezTo>
                      <a:cubicBezTo>
                        <a:pt x="4538" y="28161"/>
                        <a:pt x="4059" y="29232"/>
                        <a:pt x="3603" y="30327"/>
                      </a:cubicBezTo>
                      <a:cubicBezTo>
                        <a:pt x="3375" y="30874"/>
                        <a:pt x="3147" y="31421"/>
                        <a:pt x="2964" y="31991"/>
                      </a:cubicBezTo>
                      <a:cubicBezTo>
                        <a:pt x="2782" y="32470"/>
                        <a:pt x="2622" y="32972"/>
                        <a:pt x="2440" y="33473"/>
                      </a:cubicBezTo>
                      <a:cubicBezTo>
                        <a:pt x="1961" y="34978"/>
                        <a:pt x="1528" y="36483"/>
                        <a:pt x="1186" y="38057"/>
                      </a:cubicBezTo>
                      <a:cubicBezTo>
                        <a:pt x="1026" y="38741"/>
                        <a:pt x="889" y="39448"/>
                        <a:pt x="775" y="40132"/>
                      </a:cubicBezTo>
                      <a:cubicBezTo>
                        <a:pt x="274" y="42936"/>
                        <a:pt x="0" y="45832"/>
                        <a:pt x="0" y="48751"/>
                      </a:cubicBezTo>
                      <a:lnTo>
                        <a:pt x="0" y="333275"/>
                      </a:lnTo>
                      <a:cubicBezTo>
                        <a:pt x="0" y="334985"/>
                        <a:pt x="228" y="336650"/>
                        <a:pt x="661" y="338223"/>
                      </a:cubicBezTo>
                      <a:cubicBezTo>
                        <a:pt x="912" y="339158"/>
                        <a:pt x="1254" y="340093"/>
                        <a:pt x="1665" y="340959"/>
                      </a:cubicBezTo>
                      <a:cubicBezTo>
                        <a:pt x="2007" y="341734"/>
                        <a:pt x="2417" y="342487"/>
                        <a:pt x="2873" y="343217"/>
                      </a:cubicBezTo>
                      <a:cubicBezTo>
                        <a:pt x="3147" y="343627"/>
                        <a:pt x="3398" y="344037"/>
                        <a:pt x="3694" y="344425"/>
                      </a:cubicBezTo>
                      <a:cubicBezTo>
                        <a:pt x="4766" y="345862"/>
                        <a:pt x="6043" y="347138"/>
                        <a:pt x="7479" y="348210"/>
                      </a:cubicBezTo>
                      <a:cubicBezTo>
                        <a:pt x="7867" y="348507"/>
                        <a:pt x="8277" y="348780"/>
                        <a:pt x="8688" y="349031"/>
                      </a:cubicBezTo>
                      <a:cubicBezTo>
                        <a:pt x="9417" y="349487"/>
                        <a:pt x="10147" y="349898"/>
                        <a:pt x="10945" y="350240"/>
                      </a:cubicBezTo>
                      <a:cubicBezTo>
                        <a:pt x="11834" y="350650"/>
                        <a:pt x="12746" y="350969"/>
                        <a:pt x="13681" y="351243"/>
                      </a:cubicBezTo>
                      <a:cubicBezTo>
                        <a:pt x="15255" y="351676"/>
                        <a:pt x="16919" y="351904"/>
                        <a:pt x="18629" y="351904"/>
                      </a:cubicBezTo>
                      <a:lnTo>
                        <a:pt x="288834" y="351904"/>
                      </a:lnTo>
                      <a:cubicBezTo>
                        <a:pt x="290772" y="351904"/>
                        <a:pt x="292619" y="351608"/>
                        <a:pt x="294375" y="351083"/>
                      </a:cubicBezTo>
                      <a:cubicBezTo>
                        <a:pt x="294945" y="350901"/>
                        <a:pt x="295515" y="350696"/>
                        <a:pt x="296085" y="350445"/>
                      </a:cubicBezTo>
                      <a:cubicBezTo>
                        <a:pt x="296359" y="350308"/>
                        <a:pt x="296655" y="350194"/>
                        <a:pt x="296929" y="350057"/>
                      </a:cubicBezTo>
                      <a:cubicBezTo>
                        <a:pt x="298822" y="349145"/>
                        <a:pt x="300555" y="347914"/>
                        <a:pt x="302014" y="346432"/>
                      </a:cubicBezTo>
                      <a:cubicBezTo>
                        <a:pt x="305389" y="343057"/>
                        <a:pt x="307464" y="338405"/>
                        <a:pt x="307464" y="333252"/>
                      </a:cubicBezTo>
                      <a:lnTo>
                        <a:pt x="307464" y="48751"/>
                      </a:lnTo>
                      <a:cubicBezTo>
                        <a:pt x="307486" y="21822"/>
                        <a:pt x="285665" y="0"/>
                        <a:pt x="258735" y="0"/>
                      </a:cubicBezTo>
                      <a:close/>
                      <a:moveTo>
                        <a:pt x="100101" y="24717"/>
                      </a:moveTo>
                      <a:cubicBezTo>
                        <a:pt x="100101" y="20613"/>
                        <a:pt x="103430" y="17284"/>
                        <a:pt x="107535" y="17284"/>
                      </a:cubicBezTo>
                      <a:lnTo>
                        <a:pt x="199952" y="17284"/>
                      </a:lnTo>
                      <a:cubicBezTo>
                        <a:pt x="204056" y="17284"/>
                        <a:pt x="207385" y="20590"/>
                        <a:pt x="207385" y="24717"/>
                      </a:cubicBezTo>
                      <a:lnTo>
                        <a:pt x="207385" y="31467"/>
                      </a:lnTo>
                      <a:cubicBezTo>
                        <a:pt x="207385" y="35571"/>
                        <a:pt x="204056" y="38900"/>
                        <a:pt x="199952" y="38900"/>
                      </a:cubicBezTo>
                      <a:lnTo>
                        <a:pt x="107535" y="38900"/>
                      </a:lnTo>
                      <a:cubicBezTo>
                        <a:pt x="103430" y="38900"/>
                        <a:pt x="100101" y="35594"/>
                        <a:pt x="100101" y="31467"/>
                      </a:cubicBezTo>
                      <a:lnTo>
                        <a:pt x="100101" y="24717"/>
                      </a:lnTo>
                      <a:close/>
                      <a:moveTo>
                        <a:pt x="25698" y="303587"/>
                      </a:moveTo>
                      <a:cubicBezTo>
                        <a:pt x="19017" y="303587"/>
                        <a:pt x="13636" y="298182"/>
                        <a:pt x="13636" y="291524"/>
                      </a:cubicBezTo>
                      <a:cubicBezTo>
                        <a:pt x="13636" y="284843"/>
                        <a:pt x="19040" y="279462"/>
                        <a:pt x="25698" y="279462"/>
                      </a:cubicBezTo>
                      <a:cubicBezTo>
                        <a:pt x="32356" y="279462"/>
                        <a:pt x="37760" y="284866"/>
                        <a:pt x="37760" y="291524"/>
                      </a:cubicBezTo>
                      <a:cubicBezTo>
                        <a:pt x="37760" y="298205"/>
                        <a:pt x="32356" y="303587"/>
                        <a:pt x="25698" y="303587"/>
                      </a:cubicBezTo>
                      <a:close/>
                      <a:moveTo>
                        <a:pt x="46836" y="321942"/>
                      </a:moveTo>
                      <a:cubicBezTo>
                        <a:pt x="41705" y="321942"/>
                        <a:pt x="37555" y="317792"/>
                        <a:pt x="37555" y="312662"/>
                      </a:cubicBezTo>
                      <a:cubicBezTo>
                        <a:pt x="37555" y="307531"/>
                        <a:pt x="41705" y="303381"/>
                        <a:pt x="46836" y="303381"/>
                      </a:cubicBezTo>
                      <a:cubicBezTo>
                        <a:pt x="51966" y="303381"/>
                        <a:pt x="56116" y="307531"/>
                        <a:pt x="56116" y="312662"/>
                      </a:cubicBezTo>
                      <a:cubicBezTo>
                        <a:pt x="56116" y="317792"/>
                        <a:pt x="51943" y="321942"/>
                        <a:pt x="46836" y="321942"/>
                      </a:cubicBezTo>
                      <a:close/>
                      <a:moveTo>
                        <a:pt x="192860" y="336992"/>
                      </a:moveTo>
                      <a:cubicBezTo>
                        <a:pt x="192860" y="339386"/>
                        <a:pt x="190922" y="341301"/>
                        <a:pt x="188551" y="341301"/>
                      </a:cubicBezTo>
                      <a:lnTo>
                        <a:pt x="118936" y="341301"/>
                      </a:lnTo>
                      <a:cubicBezTo>
                        <a:pt x="116564" y="341301"/>
                        <a:pt x="114626" y="339386"/>
                        <a:pt x="114626" y="336992"/>
                      </a:cubicBezTo>
                      <a:lnTo>
                        <a:pt x="114626" y="326571"/>
                      </a:lnTo>
                      <a:cubicBezTo>
                        <a:pt x="114626" y="324200"/>
                        <a:pt x="116564" y="322239"/>
                        <a:pt x="118936" y="322239"/>
                      </a:cubicBezTo>
                      <a:lnTo>
                        <a:pt x="188551" y="322239"/>
                      </a:lnTo>
                      <a:cubicBezTo>
                        <a:pt x="190922" y="322239"/>
                        <a:pt x="192860" y="324177"/>
                        <a:pt x="192860" y="326571"/>
                      </a:cubicBezTo>
                      <a:lnTo>
                        <a:pt x="192860" y="336992"/>
                      </a:lnTo>
                      <a:close/>
                      <a:moveTo>
                        <a:pt x="260674" y="321942"/>
                      </a:moveTo>
                      <a:cubicBezTo>
                        <a:pt x="255543" y="321942"/>
                        <a:pt x="251393" y="317792"/>
                        <a:pt x="251393" y="312662"/>
                      </a:cubicBezTo>
                      <a:cubicBezTo>
                        <a:pt x="251393" y="307531"/>
                        <a:pt x="255543" y="303381"/>
                        <a:pt x="260674" y="303381"/>
                      </a:cubicBezTo>
                      <a:cubicBezTo>
                        <a:pt x="265804" y="303381"/>
                        <a:pt x="269954" y="307531"/>
                        <a:pt x="269954" y="312662"/>
                      </a:cubicBezTo>
                      <a:cubicBezTo>
                        <a:pt x="269931" y="317792"/>
                        <a:pt x="265781" y="321942"/>
                        <a:pt x="260674" y="321942"/>
                      </a:cubicBezTo>
                      <a:close/>
                      <a:moveTo>
                        <a:pt x="281811" y="303587"/>
                      </a:moveTo>
                      <a:cubicBezTo>
                        <a:pt x="275153" y="303587"/>
                        <a:pt x="269749" y="298182"/>
                        <a:pt x="269749" y="291524"/>
                      </a:cubicBezTo>
                      <a:cubicBezTo>
                        <a:pt x="269749" y="284843"/>
                        <a:pt x="275153" y="279462"/>
                        <a:pt x="281811" y="279462"/>
                      </a:cubicBezTo>
                      <a:cubicBezTo>
                        <a:pt x="288492" y="279462"/>
                        <a:pt x="293874" y="284866"/>
                        <a:pt x="293874" y="291524"/>
                      </a:cubicBezTo>
                      <a:cubicBezTo>
                        <a:pt x="293874" y="298205"/>
                        <a:pt x="288469" y="303587"/>
                        <a:pt x="281811" y="303587"/>
                      </a:cubicBezTo>
                      <a:close/>
                      <a:moveTo>
                        <a:pt x="295538" y="225216"/>
                      </a:moveTo>
                      <a:cubicBezTo>
                        <a:pt x="295538" y="230780"/>
                        <a:pt x="291457" y="235500"/>
                        <a:pt x="285938" y="236343"/>
                      </a:cubicBezTo>
                      <a:cubicBezTo>
                        <a:pt x="197785" y="249546"/>
                        <a:pt x="109678" y="249546"/>
                        <a:pt x="21525" y="236343"/>
                      </a:cubicBezTo>
                      <a:cubicBezTo>
                        <a:pt x="16007" y="235522"/>
                        <a:pt x="11926" y="230780"/>
                        <a:pt x="11926" y="225216"/>
                      </a:cubicBezTo>
                      <a:lnTo>
                        <a:pt x="11926" y="74084"/>
                      </a:lnTo>
                      <a:cubicBezTo>
                        <a:pt x="11926" y="63412"/>
                        <a:pt x="20545" y="54793"/>
                        <a:pt x="31216" y="54793"/>
                      </a:cubicBezTo>
                      <a:lnTo>
                        <a:pt x="276225" y="54793"/>
                      </a:lnTo>
                      <a:cubicBezTo>
                        <a:pt x="286873" y="54793"/>
                        <a:pt x="295515" y="63412"/>
                        <a:pt x="295515" y="74084"/>
                      </a:cubicBezTo>
                      <a:lnTo>
                        <a:pt x="295515" y="225216"/>
                      </a:lnTo>
                      <a:close/>
                    </a:path>
                  </a:pathLst>
                </a:custGeom>
                <a:solidFill>
                  <a:srgbClr val="05A68E"/>
                </a:solidFill>
                <a:ln w="2274" cap="flat">
                  <a:noFill/>
                  <a:prstDash val="solid"/>
                  <a:miter/>
                </a:ln>
              </p:spPr>
              <p:txBody>
                <a:bodyPr rtlCol="0" anchor="ctr"/>
                <a:lstStyle/>
                <a:p>
                  <a:endParaRPr lang="en-GB" dirty="0"/>
                </a:p>
              </p:txBody>
            </p:sp>
            <p:grpSp>
              <p:nvGrpSpPr>
                <p:cNvPr id="79" name="Graphique 47">
                  <a:extLst>
                    <a:ext uri="{FF2B5EF4-FFF2-40B4-BE49-F238E27FC236}">
                      <a16:creationId xmlns:a16="http://schemas.microsoft.com/office/drawing/2014/main" id="{1C4AD949-1E6B-486C-935E-BA29E42AD524}"/>
                    </a:ext>
                  </a:extLst>
                </p:cNvPr>
                <p:cNvGrpSpPr/>
                <p:nvPr/>
              </p:nvGrpSpPr>
              <p:grpSpPr>
                <a:xfrm>
                  <a:off x="360295" y="4944427"/>
                  <a:ext cx="392834" cy="92439"/>
                  <a:chOff x="360295" y="4944427"/>
                  <a:chExt cx="392834" cy="92439"/>
                </a:xfrm>
                <a:solidFill>
                  <a:srgbClr val="05A68E"/>
                </a:solidFill>
              </p:grpSpPr>
              <p:grpSp>
                <p:nvGrpSpPr>
                  <p:cNvPr id="83" name="Graphique 47">
                    <a:extLst>
                      <a:ext uri="{FF2B5EF4-FFF2-40B4-BE49-F238E27FC236}">
                        <a16:creationId xmlns:a16="http://schemas.microsoft.com/office/drawing/2014/main" id="{03999085-2599-4973-BF54-FFE2D40DDF9C}"/>
                      </a:ext>
                    </a:extLst>
                  </p:cNvPr>
                  <p:cNvGrpSpPr/>
                  <p:nvPr/>
                </p:nvGrpSpPr>
                <p:grpSpPr>
                  <a:xfrm>
                    <a:off x="708734" y="4944427"/>
                    <a:ext cx="44395" cy="92439"/>
                    <a:chOff x="708734" y="4944427"/>
                    <a:chExt cx="44395" cy="92439"/>
                  </a:xfrm>
                  <a:solidFill>
                    <a:srgbClr val="05A68E"/>
                  </a:solidFill>
                </p:grpSpPr>
                <p:sp>
                  <p:nvSpPr>
                    <p:cNvPr id="87" name="Forme libre : forme 86">
                      <a:extLst>
                        <a:ext uri="{FF2B5EF4-FFF2-40B4-BE49-F238E27FC236}">
                          <a16:creationId xmlns:a16="http://schemas.microsoft.com/office/drawing/2014/main" id="{34041DC9-FA84-45D8-9C1E-F183E226A819}"/>
                        </a:ext>
                      </a:extLst>
                    </p:cNvPr>
                    <p:cNvSpPr/>
                    <p:nvPr/>
                  </p:nvSpPr>
                  <p:spPr>
                    <a:xfrm>
                      <a:off x="708734" y="4944427"/>
                      <a:ext cx="33712" cy="43141"/>
                    </a:xfrm>
                    <a:custGeom>
                      <a:avLst/>
                      <a:gdLst>
                        <a:gd name="connsiteX0" fmla="*/ 33587 w 33712"/>
                        <a:gd name="connsiteY0" fmla="*/ 43141 h 43141"/>
                        <a:gd name="connsiteX1" fmla="*/ 24558 w 33712"/>
                        <a:gd name="connsiteY1" fmla="*/ 43141 h 43141"/>
                        <a:gd name="connsiteX2" fmla="*/ 24626 w 33712"/>
                        <a:gd name="connsiteY2" fmla="*/ 36483 h 43141"/>
                        <a:gd name="connsiteX3" fmla="*/ 20864 w 33712"/>
                        <a:gd name="connsiteY3" fmla="*/ 14000 h 43141"/>
                        <a:gd name="connsiteX4" fmla="*/ 0 w 33712"/>
                        <a:gd name="connsiteY4" fmla="*/ 9030 h 43141"/>
                        <a:gd name="connsiteX5" fmla="*/ 0 w 33712"/>
                        <a:gd name="connsiteY5" fmla="*/ 0 h 43141"/>
                        <a:gd name="connsiteX6" fmla="*/ 27294 w 33712"/>
                        <a:gd name="connsiteY6" fmla="*/ 7661 h 43141"/>
                        <a:gd name="connsiteX7" fmla="*/ 33656 w 33712"/>
                        <a:gd name="connsiteY7" fmla="*/ 36620 h 43141"/>
                        <a:gd name="connsiteX8" fmla="*/ 33587 w 33712"/>
                        <a:gd name="connsiteY8" fmla="*/ 43141 h 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2" h="43141">
                          <a:moveTo>
                            <a:pt x="33587" y="43141"/>
                          </a:moveTo>
                          <a:lnTo>
                            <a:pt x="24558" y="43141"/>
                          </a:lnTo>
                          <a:cubicBezTo>
                            <a:pt x="24558" y="40838"/>
                            <a:pt x="24581" y="38604"/>
                            <a:pt x="24626" y="36483"/>
                          </a:cubicBezTo>
                          <a:cubicBezTo>
                            <a:pt x="24786" y="25812"/>
                            <a:pt x="24900" y="18082"/>
                            <a:pt x="20864" y="14000"/>
                          </a:cubicBezTo>
                          <a:cubicBezTo>
                            <a:pt x="17558" y="10649"/>
                            <a:pt x="10740" y="9030"/>
                            <a:pt x="0" y="9030"/>
                          </a:cubicBezTo>
                          <a:lnTo>
                            <a:pt x="0" y="0"/>
                          </a:lnTo>
                          <a:cubicBezTo>
                            <a:pt x="13658" y="0"/>
                            <a:pt x="22072" y="2371"/>
                            <a:pt x="27294" y="7661"/>
                          </a:cubicBezTo>
                          <a:cubicBezTo>
                            <a:pt x="33975" y="14434"/>
                            <a:pt x="33838" y="24216"/>
                            <a:pt x="33656" y="36620"/>
                          </a:cubicBezTo>
                          <a:cubicBezTo>
                            <a:pt x="33610" y="38695"/>
                            <a:pt x="33587" y="40884"/>
                            <a:pt x="33587" y="43141"/>
                          </a:cubicBezTo>
                          <a:close/>
                        </a:path>
                      </a:pathLst>
                    </a:custGeom>
                    <a:solidFill>
                      <a:srgbClr val="05A68E"/>
                    </a:solidFill>
                    <a:ln w="2274" cap="flat">
                      <a:noFill/>
                      <a:prstDash val="solid"/>
                      <a:miter/>
                    </a:ln>
                  </p:spPr>
                  <p:txBody>
                    <a:bodyPr rtlCol="0" anchor="ctr"/>
                    <a:lstStyle/>
                    <a:p>
                      <a:endParaRPr lang="en-GB" dirty="0"/>
                    </a:p>
                  </p:txBody>
                </p:sp>
                <p:sp>
                  <p:nvSpPr>
                    <p:cNvPr id="88" name="Forme libre : forme 87">
                      <a:extLst>
                        <a:ext uri="{FF2B5EF4-FFF2-40B4-BE49-F238E27FC236}">
                          <a16:creationId xmlns:a16="http://schemas.microsoft.com/office/drawing/2014/main" id="{D130679C-67AB-4976-94B6-5185F6136BC0}"/>
                        </a:ext>
                      </a:extLst>
                    </p:cNvPr>
                    <p:cNvSpPr/>
                    <p:nvPr/>
                  </p:nvSpPr>
                  <p:spPr>
                    <a:xfrm>
                      <a:off x="722689" y="4986223"/>
                      <a:ext cx="30440" cy="50643"/>
                    </a:xfrm>
                    <a:custGeom>
                      <a:avLst/>
                      <a:gdLst>
                        <a:gd name="connsiteX0" fmla="*/ 30441 w 30440"/>
                        <a:gd name="connsiteY0" fmla="*/ 8414 h 50643"/>
                        <a:gd name="connsiteX1" fmla="*/ 30441 w 30440"/>
                        <a:gd name="connsiteY1" fmla="*/ 42229 h 50643"/>
                        <a:gd name="connsiteX2" fmla="*/ 22027 w 30440"/>
                        <a:gd name="connsiteY2" fmla="*/ 50643 h 50643"/>
                        <a:gd name="connsiteX3" fmla="*/ 8414 w 30440"/>
                        <a:gd name="connsiteY3" fmla="*/ 50643 h 50643"/>
                        <a:gd name="connsiteX4" fmla="*/ 0 w 30440"/>
                        <a:gd name="connsiteY4" fmla="*/ 42229 h 50643"/>
                        <a:gd name="connsiteX5" fmla="*/ 0 w 30440"/>
                        <a:gd name="connsiteY5" fmla="*/ 8414 h 50643"/>
                        <a:gd name="connsiteX6" fmla="*/ 8414 w 30440"/>
                        <a:gd name="connsiteY6" fmla="*/ 0 h 50643"/>
                        <a:gd name="connsiteX7" fmla="*/ 22027 w 30440"/>
                        <a:gd name="connsiteY7" fmla="*/ 0 h 50643"/>
                        <a:gd name="connsiteX8" fmla="*/ 30441 w 30440"/>
                        <a:gd name="connsiteY8" fmla="*/ 8414 h 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0" h="50643">
                          <a:moveTo>
                            <a:pt x="30441" y="8414"/>
                          </a:moveTo>
                          <a:lnTo>
                            <a:pt x="30441" y="42229"/>
                          </a:lnTo>
                          <a:cubicBezTo>
                            <a:pt x="30441" y="46881"/>
                            <a:pt x="26678" y="50643"/>
                            <a:pt x="22027" y="50643"/>
                          </a:cubicBezTo>
                          <a:lnTo>
                            <a:pt x="8414" y="50643"/>
                          </a:lnTo>
                          <a:cubicBezTo>
                            <a:pt x="3762" y="50643"/>
                            <a:pt x="0" y="46881"/>
                            <a:pt x="0" y="42229"/>
                          </a:cubicBezTo>
                          <a:lnTo>
                            <a:pt x="0" y="8414"/>
                          </a:lnTo>
                          <a:cubicBezTo>
                            <a:pt x="0" y="3762"/>
                            <a:pt x="3762" y="0"/>
                            <a:pt x="8414" y="0"/>
                          </a:cubicBezTo>
                          <a:lnTo>
                            <a:pt x="22027" y="0"/>
                          </a:lnTo>
                          <a:cubicBezTo>
                            <a:pt x="26678" y="0"/>
                            <a:pt x="30441" y="3762"/>
                            <a:pt x="30441" y="8414"/>
                          </a:cubicBezTo>
                          <a:close/>
                        </a:path>
                      </a:pathLst>
                    </a:custGeom>
                    <a:solidFill>
                      <a:srgbClr val="05A68E"/>
                    </a:solidFill>
                    <a:ln w="2274" cap="flat">
                      <a:noFill/>
                      <a:prstDash val="solid"/>
                      <a:miter/>
                    </a:ln>
                  </p:spPr>
                  <p:txBody>
                    <a:bodyPr rtlCol="0" anchor="ctr"/>
                    <a:lstStyle/>
                    <a:p>
                      <a:endParaRPr lang="en-GB" dirty="0"/>
                    </a:p>
                  </p:txBody>
                </p:sp>
              </p:grpSp>
              <p:grpSp>
                <p:nvGrpSpPr>
                  <p:cNvPr id="84" name="Graphique 47">
                    <a:extLst>
                      <a:ext uri="{FF2B5EF4-FFF2-40B4-BE49-F238E27FC236}">
                        <a16:creationId xmlns:a16="http://schemas.microsoft.com/office/drawing/2014/main" id="{A894A9E7-0100-41F3-866E-C32B42D963A7}"/>
                      </a:ext>
                    </a:extLst>
                  </p:cNvPr>
                  <p:cNvGrpSpPr/>
                  <p:nvPr/>
                </p:nvGrpSpPr>
                <p:grpSpPr>
                  <a:xfrm>
                    <a:off x="360295" y="4944427"/>
                    <a:ext cx="44418" cy="92439"/>
                    <a:chOff x="360295" y="4944427"/>
                    <a:chExt cx="44418" cy="92439"/>
                  </a:xfrm>
                  <a:solidFill>
                    <a:srgbClr val="05A68E"/>
                  </a:solidFill>
                </p:grpSpPr>
                <p:sp>
                  <p:nvSpPr>
                    <p:cNvPr id="85" name="Forme libre : forme 84">
                      <a:extLst>
                        <a:ext uri="{FF2B5EF4-FFF2-40B4-BE49-F238E27FC236}">
                          <a16:creationId xmlns:a16="http://schemas.microsoft.com/office/drawing/2014/main" id="{3EA8D8F2-8C5F-4698-81C0-A3AA8D2009FD}"/>
                        </a:ext>
                      </a:extLst>
                    </p:cNvPr>
                    <p:cNvSpPr/>
                    <p:nvPr/>
                  </p:nvSpPr>
                  <p:spPr>
                    <a:xfrm>
                      <a:off x="371001" y="4944427"/>
                      <a:ext cx="33712" cy="43141"/>
                    </a:xfrm>
                    <a:custGeom>
                      <a:avLst/>
                      <a:gdLst>
                        <a:gd name="connsiteX0" fmla="*/ 9154 w 33712"/>
                        <a:gd name="connsiteY0" fmla="*/ 43141 h 43141"/>
                        <a:gd name="connsiteX1" fmla="*/ 125 w 33712"/>
                        <a:gd name="connsiteY1" fmla="*/ 43141 h 43141"/>
                        <a:gd name="connsiteX2" fmla="*/ 56 w 33712"/>
                        <a:gd name="connsiteY2" fmla="*/ 36620 h 43141"/>
                        <a:gd name="connsiteX3" fmla="*/ 6418 w 33712"/>
                        <a:gd name="connsiteY3" fmla="*/ 7661 h 43141"/>
                        <a:gd name="connsiteX4" fmla="*/ 33712 w 33712"/>
                        <a:gd name="connsiteY4" fmla="*/ 0 h 43141"/>
                        <a:gd name="connsiteX5" fmla="*/ 33712 w 33712"/>
                        <a:gd name="connsiteY5" fmla="*/ 9030 h 43141"/>
                        <a:gd name="connsiteX6" fmla="*/ 12848 w 33712"/>
                        <a:gd name="connsiteY6" fmla="*/ 14000 h 43141"/>
                        <a:gd name="connsiteX7" fmla="*/ 9086 w 33712"/>
                        <a:gd name="connsiteY7" fmla="*/ 36483 h 43141"/>
                        <a:gd name="connsiteX8" fmla="*/ 9154 w 33712"/>
                        <a:gd name="connsiteY8" fmla="*/ 43141 h 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2" h="43141">
                          <a:moveTo>
                            <a:pt x="9154" y="43141"/>
                          </a:moveTo>
                          <a:lnTo>
                            <a:pt x="125" y="43141"/>
                          </a:lnTo>
                          <a:cubicBezTo>
                            <a:pt x="125" y="40884"/>
                            <a:pt x="102" y="38695"/>
                            <a:pt x="56" y="36620"/>
                          </a:cubicBezTo>
                          <a:cubicBezTo>
                            <a:pt x="-126" y="24239"/>
                            <a:pt x="-263" y="14456"/>
                            <a:pt x="6418" y="7661"/>
                          </a:cubicBezTo>
                          <a:cubicBezTo>
                            <a:pt x="11640" y="2349"/>
                            <a:pt x="20054" y="0"/>
                            <a:pt x="33712" y="0"/>
                          </a:cubicBezTo>
                          <a:lnTo>
                            <a:pt x="33712" y="9030"/>
                          </a:lnTo>
                          <a:cubicBezTo>
                            <a:pt x="22972" y="9030"/>
                            <a:pt x="16155" y="10649"/>
                            <a:pt x="12848" y="14000"/>
                          </a:cubicBezTo>
                          <a:cubicBezTo>
                            <a:pt x="8835" y="18082"/>
                            <a:pt x="8926" y="25789"/>
                            <a:pt x="9086" y="36483"/>
                          </a:cubicBezTo>
                          <a:cubicBezTo>
                            <a:pt x="9132" y="38604"/>
                            <a:pt x="9154" y="40838"/>
                            <a:pt x="9154" y="43141"/>
                          </a:cubicBezTo>
                          <a:close/>
                        </a:path>
                      </a:pathLst>
                    </a:custGeom>
                    <a:solidFill>
                      <a:srgbClr val="05A68E"/>
                    </a:solidFill>
                    <a:ln w="2274" cap="flat">
                      <a:noFill/>
                      <a:prstDash val="solid"/>
                      <a:miter/>
                    </a:ln>
                  </p:spPr>
                  <p:txBody>
                    <a:bodyPr rtlCol="0" anchor="ctr"/>
                    <a:lstStyle/>
                    <a:p>
                      <a:endParaRPr lang="en-GB" dirty="0"/>
                    </a:p>
                  </p:txBody>
                </p:sp>
                <p:sp>
                  <p:nvSpPr>
                    <p:cNvPr id="86" name="Forme libre : forme 85">
                      <a:extLst>
                        <a:ext uri="{FF2B5EF4-FFF2-40B4-BE49-F238E27FC236}">
                          <a16:creationId xmlns:a16="http://schemas.microsoft.com/office/drawing/2014/main" id="{8E8EEB17-721E-4C30-AA0C-775F96A8B143}"/>
                        </a:ext>
                      </a:extLst>
                    </p:cNvPr>
                    <p:cNvSpPr/>
                    <p:nvPr/>
                  </p:nvSpPr>
                  <p:spPr>
                    <a:xfrm>
                      <a:off x="360295" y="4986223"/>
                      <a:ext cx="30440" cy="50643"/>
                    </a:xfrm>
                    <a:custGeom>
                      <a:avLst/>
                      <a:gdLst>
                        <a:gd name="connsiteX0" fmla="*/ 1323 w 30440"/>
                        <a:gd name="connsiteY0" fmla="*/ 50643 h 50643"/>
                        <a:gd name="connsiteX1" fmla="*/ 29118 w 30440"/>
                        <a:gd name="connsiteY1" fmla="*/ 50643 h 50643"/>
                        <a:gd name="connsiteX2" fmla="*/ 30441 w 30440"/>
                        <a:gd name="connsiteY2" fmla="*/ 49321 h 50643"/>
                        <a:gd name="connsiteX3" fmla="*/ 30441 w 30440"/>
                        <a:gd name="connsiteY3" fmla="*/ 1323 h 50643"/>
                        <a:gd name="connsiteX4" fmla="*/ 29118 w 30440"/>
                        <a:gd name="connsiteY4" fmla="*/ 0 h 50643"/>
                        <a:gd name="connsiteX5" fmla="*/ 1323 w 30440"/>
                        <a:gd name="connsiteY5" fmla="*/ 0 h 50643"/>
                        <a:gd name="connsiteX6" fmla="*/ 0 w 30440"/>
                        <a:gd name="connsiteY6" fmla="*/ 1323 h 50643"/>
                        <a:gd name="connsiteX7" fmla="*/ 0 w 30440"/>
                        <a:gd name="connsiteY7" fmla="*/ 49321 h 50643"/>
                        <a:gd name="connsiteX8" fmla="*/ 1323 w 30440"/>
                        <a:gd name="connsiteY8" fmla="*/ 50643 h 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0" h="50643">
                          <a:moveTo>
                            <a:pt x="1323" y="50643"/>
                          </a:moveTo>
                          <a:lnTo>
                            <a:pt x="29118" y="50643"/>
                          </a:lnTo>
                          <a:cubicBezTo>
                            <a:pt x="29848" y="50643"/>
                            <a:pt x="30441" y="50051"/>
                            <a:pt x="30441" y="49321"/>
                          </a:cubicBezTo>
                          <a:lnTo>
                            <a:pt x="30441" y="1323"/>
                          </a:lnTo>
                          <a:cubicBezTo>
                            <a:pt x="30441" y="593"/>
                            <a:pt x="29848" y="0"/>
                            <a:pt x="29118" y="0"/>
                          </a:cubicBezTo>
                          <a:lnTo>
                            <a:pt x="1323" y="0"/>
                          </a:lnTo>
                          <a:cubicBezTo>
                            <a:pt x="593" y="0"/>
                            <a:pt x="0" y="593"/>
                            <a:pt x="0" y="1323"/>
                          </a:cubicBezTo>
                          <a:lnTo>
                            <a:pt x="0" y="49321"/>
                          </a:lnTo>
                          <a:cubicBezTo>
                            <a:pt x="23" y="50051"/>
                            <a:pt x="616" y="50643"/>
                            <a:pt x="1323" y="50643"/>
                          </a:cubicBezTo>
                          <a:close/>
                        </a:path>
                      </a:pathLst>
                    </a:custGeom>
                    <a:solidFill>
                      <a:srgbClr val="05A68E"/>
                    </a:solidFill>
                    <a:ln w="2274" cap="flat">
                      <a:noFill/>
                      <a:prstDash val="solid"/>
                      <a:miter/>
                    </a:ln>
                  </p:spPr>
                  <p:txBody>
                    <a:bodyPr rtlCol="0" anchor="ctr"/>
                    <a:lstStyle/>
                    <a:p>
                      <a:endParaRPr lang="en-GB" dirty="0"/>
                    </a:p>
                  </p:txBody>
                </p:sp>
              </p:grpSp>
            </p:grpSp>
            <p:grpSp>
              <p:nvGrpSpPr>
                <p:cNvPr id="80" name="Graphique 47">
                  <a:extLst>
                    <a:ext uri="{FF2B5EF4-FFF2-40B4-BE49-F238E27FC236}">
                      <a16:creationId xmlns:a16="http://schemas.microsoft.com/office/drawing/2014/main" id="{913516A4-085B-4D16-849F-5CFE966DAFB7}"/>
                    </a:ext>
                  </a:extLst>
                </p:cNvPr>
                <p:cNvGrpSpPr/>
                <p:nvPr/>
              </p:nvGrpSpPr>
              <p:grpSpPr>
                <a:xfrm>
                  <a:off x="427971" y="5244525"/>
                  <a:ext cx="257526" cy="19039"/>
                  <a:chOff x="427971" y="5244525"/>
                  <a:chExt cx="257526" cy="19039"/>
                </a:xfrm>
                <a:solidFill>
                  <a:srgbClr val="091922"/>
                </a:solidFill>
              </p:grpSpPr>
              <p:sp>
                <p:nvSpPr>
                  <p:cNvPr id="81" name="Forme libre : forme 80">
                    <a:extLst>
                      <a:ext uri="{FF2B5EF4-FFF2-40B4-BE49-F238E27FC236}">
                        <a16:creationId xmlns:a16="http://schemas.microsoft.com/office/drawing/2014/main" id="{C745991C-3658-4D4A-9067-33F589900595}"/>
                      </a:ext>
                    </a:extLst>
                  </p:cNvPr>
                  <p:cNvSpPr/>
                  <p:nvPr/>
                </p:nvSpPr>
                <p:spPr>
                  <a:xfrm>
                    <a:off x="649859" y="5244525"/>
                    <a:ext cx="35639" cy="19039"/>
                  </a:xfrm>
                  <a:custGeom>
                    <a:avLst/>
                    <a:gdLst>
                      <a:gd name="connsiteX0" fmla="*/ 34158 w 35639"/>
                      <a:gd name="connsiteY0" fmla="*/ 19040 h 19039"/>
                      <a:gd name="connsiteX1" fmla="*/ 1482 w 35639"/>
                      <a:gd name="connsiteY1" fmla="*/ 19040 h 19039"/>
                      <a:gd name="connsiteX2" fmla="*/ 0 w 35639"/>
                      <a:gd name="connsiteY2" fmla="*/ 17558 h 19039"/>
                      <a:gd name="connsiteX3" fmla="*/ 0 w 35639"/>
                      <a:gd name="connsiteY3" fmla="*/ 0 h 19039"/>
                      <a:gd name="connsiteX4" fmla="*/ 35640 w 35639"/>
                      <a:gd name="connsiteY4" fmla="*/ 0 h 19039"/>
                      <a:gd name="connsiteX5" fmla="*/ 35640 w 35639"/>
                      <a:gd name="connsiteY5" fmla="*/ 17558 h 19039"/>
                      <a:gd name="connsiteX6" fmla="*/ 34158 w 35639"/>
                      <a:gd name="connsiteY6" fmla="*/ 19040 h 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9" h="19039">
                        <a:moveTo>
                          <a:pt x="34158" y="19040"/>
                        </a:moveTo>
                        <a:lnTo>
                          <a:pt x="1482" y="19040"/>
                        </a:lnTo>
                        <a:cubicBezTo>
                          <a:pt x="661" y="19040"/>
                          <a:pt x="0" y="18378"/>
                          <a:pt x="0" y="17558"/>
                        </a:cubicBezTo>
                        <a:lnTo>
                          <a:pt x="0" y="0"/>
                        </a:lnTo>
                        <a:lnTo>
                          <a:pt x="35640" y="0"/>
                        </a:lnTo>
                        <a:lnTo>
                          <a:pt x="35640" y="17558"/>
                        </a:lnTo>
                        <a:cubicBezTo>
                          <a:pt x="35640" y="18378"/>
                          <a:pt x="34978" y="19040"/>
                          <a:pt x="34158" y="19040"/>
                        </a:cubicBezTo>
                        <a:close/>
                      </a:path>
                    </a:pathLst>
                  </a:custGeom>
                  <a:solidFill>
                    <a:srgbClr val="091922"/>
                  </a:solidFill>
                  <a:ln w="2274" cap="flat">
                    <a:noFill/>
                    <a:prstDash val="solid"/>
                    <a:miter/>
                  </a:ln>
                </p:spPr>
                <p:txBody>
                  <a:bodyPr rtlCol="0" anchor="ctr"/>
                  <a:lstStyle/>
                  <a:p>
                    <a:endParaRPr lang="en-GB" dirty="0"/>
                  </a:p>
                </p:txBody>
              </p:sp>
              <p:sp>
                <p:nvSpPr>
                  <p:cNvPr id="82" name="Forme libre : forme 81">
                    <a:extLst>
                      <a:ext uri="{FF2B5EF4-FFF2-40B4-BE49-F238E27FC236}">
                        <a16:creationId xmlns:a16="http://schemas.microsoft.com/office/drawing/2014/main" id="{C03FE615-4A14-45A9-80E5-06A2D74FFC00}"/>
                      </a:ext>
                    </a:extLst>
                  </p:cNvPr>
                  <p:cNvSpPr/>
                  <p:nvPr/>
                </p:nvSpPr>
                <p:spPr>
                  <a:xfrm>
                    <a:off x="427971" y="5244525"/>
                    <a:ext cx="35639" cy="19039"/>
                  </a:xfrm>
                  <a:custGeom>
                    <a:avLst/>
                    <a:gdLst>
                      <a:gd name="connsiteX0" fmla="*/ 34158 w 35639"/>
                      <a:gd name="connsiteY0" fmla="*/ 19040 h 19039"/>
                      <a:gd name="connsiteX1" fmla="*/ 1482 w 35639"/>
                      <a:gd name="connsiteY1" fmla="*/ 19040 h 19039"/>
                      <a:gd name="connsiteX2" fmla="*/ 0 w 35639"/>
                      <a:gd name="connsiteY2" fmla="*/ 17558 h 19039"/>
                      <a:gd name="connsiteX3" fmla="*/ 0 w 35639"/>
                      <a:gd name="connsiteY3" fmla="*/ 0 h 19039"/>
                      <a:gd name="connsiteX4" fmla="*/ 35640 w 35639"/>
                      <a:gd name="connsiteY4" fmla="*/ 0 h 19039"/>
                      <a:gd name="connsiteX5" fmla="*/ 35640 w 35639"/>
                      <a:gd name="connsiteY5" fmla="*/ 17558 h 19039"/>
                      <a:gd name="connsiteX6" fmla="*/ 34158 w 35639"/>
                      <a:gd name="connsiteY6" fmla="*/ 19040 h 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9" h="19039">
                        <a:moveTo>
                          <a:pt x="34158" y="19040"/>
                        </a:moveTo>
                        <a:lnTo>
                          <a:pt x="1482" y="19040"/>
                        </a:lnTo>
                        <a:cubicBezTo>
                          <a:pt x="661" y="19040"/>
                          <a:pt x="0" y="18378"/>
                          <a:pt x="0" y="17558"/>
                        </a:cubicBezTo>
                        <a:lnTo>
                          <a:pt x="0" y="0"/>
                        </a:lnTo>
                        <a:lnTo>
                          <a:pt x="35640" y="0"/>
                        </a:lnTo>
                        <a:lnTo>
                          <a:pt x="35640" y="17558"/>
                        </a:lnTo>
                        <a:cubicBezTo>
                          <a:pt x="35640" y="18378"/>
                          <a:pt x="34978" y="19040"/>
                          <a:pt x="34158" y="19040"/>
                        </a:cubicBezTo>
                        <a:close/>
                      </a:path>
                    </a:pathLst>
                  </a:custGeom>
                  <a:solidFill>
                    <a:srgbClr val="091922"/>
                  </a:solidFill>
                  <a:ln w="2274" cap="flat">
                    <a:noFill/>
                    <a:prstDash val="solid"/>
                    <a:miter/>
                  </a:ln>
                </p:spPr>
                <p:txBody>
                  <a:bodyPr rtlCol="0" anchor="ctr"/>
                  <a:lstStyle/>
                  <a:p>
                    <a:endParaRPr lang="en-GB" dirty="0"/>
                  </a:p>
                </p:txBody>
              </p:sp>
            </p:grpSp>
          </p:grpSp>
        </p:grpSp>
        <p:pic>
          <p:nvPicPr>
            <p:cNvPr id="89" name="Graphique 88">
              <a:extLst>
                <a:ext uri="{FF2B5EF4-FFF2-40B4-BE49-F238E27FC236}">
                  <a16:creationId xmlns:a16="http://schemas.microsoft.com/office/drawing/2014/main" id="{B93A98EB-B145-4B70-9ACF-AED1023CD57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151791" y="1151974"/>
              <a:ext cx="811755" cy="654419"/>
            </a:xfrm>
            <a:prstGeom prst="rect">
              <a:avLst/>
            </a:prstGeom>
          </p:spPr>
        </p:pic>
        <p:pic>
          <p:nvPicPr>
            <p:cNvPr id="90" name="Graphique 89">
              <a:extLst>
                <a:ext uri="{FF2B5EF4-FFF2-40B4-BE49-F238E27FC236}">
                  <a16:creationId xmlns:a16="http://schemas.microsoft.com/office/drawing/2014/main" id="{B5C7F1C2-A277-4D04-8EA3-AC0C7A219F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6427063" y="2166932"/>
              <a:ext cx="419376" cy="833235"/>
            </a:xfrm>
            <a:prstGeom prst="rect">
              <a:avLst/>
            </a:prstGeom>
          </p:spPr>
        </p:pic>
        <p:pic>
          <p:nvPicPr>
            <p:cNvPr id="91" name="Graphique 90">
              <a:extLst>
                <a:ext uri="{FF2B5EF4-FFF2-40B4-BE49-F238E27FC236}">
                  <a16:creationId xmlns:a16="http://schemas.microsoft.com/office/drawing/2014/main" id="{61258C33-F13F-4ACF-9F73-11EBE1A4C54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6233824" y="3646986"/>
              <a:ext cx="742482" cy="484309"/>
            </a:xfrm>
            <a:prstGeom prst="rect">
              <a:avLst/>
            </a:prstGeom>
          </p:spPr>
        </p:pic>
        <p:pic>
          <p:nvPicPr>
            <p:cNvPr id="92" name="Graphique 91">
              <a:extLst>
                <a:ext uri="{FF2B5EF4-FFF2-40B4-BE49-F238E27FC236}">
                  <a16:creationId xmlns:a16="http://schemas.microsoft.com/office/drawing/2014/main" id="{1367E6FA-6072-4E95-B3A2-39A81867318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6339321" y="4946376"/>
              <a:ext cx="631635" cy="719771"/>
            </a:xfrm>
            <a:prstGeom prst="rect">
              <a:avLst/>
            </a:prstGeom>
          </p:spPr>
        </p:pic>
      </p:grpSp>
      <p:sp>
        <p:nvSpPr>
          <p:cNvPr id="4" name="Espace réservé du numéro de diapositive 3">
            <a:extLst>
              <a:ext uri="{FF2B5EF4-FFF2-40B4-BE49-F238E27FC236}">
                <a16:creationId xmlns:a16="http://schemas.microsoft.com/office/drawing/2014/main" id="{C5AB20D0-97E3-4327-8129-1B3AE4376D17}"/>
              </a:ext>
            </a:extLst>
          </p:cNvPr>
          <p:cNvSpPr>
            <a:spLocks noGrp="1"/>
          </p:cNvSpPr>
          <p:nvPr>
            <p:ph type="sldNum" sz="quarter" idx="10"/>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177642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5368D6B6-47CA-4AE9-AD71-A7E53BB4692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86912" y="245881"/>
            <a:ext cx="415064" cy="601127"/>
          </a:xfrm>
          <a:prstGeom prst="rect">
            <a:avLst/>
          </a:prstGeom>
        </p:spPr>
      </p:pic>
      <p:sp>
        <p:nvSpPr>
          <p:cNvPr id="8" name="ZoneTexte 7">
            <a:extLst>
              <a:ext uri="{FF2B5EF4-FFF2-40B4-BE49-F238E27FC236}">
                <a16:creationId xmlns:a16="http://schemas.microsoft.com/office/drawing/2014/main" id="{AE818E13-AF42-4EA2-BAD5-9F3C425B566C}"/>
              </a:ext>
            </a:extLst>
          </p:cNvPr>
          <p:cNvSpPr txBox="1"/>
          <p:nvPr/>
        </p:nvSpPr>
        <p:spPr>
          <a:xfrm>
            <a:off x="730309" y="1169897"/>
            <a:ext cx="4211342" cy="615553"/>
          </a:xfrm>
          <a:prstGeom prst="rect">
            <a:avLst/>
          </a:prstGeom>
          <a:noFill/>
        </p:spPr>
        <p:txBody>
          <a:bodyPr wrap="square" lIns="0" tIns="0" rIns="0" bIns="0" rtlCol="0">
            <a:spAutoFit/>
          </a:bodyPr>
          <a:lstStyle/>
          <a:p>
            <a:r>
              <a:rPr lang="fr-FR" sz="4000" dirty="0">
                <a:solidFill>
                  <a:schemeClr val="bg1"/>
                </a:solidFill>
                <a:latin typeface="+mj-lt"/>
              </a:rPr>
              <a:t>EXECUTIVE</a:t>
            </a:r>
          </a:p>
        </p:txBody>
      </p:sp>
      <p:sp>
        <p:nvSpPr>
          <p:cNvPr id="9" name="ZoneTexte 8">
            <a:extLst>
              <a:ext uri="{FF2B5EF4-FFF2-40B4-BE49-F238E27FC236}">
                <a16:creationId xmlns:a16="http://schemas.microsoft.com/office/drawing/2014/main" id="{7D2C5A75-772A-416B-8B7B-CDB756F2D9B8}"/>
              </a:ext>
            </a:extLst>
          </p:cNvPr>
          <p:cNvSpPr txBox="1"/>
          <p:nvPr/>
        </p:nvSpPr>
        <p:spPr>
          <a:xfrm>
            <a:off x="730309" y="1691015"/>
            <a:ext cx="2936837" cy="615553"/>
          </a:xfrm>
          <a:prstGeom prst="rect">
            <a:avLst/>
          </a:prstGeom>
          <a:noFill/>
        </p:spPr>
        <p:txBody>
          <a:bodyPr wrap="square" lIns="0" tIns="0" rIns="0" bIns="0" rtlCol="0">
            <a:spAutoFit/>
          </a:bodyPr>
          <a:lstStyle/>
          <a:p>
            <a:r>
              <a:rPr lang="fr-FR" sz="4000" dirty="0">
                <a:solidFill>
                  <a:schemeClr val="bg1"/>
                </a:solidFill>
                <a:latin typeface="+mj-lt"/>
              </a:rPr>
              <a:t>SUMMARY</a:t>
            </a:r>
          </a:p>
        </p:txBody>
      </p:sp>
    </p:spTree>
    <p:extLst>
      <p:ext uri="{BB962C8B-B14F-4D97-AF65-F5344CB8AC3E}">
        <p14:creationId xmlns:p14="http://schemas.microsoft.com/office/powerpoint/2010/main" val="114178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4B399D-8039-4B5A-81E8-DECBB0149854}"/>
              </a:ext>
            </a:extLst>
          </p:cNvPr>
          <p:cNvSpPr/>
          <p:nvPr/>
        </p:nvSpPr>
        <p:spPr bwMode="ltGray">
          <a:xfrm>
            <a:off x="6585857" y="1643308"/>
            <a:ext cx="5606142" cy="97328"/>
          </a:xfrm>
          <a:prstGeom prst="rec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Espace réservé du contenu 8">
            <a:extLst>
              <a:ext uri="{FF2B5EF4-FFF2-40B4-BE49-F238E27FC236}">
                <a16:creationId xmlns:a16="http://schemas.microsoft.com/office/drawing/2014/main" id="{0ED711F9-8E3D-45BA-B072-5079E32BB006}"/>
              </a:ext>
            </a:extLst>
          </p:cNvPr>
          <p:cNvSpPr>
            <a:spLocks noGrp="1"/>
          </p:cNvSpPr>
          <p:nvPr>
            <p:ph idx="1"/>
          </p:nvPr>
        </p:nvSpPr>
        <p:spPr>
          <a:xfrm>
            <a:off x="1903290" y="2198910"/>
            <a:ext cx="9722523" cy="3243947"/>
          </a:xfrm>
        </p:spPr>
        <p:txBody>
          <a:bodyPr numCol="2" spcCol="360000"/>
          <a:lstStyle/>
          <a:p>
            <a:pPr marL="285750" indent="-285750" algn="just">
              <a:buFont typeface="Wingdings" pitchFamily="2" charset="2"/>
              <a:buChar char="§"/>
            </a:pPr>
            <a:r>
              <a:rPr lang="en-ZA" sz="1300" dirty="0">
                <a:latin typeface="+mj-lt"/>
              </a:rPr>
              <a:t>This year, </a:t>
            </a:r>
            <a:r>
              <a:rPr lang="en-ZA" sz="1300" b="1" dirty="0">
                <a:latin typeface="+mj-lt"/>
              </a:rPr>
              <a:t>a large </a:t>
            </a:r>
            <a:r>
              <a:rPr lang="en-ZA" sz="1300" b="1" dirty="0" smtClean="0">
                <a:latin typeface="+mj-lt"/>
              </a:rPr>
              <a:t>majority (93%) </a:t>
            </a:r>
            <a:r>
              <a:rPr lang="en-ZA" sz="1300" b="1" dirty="0">
                <a:latin typeface="+mj-lt"/>
              </a:rPr>
              <a:t>of Belgian companies expect that their fleet will remain stable or even increase</a:t>
            </a:r>
            <a:r>
              <a:rPr lang="en-ZA" sz="1300" dirty="0">
                <a:latin typeface="+mj-lt"/>
              </a:rPr>
              <a:t>, in line with the European trend.</a:t>
            </a:r>
          </a:p>
          <a:p>
            <a:pPr marL="825750" lvl="4" indent="-285750" algn="just"/>
            <a:r>
              <a:rPr lang="en-ZA" sz="1300" dirty="0">
                <a:latin typeface="+mj-lt"/>
              </a:rPr>
              <a:t>Only 6% of companies anticipate the decrease of their fleet.</a:t>
            </a:r>
          </a:p>
          <a:p>
            <a:pPr marL="285750" indent="-285750" algn="just">
              <a:buFont typeface="Wingdings" pitchFamily="2" charset="2"/>
              <a:buChar char="§"/>
            </a:pPr>
            <a:r>
              <a:rPr lang="en-ZA" sz="1300" dirty="0">
                <a:latin typeface="+mj-lt"/>
              </a:rPr>
              <a:t>While the situation linked to Covid crisis starts getting back to normal, </a:t>
            </a:r>
            <a:r>
              <a:rPr lang="en-ZA" sz="1300" b="1" dirty="0">
                <a:latin typeface="+mj-lt"/>
              </a:rPr>
              <a:t>the anticipated fleet growth is mainly driven by business development </a:t>
            </a:r>
            <a:r>
              <a:rPr lang="en-ZA" sz="1300" dirty="0">
                <a:latin typeface="+mj-lt"/>
              </a:rPr>
              <a:t>and, to a lesser extent, by the </a:t>
            </a:r>
            <a:r>
              <a:rPr lang="en-ZA" sz="1300" b="1" dirty="0">
                <a:latin typeface="+mj-lt"/>
              </a:rPr>
              <a:t>induced HR needs</a:t>
            </a:r>
            <a:r>
              <a:rPr lang="en-ZA" sz="1300" dirty="0">
                <a:latin typeface="+mj-lt"/>
              </a:rPr>
              <a:t>. In contrast, it </a:t>
            </a:r>
            <a:r>
              <a:rPr lang="en-ZA" sz="1300" b="1" dirty="0">
                <a:latin typeface="+mj-lt"/>
              </a:rPr>
              <a:t>is much less related to Covid situation</a:t>
            </a:r>
            <a:r>
              <a:rPr lang="en-ZA" sz="1300" dirty="0">
                <a:latin typeface="+mj-lt"/>
              </a:rPr>
              <a:t>:</a:t>
            </a:r>
            <a:r>
              <a:rPr lang="en-ZA" sz="1300" b="1" dirty="0">
                <a:latin typeface="+mj-lt"/>
              </a:rPr>
              <a:t> </a:t>
            </a:r>
            <a:r>
              <a:rPr lang="en-ZA" sz="1300" dirty="0">
                <a:latin typeface="+mj-lt"/>
              </a:rPr>
              <a:t>less emergency to provide a safe commute to the employees this year.</a:t>
            </a:r>
          </a:p>
          <a:p>
            <a:pPr marL="285750" indent="-285750" algn="just">
              <a:buFont typeface="Wingdings" pitchFamily="2" charset="2"/>
              <a:buChar char="§"/>
            </a:pPr>
            <a:r>
              <a:rPr lang="en-ZA" sz="1300" dirty="0">
                <a:latin typeface="+mj-lt"/>
              </a:rPr>
              <a:t>Despite the development of homeworking, </a:t>
            </a:r>
            <a:r>
              <a:rPr lang="en-US" sz="1300" dirty="0" smtClean="0">
                <a:latin typeface="+mj-lt"/>
              </a:rPr>
              <a:t>85% of the companies indicate that this will not lead to changes in their mobility policies.</a:t>
            </a:r>
            <a:endParaRPr lang="en-US" sz="1300" dirty="0">
              <a:latin typeface="+mj-lt"/>
            </a:endParaRPr>
          </a:p>
          <a:p>
            <a:pPr marL="285750" indent="-285750" algn="just">
              <a:buFont typeface="Wingdings" pitchFamily="2" charset="2"/>
              <a:buChar char="§"/>
            </a:pPr>
            <a:r>
              <a:rPr lang="en-ZA" sz="1300" dirty="0" smtClean="0">
                <a:latin typeface="+mj-lt"/>
              </a:rPr>
              <a:t>In contrast to their European colleagues, Belgian fleet managers don’t see a significant change in the average vehicle possession length, as it remains stable at 5 years.</a:t>
            </a:r>
          </a:p>
          <a:p>
            <a:pPr marL="285750" indent="-285750" algn="just">
              <a:buFont typeface="Wingdings" pitchFamily="2" charset="2"/>
              <a:buChar char="§"/>
            </a:pPr>
            <a:r>
              <a:rPr lang="en-GB" sz="1300" dirty="0" smtClean="0">
                <a:latin typeface="+mj-lt"/>
              </a:rPr>
              <a:t>41% of the Belgian companies consider introducing or increasing operating lease as a financing method for their fleets, which well above the European average of 34%. </a:t>
            </a:r>
          </a:p>
          <a:p>
            <a:pPr marL="285750" indent="-285750" algn="just">
              <a:buFont typeface="Wingdings" pitchFamily="2" charset="2"/>
              <a:buChar char="§"/>
            </a:pPr>
            <a:endParaRPr lang="en-GB" sz="1300" dirty="0">
              <a:latin typeface="+mj-lt"/>
            </a:endParaRPr>
          </a:p>
        </p:txBody>
      </p:sp>
      <p:sp>
        <p:nvSpPr>
          <p:cNvPr id="5" name="Titre 4">
            <a:extLst>
              <a:ext uri="{FF2B5EF4-FFF2-40B4-BE49-F238E27FC236}">
                <a16:creationId xmlns:a16="http://schemas.microsoft.com/office/drawing/2014/main" id="{77C6A7EE-D416-4B91-8BD9-93B537D88DAA}"/>
              </a:ext>
            </a:extLst>
          </p:cNvPr>
          <p:cNvSpPr>
            <a:spLocks noGrp="1"/>
          </p:cNvSpPr>
          <p:nvPr>
            <p:ph type="title"/>
          </p:nvPr>
        </p:nvSpPr>
        <p:spPr>
          <a:xfrm>
            <a:off x="359400" y="193341"/>
            <a:ext cx="11473200" cy="492443"/>
          </a:xfrm>
        </p:spPr>
        <p:txBody>
          <a:bodyPr/>
          <a:lstStyle/>
          <a:p>
            <a:r>
              <a:rPr lang="fr-FR" sz="2000" dirty="0">
                <a:latin typeface="+mj-lt"/>
              </a:rPr>
              <a:t>INSIGHT 1: </a:t>
            </a:r>
            <a:r>
              <a:rPr lang="en-ZA" sz="2000" dirty="0" smtClean="0">
                <a:latin typeface="+mj-lt"/>
              </a:rPr>
              <a:t>BELGIAN </a:t>
            </a:r>
            <a:r>
              <a:rPr lang="en-ZA" sz="2000" dirty="0">
                <a:latin typeface="+mj-lt"/>
              </a:rPr>
              <a:t>COMPANIES ARE CONFIDENT ABOUT THE FUTURE OF THEIR FLEETS IN THE CONTEXT WHERE THE IMPACT OF </a:t>
            </a:r>
            <a:r>
              <a:rPr lang="en-ZA" sz="2000" dirty="0" smtClean="0">
                <a:latin typeface="+mj-lt"/>
              </a:rPr>
              <a:t>THE COVID </a:t>
            </a:r>
            <a:r>
              <a:rPr lang="en-ZA" sz="2000" dirty="0">
                <a:latin typeface="+mj-lt"/>
              </a:rPr>
              <a:t>CRISIS DECREASES</a:t>
            </a:r>
            <a:endParaRPr lang="fr-FR" sz="2000" dirty="0">
              <a:latin typeface="+mj-lt"/>
            </a:endParaRPr>
          </a:p>
        </p:txBody>
      </p:sp>
      <p:sp>
        <p:nvSpPr>
          <p:cNvPr id="12" name="ZoneTexte 11">
            <a:extLst>
              <a:ext uri="{FF2B5EF4-FFF2-40B4-BE49-F238E27FC236}">
                <a16:creationId xmlns:a16="http://schemas.microsoft.com/office/drawing/2014/main" id="{3F4A50D8-7D78-454E-8592-E4641777A6BA}"/>
              </a:ext>
            </a:extLst>
          </p:cNvPr>
          <p:cNvSpPr txBox="1"/>
          <p:nvPr/>
        </p:nvSpPr>
        <p:spPr>
          <a:xfrm>
            <a:off x="1870633" y="1316249"/>
            <a:ext cx="4029422" cy="706347"/>
          </a:xfrm>
          <a:prstGeom prst="rect">
            <a:avLst/>
          </a:prstGeom>
          <a:noFill/>
        </p:spPr>
        <p:txBody>
          <a:bodyPr wrap="square" lIns="0" tIns="0" rIns="0" bIns="0" rtlCol="0">
            <a:spAutoFit/>
          </a:bodyPr>
          <a:lstStyle>
            <a:defPPr>
              <a:defRPr lang="en-US"/>
            </a:defPPr>
            <a:lvl1pPr marR="0" lvl="0" indent="0" fontAlgn="auto">
              <a:lnSpc>
                <a:spcPct val="85000"/>
              </a:lnSpc>
              <a:spcBef>
                <a:spcPts val="1200"/>
              </a:spcBef>
              <a:spcAft>
                <a:spcPts val="600"/>
              </a:spcAft>
              <a:buClrTx/>
              <a:buSzTx/>
              <a:buFontTx/>
              <a:buNone/>
              <a:tabLst/>
              <a:defRPr kumimoji="0" sz="2000" b="1" i="0" u="none" strike="noStrike" cap="none" spc="0" normalizeH="0" baseline="0">
                <a:ln>
                  <a:noFill/>
                </a:ln>
                <a:solidFill>
                  <a:srgbClr val="000000"/>
                </a:solidFill>
                <a:effectLst/>
                <a:uLnTx/>
                <a:uFillTx/>
                <a:latin typeface="BNPPSlabSerif" panose="02000000000000000000" pitchFamily="2" charset="0"/>
              </a:defRPr>
            </a:lvl1pPr>
          </a:lstStyle>
          <a:p>
            <a:pPr marL="0" marR="0" lvl="0" indent="0" algn="l" defTabSz="914400" rtl="0" eaLnBrk="1" fontAlgn="auto" latinLnBrk="0" hangingPunct="1">
              <a:lnSpc>
                <a:spcPct val="85000"/>
              </a:lnSpc>
              <a:spcBef>
                <a:spcPts val="120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j-lt"/>
                <a:ea typeface="+mn-ea"/>
                <a:cs typeface="+mn-cs"/>
              </a:rPr>
              <a:t>THE BELGIAN </a:t>
            </a:r>
            <a:r>
              <a:rPr kumimoji="0" lang="fr-FR" sz="1800" b="1" i="0" u="none" strike="noStrike" kern="1200" cap="none" spc="0" normalizeH="0" baseline="0" noProof="0" dirty="0">
                <a:ln>
                  <a:noFill/>
                </a:ln>
                <a:solidFill>
                  <a:srgbClr val="000000"/>
                </a:solidFill>
                <a:effectLst/>
                <a:uLnTx/>
                <a:uFillTx/>
                <a:latin typeface="+mj-lt"/>
                <a:ea typeface="+mn-ea"/>
                <a:cs typeface="+mn-cs"/>
              </a:rPr>
              <a:t>COMPANIES STAY CONFIDENT DESPITE ECONOMIC UNCERTAINTY</a:t>
            </a:r>
            <a:endParaRPr kumimoji="0" lang="en-US" sz="1800" b="1" i="0" u="none" strike="noStrike" kern="1200" cap="none" spc="0" normalizeH="0" baseline="0" noProof="0" dirty="0">
              <a:ln>
                <a:noFill/>
              </a:ln>
              <a:solidFill>
                <a:srgbClr val="000000"/>
              </a:solidFill>
              <a:effectLst/>
              <a:uLnTx/>
              <a:uFillTx/>
              <a:latin typeface="+mj-lt"/>
              <a:ea typeface="+mn-ea"/>
              <a:cs typeface="+mn-cs"/>
            </a:endParaRPr>
          </a:p>
        </p:txBody>
      </p:sp>
      <p:sp>
        <p:nvSpPr>
          <p:cNvPr id="7" name="Freeform 9">
            <a:extLst>
              <a:ext uri="{FF2B5EF4-FFF2-40B4-BE49-F238E27FC236}">
                <a16:creationId xmlns:a16="http://schemas.microsoft.com/office/drawing/2014/main" id="{4086B369-FEF3-4C91-AC4F-5B6E63C396F9}"/>
              </a:ext>
            </a:extLst>
          </p:cNvPr>
          <p:cNvSpPr>
            <a:spLocks noChangeAspect="1"/>
          </p:cNvSpPr>
          <p:nvPr/>
        </p:nvSpPr>
        <p:spPr bwMode="auto">
          <a:xfrm>
            <a:off x="724390" y="1339922"/>
            <a:ext cx="691859" cy="761157"/>
          </a:xfrm>
          <a:custGeom>
            <a:avLst/>
            <a:gdLst>
              <a:gd name="T0" fmla="*/ 619 w 619"/>
              <a:gd name="T1" fmla="*/ 0 h 681"/>
              <a:gd name="T2" fmla="*/ 0 w 619"/>
              <a:gd name="T3" fmla="*/ 0 h 681"/>
              <a:gd name="T4" fmla="*/ 0 w 619"/>
              <a:gd name="T5" fmla="*/ 616 h 681"/>
              <a:gd name="T6" fmla="*/ 211 w 619"/>
              <a:gd name="T7" fmla="*/ 616 h 681"/>
              <a:gd name="T8" fmla="*/ 309 w 619"/>
              <a:gd name="T9" fmla="*/ 681 h 681"/>
              <a:gd name="T10" fmla="*/ 406 w 619"/>
              <a:gd name="T11" fmla="*/ 616 h 681"/>
              <a:gd name="T12" fmla="*/ 619 w 619"/>
              <a:gd name="T13" fmla="*/ 616 h 681"/>
              <a:gd name="T14" fmla="*/ 619 w 619"/>
              <a:gd name="T15" fmla="*/ 0 h 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681">
                <a:moveTo>
                  <a:pt x="619" y="0"/>
                </a:moveTo>
                <a:lnTo>
                  <a:pt x="0" y="0"/>
                </a:lnTo>
                <a:lnTo>
                  <a:pt x="0" y="616"/>
                </a:lnTo>
                <a:lnTo>
                  <a:pt x="211" y="616"/>
                </a:lnTo>
                <a:lnTo>
                  <a:pt x="309" y="681"/>
                </a:lnTo>
                <a:lnTo>
                  <a:pt x="406" y="616"/>
                </a:lnTo>
                <a:lnTo>
                  <a:pt x="619" y="616"/>
                </a:lnTo>
                <a:lnTo>
                  <a:pt x="619" y="0"/>
                </a:lnTo>
                <a:close/>
              </a:path>
            </a:pathLst>
          </a:custGeom>
          <a:solidFill>
            <a:schemeClr val="bg1"/>
          </a:solidFill>
          <a:ln w="28575">
            <a:solidFill>
              <a:srgbClr val="00875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BNPPSlabSerif" panose="02000000000000000000" pitchFamily="2" charset="0"/>
              <a:ea typeface="+mn-ea"/>
              <a:cs typeface="+mn-cs"/>
            </a:endParaRPr>
          </a:p>
        </p:txBody>
      </p:sp>
      <p:sp>
        <p:nvSpPr>
          <p:cNvPr id="8" name="ZoneTexte 7">
            <a:extLst>
              <a:ext uri="{FF2B5EF4-FFF2-40B4-BE49-F238E27FC236}">
                <a16:creationId xmlns:a16="http://schemas.microsoft.com/office/drawing/2014/main" id="{60435C3A-936E-45AA-A767-9D8F725AB988}"/>
              </a:ext>
            </a:extLst>
          </p:cNvPr>
          <p:cNvSpPr txBox="1"/>
          <p:nvPr/>
        </p:nvSpPr>
        <p:spPr>
          <a:xfrm>
            <a:off x="784984" y="1457608"/>
            <a:ext cx="570669" cy="523220"/>
          </a:xfrm>
          <a:prstGeom prst="rect">
            <a:avLst/>
          </a:prstGeom>
          <a:noFill/>
        </p:spPr>
        <p:txBody>
          <a:bodyPr wrap="none" lIns="0" tIns="0" rIns="0" bIns="0" rtlCol="0">
            <a:spAutoFit/>
          </a:bodyPr>
          <a:lstStyle>
            <a:defPPr>
              <a:defRPr lang="en-US"/>
            </a:defPPr>
            <a:lvl1pPr marR="0" lvl="0" indent="0" algn="ctr" fontAlgn="auto">
              <a:lnSpc>
                <a:spcPct val="85000"/>
              </a:lnSpc>
              <a:spcBef>
                <a:spcPts val="399"/>
              </a:spcBef>
              <a:spcAft>
                <a:spcPts val="0"/>
              </a:spcAft>
              <a:buClrTx/>
              <a:buSzTx/>
              <a:buFontTx/>
              <a:buNone/>
              <a:tabLst/>
              <a:defRPr kumimoji="0" sz="3600" b="0" i="0" u="none" strike="noStrike" cap="none" spc="0" normalizeH="0" baseline="0">
                <a:ln>
                  <a:noFill/>
                </a:ln>
                <a:solidFill>
                  <a:srgbClr val="008756"/>
                </a:solidFill>
                <a:effectLst/>
                <a:uLnTx/>
                <a:uFillTx/>
                <a:latin typeface="+mj-lt"/>
                <a:cs typeface="Arial" panose="020B0604020202020204" pitchFamily="34" charset="0"/>
              </a:defRPr>
            </a:lvl1pPr>
          </a:lstStyle>
          <a:p>
            <a:r>
              <a:rPr lang="fr-FR" dirty="0"/>
              <a:t>	#1</a:t>
            </a:r>
          </a:p>
        </p:txBody>
      </p:sp>
      <p:sp>
        <p:nvSpPr>
          <p:cNvPr id="3" name="Espace réservé du numéro de diapositive 2">
            <a:extLst>
              <a:ext uri="{FF2B5EF4-FFF2-40B4-BE49-F238E27FC236}">
                <a16:creationId xmlns:a16="http://schemas.microsoft.com/office/drawing/2014/main" id="{D8182BAF-5D87-4D4F-B46D-B1A994AA1E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107718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4B399D-8039-4B5A-81E8-DECBB0149854}"/>
              </a:ext>
            </a:extLst>
          </p:cNvPr>
          <p:cNvSpPr/>
          <p:nvPr/>
        </p:nvSpPr>
        <p:spPr bwMode="ltGray">
          <a:xfrm>
            <a:off x="6585857" y="1643308"/>
            <a:ext cx="5606142" cy="97328"/>
          </a:xfrm>
          <a:prstGeom prst="rect">
            <a:avLst/>
          </a:prstGeom>
          <a:solidFill>
            <a:srgbClr val="00746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Espace réservé du contenu 8">
            <a:extLst>
              <a:ext uri="{FF2B5EF4-FFF2-40B4-BE49-F238E27FC236}">
                <a16:creationId xmlns:a16="http://schemas.microsoft.com/office/drawing/2014/main" id="{0ED711F9-8E3D-45BA-B072-5079E32BB006}"/>
              </a:ext>
            </a:extLst>
          </p:cNvPr>
          <p:cNvSpPr>
            <a:spLocks noGrp="1"/>
          </p:cNvSpPr>
          <p:nvPr>
            <p:ph idx="1"/>
          </p:nvPr>
        </p:nvSpPr>
        <p:spPr>
          <a:xfrm>
            <a:off x="1903290" y="2450841"/>
            <a:ext cx="9806628" cy="4370427"/>
          </a:xfrm>
        </p:spPr>
        <p:txBody>
          <a:bodyPr numCol="2" spcCol="360000"/>
          <a:lstStyle/>
          <a:p>
            <a:pPr marL="285750" indent="-285750" algn="just" fontAlgn="base">
              <a:buFont typeface="Wingdings" pitchFamily="2" charset="2"/>
              <a:buChar char="§"/>
            </a:pPr>
            <a:r>
              <a:rPr lang="fr-FR" sz="1300" dirty="0">
                <a:latin typeface="+mj-lt"/>
              </a:rPr>
              <a:t>This </a:t>
            </a:r>
            <a:r>
              <a:rPr lang="en-GB" sz="1300" dirty="0">
                <a:latin typeface="+mj-lt"/>
              </a:rPr>
              <a:t>year, </a:t>
            </a:r>
            <a:r>
              <a:rPr lang="fr-FR" sz="1300" b="1" dirty="0" err="1" smtClean="0">
                <a:latin typeface="+mj-lt"/>
              </a:rPr>
              <a:t>almost</a:t>
            </a:r>
            <a:r>
              <a:rPr lang="fr-FR" sz="1300" b="1" dirty="0" smtClean="0">
                <a:latin typeface="+mj-lt"/>
              </a:rPr>
              <a:t> </a:t>
            </a:r>
            <a:r>
              <a:rPr lang="fr-FR" sz="1300" b="1" dirty="0" err="1" smtClean="0">
                <a:latin typeface="+mj-lt"/>
              </a:rPr>
              <a:t>half</a:t>
            </a:r>
            <a:r>
              <a:rPr lang="fr-FR" sz="1300" b="1" dirty="0" smtClean="0">
                <a:latin typeface="+mj-lt"/>
              </a:rPr>
              <a:t> (48%) of the </a:t>
            </a:r>
            <a:r>
              <a:rPr lang="en-ZA" sz="1300" b="1" dirty="0" smtClean="0">
                <a:latin typeface="+mj-lt"/>
              </a:rPr>
              <a:t>companies</a:t>
            </a:r>
            <a:r>
              <a:rPr lang="fr-FR" sz="1300" b="1" dirty="0" smtClean="0">
                <a:latin typeface="+mj-lt"/>
              </a:rPr>
              <a:t> have </a:t>
            </a:r>
            <a:r>
              <a:rPr lang="en-ZA" sz="1300" b="1" dirty="0">
                <a:latin typeface="+mj-lt"/>
              </a:rPr>
              <a:t>adopted at least one alternative fuel technology </a:t>
            </a:r>
            <a:r>
              <a:rPr lang="en-ZA" sz="1300" dirty="0">
                <a:latin typeface="+mj-lt"/>
              </a:rPr>
              <a:t>(Hybrid, Plug-in hybrid or 100% BEV) </a:t>
            </a:r>
            <a:r>
              <a:rPr lang="en-ZA" sz="1300" b="1" dirty="0">
                <a:latin typeface="+mj-lt"/>
              </a:rPr>
              <a:t>for their passenger cars</a:t>
            </a:r>
            <a:r>
              <a:rPr lang="en-ZA" sz="1300" dirty="0">
                <a:latin typeface="+mj-lt"/>
              </a:rPr>
              <a:t>. </a:t>
            </a:r>
          </a:p>
          <a:p>
            <a:pPr marL="633413" lvl="2" indent="-268288" algn="just" fontAlgn="base"/>
            <a:r>
              <a:rPr lang="en-ZA" sz="1300" dirty="0">
                <a:latin typeface="+mj-lt"/>
              </a:rPr>
              <a:t>Hence, Belgian companies are in line with the European average</a:t>
            </a:r>
            <a:r>
              <a:rPr lang="en-ZA" sz="1300" b="1" dirty="0">
                <a:latin typeface="+mj-lt"/>
              </a:rPr>
              <a:t>.</a:t>
            </a:r>
          </a:p>
          <a:p>
            <a:pPr marL="633413" lvl="2" indent="-268288" algn="just" fontAlgn="base"/>
            <a:r>
              <a:rPr lang="en-ZA" sz="1300" b="1" dirty="0">
                <a:latin typeface="+mj-lt"/>
              </a:rPr>
              <a:t>Hybrids and Plug-in </a:t>
            </a:r>
            <a:r>
              <a:rPr lang="en-ZA" sz="1300" b="1" dirty="0" smtClean="0">
                <a:latin typeface="+mj-lt"/>
              </a:rPr>
              <a:t>hybrids (30%) </a:t>
            </a:r>
            <a:r>
              <a:rPr lang="en-ZA" sz="1300" b="1" dirty="0">
                <a:latin typeface="+mj-lt"/>
              </a:rPr>
              <a:t>dominate the market </a:t>
            </a:r>
            <a:r>
              <a:rPr lang="en-ZA" sz="1300" b="1" dirty="0" smtClean="0">
                <a:latin typeface="+mj-lt"/>
              </a:rPr>
              <a:t>of alternative fuels</a:t>
            </a:r>
            <a:r>
              <a:rPr lang="en-ZA" sz="1300" dirty="0" smtClean="0">
                <a:latin typeface="+mj-lt"/>
              </a:rPr>
              <a:t>, </a:t>
            </a:r>
            <a:r>
              <a:rPr lang="en-ZA" sz="1300" dirty="0">
                <a:latin typeface="+mj-lt"/>
              </a:rPr>
              <a:t>while the adoption of 100% BEV is somewhat </a:t>
            </a:r>
            <a:r>
              <a:rPr lang="en-ZA" sz="1300" dirty="0" smtClean="0">
                <a:latin typeface="+mj-lt"/>
              </a:rPr>
              <a:t>lower (13%). </a:t>
            </a:r>
            <a:endParaRPr lang="en-ZA" sz="1300" dirty="0">
              <a:latin typeface="+mj-lt"/>
            </a:endParaRPr>
          </a:p>
          <a:p>
            <a:pPr marL="633413" lvl="2" indent="-268288" algn="just" fontAlgn="base"/>
            <a:r>
              <a:rPr lang="en-ZA" sz="1300" dirty="0">
                <a:latin typeface="+mj-lt"/>
              </a:rPr>
              <a:t>The </a:t>
            </a:r>
            <a:r>
              <a:rPr lang="en-ZA" sz="1300" b="1" dirty="0">
                <a:latin typeface="+mj-lt"/>
              </a:rPr>
              <a:t>reasons to electrify the passenger car fleets are  very diversified</a:t>
            </a:r>
            <a:r>
              <a:rPr lang="en-ZA" sz="1300" dirty="0">
                <a:latin typeface="+mj-lt"/>
              </a:rPr>
              <a:t>, relying on the environmental, economical, reputational (company image and CSR policies) factors as well as on the restrictions imposed by public </a:t>
            </a:r>
            <a:r>
              <a:rPr lang="en-ZA" sz="1300" dirty="0" smtClean="0">
                <a:latin typeface="+mj-lt"/>
              </a:rPr>
              <a:t>policies.</a:t>
            </a:r>
          </a:p>
          <a:p>
            <a:pPr marL="633413" lvl="2" indent="-268288" algn="just" fontAlgn="base"/>
            <a:endParaRPr lang="en-ZA" sz="1300" dirty="0">
              <a:latin typeface="+mj-lt"/>
            </a:endParaRPr>
          </a:p>
          <a:p>
            <a:pPr marL="633413" lvl="2" indent="-268288" algn="just" fontAlgn="base"/>
            <a:endParaRPr lang="en-ZA" sz="1300" dirty="0">
              <a:latin typeface="+mj-lt"/>
            </a:endParaRPr>
          </a:p>
          <a:p>
            <a:pPr marL="285750" lvl="2" indent="-285750" algn="just" fontAlgn="base">
              <a:spcBef>
                <a:spcPts val="1200"/>
              </a:spcBef>
            </a:pPr>
            <a:endParaRPr lang="en-ZA" sz="1300" dirty="0">
              <a:latin typeface="+mj-lt"/>
            </a:endParaRPr>
          </a:p>
          <a:p>
            <a:pPr marL="285750" lvl="2" indent="-285750" algn="just" fontAlgn="base">
              <a:spcBef>
                <a:spcPts val="1200"/>
              </a:spcBef>
            </a:pPr>
            <a:endParaRPr lang="en-ZA" sz="1300" dirty="0">
              <a:latin typeface="+mj-lt"/>
            </a:endParaRPr>
          </a:p>
          <a:p>
            <a:pPr marL="285750" lvl="2" indent="-285750" algn="just" fontAlgn="base">
              <a:spcBef>
                <a:spcPts val="1200"/>
              </a:spcBef>
            </a:pPr>
            <a:r>
              <a:rPr lang="en-ZA" sz="1300" b="1" dirty="0">
                <a:latin typeface="+mj-lt"/>
              </a:rPr>
              <a:t>The shift to the alternative fuels is more complicated for LCV</a:t>
            </a:r>
            <a:r>
              <a:rPr lang="en-ZA" sz="1300" dirty="0">
                <a:latin typeface="+mj-lt"/>
              </a:rPr>
              <a:t>: </a:t>
            </a:r>
          </a:p>
          <a:p>
            <a:pPr marL="633413" lvl="2" indent="-268288" algn="just" fontAlgn="base"/>
            <a:r>
              <a:rPr lang="en-ZA" sz="1300" dirty="0">
                <a:latin typeface="+mj-lt"/>
              </a:rPr>
              <a:t>The </a:t>
            </a:r>
            <a:r>
              <a:rPr lang="en-ZA" sz="1300" b="1" dirty="0">
                <a:latin typeface="+mj-lt"/>
              </a:rPr>
              <a:t>adoption of 100% BEV is much </a:t>
            </a:r>
            <a:r>
              <a:rPr lang="en-ZA" sz="1300" b="1" dirty="0" smtClean="0">
                <a:latin typeface="+mj-lt"/>
              </a:rPr>
              <a:t>lower for </a:t>
            </a:r>
            <a:r>
              <a:rPr lang="en-ZA" sz="1300" b="1" dirty="0">
                <a:latin typeface="+mj-lt"/>
              </a:rPr>
              <a:t>LCV </a:t>
            </a:r>
            <a:r>
              <a:rPr lang="en-ZA" sz="1300" dirty="0">
                <a:latin typeface="+mj-lt"/>
              </a:rPr>
              <a:t>than for passenger </a:t>
            </a:r>
            <a:r>
              <a:rPr lang="en-ZA" sz="1300" dirty="0" smtClean="0">
                <a:latin typeface="+mj-lt"/>
              </a:rPr>
              <a:t>cars – only 8% of the companies use BEV LCVs, which </a:t>
            </a:r>
            <a:r>
              <a:rPr lang="en-ZA" sz="1300" dirty="0">
                <a:latin typeface="+mj-lt"/>
              </a:rPr>
              <a:t>in </a:t>
            </a:r>
            <a:r>
              <a:rPr lang="en-ZA" sz="1300" dirty="0" smtClean="0">
                <a:latin typeface="+mj-lt"/>
              </a:rPr>
              <a:t>line </a:t>
            </a:r>
            <a:r>
              <a:rPr lang="en-ZA" sz="1300" dirty="0">
                <a:latin typeface="+mj-lt"/>
              </a:rPr>
              <a:t>with the European trend.</a:t>
            </a:r>
          </a:p>
          <a:p>
            <a:pPr marL="633413" lvl="2" indent="-268288" algn="just" fontAlgn="base"/>
            <a:r>
              <a:rPr lang="en-ZA" sz="1300" dirty="0">
                <a:latin typeface="+mj-lt"/>
              </a:rPr>
              <a:t>Besides, the expected share of ICE vehicles in the next 3 years is also higher for LCV </a:t>
            </a:r>
            <a:r>
              <a:rPr lang="en-ZA" sz="1300" dirty="0" smtClean="0">
                <a:latin typeface="+mj-lt"/>
              </a:rPr>
              <a:t>(57%) than </a:t>
            </a:r>
            <a:r>
              <a:rPr lang="en-ZA" sz="1300" dirty="0">
                <a:latin typeface="+mj-lt"/>
              </a:rPr>
              <a:t>for passenger </a:t>
            </a:r>
            <a:r>
              <a:rPr lang="en-ZA" sz="1300" dirty="0" smtClean="0">
                <a:latin typeface="+mj-lt"/>
              </a:rPr>
              <a:t>cars (49%).</a:t>
            </a:r>
            <a:endParaRPr lang="en-ZA" sz="1300" dirty="0">
              <a:latin typeface="+mj-lt"/>
            </a:endParaRPr>
          </a:p>
          <a:p>
            <a:pPr marL="285750" indent="-285750" algn="just" fontAlgn="base">
              <a:buFont typeface="Wingdings" pitchFamily="2" charset="2"/>
              <a:buChar char="§"/>
            </a:pPr>
            <a:r>
              <a:rPr lang="en-ZA" sz="1300" dirty="0">
                <a:latin typeface="+mj-lt"/>
              </a:rPr>
              <a:t>This year, with the development of the public infrastructure of charging points and the enlarging offer of 100% BEV models, </a:t>
            </a:r>
            <a:r>
              <a:rPr lang="en-ZA" sz="1300" dirty="0" smtClean="0">
                <a:latin typeface="+mj-lt"/>
              </a:rPr>
              <a:t>Belgian fleet </a:t>
            </a:r>
            <a:r>
              <a:rPr lang="en-ZA" sz="1300" dirty="0">
                <a:latin typeface="+mj-lt"/>
              </a:rPr>
              <a:t>managers see fewer constraints </a:t>
            </a:r>
            <a:r>
              <a:rPr lang="en-ZA" sz="1300" dirty="0" smtClean="0">
                <a:latin typeface="+mj-lt"/>
              </a:rPr>
              <a:t>than their European colleagues. To </a:t>
            </a:r>
            <a:r>
              <a:rPr lang="en-ZA" sz="1300" dirty="0">
                <a:latin typeface="+mj-lt"/>
              </a:rPr>
              <a:t>address charging difficulties that are still an issue for some companies, they </a:t>
            </a:r>
            <a:r>
              <a:rPr lang="en-ZA" sz="1300" b="1" dirty="0">
                <a:latin typeface="+mj-lt"/>
              </a:rPr>
              <a:t>keep setting up charging points in their premises</a:t>
            </a:r>
            <a:r>
              <a:rPr lang="en-ZA" sz="1300" dirty="0">
                <a:latin typeface="+mj-lt"/>
              </a:rPr>
              <a:t>.</a:t>
            </a:r>
          </a:p>
          <a:p>
            <a:pPr marL="285750" indent="-285750" algn="just" fontAlgn="base">
              <a:buFont typeface="Wingdings" pitchFamily="2" charset="2"/>
              <a:buChar char="§"/>
            </a:pPr>
            <a:r>
              <a:rPr lang="en-ZA" sz="1300" dirty="0">
                <a:latin typeface="+mj-lt"/>
              </a:rPr>
              <a:t>But despite these trends, the </a:t>
            </a:r>
            <a:r>
              <a:rPr lang="en-ZA" sz="1300" b="1" dirty="0">
                <a:latin typeface="+mj-lt"/>
              </a:rPr>
              <a:t>companies are still rather conservative about the share of 100% BEV in their fleet in the near </a:t>
            </a:r>
            <a:r>
              <a:rPr lang="en-ZA" sz="1300" b="1" dirty="0" smtClean="0">
                <a:latin typeface="+mj-lt"/>
              </a:rPr>
              <a:t>future (20% PC and 24% LCV)</a:t>
            </a:r>
            <a:r>
              <a:rPr lang="en-ZA" sz="1300" dirty="0" smtClean="0">
                <a:latin typeface="+mj-lt"/>
              </a:rPr>
              <a:t>.</a:t>
            </a:r>
            <a:endParaRPr lang="en-ZA" sz="1300" dirty="0">
              <a:latin typeface="+mj-lt"/>
            </a:endParaRPr>
          </a:p>
          <a:p>
            <a:pPr algn="just" fontAlgn="base"/>
            <a:endParaRPr lang="en-GB" sz="1300" dirty="0">
              <a:latin typeface="+mj-lt"/>
            </a:endParaRPr>
          </a:p>
        </p:txBody>
      </p:sp>
      <p:sp>
        <p:nvSpPr>
          <p:cNvPr id="5" name="Titre 4">
            <a:extLst>
              <a:ext uri="{FF2B5EF4-FFF2-40B4-BE49-F238E27FC236}">
                <a16:creationId xmlns:a16="http://schemas.microsoft.com/office/drawing/2014/main" id="{77C6A7EE-D416-4B91-8BD9-93B537D88DAA}"/>
              </a:ext>
            </a:extLst>
          </p:cNvPr>
          <p:cNvSpPr>
            <a:spLocks noGrp="1"/>
          </p:cNvSpPr>
          <p:nvPr>
            <p:ph type="title"/>
          </p:nvPr>
        </p:nvSpPr>
        <p:spPr>
          <a:xfrm>
            <a:off x="359400" y="83080"/>
            <a:ext cx="11832599" cy="738664"/>
          </a:xfrm>
        </p:spPr>
        <p:txBody>
          <a:bodyPr vert="horz" lIns="180000" tIns="0" rIns="0" bIns="0" rtlCol="0" anchor="t">
            <a:spAutoFit/>
          </a:bodyPr>
          <a:lstStyle/>
          <a:p>
            <a:r>
              <a:rPr lang="fr-FR" sz="2000" dirty="0">
                <a:latin typeface="+mj-lt"/>
              </a:rPr>
              <a:t>INSIGHT 2: </a:t>
            </a:r>
            <a:r>
              <a:rPr lang="en-US" sz="2000" dirty="0">
                <a:latin typeface="+mj-lt"/>
              </a:rPr>
              <a:t>Belgian companies position in the European average in terms of the adoption of new fuel technologies – much more widespread for passenger cars than for </a:t>
            </a:r>
            <a:r>
              <a:rPr lang="en-US" sz="2000" dirty="0" err="1">
                <a:latin typeface="+mj-lt"/>
              </a:rPr>
              <a:t>lcv</a:t>
            </a:r>
            <a:endParaRPr lang="fr-FR" sz="2000" dirty="0">
              <a:latin typeface="+mj-lt"/>
            </a:endParaRPr>
          </a:p>
        </p:txBody>
      </p:sp>
      <p:sp>
        <p:nvSpPr>
          <p:cNvPr id="12" name="ZoneTexte 11">
            <a:extLst>
              <a:ext uri="{FF2B5EF4-FFF2-40B4-BE49-F238E27FC236}">
                <a16:creationId xmlns:a16="http://schemas.microsoft.com/office/drawing/2014/main" id="{3F4A50D8-7D78-454E-8592-E4641777A6BA}"/>
              </a:ext>
            </a:extLst>
          </p:cNvPr>
          <p:cNvSpPr txBox="1"/>
          <p:nvPr/>
        </p:nvSpPr>
        <p:spPr>
          <a:xfrm>
            <a:off x="1870633" y="1316249"/>
            <a:ext cx="4349192" cy="706347"/>
          </a:xfrm>
          <a:prstGeom prst="rect">
            <a:avLst/>
          </a:prstGeom>
          <a:noFill/>
        </p:spPr>
        <p:txBody>
          <a:bodyPr wrap="square" lIns="0" tIns="0" rIns="0" bIns="0" rtlCol="0">
            <a:spAutoFit/>
          </a:bodyPr>
          <a:lstStyle>
            <a:defPPr>
              <a:defRPr lang="en-US"/>
            </a:defPPr>
            <a:lvl1pPr marR="0" lvl="0" indent="0" fontAlgn="auto">
              <a:lnSpc>
                <a:spcPct val="85000"/>
              </a:lnSpc>
              <a:spcBef>
                <a:spcPts val="1200"/>
              </a:spcBef>
              <a:spcAft>
                <a:spcPts val="600"/>
              </a:spcAft>
              <a:buClrTx/>
              <a:buSzTx/>
              <a:buFontTx/>
              <a:buNone/>
              <a:tabLst/>
              <a:defRPr kumimoji="0" b="1" i="0" u="none" strike="noStrike" cap="none" spc="0" normalizeH="0" baseline="0">
                <a:ln>
                  <a:noFill/>
                </a:ln>
                <a:solidFill>
                  <a:srgbClr val="000000"/>
                </a:solidFill>
                <a:effectLst/>
                <a:uLnTx/>
                <a:uFillTx/>
                <a:latin typeface="+mj-lt"/>
              </a:defRPr>
            </a:lvl1pPr>
          </a:lstStyle>
          <a:p>
            <a:r>
              <a:rPr lang="en-GB" dirty="0"/>
              <a:t>MOST BELGIAN COMPANIES HAVE ALREADY ADOPTED </a:t>
            </a:r>
            <a:r>
              <a:rPr lang="en-GB" dirty="0" smtClean="0"/>
              <a:t>ALTERNATIVE </a:t>
            </a:r>
            <a:r>
              <a:rPr lang="en-GB" dirty="0"/>
              <a:t>FUELS FOR PASSENGER CARS</a:t>
            </a:r>
            <a:endParaRPr lang="en-US" dirty="0"/>
          </a:p>
        </p:txBody>
      </p:sp>
      <p:sp>
        <p:nvSpPr>
          <p:cNvPr id="7" name="Freeform 9">
            <a:extLst>
              <a:ext uri="{FF2B5EF4-FFF2-40B4-BE49-F238E27FC236}">
                <a16:creationId xmlns:a16="http://schemas.microsoft.com/office/drawing/2014/main" id="{4086B369-FEF3-4C91-AC4F-5B6E63C396F9}"/>
              </a:ext>
            </a:extLst>
          </p:cNvPr>
          <p:cNvSpPr>
            <a:spLocks noChangeAspect="1"/>
          </p:cNvSpPr>
          <p:nvPr/>
        </p:nvSpPr>
        <p:spPr bwMode="auto">
          <a:xfrm>
            <a:off x="724390" y="1339922"/>
            <a:ext cx="691859" cy="761157"/>
          </a:xfrm>
          <a:custGeom>
            <a:avLst/>
            <a:gdLst>
              <a:gd name="T0" fmla="*/ 619 w 619"/>
              <a:gd name="T1" fmla="*/ 0 h 681"/>
              <a:gd name="T2" fmla="*/ 0 w 619"/>
              <a:gd name="T3" fmla="*/ 0 h 681"/>
              <a:gd name="T4" fmla="*/ 0 w 619"/>
              <a:gd name="T5" fmla="*/ 616 h 681"/>
              <a:gd name="T6" fmla="*/ 211 w 619"/>
              <a:gd name="T7" fmla="*/ 616 h 681"/>
              <a:gd name="T8" fmla="*/ 309 w 619"/>
              <a:gd name="T9" fmla="*/ 681 h 681"/>
              <a:gd name="T10" fmla="*/ 406 w 619"/>
              <a:gd name="T11" fmla="*/ 616 h 681"/>
              <a:gd name="T12" fmla="*/ 619 w 619"/>
              <a:gd name="T13" fmla="*/ 616 h 681"/>
              <a:gd name="T14" fmla="*/ 619 w 619"/>
              <a:gd name="T15" fmla="*/ 0 h 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681">
                <a:moveTo>
                  <a:pt x="619" y="0"/>
                </a:moveTo>
                <a:lnTo>
                  <a:pt x="0" y="0"/>
                </a:lnTo>
                <a:lnTo>
                  <a:pt x="0" y="616"/>
                </a:lnTo>
                <a:lnTo>
                  <a:pt x="211" y="616"/>
                </a:lnTo>
                <a:lnTo>
                  <a:pt x="309" y="681"/>
                </a:lnTo>
                <a:lnTo>
                  <a:pt x="406" y="616"/>
                </a:lnTo>
                <a:lnTo>
                  <a:pt x="619" y="616"/>
                </a:lnTo>
                <a:lnTo>
                  <a:pt x="619" y="0"/>
                </a:lnTo>
                <a:close/>
              </a:path>
            </a:pathLst>
          </a:custGeom>
          <a:solidFill>
            <a:schemeClr val="bg1"/>
          </a:solidFill>
          <a:ln w="28575">
            <a:solidFill>
              <a:srgbClr val="00875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 name="ZoneTexte 7">
            <a:extLst>
              <a:ext uri="{FF2B5EF4-FFF2-40B4-BE49-F238E27FC236}">
                <a16:creationId xmlns:a16="http://schemas.microsoft.com/office/drawing/2014/main" id="{60435C3A-936E-45AA-A767-9D8F725AB988}"/>
              </a:ext>
            </a:extLst>
          </p:cNvPr>
          <p:cNvSpPr txBox="1"/>
          <p:nvPr/>
        </p:nvSpPr>
        <p:spPr>
          <a:xfrm>
            <a:off x="767351" y="1457608"/>
            <a:ext cx="605936" cy="546303"/>
          </a:xfrm>
          <a:prstGeom prst="rect">
            <a:avLst/>
          </a:prstGeom>
          <a:noFill/>
        </p:spPr>
        <p:txBody>
          <a:bodyPr wrap="none" lIns="0" tIns="0" rIns="0" bIns="0" rtlCol="0">
            <a:spAutoFit/>
          </a:bodyPr>
          <a:lstStyle>
            <a:defPPr>
              <a:defRPr lang="en-US"/>
            </a:defPPr>
            <a:lvl1pPr marR="0" lvl="0" indent="0" algn="ctr" fontAlgn="auto">
              <a:lnSpc>
                <a:spcPct val="85000"/>
              </a:lnSpc>
              <a:spcBef>
                <a:spcPts val="399"/>
              </a:spcBef>
              <a:spcAft>
                <a:spcPts val="0"/>
              </a:spcAft>
              <a:buClrTx/>
              <a:buSzTx/>
              <a:buFontTx/>
              <a:buNone/>
              <a:tabLst/>
              <a:defRPr kumimoji="0" sz="3600" b="0" i="0" u="none" strike="noStrike" cap="none" spc="0" normalizeH="0" baseline="0">
                <a:ln>
                  <a:noFill/>
                </a:ln>
                <a:solidFill>
                  <a:srgbClr val="008756"/>
                </a:solidFill>
                <a:effectLst/>
                <a:uLnTx/>
                <a:uFillTx/>
                <a:latin typeface="+mj-lt"/>
                <a:cs typeface="Arial" panose="020B0604020202020204" pitchFamily="34" charset="0"/>
              </a:defRPr>
            </a:lvl1pPr>
          </a:lstStyle>
          <a:p>
            <a:r>
              <a:rPr lang="fr-FR" dirty="0"/>
              <a:t>#2</a:t>
            </a:r>
          </a:p>
        </p:txBody>
      </p:sp>
      <p:sp>
        <p:nvSpPr>
          <p:cNvPr id="3" name="Espace réservé du numéro de diapositive 2">
            <a:extLst>
              <a:ext uri="{FF2B5EF4-FFF2-40B4-BE49-F238E27FC236}">
                <a16:creationId xmlns:a16="http://schemas.microsoft.com/office/drawing/2014/main" id="{257316DC-5D36-47C3-B0A7-8D3DF28592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278144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4B399D-8039-4B5A-81E8-DECBB0149854}"/>
              </a:ext>
            </a:extLst>
          </p:cNvPr>
          <p:cNvSpPr/>
          <p:nvPr/>
        </p:nvSpPr>
        <p:spPr bwMode="ltGray">
          <a:xfrm>
            <a:off x="6585857" y="1643308"/>
            <a:ext cx="5606142" cy="97328"/>
          </a:xfrm>
          <a:prstGeom prst="rect">
            <a:avLst/>
          </a:prstGeom>
          <a:solidFill>
            <a:srgbClr val="0087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re 4">
            <a:extLst>
              <a:ext uri="{FF2B5EF4-FFF2-40B4-BE49-F238E27FC236}">
                <a16:creationId xmlns:a16="http://schemas.microsoft.com/office/drawing/2014/main" id="{77C6A7EE-D416-4B91-8BD9-93B537D88DAA}"/>
              </a:ext>
            </a:extLst>
          </p:cNvPr>
          <p:cNvSpPr>
            <a:spLocks noGrp="1"/>
          </p:cNvSpPr>
          <p:nvPr>
            <p:ph type="title"/>
          </p:nvPr>
        </p:nvSpPr>
        <p:spPr>
          <a:xfrm>
            <a:off x="359400" y="212615"/>
            <a:ext cx="11473200" cy="492443"/>
          </a:xfrm>
        </p:spPr>
        <p:txBody>
          <a:bodyPr vert="horz" lIns="180000" tIns="0" rIns="0" bIns="0" rtlCol="0" anchor="t">
            <a:spAutoFit/>
          </a:bodyPr>
          <a:lstStyle/>
          <a:p>
            <a:r>
              <a:rPr lang="en-GB" sz="2000" dirty="0">
                <a:latin typeface="+mj-lt"/>
              </a:rPr>
              <a:t>INSIGHT 3 : </a:t>
            </a:r>
            <a:r>
              <a:rPr lang="en-US" sz="2000" dirty="0">
                <a:latin typeface="+mj-lt"/>
              </a:rPr>
              <a:t>most Belgian companies have already adopted alternative mobility solutions, complementary to their fleets</a:t>
            </a:r>
            <a:endParaRPr lang="fr-FR" sz="2000" dirty="0">
              <a:latin typeface="+mj-lt"/>
            </a:endParaRPr>
          </a:p>
        </p:txBody>
      </p:sp>
      <p:sp>
        <p:nvSpPr>
          <p:cNvPr id="12" name="ZoneTexte 11">
            <a:extLst>
              <a:ext uri="{FF2B5EF4-FFF2-40B4-BE49-F238E27FC236}">
                <a16:creationId xmlns:a16="http://schemas.microsoft.com/office/drawing/2014/main" id="{3F4A50D8-7D78-454E-8592-E4641777A6BA}"/>
              </a:ext>
            </a:extLst>
          </p:cNvPr>
          <p:cNvSpPr txBox="1"/>
          <p:nvPr/>
        </p:nvSpPr>
        <p:spPr>
          <a:xfrm>
            <a:off x="1870632" y="1316249"/>
            <a:ext cx="4453967" cy="525528"/>
          </a:xfrm>
          <a:prstGeom prst="rect">
            <a:avLst/>
          </a:prstGeom>
          <a:noFill/>
        </p:spPr>
        <p:txBody>
          <a:bodyPr wrap="square" lIns="0" tIns="0" rIns="0" bIns="0" rtlCol="0">
            <a:spAutoFit/>
          </a:bodyPr>
          <a:lstStyle>
            <a:defPPr>
              <a:defRPr lang="en-US"/>
            </a:defPPr>
            <a:lvl1pPr marR="0" lvl="0" indent="0" fontAlgn="auto">
              <a:lnSpc>
                <a:spcPct val="85000"/>
              </a:lnSpc>
              <a:spcBef>
                <a:spcPts val="1200"/>
              </a:spcBef>
              <a:spcAft>
                <a:spcPts val="600"/>
              </a:spcAft>
              <a:buClrTx/>
              <a:buSzTx/>
              <a:buFontTx/>
              <a:buNone/>
              <a:tabLst/>
              <a:defRPr kumimoji="0" b="1" i="0" u="none" strike="noStrike" cap="none" spc="0" normalizeH="0" baseline="0">
                <a:ln>
                  <a:noFill/>
                </a:ln>
                <a:solidFill>
                  <a:srgbClr val="000000"/>
                </a:solidFill>
                <a:effectLst/>
                <a:uLnTx/>
                <a:uFillTx/>
                <a:latin typeface="+mj-lt"/>
              </a:defRPr>
            </a:lvl1pPr>
          </a:lstStyle>
          <a:p>
            <a:r>
              <a:rPr lang="en-US" dirty="0"/>
              <a:t>THE ALTERNATIVE MOBILITY SOLUTIONS ARE RATHER WIDESPREAD</a:t>
            </a:r>
          </a:p>
        </p:txBody>
      </p:sp>
      <p:sp>
        <p:nvSpPr>
          <p:cNvPr id="7" name="Freeform 9">
            <a:extLst>
              <a:ext uri="{FF2B5EF4-FFF2-40B4-BE49-F238E27FC236}">
                <a16:creationId xmlns:a16="http://schemas.microsoft.com/office/drawing/2014/main" id="{4086B369-FEF3-4C91-AC4F-5B6E63C396F9}"/>
              </a:ext>
            </a:extLst>
          </p:cNvPr>
          <p:cNvSpPr>
            <a:spLocks noChangeAspect="1"/>
          </p:cNvSpPr>
          <p:nvPr/>
        </p:nvSpPr>
        <p:spPr bwMode="auto">
          <a:xfrm>
            <a:off x="724390" y="1339922"/>
            <a:ext cx="691859" cy="761157"/>
          </a:xfrm>
          <a:custGeom>
            <a:avLst/>
            <a:gdLst>
              <a:gd name="T0" fmla="*/ 619 w 619"/>
              <a:gd name="T1" fmla="*/ 0 h 681"/>
              <a:gd name="T2" fmla="*/ 0 w 619"/>
              <a:gd name="T3" fmla="*/ 0 h 681"/>
              <a:gd name="T4" fmla="*/ 0 w 619"/>
              <a:gd name="T5" fmla="*/ 616 h 681"/>
              <a:gd name="T6" fmla="*/ 211 w 619"/>
              <a:gd name="T7" fmla="*/ 616 h 681"/>
              <a:gd name="T8" fmla="*/ 309 w 619"/>
              <a:gd name="T9" fmla="*/ 681 h 681"/>
              <a:gd name="T10" fmla="*/ 406 w 619"/>
              <a:gd name="T11" fmla="*/ 616 h 681"/>
              <a:gd name="T12" fmla="*/ 619 w 619"/>
              <a:gd name="T13" fmla="*/ 616 h 681"/>
              <a:gd name="T14" fmla="*/ 619 w 619"/>
              <a:gd name="T15" fmla="*/ 0 h 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681">
                <a:moveTo>
                  <a:pt x="619" y="0"/>
                </a:moveTo>
                <a:lnTo>
                  <a:pt x="0" y="0"/>
                </a:lnTo>
                <a:lnTo>
                  <a:pt x="0" y="616"/>
                </a:lnTo>
                <a:lnTo>
                  <a:pt x="211" y="616"/>
                </a:lnTo>
                <a:lnTo>
                  <a:pt x="309" y="681"/>
                </a:lnTo>
                <a:lnTo>
                  <a:pt x="406" y="616"/>
                </a:lnTo>
                <a:lnTo>
                  <a:pt x="619" y="616"/>
                </a:lnTo>
                <a:lnTo>
                  <a:pt x="619" y="0"/>
                </a:lnTo>
                <a:close/>
              </a:path>
            </a:pathLst>
          </a:custGeom>
          <a:solidFill>
            <a:schemeClr val="bg1"/>
          </a:solidFill>
          <a:ln w="28575">
            <a:solidFill>
              <a:srgbClr val="00875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 name="ZoneTexte 7">
            <a:extLst>
              <a:ext uri="{FF2B5EF4-FFF2-40B4-BE49-F238E27FC236}">
                <a16:creationId xmlns:a16="http://schemas.microsoft.com/office/drawing/2014/main" id="{60435C3A-936E-45AA-A767-9D8F725AB988}"/>
              </a:ext>
            </a:extLst>
          </p:cNvPr>
          <p:cNvSpPr txBox="1"/>
          <p:nvPr/>
        </p:nvSpPr>
        <p:spPr>
          <a:xfrm>
            <a:off x="813838" y="1457608"/>
            <a:ext cx="512961" cy="470898"/>
          </a:xfrm>
          <a:prstGeom prst="rect">
            <a:avLst/>
          </a:prstGeom>
          <a:noFill/>
        </p:spPr>
        <p:txBody>
          <a:bodyPr wrap="none" lIns="0" tIns="0" rIns="0" bIns="0" rtlCol="0">
            <a:spAutoFit/>
          </a:bodyPr>
          <a:lstStyle>
            <a:defPPr>
              <a:defRPr lang="en-US"/>
            </a:defPPr>
            <a:lvl1pPr marR="0" lvl="0" indent="0" algn="ctr" fontAlgn="auto">
              <a:lnSpc>
                <a:spcPct val="85000"/>
              </a:lnSpc>
              <a:spcBef>
                <a:spcPts val="399"/>
              </a:spcBef>
              <a:spcAft>
                <a:spcPts val="0"/>
              </a:spcAft>
              <a:buClrTx/>
              <a:buSzTx/>
              <a:buFontTx/>
              <a:buNone/>
              <a:tabLst/>
              <a:defRPr kumimoji="0" sz="4000" b="0" i="0" u="none" strike="noStrike" cap="none" spc="0" normalizeH="0" baseline="0">
                <a:ln>
                  <a:noFill/>
                </a:ln>
                <a:solidFill>
                  <a:srgbClr val="008756"/>
                </a:solidFill>
                <a:effectLst/>
                <a:uLnTx/>
                <a:uFillTx/>
                <a:latin typeface="+mj-lt"/>
                <a:cs typeface="Arial" panose="020B0604020202020204" pitchFamily="34" charset="0"/>
              </a:defRPr>
            </a:lvl1pPr>
          </a:lstStyle>
          <a:p>
            <a:r>
              <a:rPr lang="fr-FR" sz="3600" dirty="0"/>
              <a:t>#3</a:t>
            </a:r>
          </a:p>
        </p:txBody>
      </p:sp>
      <p:sp>
        <p:nvSpPr>
          <p:cNvPr id="13" name="Espace réservé du contenu 8">
            <a:extLst>
              <a:ext uri="{FF2B5EF4-FFF2-40B4-BE49-F238E27FC236}">
                <a16:creationId xmlns:a16="http://schemas.microsoft.com/office/drawing/2014/main" id="{C1F3EADA-0E12-8D4D-B857-D57DB71FB7DE}"/>
              </a:ext>
            </a:extLst>
          </p:cNvPr>
          <p:cNvSpPr>
            <a:spLocks noGrp="1"/>
          </p:cNvSpPr>
          <p:nvPr>
            <p:ph idx="1"/>
          </p:nvPr>
        </p:nvSpPr>
        <p:spPr>
          <a:xfrm>
            <a:off x="1903290" y="2198909"/>
            <a:ext cx="9853281" cy="3616375"/>
          </a:xfrm>
        </p:spPr>
        <p:txBody>
          <a:bodyPr numCol="2" spcCol="360000"/>
          <a:lstStyle/>
          <a:p>
            <a:pPr marL="285750" lvl="2" indent="-285750" algn="just" fontAlgn="base">
              <a:spcBef>
                <a:spcPts val="1200"/>
              </a:spcBef>
            </a:pPr>
            <a:r>
              <a:rPr lang="en-ZA" sz="1300" dirty="0">
                <a:latin typeface="+mj-lt"/>
              </a:rPr>
              <a:t>With more than 6 companies out of 10 having adopted at least one mobility solution, </a:t>
            </a:r>
            <a:r>
              <a:rPr lang="en-ZA" sz="1300" b="1" dirty="0">
                <a:latin typeface="+mj-lt"/>
              </a:rPr>
              <a:t>Belgium is in line with the European average</a:t>
            </a:r>
            <a:r>
              <a:rPr lang="en-ZA" sz="1300" dirty="0">
                <a:latin typeface="+mj-lt"/>
              </a:rPr>
              <a:t>.</a:t>
            </a:r>
          </a:p>
          <a:p>
            <a:pPr marL="633413" lvl="2" indent="-268288" algn="just" fontAlgn="base"/>
            <a:r>
              <a:rPr lang="en-US" sz="1300" dirty="0">
                <a:latin typeface="+mj-lt"/>
              </a:rPr>
              <a:t>To be noted, </a:t>
            </a:r>
            <a:r>
              <a:rPr lang="en-US" sz="1300" b="1" dirty="0">
                <a:latin typeface="+mj-lt"/>
              </a:rPr>
              <a:t>these alternative solutions are mostly considered as add-ons to the current fleet </a:t>
            </a:r>
            <a:r>
              <a:rPr lang="en-US" sz="1300" dirty="0">
                <a:latin typeface="+mj-lt"/>
              </a:rPr>
              <a:t>and are not dedicated to replace it. </a:t>
            </a:r>
            <a:endParaRPr lang="en-US" sz="1300" dirty="0" smtClean="0">
              <a:latin typeface="+mj-lt"/>
            </a:endParaRPr>
          </a:p>
          <a:p>
            <a:pPr marL="633413" lvl="2" indent="-268288" algn="just" fontAlgn="base"/>
            <a:r>
              <a:rPr lang="en-US" sz="1300" dirty="0" smtClean="0">
                <a:latin typeface="+mj-lt"/>
              </a:rPr>
              <a:t>However</a:t>
            </a:r>
            <a:r>
              <a:rPr lang="en-US" sz="1300" dirty="0">
                <a:latin typeface="+mj-lt"/>
              </a:rPr>
              <a:t>, the mobility budget might have a potential to replace (at least partly) some company vehicles in 3 companies out of 10.</a:t>
            </a:r>
          </a:p>
          <a:p>
            <a:pPr marL="285750" lvl="2" indent="-285750" algn="just" fontAlgn="base">
              <a:spcBef>
                <a:spcPts val="1200"/>
              </a:spcBef>
            </a:pPr>
            <a:endParaRPr lang="en-US" sz="1300" dirty="0">
              <a:latin typeface="+mj-lt"/>
            </a:endParaRPr>
          </a:p>
          <a:p>
            <a:pPr marL="285750" lvl="2" indent="-285750" algn="just" fontAlgn="base">
              <a:spcBef>
                <a:spcPts val="1200"/>
              </a:spcBef>
            </a:pPr>
            <a:r>
              <a:rPr lang="en-US" sz="1300" dirty="0" smtClean="0">
                <a:latin typeface="+mj-lt"/>
              </a:rPr>
              <a:t>A quarter of the companies offer a </a:t>
            </a:r>
            <a:r>
              <a:rPr lang="en-US" sz="1300" b="1" dirty="0" smtClean="0">
                <a:latin typeface="+mj-lt"/>
              </a:rPr>
              <a:t>mobility plan </a:t>
            </a:r>
            <a:r>
              <a:rPr lang="en-US" sz="1300" dirty="0" smtClean="0">
                <a:latin typeface="+mj-lt"/>
              </a:rPr>
              <a:t>(or will offer one) to the employees. Over half of them state they will provide full transparency with regard to the budget and costs.</a:t>
            </a:r>
          </a:p>
          <a:p>
            <a:pPr marL="285750" lvl="2" indent="-285750" algn="just" fontAlgn="base">
              <a:spcBef>
                <a:spcPts val="1200"/>
              </a:spcBef>
            </a:pPr>
            <a:endParaRPr lang="en-US" sz="1300" dirty="0">
              <a:latin typeface="+mj-lt"/>
            </a:endParaRPr>
          </a:p>
          <a:p>
            <a:pPr marL="285750" lvl="2" indent="-285750" algn="just" fontAlgn="base">
              <a:spcBef>
                <a:spcPts val="1200"/>
              </a:spcBef>
            </a:pPr>
            <a:r>
              <a:rPr lang="en-US" sz="1300" dirty="0">
                <a:latin typeface="+mj-lt"/>
              </a:rPr>
              <a:t>Half of the companies are </a:t>
            </a:r>
            <a:r>
              <a:rPr lang="en-US" sz="1300" dirty="0" smtClean="0">
                <a:latin typeface="+mj-lt"/>
              </a:rPr>
              <a:t>ready to introduce or increase </a:t>
            </a:r>
            <a:r>
              <a:rPr lang="en-US" sz="1300" b="1" dirty="0" smtClean="0">
                <a:latin typeface="+mj-lt"/>
              </a:rPr>
              <a:t>homeworking</a:t>
            </a:r>
            <a:r>
              <a:rPr lang="en-US" sz="1300" dirty="0" smtClean="0">
                <a:latin typeface="+mj-lt"/>
              </a:rPr>
              <a:t> for the employees.</a:t>
            </a:r>
          </a:p>
          <a:p>
            <a:pPr marL="633413" lvl="2" indent="-268288" algn="just" fontAlgn="base"/>
            <a:r>
              <a:rPr lang="en-US" sz="1300" dirty="0">
                <a:latin typeface="+mj-lt"/>
              </a:rPr>
              <a:t>On average, they plan to allow </a:t>
            </a:r>
            <a:r>
              <a:rPr lang="en-US" sz="1300" b="1" dirty="0">
                <a:latin typeface="+mj-lt"/>
              </a:rPr>
              <a:t>3 days </a:t>
            </a:r>
            <a:r>
              <a:rPr lang="en-US" sz="1300" dirty="0">
                <a:latin typeface="+mj-lt"/>
              </a:rPr>
              <a:t>of homeworking per week.</a:t>
            </a:r>
          </a:p>
          <a:p>
            <a:pPr marL="633413" lvl="2" indent="-268288" algn="just" fontAlgn="base"/>
            <a:r>
              <a:rPr lang="en-US" sz="1300" dirty="0">
                <a:latin typeface="+mj-lt"/>
              </a:rPr>
              <a:t>The expect this will </a:t>
            </a:r>
            <a:r>
              <a:rPr lang="en-US" sz="1300" b="1" dirty="0">
                <a:latin typeface="+mj-lt"/>
              </a:rPr>
              <a:t>decrease</a:t>
            </a:r>
            <a:r>
              <a:rPr lang="en-US" sz="1300" dirty="0">
                <a:latin typeface="+mj-lt"/>
              </a:rPr>
              <a:t> the number of </a:t>
            </a:r>
            <a:r>
              <a:rPr lang="en-US" sz="1300" b="1" dirty="0">
                <a:latin typeface="+mj-lt"/>
              </a:rPr>
              <a:t>kilometers</a:t>
            </a:r>
            <a:r>
              <a:rPr lang="en-US" sz="1300" dirty="0">
                <a:latin typeface="+mj-lt"/>
              </a:rPr>
              <a:t> driven with company cars by </a:t>
            </a:r>
            <a:r>
              <a:rPr lang="en-US" sz="1300" b="1" dirty="0">
                <a:latin typeface="+mj-lt"/>
              </a:rPr>
              <a:t>28%.</a:t>
            </a:r>
          </a:p>
          <a:p>
            <a:pPr marL="285750" lvl="2" indent="-285750" algn="just" fontAlgn="base">
              <a:spcBef>
                <a:spcPts val="1200"/>
              </a:spcBef>
            </a:pPr>
            <a:endParaRPr lang="en-US" sz="1300" dirty="0">
              <a:latin typeface="+mj-lt"/>
            </a:endParaRPr>
          </a:p>
          <a:p>
            <a:pPr marL="285750" lvl="2" indent="-285750" algn="just" fontAlgn="base">
              <a:spcBef>
                <a:spcPts val="1200"/>
              </a:spcBef>
            </a:pPr>
            <a:endParaRPr lang="en-US" sz="1300" dirty="0">
              <a:latin typeface="+mj-lt"/>
            </a:endParaRPr>
          </a:p>
          <a:p>
            <a:pPr marL="285750" lvl="2" indent="-285750" algn="just" fontAlgn="base">
              <a:spcBef>
                <a:spcPts val="1200"/>
              </a:spcBef>
            </a:pPr>
            <a:endParaRPr lang="en-US" sz="1300" dirty="0">
              <a:latin typeface="+mj-lt"/>
            </a:endParaRPr>
          </a:p>
          <a:p>
            <a:pPr marL="285750" lvl="2" indent="-285750" algn="just" fontAlgn="base">
              <a:spcBef>
                <a:spcPts val="1200"/>
              </a:spcBef>
            </a:pPr>
            <a:endParaRPr lang="en-US" sz="1300" dirty="0">
              <a:latin typeface="+mj-lt"/>
            </a:endParaRPr>
          </a:p>
          <a:p>
            <a:pPr lvl="2" indent="0" algn="just">
              <a:buNone/>
            </a:pPr>
            <a:endParaRPr lang="en-US" sz="1300" dirty="0">
              <a:latin typeface="+mj-lt"/>
            </a:endParaRPr>
          </a:p>
          <a:p>
            <a:pPr marL="465750" lvl="2" indent="-285750" algn="just"/>
            <a:endParaRPr lang="en-US" sz="1300" dirty="0">
              <a:latin typeface="+mj-lt"/>
            </a:endParaRPr>
          </a:p>
        </p:txBody>
      </p:sp>
      <p:sp>
        <p:nvSpPr>
          <p:cNvPr id="3" name="Espace réservé du numéro de diapositive 2">
            <a:extLst>
              <a:ext uri="{FF2B5EF4-FFF2-40B4-BE49-F238E27FC236}">
                <a16:creationId xmlns:a16="http://schemas.microsoft.com/office/drawing/2014/main" id="{85C588C3-E3B9-4DA6-8B99-CB396B9864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722369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4B399D-8039-4B5A-81E8-DECBB0149854}"/>
              </a:ext>
            </a:extLst>
          </p:cNvPr>
          <p:cNvSpPr/>
          <p:nvPr/>
        </p:nvSpPr>
        <p:spPr bwMode="ltGray">
          <a:xfrm>
            <a:off x="6585857" y="1643308"/>
            <a:ext cx="5606142" cy="97328"/>
          </a:xfrm>
          <a:prstGeom prst="rect">
            <a:avLst/>
          </a:prstGeom>
          <a:solidFill>
            <a:srgbClr val="0087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re 4">
            <a:extLst>
              <a:ext uri="{FF2B5EF4-FFF2-40B4-BE49-F238E27FC236}">
                <a16:creationId xmlns:a16="http://schemas.microsoft.com/office/drawing/2014/main" id="{77C6A7EE-D416-4B91-8BD9-93B537D88DAA}"/>
              </a:ext>
            </a:extLst>
          </p:cNvPr>
          <p:cNvSpPr>
            <a:spLocks noGrp="1"/>
          </p:cNvSpPr>
          <p:nvPr>
            <p:ph type="title"/>
          </p:nvPr>
        </p:nvSpPr>
        <p:spPr>
          <a:xfrm>
            <a:off x="359400" y="223632"/>
            <a:ext cx="11473200" cy="492443"/>
          </a:xfrm>
        </p:spPr>
        <p:txBody>
          <a:bodyPr vert="horz" lIns="180000" tIns="0" rIns="0" bIns="0" rtlCol="0" anchor="t">
            <a:spAutoFit/>
          </a:bodyPr>
          <a:lstStyle/>
          <a:p>
            <a:r>
              <a:rPr lang="en-GB" sz="2000" dirty="0">
                <a:latin typeface="+mj-lt"/>
              </a:rPr>
              <a:t>INSIGHT </a:t>
            </a:r>
            <a:r>
              <a:rPr lang="en-GB" sz="2000" dirty="0" smtClean="0">
                <a:latin typeface="+mj-lt"/>
              </a:rPr>
              <a:t>4 </a:t>
            </a:r>
            <a:r>
              <a:rPr lang="en-GB" sz="2000" dirty="0">
                <a:latin typeface="+mj-lt"/>
              </a:rPr>
              <a:t>: </a:t>
            </a:r>
            <a:r>
              <a:rPr lang="en-US" sz="2000" dirty="0"/>
              <a:t>The use of telematics </a:t>
            </a:r>
            <a:r>
              <a:rPr lang="en-US" sz="2000" dirty="0" smtClean="0"/>
              <a:t>within </a:t>
            </a:r>
            <a:r>
              <a:rPr lang="en-US" sz="2000" dirty="0" err="1" smtClean="0"/>
              <a:t>BELGIan</a:t>
            </a:r>
            <a:r>
              <a:rPr lang="en-US" sz="2000" dirty="0" smtClean="0"/>
              <a:t> fleets is mainly </a:t>
            </a:r>
            <a:r>
              <a:rPr lang="en-US" sz="2000" dirty="0"/>
              <a:t>DRIVEN BY VEHICLES LOCALIZATION AND </a:t>
            </a:r>
            <a:r>
              <a:rPr lang="en-US" sz="2000" dirty="0" smtClean="0"/>
              <a:t>SECURITY </a:t>
            </a:r>
            <a:endParaRPr lang="fr-FR" sz="2000" dirty="0">
              <a:latin typeface="+mj-lt"/>
            </a:endParaRPr>
          </a:p>
        </p:txBody>
      </p:sp>
      <p:sp>
        <p:nvSpPr>
          <p:cNvPr id="12" name="ZoneTexte 11">
            <a:extLst>
              <a:ext uri="{FF2B5EF4-FFF2-40B4-BE49-F238E27FC236}">
                <a16:creationId xmlns:a16="http://schemas.microsoft.com/office/drawing/2014/main" id="{3F4A50D8-7D78-454E-8592-E4641777A6BA}"/>
              </a:ext>
            </a:extLst>
          </p:cNvPr>
          <p:cNvSpPr txBox="1"/>
          <p:nvPr/>
        </p:nvSpPr>
        <p:spPr>
          <a:xfrm>
            <a:off x="1870632" y="1316249"/>
            <a:ext cx="4453967" cy="470898"/>
          </a:xfrm>
          <a:prstGeom prst="rect">
            <a:avLst/>
          </a:prstGeom>
          <a:noFill/>
        </p:spPr>
        <p:txBody>
          <a:bodyPr wrap="square" lIns="0" tIns="0" rIns="0" bIns="0" rtlCol="0">
            <a:spAutoFit/>
          </a:bodyPr>
          <a:lstStyle>
            <a:defPPr>
              <a:defRPr lang="en-US"/>
            </a:defPPr>
            <a:lvl1pPr marR="0" lvl="0" indent="0" fontAlgn="auto">
              <a:lnSpc>
                <a:spcPct val="85000"/>
              </a:lnSpc>
              <a:spcBef>
                <a:spcPts val="1200"/>
              </a:spcBef>
              <a:spcAft>
                <a:spcPts val="600"/>
              </a:spcAft>
              <a:buClrTx/>
              <a:buSzTx/>
              <a:buFontTx/>
              <a:buNone/>
              <a:tabLst/>
              <a:defRPr kumimoji="0" b="1" i="0" u="none" strike="noStrike" cap="none" spc="0" normalizeH="0" baseline="0">
                <a:ln>
                  <a:noFill/>
                </a:ln>
                <a:solidFill>
                  <a:srgbClr val="000000"/>
                </a:solidFill>
                <a:effectLst/>
                <a:uLnTx/>
                <a:uFillTx/>
                <a:latin typeface="+mj-lt"/>
              </a:defRPr>
            </a:lvl1pPr>
          </a:lstStyle>
          <a:p>
            <a:r>
              <a:rPr lang="en-US" dirty="0"/>
              <a:t>THE </a:t>
            </a:r>
            <a:r>
              <a:rPr lang="en-US" dirty="0" smtClean="0"/>
              <a:t>USE OF TELEMATICS IS FAIRLY WIDESPREAD</a:t>
            </a:r>
            <a:endParaRPr lang="en-US" dirty="0"/>
          </a:p>
        </p:txBody>
      </p:sp>
      <p:sp>
        <p:nvSpPr>
          <p:cNvPr id="7" name="Freeform 9">
            <a:extLst>
              <a:ext uri="{FF2B5EF4-FFF2-40B4-BE49-F238E27FC236}">
                <a16:creationId xmlns:a16="http://schemas.microsoft.com/office/drawing/2014/main" id="{4086B369-FEF3-4C91-AC4F-5B6E63C396F9}"/>
              </a:ext>
            </a:extLst>
          </p:cNvPr>
          <p:cNvSpPr>
            <a:spLocks noChangeAspect="1"/>
          </p:cNvSpPr>
          <p:nvPr/>
        </p:nvSpPr>
        <p:spPr bwMode="auto">
          <a:xfrm>
            <a:off x="724390" y="1339922"/>
            <a:ext cx="691859" cy="761157"/>
          </a:xfrm>
          <a:custGeom>
            <a:avLst/>
            <a:gdLst>
              <a:gd name="T0" fmla="*/ 619 w 619"/>
              <a:gd name="T1" fmla="*/ 0 h 681"/>
              <a:gd name="T2" fmla="*/ 0 w 619"/>
              <a:gd name="T3" fmla="*/ 0 h 681"/>
              <a:gd name="T4" fmla="*/ 0 w 619"/>
              <a:gd name="T5" fmla="*/ 616 h 681"/>
              <a:gd name="T6" fmla="*/ 211 w 619"/>
              <a:gd name="T7" fmla="*/ 616 h 681"/>
              <a:gd name="T8" fmla="*/ 309 w 619"/>
              <a:gd name="T9" fmla="*/ 681 h 681"/>
              <a:gd name="T10" fmla="*/ 406 w 619"/>
              <a:gd name="T11" fmla="*/ 616 h 681"/>
              <a:gd name="T12" fmla="*/ 619 w 619"/>
              <a:gd name="T13" fmla="*/ 616 h 681"/>
              <a:gd name="T14" fmla="*/ 619 w 619"/>
              <a:gd name="T15" fmla="*/ 0 h 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681">
                <a:moveTo>
                  <a:pt x="619" y="0"/>
                </a:moveTo>
                <a:lnTo>
                  <a:pt x="0" y="0"/>
                </a:lnTo>
                <a:lnTo>
                  <a:pt x="0" y="616"/>
                </a:lnTo>
                <a:lnTo>
                  <a:pt x="211" y="616"/>
                </a:lnTo>
                <a:lnTo>
                  <a:pt x="309" y="681"/>
                </a:lnTo>
                <a:lnTo>
                  <a:pt x="406" y="616"/>
                </a:lnTo>
                <a:lnTo>
                  <a:pt x="619" y="616"/>
                </a:lnTo>
                <a:lnTo>
                  <a:pt x="619" y="0"/>
                </a:lnTo>
                <a:close/>
              </a:path>
            </a:pathLst>
          </a:custGeom>
          <a:solidFill>
            <a:schemeClr val="bg1"/>
          </a:solidFill>
          <a:ln w="28575">
            <a:solidFill>
              <a:srgbClr val="00875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 name="ZoneTexte 7">
            <a:extLst>
              <a:ext uri="{FF2B5EF4-FFF2-40B4-BE49-F238E27FC236}">
                <a16:creationId xmlns:a16="http://schemas.microsoft.com/office/drawing/2014/main" id="{60435C3A-936E-45AA-A767-9D8F725AB988}"/>
              </a:ext>
            </a:extLst>
          </p:cNvPr>
          <p:cNvSpPr txBox="1"/>
          <p:nvPr/>
        </p:nvSpPr>
        <p:spPr>
          <a:xfrm>
            <a:off x="813837" y="1457608"/>
            <a:ext cx="512962" cy="470898"/>
          </a:xfrm>
          <a:prstGeom prst="rect">
            <a:avLst/>
          </a:prstGeom>
          <a:noFill/>
        </p:spPr>
        <p:txBody>
          <a:bodyPr wrap="none" lIns="0" tIns="0" rIns="0" bIns="0" rtlCol="0">
            <a:spAutoFit/>
          </a:bodyPr>
          <a:lstStyle>
            <a:defPPr>
              <a:defRPr lang="en-US"/>
            </a:defPPr>
            <a:lvl1pPr marR="0" lvl="0" indent="0" algn="ctr" fontAlgn="auto">
              <a:lnSpc>
                <a:spcPct val="85000"/>
              </a:lnSpc>
              <a:spcBef>
                <a:spcPts val="399"/>
              </a:spcBef>
              <a:spcAft>
                <a:spcPts val="0"/>
              </a:spcAft>
              <a:buClrTx/>
              <a:buSzTx/>
              <a:buFontTx/>
              <a:buNone/>
              <a:tabLst/>
              <a:defRPr kumimoji="0" sz="4000" b="0" i="0" u="none" strike="noStrike" cap="none" spc="0" normalizeH="0" baseline="0">
                <a:ln>
                  <a:noFill/>
                </a:ln>
                <a:solidFill>
                  <a:srgbClr val="008756"/>
                </a:solidFill>
                <a:effectLst/>
                <a:uLnTx/>
                <a:uFillTx/>
                <a:latin typeface="+mj-lt"/>
                <a:cs typeface="Arial" panose="020B0604020202020204" pitchFamily="34" charset="0"/>
              </a:defRPr>
            </a:lvl1pPr>
          </a:lstStyle>
          <a:p>
            <a:r>
              <a:rPr lang="fr-FR" sz="3600" dirty="0" smtClean="0"/>
              <a:t>#4</a:t>
            </a:r>
            <a:endParaRPr lang="fr-FR" sz="3600" dirty="0"/>
          </a:p>
        </p:txBody>
      </p:sp>
      <p:sp>
        <p:nvSpPr>
          <p:cNvPr id="13" name="Espace réservé du contenu 8">
            <a:extLst>
              <a:ext uri="{FF2B5EF4-FFF2-40B4-BE49-F238E27FC236}">
                <a16:creationId xmlns:a16="http://schemas.microsoft.com/office/drawing/2014/main" id="{C1F3EADA-0E12-8D4D-B857-D57DB71FB7DE}"/>
              </a:ext>
            </a:extLst>
          </p:cNvPr>
          <p:cNvSpPr>
            <a:spLocks noGrp="1"/>
          </p:cNvSpPr>
          <p:nvPr>
            <p:ph idx="1"/>
          </p:nvPr>
        </p:nvSpPr>
        <p:spPr>
          <a:xfrm>
            <a:off x="1903290" y="2198910"/>
            <a:ext cx="9853281" cy="2670546"/>
          </a:xfrm>
        </p:spPr>
        <p:txBody>
          <a:bodyPr numCol="2" spcCol="360000"/>
          <a:lstStyle/>
          <a:p>
            <a:pPr marL="285750" lvl="2" indent="-285750" algn="just" fontAlgn="base">
              <a:spcBef>
                <a:spcPts val="1200"/>
              </a:spcBef>
            </a:pPr>
            <a:r>
              <a:rPr lang="en-US" sz="1300" b="1" dirty="0" smtClean="0">
                <a:latin typeface="+mj-lt"/>
              </a:rPr>
              <a:t>With </a:t>
            </a:r>
            <a:r>
              <a:rPr lang="en-US" sz="1300" b="1" dirty="0">
                <a:latin typeface="+mj-lt"/>
              </a:rPr>
              <a:t>regard to telematics, Belgian companies also position in the European average</a:t>
            </a:r>
            <a:r>
              <a:rPr lang="en-US" sz="1300" dirty="0">
                <a:latin typeface="+mj-lt"/>
              </a:rPr>
              <a:t>. </a:t>
            </a:r>
            <a:r>
              <a:rPr lang="en-US" sz="1300" dirty="0" smtClean="0">
                <a:latin typeface="+mj-lt"/>
              </a:rPr>
              <a:t>3 Out of 10 companies use telematics in their fleets.</a:t>
            </a:r>
          </a:p>
          <a:p>
            <a:pPr marL="645750" lvl="4" indent="-285750" algn="just" fontAlgn="base">
              <a:spcBef>
                <a:spcPts val="1200"/>
              </a:spcBef>
            </a:pPr>
            <a:r>
              <a:rPr lang="en-US" sz="1300" dirty="0" smtClean="0">
                <a:latin typeface="+mj-lt"/>
              </a:rPr>
              <a:t>Telematics are more widespread in LCV fleets (24%) than for passenger car fleets (19%).</a:t>
            </a:r>
            <a:endParaRPr lang="en-US" sz="1300" dirty="0">
              <a:latin typeface="+mj-lt"/>
            </a:endParaRPr>
          </a:p>
          <a:p>
            <a:pPr marL="633413" lvl="2" indent="-268288" algn="just" fontAlgn="base"/>
            <a:r>
              <a:rPr lang="en-US" sz="1300" dirty="0">
                <a:latin typeface="+mj-lt"/>
              </a:rPr>
              <a:t>The equipped companies are mainly motivated by a possibility to </a:t>
            </a:r>
            <a:r>
              <a:rPr lang="en-US" sz="1300" b="1" dirty="0">
                <a:latin typeface="+mj-lt"/>
              </a:rPr>
              <a:t>locate vehicles and improve their </a:t>
            </a:r>
            <a:r>
              <a:rPr lang="en-US" sz="1300" b="1" dirty="0" smtClean="0">
                <a:latin typeface="+mj-lt"/>
              </a:rPr>
              <a:t>security</a:t>
            </a:r>
            <a:r>
              <a:rPr lang="en-US" sz="1300" dirty="0" smtClean="0">
                <a:latin typeface="+mj-lt"/>
              </a:rPr>
              <a:t>. This certainly is the case for smaller companies, since 48% of them cite this as the reason for using telematics.</a:t>
            </a:r>
          </a:p>
          <a:p>
            <a:pPr marL="470875" indent="-285750" algn="just" fontAlgn="base">
              <a:buFont typeface="Wingdings" panose="05000000000000000000" pitchFamily="2" charset="2"/>
              <a:buChar char="§"/>
            </a:pPr>
            <a:endParaRPr lang="en-US" sz="1300" b="1" dirty="0">
              <a:latin typeface="+mj-lt"/>
            </a:endParaRPr>
          </a:p>
          <a:p>
            <a:pPr marL="285750" lvl="2" indent="-285750" algn="just" fontAlgn="base">
              <a:spcBef>
                <a:spcPts val="1200"/>
              </a:spcBef>
            </a:pPr>
            <a:r>
              <a:rPr lang="en-US" sz="1300" dirty="0" smtClean="0">
                <a:latin typeface="+mj-lt"/>
              </a:rPr>
              <a:t>Finally, </a:t>
            </a:r>
            <a:r>
              <a:rPr lang="en-US" sz="1300" b="1" dirty="0" smtClean="0">
                <a:latin typeface="+mj-lt"/>
              </a:rPr>
              <a:t>actions to increase road safety</a:t>
            </a:r>
            <a:r>
              <a:rPr lang="en-US" sz="1300" dirty="0" smtClean="0">
                <a:latin typeface="+mj-lt"/>
              </a:rPr>
              <a:t>, such as additional equipment installation, smartphone blocking or even driver E-learnings, are </a:t>
            </a:r>
            <a:r>
              <a:rPr lang="en-US" sz="1300" b="1" dirty="0" smtClean="0">
                <a:latin typeface="+mj-lt"/>
              </a:rPr>
              <a:t>not a common practice</a:t>
            </a:r>
            <a:r>
              <a:rPr lang="en-US" sz="1300" dirty="0" smtClean="0">
                <a:latin typeface="+mj-lt"/>
              </a:rPr>
              <a:t> within Belgian company car fleets.</a:t>
            </a:r>
            <a:endParaRPr lang="en-US" sz="1300" dirty="0">
              <a:latin typeface="+mj-lt"/>
            </a:endParaRPr>
          </a:p>
          <a:p>
            <a:pPr marL="285750" lvl="2" indent="-285750" algn="just" fontAlgn="base">
              <a:spcBef>
                <a:spcPts val="1200"/>
              </a:spcBef>
            </a:pPr>
            <a:endParaRPr lang="en-US" sz="1300" dirty="0">
              <a:latin typeface="+mj-lt"/>
            </a:endParaRPr>
          </a:p>
          <a:p>
            <a:pPr lvl="2" indent="0" algn="just">
              <a:buNone/>
            </a:pPr>
            <a:endParaRPr lang="en-US" sz="1300" dirty="0">
              <a:latin typeface="+mj-lt"/>
            </a:endParaRPr>
          </a:p>
          <a:p>
            <a:pPr marL="465750" lvl="2" indent="-285750" algn="just"/>
            <a:endParaRPr lang="en-US" sz="1300" dirty="0">
              <a:latin typeface="+mj-lt"/>
            </a:endParaRPr>
          </a:p>
        </p:txBody>
      </p:sp>
      <p:sp>
        <p:nvSpPr>
          <p:cNvPr id="3" name="Espace réservé du numéro de diapositive 2">
            <a:extLst>
              <a:ext uri="{FF2B5EF4-FFF2-40B4-BE49-F238E27FC236}">
                <a16:creationId xmlns:a16="http://schemas.microsoft.com/office/drawing/2014/main" id="{85C588C3-E3B9-4DA6-8B99-CB396B9864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235155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018">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ACF4864-8413-443B-BE3E-704EA06A9EDD}"/>
              </a:ext>
            </a:extLst>
          </p:cNvPr>
          <p:cNvSpPr/>
          <p:nvPr/>
        </p:nvSpPr>
        <p:spPr bwMode="ltGray">
          <a:xfrm>
            <a:off x="2444192" y="1544258"/>
            <a:ext cx="1334463" cy="3888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re 3">
            <a:extLst>
              <a:ext uri="{FF2B5EF4-FFF2-40B4-BE49-F238E27FC236}">
                <a16:creationId xmlns:a16="http://schemas.microsoft.com/office/drawing/2014/main" id="{E21455E5-5B8D-4C0A-90C8-E101C77DB93F}"/>
              </a:ext>
            </a:extLst>
          </p:cNvPr>
          <p:cNvSpPr>
            <a:spLocks noGrp="1"/>
          </p:cNvSpPr>
          <p:nvPr>
            <p:ph type="title"/>
          </p:nvPr>
        </p:nvSpPr>
        <p:spPr/>
        <p:txBody>
          <a:bodyPr/>
          <a:lstStyle/>
          <a:p>
            <a:r>
              <a:rPr lang="en-GB" dirty="0"/>
              <a:t>NUMBER OF VEHICLES IN FLEET</a:t>
            </a:r>
          </a:p>
        </p:txBody>
      </p:sp>
      <p:cxnSp>
        <p:nvCxnSpPr>
          <p:cNvPr id="39" name="Connecteur droit 38">
            <a:extLst>
              <a:ext uri="{FF2B5EF4-FFF2-40B4-BE49-F238E27FC236}">
                <a16:creationId xmlns:a16="http://schemas.microsoft.com/office/drawing/2014/main" id="{AABCCBE8-1E07-41D7-A21B-E26607F08333}"/>
              </a:ext>
            </a:extLst>
          </p:cNvPr>
          <p:cNvCxnSpPr>
            <a:cxnSpLocks/>
          </p:cNvCxnSpPr>
          <p:nvPr/>
        </p:nvCxnSpPr>
        <p:spPr>
          <a:xfrm>
            <a:off x="2094270" y="2674160"/>
            <a:ext cx="0" cy="2714340"/>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680E264-2FD5-4B33-8886-1B75A2EE56FF}"/>
              </a:ext>
            </a:extLst>
          </p:cNvPr>
          <p:cNvSpPr/>
          <p:nvPr/>
        </p:nvSpPr>
        <p:spPr>
          <a:xfrm>
            <a:off x="5524501" y="6030913"/>
            <a:ext cx="6298362"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GB" sz="800" i="1" kern="0" dirty="0">
                <a:solidFill>
                  <a:schemeClr val="bg1">
                    <a:lumMod val="50000"/>
                  </a:schemeClr>
                </a:solidFill>
                <a:latin typeface="+mn-lt"/>
              </a:rPr>
              <a:t>Can you please tell us the total number of vehicles of less than 3.5 tons in your fleet?</a:t>
            </a:r>
          </a:p>
          <a:p>
            <a:pPr marL="0" lvl="1" algn="r" defTabSz="609570" eaLnBrk="0" hangingPunct="0">
              <a:spcBef>
                <a:spcPts val="0"/>
              </a:spcBef>
              <a:buClr>
                <a:prstClr val="white">
                  <a:lumMod val="50000"/>
                </a:prstClr>
              </a:buClr>
              <a:buSzPct val="120000"/>
            </a:pPr>
            <a:r>
              <a:rPr lang="en-GB" sz="800" i="1" kern="0" dirty="0">
                <a:solidFill>
                  <a:schemeClr val="bg1">
                    <a:lumMod val="50000"/>
                  </a:schemeClr>
                </a:solidFill>
                <a:latin typeface="+mn-lt"/>
              </a:rPr>
              <a:t>Basis: companies with corporate vehicles = 100%</a:t>
            </a:r>
          </a:p>
        </p:txBody>
      </p:sp>
      <p:sp>
        <p:nvSpPr>
          <p:cNvPr id="54" name="ZoneTexte 53">
            <a:extLst>
              <a:ext uri="{FF2B5EF4-FFF2-40B4-BE49-F238E27FC236}">
                <a16:creationId xmlns:a16="http://schemas.microsoft.com/office/drawing/2014/main" id="{B00F51CF-522B-401C-9CB2-CD9F8B04F113}"/>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p>
            <a:pPr algn="ctr">
              <a:lnSpc>
                <a:spcPct val="90000"/>
              </a:lnSpc>
              <a:spcBef>
                <a:spcPts val="600"/>
              </a:spcBef>
            </a:pPr>
            <a:r>
              <a:rPr lang="en-GB" sz="1300" dirty="0">
                <a:solidFill>
                  <a:schemeClr val="bg1"/>
                </a:solidFill>
                <a:latin typeface="+mj-lt"/>
              </a:rPr>
              <a:t>In %</a:t>
            </a:r>
          </a:p>
        </p:txBody>
      </p:sp>
      <p:graphicFrame>
        <p:nvGraphicFramePr>
          <p:cNvPr id="66" name="Graphique Slide">
            <a:extLst>
              <a:ext uri="{FF2B5EF4-FFF2-40B4-BE49-F238E27FC236}">
                <a16:creationId xmlns:a16="http://schemas.microsoft.com/office/drawing/2014/main" id="{7E6EA730-7AB9-4D88-860A-6DCEB33B946C}"/>
              </a:ext>
            </a:extLst>
          </p:cNvPr>
          <p:cNvGraphicFramePr>
            <a:graphicFrameLocks/>
          </p:cNvGraphicFramePr>
          <p:nvPr>
            <p:extLst>
              <p:ext uri="{D42A27DB-BD31-4B8C-83A1-F6EECF244321}">
                <p14:modId xmlns:p14="http://schemas.microsoft.com/office/powerpoint/2010/main" val="702951500"/>
              </p:ext>
            </p:extLst>
          </p:nvPr>
        </p:nvGraphicFramePr>
        <p:xfrm>
          <a:off x="2309991" y="1285126"/>
          <a:ext cx="8976285" cy="3894379"/>
        </p:xfrm>
        <a:graphic>
          <a:graphicData uri="http://schemas.openxmlformats.org/drawingml/2006/chart">
            <c:chart xmlns:c="http://schemas.openxmlformats.org/drawingml/2006/chart" xmlns:r="http://schemas.openxmlformats.org/officeDocument/2006/relationships" r:id="rId3"/>
          </a:graphicData>
        </a:graphic>
      </p:graphicFrame>
      <p:sp>
        <p:nvSpPr>
          <p:cNvPr id="67" name="ZoneTexte 66">
            <a:extLst>
              <a:ext uri="{FF2B5EF4-FFF2-40B4-BE49-F238E27FC236}">
                <a16:creationId xmlns:a16="http://schemas.microsoft.com/office/drawing/2014/main" id="{ED8C375D-AD8D-4A91-8685-9D91600D0427}"/>
              </a:ext>
            </a:extLst>
          </p:cNvPr>
          <p:cNvSpPr txBox="1"/>
          <p:nvPr/>
        </p:nvSpPr>
        <p:spPr>
          <a:xfrm>
            <a:off x="2444192" y="1629788"/>
            <a:ext cx="1334463"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mn-cs"/>
              </a:rPr>
              <a:t>TOTAL</a:t>
            </a:r>
          </a:p>
        </p:txBody>
      </p:sp>
      <p:cxnSp>
        <p:nvCxnSpPr>
          <p:cNvPr id="72" name="Connecteur droit 71">
            <a:extLst>
              <a:ext uri="{FF2B5EF4-FFF2-40B4-BE49-F238E27FC236}">
                <a16:creationId xmlns:a16="http://schemas.microsoft.com/office/drawing/2014/main" id="{30BD20B1-E9EE-4BB1-A161-93B6396749A2}"/>
              </a:ext>
            </a:extLst>
          </p:cNvPr>
          <p:cNvCxnSpPr>
            <a:cxnSpLocks/>
          </p:cNvCxnSpPr>
          <p:nvPr/>
        </p:nvCxnSpPr>
        <p:spPr>
          <a:xfrm>
            <a:off x="4282086"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F77DD242-7B99-42A6-AA7E-996940DA5B05}"/>
              </a:ext>
            </a:extLst>
          </p:cNvPr>
          <p:cNvCxnSpPr>
            <a:cxnSpLocks/>
          </p:cNvCxnSpPr>
          <p:nvPr/>
        </p:nvCxnSpPr>
        <p:spPr>
          <a:xfrm>
            <a:off x="6097320"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3FA7E20E-D062-4AAC-BED4-0E12582B82B7}"/>
              </a:ext>
            </a:extLst>
          </p:cNvPr>
          <p:cNvCxnSpPr>
            <a:cxnSpLocks/>
          </p:cNvCxnSpPr>
          <p:nvPr/>
        </p:nvCxnSpPr>
        <p:spPr>
          <a:xfrm>
            <a:off x="7975462"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11752E86-B1FF-4D5C-95AA-08D2489E14E0}"/>
              </a:ext>
            </a:extLst>
          </p:cNvPr>
          <p:cNvCxnSpPr>
            <a:cxnSpLocks/>
          </p:cNvCxnSpPr>
          <p:nvPr/>
        </p:nvCxnSpPr>
        <p:spPr>
          <a:xfrm>
            <a:off x="9808716" y="1959724"/>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899CFBCC-553A-46E7-AA82-B3E520059BD1}"/>
              </a:ext>
            </a:extLst>
          </p:cNvPr>
          <p:cNvSpPr txBox="1"/>
          <p:nvPr/>
        </p:nvSpPr>
        <p:spPr>
          <a:xfrm>
            <a:off x="41564" y="2006926"/>
            <a:ext cx="1732322"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r>
              <a:rPr lang="en-GB" sz="1100" dirty="0"/>
              <a:t>Passenger cars + LCVs</a:t>
            </a:r>
          </a:p>
        </p:txBody>
      </p:sp>
      <p:grpSp>
        <p:nvGrpSpPr>
          <p:cNvPr id="79" name="Groupe 78">
            <a:extLst>
              <a:ext uri="{FF2B5EF4-FFF2-40B4-BE49-F238E27FC236}">
                <a16:creationId xmlns:a16="http://schemas.microsoft.com/office/drawing/2014/main" id="{450131A7-C061-4398-BDBE-C363AEA7D605}"/>
              </a:ext>
            </a:extLst>
          </p:cNvPr>
          <p:cNvGrpSpPr/>
          <p:nvPr/>
        </p:nvGrpSpPr>
        <p:grpSpPr>
          <a:xfrm>
            <a:off x="-1" y="1840009"/>
            <a:ext cx="1669173" cy="1"/>
            <a:chOff x="8513442" y="720000"/>
            <a:chExt cx="3012811" cy="1"/>
          </a:xfrm>
        </p:grpSpPr>
        <p:cxnSp>
          <p:nvCxnSpPr>
            <p:cNvPr id="80" name="Connecteur droit 79">
              <a:extLst>
                <a:ext uri="{FF2B5EF4-FFF2-40B4-BE49-F238E27FC236}">
                  <a16:creationId xmlns:a16="http://schemas.microsoft.com/office/drawing/2014/main" id="{775633EC-F8F0-406C-969A-BD1C7F435FE2}"/>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23BB39DE-BC02-434F-A57F-B65363339DED}"/>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82" name="Graphique 81">
            <a:extLst>
              <a:ext uri="{FF2B5EF4-FFF2-40B4-BE49-F238E27FC236}">
                <a16:creationId xmlns:a16="http://schemas.microsoft.com/office/drawing/2014/main" id="{CE3BF39E-D0F5-4FD8-8298-F1F3FF0519F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69890" y="1503683"/>
            <a:ext cx="442359" cy="435520"/>
          </a:xfrm>
          <a:prstGeom prst="rect">
            <a:avLst/>
          </a:prstGeom>
        </p:spPr>
      </p:pic>
      <p:pic>
        <p:nvPicPr>
          <p:cNvPr id="83" name="Graphique 82">
            <a:extLst>
              <a:ext uri="{FF2B5EF4-FFF2-40B4-BE49-F238E27FC236}">
                <a16:creationId xmlns:a16="http://schemas.microsoft.com/office/drawing/2014/main" id="{7D6AE520-02F7-4A23-A0F8-91AA526EE3E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30080" y="1586545"/>
            <a:ext cx="453989" cy="353661"/>
          </a:xfrm>
          <a:prstGeom prst="rect">
            <a:avLst/>
          </a:prstGeom>
        </p:spPr>
      </p:pic>
      <p:pic>
        <p:nvPicPr>
          <p:cNvPr id="84" name="Graphique 83">
            <a:extLst>
              <a:ext uri="{FF2B5EF4-FFF2-40B4-BE49-F238E27FC236}">
                <a16:creationId xmlns:a16="http://schemas.microsoft.com/office/drawing/2014/main" id="{669A39BD-78DB-4703-8E8E-7001CFA7CEE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182504" y="1273804"/>
            <a:ext cx="224742" cy="550027"/>
          </a:xfrm>
          <a:prstGeom prst="rect">
            <a:avLst/>
          </a:prstGeom>
        </p:spPr>
      </p:pic>
      <p:pic>
        <p:nvPicPr>
          <p:cNvPr id="85" name="Graphique 84">
            <a:extLst>
              <a:ext uri="{FF2B5EF4-FFF2-40B4-BE49-F238E27FC236}">
                <a16:creationId xmlns:a16="http://schemas.microsoft.com/office/drawing/2014/main" id="{1B291A4C-DC1C-4F3A-84E6-943ED5CB67E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937981" y="1273804"/>
            <a:ext cx="372599" cy="550027"/>
          </a:xfrm>
          <a:prstGeom prst="rect">
            <a:avLst/>
          </a:prstGeom>
        </p:spPr>
      </p:pic>
      <p:pic>
        <p:nvPicPr>
          <p:cNvPr id="86" name="Graphique 85">
            <a:extLst>
              <a:ext uri="{FF2B5EF4-FFF2-40B4-BE49-F238E27FC236}">
                <a16:creationId xmlns:a16="http://schemas.microsoft.com/office/drawing/2014/main" id="{DE4DC958-5DF8-4110-8D27-0596FF9DE3C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7759591" y="1273804"/>
            <a:ext cx="431742" cy="544114"/>
          </a:xfrm>
          <a:prstGeom prst="rect">
            <a:avLst/>
          </a:prstGeom>
        </p:spPr>
      </p:pic>
      <p:pic>
        <p:nvPicPr>
          <p:cNvPr id="87" name="Graphique 86">
            <a:extLst>
              <a:ext uri="{FF2B5EF4-FFF2-40B4-BE49-F238E27FC236}">
                <a16:creationId xmlns:a16="http://schemas.microsoft.com/office/drawing/2014/main" id="{AA1BF0E2-17B0-4FD5-83F3-0ABE03DF586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400076" y="1273804"/>
            <a:ext cx="798426" cy="544114"/>
          </a:xfrm>
          <a:prstGeom prst="rect">
            <a:avLst/>
          </a:prstGeom>
        </p:spPr>
      </p:pic>
      <p:pic>
        <p:nvPicPr>
          <p:cNvPr id="113" name="Graphique 112">
            <a:extLst>
              <a:ext uri="{FF2B5EF4-FFF2-40B4-BE49-F238E27FC236}">
                <a16:creationId xmlns:a16="http://schemas.microsoft.com/office/drawing/2014/main" id="{A38F29F6-E57C-48CB-8B08-C788A1D28A14}"/>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1669463" y="3855067"/>
            <a:ext cx="169200" cy="107673"/>
          </a:xfrm>
          <a:prstGeom prst="rect">
            <a:avLst/>
          </a:prstGeom>
        </p:spPr>
      </p:pic>
      <p:pic>
        <p:nvPicPr>
          <p:cNvPr id="114" name="Graphique 113">
            <a:extLst>
              <a:ext uri="{FF2B5EF4-FFF2-40B4-BE49-F238E27FC236}">
                <a16:creationId xmlns:a16="http://schemas.microsoft.com/office/drawing/2014/main" id="{3ABD27ED-F1E7-4C07-A2BE-FB07754351B2}"/>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1669921" y="3634591"/>
            <a:ext cx="168742" cy="107382"/>
          </a:xfrm>
          <a:prstGeom prst="rect">
            <a:avLst/>
          </a:prstGeom>
        </p:spPr>
      </p:pic>
      <p:pic>
        <p:nvPicPr>
          <p:cNvPr id="115" name="Graphique 114">
            <a:extLst>
              <a:ext uri="{FF2B5EF4-FFF2-40B4-BE49-F238E27FC236}">
                <a16:creationId xmlns:a16="http://schemas.microsoft.com/office/drawing/2014/main" id="{C12A1183-E0D4-44C7-91AE-1E027F021CF1}"/>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1669463" y="3426942"/>
            <a:ext cx="169200" cy="107674"/>
          </a:xfrm>
          <a:prstGeom prst="rect">
            <a:avLst/>
          </a:prstGeom>
        </p:spPr>
      </p:pic>
      <p:pic>
        <p:nvPicPr>
          <p:cNvPr id="116" name="Graphique 115">
            <a:extLst>
              <a:ext uri="{FF2B5EF4-FFF2-40B4-BE49-F238E27FC236}">
                <a16:creationId xmlns:a16="http://schemas.microsoft.com/office/drawing/2014/main" id="{292C65BF-F4EF-4E5C-A045-0FE5FECF7E2C}"/>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1669463" y="3203692"/>
            <a:ext cx="169200" cy="107674"/>
          </a:xfrm>
          <a:prstGeom prst="rect">
            <a:avLst/>
          </a:prstGeom>
        </p:spPr>
      </p:pic>
      <p:sp>
        <p:nvSpPr>
          <p:cNvPr id="117" name="ZoneTexte 116">
            <a:extLst>
              <a:ext uri="{FF2B5EF4-FFF2-40B4-BE49-F238E27FC236}">
                <a16:creationId xmlns:a16="http://schemas.microsoft.com/office/drawing/2014/main" id="{E6E78C32-B35D-49F3-8AD2-F221C9E55C8F}"/>
              </a:ext>
            </a:extLst>
          </p:cNvPr>
          <p:cNvSpPr txBox="1"/>
          <p:nvPr/>
        </p:nvSpPr>
        <p:spPr>
          <a:xfrm>
            <a:off x="726428" y="3830947"/>
            <a:ext cx="882255" cy="138499"/>
          </a:xfrm>
          <a:prstGeom prst="rect">
            <a:avLst/>
          </a:prstGeom>
          <a:noFill/>
        </p:spPr>
        <p:txBody>
          <a:bodyPr wrap="square" lIns="0" tIns="0" rIns="0" bIns="0" rtlCol="0">
            <a:spAutoFit/>
          </a:bodyPr>
          <a:lstStyle/>
          <a:p>
            <a:pPr algn="r"/>
            <a:r>
              <a:rPr lang="en-GB" sz="900" dirty="0">
                <a:solidFill>
                  <a:srgbClr val="000000"/>
                </a:solidFill>
                <a:latin typeface="+mj-lt"/>
              </a:rPr>
              <a:t>1 to 9 vehicles </a:t>
            </a:r>
          </a:p>
        </p:txBody>
      </p:sp>
      <p:sp>
        <p:nvSpPr>
          <p:cNvPr id="118" name="ZoneTexte 117">
            <a:extLst>
              <a:ext uri="{FF2B5EF4-FFF2-40B4-BE49-F238E27FC236}">
                <a16:creationId xmlns:a16="http://schemas.microsoft.com/office/drawing/2014/main" id="{B124096D-DA49-407E-B7FA-35C9637F38AB}"/>
              </a:ext>
            </a:extLst>
          </p:cNvPr>
          <p:cNvSpPr txBox="1"/>
          <p:nvPr/>
        </p:nvSpPr>
        <p:spPr>
          <a:xfrm>
            <a:off x="590044" y="3604874"/>
            <a:ext cx="1028143" cy="138499"/>
          </a:xfrm>
          <a:prstGeom prst="rect">
            <a:avLst/>
          </a:prstGeom>
          <a:noFill/>
        </p:spPr>
        <p:txBody>
          <a:bodyPr wrap="square" lIns="0" tIns="0" rIns="0" bIns="0" rtlCol="0">
            <a:spAutoFit/>
          </a:bodyPr>
          <a:lstStyle/>
          <a:p>
            <a:pPr algn="r"/>
            <a:r>
              <a:rPr lang="en-GB" sz="900" dirty="0">
                <a:solidFill>
                  <a:srgbClr val="000000"/>
                </a:solidFill>
                <a:latin typeface="+mj-lt"/>
              </a:rPr>
              <a:t>10 to 99 vehicles </a:t>
            </a:r>
          </a:p>
        </p:txBody>
      </p:sp>
      <p:sp>
        <p:nvSpPr>
          <p:cNvPr id="119" name="ZoneTexte 118">
            <a:extLst>
              <a:ext uri="{FF2B5EF4-FFF2-40B4-BE49-F238E27FC236}">
                <a16:creationId xmlns:a16="http://schemas.microsoft.com/office/drawing/2014/main" id="{A508EE9B-2F5D-4F5F-A462-B86D2807370A}"/>
              </a:ext>
            </a:extLst>
          </p:cNvPr>
          <p:cNvSpPr txBox="1"/>
          <p:nvPr/>
        </p:nvSpPr>
        <p:spPr>
          <a:xfrm>
            <a:off x="421954" y="3402527"/>
            <a:ext cx="1199058" cy="138499"/>
          </a:xfrm>
          <a:prstGeom prst="rect">
            <a:avLst/>
          </a:prstGeom>
          <a:noFill/>
        </p:spPr>
        <p:txBody>
          <a:bodyPr wrap="square" lIns="0" tIns="0" rIns="0" bIns="0" rtlCol="0">
            <a:spAutoFit/>
          </a:bodyPr>
          <a:lstStyle/>
          <a:p>
            <a:pPr algn="r"/>
            <a:r>
              <a:rPr lang="en-GB" sz="900" dirty="0">
                <a:solidFill>
                  <a:srgbClr val="000000"/>
                </a:solidFill>
                <a:latin typeface="+mj-lt"/>
              </a:rPr>
              <a:t>100 to 999 vehicles </a:t>
            </a:r>
          </a:p>
        </p:txBody>
      </p:sp>
      <p:sp>
        <p:nvSpPr>
          <p:cNvPr id="120" name="ZoneTexte 119">
            <a:extLst>
              <a:ext uri="{FF2B5EF4-FFF2-40B4-BE49-F238E27FC236}">
                <a16:creationId xmlns:a16="http://schemas.microsoft.com/office/drawing/2014/main" id="{432759B5-2D9C-4ADD-A67E-BE8719E5AFBC}"/>
              </a:ext>
            </a:extLst>
          </p:cNvPr>
          <p:cNvSpPr txBox="1"/>
          <p:nvPr/>
        </p:nvSpPr>
        <p:spPr>
          <a:xfrm>
            <a:off x="60522" y="3181224"/>
            <a:ext cx="1560490" cy="138499"/>
          </a:xfrm>
          <a:prstGeom prst="rect">
            <a:avLst/>
          </a:prstGeom>
          <a:noFill/>
        </p:spPr>
        <p:txBody>
          <a:bodyPr wrap="square" lIns="0" tIns="0" rIns="0" bIns="0" rtlCol="0">
            <a:spAutoFit/>
          </a:bodyPr>
          <a:lstStyle/>
          <a:p>
            <a:pPr algn="r"/>
            <a:r>
              <a:rPr lang="en-GB" sz="900" dirty="0">
                <a:solidFill>
                  <a:srgbClr val="000000"/>
                </a:solidFill>
                <a:latin typeface="+mj-lt"/>
              </a:rPr>
              <a:t>1000 vehicles and more</a:t>
            </a:r>
          </a:p>
        </p:txBody>
      </p:sp>
      <p:pic>
        <p:nvPicPr>
          <p:cNvPr id="121" name="Graphique 120">
            <a:extLst>
              <a:ext uri="{FF2B5EF4-FFF2-40B4-BE49-F238E27FC236}">
                <a16:creationId xmlns:a16="http://schemas.microsoft.com/office/drawing/2014/main" id="{170489E2-2168-4D31-9468-D4E0D9290558}"/>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1870631" y="3855067"/>
            <a:ext cx="169200" cy="107673"/>
          </a:xfrm>
          <a:prstGeom prst="rect">
            <a:avLst/>
          </a:prstGeom>
        </p:spPr>
      </p:pic>
      <p:pic>
        <p:nvPicPr>
          <p:cNvPr id="122" name="Graphique 121">
            <a:extLst>
              <a:ext uri="{FF2B5EF4-FFF2-40B4-BE49-F238E27FC236}">
                <a16:creationId xmlns:a16="http://schemas.microsoft.com/office/drawing/2014/main" id="{7F95E585-753D-4B4B-8094-F732626222D0}"/>
              </a:ext>
            </a:extLst>
          </p:cNvPr>
          <p:cNvPicPr>
            <a:picLocks noChangeAspect="1"/>
          </p:cNvPicPr>
          <p:nvPr/>
        </p:nvPicPr>
        <p:blipFill>
          <a:blip r:embed="rId26">
            <a:extLst>
              <a:ext uri="{96DAC541-7B7A-43D3-8B79-37D633B846F1}">
                <asvg:svgBlip xmlns="" xmlns:asvg="http://schemas.microsoft.com/office/drawing/2016/SVG/main" r:embed="rId27"/>
              </a:ext>
            </a:extLst>
          </a:blip>
          <a:stretch>
            <a:fillRect/>
          </a:stretch>
        </p:blipFill>
        <p:spPr>
          <a:xfrm>
            <a:off x="1871089" y="3634591"/>
            <a:ext cx="168742" cy="107382"/>
          </a:xfrm>
          <a:prstGeom prst="rect">
            <a:avLst/>
          </a:prstGeom>
        </p:spPr>
      </p:pic>
      <p:pic>
        <p:nvPicPr>
          <p:cNvPr id="123" name="Graphique 122">
            <a:extLst>
              <a:ext uri="{FF2B5EF4-FFF2-40B4-BE49-F238E27FC236}">
                <a16:creationId xmlns:a16="http://schemas.microsoft.com/office/drawing/2014/main" id="{1732F9AB-5EDE-46AE-B142-48218AA70883}"/>
              </a:ext>
            </a:extLst>
          </p:cNvPr>
          <p:cNvPicPr>
            <a:picLocks noChangeAspect="1"/>
          </p:cNvPicPr>
          <p:nvPr/>
        </p:nvPicPr>
        <p:blipFill>
          <a:blip r:embed="rId28">
            <a:extLst>
              <a:ext uri="{96DAC541-7B7A-43D3-8B79-37D633B846F1}">
                <asvg:svgBlip xmlns="" xmlns:asvg="http://schemas.microsoft.com/office/drawing/2016/SVG/main" r:embed="rId29"/>
              </a:ext>
            </a:extLst>
          </a:blip>
          <a:stretch>
            <a:fillRect/>
          </a:stretch>
        </p:blipFill>
        <p:spPr>
          <a:xfrm>
            <a:off x="1870631" y="3426942"/>
            <a:ext cx="169200" cy="107674"/>
          </a:xfrm>
          <a:prstGeom prst="rect">
            <a:avLst/>
          </a:prstGeom>
        </p:spPr>
      </p:pic>
      <p:pic>
        <p:nvPicPr>
          <p:cNvPr id="124" name="Graphique 123">
            <a:extLst>
              <a:ext uri="{FF2B5EF4-FFF2-40B4-BE49-F238E27FC236}">
                <a16:creationId xmlns:a16="http://schemas.microsoft.com/office/drawing/2014/main" id="{BF0262D4-17BF-4413-8E29-B9F4BB9D3B66}"/>
              </a:ext>
            </a:extLst>
          </p:cNvPr>
          <p:cNvPicPr>
            <a:picLocks noChangeAspect="1"/>
          </p:cNvPicPr>
          <p:nvPr/>
        </p:nvPicPr>
        <p:blipFill>
          <a:blip r:embed="rId30">
            <a:extLst>
              <a:ext uri="{96DAC541-7B7A-43D3-8B79-37D633B846F1}">
                <asvg:svgBlip xmlns="" xmlns:asvg="http://schemas.microsoft.com/office/drawing/2016/SVG/main" r:embed="rId31"/>
              </a:ext>
            </a:extLst>
          </a:blip>
          <a:stretch>
            <a:fillRect/>
          </a:stretch>
        </p:blipFill>
        <p:spPr>
          <a:xfrm>
            <a:off x="1870631" y="3203692"/>
            <a:ext cx="169200" cy="107674"/>
          </a:xfrm>
          <a:prstGeom prst="rect">
            <a:avLst/>
          </a:prstGeom>
        </p:spPr>
      </p:pic>
      <p:sp>
        <p:nvSpPr>
          <p:cNvPr id="7" name="Espace réservé du numéro de diapositive 6">
            <a:extLst>
              <a:ext uri="{FF2B5EF4-FFF2-40B4-BE49-F238E27FC236}">
                <a16:creationId xmlns:a16="http://schemas.microsoft.com/office/drawing/2014/main" id="{F25AB159-CB74-4F15-9AF8-A3846621C490}"/>
              </a:ext>
            </a:extLst>
          </p:cNvPr>
          <p:cNvSpPr>
            <a:spLocks noGrp="1"/>
          </p:cNvSpPr>
          <p:nvPr>
            <p:ph type="sldNum" sz="quarter" idx="15"/>
          </p:nvPr>
        </p:nvSpPr>
        <p:spPr/>
        <p:txBody>
          <a:bodyPr/>
          <a:lstStyle/>
          <a:p>
            <a:fld id="{4034BEE3-566C-4068-A777-C3A4762E861B}" type="slidenum">
              <a:rPr lang="en-GB" smtClean="0"/>
              <a:pPr/>
              <a:t>17</a:t>
            </a:fld>
            <a:endParaRPr lang="en-GB" dirty="0"/>
          </a:p>
        </p:txBody>
      </p:sp>
      <p:pic>
        <p:nvPicPr>
          <p:cNvPr id="3" name="Image 2">
            <a:extLst>
              <a:ext uri="{FF2B5EF4-FFF2-40B4-BE49-F238E27FC236}">
                <a16:creationId xmlns:a16="http://schemas.microsoft.com/office/drawing/2014/main" id="{2E47CA45-E0BD-4FC2-94C4-38EBB3D05C89}"/>
              </a:ext>
            </a:extLst>
          </p:cNvPr>
          <p:cNvPicPr>
            <a:picLocks noChangeAspect="1"/>
          </p:cNvPicPr>
          <p:nvPr/>
        </p:nvPicPr>
        <p:blipFill>
          <a:blip r:embed="rId32"/>
          <a:stretch>
            <a:fillRect/>
          </a:stretch>
        </p:blipFill>
        <p:spPr>
          <a:xfrm>
            <a:off x="2568833" y="5082405"/>
            <a:ext cx="442779" cy="295244"/>
          </a:xfrm>
          <a:prstGeom prst="rect">
            <a:avLst/>
          </a:prstGeom>
        </p:spPr>
      </p:pic>
      <p:pic>
        <p:nvPicPr>
          <p:cNvPr id="8" name="Image 7">
            <a:extLst>
              <a:ext uri="{FF2B5EF4-FFF2-40B4-BE49-F238E27FC236}">
                <a16:creationId xmlns:a16="http://schemas.microsoft.com/office/drawing/2014/main" id="{F9B8A24C-34CE-41FE-A07D-2B1740650A48}"/>
              </a:ext>
            </a:extLst>
          </p:cNvPr>
          <p:cNvPicPr>
            <a:picLocks noChangeAspect="1"/>
          </p:cNvPicPr>
          <p:nvPr/>
        </p:nvPicPr>
        <p:blipFill>
          <a:blip r:embed="rId33"/>
          <a:stretch>
            <a:fillRect/>
          </a:stretch>
        </p:blipFill>
        <p:spPr>
          <a:xfrm>
            <a:off x="3196604" y="5082491"/>
            <a:ext cx="442779" cy="295071"/>
          </a:xfrm>
          <a:prstGeom prst="rect">
            <a:avLst/>
          </a:prstGeom>
        </p:spPr>
      </p:pic>
    </p:spTree>
    <p:extLst>
      <p:ext uri="{BB962C8B-B14F-4D97-AF65-F5344CB8AC3E}">
        <p14:creationId xmlns:p14="http://schemas.microsoft.com/office/powerpoint/2010/main" val="219008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019">
    <p:spTree>
      <p:nvGrpSpPr>
        <p:cNvPr id="1" name=""/>
        <p:cNvGrpSpPr/>
        <p:nvPr/>
      </p:nvGrpSpPr>
      <p:grpSpPr>
        <a:xfrm>
          <a:off x="0" y="0"/>
          <a:ext cx="0" cy="0"/>
          <a:chOff x="0" y="0"/>
          <a:chExt cx="0" cy="0"/>
        </a:xfrm>
      </p:grpSpPr>
      <p:cxnSp>
        <p:nvCxnSpPr>
          <p:cNvPr id="45" name="Connecteur droit 44">
            <a:extLst>
              <a:ext uri="{FF2B5EF4-FFF2-40B4-BE49-F238E27FC236}">
                <a16:creationId xmlns:a16="http://schemas.microsoft.com/office/drawing/2014/main" id="{55D66EE5-01BB-4944-BFCC-B7AD2531DCE6}"/>
              </a:ext>
            </a:extLst>
          </p:cNvPr>
          <p:cNvCxnSpPr>
            <a:cxnSpLocks/>
          </p:cNvCxnSpPr>
          <p:nvPr/>
        </p:nvCxnSpPr>
        <p:spPr>
          <a:xfrm>
            <a:off x="3574267" y="4358413"/>
            <a:ext cx="7372708"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ED40A06B-8195-4F6A-B50F-143F8F273579}"/>
              </a:ext>
            </a:extLst>
          </p:cNvPr>
          <p:cNvCxnSpPr>
            <a:cxnSpLocks/>
          </p:cNvCxnSpPr>
          <p:nvPr/>
        </p:nvCxnSpPr>
        <p:spPr>
          <a:xfrm>
            <a:off x="3574267" y="5397504"/>
            <a:ext cx="7372708"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C2A2668F-AB68-4AE3-80CF-F2C6BCA31C35}"/>
              </a:ext>
            </a:extLst>
          </p:cNvPr>
          <p:cNvCxnSpPr>
            <a:cxnSpLocks/>
          </p:cNvCxnSpPr>
          <p:nvPr/>
        </p:nvCxnSpPr>
        <p:spPr>
          <a:xfrm>
            <a:off x="3574267" y="3318835"/>
            <a:ext cx="7372708"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7AA4B84F-EC2E-4133-96CC-4200CE6069AF}"/>
              </a:ext>
            </a:extLst>
          </p:cNvPr>
          <p:cNvCxnSpPr>
            <a:cxnSpLocks/>
          </p:cNvCxnSpPr>
          <p:nvPr/>
        </p:nvCxnSpPr>
        <p:spPr>
          <a:xfrm>
            <a:off x="3574267" y="2290135"/>
            <a:ext cx="7372708"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EBBBFC3-546D-458A-9037-CC4111B6666C}"/>
              </a:ext>
            </a:extLst>
          </p:cNvPr>
          <p:cNvSpPr/>
          <p:nvPr/>
        </p:nvSpPr>
        <p:spPr bwMode="ltGray">
          <a:xfrm>
            <a:off x="2786542" y="1314190"/>
            <a:ext cx="1240782" cy="4483937"/>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43" name="ZoneTexte 42">
            <a:extLst>
              <a:ext uri="{FF2B5EF4-FFF2-40B4-BE49-F238E27FC236}">
                <a16:creationId xmlns:a16="http://schemas.microsoft.com/office/drawing/2014/main" id="{100CDB13-8726-4FB9-89C1-CED41011D285}"/>
              </a:ext>
            </a:extLst>
          </p:cNvPr>
          <p:cNvSpPr txBox="1"/>
          <p:nvPr/>
        </p:nvSpPr>
        <p:spPr>
          <a:xfrm>
            <a:off x="2786542" y="1370625"/>
            <a:ext cx="1240782"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graphicFrame>
        <p:nvGraphicFramePr>
          <p:cNvPr id="36" name="Graphique Slide R2">
            <a:extLst>
              <a:ext uri="{FF2B5EF4-FFF2-40B4-BE49-F238E27FC236}">
                <a16:creationId xmlns:a16="http://schemas.microsoft.com/office/drawing/2014/main" id="{CBCD2ABB-1833-4342-BB6A-6468B755248D}"/>
              </a:ext>
            </a:extLst>
          </p:cNvPr>
          <p:cNvGraphicFramePr/>
          <p:nvPr>
            <p:extLst>
              <p:ext uri="{D42A27DB-BD31-4B8C-83A1-F6EECF244321}">
                <p14:modId xmlns:p14="http://schemas.microsoft.com/office/powerpoint/2010/main" val="1904998372"/>
              </p:ext>
            </p:extLst>
          </p:nvPr>
        </p:nvGraphicFramePr>
        <p:xfrm>
          <a:off x="653284" y="3761222"/>
          <a:ext cx="11401900"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Graphique Slide R1">
            <a:extLst>
              <a:ext uri="{FF2B5EF4-FFF2-40B4-BE49-F238E27FC236}">
                <a16:creationId xmlns:a16="http://schemas.microsoft.com/office/drawing/2014/main" id="{B4EB5C23-9C19-4BD4-ADDF-A995EDBEF04E}"/>
              </a:ext>
            </a:extLst>
          </p:cNvPr>
          <p:cNvGraphicFramePr/>
          <p:nvPr>
            <p:extLst>
              <p:ext uri="{D42A27DB-BD31-4B8C-83A1-F6EECF244321}">
                <p14:modId xmlns:p14="http://schemas.microsoft.com/office/powerpoint/2010/main" val="103977776"/>
              </p:ext>
            </p:extLst>
          </p:nvPr>
        </p:nvGraphicFramePr>
        <p:xfrm>
          <a:off x="653284" y="1732860"/>
          <a:ext cx="11401900" cy="2088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re 3">
            <a:extLst>
              <a:ext uri="{FF2B5EF4-FFF2-40B4-BE49-F238E27FC236}">
                <a16:creationId xmlns:a16="http://schemas.microsoft.com/office/drawing/2014/main" id="{6FB20CBB-4AC4-448B-B8AB-7591A516CF72}"/>
              </a:ext>
            </a:extLst>
          </p:cNvPr>
          <p:cNvSpPr>
            <a:spLocks noGrp="1"/>
          </p:cNvSpPr>
          <p:nvPr>
            <p:ph type="title"/>
          </p:nvPr>
        </p:nvSpPr>
        <p:spPr>
          <a:xfrm>
            <a:off x="359400" y="368010"/>
            <a:ext cx="11473200" cy="590931"/>
          </a:xfrm>
        </p:spPr>
        <p:txBody>
          <a:bodyPr/>
          <a:lstStyle/>
          <a:p>
            <a:r>
              <a:rPr lang="en-US" dirty="0"/>
              <a:t>PROPORTION OF COMPANIES WITH AT LEAST ONE PASSENGER CAR OR ONE LCV </a:t>
            </a:r>
            <a:endParaRPr lang="fr-FR" dirty="0"/>
          </a:p>
        </p:txBody>
      </p:sp>
      <p:sp>
        <p:nvSpPr>
          <p:cNvPr id="33" name="Espace réservé du texte 32">
            <a:extLst>
              <a:ext uri="{FF2B5EF4-FFF2-40B4-BE49-F238E27FC236}">
                <a16:creationId xmlns:a16="http://schemas.microsoft.com/office/drawing/2014/main" id="{0EA4D699-62D9-4020-A226-5B80D2451C60}"/>
              </a:ext>
            </a:extLst>
          </p:cNvPr>
          <p:cNvSpPr>
            <a:spLocks noGrp="1"/>
          </p:cNvSpPr>
          <p:nvPr>
            <p:ph type="body" sz="quarter" idx="4294967295"/>
          </p:nvPr>
        </p:nvSpPr>
        <p:spPr>
          <a:xfrm>
            <a:off x="529398" y="657821"/>
            <a:ext cx="8538415" cy="325209"/>
          </a:xfrm>
        </p:spPr>
        <p:txBody>
          <a:bodyPr/>
          <a:lstStyle/>
          <a:p>
            <a:r>
              <a:rPr lang="en-US" dirty="0"/>
              <a:t>(among companies with at least one vehicle in fleet)</a:t>
            </a:r>
            <a:endParaRPr lang="fr-FR" dirty="0"/>
          </a:p>
        </p:txBody>
      </p:sp>
      <p:cxnSp>
        <p:nvCxnSpPr>
          <p:cNvPr id="15" name="Connecteur droit 14">
            <a:extLst>
              <a:ext uri="{FF2B5EF4-FFF2-40B4-BE49-F238E27FC236}">
                <a16:creationId xmlns:a16="http://schemas.microsoft.com/office/drawing/2014/main" id="{C7CF020E-E9C9-43EF-B02E-A8C86D14135D}"/>
              </a:ext>
            </a:extLst>
          </p:cNvPr>
          <p:cNvCxnSpPr>
            <a:cxnSpLocks/>
          </p:cNvCxnSpPr>
          <p:nvPr/>
        </p:nvCxnSpPr>
        <p:spPr>
          <a:xfrm>
            <a:off x="2129047" y="2781579"/>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CA003511-B7CA-439F-B725-9D669C118B0C}"/>
              </a:ext>
            </a:extLst>
          </p:cNvPr>
          <p:cNvCxnSpPr>
            <a:cxnSpLocks/>
          </p:cNvCxnSpPr>
          <p:nvPr/>
        </p:nvCxnSpPr>
        <p:spPr>
          <a:xfrm>
            <a:off x="2119953" y="4847897"/>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06612CE-A462-449C-8BDF-3DFEB812FB0A}"/>
              </a:ext>
            </a:extLst>
          </p:cNvPr>
          <p:cNvSpPr/>
          <p:nvPr/>
        </p:nvSpPr>
        <p:spPr>
          <a:xfrm>
            <a:off x="5216137" y="6025067"/>
            <a:ext cx="6619425"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GB" altLang="fr-FR" sz="800" i="1" kern="0" dirty="0">
                <a:solidFill>
                  <a:srgbClr val="7F7F7F"/>
                </a:solidFill>
                <a:latin typeface="+mn-lt"/>
              </a:rPr>
              <a:t>And can you please tell us the total number of cars in your fleet? / And can you please tell us the total number of LCVs or vans in your fleet?</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Basis: companies with corporate vehicles = 100%</a:t>
            </a:r>
          </a:p>
        </p:txBody>
      </p:sp>
      <p:sp>
        <p:nvSpPr>
          <p:cNvPr id="32" name="ZoneTexte 31">
            <a:extLst>
              <a:ext uri="{FF2B5EF4-FFF2-40B4-BE49-F238E27FC236}">
                <a16:creationId xmlns:a16="http://schemas.microsoft.com/office/drawing/2014/main" id="{6A3B06D2-4E06-47BA-8BD4-2152986753FB}"/>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p>
            <a:pPr algn="ctr">
              <a:lnSpc>
                <a:spcPct val="90000"/>
              </a:lnSpc>
              <a:spcBef>
                <a:spcPts val="600"/>
              </a:spcBef>
            </a:pPr>
            <a:r>
              <a:rPr lang="fr-FR" sz="1300" dirty="0">
                <a:solidFill>
                  <a:schemeClr val="bg1"/>
                </a:solidFill>
              </a:rPr>
              <a:t>In %</a:t>
            </a:r>
          </a:p>
        </p:txBody>
      </p:sp>
      <p:pic>
        <p:nvPicPr>
          <p:cNvPr id="69" name="Graphique 68">
            <a:extLst>
              <a:ext uri="{FF2B5EF4-FFF2-40B4-BE49-F238E27FC236}">
                <a16:creationId xmlns:a16="http://schemas.microsoft.com/office/drawing/2014/main" id="{17523C25-CB21-432D-B2AE-F77BAC1ED49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188618" y="1273804"/>
            <a:ext cx="224742" cy="550027"/>
          </a:xfrm>
          <a:prstGeom prst="rect">
            <a:avLst/>
          </a:prstGeom>
        </p:spPr>
      </p:pic>
      <p:pic>
        <p:nvPicPr>
          <p:cNvPr id="72" name="Graphique 71">
            <a:extLst>
              <a:ext uri="{FF2B5EF4-FFF2-40B4-BE49-F238E27FC236}">
                <a16:creationId xmlns:a16="http://schemas.microsoft.com/office/drawing/2014/main" id="{05C6E970-CDC2-47BA-870B-E0D556E4816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88406" y="1273804"/>
            <a:ext cx="372599" cy="550027"/>
          </a:xfrm>
          <a:prstGeom prst="rect">
            <a:avLst/>
          </a:prstGeom>
        </p:spPr>
      </p:pic>
      <p:pic>
        <p:nvPicPr>
          <p:cNvPr id="73" name="Graphique 72">
            <a:extLst>
              <a:ext uri="{FF2B5EF4-FFF2-40B4-BE49-F238E27FC236}">
                <a16:creationId xmlns:a16="http://schemas.microsoft.com/office/drawing/2014/main" id="{D962D2A9-6693-4FC7-8D31-320770A9CBE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8864147" y="1273804"/>
            <a:ext cx="431742" cy="544114"/>
          </a:xfrm>
          <a:prstGeom prst="rect">
            <a:avLst/>
          </a:prstGeom>
        </p:spPr>
      </p:pic>
      <p:pic>
        <p:nvPicPr>
          <p:cNvPr id="77" name="Graphique 76">
            <a:extLst>
              <a:ext uri="{FF2B5EF4-FFF2-40B4-BE49-F238E27FC236}">
                <a16:creationId xmlns:a16="http://schemas.microsoft.com/office/drawing/2014/main" id="{C29DE25E-6EBB-4688-9D97-5BEFB601AF2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0566352" y="1273804"/>
            <a:ext cx="798426" cy="544114"/>
          </a:xfrm>
          <a:prstGeom prst="rect">
            <a:avLst/>
          </a:prstGeom>
        </p:spPr>
      </p:pic>
      <p:sp>
        <p:nvSpPr>
          <p:cNvPr id="78" name="ZoneTexte 77">
            <a:extLst>
              <a:ext uri="{FF2B5EF4-FFF2-40B4-BE49-F238E27FC236}">
                <a16:creationId xmlns:a16="http://schemas.microsoft.com/office/drawing/2014/main" id="{18CB00F5-05FF-4099-B258-F2A01D4AC85F}"/>
              </a:ext>
            </a:extLst>
          </p:cNvPr>
          <p:cNvSpPr txBox="1"/>
          <p:nvPr/>
        </p:nvSpPr>
        <p:spPr>
          <a:xfrm>
            <a:off x="668740" y="2596913"/>
            <a:ext cx="1352055"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pPr algn="r"/>
            <a:r>
              <a:rPr lang="fr-FR" dirty="0"/>
              <a:t>PASSENGER CARS</a:t>
            </a:r>
          </a:p>
        </p:txBody>
      </p:sp>
      <p:pic>
        <p:nvPicPr>
          <p:cNvPr id="79" name="Graphique 78">
            <a:extLst>
              <a:ext uri="{FF2B5EF4-FFF2-40B4-BE49-F238E27FC236}">
                <a16:creationId xmlns:a16="http://schemas.microsoft.com/office/drawing/2014/main" id="{676BC6BF-98E7-474B-A003-D8FA8A20D87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200952" y="1922865"/>
            <a:ext cx="708725" cy="552102"/>
          </a:xfrm>
          <a:prstGeom prst="rect">
            <a:avLst/>
          </a:prstGeom>
        </p:spPr>
      </p:pic>
      <p:sp>
        <p:nvSpPr>
          <p:cNvPr id="80" name="ZoneTexte 79">
            <a:extLst>
              <a:ext uri="{FF2B5EF4-FFF2-40B4-BE49-F238E27FC236}">
                <a16:creationId xmlns:a16="http://schemas.microsoft.com/office/drawing/2014/main" id="{4C8EFDC4-08F3-44B5-A8C3-6EAD9AC1D15D}"/>
              </a:ext>
            </a:extLst>
          </p:cNvPr>
          <p:cNvSpPr txBox="1"/>
          <p:nvPr/>
        </p:nvSpPr>
        <p:spPr>
          <a:xfrm>
            <a:off x="163773" y="4693218"/>
            <a:ext cx="1843923"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pPr algn="r"/>
            <a:r>
              <a:rPr lang="fr-FR" dirty="0"/>
              <a:t>VANS OR LCVs</a:t>
            </a:r>
          </a:p>
        </p:txBody>
      </p:sp>
      <p:pic>
        <p:nvPicPr>
          <p:cNvPr id="81" name="Graphique 80">
            <a:extLst>
              <a:ext uri="{FF2B5EF4-FFF2-40B4-BE49-F238E27FC236}">
                <a16:creationId xmlns:a16="http://schemas.microsoft.com/office/drawing/2014/main" id="{C17BB3A6-597D-46A5-8171-FC5874FCEAE2}"/>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212267" y="3897155"/>
            <a:ext cx="690568" cy="679892"/>
          </a:xfrm>
          <a:prstGeom prst="rect">
            <a:avLst/>
          </a:prstGeom>
        </p:spPr>
      </p:pic>
      <p:grpSp>
        <p:nvGrpSpPr>
          <p:cNvPr id="74" name="Groupe 73">
            <a:extLst>
              <a:ext uri="{FF2B5EF4-FFF2-40B4-BE49-F238E27FC236}">
                <a16:creationId xmlns:a16="http://schemas.microsoft.com/office/drawing/2014/main" id="{CC8BC073-4FDA-4FA3-8077-455ED08359D7}"/>
              </a:ext>
            </a:extLst>
          </p:cNvPr>
          <p:cNvGrpSpPr/>
          <p:nvPr/>
        </p:nvGrpSpPr>
        <p:grpSpPr>
          <a:xfrm>
            <a:off x="359400" y="-8168"/>
            <a:ext cx="98550" cy="796020"/>
            <a:chOff x="359400" y="-8168"/>
            <a:chExt cx="98550" cy="796020"/>
          </a:xfrm>
        </p:grpSpPr>
        <p:sp>
          <p:nvSpPr>
            <p:cNvPr id="82" name="Organigramme : Entrée manuelle 81">
              <a:extLst>
                <a:ext uri="{FF2B5EF4-FFF2-40B4-BE49-F238E27FC236}">
                  <a16:creationId xmlns:a16="http://schemas.microsoft.com/office/drawing/2014/main" id="{783261BA-C0E9-4194-9F02-48551C91F123}"/>
                </a:ext>
              </a:extLst>
            </p:cNvPr>
            <p:cNvSpPr/>
            <p:nvPr/>
          </p:nvSpPr>
          <p:spPr bwMode="ltGray">
            <a:xfrm rot="10800000">
              <a:off x="359400" y="-8168"/>
              <a:ext cx="98550" cy="464340"/>
            </a:xfrm>
            <a:prstGeom prst="flowChartManualInput">
              <a:avLst/>
            </a:prstGeom>
            <a:solidFill>
              <a:srgbClr val="0095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4" name="Organigramme : Entrée manuelle 83">
              <a:extLst>
                <a:ext uri="{FF2B5EF4-FFF2-40B4-BE49-F238E27FC236}">
                  <a16:creationId xmlns:a16="http://schemas.microsoft.com/office/drawing/2014/main" id="{1E197B4F-1712-41E8-9A67-4BFD60D23425}"/>
                </a:ext>
              </a:extLst>
            </p:cNvPr>
            <p:cNvSpPr/>
            <p:nvPr/>
          </p:nvSpPr>
          <p:spPr bwMode="ltGray">
            <a:xfrm>
              <a:off x="359400" y="323512"/>
              <a:ext cx="98550" cy="464340"/>
            </a:xfrm>
            <a:prstGeom prst="flowChartManualInput">
              <a:avLst/>
            </a:prstGeom>
            <a:solidFill>
              <a:srgbClr val="8ACD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6" name="Espace réservé du numéro de diapositive 5">
            <a:extLst>
              <a:ext uri="{FF2B5EF4-FFF2-40B4-BE49-F238E27FC236}">
                <a16:creationId xmlns:a16="http://schemas.microsoft.com/office/drawing/2014/main" id="{2F6A1327-C625-4BF6-AB68-16E9F8770D98}"/>
              </a:ext>
            </a:extLst>
          </p:cNvPr>
          <p:cNvSpPr>
            <a:spLocks noGrp="1"/>
          </p:cNvSpPr>
          <p:nvPr>
            <p:ph type="sldNum" sz="quarter" idx="17"/>
          </p:nvPr>
        </p:nvSpPr>
        <p:spPr/>
        <p:txBody>
          <a:bodyPr/>
          <a:lstStyle/>
          <a:p>
            <a:fld id="{4034BEE3-566C-4068-A777-C3A4762E861B}" type="slidenum">
              <a:rPr lang="en-GB" smtClean="0"/>
              <a:pPr/>
              <a:t>18</a:t>
            </a:fld>
            <a:endParaRPr lang="en-GB" dirty="0"/>
          </a:p>
        </p:txBody>
      </p:sp>
      <p:pic>
        <p:nvPicPr>
          <p:cNvPr id="3" name="Image 2">
            <a:extLst>
              <a:ext uri="{FF2B5EF4-FFF2-40B4-BE49-F238E27FC236}">
                <a16:creationId xmlns:a16="http://schemas.microsoft.com/office/drawing/2014/main" id="{A06FB2E2-8C4D-47A8-95FA-05A95338A299}"/>
              </a:ext>
            </a:extLst>
          </p:cNvPr>
          <p:cNvPicPr>
            <a:picLocks noChangeAspect="1"/>
          </p:cNvPicPr>
          <p:nvPr/>
        </p:nvPicPr>
        <p:blipFill>
          <a:blip r:embed="rId17"/>
          <a:stretch>
            <a:fillRect/>
          </a:stretch>
        </p:blipFill>
        <p:spPr>
          <a:xfrm>
            <a:off x="2378467" y="4238567"/>
            <a:ext cx="350996" cy="234043"/>
          </a:xfrm>
          <a:prstGeom prst="rect">
            <a:avLst/>
          </a:prstGeom>
        </p:spPr>
      </p:pic>
      <p:pic>
        <p:nvPicPr>
          <p:cNvPr id="7" name="Image 6">
            <a:extLst>
              <a:ext uri="{FF2B5EF4-FFF2-40B4-BE49-F238E27FC236}">
                <a16:creationId xmlns:a16="http://schemas.microsoft.com/office/drawing/2014/main" id="{09C64591-B0EC-45C2-8A72-0B3A8F1E9E3C}"/>
              </a:ext>
            </a:extLst>
          </p:cNvPr>
          <p:cNvPicPr>
            <a:picLocks noChangeAspect="1"/>
          </p:cNvPicPr>
          <p:nvPr/>
        </p:nvPicPr>
        <p:blipFill>
          <a:blip r:embed="rId18"/>
          <a:stretch>
            <a:fillRect/>
          </a:stretch>
        </p:blipFill>
        <p:spPr>
          <a:xfrm>
            <a:off x="2378467" y="5256187"/>
            <a:ext cx="350996" cy="233906"/>
          </a:xfrm>
          <a:prstGeom prst="rect">
            <a:avLst/>
          </a:prstGeom>
        </p:spPr>
      </p:pic>
      <p:pic>
        <p:nvPicPr>
          <p:cNvPr id="9" name="Image 8">
            <a:extLst>
              <a:ext uri="{FF2B5EF4-FFF2-40B4-BE49-F238E27FC236}">
                <a16:creationId xmlns:a16="http://schemas.microsoft.com/office/drawing/2014/main" id="{5CFE1855-2E9C-48EB-B08F-FE2C5C0A353F}"/>
              </a:ext>
            </a:extLst>
          </p:cNvPr>
          <p:cNvPicPr>
            <a:picLocks noChangeAspect="1"/>
          </p:cNvPicPr>
          <p:nvPr/>
        </p:nvPicPr>
        <p:blipFill>
          <a:blip r:embed="rId17"/>
          <a:stretch>
            <a:fillRect/>
          </a:stretch>
        </p:blipFill>
        <p:spPr>
          <a:xfrm>
            <a:off x="2378467" y="2157018"/>
            <a:ext cx="350996" cy="234043"/>
          </a:xfrm>
          <a:prstGeom prst="rect">
            <a:avLst/>
          </a:prstGeom>
        </p:spPr>
      </p:pic>
      <p:pic>
        <p:nvPicPr>
          <p:cNvPr id="11" name="Image 10">
            <a:extLst>
              <a:ext uri="{FF2B5EF4-FFF2-40B4-BE49-F238E27FC236}">
                <a16:creationId xmlns:a16="http://schemas.microsoft.com/office/drawing/2014/main" id="{612228B7-6328-460B-976A-9F8BD00C3468}"/>
              </a:ext>
            </a:extLst>
          </p:cNvPr>
          <p:cNvPicPr>
            <a:picLocks noChangeAspect="1"/>
          </p:cNvPicPr>
          <p:nvPr/>
        </p:nvPicPr>
        <p:blipFill>
          <a:blip r:embed="rId18"/>
          <a:stretch>
            <a:fillRect/>
          </a:stretch>
        </p:blipFill>
        <p:spPr>
          <a:xfrm>
            <a:off x="2378467" y="3174638"/>
            <a:ext cx="350996" cy="233906"/>
          </a:xfrm>
          <a:prstGeom prst="rect">
            <a:avLst/>
          </a:prstGeom>
        </p:spPr>
      </p:pic>
    </p:spTree>
    <p:extLst>
      <p:ext uri="{BB962C8B-B14F-4D97-AF65-F5344CB8AC3E}">
        <p14:creationId xmlns:p14="http://schemas.microsoft.com/office/powerpoint/2010/main" val="135772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020">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1455E5-5B8D-4C0A-90C8-E101C77DB93F}"/>
              </a:ext>
            </a:extLst>
          </p:cNvPr>
          <p:cNvSpPr>
            <a:spLocks noGrp="1"/>
          </p:cNvSpPr>
          <p:nvPr>
            <p:ph type="title"/>
          </p:nvPr>
        </p:nvSpPr>
        <p:spPr>
          <a:xfrm>
            <a:off x="359400" y="368010"/>
            <a:ext cx="10371662" cy="295466"/>
          </a:xfrm>
        </p:spPr>
        <p:txBody>
          <a:bodyPr/>
          <a:lstStyle/>
          <a:p>
            <a:r>
              <a:rPr lang="en-GB" dirty="0"/>
              <a:t>NUMBER OF PASSENGER cars IN FLEET</a:t>
            </a:r>
          </a:p>
        </p:txBody>
      </p:sp>
      <p:cxnSp>
        <p:nvCxnSpPr>
          <p:cNvPr id="53" name="Connecteur droit 52">
            <a:extLst>
              <a:ext uri="{FF2B5EF4-FFF2-40B4-BE49-F238E27FC236}">
                <a16:creationId xmlns:a16="http://schemas.microsoft.com/office/drawing/2014/main" id="{AF622685-E31D-4E5D-93A5-AA1CEFAD51AE}"/>
              </a:ext>
            </a:extLst>
          </p:cNvPr>
          <p:cNvCxnSpPr>
            <a:cxnSpLocks/>
          </p:cNvCxnSpPr>
          <p:nvPr/>
        </p:nvCxnSpPr>
        <p:spPr>
          <a:xfrm>
            <a:off x="1884066" y="2075460"/>
            <a:ext cx="0" cy="3268972"/>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680E264-2FD5-4B33-8886-1B75A2EE56FF}"/>
              </a:ext>
            </a:extLst>
          </p:cNvPr>
          <p:cNvSpPr/>
          <p:nvPr/>
        </p:nvSpPr>
        <p:spPr>
          <a:xfrm>
            <a:off x="5520266" y="6029855"/>
            <a:ext cx="6298362"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GB" altLang="fr-FR" sz="800" i="1" kern="0" dirty="0">
                <a:solidFill>
                  <a:srgbClr val="7F7F7F"/>
                </a:solidFill>
                <a:latin typeface="+mn-lt"/>
              </a:rPr>
              <a:t>And can you please tell us the total number of cars in your fleet?</a:t>
            </a:r>
          </a:p>
          <a:p>
            <a:pPr algn="r" defTabSz="1219170">
              <a:defRPr/>
            </a:pPr>
            <a:r>
              <a:rPr lang="en-GB" altLang="fr-FR" sz="800" i="1" kern="0" dirty="0">
                <a:solidFill>
                  <a:srgbClr val="7F7F7F"/>
                </a:solidFill>
                <a:latin typeface="+mn-lt"/>
              </a:rPr>
              <a:t>Basis: companies with corporate vehicles = 100%</a:t>
            </a:r>
          </a:p>
        </p:txBody>
      </p:sp>
      <p:sp>
        <p:nvSpPr>
          <p:cNvPr id="69" name="ZoneTexte 68">
            <a:extLst>
              <a:ext uri="{FF2B5EF4-FFF2-40B4-BE49-F238E27FC236}">
                <a16:creationId xmlns:a16="http://schemas.microsoft.com/office/drawing/2014/main" id="{BA2AD2A5-D155-4458-A5FD-76BE8037B814}"/>
              </a:ext>
            </a:extLst>
          </p:cNvPr>
          <p:cNvSpPr txBox="1"/>
          <p:nvPr/>
        </p:nvSpPr>
        <p:spPr>
          <a:xfrm>
            <a:off x="2587130" y="1579235"/>
            <a:ext cx="1334463"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rPr>
              <a:t>TOTAL</a:t>
            </a:r>
          </a:p>
        </p:txBody>
      </p:sp>
      <p:sp>
        <p:nvSpPr>
          <p:cNvPr id="74" name="ZoneTexte 73">
            <a:extLst>
              <a:ext uri="{FF2B5EF4-FFF2-40B4-BE49-F238E27FC236}">
                <a16:creationId xmlns:a16="http://schemas.microsoft.com/office/drawing/2014/main" id="{E722BDAB-5F23-42C6-B383-303523902A2D}"/>
              </a:ext>
            </a:extLst>
          </p:cNvPr>
          <p:cNvSpPr txBox="1"/>
          <p:nvPr/>
        </p:nvSpPr>
        <p:spPr>
          <a:xfrm>
            <a:off x="540404" y="3830947"/>
            <a:ext cx="882255" cy="138499"/>
          </a:xfrm>
          <a:prstGeom prst="rect">
            <a:avLst/>
          </a:prstGeom>
          <a:noFill/>
        </p:spPr>
        <p:txBody>
          <a:bodyPr wrap="square" lIns="0" tIns="0" rIns="0" bIns="0" rtlCol="0">
            <a:spAutoFit/>
          </a:bodyPr>
          <a:lstStyle/>
          <a:p>
            <a:pPr algn="r"/>
            <a:r>
              <a:rPr lang="en-GB" sz="900" dirty="0">
                <a:solidFill>
                  <a:srgbClr val="000000"/>
                </a:solidFill>
              </a:rPr>
              <a:t>1 to 9 vehicles </a:t>
            </a:r>
          </a:p>
        </p:txBody>
      </p:sp>
      <p:sp>
        <p:nvSpPr>
          <p:cNvPr id="105" name="ZoneTexte 104">
            <a:extLst>
              <a:ext uri="{FF2B5EF4-FFF2-40B4-BE49-F238E27FC236}">
                <a16:creationId xmlns:a16="http://schemas.microsoft.com/office/drawing/2014/main" id="{632ADA5D-D73B-4705-99D8-71D8F031E2CA}"/>
              </a:ext>
            </a:extLst>
          </p:cNvPr>
          <p:cNvSpPr txBox="1"/>
          <p:nvPr/>
        </p:nvSpPr>
        <p:spPr>
          <a:xfrm>
            <a:off x="404020" y="3604874"/>
            <a:ext cx="1028143" cy="138499"/>
          </a:xfrm>
          <a:prstGeom prst="rect">
            <a:avLst/>
          </a:prstGeom>
          <a:noFill/>
        </p:spPr>
        <p:txBody>
          <a:bodyPr wrap="square" lIns="0" tIns="0" rIns="0" bIns="0" rtlCol="0">
            <a:spAutoFit/>
          </a:bodyPr>
          <a:lstStyle/>
          <a:p>
            <a:pPr algn="r"/>
            <a:r>
              <a:rPr lang="en-GB" sz="900" dirty="0">
                <a:solidFill>
                  <a:srgbClr val="000000"/>
                </a:solidFill>
              </a:rPr>
              <a:t>10 to 99 vehicles </a:t>
            </a:r>
          </a:p>
        </p:txBody>
      </p:sp>
      <p:sp>
        <p:nvSpPr>
          <p:cNvPr id="106" name="ZoneTexte 105">
            <a:extLst>
              <a:ext uri="{FF2B5EF4-FFF2-40B4-BE49-F238E27FC236}">
                <a16:creationId xmlns:a16="http://schemas.microsoft.com/office/drawing/2014/main" id="{4AF3D5CC-AA24-4C7B-B658-965BD238A2D8}"/>
              </a:ext>
            </a:extLst>
          </p:cNvPr>
          <p:cNvSpPr txBox="1"/>
          <p:nvPr/>
        </p:nvSpPr>
        <p:spPr>
          <a:xfrm>
            <a:off x="235930" y="3402527"/>
            <a:ext cx="1199058" cy="138499"/>
          </a:xfrm>
          <a:prstGeom prst="rect">
            <a:avLst/>
          </a:prstGeom>
          <a:noFill/>
        </p:spPr>
        <p:txBody>
          <a:bodyPr wrap="square" lIns="0" tIns="0" rIns="0" bIns="0" rtlCol="0">
            <a:spAutoFit/>
          </a:bodyPr>
          <a:lstStyle/>
          <a:p>
            <a:pPr algn="r"/>
            <a:r>
              <a:rPr lang="en-GB" sz="900" dirty="0">
                <a:solidFill>
                  <a:srgbClr val="000000"/>
                </a:solidFill>
              </a:rPr>
              <a:t>100 to 999 vehicles </a:t>
            </a:r>
          </a:p>
        </p:txBody>
      </p:sp>
      <p:sp>
        <p:nvSpPr>
          <p:cNvPr id="107" name="ZoneTexte 106">
            <a:extLst>
              <a:ext uri="{FF2B5EF4-FFF2-40B4-BE49-F238E27FC236}">
                <a16:creationId xmlns:a16="http://schemas.microsoft.com/office/drawing/2014/main" id="{69E0786E-997B-488F-A6EE-2684322C6400}"/>
              </a:ext>
            </a:extLst>
          </p:cNvPr>
          <p:cNvSpPr txBox="1"/>
          <p:nvPr/>
        </p:nvSpPr>
        <p:spPr>
          <a:xfrm>
            <a:off x="-125502" y="3181224"/>
            <a:ext cx="1560490" cy="138499"/>
          </a:xfrm>
          <a:prstGeom prst="rect">
            <a:avLst/>
          </a:prstGeom>
          <a:noFill/>
        </p:spPr>
        <p:txBody>
          <a:bodyPr wrap="square" lIns="0" tIns="0" rIns="0" bIns="0" rtlCol="0">
            <a:spAutoFit/>
          </a:bodyPr>
          <a:lstStyle/>
          <a:p>
            <a:pPr algn="r"/>
            <a:r>
              <a:rPr lang="en-GB" sz="900" dirty="0">
                <a:solidFill>
                  <a:srgbClr val="000000"/>
                </a:solidFill>
              </a:rPr>
              <a:t>1000 vehicles and more</a:t>
            </a:r>
          </a:p>
        </p:txBody>
      </p:sp>
      <p:pic>
        <p:nvPicPr>
          <p:cNvPr id="108" name="Graphique 107">
            <a:extLst>
              <a:ext uri="{FF2B5EF4-FFF2-40B4-BE49-F238E27FC236}">
                <a16:creationId xmlns:a16="http://schemas.microsoft.com/office/drawing/2014/main" id="{B2F73C26-9A46-4116-95D4-9B22ACA2786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479374" y="3855067"/>
            <a:ext cx="169200" cy="107673"/>
          </a:xfrm>
          <a:prstGeom prst="rect">
            <a:avLst/>
          </a:prstGeom>
        </p:spPr>
      </p:pic>
      <p:pic>
        <p:nvPicPr>
          <p:cNvPr id="109" name="Graphique 108">
            <a:extLst>
              <a:ext uri="{FF2B5EF4-FFF2-40B4-BE49-F238E27FC236}">
                <a16:creationId xmlns:a16="http://schemas.microsoft.com/office/drawing/2014/main" id="{4B98B6D5-B479-438C-8EB6-239E30B481C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479832" y="3634591"/>
            <a:ext cx="168742" cy="107382"/>
          </a:xfrm>
          <a:prstGeom prst="rect">
            <a:avLst/>
          </a:prstGeom>
        </p:spPr>
      </p:pic>
      <p:pic>
        <p:nvPicPr>
          <p:cNvPr id="110" name="Graphique 109">
            <a:extLst>
              <a:ext uri="{FF2B5EF4-FFF2-40B4-BE49-F238E27FC236}">
                <a16:creationId xmlns:a16="http://schemas.microsoft.com/office/drawing/2014/main" id="{CCBAA63A-E9F6-4295-8B46-73B857E1A5A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479374" y="3426942"/>
            <a:ext cx="169200" cy="107674"/>
          </a:xfrm>
          <a:prstGeom prst="rect">
            <a:avLst/>
          </a:prstGeom>
        </p:spPr>
      </p:pic>
      <p:pic>
        <p:nvPicPr>
          <p:cNvPr id="111" name="Graphique 110">
            <a:extLst>
              <a:ext uri="{FF2B5EF4-FFF2-40B4-BE49-F238E27FC236}">
                <a16:creationId xmlns:a16="http://schemas.microsoft.com/office/drawing/2014/main" id="{42EE21A6-2E79-4E2C-92E8-876BF23AAC5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479374" y="3203692"/>
            <a:ext cx="169200" cy="107674"/>
          </a:xfrm>
          <a:prstGeom prst="rect">
            <a:avLst/>
          </a:prstGeom>
        </p:spPr>
      </p:pic>
      <p:pic>
        <p:nvPicPr>
          <p:cNvPr id="112" name="Graphique 111">
            <a:extLst>
              <a:ext uri="{FF2B5EF4-FFF2-40B4-BE49-F238E27FC236}">
                <a16:creationId xmlns:a16="http://schemas.microsoft.com/office/drawing/2014/main" id="{596E7792-D635-4B42-9A88-BD0449388FF8}"/>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680542" y="3855067"/>
            <a:ext cx="169200" cy="107673"/>
          </a:xfrm>
          <a:prstGeom prst="rect">
            <a:avLst/>
          </a:prstGeom>
        </p:spPr>
      </p:pic>
      <p:pic>
        <p:nvPicPr>
          <p:cNvPr id="113" name="Graphique 112">
            <a:extLst>
              <a:ext uri="{FF2B5EF4-FFF2-40B4-BE49-F238E27FC236}">
                <a16:creationId xmlns:a16="http://schemas.microsoft.com/office/drawing/2014/main" id="{CA68065A-D101-4FB1-9272-F84C81023F62}"/>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681000" y="3634591"/>
            <a:ext cx="168742" cy="107382"/>
          </a:xfrm>
          <a:prstGeom prst="rect">
            <a:avLst/>
          </a:prstGeom>
        </p:spPr>
      </p:pic>
      <p:pic>
        <p:nvPicPr>
          <p:cNvPr id="114" name="Graphique 113">
            <a:extLst>
              <a:ext uri="{FF2B5EF4-FFF2-40B4-BE49-F238E27FC236}">
                <a16:creationId xmlns:a16="http://schemas.microsoft.com/office/drawing/2014/main" id="{CE447A7D-3997-4C4F-A72C-7F5F8CA5A744}"/>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680542" y="3426942"/>
            <a:ext cx="169200" cy="107674"/>
          </a:xfrm>
          <a:prstGeom prst="rect">
            <a:avLst/>
          </a:prstGeom>
        </p:spPr>
      </p:pic>
      <p:pic>
        <p:nvPicPr>
          <p:cNvPr id="115" name="Graphique 114">
            <a:extLst>
              <a:ext uri="{FF2B5EF4-FFF2-40B4-BE49-F238E27FC236}">
                <a16:creationId xmlns:a16="http://schemas.microsoft.com/office/drawing/2014/main" id="{891363B8-82AD-40DD-B41B-212C390D01BF}"/>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680542" y="3203692"/>
            <a:ext cx="169200" cy="107674"/>
          </a:xfrm>
          <a:prstGeom prst="rect">
            <a:avLst/>
          </a:prstGeom>
        </p:spPr>
      </p:pic>
      <p:sp>
        <p:nvSpPr>
          <p:cNvPr id="7" name="Espace réservé du numéro de diapositive 6">
            <a:extLst>
              <a:ext uri="{FF2B5EF4-FFF2-40B4-BE49-F238E27FC236}">
                <a16:creationId xmlns:a16="http://schemas.microsoft.com/office/drawing/2014/main" id="{1C564708-B1D8-4BBB-A87C-676CF2EB51D1}"/>
              </a:ext>
            </a:extLst>
          </p:cNvPr>
          <p:cNvSpPr>
            <a:spLocks noGrp="1"/>
          </p:cNvSpPr>
          <p:nvPr>
            <p:ph type="sldNum" sz="quarter" idx="15"/>
          </p:nvPr>
        </p:nvSpPr>
        <p:spPr/>
        <p:txBody>
          <a:bodyPr/>
          <a:lstStyle/>
          <a:p>
            <a:fld id="{4034BEE3-566C-4068-A777-C3A4762E861B}" type="slidenum">
              <a:rPr lang="en-GB" smtClean="0"/>
              <a:pPr/>
              <a:t>19</a:t>
            </a:fld>
            <a:endParaRPr lang="en-GB" dirty="0"/>
          </a:p>
        </p:txBody>
      </p:sp>
      <p:sp>
        <p:nvSpPr>
          <p:cNvPr id="38" name="ZoneTexte 43">
            <a:extLst>
              <a:ext uri="{FF2B5EF4-FFF2-40B4-BE49-F238E27FC236}">
                <a16:creationId xmlns:a16="http://schemas.microsoft.com/office/drawing/2014/main" id="{B70AE932-6491-4A53-8F9A-B282E8C0EDFB}"/>
              </a:ext>
            </a:extLst>
          </p:cNvPr>
          <p:cNvSpPr txBox="1"/>
          <p:nvPr/>
        </p:nvSpPr>
        <p:spPr>
          <a:xfrm>
            <a:off x="233362" y="1964500"/>
            <a:ext cx="1334463" cy="169277"/>
          </a:xfrm>
          <a:prstGeom prst="rect">
            <a:avLst/>
          </a:prstGeom>
          <a:noFill/>
        </p:spPr>
        <p:txBody>
          <a:bodyPr wrap="square" lIns="0" tIns="0" rIns="0" bIns="0" rtlCol="0">
            <a:spAutoFit/>
          </a:bodyPr>
          <a:lstStyle/>
          <a:p>
            <a:pPr algn="ctr"/>
            <a:r>
              <a:rPr lang="en-GB" sz="1100" dirty="0">
                <a:solidFill>
                  <a:srgbClr val="000000"/>
                </a:solidFill>
              </a:rPr>
              <a:t>Passenger cars</a:t>
            </a:r>
          </a:p>
        </p:txBody>
      </p:sp>
      <p:sp>
        <p:nvSpPr>
          <p:cNvPr id="39" name="ZoneTexte 27">
            <a:extLst>
              <a:ext uri="{FF2B5EF4-FFF2-40B4-BE49-F238E27FC236}">
                <a16:creationId xmlns:a16="http://schemas.microsoft.com/office/drawing/2014/main" id="{31A59162-A674-4EDD-AFBA-602657245503}"/>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40" name="Group 39">
            <a:extLst>
              <a:ext uri="{FF2B5EF4-FFF2-40B4-BE49-F238E27FC236}">
                <a16:creationId xmlns:a16="http://schemas.microsoft.com/office/drawing/2014/main" id="{380BAB03-108A-4399-82D3-45363061FDEE}"/>
              </a:ext>
            </a:extLst>
          </p:cNvPr>
          <p:cNvGrpSpPr/>
          <p:nvPr/>
        </p:nvGrpSpPr>
        <p:grpSpPr>
          <a:xfrm>
            <a:off x="-1" y="1713009"/>
            <a:ext cx="1669173" cy="1"/>
            <a:chOff x="-1" y="1840009"/>
            <a:chExt cx="1669173" cy="1"/>
          </a:xfrm>
        </p:grpSpPr>
        <p:cxnSp>
          <p:nvCxnSpPr>
            <p:cNvPr id="41" name="Connecteur droit 34">
              <a:extLst>
                <a:ext uri="{FF2B5EF4-FFF2-40B4-BE49-F238E27FC236}">
                  <a16:creationId xmlns:a16="http://schemas.microsoft.com/office/drawing/2014/main" id="{D0628A6A-E25D-4D47-9038-E6D09C12EAAB}"/>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Connecteur droit 35">
              <a:extLst>
                <a:ext uri="{FF2B5EF4-FFF2-40B4-BE49-F238E27FC236}">
                  <a16:creationId xmlns:a16="http://schemas.microsoft.com/office/drawing/2014/main" id="{1C87900F-1F60-408B-BAF2-AFFCE2EAB85B}"/>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3" name="Graphique 53">
            <a:extLst>
              <a:ext uri="{FF2B5EF4-FFF2-40B4-BE49-F238E27FC236}">
                <a16:creationId xmlns:a16="http://schemas.microsoft.com/office/drawing/2014/main" id="{C15FA881-D871-4A9B-B5C2-B15FBFE732AC}"/>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 xmlns:asvg="http://schemas.microsoft.com/office/drawing/2016/SVG/main" r:embed="rId20"/>
              </a:ext>
            </a:extLst>
          </a:blip>
          <a:stretch>
            <a:fillRect/>
          </a:stretch>
        </p:blipFill>
        <p:spPr>
          <a:xfrm>
            <a:off x="595316" y="1415156"/>
            <a:ext cx="644295" cy="501911"/>
          </a:xfrm>
          <a:prstGeom prst="rect">
            <a:avLst/>
          </a:prstGeom>
        </p:spPr>
      </p:pic>
      <p:sp>
        <p:nvSpPr>
          <p:cNvPr id="59" name="Rectangle 58">
            <a:extLst>
              <a:ext uri="{FF2B5EF4-FFF2-40B4-BE49-F238E27FC236}">
                <a16:creationId xmlns:a16="http://schemas.microsoft.com/office/drawing/2014/main" id="{ECC572D9-0495-4AD5-85B1-DDA65E35FB89}"/>
              </a:ext>
            </a:extLst>
          </p:cNvPr>
          <p:cNvSpPr/>
          <p:nvPr/>
        </p:nvSpPr>
        <p:spPr bwMode="ltGray">
          <a:xfrm>
            <a:off x="2444192" y="1544258"/>
            <a:ext cx="1334463" cy="3888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60" name="Graphique Slide">
            <a:extLst>
              <a:ext uri="{FF2B5EF4-FFF2-40B4-BE49-F238E27FC236}">
                <a16:creationId xmlns:a16="http://schemas.microsoft.com/office/drawing/2014/main" id="{5DEF1ABD-34F1-4CB9-AE05-885A297F4392}"/>
              </a:ext>
            </a:extLst>
          </p:cNvPr>
          <p:cNvGraphicFramePr>
            <a:graphicFrameLocks/>
          </p:cNvGraphicFramePr>
          <p:nvPr>
            <p:extLst>
              <p:ext uri="{D42A27DB-BD31-4B8C-83A1-F6EECF244321}">
                <p14:modId xmlns:p14="http://schemas.microsoft.com/office/powerpoint/2010/main" val="1695416524"/>
              </p:ext>
            </p:extLst>
          </p:nvPr>
        </p:nvGraphicFramePr>
        <p:xfrm>
          <a:off x="2309991" y="1285126"/>
          <a:ext cx="8976285" cy="3894379"/>
        </p:xfrm>
        <a:graphic>
          <a:graphicData uri="http://schemas.openxmlformats.org/drawingml/2006/chart">
            <c:chart xmlns:c="http://schemas.openxmlformats.org/drawingml/2006/chart" xmlns:r="http://schemas.openxmlformats.org/officeDocument/2006/relationships" r:id="rId21"/>
          </a:graphicData>
        </a:graphic>
      </p:graphicFrame>
      <p:cxnSp>
        <p:nvCxnSpPr>
          <p:cNvPr id="61" name="Connecteur droit 60">
            <a:extLst>
              <a:ext uri="{FF2B5EF4-FFF2-40B4-BE49-F238E27FC236}">
                <a16:creationId xmlns:a16="http://schemas.microsoft.com/office/drawing/2014/main" id="{F069640F-0136-4EE3-90D5-7AA72E6D0E48}"/>
              </a:ext>
            </a:extLst>
          </p:cNvPr>
          <p:cNvCxnSpPr>
            <a:cxnSpLocks/>
          </p:cNvCxnSpPr>
          <p:nvPr/>
        </p:nvCxnSpPr>
        <p:spPr>
          <a:xfrm>
            <a:off x="4282086"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D4913BF5-56D5-4695-9CB6-5DFD98BC2E3C}"/>
              </a:ext>
            </a:extLst>
          </p:cNvPr>
          <p:cNvCxnSpPr>
            <a:cxnSpLocks/>
          </p:cNvCxnSpPr>
          <p:nvPr/>
        </p:nvCxnSpPr>
        <p:spPr>
          <a:xfrm>
            <a:off x="6097320"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6B789533-BBDC-425B-92DB-39A02DFF1672}"/>
              </a:ext>
            </a:extLst>
          </p:cNvPr>
          <p:cNvCxnSpPr>
            <a:cxnSpLocks/>
          </p:cNvCxnSpPr>
          <p:nvPr/>
        </p:nvCxnSpPr>
        <p:spPr>
          <a:xfrm>
            <a:off x="7975462"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D539D0EB-2359-4663-9094-29DDC792809B}"/>
              </a:ext>
            </a:extLst>
          </p:cNvPr>
          <p:cNvCxnSpPr>
            <a:cxnSpLocks/>
          </p:cNvCxnSpPr>
          <p:nvPr/>
        </p:nvCxnSpPr>
        <p:spPr>
          <a:xfrm>
            <a:off x="9808716" y="1959724"/>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5" name="Graphique 64">
            <a:extLst>
              <a:ext uri="{FF2B5EF4-FFF2-40B4-BE49-F238E27FC236}">
                <a16:creationId xmlns:a16="http://schemas.microsoft.com/office/drawing/2014/main" id="{076FC2F8-1518-4320-BD76-861B6F0C92D3}"/>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 xmlns:asvg="http://schemas.microsoft.com/office/drawing/2016/SVG/main" r:embed="rId23"/>
              </a:ext>
            </a:extLst>
          </a:blip>
          <a:stretch>
            <a:fillRect/>
          </a:stretch>
        </p:blipFill>
        <p:spPr>
          <a:xfrm>
            <a:off x="4182504" y="1273804"/>
            <a:ext cx="224742" cy="550027"/>
          </a:xfrm>
          <a:prstGeom prst="rect">
            <a:avLst/>
          </a:prstGeom>
        </p:spPr>
      </p:pic>
      <p:pic>
        <p:nvPicPr>
          <p:cNvPr id="66" name="Graphique 65">
            <a:extLst>
              <a:ext uri="{FF2B5EF4-FFF2-40B4-BE49-F238E27FC236}">
                <a16:creationId xmlns:a16="http://schemas.microsoft.com/office/drawing/2014/main" id="{A187B34E-FF46-4C4A-8C64-DE0D6E2FD168}"/>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 xmlns:asvg="http://schemas.microsoft.com/office/drawing/2016/SVG/main" r:embed="rId25"/>
              </a:ext>
            </a:extLst>
          </a:blip>
          <a:stretch>
            <a:fillRect/>
          </a:stretch>
        </p:blipFill>
        <p:spPr>
          <a:xfrm>
            <a:off x="5937981" y="1273804"/>
            <a:ext cx="372599" cy="550027"/>
          </a:xfrm>
          <a:prstGeom prst="rect">
            <a:avLst/>
          </a:prstGeom>
        </p:spPr>
      </p:pic>
      <p:pic>
        <p:nvPicPr>
          <p:cNvPr id="70" name="Graphique 69">
            <a:extLst>
              <a:ext uri="{FF2B5EF4-FFF2-40B4-BE49-F238E27FC236}">
                <a16:creationId xmlns:a16="http://schemas.microsoft.com/office/drawing/2014/main" id="{6A8188C4-E642-49A0-AD8B-F5C657185A6D}"/>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 xmlns:asvg="http://schemas.microsoft.com/office/drawing/2016/SVG/main" r:embed="rId27"/>
              </a:ext>
            </a:extLst>
          </a:blip>
          <a:stretch>
            <a:fillRect/>
          </a:stretch>
        </p:blipFill>
        <p:spPr>
          <a:xfrm>
            <a:off x="7759591" y="1273804"/>
            <a:ext cx="431742" cy="544114"/>
          </a:xfrm>
          <a:prstGeom prst="rect">
            <a:avLst/>
          </a:prstGeom>
        </p:spPr>
      </p:pic>
      <p:pic>
        <p:nvPicPr>
          <p:cNvPr id="72" name="Graphique 71">
            <a:extLst>
              <a:ext uri="{FF2B5EF4-FFF2-40B4-BE49-F238E27FC236}">
                <a16:creationId xmlns:a16="http://schemas.microsoft.com/office/drawing/2014/main" id="{BDB616F7-41DE-4958-8DA2-315D7D9C2F4B}"/>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 xmlns:asvg="http://schemas.microsoft.com/office/drawing/2016/SVG/main" r:embed="rId29"/>
              </a:ext>
            </a:extLst>
          </a:blip>
          <a:stretch>
            <a:fillRect/>
          </a:stretch>
        </p:blipFill>
        <p:spPr>
          <a:xfrm>
            <a:off x="9400076" y="1273804"/>
            <a:ext cx="798426" cy="544114"/>
          </a:xfrm>
          <a:prstGeom prst="rect">
            <a:avLst/>
          </a:prstGeom>
        </p:spPr>
      </p:pic>
      <p:pic>
        <p:nvPicPr>
          <p:cNvPr id="3" name="Image 2">
            <a:extLst>
              <a:ext uri="{FF2B5EF4-FFF2-40B4-BE49-F238E27FC236}">
                <a16:creationId xmlns:a16="http://schemas.microsoft.com/office/drawing/2014/main" id="{426B7688-E9E3-4C96-8AEF-31E0E1B3F5FC}"/>
              </a:ext>
            </a:extLst>
          </p:cNvPr>
          <p:cNvPicPr>
            <a:picLocks noChangeAspect="1"/>
          </p:cNvPicPr>
          <p:nvPr/>
        </p:nvPicPr>
        <p:blipFill>
          <a:blip r:embed="rId30"/>
          <a:stretch>
            <a:fillRect/>
          </a:stretch>
        </p:blipFill>
        <p:spPr>
          <a:xfrm>
            <a:off x="2568833" y="5082405"/>
            <a:ext cx="442779" cy="295244"/>
          </a:xfrm>
          <a:prstGeom prst="rect">
            <a:avLst/>
          </a:prstGeom>
        </p:spPr>
      </p:pic>
      <p:pic>
        <p:nvPicPr>
          <p:cNvPr id="8" name="Image 7">
            <a:extLst>
              <a:ext uri="{FF2B5EF4-FFF2-40B4-BE49-F238E27FC236}">
                <a16:creationId xmlns:a16="http://schemas.microsoft.com/office/drawing/2014/main" id="{B2272BF7-4124-425C-A4D8-7F567E20506B}"/>
              </a:ext>
            </a:extLst>
          </p:cNvPr>
          <p:cNvPicPr>
            <a:picLocks noChangeAspect="1"/>
          </p:cNvPicPr>
          <p:nvPr/>
        </p:nvPicPr>
        <p:blipFill>
          <a:blip r:embed="rId31"/>
          <a:stretch>
            <a:fillRect/>
          </a:stretch>
        </p:blipFill>
        <p:spPr>
          <a:xfrm>
            <a:off x="3196604" y="5082491"/>
            <a:ext cx="442779" cy="295071"/>
          </a:xfrm>
          <a:prstGeom prst="rect">
            <a:avLst/>
          </a:prstGeom>
        </p:spPr>
      </p:pic>
    </p:spTree>
    <p:extLst>
      <p:ext uri="{BB962C8B-B14F-4D97-AF65-F5344CB8AC3E}">
        <p14:creationId xmlns:p14="http://schemas.microsoft.com/office/powerpoint/2010/main" val="33412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6406D33-3583-443F-88BC-9ACA2CAB1C37}"/>
              </a:ext>
            </a:extLst>
          </p:cNvPr>
          <p:cNvSpPr>
            <a:spLocks noGrp="1"/>
          </p:cNvSpPr>
          <p:nvPr>
            <p:ph type="title"/>
          </p:nvPr>
        </p:nvSpPr>
        <p:spPr>
          <a:xfrm>
            <a:off x="359400" y="314531"/>
            <a:ext cx="11473200" cy="302840"/>
          </a:xfrm>
        </p:spPr>
        <p:txBody>
          <a:bodyPr/>
          <a:lstStyle/>
          <a:p>
            <a:r>
              <a:rPr lang="fr-FR" dirty="0"/>
              <a:t>2022 MOBILITY AND FLEET BAROMETER</a:t>
            </a:r>
          </a:p>
        </p:txBody>
      </p:sp>
      <p:sp>
        <p:nvSpPr>
          <p:cNvPr id="9" name="Espace réservé du numéro de diapositive 8">
            <a:extLst>
              <a:ext uri="{FF2B5EF4-FFF2-40B4-BE49-F238E27FC236}">
                <a16:creationId xmlns:a16="http://schemas.microsoft.com/office/drawing/2014/main" id="{65DB970E-923D-4152-8DEC-AB75AACEC09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nvGrpSpPr>
          <p:cNvPr id="6" name="Groupe 01">
            <a:extLst>
              <a:ext uri="{FF2B5EF4-FFF2-40B4-BE49-F238E27FC236}">
                <a16:creationId xmlns:a16="http://schemas.microsoft.com/office/drawing/2014/main" id="{C2A963C1-B560-43EC-8D45-C89D3C012A84}"/>
              </a:ext>
            </a:extLst>
          </p:cNvPr>
          <p:cNvGrpSpPr/>
          <p:nvPr/>
        </p:nvGrpSpPr>
        <p:grpSpPr>
          <a:xfrm>
            <a:off x="2137368" y="1327330"/>
            <a:ext cx="3650832" cy="1026493"/>
            <a:chOff x="2137368" y="1327330"/>
            <a:chExt cx="3650832" cy="1026493"/>
          </a:xfrm>
        </p:grpSpPr>
        <p:sp>
          <p:nvSpPr>
            <p:cNvPr id="8" name="ZoneTexte 7">
              <a:extLst>
                <a:ext uri="{FF2B5EF4-FFF2-40B4-BE49-F238E27FC236}">
                  <a16:creationId xmlns:a16="http://schemas.microsoft.com/office/drawing/2014/main" id="{78F52170-8F7F-4F55-9095-C63762956AB5}"/>
                </a:ext>
              </a:extLst>
            </p:cNvPr>
            <p:cNvSpPr txBox="1"/>
            <p:nvPr/>
          </p:nvSpPr>
          <p:spPr>
            <a:xfrm>
              <a:off x="2137368" y="1327330"/>
              <a:ext cx="628378" cy="575542"/>
            </a:xfrm>
            <a:prstGeom prst="rect">
              <a:avLst/>
            </a:prstGeom>
            <a:noFill/>
          </p:spPr>
          <p:txBody>
            <a:bodyPr wrap="none" lIns="0" tIns="0" rIns="0" bIns="0" rtlCol="0">
              <a:spAutoFit/>
            </a:bodyPr>
            <a:lstStyle/>
            <a:p>
              <a:pPr marL="0" marR="0" lvl="0" indent="0" algn="r" defTabSz="914400" rtl="0" eaLnBrk="1" fontAlgn="auto" latinLnBrk="0" hangingPunct="1">
                <a:lnSpc>
                  <a:spcPct val="85000"/>
                </a:lnSpc>
                <a:spcBef>
                  <a:spcPts val="400"/>
                </a:spcBef>
                <a:spcAft>
                  <a:spcPts val="0"/>
                </a:spcAft>
                <a:buClrTx/>
                <a:buSzTx/>
                <a:buFontTx/>
                <a:buNone/>
                <a:tabLst/>
                <a:defRPr/>
              </a:pPr>
              <a:r>
                <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hlinkClick r:id="rId4" action="ppaction://hlinksldjump">
                    <a:extLst>
                      <a:ext uri="{A12FA001-AC4F-418D-AE19-62706E023703}">
                        <ahyp:hlinkClr xmlns="" xmlns:ahyp="http://schemas.microsoft.com/office/drawing/2018/hyperlinkcolor" val="tx"/>
                      </a:ext>
                    </a:extLst>
                  </a:hlinkClick>
                </a:rPr>
                <a:t>01</a:t>
              </a:r>
              <a:endPar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endParaRPr>
            </a:p>
          </p:txBody>
        </p:sp>
        <p:sp>
          <p:nvSpPr>
            <p:cNvPr id="10" name="ZoneTexte 9">
              <a:extLst>
                <a:ext uri="{FF2B5EF4-FFF2-40B4-BE49-F238E27FC236}">
                  <a16:creationId xmlns:a16="http://schemas.microsoft.com/office/drawing/2014/main" id="{6E06A6E4-0234-4BE6-BF9B-7EA2FE66BA55}"/>
                </a:ext>
              </a:extLst>
            </p:cNvPr>
            <p:cNvSpPr txBox="1"/>
            <p:nvPr/>
          </p:nvSpPr>
          <p:spPr>
            <a:xfrm>
              <a:off x="2188200" y="1915241"/>
              <a:ext cx="3600000" cy="438582"/>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400"/>
                </a:spcBef>
                <a:spcAft>
                  <a:spcPts val="0"/>
                </a:spcAft>
                <a:buClrTx/>
                <a:buSzTx/>
                <a:buFontTx/>
                <a:buNone/>
                <a:tabLst>
                  <a:tab pos="2754000" algn="l"/>
                </a:tabLst>
                <a:defRPr/>
              </a:pPr>
              <a:r>
                <a:rPr kumimoji="0" lang="en-US" sz="1600" b="0" i="0" u="none" strike="noStrike" kern="1200" cap="none" spc="0" normalizeH="0" baseline="0" noProof="0" dirty="0">
                  <a:ln>
                    <a:noFill/>
                  </a:ln>
                  <a:solidFill>
                    <a:srgbClr val="000000"/>
                  </a:solidFill>
                  <a:effectLst/>
                  <a:uLnTx/>
                  <a:uFillTx/>
                  <a:latin typeface="+mj-lt"/>
                  <a:cs typeface="Arial" panose="020B0604020202020204" pitchFamily="34" charset="0"/>
                </a:rPr>
                <a:t>Context and methodology</a:t>
              </a:r>
            </a:p>
            <a:p>
              <a:pPr marL="0" marR="0" lvl="0" indent="0" algn="l" defTabSz="914400" rtl="0" eaLnBrk="1" fontAlgn="auto" latinLnBrk="0" hangingPunct="1">
                <a:lnSpc>
                  <a:spcPct val="70000"/>
                </a:lnSpc>
                <a:spcBef>
                  <a:spcPts val="0"/>
                </a:spcBef>
                <a:spcAft>
                  <a:spcPts val="0"/>
                </a:spcAft>
                <a:buClrTx/>
                <a:buSzTx/>
                <a:buFontTx/>
                <a:buNone/>
                <a:tabLst>
                  <a:tab pos="3314700" algn="l"/>
                </a:tabLst>
                <a:defRPr/>
              </a:pPr>
              <a:r>
                <a:rPr kumimoji="0" lang="en-US" sz="2000" b="0" i="0" u="none" strike="noStrike" kern="1200" cap="none" spc="0" normalizeH="0" baseline="0" noProof="0" dirty="0">
                  <a:ln>
                    <a:noFill/>
                  </a:ln>
                  <a:solidFill>
                    <a:srgbClr val="000000"/>
                  </a:solidFill>
                  <a:effectLst/>
                  <a:uLnTx/>
                  <a:uFillTx/>
                  <a:latin typeface="+mj-lt"/>
                  <a:cs typeface="Arial" panose="020B0604020202020204" pitchFamily="34" charset="0"/>
                </a:rPr>
                <a:t>	</a:t>
              </a:r>
              <a:r>
                <a:rPr kumimoji="0" lang="en-US" sz="1300" b="0" i="1" u="none" strike="noStrike" kern="1200" cap="none" spc="0" normalizeH="0" baseline="0" noProof="0" dirty="0">
                  <a:ln>
                    <a:noFill/>
                  </a:ln>
                  <a:solidFill>
                    <a:srgbClr val="000000"/>
                  </a:solidFill>
                  <a:effectLst/>
                  <a:uLnTx/>
                  <a:uFillTx/>
                  <a:latin typeface="+mj-lt"/>
                  <a:cs typeface="Arial" panose="020B0604020202020204" pitchFamily="34" charset="0"/>
                </a:rPr>
                <a:t>p3</a:t>
              </a:r>
            </a:p>
          </p:txBody>
        </p:sp>
        <p:cxnSp>
          <p:nvCxnSpPr>
            <p:cNvPr id="11" name="Connecteur droit 10">
              <a:extLst>
                <a:ext uri="{FF2B5EF4-FFF2-40B4-BE49-F238E27FC236}">
                  <a16:creationId xmlns:a16="http://schemas.microsoft.com/office/drawing/2014/main" id="{7582210C-BB47-4F59-996A-267EC4E0C432}"/>
                </a:ext>
              </a:extLst>
            </p:cNvPr>
            <p:cNvCxnSpPr>
              <a:cxnSpLocks/>
            </p:cNvCxnSpPr>
            <p:nvPr/>
          </p:nvCxnSpPr>
          <p:spPr>
            <a:xfrm flipH="1">
              <a:off x="2188200" y="2256492"/>
              <a:ext cx="3204000" cy="0"/>
            </a:xfrm>
            <a:prstGeom prst="line">
              <a:avLst/>
            </a:prstGeom>
            <a:ln w="6350">
              <a:solidFill>
                <a:srgbClr val="008756"/>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e 03">
            <a:extLst>
              <a:ext uri="{FF2B5EF4-FFF2-40B4-BE49-F238E27FC236}">
                <a16:creationId xmlns:a16="http://schemas.microsoft.com/office/drawing/2014/main" id="{45C6E917-A7BB-4C9B-B6F6-C6C0FA8EDBA2}"/>
              </a:ext>
            </a:extLst>
          </p:cNvPr>
          <p:cNvGrpSpPr/>
          <p:nvPr/>
        </p:nvGrpSpPr>
        <p:grpSpPr>
          <a:xfrm>
            <a:off x="2129380" y="3471833"/>
            <a:ext cx="3958631" cy="1227830"/>
            <a:chOff x="2137368" y="4114345"/>
            <a:chExt cx="3958631" cy="1227830"/>
          </a:xfrm>
        </p:grpSpPr>
        <p:sp>
          <p:nvSpPr>
            <p:cNvPr id="12" name="ZoneTexte 11">
              <a:extLst>
                <a:ext uri="{FF2B5EF4-FFF2-40B4-BE49-F238E27FC236}">
                  <a16:creationId xmlns:a16="http://schemas.microsoft.com/office/drawing/2014/main" id="{E0C43098-B462-4593-A753-10FFC7B10911}"/>
                </a:ext>
              </a:extLst>
            </p:cNvPr>
            <p:cNvSpPr txBox="1"/>
            <p:nvPr/>
          </p:nvSpPr>
          <p:spPr>
            <a:xfrm>
              <a:off x="2137368" y="4114345"/>
              <a:ext cx="628378" cy="575542"/>
            </a:xfrm>
            <a:prstGeom prst="rect">
              <a:avLst/>
            </a:prstGeom>
            <a:noFill/>
          </p:spPr>
          <p:txBody>
            <a:bodyPr wrap="none" lIns="0" tIns="0" rIns="0" bIns="0" rtlCol="0">
              <a:spAutoFit/>
            </a:bodyPr>
            <a:lstStyle/>
            <a:p>
              <a:pPr marL="0" marR="0" lvl="0" indent="0" algn="r" defTabSz="914400" rtl="0" eaLnBrk="1" fontAlgn="auto" latinLnBrk="0" hangingPunct="1">
                <a:lnSpc>
                  <a:spcPct val="85000"/>
                </a:lnSpc>
                <a:spcBef>
                  <a:spcPts val="400"/>
                </a:spcBef>
                <a:spcAft>
                  <a:spcPts val="0"/>
                </a:spcAft>
                <a:buClrTx/>
                <a:buSzTx/>
                <a:buFontTx/>
                <a:buNone/>
                <a:tabLst/>
                <a:defRPr/>
              </a:pPr>
              <a:r>
                <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hlinkClick r:id="rId5" action="ppaction://hlinksldjump">
                    <a:extLst>
                      <a:ext uri="{A12FA001-AC4F-418D-AE19-62706E023703}">
                        <ahyp:hlinkClr xmlns="" xmlns:ahyp="http://schemas.microsoft.com/office/drawing/2018/hyperlinkcolor" val="tx"/>
                      </a:ext>
                    </a:extLst>
                  </a:hlinkClick>
                </a:rPr>
                <a:t>03</a:t>
              </a:r>
              <a:endPar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endParaRPr>
            </a:p>
          </p:txBody>
        </p:sp>
        <p:sp>
          <p:nvSpPr>
            <p:cNvPr id="14" name="ZoneTexte 13">
              <a:extLst>
                <a:ext uri="{FF2B5EF4-FFF2-40B4-BE49-F238E27FC236}">
                  <a16:creationId xmlns:a16="http://schemas.microsoft.com/office/drawing/2014/main" id="{72186A38-8A7C-4666-AB7B-E178AC213811}"/>
                </a:ext>
              </a:extLst>
            </p:cNvPr>
            <p:cNvSpPr txBox="1"/>
            <p:nvPr/>
          </p:nvSpPr>
          <p:spPr>
            <a:xfrm>
              <a:off x="2188198" y="4702256"/>
              <a:ext cx="3907801" cy="639919"/>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400"/>
                </a:spcBef>
                <a:spcAft>
                  <a:spcPts val="0"/>
                </a:spcAft>
                <a:buClrTx/>
                <a:buSzTx/>
                <a:buFontTx/>
                <a:buNone/>
                <a:tabLst>
                  <a:tab pos="3314700" algn="l"/>
                </a:tabLst>
                <a:defRPr/>
              </a:pPr>
              <a:r>
                <a:rPr kumimoji="0" lang="en-US" sz="1600" b="0" i="0" u="none" strike="noStrike" kern="1200" cap="none" spc="0" normalizeH="0" baseline="0" noProof="0" dirty="0">
                  <a:ln>
                    <a:noFill/>
                  </a:ln>
                  <a:solidFill>
                    <a:srgbClr val="000000"/>
                  </a:solidFill>
                  <a:effectLst/>
                  <a:uLnTx/>
                  <a:uFillTx/>
                  <a:latin typeface="+mj-lt"/>
                  <a:cs typeface="Arial" panose="020B0604020202020204" pitchFamily="34" charset="0"/>
                </a:rPr>
                <a:t>What are the main characteristics of the fleets?</a:t>
              </a:r>
            </a:p>
            <a:p>
              <a:pPr marL="0" marR="0" lvl="0" indent="0" algn="l" defTabSz="914400" rtl="0" eaLnBrk="1" fontAlgn="auto" latinLnBrk="0" hangingPunct="1">
                <a:lnSpc>
                  <a:spcPct val="85000"/>
                </a:lnSpc>
                <a:spcBef>
                  <a:spcPts val="400"/>
                </a:spcBef>
                <a:spcAft>
                  <a:spcPts val="0"/>
                </a:spcAft>
                <a:buClrTx/>
                <a:buSzTx/>
                <a:buFontTx/>
                <a:buNone/>
                <a:tabLst>
                  <a:tab pos="3314700" algn="l"/>
                </a:tabLst>
                <a:defRPr/>
              </a:pPr>
              <a:r>
                <a:rPr kumimoji="0" lang="en-US" sz="1300" b="0" i="1" u="none" strike="noStrike" kern="1200" cap="none" spc="0" normalizeH="0" baseline="0" noProof="0" dirty="0">
                  <a:ln>
                    <a:noFill/>
                  </a:ln>
                  <a:solidFill>
                    <a:srgbClr val="000000"/>
                  </a:solidFill>
                  <a:effectLst/>
                  <a:uLnTx/>
                  <a:uFillTx/>
                  <a:latin typeface="+mj-lt"/>
                  <a:cs typeface="Arial" panose="020B0604020202020204" pitchFamily="34" charset="0"/>
                </a:rPr>
                <a:t>	p16</a:t>
              </a:r>
              <a:endParaRPr kumimoji="0" lang="fr-FR" sz="1300" b="0" i="1" u="none" strike="noStrike" kern="1200" cap="none" spc="0" normalizeH="0" baseline="0" noProof="0" dirty="0">
                <a:ln>
                  <a:noFill/>
                </a:ln>
                <a:solidFill>
                  <a:srgbClr val="000000"/>
                </a:solidFill>
                <a:effectLst/>
                <a:uLnTx/>
                <a:uFillTx/>
                <a:latin typeface="+mj-lt"/>
                <a:cs typeface="Arial" panose="020B0604020202020204" pitchFamily="34" charset="0"/>
              </a:endParaRPr>
            </a:p>
          </p:txBody>
        </p:sp>
        <p:cxnSp>
          <p:nvCxnSpPr>
            <p:cNvPr id="15" name="Connecteur droit 14">
              <a:extLst>
                <a:ext uri="{FF2B5EF4-FFF2-40B4-BE49-F238E27FC236}">
                  <a16:creationId xmlns:a16="http://schemas.microsoft.com/office/drawing/2014/main" id="{DFAF59E0-52A2-461E-856C-2C1099CC9462}"/>
                </a:ext>
              </a:extLst>
            </p:cNvPr>
            <p:cNvCxnSpPr>
              <a:cxnSpLocks/>
            </p:cNvCxnSpPr>
            <p:nvPr/>
          </p:nvCxnSpPr>
          <p:spPr>
            <a:xfrm flipH="1">
              <a:off x="2188199" y="5189279"/>
              <a:ext cx="3204000" cy="0"/>
            </a:xfrm>
            <a:prstGeom prst="line">
              <a:avLst/>
            </a:prstGeom>
            <a:ln w="6350">
              <a:solidFill>
                <a:srgbClr val="008756"/>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oupe 05">
            <a:extLst>
              <a:ext uri="{FF2B5EF4-FFF2-40B4-BE49-F238E27FC236}">
                <a16:creationId xmlns:a16="http://schemas.microsoft.com/office/drawing/2014/main" id="{A9C7C62B-2769-4F97-956D-88680CAC15DD}"/>
              </a:ext>
            </a:extLst>
          </p:cNvPr>
          <p:cNvGrpSpPr/>
          <p:nvPr/>
        </p:nvGrpSpPr>
        <p:grpSpPr>
          <a:xfrm>
            <a:off x="6499103" y="1327330"/>
            <a:ext cx="3650834" cy="1305957"/>
            <a:chOff x="6499103" y="2648494"/>
            <a:chExt cx="3650834" cy="1305957"/>
          </a:xfrm>
        </p:grpSpPr>
        <p:sp>
          <p:nvSpPr>
            <p:cNvPr id="16" name="ZoneTexte 15">
              <a:extLst>
                <a:ext uri="{FF2B5EF4-FFF2-40B4-BE49-F238E27FC236}">
                  <a16:creationId xmlns:a16="http://schemas.microsoft.com/office/drawing/2014/main" id="{98A15E2C-2037-49DE-9376-29D146A38167}"/>
                </a:ext>
              </a:extLst>
            </p:cNvPr>
            <p:cNvSpPr txBox="1"/>
            <p:nvPr/>
          </p:nvSpPr>
          <p:spPr>
            <a:xfrm>
              <a:off x="6499103" y="2648494"/>
              <a:ext cx="628378" cy="575542"/>
            </a:xfrm>
            <a:prstGeom prst="rect">
              <a:avLst/>
            </a:prstGeom>
            <a:noFill/>
          </p:spPr>
          <p:txBody>
            <a:bodyPr wrap="none" lIns="0" tIns="0" rIns="0" bIns="0" rtlCol="0">
              <a:spAutoFit/>
            </a:bodyPr>
            <a:lstStyle/>
            <a:p>
              <a:pPr marL="0" marR="0" lvl="0" indent="0" algn="r" defTabSz="914400" rtl="0" eaLnBrk="1" fontAlgn="auto" latinLnBrk="0" hangingPunct="1">
                <a:lnSpc>
                  <a:spcPct val="85000"/>
                </a:lnSpc>
                <a:spcBef>
                  <a:spcPts val="400"/>
                </a:spcBef>
                <a:spcAft>
                  <a:spcPts val="0"/>
                </a:spcAft>
                <a:buClrTx/>
                <a:buSzTx/>
                <a:buFontTx/>
                <a:buNone/>
                <a:tabLst/>
                <a:defRPr/>
              </a:pPr>
              <a:r>
                <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hlinkClick r:id="rId6" action="ppaction://hlinksldjump">
                    <a:extLst>
                      <a:ext uri="{A12FA001-AC4F-418D-AE19-62706E023703}">
                        <ahyp:hlinkClr xmlns="" xmlns:ahyp="http://schemas.microsoft.com/office/drawing/2018/hyperlinkcolor" val="tx"/>
                      </a:ext>
                    </a:extLst>
                  </a:hlinkClick>
                </a:rPr>
                <a:t>05</a:t>
              </a:r>
              <a:endPar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endParaRPr>
            </a:p>
          </p:txBody>
        </p:sp>
        <p:sp>
          <p:nvSpPr>
            <p:cNvPr id="18" name="ZoneTexte 17">
              <a:extLst>
                <a:ext uri="{FF2B5EF4-FFF2-40B4-BE49-F238E27FC236}">
                  <a16:creationId xmlns:a16="http://schemas.microsoft.com/office/drawing/2014/main" id="{1D89E960-7E48-4A01-AE97-7E0C2BE0BE04}"/>
                </a:ext>
              </a:extLst>
            </p:cNvPr>
            <p:cNvSpPr txBox="1"/>
            <p:nvPr/>
          </p:nvSpPr>
          <p:spPr>
            <a:xfrm>
              <a:off x="6549937" y="3246565"/>
              <a:ext cx="3600000" cy="707886"/>
            </a:xfrm>
            <a:prstGeom prst="rect">
              <a:avLst/>
            </a:prstGeom>
            <a:noFill/>
          </p:spPr>
          <p:txBody>
            <a:bodyPr wrap="square" lIns="0" tIns="0" rIns="0" bIns="0" rtlCol="0">
              <a:spAutoFit/>
            </a:bodyPr>
            <a:lstStyle/>
            <a:p>
              <a:pPr lvl="0"/>
              <a:r>
                <a:rPr lang="en-US" sz="1600" dirty="0">
                  <a:solidFill>
                    <a:srgbClr val="000000"/>
                  </a:solidFill>
                  <a:cs typeface="Arial" panose="020B0604020202020204" pitchFamily="34" charset="0"/>
                </a:rPr>
                <a:t>What changes are to be expected in the near future regarding energy mix?</a:t>
              </a:r>
            </a:p>
            <a:p>
              <a:pPr marL="0" marR="0" lvl="0" indent="0" algn="l" defTabSz="914400" rtl="0" eaLnBrk="1" fontAlgn="auto" latinLnBrk="0" hangingPunct="1">
                <a:lnSpc>
                  <a:spcPct val="70000"/>
                </a:lnSpc>
                <a:spcBef>
                  <a:spcPts val="0"/>
                </a:spcBef>
                <a:spcAft>
                  <a:spcPts val="0"/>
                </a:spcAft>
                <a:buClrTx/>
                <a:buSzTx/>
                <a:buFontTx/>
                <a:buNone/>
                <a:tabLst>
                  <a:tab pos="3314700" algn="l"/>
                </a:tabLst>
                <a:defRPr/>
              </a:pPr>
              <a:r>
                <a:rPr kumimoji="0" lang="fr-FR" sz="2000" b="0" i="0" u="none" strike="noStrike" kern="1200" cap="none" spc="0" normalizeH="0" baseline="0" noProof="0" dirty="0" smtClean="0">
                  <a:ln>
                    <a:noFill/>
                  </a:ln>
                  <a:solidFill>
                    <a:srgbClr val="000000"/>
                  </a:solidFill>
                  <a:effectLst/>
                  <a:uLnTx/>
                  <a:uFillTx/>
                  <a:latin typeface="+mj-lt"/>
                  <a:cs typeface="Arial" panose="020B0604020202020204" pitchFamily="34" charset="0"/>
                </a:rPr>
                <a:t>	</a:t>
              </a:r>
              <a:r>
                <a:rPr kumimoji="0" lang="fr-FR" sz="1300" b="0" i="1" u="none" strike="noStrike" kern="1200" cap="none" spc="0" normalizeH="0" baseline="0" noProof="0" dirty="0" smtClean="0">
                  <a:ln>
                    <a:noFill/>
                  </a:ln>
                  <a:solidFill>
                    <a:srgbClr val="000000"/>
                  </a:solidFill>
                  <a:effectLst/>
                  <a:uLnTx/>
                  <a:uFillTx/>
                  <a:latin typeface="+mj-lt"/>
                  <a:cs typeface="Arial" panose="020B0604020202020204" pitchFamily="34" charset="0"/>
                </a:rPr>
                <a:t>p29</a:t>
              </a:r>
              <a:endParaRPr kumimoji="0" lang="fr-FR" sz="1300" b="0" i="1" u="none" strike="noStrike" kern="1200" cap="none" spc="0" normalizeH="0" baseline="0" noProof="0" dirty="0">
                <a:ln>
                  <a:noFill/>
                </a:ln>
                <a:solidFill>
                  <a:srgbClr val="000000"/>
                </a:solidFill>
                <a:effectLst/>
                <a:uLnTx/>
                <a:uFillTx/>
                <a:latin typeface="+mj-lt"/>
                <a:cs typeface="Arial" panose="020B0604020202020204" pitchFamily="34" charset="0"/>
              </a:endParaRPr>
            </a:p>
          </p:txBody>
        </p:sp>
        <p:cxnSp>
          <p:nvCxnSpPr>
            <p:cNvPr id="19" name="Connecteur droit 18">
              <a:extLst>
                <a:ext uri="{FF2B5EF4-FFF2-40B4-BE49-F238E27FC236}">
                  <a16:creationId xmlns:a16="http://schemas.microsoft.com/office/drawing/2014/main" id="{4BCC8E3A-D528-4E3D-8950-0842A46A458B}"/>
                </a:ext>
              </a:extLst>
            </p:cNvPr>
            <p:cNvCxnSpPr>
              <a:cxnSpLocks/>
            </p:cNvCxnSpPr>
            <p:nvPr/>
          </p:nvCxnSpPr>
          <p:spPr>
            <a:xfrm>
              <a:off x="6549936" y="3795324"/>
              <a:ext cx="3204000" cy="0"/>
            </a:xfrm>
            <a:prstGeom prst="line">
              <a:avLst/>
            </a:prstGeom>
            <a:ln w="6350">
              <a:solidFill>
                <a:srgbClr val="008756"/>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e 02">
            <a:extLst>
              <a:ext uri="{FF2B5EF4-FFF2-40B4-BE49-F238E27FC236}">
                <a16:creationId xmlns:a16="http://schemas.microsoft.com/office/drawing/2014/main" id="{D4D8D8D5-21AE-4FB0-9FFE-DA3FBC0C2322}"/>
              </a:ext>
            </a:extLst>
          </p:cNvPr>
          <p:cNvGrpSpPr/>
          <p:nvPr/>
        </p:nvGrpSpPr>
        <p:grpSpPr>
          <a:xfrm>
            <a:off x="2137368" y="2428351"/>
            <a:ext cx="3650832" cy="1039193"/>
            <a:chOff x="2137368" y="2651305"/>
            <a:chExt cx="3650832" cy="1039193"/>
          </a:xfrm>
        </p:grpSpPr>
        <p:sp>
          <p:nvSpPr>
            <p:cNvPr id="20" name="ZoneTexte 19">
              <a:extLst>
                <a:ext uri="{FF2B5EF4-FFF2-40B4-BE49-F238E27FC236}">
                  <a16:creationId xmlns:a16="http://schemas.microsoft.com/office/drawing/2014/main" id="{9C0AAC2D-E844-4402-A01E-6EAF05895EF6}"/>
                </a:ext>
              </a:extLst>
            </p:cNvPr>
            <p:cNvSpPr txBox="1"/>
            <p:nvPr/>
          </p:nvSpPr>
          <p:spPr>
            <a:xfrm>
              <a:off x="2137368" y="2651305"/>
              <a:ext cx="628378" cy="575542"/>
            </a:xfrm>
            <a:prstGeom prst="rect">
              <a:avLst/>
            </a:prstGeom>
            <a:noFill/>
          </p:spPr>
          <p:txBody>
            <a:bodyPr wrap="none" lIns="0" tIns="0" rIns="0" bIns="0" rtlCol="0">
              <a:spAutoFit/>
            </a:bodyPr>
            <a:lstStyle/>
            <a:p>
              <a:pPr marL="0" marR="0" lvl="0" indent="0" algn="r" defTabSz="914400" rtl="0" eaLnBrk="1" fontAlgn="auto" latinLnBrk="0" hangingPunct="1">
                <a:lnSpc>
                  <a:spcPct val="85000"/>
                </a:lnSpc>
                <a:spcBef>
                  <a:spcPts val="400"/>
                </a:spcBef>
                <a:spcAft>
                  <a:spcPts val="0"/>
                </a:spcAft>
                <a:buClrTx/>
                <a:buSzTx/>
                <a:buFontTx/>
                <a:buNone/>
                <a:tabLst/>
                <a:defRPr/>
              </a:pPr>
              <a:r>
                <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hlinkClick r:id="rId7" action="ppaction://hlinksldjump">
                    <a:extLst>
                      <a:ext uri="{A12FA001-AC4F-418D-AE19-62706E023703}">
                        <ahyp:hlinkClr xmlns="" xmlns:ahyp="http://schemas.microsoft.com/office/drawing/2018/hyperlinkcolor" val="tx"/>
                      </a:ext>
                    </a:extLst>
                  </a:hlinkClick>
                </a:rPr>
                <a:t>02</a:t>
              </a:r>
              <a:endPar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endParaRPr>
            </a:p>
          </p:txBody>
        </p:sp>
        <p:sp>
          <p:nvSpPr>
            <p:cNvPr id="21" name="ZoneTexte 20">
              <a:extLst>
                <a:ext uri="{FF2B5EF4-FFF2-40B4-BE49-F238E27FC236}">
                  <a16:creationId xmlns:a16="http://schemas.microsoft.com/office/drawing/2014/main" id="{0177DAE4-B6D2-4AAB-8166-90B5B5F32C53}"/>
                </a:ext>
              </a:extLst>
            </p:cNvPr>
            <p:cNvSpPr txBox="1"/>
            <p:nvPr/>
          </p:nvSpPr>
          <p:spPr>
            <a:xfrm>
              <a:off x="2188200" y="3251916"/>
              <a:ext cx="3600000" cy="438582"/>
            </a:xfrm>
            <a:prstGeom prst="rect">
              <a:avLst/>
            </a:prstGeom>
            <a:noFill/>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tab pos="3314700" algn="l"/>
                </a:tabLst>
                <a:defRPr/>
              </a:pPr>
              <a:r>
                <a:rPr kumimoji="0" lang="en-US" sz="1600" b="0" i="0" u="none" strike="noStrike" kern="1200" cap="none" spc="0" normalizeH="0" baseline="0" noProof="0" dirty="0">
                  <a:ln>
                    <a:noFill/>
                  </a:ln>
                  <a:solidFill>
                    <a:srgbClr val="000000"/>
                  </a:solidFill>
                  <a:effectLst/>
                  <a:uLnTx/>
                  <a:uFillTx/>
                  <a:latin typeface="+mj-lt"/>
                  <a:cs typeface="Arial" panose="020B0604020202020204" pitchFamily="34" charset="0"/>
                </a:rPr>
                <a:t>Executive summary</a:t>
              </a:r>
            </a:p>
            <a:p>
              <a:pPr marL="0" marR="0" lvl="0" indent="0" algn="l" defTabSz="914400" rtl="0" eaLnBrk="1" fontAlgn="auto" latinLnBrk="0" hangingPunct="1">
                <a:lnSpc>
                  <a:spcPct val="70000"/>
                </a:lnSpc>
                <a:spcBef>
                  <a:spcPts val="0"/>
                </a:spcBef>
                <a:spcAft>
                  <a:spcPts val="0"/>
                </a:spcAft>
                <a:buClrTx/>
                <a:buSzTx/>
                <a:buFontTx/>
                <a:buNone/>
                <a:tabLst>
                  <a:tab pos="3314700" algn="l"/>
                </a:tabLst>
                <a:defRPr/>
              </a:pPr>
              <a:r>
                <a:rPr kumimoji="0" lang="fr-FR" sz="2000" b="0" i="0" u="none" strike="noStrike" kern="1200" cap="none" spc="0" normalizeH="0" baseline="0" noProof="0" dirty="0">
                  <a:ln>
                    <a:noFill/>
                  </a:ln>
                  <a:solidFill>
                    <a:srgbClr val="000000"/>
                  </a:solidFill>
                  <a:effectLst/>
                  <a:uLnTx/>
                  <a:uFillTx/>
                  <a:latin typeface="+mj-lt"/>
                  <a:cs typeface="Arial" panose="020B0604020202020204" pitchFamily="34" charset="0"/>
                </a:rPr>
                <a:t>	</a:t>
              </a:r>
              <a:r>
                <a:rPr kumimoji="0" lang="fr-FR" sz="1300" b="0" i="1" u="none" strike="noStrike" kern="1200" cap="none" spc="0" normalizeH="0" baseline="0" noProof="0" dirty="0" smtClean="0">
                  <a:ln>
                    <a:noFill/>
                  </a:ln>
                  <a:solidFill>
                    <a:srgbClr val="000000"/>
                  </a:solidFill>
                  <a:effectLst/>
                  <a:uLnTx/>
                  <a:uFillTx/>
                  <a:latin typeface="+mj-lt"/>
                  <a:cs typeface="Arial" panose="020B0604020202020204" pitchFamily="34" charset="0"/>
                </a:rPr>
                <a:t>p11</a:t>
              </a:r>
              <a:endParaRPr kumimoji="0" lang="fr-FR" sz="1300" b="0" i="1" u="none" strike="noStrike" kern="1200" cap="none" spc="0" normalizeH="0" baseline="0" noProof="0" dirty="0">
                <a:ln>
                  <a:noFill/>
                </a:ln>
                <a:solidFill>
                  <a:srgbClr val="000000"/>
                </a:solidFill>
                <a:effectLst/>
                <a:uLnTx/>
                <a:uFillTx/>
                <a:latin typeface="+mj-lt"/>
                <a:cs typeface="Arial" panose="020B0604020202020204" pitchFamily="34" charset="0"/>
              </a:endParaRPr>
            </a:p>
          </p:txBody>
        </p:sp>
        <p:cxnSp>
          <p:nvCxnSpPr>
            <p:cNvPr id="40" name="Connecteur droit 39">
              <a:extLst>
                <a:ext uri="{FF2B5EF4-FFF2-40B4-BE49-F238E27FC236}">
                  <a16:creationId xmlns:a16="http://schemas.microsoft.com/office/drawing/2014/main" id="{63D32698-D45B-453D-8B22-7F683D6F43F8}"/>
                </a:ext>
              </a:extLst>
            </p:cNvPr>
            <p:cNvCxnSpPr>
              <a:cxnSpLocks/>
            </p:cNvCxnSpPr>
            <p:nvPr/>
          </p:nvCxnSpPr>
          <p:spPr>
            <a:xfrm flipH="1">
              <a:off x="2188200" y="3581533"/>
              <a:ext cx="3204000" cy="0"/>
            </a:xfrm>
            <a:prstGeom prst="line">
              <a:avLst/>
            </a:prstGeom>
            <a:ln w="6350">
              <a:solidFill>
                <a:srgbClr val="00875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oupe 04">
            <a:extLst>
              <a:ext uri="{FF2B5EF4-FFF2-40B4-BE49-F238E27FC236}">
                <a16:creationId xmlns:a16="http://schemas.microsoft.com/office/drawing/2014/main" id="{B1D06786-A1EE-409F-B058-50BD5101C220}"/>
              </a:ext>
            </a:extLst>
          </p:cNvPr>
          <p:cNvGrpSpPr/>
          <p:nvPr/>
        </p:nvGrpSpPr>
        <p:grpSpPr>
          <a:xfrm>
            <a:off x="2126000" y="4699663"/>
            <a:ext cx="3650832" cy="1184715"/>
            <a:chOff x="6506167" y="1225378"/>
            <a:chExt cx="3650832" cy="1184715"/>
          </a:xfrm>
        </p:grpSpPr>
        <p:sp>
          <p:nvSpPr>
            <p:cNvPr id="23" name="ZoneTexte 22">
              <a:extLst>
                <a:ext uri="{FF2B5EF4-FFF2-40B4-BE49-F238E27FC236}">
                  <a16:creationId xmlns:a16="http://schemas.microsoft.com/office/drawing/2014/main" id="{5293FA7C-B7C2-41BF-AAC1-24ABC7389C28}"/>
                </a:ext>
              </a:extLst>
            </p:cNvPr>
            <p:cNvSpPr txBox="1"/>
            <p:nvPr/>
          </p:nvSpPr>
          <p:spPr>
            <a:xfrm>
              <a:off x="6506167" y="1225378"/>
              <a:ext cx="628378" cy="575542"/>
            </a:xfrm>
            <a:prstGeom prst="rect">
              <a:avLst/>
            </a:prstGeom>
            <a:noFill/>
          </p:spPr>
          <p:txBody>
            <a:bodyPr wrap="none" lIns="0" tIns="0" rIns="0" bIns="0" rtlCol="0">
              <a:spAutoFit/>
            </a:bodyPr>
            <a:lstStyle/>
            <a:p>
              <a:pPr marL="0" marR="0" lvl="0" indent="0" algn="r" defTabSz="914400" rtl="0" eaLnBrk="1" fontAlgn="auto" latinLnBrk="0" hangingPunct="1">
                <a:lnSpc>
                  <a:spcPct val="85000"/>
                </a:lnSpc>
                <a:spcBef>
                  <a:spcPts val="400"/>
                </a:spcBef>
                <a:spcAft>
                  <a:spcPts val="0"/>
                </a:spcAft>
                <a:buClrTx/>
                <a:buSzTx/>
                <a:buFontTx/>
                <a:buNone/>
                <a:tabLst/>
                <a:defRPr/>
              </a:pPr>
              <a:r>
                <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hlinkClick r:id="rId8" action="ppaction://hlinksldjump">
                    <a:extLst>
                      <a:ext uri="{A12FA001-AC4F-418D-AE19-62706E023703}">
                        <ahyp:hlinkClr xmlns="" xmlns:ahyp="http://schemas.microsoft.com/office/drawing/2018/hyperlinkcolor" val="tx"/>
                      </a:ext>
                    </a:extLst>
                  </a:hlinkClick>
                </a:rPr>
                <a:t>04</a:t>
              </a:r>
              <a:endPar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endParaRPr>
            </a:p>
          </p:txBody>
        </p:sp>
        <p:sp>
          <p:nvSpPr>
            <p:cNvPr id="25" name="ZoneTexte 24">
              <a:extLst>
                <a:ext uri="{FF2B5EF4-FFF2-40B4-BE49-F238E27FC236}">
                  <a16:creationId xmlns:a16="http://schemas.microsoft.com/office/drawing/2014/main" id="{53BB13CF-7BC7-4138-967B-7C0ADE146456}"/>
                </a:ext>
              </a:extLst>
            </p:cNvPr>
            <p:cNvSpPr txBox="1"/>
            <p:nvPr/>
          </p:nvSpPr>
          <p:spPr>
            <a:xfrm>
              <a:off x="6556999" y="1776073"/>
              <a:ext cx="3600000" cy="634020"/>
            </a:xfrm>
            <a:prstGeom prst="rect">
              <a:avLst/>
            </a:prstGeom>
            <a:noFill/>
          </p:spPr>
          <p:txBody>
            <a:bodyPr wrap="square" lIns="0" tIns="0" rIns="0" bIns="0" rtlCol="0">
              <a:spAutoFit/>
            </a:bodyPr>
            <a:lstStyle/>
            <a:p>
              <a:pPr lvl="0">
                <a:lnSpc>
                  <a:spcPct val="85000"/>
                </a:lnSpc>
                <a:tabLst>
                  <a:tab pos="3314700" algn="l"/>
                </a:tabLst>
                <a:defRPr/>
              </a:pPr>
              <a:r>
                <a:rPr lang="en-US" sz="1600" dirty="0">
                  <a:solidFill>
                    <a:srgbClr val="000000"/>
                  </a:solidFill>
                  <a:cs typeface="Arial" panose="020B0604020202020204" pitchFamily="34" charset="0"/>
                </a:rPr>
                <a:t>How are companies financing their fleet?</a:t>
              </a:r>
            </a:p>
            <a:p>
              <a:pPr marL="0" marR="0" lvl="0" indent="0" algn="l" defTabSz="914400" rtl="0" eaLnBrk="1" fontAlgn="auto" latinLnBrk="0" hangingPunct="1">
                <a:lnSpc>
                  <a:spcPct val="70000"/>
                </a:lnSpc>
                <a:spcBef>
                  <a:spcPts val="0"/>
                </a:spcBef>
                <a:spcAft>
                  <a:spcPts val="0"/>
                </a:spcAft>
                <a:buClrTx/>
                <a:buSzTx/>
                <a:buFontTx/>
                <a:buNone/>
                <a:tabLst>
                  <a:tab pos="3314700" algn="l"/>
                </a:tabLst>
                <a:defRPr/>
              </a:pPr>
              <a:r>
                <a:rPr kumimoji="0" lang="fr-FR" sz="2000" b="0" i="0" u="none" strike="noStrike" kern="1200" cap="none" spc="0" normalizeH="0" baseline="0" noProof="0" dirty="0" smtClean="0">
                  <a:ln>
                    <a:noFill/>
                  </a:ln>
                  <a:solidFill>
                    <a:srgbClr val="000000"/>
                  </a:solidFill>
                  <a:effectLst/>
                  <a:uLnTx/>
                  <a:uFillTx/>
                  <a:latin typeface="+mj-lt"/>
                  <a:cs typeface="Arial" panose="020B0604020202020204" pitchFamily="34" charset="0"/>
                </a:rPr>
                <a:t>	</a:t>
              </a:r>
              <a:r>
                <a:rPr kumimoji="0" lang="fr-FR" sz="1300" b="0" i="1" u="none" strike="noStrike" kern="1200" cap="none" spc="0" normalizeH="0" baseline="0" noProof="0" dirty="0" smtClean="0">
                  <a:ln>
                    <a:noFill/>
                  </a:ln>
                  <a:solidFill>
                    <a:srgbClr val="000000"/>
                  </a:solidFill>
                  <a:effectLst/>
                  <a:uLnTx/>
                  <a:uFillTx/>
                  <a:latin typeface="+mj-lt"/>
                  <a:cs typeface="Arial" panose="020B0604020202020204" pitchFamily="34" charset="0"/>
                </a:rPr>
                <a:t>p26 </a:t>
              </a:r>
              <a:endParaRPr kumimoji="0" lang="fr-FR" sz="1300" b="0" i="1" u="none" strike="noStrike" kern="1200" cap="none" spc="0" normalizeH="0" baseline="0" noProof="0" dirty="0">
                <a:ln>
                  <a:noFill/>
                </a:ln>
                <a:solidFill>
                  <a:srgbClr val="000000"/>
                </a:solidFill>
                <a:effectLst/>
                <a:uLnTx/>
                <a:uFillTx/>
                <a:latin typeface="+mj-lt"/>
                <a:cs typeface="Arial" panose="020B0604020202020204" pitchFamily="34" charset="0"/>
              </a:endParaRPr>
            </a:p>
          </p:txBody>
        </p:sp>
        <p:cxnSp>
          <p:nvCxnSpPr>
            <p:cNvPr id="42" name="Connecteur droit 41">
              <a:extLst>
                <a:ext uri="{FF2B5EF4-FFF2-40B4-BE49-F238E27FC236}">
                  <a16:creationId xmlns:a16="http://schemas.microsoft.com/office/drawing/2014/main" id="{507D22D9-A0B2-4A44-A78A-E1DE6A8E3A55}"/>
                </a:ext>
              </a:extLst>
            </p:cNvPr>
            <p:cNvCxnSpPr>
              <a:cxnSpLocks/>
            </p:cNvCxnSpPr>
            <p:nvPr/>
          </p:nvCxnSpPr>
          <p:spPr>
            <a:xfrm flipH="1">
              <a:off x="6556998" y="2310183"/>
              <a:ext cx="3204000" cy="0"/>
            </a:xfrm>
            <a:prstGeom prst="line">
              <a:avLst/>
            </a:prstGeom>
            <a:ln w="6350">
              <a:solidFill>
                <a:srgbClr val="008756"/>
              </a:solidFill>
              <a:prstDash val="dash"/>
            </a:ln>
          </p:spPr>
          <p:style>
            <a:lnRef idx="1">
              <a:schemeClr val="accent1"/>
            </a:lnRef>
            <a:fillRef idx="0">
              <a:schemeClr val="accent1"/>
            </a:fillRef>
            <a:effectRef idx="0">
              <a:schemeClr val="accent1"/>
            </a:effectRef>
            <a:fontRef idx="minor">
              <a:schemeClr val="tx1"/>
            </a:fontRef>
          </p:style>
        </p:cxnSp>
      </p:grpSp>
      <p:grpSp>
        <p:nvGrpSpPr>
          <p:cNvPr id="35" name="Groupe 07">
            <a:extLst>
              <a:ext uri="{FF2B5EF4-FFF2-40B4-BE49-F238E27FC236}">
                <a16:creationId xmlns:a16="http://schemas.microsoft.com/office/drawing/2014/main" id="{B48968A2-F929-47B3-8697-77CB2B6B936E}"/>
              </a:ext>
            </a:extLst>
          </p:cNvPr>
          <p:cNvGrpSpPr/>
          <p:nvPr/>
        </p:nvGrpSpPr>
        <p:grpSpPr>
          <a:xfrm>
            <a:off x="6543694" y="3779738"/>
            <a:ext cx="3866416" cy="1448472"/>
            <a:chOff x="6537841" y="4114345"/>
            <a:chExt cx="3608998" cy="1448472"/>
          </a:xfrm>
        </p:grpSpPr>
        <p:sp>
          <p:nvSpPr>
            <p:cNvPr id="36" name="ZoneTexte 35">
              <a:extLst>
                <a:ext uri="{FF2B5EF4-FFF2-40B4-BE49-F238E27FC236}">
                  <a16:creationId xmlns:a16="http://schemas.microsoft.com/office/drawing/2014/main" id="{04C71780-1AFB-442B-B140-1EF7E40B3152}"/>
                </a:ext>
              </a:extLst>
            </p:cNvPr>
            <p:cNvSpPr txBox="1"/>
            <p:nvPr/>
          </p:nvSpPr>
          <p:spPr>
            <a:xfrm>
              <a:off x="6537841" y="4114345"/>
              <a:ext cx="586542" cy="575542"/>
            </a:xfrm>
            <a:prstGeom prst="rect">
              <a:avLst/>
            </a:prstGeom>
            <a:noFill/>
          </p:spPr>
          <p:txBody>
            <a:bodyPr wrap="none" lIns="0" tIns="0" rIns="0" bIns="0" rtlCol="0">
              <a:spAutoFit/>
            </a:bodyPr>
            <a:lstStyle/>
            <a:p>
              <a:pPr marL="0" marR="0" lvl="0" indent="0" algn="r" defTabSz="914400" rtl="0" eaLnBrk="1" fontAlgn="auto" latinLnBrk="0" hangingPunct="1">
                <a:lnSpc>
                  <a:spcPct val="85000"/>
                </a:lnSpc>
                <a:spcBef>
                  <a:spcPts val="400"/>
                </a:spcBef>
                <a:spcAft>
                  <a:spcPts val="0"/>
                </a:spcAft>
                <a:buClrTx/>
                <a:buSzTx/>
                <a:buFontTx/>
                <a:buNone/>
                <a:tabLst/>
                <a:defRPr/>
              </a:pPr>
              <a:r>
                <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hlinkClick r:id="rId9" action="ppaction://hlinksldjump">
                    <a:extLst>
                      <a:ext uri="{A12FA001-AC4F-418D-AE19-62706E023703}">
                        <ahyp:hlinkClr xmlns="" xmlns:ahyp="http://schemas.microsoft.com/office/drawing/2018/hyperlinkcolor" val="tx"/>
                      </a:ext>
                    </a:extLst>
                  </a:hlinkClick>
                </a:rPr>
                <a:t>07</a:t>
              </a:r>
              <a:endPar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endParaRPr>
            </a:p>
          </p:txBody>
        </p:sp>
        <p:sp>
          <p:nvSpPr>
            <p:cNvPr id="38" name="ZoneTexte 37">
              <a:extLst>
                <a:ext uri="{FF2B5EF4-FFF2-40B4-BE49-F238E27FC236}">
                  <a16:creationId xmlns:a16="http://schemas.microsoft.com/office/drawing/2014/main" id="{31AA38F4-22C4-4F27-A586-63CEB263B453}"/>
                </a:ext>
              </a:extLst>
            </p:cNvPr>
            <p:cNvSpPr txBox="1"/>
            <p:nvPr/>
          </p:nvSpPr>
          <p:spPr>
            <a:xfrm>
              <a:off x="6546839" y="4714956"/>
              <a:ext cx="3600000" cy="847861"/>
            </a:xfrm>
            <a:prstGeom prst="rect">
              <a:avLst/>
            </a:prstGeom>
            <a:noFill/>
          </p:spPr>
          <p:txBody>
            <a:bodyPr wrap="square" lIns="0" tIns="0" rIns="0" bIns="0" rtlCol="0" anchor="t">
              <a:spAutoFit/>
            </a:bodyPr>
            <a:lstStyle/>
            <a:p>
              <a:pPr marL="0" marR="0" lvl="0" indent="0" algn="l" defTabSz="914400" rtl="0" eaLnBrk="1" fontAlgn="auto" latinLnBrk="0" hangingPunct="1">
                <a:lnSpc>
                  <a:spcPct val="85000"/>
                </a:lnSpc>
                <a:spcBef>
                  <a:spcPts val="400"/>
                </a:spcBef>
                <a:spcAft>
                  <a:spcPts val="0"/>
                </a:spcAft>
                <a:buClrTx/>
                <a:buSzTx/>
                <a:buFontTx/>
                <a:buNone/>
                <a:tabLst>
                  <a:tab pos="3314700" algn="l"/>
                </a:tabLst>
                <a:defRPr/>
              </a:pPr>
              <a:r>
                <a:rPr kumimoji="0" lang="en-US" sz="1600" b="0" i="0" u="none" strike="noStrike" kern="1200" cap="none" spc="0" normalizeH="0" baseline="0" noProof="0" dirty="0">
                  <a:ln>
                    <a:noFill/>
                  </a:ln>
                  <a:solidFill>
                    <a:srgbClr val="000000"/>
                  </a:solidFill>
                  <a:effectLst/>
                  <a:uLnTx/>
                  <a:uFillTx/>
                  <a:latin typeface="+mj-lt"/>
                  <a:cs typeface="Arial" panose="020B0604020202020204" pitchFamily="34" charset="0"/>
                </a:rPr>
                <a:t>What are the usages in terms of connected vehicles, digital tools and road safety </a:t>
              </a:r>
              <a:r>
                <a:rPr kumimoji="0" lang="en-US" sz="1600" b="0" i="0" u="none" strike="noStrike" kern="1200" cap="none" spc="0" normalizeH="0" baseline="0" noProof="0" dirty="0" err="1">
                  <a:ln>
                    <a:noFill/>
                  </a:ln>
                  <a:solidFill>
                    <a:srgbClr val="000000"/>
                  </a:solidFill>
                  <a:effectLst/>
                  <a:uLnTx/>
                  <a:uFillTx/>
                  <a:latin typeface="+mj-lt"/>
                  <a:cs typeface="Arial" panose="020B0604020202020204" pitchFamily="34" charset="0"/>
                </a:rPr>
                <a:t>equipments</a:t>
              </a:r>
              <a:r>
                <a:rPr kumimoji="0" lang="en-US" sz="1600" b="0" i="0" u="none" strike="noStrike" kern="1200" cap="none" spc="0" normalizeH="0" baseline="0" noProof="0" dirty="0">
                  <a:ln>
                    <a:noFill/>
                  </a:ln>
                  <a:solidFill>
                    <a:srgbClr val="000000"/>
                  </a:solidFill>
                  <a:effectLst/>
                  <a:uLnTx/>
                  <a:uFillTx/>
                  <a:latin typeface="+mj-lt"/>
                  <a:cs typeface="Arial" panose="020B0604020202020204" pitchFamily="34" charset="0"/>
                </a:rPr>
                <a:t>?</a:t>
              </a:r>
            </a:p>
            <a:p>
              <a:pPr marL="0" marR="0" lvl="0" indent="0" algn="l" defTabSz="914400" rtl="0" eaLnBrk="1" fontAlgn="auto" latinLnBrk="0" hangingPunct="1">
                <a:lnSpc>
                  <a:spcPct val="70000"/>
                </a:lnSpc>
                <a:spcBef>
                  <a:spcPts val="0"/>
                </a:spcBef>
                <a:spcAft>
                  <a:spcPts val="0"/>
                </a:spcAft>
                <a:buClrTx/>
                <a:buSzTx/>
                <a:buFontTx/>
                <a:buNone/>
                <a:tabLst>
                  <a:tab pos="3314700" algn="l"/>
                </a:tabLst>
                <a:defRPr/>
              </a:pPr>
              <a:r>
                <a:rPr kumimoji="0" lang="fr-FR" sz="2000" b="0" i="0" u="none" strike="noStrike" kern="1200" cap="none" spc="0" normalizeH="0" baseline="0" noProof="0" dirty="0">
                  <a:ln>
                    <a:noFill/>
                  </a:ln>
                  <a:solidFill>
                    <a:srgbClr val="000000"/>
                  </a:solidFill>
                  <a:effectLst/>
                  <a:uLnTx/>
                  <a:uFillTx/>
                  <a:latin typeface="+mj-lt"/>
                  <a:cs typeface="Arial"/>
                </a:rPr>
                <a:t>	</a:t>
              </a:r>
              <a:r>
                <a:rPr kumimoji="0" lang="fr-FR" sz="1300" b="0" i="1" u="none" strike="noStrike" kern="1200" cap="none" spc="0" normalizeH="0" baseline="0" noProof="0" dirty="0" smtClean="0">
                  <a:ln>
                    <a:noFill/>
                  </a:ln>
                  <a:solidFill>
                    <a:srgbClr val="000000"/>
                  </a:solidFill>
                  <a:effectLst/>
                  <a:uLnTx/>
                  <a:uFillTx/>
                  <a:latin typeface="+mj-lt"/>
                  <a:cs typeface="Arial"/>
                </a:rPr>
                <a:t>p60</a:t>
              </a:r>
              <a:endParaRPr kumimoji="0" lang="fr-FR" sz="1300" b="0" i="1" u="none" strike="noStrike" kern="1200" cap="none" spc="0" normalizeH="0" baseline="0" noProof="0" dirty="0">
                <a:ln>
                  <a:noFill/>
                </a:ln>
                <a:solidFill>
                  <a:srgbClr val="000000"/>
                </a:solidFill>
                <a:effectLst/>
                <a:uLnTx/>
                <a:uFillTx/>
                <a:latin typeface="+mj-lt"/>
                <a:cs typeface="Arial" panose="020B0604020202020204" pitchFamily="34" charset="0"/>
              </a:endParaRPr>
            </a:p>
          </p:txBody>
        </p:sp>
        <p:cxnSp>
          <p:nvCxnSpPr>
            <p:cNvPr id="39" name="Connecteur droit 38">
              <a:extLst>
                <a:ext uri="{FF2B5EF4-FFF2-40B4-BE49-F238E27FC236}">
                  <a16:creationId xmlns:a16="http://schemas.microsoft.com/office/drawing/2014/main" id="{EC2619CA-5FDB-47EE-A64E-DBC2E97FBAFE}"/>
                </a:ext>
              </a:extLst>
            </p:cNvPr>
            <p:cNvCxnSpPr>
              <a:cxnSpLocks/>
            </p:cNvCxnSpPr>
            <p:nvPr/>
          </p:nvCxnSpPr>
          <p:spPr>
            <a:xfrm>
              <a:off x="6546838" y="5373305"/>
              <a:ext cx="3204000" cy="0"/>
            </a:xfrm>
            <a:prstGeom prst="line">
              <a:avLst/>
            </a:prstGeom>
            <a:ln w="6350">
              <a:solidFill>
                <a:srgbClr val="008756"/>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e 06">
            <a:extLst>
              <a:ext uri="{FF2B5EF4-FFF2-40B4-BE49-F238E27FC236}">
                <a16:creationId xmlns:a16="http://schemas.microsoft.com/office/drawing/2014/main" id="{6CD0A2AE-EE63-442A-9C26-FA272B430FDD}"/>
              </a:ext>
            </a:extLst>
          </p:cNvPr>
          <p:cNvGrpSpPr/>
          <p:nvPr/>
        </p:nvGrpSpPr>
        <p:grpSpPr>
          <a:xfrm>
            <a:off x="6523311" y="2645576"/>
            <a:ext cx="3650832" cy="1229711"/>
            <a:chOff x="2137368" y="2598297"/>
            <a:chExt cx="3650832" cy="1229711"/>
          </a:xfrm>
        </p:grpSpPr>
        <p:sp>
          <p:nvSpPr>
            <p:cNvPr id="44" name="ZoneTexte 43">
              <a:extLst>
                <a:ext uri="{FF2B5EF4-FFF2-40B4-BE49-F238E27FC236}">
                  <a16:creationId xmlns:a16="http://schemas.microsoft.com/office/drawing/2014/main" id="{5B6013BC-286F-4BCE-904E-79D3F4CE00CC}"/>
                </a:ext>
              </a:extLst>
            </p:cNvPr>
            <p:cNvSpPr txBox="1"/>
            <p:nvPr/>
          </p:nvSpPr>
          <p:spPr>
            <a:xfrm>
              <a:off x="2137368" y="2598297"/>
              <a:ext cx="628378" cy="575542"/>
            </a:xfrm>
            <a:prstGeom prst="rect">
              <a:avLst/>
            </a:prstGeom>
            <a:noFill/>
          </p:spPr>
          <p:txBody>
            <a:bodyPr wrap="none" lIns="0" tIns="0" rIns="0" bIns="0" rtlCol="0">
              <a:spAutoFit/>
            </a:bodyPr>
            <a:lstStyle/>
            <a:p>
              <a:pPr marL="0" marR="0" lvl="0" indent="0" algn="r" defTabSz="914400" rtl="0" eaLnBrk="1" fontAlgn="auto" latinLnBrk="0" hangingPunct="1">
                <a:lnSpc>
                  <a:spcPct val="85000"/>
                </a:lnSpc>
                <a:spcBef>
                  <a:spcPts val="400"/>
                </a:spcBef>
                <a:spcAft>
                  <a:spcPts val="0"/>
                </a:spcAft>
                <a:buClrTx/>
                <a:buSzTx/>
                <a:buFontTx/>
                <a:buNone/>
                <a:tabLst/>
                <a:defRPr/>
              </a:pPr>
              <a:r>
                <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hlinkClick r:id="rId10" action="ppaction://hlinksldjump">
                    <a:extLst>
                      <a:ext uri="{A12FA001-AC4F-418D-AE19-62706E023703}">
                        <ahyp:hlinkClr xmlns="" xmlns:ahyp="http://schemas.microsoft.com/office/drawing/2018/hyperlinkcolor" val="tx"/>
                      </a:ext>
                    </a:extLst>
                  </a:hlinkClick>
                </a:rPr>
                <a:t>06</a:t>
              </a:r>
              <a:endParaRPr kumimoji="0" lang="fr-FR" sz="4400" b="0" i="0" u="none" strike="noStrike" kern="1200" cap="none" spc="0" normalizeH="0" baseline="0" noProof="0" dirty="0">
                <a:ln>
                  <a:noFill/>
                </a:ln>
                <a:solidFill>
                  <a:srgbClr val="008756"/>
                </a:solidFill>
                <a:effectLst/>
                <a:uLnTx/>
                <a:uFillTx/>
                <a:latin typeface="+mj-lt"/>
                <a:cs typeface="Arial" panose="020B0604020202020204" pitchFamily="34" charset="0"/>
              </a:endParaRPr>
            </a:p>
          </p:txBody>
        </p:sp>
        <p:sp>
          <p:nvSpPr>
            <p:cNvPr id="45" name="ZoneTexte 44">
              <a:extLst>
                <a:ext uri="{FF2B5EF4-FFF2-40B4-BE49-F238E27FC236}">
                  <a16:creationId xmlns:a16="http://schemas.microsoft.com/office/drawing/2014/main" id="{769E6441-1553-40D5-9C31-B13C3F0F2B5D}"/>
                </a:ext>
              </a:extLst>
            </p:cNvPr>
            <p:cNvSpPr txBox="1"/>
            <p:nvPr/>
          </p:nvSpPr>
          <p:spPr>
            <a:xfrm>
              <a:off x="2188200" y="3193988"/>
              <a:ext cx="3600000" cy="634020"/>
            </a:xfrm>
            <a:prstGeom prst="rect">
              <a:avLst/>
            </a:prstGeom>
            <a:noFill/>
          </p:spPr>
          <p:txBody>
            <a:bodyPr wrap="square" lIns="0" tIns="0" rIns="0" bIns="0" rtlCol="0">
              <a:spAutoFit/>
            </a:bodyPr>
            <a:lstStyle/>
            <a:p>
              <a:pPr lvl="0">
                <a:lnSpc>
                  <a:spcPct val="85000"/>
                </a:lnSpc>
                <a:spcBef>
                  <a:spcPts val="400"/>
                </a:spcBef>
                <a:tabLst>
                  <a:tab pos="3314700" algn="l"/>
                </a:tabLst>
                <a:defRPr/>
              </a:pPr>
              <a:r>
                <a:rPr lang="en-US" sz="1600" dirty="0">
                  <a:solidFill>
                    <a:srgbClr val="000000"/>
                  </a:solidFill>
                  <a:cs typeface="Arial" panose="020B0604020202020204" pitchFamily="34" charset="0"/>
                </a:rPr>
                <a:t>What are the perspectives in terms of alternative mobility solutions ?</a:t>
              </a:r>
            </a:p>
            <a:p>
              <a:pPr marL="0" marR="0" lvl="0" indent="0" algn="l" defTabSz="914400" rtl="0" eaLnBrk="1" fontAlgn="auto" latinLnBrk="0" hangingPunct="1">
                <a:lnSpc>
                  <a:spcPct val="70000"/>
                </a:lnSpc>
                <a:spcBef>
                  <a:spcPts val="0"/>
                </a:spcBef>
                <a:spcAft>
                  <a:spcPts val="0"/>
                </a:spcAft>
                <a:buClrTx/>
                <a:buSzTx/>
                <a:buFontTx/>
                <a:buNone/>
                <a:tabLst>
                  <a:tab pos="3314700" algn="l"/>
                </a:tabLst>
                <a:defRPr/>
              </a:pPr>
              <a:r>
                <a:rPr kumimoji="0" lang="fr-FR" sz="2000" b="0" i="0" u="none" strike="noStrike" kern="1200" cap="none" spc="0" normalizeH="0" baseline="0" noProof="0" dirty="0" smtClean="0">
                  <a:ln>
                    <a:noFill/>
                  </a:ln>
                  <a:solidFill>
                    <a:srgbClr val="000000"/>
                  </a:solidFill>
                  <a:effectLst/>
                  <a:uLnTx/>
                  <a:uFillTx/>
                  <a:latin typeface="+mj-lt"/>
                  <a:cs typeface="Arial" panose="020B0604020202020204" pitchFamily="34" charset="0"/>
                </a:rPr>
                <a:t>	</a:t>
              </a:r>
              <a:r>
                <a:rPr kumimoji="0" lang="fr-FR" sz="1300" b="0" i="1" u="none" strike="noStrike" kern="1200" cap="none" spc="0" normalizeH="0" baseline="0" noProof="0" dirty="0" smtClean="0">
                  <a:ln>
                    <a:noFill/>
                  </a:ln>
                  <a:solidFill>
                    <a:srgbClr val="000000"/>
                  </a:solidFill>
                  <a:effectLst/>
                  <a:uLnTx/>
                  <a:uFillTx/>
                  <a:latin typeface="+mj-lt"/>
                  <a:cs typeface="Arial" panose="020B0604020202020204" pitchFamily="34" charset="0"/>
                </a:rPr>
                <a:t>p53</a:t>
              </a:r>
              <a:endParaRPr kumimoji="0" lang="fr-FR" sz="1300" b="0" i="1" u="none" strike="noStrike" kern="1200" cap="none" spc="0" normalizeH="0" baseline="0" noProof="0" dirty="0">
                <a:ln>
                  <a:noFill/>
                </a:ln>
                <a:solidFill>
                  <a:srgbClr val="000000"/>
                </a:solidFill>
                <a:effectLst/>
                <a:uLnTx/>
                <a:uFillTx/>
                <a:latin typeface="+mj-lt"/>
                <a:cs typeface="Arial" panose="020B0604020202020204" pitchFamily="34" charset="0"/>
              </a:endParaRPr>
            </a:p>
          </p:txBody>
        </p:sp>
        <p:cxnSp>
          <p:nvCxnSpPr>
            <p:cNvPr id="47" name="Connecteur droit 46">
              <a:extLst>
                <a:ext uri="{FF2B5EF4-FFF2-40B4-BE49-F238E27FC236}">
                  <a16:creationId xmlns:a16="http://schemas.microsoft.com/office/drawing/2014/main" id="{7DCE3B1F-027E-4FE6-8D50-B19816B95EB2}"/>
                </a:ext>
              </a:extLst>
            </p:cNvPr>
            <p:cNvCxnSpPr>
              <a:cxnSpLocks/>
            </p:cNvCxnSpPr>
            <p:nvPr/>
          </p:nvCxnSpPr>
          <p:spPr>
            <a:xfrm flipH="1">
              <a:off x="2188200" y="3621289"/>
              <a:ext cx="3204000" cy="0"/>
            </a:xfrm>
            <a:prstGeom prst="line">
              <a:avLst/>
            </a:prstGeom>
            <a:ln w="6350">
              <a:solidFill>
                <a:srgbClr val="008756"/>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6311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021">
    <p:spTree>
      <p:nvGrpSpPr>
        <p:cNvPr id="1" name=""/>
        <p:cNvGrpSpPr/>
        <p:nvPr/>
      </p:nvGrpSpPr>
      <p:grpSpPr>
        <a:xfrm>
          <a:off x="0" y="0"/>
          <a:ext cx="0" cy="0"/>
          <a:chOff x="0" y="0"/>
          <a:chExt cx="0" cy="0"/>
        </a:xfrm>
      </p:grpSpPr>
      <p:cxnSp>
        <p:nvCxnSpPr>
          <p:cNvPr id="42" name="Connecteur droit 41">
            <a:extLst>
              <a:ext uri="{FF2B5EF4-FFF2-40B4-BE49-F238E27FC236}">
                <a16:creationId xmlns:a16="http://schemas.microsoft.com/office/drawing/2014/main" id="{C31F4B42-A360-4901-928B-3E6B5D1ED6CE}"/>
              </a:ext>
            </a:extLst>
          </p:cNvPr>
          <p:cNvCxnSpPr>
            <a:cxnSpLocks/>
          </p:cNvCxnSpPr>
          <p:nvPr/>
        </p:nvCxnSpPr>
        <p:spPr>
          <a:xfrm>
            <a:off x="2038303" y="2119528"/>
            <a:ext cx="0" cy="3268972"/>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047FC284-7663-472F-B4C2-61342ABBBCBC}"/>
              </a:ext>
            </a:extLst>
          </p:cNvPr>
          <p:cNvSpPr>
            <a:spLocks noGrp="1"/>
          </p:cNvSpPr>
          <p:nvPr>
            <p:ph type="title"/>
          </p:nvPr>
        </p:nvSpPr>
        <p:spPr/>
        <p:txBody>
          <a:bodyPr/>
          <a:lstStyle/>
          <a:p>
            <a:r>
              <a:rPr lang="en-GB" dirty="0"/>
              <a:t>NUMBER OF LCVS IN FLEET</a:t>
            </a:r>
          </a:p>
        </p:txBody>
      </p:sp>
      <p:sp>
        <p:nvSpPr>
          <p:cNvPr id="10" name="Rectangle 9">
            <a:extLst>
              <a:ext uri="{FF2B5EF4-FFF2-40B4-BE49-F238E27FC236}">
                <a16:creationId xmlns:a16="http://schemas.microsoft.com/office/drawing/2014/main" id="{9381BCA4-FDF0-4153-9467-0DF9E7527F91}"/>
              </a:ext>
            </a:extLst>
          </p:cNvPr>
          <p:cNvSpPr/>
          <p:nvPr/>
        </p:nvSpPr>
        <p:spPr>
          <a:xfrm>
            <a:off x="5520266" y="6029855"/>
            <a:ext cx="6298362"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GB" altLang="fr-FR" sz="800" i="1" kern="0" dirty="0">
                <a:solidFill>
                  <a:srgbClr val="7F7F7F"/>
                </a:solidFill>
                <a:latin typeface="+mn-lt"/>
              </a:rPr>
              <a:t>And can you please tell us the total number of LCVs or vans in your fleet?</a:t>
            </a:r>
          </a:p>
          <a:p>
            <a:pPr algn="r" defTabSz="1219170">
              <a:defRPr/>
            </a:pPr>
            <a:r>
              <a:rPr lang="en-GB" altLang="fr-FR" sz="800" i="1" kern="0" dirty="0">
                <a:solidFill>
                  <a:srgbClr val="7F7F7F"/>
                </a:solidFill>
                <a:latin typeface="+mn-lt"/>
              </a:rPr>
              <a:t>Basis: companies with corporate vehicles = 100%</a:t>
            </a:r>
          </a:p>
        </p:txBody>
      </p:sp>
      <p:sp>
        <p:nvSpPr>
          <p:cNvPr id="75" name="ZoneTexte 74">
            <a:extLst>
              <a:ext uri="{FF2B5EF4-FFF2-40B4-BE49-F238E27FC236}">
                <a16:creationId xmlns:a16="http://schemas.microsoft.com/office/drawing/2014/main" id="{8361BF36-E12B-4C15-97D0-7AFFE23A03FC}"/>
              </a:ext>
            </a:extLst>
          </p:cNvPr>
          <p:cNvSpPr txBox="1"/>
          <p:nvPr/>
        </p:nvSpPr>
        <p:spPr>
          <a:xfrm>
            <a:off x="2587130" y="1579235"/>
            <a:ext cx="1334463"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rPr>
              <a:t>TOTAL</a:t>
            </a:r>
          </a:p>
        </p:txBody>
      </p:sp>
      <p:sp>
        <p:nvSpPr>
          <p:cNvPr id="78" name="ZoneTexte 77">
            <a:extLst>
              <a:ext uri="{FF2B5EF4-FFF2-40B4-BE49-F238E27FC236}">
                <a16:creationId xmlns:a16="http://schemas.microsoft.com/office/drawing/2014/main" id="{05424E48-BD7D-4023-8DF1-D8600D736F18}"/>
              </a:ext>
            </a:extLst>
          </p:cNvPr>
          <p:cNvSpPr txBox="1"/>
          <p:nvPr/>
        </p:nvSpPr>
        <p:spPr>
          <a:xfrm>
            <a:off x="616700" y="3830947"/>
            <a:ext cx="882255" cy="138499"/>
          </a:xfrm>
          <a:prstGeom prst="rect">
            <a:avLst/>
          </a:prstGeom>
          <a:noFill/>
        </p:spPr>
        <p:txBody>
          <a:bodyPr wrap="square" lIns="0" tIns="0" rIns="0" bIns="0" rtlCol="0">
            <a:spAutoFit/>
          </a:bodyPr>
          <a:lstStyle/>
          <a:p>
            <a:pPr algn="r"/>
            <a:r>
              <a:rPr lang="en-GB" sz="900" dirty="0">
                <a:solidFill>
                  <a:srgbClr val="000000"/>
                </a:solidFill>
              </a:rPr>
              <a:t>1 to 9 vehicles </a:t>
            </a:r>
          </a:p>
        </p:txBody>
      </p:sp>
      <p:sp>
        <p:nvSpPr>
          <p:cNvPr id="108" name="ZoneTexte 107">
            <a:extLst>
              <a:ext uri="{FF2B5EF4-FFF2-40B4-BE49-F238E27FC236}">
                <a16:creationId xmlns:a16="http://schemas.microsoft.com/office/drawing/2014/main" id="{2994E853-67B9-4FD2-85E8-33753E4B6796}"/>
              </a:ext>
            </a:extLst>
          </p:cNvPr>
          <p:cNvSpPr txBox="1"/>
          <p:nvPr/>
        </p:nvSpPr>
        <p:spPr>
          <a:xfrm>
            <a:off x="480316" y="3604874"/>
            <a:ext cx="1028143" cy="138499"/>
          </a:xfrm>
          <a:prstGeom prst="rect">
            <a:avLst/>
          </a:prstGeom>
          <a:noFill/>
        </p:spPr>
        <p:txBody>
          <a:bodyPr wrap="square" lIns="0" tIns="0" rIns="0" bIns="0" rtlCol="0">
            <a:spAutoFit/>
          </a:bodyPr>
          <a:lstStyle/>
          <a:p>
            <a:pPr algn="r"/>
            <a:r>
              <a:rPr lang="en-GB" sz="900" dirty="0">
                <a:solidFill>
                  <a:srgbClr val="000000"/>
                </a:solidFill>
              </a:rPr>
              <a:t>10 to 99 vehicles </a:t>
            </a:r>
          </a:p>
        </p:txBody>
      </p:sp>
      <p:sp>
        <p:nvSpPr>
          <p:cNvPr id="109" name="ZoneTexte 108">
            <a:extLst>
              <a:ext uri="{FF2B5EF4-FFF2-40B4-BE49-F238E27FC236}">
                <a16:creationId xmlns:a16="http://schemas.microsoft.com/office/drawing/2014/main" id="{629C0724-3365-4AC7-B109-D76943A1907A}"/>
              </a:ext>
            </a:extLst>
          </p:cNvPr>
          <p:cNvSpPr txBox="1"/>
          <p:nvPr/>
        </p:nvSpPr>
        <p:spPr>
          <a:xfrm>
            <a:off x="312226" y="3402527"/>
            <a:ext cx="1199058" cy="138499"/>
          </a:xfrm>
          <a:prstGeom prst="rect">
            <a:avLst/>
          </a:prstGeom>
          <a:noFill/>
        </p:spPr>
        <p:txBody>
          <a:bodyPr wrap="square" lIns="0" tIns="0" rIns="0" bIns="0" rtlCol="0">
            <a:spAutoFit/>
          </a:bodyPr>
          <a:lstStyle/>
          <a:p>
            <a:pPr algn="r"/>
            <a:r>
              <a:rPr lang="en-GB" sz="900" dirty="0">
                <a:solidFill>
                  <a:srgbClr val="000000"/>
                </a:solidFill>
              </a:rPr>
              <a:t>100 to 999 vehicles </a:t>
            </a:r>
          </a:p>
        </p:txBody>
      </p:sp>
      <p:sp>
        <p:nvSpPr>
          <p:cNvPr id="110" name="ZoneTexte 109">
            <a:extLst>
              <a:ext uri="{FF2B5EF4-FFF2-40B4-BE49-F238E27FC236}">
                <a16:creationId xmlns:a16="http://schemas.microsoft.com/office/drawing/2014/main" id="{E41D4D99-CABF-4C14-BCD3-D89ACA1BA57A}"/>
              </a:ext>
            </a:extLst>
          </p:cNvPr>
          <p:cNvSpPr txBox="1"/>
          <p:nvPr/>
        </p:nvSpPr>
        <p:spPr>
          <a:xfrm>
            <a:off x="-49206" y="3181224"/>
            <a:ext cx="1560490" cy="138499"/>
          </a:xfrm>
          <a:prstGeom prst="rect">
            <a:avLst/>
          </a:prstGeom>
          <a:noFill/>
        </p:spPr>
        <p:txBody>
          <a:bodyPr wrap="square" lIns="0" tIns="0" rIns="0" bIns="0" rtlCol="0">
            <a:spAutoFit/>
          </a:bodyPr>
          <a:lstStyle/>
          <a:p>
            <a:pPr algn="r"/>
            <a:r>
              <a:rPr lang="en-GB" sz="900" dirty="0">
                <a:solidFill>
                  <a:srgbClr val="000000"/>
                </a:solidFill>
              </a:rPr>
              <a:t>1000 vehicles and more</a:t>
            </a:r>
          </a:p>
        </p:txBody>
      </p:sp>
      <p:pic>
        <p:nvPicPr>
          <p:cNvPr id="111" name="Graphique 110">
            <a:extLst>
              <a:ext uri="{FF2B5EF4-FFF2-40B4-BE49-F238E27FC236}">
                <a16:creationId xmlns:a16="http://schemas.microsoft.com/office/drawing/2014/main" id="{379AACF7-2875-4389-8175-2B392255689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556573" y="3855067"/>
            <a:ext cx="169200" cy="107673"/>
          </a:xfrm>
          <a:prstGeom prst="rect">
            <a:avLst/>
          </a:prstGeom>
        </p:spPr>
      </p:pic>
      <p:pic>
        <p:nvPicPr>
          <p:cNvPr id="112" name="Graphique 111">
            <a:extLst>
              <a:ext uri="{FF2B5EF4-FFF2-40B4-BE49-F238E27FC236}">
                <a16:creationId xmlns:a16="http://schemas.microsoft.com/office/drawing/2014/main" id="{371F899A-4A28-4663-A524-24BCBE89F6F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557031" y="3634591"/>
            <a:ext cx="168742" cy="107382"/>
          </a:xfrm>
          <a:prstGeom prst="rect">
            <a:avLst/>
          </a:prstGeom>
        </p:spPr>
      </p:pic>
      <p:pic>
        <p:nvPicPr>
          <p:cNvPr id="113" name="Graphique 112">
            <a:extLst>
              <a:ext uri="{FF2B5EF4-FFF2-40B4-BE49-F238E27FC236}">
                <a16:creationId xmlns:a16="http://schemas.microsoft.com/office/drawing/2014/main" id="{9C52FB57-46D4-470E-9863-B291FE1868E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556573" y="3426942"/>
            <a:ext cx="169200" cy="107674"/>
          </a:xfrm>
          <a:prstGeom prst="rect">
            <a:avLst/>
          </a:prstGeom>
        </p:spPr>
      </p:pic>
      <p:pic>
        <p:nvPicPr>
          <p:cNvPr id="114" name="Graphique 113">
            <a:extLst>
              <a:ext uri="{FF2B5EF4-FFF2-40B4-BE49-F238E27FC236}">
                <a16:creationId xmlns:a16="http://schemas.microsoft.com/office/drawing/2014/main" id="{B9412231-8A8F-478E-8544-C661EB1B5BE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556573" y="3203692"/>
            <a:ext cx="169200" cy="107674"/>
          </a:xfrm>
          <a:prstGeom prst="rect">
            <a:avLst/>
          </a:prstGeom>
        </p:spPr>
      </p:pic>
      <p:pic>
        <p:nvPicPr>
          <p:cNvPr id="115" name="Graphique 114">
            <a:extLst>
              <a:ext uri="{FF2B5EF4-FFF2-40B4-BE49-F238E27FC236}">
                <a16:creationId xmlns:a16="http://schemas.microsoft.com/office/drawing/2014/main" id="{9B09EEFF-C749-453E-90F1-27DCEE69332E}"/>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757741" y="3855067"/>
            <a:ext cx="169200" cy="107673"/>
          </a:xfrm>
          <a:prstGeom prst="rect">
            <a:avLst/>
          </a:prstGeom>
        </p:spPr>
      </p:pic>
      <p:pic>
        <p:nvPicPr>
          <p:cNvPr id="116" name="Graphique 115">
            <a:extLst>
              <a:ext uri="{FF2B5EF4-FFF2-40B4-BE49-F238E27FC236}">
                <a16:creationId xmlns:a16="http://schemas.microsoft.com/office/drawing/2014/main" id="{B03ECB85-7D5F-4F54-9411-915191023F27}"/>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758199" y="3634591"/>
            <a:ext cx="168742" cy="107382"/>
          </a:xfrm>
          <a:prstGeom prst="rect">
            <a:avLst/>
          </a:prstGeom>
        </p:spPr>
      </p:pic>
      <p:pic>
        <p:nvPicPr>
          <p:cNvPr id="117" name="Graphique 116">
            <a:extLst>
              <a:ext uri="{FF2B5EF4-FFF2-40B4-BE49-F238E27FC236}">
                <a16:creationId xmlns:a16="http://schemas.microsoft.com/office/drawing/2014/main" id="{BF943A3F-AF44-4FA2-83AC-AAC8366CE908}"/>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757741" y="3426942"/>
            <a:ext cx="169200" cy="107674"/>
          </a:xfrm>
          <a:prstGeom prst="rect">
            <a:avLst/>
          </a:prstGeom>
        </p:spPr>
      </p:pic>
      <p:pic>
        <p:nvPicPr>
          <p:cNvPr id="118" name="Graphique 117">
            <a:extLst>
              <a:ext uri="{FF2B5EF4-FFF2-40B4-BE49-F238E27FC236}">
                <a16:creationId xmlns:a16="http://schemas.microsoft.com/office/drawing/2014/main" id="{C3F3E4B8-21EA-4E69-A138-BC0F33A3AA02}"/>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757741" y="3203692"/>
            <a:ext cx="169200" cy="107674"/>
          </a:xfrm>
          <a:prstGeom prst="rect">
            <a:avLst/>
          </a:prstGeom>
        </p:spPr>
      </p:pic>
      <p:sp>
        <p:nvSpPr>
          <p:cNvPr id="6" name="Espace réservé du numéro de diapositive 5">
            <a:extLst>
              <a:ext uri="{FF2B5EF4-FFF2-40B4-BE49-F238E27FC236}">
                <a16:creationId xmlns:a16="http://schemas.microsoft.com/office/drawing/2014/main" id="{0757BBA0-2D6A-4A28-82B1-8AE3F9690260}"/>
              </a:ext>
            </a:extLst>
          </p:cNvPr>
          <p:cNvSpPr>
            <a:spLocks noGrp="1"/>
          </p:cNvSpPr>
          <p:nvPr>
            <p:ph type="sldNum" sz="quarter" idx="15"/>
          </p:nvPr>
        </p:nvSpPr>
        <p:spPr/>
        <p:txBody>
          <a:bodyPr/>
          <a:lstStyle/>
          <a:p>
            <a:fld id="{4034BEE3-566C-4068-A777-C3A4762E861B}" type="slidenum">
              <a:rPr lang="en-GB" smtClean="0"/>
              <a:pPr/>
              <a:t>20</a:t>
            </a:fld>
            <a:endParaRPr lang="en-GB" dirty="0"/>
          </a:p>
        </p:txBody>
      </p:sp>
      <p:pic>
        <p:nvPicPr>
          <p:cNvPr id="38" name="Graphique 42">
            <a:extLst>
              <a:ext uri="{FF2B5EF4-FFF2-40B4-BE49-F238E27FC236}">
                <a16:creationId xmlns:a16="http://schemas.microsoft.com/office/drawing/2014/main" id="{C9C72322-177D-48B1-9614-FDB6A76C97E2}"/>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 xmlns:asvg="http://schemas.microsoft.com/office/drawing/2016/SVG/main" r:embed="rId20"/>
              </a:ext>
            </a:extLst>
          </a:blip>
          <a:stretch>
            <a:fillRect/>
          </a:stretch>
        </p:blipFill>
        <p:spPr>
          <a:xfrm>
            <a:off x="600823" y="1447497"/>
            <a:ext cx="627789" cy="618084"/>
          </a:xfrm>
          <a:prstGeom prst="rect">
            <a:avLst/>
          </a:prstGeom>
        </p:spPr>
      </p:pic>
      <p:sp>
        <p:nvSpPr>
          <p:cNvPr id="39" name="ZoneTexte 43">
            <a:extLst>
              <a:ext uri="{FF2B5EF4-FFF2-40B4-BE49-F238E27FC236}">
                <a16:creationId xmlns:a16="http://schemas.microsoft.com/office/drawing/2014/main" id="{682E62E8-4056-4181-8080-6870F9821426}"/>
              </a:ext>
            </a:extLst>
          </p:cNvPr>
          <p:cNvSpPr txBox="1"/>
          <p:nvPr/>
        </p:nvSpPr>
        <p:spPr>
          <a:xfrm>
            <a:off x="233362" y="2091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40" name="ZoneTexte 27">
            <a:extLst>
              <a:ext uri="{FF2B5EF4-FFF2-40B4-BE49-F238E27FC236}">
                <a16:creationId xmlns:a16="http://schemas.microsoft.com/office/drawing/2014/main" id="{6FCEF37A-A887-43A1-BED8-B4B48887B86E}"/>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41" name="Group 40">
            <a:extLst>
              <a:ext uri="{FF2B5EF4-FFF2-40B4-BE49-F238E27FC236}">
                <a16:creationId xmlns:a16="http://schemas.microsoft.com/office/drawing/2014/main" id="{4CB4F142-9668-4509-BFD8-F8011EAF6510}"/>
              </a:ext>
            </a:extLst>
          </p:cNvPr>
          <p:cNvGrpSpPr/>
          <p:nvPr/>
        </p:nvGrpSpPr>
        <p:grpSpPr>
          <a:xfrm>
            <a:off x="-1" y="1840009"/>
            <a:ext cx="1669173" cy="1"/>
            <a:chOff x="-1" y="1840009"/>
            <a:chExt cx="1669173" cy="1"/>
          </a:xfrm>
        </p:grpSpPr>
        <p:cxnSp>
          <p:nvCxnSpPr>
            <p:cNvPr id="43" name="Connecteur droit 34">
              <a:extLst>
                <a:ext uri="{FF2B5EF4-FFF2-40B4-BE49-F238E27FC236}">
                  <a16:creationId xmlns:a16="http://schemas.microsoft.com/office/drawing/2014/main" id="{5FC724D2-40E3-4AAF-9A30-7395E33B4188}"/>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Connecteur droit 35">
              <a:extLst>
                <a:ext uri="{FF2B5EF4-FFF2-40B4-BE49-F238E27FC236}">
                  <a16:creationId xmlns:a16="http://schemas.microsoft.com/office/drawing/2014/main" id="{35405DA1-6B7C-44DC-922E-AFCBBB2BDB60}"/>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69AD03A-38ED-4E02-A7BE-9A50B774382D}"/>
              </a:ext>
            </a:extLst>
          </p:cNvPr>
          <p:cNvSpPr/>
          <p:nvPr/>
        </p:nvSpPr>
        <p:spPr bwMode="ltGray">
          <a:xfrm>
            <a:off x="2444192" y="1544258"/>
            <a:ext cx="1334463" cy="3888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47" name="Graphique Slide">
            <a:extLst>
              <a:ext uri="{FF2B5EF4-FFF2-40B4-BE49-F238E27FC236}">
                <a16:creationId xmlns:a16="http://schemas.microsoft.com/office/drawing/2014/main" id="{0BDCB03A-E58B-42DA-885E-3F244C37DF40}"/>
              </a:ext>
            </a:extLst>
          </p:cNvPr>
          <p:cNvGraphicFramePr>
            <a:graphicFrameLocks/>
          </p:cNvGraphicFramePr>
          <p:nvPr>
            <p:extLst>
              <p:ext uri="{D42A27DB-BD31-4B8C-83A1-F6EECF244321}">
                <p14:modId xmlns:p14="http://schemas.microsoft.com/office/powerpoint/2010/main" val="3566863836"/>
              </p:ext>
            </p:extLst>
          </p:nvPr>
        </p:nvGraphicFramePr>
        <p:xfrm>
          <a:off x="2309991" y="1285126"/>
          <a:ext cx="8976285" cy="3894379"/>
        </p:xfrm>
        <a:graphic>
          <a:graphicData uri="http://schemas.openxmlformats.org/drawingml/2006/chart">
            <c:chart xmlns:c="http://schemas.openxmlformats.org/drawingml/2006/chart" xmlns:r="http://schemas.openxmlformats.org/officeDocument/2006/relationships" r:id="rId21"/>
          </a:graphicData>
        </a:graphic>
      </p:graphicFrame>
      <p:cxnSp>
        <p:nvCxnSpPr>
          <p:cNvPr id="48" name="Connecteur droit 47">
            <a:extLst>
              <a:ext uri="{FF2B5EF4-FFF2-40B4-BE49-F238E27FC236}">
                <a16:creationId xmlns:a16="http://schemas.microsoft.com/office/drawing/2014/main" id="{8C2FF7EE-4DE0-4853-8D59-B9403018E9C2}"/>
              </a:ext>
            </a:extLst>
          </p:cNvPr>
          <p:cNvCxnSpPr>
            <a:cxnSpLocks/>
          </p:cNvCxnSpPr>
          <p:nvPr/>
        </p:nvCxnSpPr>
        <p:spPr>
          <a:xfrm>
            <a:off x="4282086"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C9626DDF-F7D9-4BEE-AD22-8BCE6F8CDC6D}"/>
              </a:ext>
            </a:extLst>
          </p:cNvPr>
          <p:cNvCxnSpPr>
            <a:cxnSpLocks/>
          </p:cNvCxnSpPr>
          <p:nvPr/>
        </p:nvCxnSpPr>
        <p:spPr>
          <a:xfrm>
            <a:off x="6097320"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AD4F8088-5E29-44BE-AAE1-52B12E25D312}"/>
              </a:ext>
            </a:extLst>
          </p:cNvPr>
          <p:cNvCxnSpPr>
            <a:cxnSpLocks/>
          </p:cNvCxnSpPr>
          <p:nvPr/>
        </p:nvCxnSpPr>
        <p:spPr>
          <a:xfrm>
            <a:off x="7975462" y="1946076"/>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591E6796-2A29-49D4-93F6-CC147441D974}"/>
              </a:ext>
            </a:extLst>
          </p:cNvPr>
          <p:cNvCxnSpPr>
            <a:cxnSpLocks/>
          </p:cNvCxnSpPr>
          <p:nvPr/>
        </p:nvCxnSpPr>
        <p:spPr>
          <a:xfrm>
            <a:off x="9808716" y="1959724"/>
            <a:ext cx="0" cy="3107564"/>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3" name="Graphique 52">
            <a:extLst>
              <a:ext uri="{FF2B5EF4-FFF2-40B4-BE49-F238E27FC236}">
                <a16:creationId xmlns:a16="http://schemas.microsoft.com/office/drawing/2014/main" id="{DAAF43F4-C663-4CA4-8BA5-4630DCC5245A}"/>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 xmlns:asvg="http://schemas.microsoft.com/office/drawing/2016/SVG/main" r:embed="rId23"/>
              </a:ext>
            </a:extLst>
          </a:blip>
          <a:stretch>
            <a:fillRect/>
          </a:stretch>
        </p:blipFill>
        <p:spPr>
          <a:xfrm>
            <a:off x="4182504" y="1273804"/>
            <a:ext cx="224742" cy="550027"/>
          </a:xfrm>
          <a:prstGeom prst="rect">
            <a:avLst/>
          </a:prstGeom>
        </p:spPr>
      </p:pic>
      <p:pic>
        <p:nvPicPr>
          <p:cNvPr id="54" name="Graphique 53">
            <a:extLst>
              <a:ext uri="{FF2B5EF4-FFF2-40B4-BE49-F238E27FC236}">
                <a16:creationId xmlns:a16="http://schemas.microsoft.com/office/drawing/2014/main" id="{3057B089-C084-4624-8898-D0DF8EABA81F}"/>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 xmlns:asvg="http://schemas.microsoft.com/office/drawing/2016/SVG/main" r:embed="rId25"/>
              </a:ext>
            </a:extLst>
          </a:blip>
          <a:stretch>
            <a:fillRect/>
          </a:stretch>
        </p:blipFill>
        <p:spPr>
          <a:xfrm>
            <a:off x="5937981" y="1273804"/>
            <a:ext cx="372599" cy="550027"/>
          </a:xfrm>
          <a:prstGeom prst="rect">
            <a:avLst/>
          </a:prstGeom>
        </p:spPr>
      </p:pic>
      <p:pic>
        <p:nvPicPr>
          <p:cNvPr id="55" name="Graphique 54">
            <a:extLst>
              <a:ext uri="{FF2B5EF4-FFF2-40B4-BE49-F238E27FC236}">
                <a16:creationId xmlns:a16="http://schemas.microsoft.com/office/drawing/2014/main" id="{402883B8-CD6E-4A91-871E-8CCEA8A5454B}"/>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 xmlns:asvg="http://schemas.microsoft.com/office/drawing/2016/SVG/main" r:embed="rId27"/>
              </a:ext>
            </a:extLst>
          </a:blip>
          <a:stretch>
            <a:fillRect/>
          </a:stretch>
        </p:blipFill>
        <p:spPr>
          <a:xfrm>
            <a:off x="7759591" y="1273804"/>
            <a:ext cx="431742" cy="544114"/>
          </a:xfrm>
          <a:prstGeom prst="rect">
            <a:avLst/>
          </a:prstGeom>
        </p:spPr>
      </p:pic>
      <p:pic>
        <p:nvPicPr>
          <p:cNvPr id="56" name="Graphique 55">
            <a:extLst>
              <a:ext uri="{FF2B5EF4-FFF2-40B4-BE49-F238E27FC236}">
                <a16:creationId xmlns:a16="http://schemas.microsoft.com/office/drawing/2014/main" id="{BA0B8223-594A-40F9-A58C-8E37E4A93004}"/>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 xmlns:asvg="http://schemas.microsoft.com/office/drawing/2016/SVG/main" r:embed="rId29"/>
              </a:ext>
            </a:extLst>
          </a:blip>
          <a:stretch>
            <a:fillRect/>
          </a:stretch>
        </p:blipFill>
        <p:spPr>
          <a:xfrm>
            <a:off x="9400076" y="1273804"/>
            <a:ext cx="798426" cy="544114"/>
          </a:xfrm>
          <a:prstGeom prst="rect">
            <a:avLst/>
          </a:prstGeom>
        </p:spPr>
      </p:pic>
      <p:pic>
        <p:nvPicPr>
          <p:cNvPr id="3" name="Image 2">
            <a:extLst>
              <a:ext uri="{FF2B5EF4-FFF2-40B4-BE49-F238E27FC236}">
                <a16:creationId xmlns:a16="http://schemas.microsoft.com/office/drawing/2014/main" id="{01148CEC-45E4-4816-989D-225AD0CDFA12}"/>
              </a:ext>
            </a:extLst>
          </p:cNvPr>
          <p:cNvPicPr>
            <a:picLocks noChangeAspect="1"/>
          </p:cNvPicPr>
          <p:nvPr/>
        </p:nvPicPr>
        <p:blipFill>
          <a:blip r:embed="rId30"/>
          <a:stretch>
            <a:fillRect/>
          </a:stretch>
        </p:blipFill>
        <p:spPr>
          <a:xfrm>
            <a:off x="2568833" y="5082405"/>
            <a:ext cx="442779" cy="295244"/>
          </a:xfrm>
          <a:prstGeom prst="rect">
            <a:avLst/>
          </a:prstGeom>
        </p:spPr>
      </p:pic>
      <p:pic>
        <p:nvPicPr>
          <p:cNvPr id="7" name="Image 6">
            <a:extLst>
              <a:ext uri="{FF2B5EF4-FFF2-40B4-BE49-F238E27FC236}">
                <a16:creationId xmlns:a16="http://schemas.microsoft.com/office/drawing/2014/main" id="{AB468432-2C35-4852-82A5-31604F52B856}"/>
              </a:ext>
            </a:extLst>
          </p:cNvPr>
          <p:cNvPicPr>
            <a:picLocks noChangeAspect="1"/>
          </p:cNvPicPr>
          <p:nvPr/>
        </p:nvPicPr>
        <p:blipFill>
          <a:blip r:embed="rId31"/>
          <a:stretch>
            <a:fillRect/>
          </a:stretch>
        </p:blipFill>
        <p:spPr>
          <a:xfrm>
            <a:off x="3196604" y="5082491"/>
            <a:ext cx="442779" cy="295071"/>
          </a:xfrm>
          <a:prstGeom prst="rect">
            <a:avLst/>
          </a:prstGeom>
        </p:spPr>
      </p:pic>
    </p:spTree>
    <p:extLst>
      <p:ext uri="{BB962C8B-B14F-4D97-AF65-F5344CB8AC3E}">
        <p14:creationId xmlns:p14="http://schemas.microsoft.com/office/powerpoint/2010/main" val="57219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1455E5-5B8D-4C0A-90C8-E101C77DB93F}"/>
              </a:ext>
            </a:extLst>
          </p:cNvPr>
          <p:cNvSpPr>
            <a:spLocks noGrp="1"/>
          </p:cNvSpPr>
          <p:nvPr>
            <p:ph type="title"/>
          </p:nvPr>
        </p:nvSpPr>
        <p:spPr/>
        <p:txBody>
          <a:bodyPr/>
          <a:lstStyle/>
          <a:p>
            <a:r>
              <a:rPr lang="en-US" dirty="0"/>
              <a:t>VEHICLES possession length</a:t>
            </a:r>
            <a:endParaRPr lang="fr-FR" dirty="0"/>
          </a:p>
        </p:txBody>
      </p:sp>
      <p:sp>
        <p:nvSpPr>
          <p:cNvPr id="6" name="Rectangle 5">
            <a:extLst>
              <a:ext uri="{FF2B5EF4-FFF2-40B4-BE49-F238E27FC236}">
                <a16:creationId xmlns:a16="http://schemas.microsoft.com/office/drawing/2014/main" id="{B680E264-2FD5-4B33-8886-1B75A2EE56FF}"/>
              </a:ext>
            </a:extLst>
          </p:cNvPr>
          <p:cNvSpPr/>
          <p:nvPr/>
        </p:nvSpPr>
        <p:spPr>
          <a:xfrm>
            <a:off x="5551715" y="6033855"/>
            <a:ext cx="6298362" cy="276999"/>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900" i="1" kern="0" dirty="0">
                <a:solidFill>
                  <a:srgbClr val="7F7F7F"/>
                </a:solidFill>
                <a:latin typeface="BNPPSlabSerif-Light" panose="02000000000000000000"/>
              </a:rPr>
              <a:t>On average, how long do you keep your vehicles (before being sold or giving back to the leasing company)? </a:t>
            </a:r>
          </a:p>
          <a:p>
            <a:pPr algn="r" defTabSz="1219170">
              <a:defRPr/>
            </a:pPr>
            <a:r>
              <a:rPr lang="en-US" altLang="fr-FR" sz="900" i="1" kern="0" dirty="0">
                <a:solidFill>
                  <a:srgbClr val="7F7F7F"/>
                </a:solidFill>
                <a:latin typeface="BNPPSlabSerif-Light" panose="02000000000000000000"/>
              </a:rPr>
              <a:t>Basis: companies with corporate vehicles = 100%</a:t>
            </a:r>
          </a:p>
        </p:txBody>
      </p:sp>
      <p:sp>
        <p:nvSpPr>
          <p:cNvPr id="39" name="ZoneTexte 26">
            <a:extLst>
              <a:ext uri="{FF2B5EF4-FFF2-40B4-BE49-F238E27FC236}">
                <a16:creationId xmlns:a16="http://schemas.microsoft.com/office/drawing/2014/main" id="{5D6D0069-FD8D-4A82-8AED-42643375A5E0}"/>
              </a:ext>
            </a:extLst>
          </p:cNvPr>
          <p:cNvSpPr txBox="1">
            <a:spLocks noChangeArrowheads="1"/>
          </p:cNvSpPr>
          <p:nvPr/>
        </p:nvSpPr>
        <p:spPr bwMode="auto">
          <a:xfrm>
            <a:off x="283200" y="2463936"/>
            <a:ext cx="1548000" cy="184666"/>
          </a:xfrm>
          <a:prstGeom prst="rect">
            <a:avLst/>
          </a:prstGeom>
          <a:solidFill>
            <a:schemeClr val="tx1">
              <a:lumMod val="75000"/>
            </a:schemeClr>
          </a:solidFill>
          <a:ln>
            <a:noFill/>
          </a:ln>
        </p:spPr>
        <p:txBody>
          <a:bodyPr wrap="square" lIns="0" tIns="0" rIns="0" bIns="0" anchor="ct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1219170" eaLnBrk="1" hangingPunct="1">
              <a:defRPr/>
            </a:pPr>
            <a:r>
              <a:rPr lang="fr-FR" altLang="fr-FR" sz="1200" kern="0" dirty="0">
                <a:solidFill>
                  <a:schemeClr val="bg1"/>
                </a:solidFill>
                <a:latin typeface="+mj-lt"/>
              </a:rPr>
              <a:t>AVERAGE IN YEARS</a:t>
            </a:r>
          </a:p>
        </p:txBody>
      </p:sp>
      <p:sp>
        <p:nvSpPr>
          <p:cNvPr id="42" name="Rectangle 41">
            <a:extLst>
              <a:ext uri="{FF2B5EF4-FFF2-40B4-BE49-F238E27FC236}">
                <a16:creationId xmlns:a16="http://schemas.microsoft.com/office/drawing/2014/main" id="{E73A5170-BAC6-4BB9-955C-F46A57639275}"/>
              </a:ext>
            </a:extLst>
          </p:cNvPr>
          <p:cNvSpPr/>
          <p:nvPr/>
        </p:nvSpPr>
        <p:spPr bwMode="ltGray">
          <a:xfrm>
            <a:off x="2699501" y="1917155"/>
            <a:ext cx="1334463" cy="3051206"/>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43" name="ZoneTexte 42">
            <a:extLst>
              <a:ext uri="{FF2B5EF4-FFF2-40B4-BE49-F238E27FC236}">
                <a16:creationId xmlns:a16="http://schemas.microsoft.com/office/drawing/2014/main" id="{B989E86A-817C-40D4-B840-526BAE42AC95}"/>
              </a:ext>
            </a:extLst>
          </p:cNvPr>
          <p:cNvSpPr txBox="1"/>
          <p:nvPr/>
        </p:nvSpPr>
        <p:spPr>
          <a:xfrm>
            <a:off x="2699501" y="2086984"/>
            <a:ext cx="1334463" cy="227755"/>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latin typeface="+mj-lt"/>
              </a:rPr>
              <a:t>TOTAL</a:t>
            </a:r>
          </a:p>
        </p:txBody>
      </p:sp>
      <p:cxnSp>
        <p:nvCxnSpPr>
          <p:cNvPr id="70" name="Connecteur droit 69">
            <a:extLst>
              <a:ext uri="{FF2B5EF4-FFF2-40B4-BE49-F238E27FC236}">
                <a16:creationId xmlns:a16="http://schemas.microsoft.com/office/drawing/2014/main" id="{0C94983E-7B40-4071-B861-CD0A6CB024D4}"/>
              </a:ext>
            </a:extLst>
          </p:cNvPr>
          <p:cNvCxnSpPr>
            <a:cxnSpLocks/>
          </p:cNvCxnSpPr>
          <p:nvPr/>
        </p:nvCxnSpPr>
        <p:spPr>
          <a:xfrm>
            <a:off x="5297711" y="2506712"/>
            <a:ext cx="0" cy="244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D254B9EC-955D-489A-9648-4E7733794AE8}"/>
              </a:ext>
            </a:extLst>
          </p:cNvPr>
          <p:cNvCxnSpPr>
            <a:cxnSpLocks/>
          </p:cNvCxnSpPr>
          <p:nvPr/>
        </p:nvCxnSpPr>
        <p:spPr>
          <a:xfrm>
            <a:off x="7197363" y="2506712"/>
            <a:ext cx="0" cy="244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A83E5068-4D7A-4825-8C80-79D9A83EEB43}"/>
              </a:ext>
            </a:extLst>
          </p:cNvPr>
          <p:cNvCxnSpPr>
            <a:cxnSpLocks/>
          </p:cNvCxnSpPr>
          <p:nvPr/>
        </p:nvCxnSpPr>
        <p:spPr>
          <a:xfrm>
            <a:off x="9087245" y="2506712"/>
            <a:ext cx="0" cy="244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A817A59-F23F-4B98-A381-1B1577A9584D}"/>
              </a:ext>
            </a:extLst>
          </p:cNvPr>
          <p:cNvCxnSpPr>
            <a:cxnSpLocks/>
          </p:cNvCxnSpPr>
          <p:nvPr/>
        </p:nvCxnSpPr>
        <p:spPr>
          <a:xfrm>
            <a:off x="10988664" y="2520360"/>
            <a:ext cx="0" cy="244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786290F5-7745-448D-810E-9E79DF0A02D4}"/>
              </a:ext>
            </a:extLst>
          </p:cNvPr>
          <p:cNvCxnSpPr>
            <a:cxnSpLocks/>
          </p:cNvCxnSpPr>
          <p:nvPr/>
        </p:nvCxnSpPr>
        <p:spPr>
          <a:xfrm>
            <a:off x="1561524" y="3070751"/>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96BED61-3856-4FB7-996B-37E531BC7763}"/>
              </a:ext>
            </a:extLst>
          </p:cNvPr>
          <p:cNvCxnSpPr>
            <a:cxnSpLocks/>
          </p:cNvCxnSpPr>
          <p:nvPr/>
        </p:nvCxnSpPr>
        <p:spPr>
          <a:xfrm>
            <a:off x="1551086" y="4237757"/>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5E909DB0-CF15-4EEB-980F-D2AA78DCED24}"/>
              </a:ext>
            </a:extLst>
          </p:cNvPr>
          <p:cNvCxnSpPr>
            <a:cxnSpLocks/>
          </p:cNvCxnSpPr>
          <p:nvPr/>
        </p:nvCxnSpPr>
        <p:spPr>
          <a:xfrm>
            <a:off x="1471688" y="2770530"/>
            <a:ext cx="0" cy="2184182"/>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50" name="Graphique Slide">
            <a:extLst>
              <a:ext uri="{FF2B5EF4-FFF2-40B4-BE49-F238E27FC236}">
                <a16:creationId xmlns:a16="http://schemas.microsoft.com/office/drawing/2014/main" id="{3F749D3F-4CE7-45AE-B28B-AA3E955BE6FC}"/>
              </a:ext>
            </a:extLst>
          </p:cNvPr>
          <p:cNvGraphicFramePr/>
          <p:nvPr>
            <p:extLst>
              <p:ext uri="{D42A27DB-BD31-4B8C-83A1-F6EECF244321}">
                <p14:modId xmlns:p14="http://schemas.microsoft.com/office/powerpoint/2010/main" val="3258430722"/>
              </p:ext>
            </p:extLst>
          </p:nvPr>
        </p:nvGraphicFramePr>
        <p:xfrm>
          <a:off x="627211" y="2371515"/>
          <a:ext cx="11473199" cy="2448001"/>
        </p:xfrm>
        <a:graphic>
          <a:graphicData uri="http://schemas.openxmlformats.org/drawingml/2006/chart">
            <c:chart xmlns:c="http://schemas.openxmlformats.org/drawingml/2006/chart" xmlns:r="http://schemas.openxmlformats.org/officeDocument/2006/relationships" r:id="rId3"/>
          </a:graphicData>
        </a:graphic>
      </p:graphicFrame>
      <p:pic>
        <p:nvPicPr>
          <p:cNvPr id="94" name="Graphique 93">
            <a:extLst>
              <a:ext uri="{FF2B5EF4-FFF2-40B4-BE49-F238E27FC236}">
                <a16:creationId xmlns:a16="http://schemas.microsoft.com/office/drawing/2014/main" id="{EF7B4DC8-D71F-43EB-8954-B016B11D2D2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197856" y="1837184"/>
            <a:ext cx="224742" cy="550027"/>
          </a:xfrm>
          <a:prstGeom prst="rect">
            <a:avLst/>
          </a:prstGeom>
        </p:spPr>
      </p:pic>
      <p:pic>
        <p:nvPicPr>
          <p:cNvPr id="95" name="Graphique 94">
            <a:extLst>
              <a:ext uri="{FF2B5EF4-FFF2-40B4-BE49-F238E27FC236}">
                <a16:creationId xmlns:a16="http://schemas.microsoft.com/office/drawing/2014/main" id="{D0108F4E-88D7-4B41-867F-4DCB4F3B29B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013299" y="1837184"/>
            <a:ext cx="372599" cy="550027"/>
          </a:xfrm>
          <a:prstGeom prst="rect">
            <a:avLst/>
          </a:prstGeom>
        </p:spPr>
      </p:pic>
      <p:pic>
        <p:nvPicPr>
          <p:cNvPr id="96" name="Graphique 95">
            <a:extLst>
              <a:ext uri="{FF2B5EF4-FFF2-40B4-BE49-F238E27FC236}">
                <a16:creationId xmlns:a16="http://schemas.microsoft.com/office/drawing/2014/main" id="{3BF15FCA-6809-438C-8C31-2C7AA7203C0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877026" y="1837184"/>
            <a:ext cx="431742" cy="544114"/>
          </a:xfrm>
          <a:prstGeom prst="rect">
            <a:avLst/>
          </a:prstGeom>
        </p:spPr>
      </p:pic>
      <p:pic>
        <p:nvPicPr>
          <p:cNvPr id="100" name="Graphique 99">
            <a:extLst>
              <a:ext uri="{FF2B5EF4-FFF2-40B4-BE49-F238E27FC236}">
                <a16:creationId xmlns:a16="http://schemas.microsoft.com/office/drawing/2014/main" id="{E320289C-4B67-43EB-9549-886A82C61F8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593961" y="1837184"/>
            <a:ext cx="798426" cy="544114"/>
          </a:xfrm>
          <a:prstGeom prst="rect">
            <a:avLst/>
          </a:prstGeom>
        </p:spPr>
      </p:pic>
      <p:sp>
        <p:nvSpPr>
          <p:cNvPr id="8" name="Espace réservé du numéro de diapositive 7">
            <a:extLst>
              <a:ext uri="{FF2B5EF4-FFF2-40B4-BE49-F238E27FC236}">
                <a16:creationId xmlns:a16="http://schemas.microsoft.com/office/drawing/2014/main" id="{FA9D1771-23A9-4F30-8BD3-2E8DF0972FA6}"/>
              </a:ext>
            </a:extLst>
          </p:cNvPr>
          <p:cNvSpPr>
            <a:spLocks noGrp="1"/>
          </p:cNvSpPr>
          <p:nvPr>
            <p:ph type="sldNum" sz="quarter" idx="15"/>
          </p:nvPr>
        </p:nvSpPr>
        <p:spPr/>
        <p:txBody>
          <a:bodyPr/>
          <a:lstStyle/>
          <a:p>
            <a:fld id="{4034BEE3-566C-4068-A777-C3A4762E861B}" type="slidenum">
              <a:rPr lang="en-GB" smtClean="0"/>
              <a:pPr/>
              <a:t>21</a:t>
            </a:fld>
            <a:endParaRPr lang="en-GB" dirty="0"/>
          </a:p>
        </p:txBody>
      </p:sp>
      <p:sp>
        <p:nvSpPr>
          <p:cNvPr id="55" name="ZoneTexte 77">
            <a:extLst>
              <a:ext uri="{FF2B5EF4-FFF2-40B4-BE49-F238E27FC236}">
                <a16:creationId xmlns:a16="http://schemas.microsoft.com/office/drawing/2014/main" id="{FBAEF60A-090C-4EC3-A542-F7731C052EB7}"/>
              </a:ext>
            </a:extLst>
          </p:cNvPr>
          <p:cNvSpPr txBox="1"/>
          <p:nvPr/>
        </p:nvSpPr>
        <p:spPr>
          <a:xfrm>
            <a:off x="41564" y="2006926"/>
            <a:ext cx="1732322"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r>
              <a:rPr lang="en-GB" sz="1100" dirty="0"/>
              <a:t>Passenger cars + LCVs</a:t>
            </a:r>
          </a:p>
        </p:txBody>
      </p:sp>
      <p:grpSp>
        <p:nvGrpSpPr>
          <p:cNvPr id="56" name="Groupe 78">
            <a:extLst>
              <a:ext uri="{FF2B5EF4-FFF2-40B4-BE49-F238E27FC236}">
                <a16:creationId xmlns:a16="http://schemas.microsoft.com/office/drawing/2014/main" id="{4B6BA968-F854-4D40-9B02-6B3834851138}"/>
              </a:ext>
            </a:extLst>
          </p:cNvPr>
          <p:cNvGrpSpPr/>
          <p:nvPr/>
        </p:nvGrpSpPr>
        <p:grpSpPr>
          <a:xfrm>
            <a:off x="-1" y="1840009"/>
            <a:ext cx="1669173" cy="1"/>
            <a:chOff x="8513442" y="720000"/>
            <a:chExt cx="3012811" cy="1"/>
          </a:xfrm>
        </p:grpSpPr>
        <p:cxnSp>
          <p:nvCxnSpPr>
            <p:cNvPr id="57" name="Connecteur droit 79">
              <a:extLst>
                <a:ext uri="{FF2B5EF4-FFF2-40B4-BE49-F238E27FC236}">
                  <a16:creationId xmlns:a16="http://schemas.microsoft.com/office/drawing/2014/main" id="{6BBF4D37-6E8F-4BA0-ADC7-4537E59DD566}"/>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80">
              <a:extLst>
                <a:ext uri="{FF2B5EF4-FFF2-40B4-BE49-F238E27FC236}">
                  <a16:creationId xmlns:a16="http://schemas.microsoft.com/office/drawing/2014/main" id="{78977417-3EEB-44F9-9A5D-D3BC4C986892}"/>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59" name="Graphique 81">
            <a:extLst>
              <a:ext uri="{FF2B5EF4-FFF2-40B4-BE49-F238E27FC236}">
                <a16:creationId xmlns:a16="http://schemas.microsoft.com/office/drawing/2014/main" id="{3D4847CC-7478-4144-9DCA-0581A3FD9D1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969890" y="1503683"/>
            <a:ext cx="442359" cy="435520"/>
          </a:xfrm>
          <a:prstGeom prst="rect">
            <a:avLst/>
          </a:prstGeom>
        </p:spPr>
      </p:pic>
      <p:pic>
        <p:nvPicPr>
          <p:cNvPr id="60" name="Graphique 82">
            <a:extLst>
              <a:ext uri="{FF2B5EF4-FFF2-40B4-BE49-F238E27FC236}">
                <a16:creationId xmlns:a16="http://schemas.microsoft.com/office/drawing/2014/main" id="{858FCD3F-F5CB-4FD5-8B17-402F60AAAD8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430080" y="1586545"/>
            <a:ext cx="453989" cy="353661"/>
          </a:xfrm>
          <a:prstGeom prst="rect">
            <a:avLst/>
          </a:prstGeom>
        </p:spPr>
      </p:pic>
      <p:pic>
        <p:nvPicPr>
          <p:cNvPr id="3" name="Image 2">
            <a:extLst>
              <a:ext uri="{FF2B5EF4-FFF2-40B4-BE49-F238E27FC236}">
                <a16:creationId xmlns:a16="http://schemas.microsoft.com/office/drawing/2014/main" id="{3FF2081C-7471-4533-845D-EA4A9093CDE9}"/>
              </a:ext>
            </a:extLst>
          </p:cNvPr>
          <p:cNvPicPr>
            <a:picLocks noChangeAspect="1"/>
          </p:cNvPicPr>
          <p:nvPr/>
        </p:nvPicPr>
        <p:blipFill>
          <a:blip r:embed="rId16"/>
          <a:stretch>
            <a:fillRect/>
          </a:stretch>
        </p:blipFill>
        <p:spPr>
          <a:xfrm>
            <a:off x="1864359" y="2872517"/>
            <a:ext cx="594585" cy="396467"/>
          </a:xfrm>
          <a:prstGeom prst="rect">
            <a:avLst/>
          </a:prstGeom>
        </p:spPr>
      </p:pic>
      <p:pic>
        <p:nvPicPr>
          <p:cNvPr id="7" name="Image 6">
            <a:extLst>
              <a:ext uri="{FF2B5EF4-FFF2-40B4-BE49-F238E27FC236}">
                <a16:creationId xmlns:a16="http://schemas.microsoft.com/office/drawing/2014/main" id="{C4677B1A-1149-4F95-8D8A-29FDCAE8C1A2}"/>
              </a:ext>
            </a:extLst>
          </p:cNvPr>
          <p:cNvPicPr>
            <a:picLocks noChangeAspect="1"/>
          </p:cNvPicPr>
          <p:nvPr/>
        </p:nvPicPr>
        <p:blipFill>
          <a:blip r:embed="rId17"/>
          <a:stretch>
            <a:fillRect/>
          </a:stretch>
        </p:blipFill>
        <p:spPr>
          <a:xfrm>
            <a:off x="1864358" y="4039639"/>
            <a:ext cx="594585" cy="396235"/>
          </a:xfrm>
          <a:prstGeom prst="rect">
            <a:avLst/>
          </a:prstGeom>
        </p:spPr>
      </p:pic>
      <p:pic>
        <p:nvPicPr>
          <p:cNvPr id="10" name="Image 9">
            <a:extLst>
              <a:ext uri="{FF2B5EF4-FFF2-40B4-BE49-F238E27FC236}">
                <a16:creationId xmlns:a16="http://schemas.microsoft.com/office/drawing/2014/main" id="{532EA89A-C5D6-4323-842D-E16917D85421}"/>
              </a:ext>
            </a:extLst>
          </p:cNvPr>
          <p:cNvPicPr>
            <a:picLocks noChangeAspect="1"/>
          </p:cNvPicPr>
          <p:nvPr/>
        </p:nvPicPr>
        <p:blipFill>
          <a:blip r:embed="rId18"/>
          <a:stretch>
            <a:fillRect/>
          </a:stretch>
        </p:blipFill>
        <p:spPr>
          <a:xfrm>
            <a:off x="3594100" y="4065726"/>
            <a:ext cx="324115" cy="317500"/>
          </a:xfrm>
          <a:prstGeom prst="rect">
            <a:avLst/>
          </a:prstGeom>
        </p:spPr>
      </p:pic>
      <p:sp>
        <p:nvSpPr>
          <p:cNvPr id="11" name="ZoneTexte 10">
            <a:extLst>
              <a:ext uri="{FF2B5EF4-FFF2-40B4-BE49-F238E27FC236}">
                <a16:creationId xmlns:a16="http://schemas.microsoft.com/office/drawing/2014/main" id="{09F31B6A-6394-4366-AADD-8173C32342FF}"/>
              </a:ext>
            </a:extLst>
          </p:cNvPr>
          <p:cNvSpPr txBox="1"/>
          <p:nvPr/>
        </p:nvSpPr>
        <p:spPr>
          <a:xfrm>
            <a:off x="3918215" y="406572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4.9</a:t>
            </a:r>
          </a:p>
        </p:txBody>
      </p:sp>
      <p:pic>
        <p:nvPicPr>
          <p:cNvPr id="13" name="Image 12">
            <a:extLst>
              <a:ext uri="{FF2B5EF4-FFF2-40B4-BE49-F238E27FC236}">
                <a16:creationId xmlns:a16="http://schemas.microsoft.com/office/drawing/2014/main" id="{2265059C-95DC-40C2-9B58-4FBA6E39877E}"/>
              </a:ext>
            </a:extLst>
          </p:cNvPr>
          <p:cNvPicPr>
            <a:picLocks noChangeAspect="1"/>
          </p:cNvPicPr>
          <p:nvPr/>
        </p:nvPicPr>
        <p:blipFill>
          <a:blip r:embed="rId18"/>
          <a:stretch>
            <a:fillRect/>
          </a:stretch>
        </p:blipFill>
        <p:spPr>
          <a:xfrm>
            <a:off x="5499100" y="4065726"/>
            <a:ext cx="324115" cy="317500"/>
          </a:xfrm>
          <a:prstGeom prst="rect">
            <a:avLst/>
          </a:prstGeom>
        </p:spPr>
      </p:pic>
      <p:sp>
        <p:nvSpPr>
          <p:cNvPr id="14" name="ZoneTexte 13">
            <a:extLst>
              <a:ext uri="{FF2B5EF4-FFF2-40B4-BE49-F238E27FC236}">
                <a16:creationId xmlns:a16="http://schemas.microsoft.com/office/drawing/2014/main" id="{67A71EBD-E42A-499E-B242-FC68ED9682C9}"/>
              </a:ext>
            </a:extLst>
          </p:cNvPr>
          <p:cNvSpPr txBox="1"/>
          <p:nvPr/>
        </p:nvSpPr>
        <p:spPr>
          <a:xfrm>
            <a:off x="5823215" y="406572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5.3</a:t>
            </a:r>
          </a:p>
        </p:txBody>
      </p:sp>
      <p:pic>
        <p:nvPicPr>
          <p:cNvPr id="16" name="Image 15">
            <a:extLst>
              <a:ext uri="{FF2B5EF4-FFF2-40B4-BE49-F238E27FC236}">
                <a16:creationId xmlns:a16="http://schemas.microsoft.com/office/drawing/2014/main" id="{24699A41-45F6-4B52-98EE-E82E05BC4C49}"/>
              </a:ext>
            </a:extLst>
          </p:cNvPr>
          <p:cNvPicPr>
            <a:picLocks noChangeAspect="1"/>
          </p:cNvPicPr>
          <p:nvPr/>
        </p:nvPicPr>
        <p:blipFill>
          <a:blip r:embed="rId18"/>
          <a:stretch>
            <a:fillRect/>
          </a:stretch>
        </p:blipFill>
        <p:spPr>
          <a:xfrm>
            <a:off x="7404100" y="4065726"/>
            <a:ext cx="324115" cy="317500"/>
          </a:xfrm>
          <a:prstGeom prst="rect">
            <a:avLst/>
          </a:prstGeom>
        </p:spPr>
      </p:pic>
      <p:sp>
        <p:nvSpPr>
          <p:cNvPr id="17" name="ZoneTexte 16">
            <a:extLst>
              <a:ext uri="{FF2B5EF4-FFF2-40B4-BE49-F238E27FC236}">
                <a16:creationId xmlns:a16="http://schemas.microsoft.com/office/drawing/2014/main" id="{EED013C1-6955-456A-BA7B-3FFB0100D913}"/>
              </a:ext>
            </a:extLst>
          </p:cNvPr>
          <p:cNvSpPr txBox="1"/>
          <p:nvPr/>
        </p:nvSpPr>
        <p:spPr>
          <a:xfrm>
            <a:off x="7728215" y="406572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4.9</a:t>
            </a:r>
          </a:p>
        </p:txBody>
      </p:sp>
      <p:pic>
        <p:nvPicPr>
          <p:cNvPr id="19" name="Image 18">
            <a:extLst>
              <a:ext uri="{FF2B5EF4-FFF2-40B4-BE49-F238E27FC236}">
                <a16:creationId xmlns:a16="http://schemas.microsoft.com/office/drawing/2014/main" id="{6C473705-51AF-4B20-A8D1-04F85B4C6F7F}"/>
              </a:ext>
            </a:extLst>
          </p:cNvPr>
          <p:cNvPicPr>
            <a:picLocks noChangeAspect="1"/>
          </p:cNvPicPr>
          <p:nvPr/>
        </p:nvPicPr>
        <p:blipFill>
          <a:blip r:embed="rId18"/>
          <a:stretch>
            <a:fillRect/>
          </a:stretch>
        </p:blipFill>
        <p:spPr>
          <a:xfrm>
            <a:off x="9309100" y="4065726"/>
            <a:ext cx="324115" cy="317500"/>
          </a:xfrm>
          <a:prstGeom prst="rect">
            <a:avLst/>
          </a:prstGeom>
        </p:spPr>
      </p:pic>
      <p:sp>
        <p:nvSpPr>
          <p:cNvPr id="20" name="ZoneTexte 19">
            <a:extLst>
              <a:ext uri="{FF2B5EF4-FFF2-40B4-BE49-F238E27FC236}">
                <a16:creationId xmlns:a16="http://schemas.microsoft.com/office/drawing/2014/main" id="{2C024614-1FA1-421F-9DCB-C1E6F3B4B141}"/>
              </a:ext>
            </a:extLst>
          </p:cNvPr>
          <p:cNvSpPr txBox="1"/>
          <p:nvPr/>
        </p:nvSpPr>
        <p:spPr>
          <a:xfrm>
            <a:off x="9633215" y="406572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4.7</a:t>
            </a:r>
          </a:p>
        </p:txBody>
      </p:sp>
      <p:pic>
        <p:nvPicPr>
          <p:cNvPr id="22" name="Image 21">
            <a:extLst>
              <a:ext uri="{FF2B5EF4-FFF2-40B4-BE49-F238E27FC236}">
                <a16:creationId xmlns:a16="http://schemas.microsoft.com/office/drawing/2014/main" id="{FA9A1C5C-61A4-4FE3-BD3F-8EFC07A21917}"/>
              </a:ext>
            </a:extLst>
          </p:cNvPr>
          <p:cNvPicPr>
            <a:picLocks noChangeAspect="1"/>
          </p:cNvPicPr>
          <p:nvPr/>
        </p:nvPicPr>
        <p:blipFill>
          <a:blip r:embed="rId18"/>
          <a:stretch>
            <a:fillRect/>
          </a:stretch>
        </p:blipFill>
        <p:spPr>
          <a:xfrm>
            <a:off x="11201400" y="4065726"/>
            <a:ext cx="324115" cy="317500"/>
          </a:xfrm>
          <a:prstGeom prst="rect">
            <a:avLst/>
          </a:prstGeom>
        </p:spPr>
      </p:pic>
      <p:sp>
        <p:nvSpPr>
          <p:cNvPr id="23" name="ZoneTexte 22">
            <a:extLst>
              <a:ext uri="{FF2B5EF4-FFF2-40B4-BE49-F238E27FC236}">
                <a16:creationId xmlns:a16="http://schemas.microsoft.com/office/drawing/2014/main" id="{0B9DE825-DA82-4C5C-A969-1301D32E9D9E}"/>
              </a:ext>
            </a:extLst>
          </p:cNvPr>
          <p:cNvSpPr txBox="1"/>
          <p:nvPr/>
        </p:nvSpPr>
        <p:spPr>
          <a:xfrm>
            <a:off x="11525515" y="406572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4.4</a:t>
            </a:r>
          </a:p>
        </p:txBody>
      </p:sp>
    </p:spTree>
    <p:extLst>
      <p:ext uri="{BB962C8B-B14F-4D97-AF65-F5344CB8AC3E}">
        <p14:creationId xmlns:p14="http://schemas.microsoft.com/office/powerpoint/2010/main" val="291379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Graphique 81">
            <a:extLst>
              <a:ext uri="{FF2B5EF4-FFF2-40B4-BE49-F238E27FC236}">
                <a16:creationId xmlns:a16="http://schemas.microsoft.com/office/drawing/2014/main" id="{742B1D4C-DF5F-47FD-B952-0DCA22DAC6A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214670" y="5153569"/>
            <a:ext cx="573954" cy="573954"/>
          </a:xfrm>
          <a:prstGeom prst="rect">
            <a:avLst/>
          </a:prstGeom>
        </p:spPr>
      </p:pic>
      <p:sp>
        <p:nvSpPr>
          <p:cNvPr id="7" name="Rectangle 6">
            <a:extLst>
              <a:ext uri="{FF2B5EF4-FFF2-40B4-BE49-F238E27FC236}">
                <a16:creationId xmlns:a16="http://schemas.microsoft.com/office/drawing/2014/main" id="{F2777074-1762-4FEC-9C38-9E65A7559D4D}"/>
              </a:ext>
            </a:extLst>
          </p:cNvPr>
          <p:cNvSpPr/>
          <p:nvPr/>
        </p:nvSpPr>
        <p:spPr bwMode="ltGray">
          <a:xfrm>
            <a:off x="3080820" y="1143202"/>
            <a:ext cx="1334463" cy="331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latin typeface="Arial" panose="020B0604020202020204" pitchFamily="34" charset="0"/>
              <a:cs typeface="Arial" panose="020B0604020202020204" pitchFamily="34" charset="0"/>
            </a:endParaRPr>
          </a:p>
        </p:txBody>
      </p:sp>
      <p:sp>
        <p:nvSpPr>
          <p:cNvPr id="4" name="Titre 3">
            <a:extLst>
              <a:ext uri="{FF2B5EF4-FFF2-40B4-BE49-F238E27FC236}">
                <a16:creationId xmlns:a16="http://schemas.microsoft.com/office/drawing/2014/main" id="{047FC284-7663-472F-B4C2-61342ABBBCBC}"/>
              </a:ext>
            </a:extLst>
          </p:cNvPr>
          <p:cNvSpPr>
            <a:spLocks noGrp="1"/>
          </p:cNvSpPr>
          <p:nvPr>
            <p:ph type="title"/>
          </p:nvPr>
        </p:nvSpPr>
        <p:spPr>
          <a:xfrm>
            <a:off x="359400" y="368010"/>
            <a:ext cx="11473200" cy="295466"/>
          </a:xfrm>
        </p:spPr>
        <p:txBody>
          <a:bodyPr/>
          <a:lstStyle/>
          <a:p>
            <a:r>
              <a:rPr lang="en-GB" dirty="0"/>
              <a:t>FLEET GROWTH POTENTIAL</a:t>
            </a:r>
          </a:p>
        </p:txBody>
      </p:sp>
      <p:sp>
        <p:nvSpPr>
          <p:cNvPr id="8" name="ZoneTexte 7">
            <a:extLst>
              <a:ext uri="{FF2B5EF4-FFF2-40B4-BE49-F238E27FC236}">
                <a16:creationId xmlns:a16="http://schemas.microsoft.com/office/drawing/2014/main" id="{B43C000F-A1C7-4EC0-989B-AF2A55E1C58B}"/>
              </a:ext>
            </a:extLst>
          </p:cNvPr>
          <p:cNvSpPr txBox="1"/>
          <p:nvPr/>
        </p:nvSpPr>
        <p:spPr>
          <a:xfrm>
            <a:off x="3080820" y="1289672"/>
            <a:ext cx="1323834" cy="227755"/>
          </a:xfrm>
          <a:prstGeom prst="rect">
            <a:avLst/>
          </a:prstGeom>
          <a:noFill/>
        </p:spPr>
        <p:txBody>
          <a:bodyPr wrap="square" lIns="0" tIns="0" rIns="0" bIns="0" rtlCol="0">
            <a:spAutoFit/>
          </a:bodyPr>
          <a:lstStyle/>
          <a:p>
            <a:pPr algn="ctr">
              <a:lnSpc>
                <a:spcPct val="90000"/>
              </a:lnSpc>
              <a:spcBef>
                <a:spcPts val="600"/>
              </a:spcBef>
            </a:pPr>
            <a:r>
              <a:rPr lang="en-GB" sz="1600" dirty="0">
                <a:solidFill>
                  <a:schemeClr val="bg1"/>
                </a:solidFill>
                <a:latin typeface="+mj-lt"/>
              </a:rPr>
              <a:t>TOTAL</a:t>
            </a:r>
          </a:p>
        </p:txBody>
      </p:sp>
      <p:sp>
        <p:nvSpPr>
          <p:cNvPr id="10" name="Rectangle 9">
            <a:extLst>
              <a:ext uri="{FF2B5EF4-FFF2-40B4-BE49-F238E27FC236}">
                <a16:creationId xmlns:a16="http://schemas.microsoft.com/office/drawing/2014/main" id="{9381BCA4-FDF0-4153-9467-0DF9E7527F91}"/>
              </a:ext>
            </a:extLst>
          </p:cNvPr>
          <p:cNvSpPr/>
          <p:nvPr/>
        </p:nvSpPr>
        <p:spPr>
          <a:xfrm>
            <a:off x="5404985" y="5996870"/>
            <a:ext cx="6455978" cy="276999"/>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GB" altLang="fr-FR" sz="900" i="1" kern="0" dirty="0">
                <a:solidFill>
                  <a:srgbClr val="7F7F7F"/>
                </a:solidFill>
                <a:latin typeface="BNPPSlabSerif-Light" panose="02000000000000000000"/>
              </a:rPr>
              <a:t>In the next three years, do you think that the total number of vehicles in your company fleet will increase, decrease or remain the same?</a:t>
            </a:r>
          </a:p>
          <a:p>
            <a:pPr algn="r" defTabSz="1219170">
              <a:defRPr/>
            </a:pPr>
            <a:r>
              <a:rPr lang="en-GB" altLang="fr-FR" sz="900" i="1" kern="0" dirty="0">
                <a:solidFill>
                  <a:srgbClr val="7F7F7F"/>
                </a:solidFill>
                <a:latin typeface="BNPPSlabSerif-Light" panose="02000000000000000000"/>
              </a:rPr>
              <a:t>Basis: companies with corporate vehicles = 100%</a:t>
            </a:r>
          </a:p>
        </p:txBody>
      </p:sp>
      <p:cxnSp>
        <p:nvCxnSpPr>
          <p:cNvPr id="60" name="Connecteur droit 59">
            <a:extLst>
              <a:ext uri="{FF2B5EF4-FFF2-40B4-BE49-F238E27FC236}">
                <a16:creationId xmlns:a16="http://schemas.microsoft.com/office/drawing/2014/main" id="{3232EC96-E8A3-43AD-A12C-D0858342DAD9}"/>
              </a:ext>
            </a:extLst>
          </p:cNvPr>
          <p:cNvCxnSpPr>
            <a:cxnSpLocks/>
          </p:cNvCxnSpPr>
          <p:nvPr/>
        </p:nvCxnSpPr>
        <p:spPr>
          <a:xfrm>
            <a:off x="4860721" y="1959366"/>
            <a:ext cx="0" cy="2585455"/>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01A08850-391B-4FC6-98F0-196D27EE3257}"/>
              </a:ext>
            </a:extLst>
          </p:cNvPr>
          <p:cNvCxnSpPr>
            <a:cxnSpLocks/>
          </p:cNvCxnSpPr>
          <p:nvPr/>
        </p:nvCxnSpPr>
        <p:spPr>
          <a:xfrm>
            <a:off x="6598160" y="1959366"/>
            <a:ext cx="0" cy="2585455"/>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B279A3AB-19A1-4CF9-9FCD-5D76471FBD04}"/>
              </a:ext>
            </a:extLst>
          </p:cNvPr>
          <p:cNvCxnSpPr>
            <a:cxnSpLocks/>
          </p:cNvCxnSpPr>
          <p:nvPr/>
        </p:nvCxnSpPr>
        <p:spPr>
          <a:xfrm>
            <a:off x="8315986" y="1959366"/>
            <a:ext cx="0" cy="2585455"/>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F13777C8-0AFA-439B-9C81-8B6FA11CA8E6}"/>
              </a:ext>
            </a:extLst>
          </p:cNvPr>
          <p:cNvCxnSpPr>
            <a:cxnSpLocks/>
          </p:cNvCxnSpPr>
          <p:nvPr/>
        </p:nvCxnSpPr>
        <p:spPr>
          <a:xfrm>
            <a:off x="10056633" y="1959366"/>
            <a:ext cx="0" cy="2585455"/>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2" name="ZoneTexte 26">
            <a:extLst>
              <a:ext uri="{FF2B5EF4-FFF2-40B4-BE49-F238E27FC236}">
                <a16:creationId xmlns:a16="http://schemas.microsoft.com/office/drawing/2014/main" id="{03EB3D35-CE39-45AC-A186-6F8BF5DA8285}"/>
              </a:ext>
            </a:extLst>
          </p:cNvPr>
          <p:cNvSpPr txBox="1">
            <a:spLocks noChangeArrowheads="1"/>
          </p:cNvSpPr>
          <p:nvPr/>
        </p:nvSpPr>
        <p:spPr bwMode="auto">
          <a:xfrm>
            <a:off x="1896000" y="4610877"/>
            <a:ext cx="3294625" cy="169277"/>
          </a:xfrm>
          <a:prstGeom prst="rect">
            <a:avLst/>
          </a:prstGeom>
          <a:solidFill>
            <a:schemeClr val="tx1">
              <a:lumMod val="75000"/>
            </a:schemeClr>
          </a:solidFill>
          <a:ln>
            <a:noFill/>
          </a:ln>
        </p:spPr>
        <p:txBody>
          <a:bodyPr wrap="square" lIns="0" tIns="0" rIns="0" bIns="0" anchor="ct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1219170" eaLnBrk="1" hangingPunct="1">
              <a:defRPr/>
            </a:pPr>
            <a:r>
              <a:rPr lang="en-GB" altLang="fr-FR" sz="1100" kern="0" dirty="0">
                <a:solidFill>
                  <a:schemeClr val="bg1"/>
                </a:solidFill>
                <a:latin typeface="+mj-lt"/>
              </a:rPr>
              <a:t>BALANCE in pts  (INCREASE      DECREASE)</a:t>
            </a:r>
          </a:p>
        </p:txBody>
      </p:sp>
      <p:sp>
        <p:nvSpPr>
          <p:cNvPr id="115" name="ZoneTexte 26">
            <a:extLst>
              <a:ext uri="{FF2B5EF4-FFF2-40B4-BE49-F238E27FC236}">
                <a16:creationId xmlns:a16="http://schemas.microsoft.com/office/drawing/2014/main" id="{BD054BFE-334B-460D-9037-6891A037D341}"/>
              </a:ext>
            </a:extLst>
          </p:cNvPr>
          <p:cNvSpPr txBox="1">
            <a:spLocks noChangeArrowheads="1"/>
          </p:cNvSpPr>
          <p:nvPr/>
        </p:nvSpPr>
        <p:spPr bwMode="auto">
          <a:xfrm>
            <a:off x="1757441" y="5002176"/>
            <a:ext cx="10489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1219170" eaLnBrk="1" hangingPunct="1">
              <a:defRPr/>
            </a:pPr>
            <a:r>
              <a:rPr lang="en-GB" altLang="fr-FR" sz="1200" kern="0" dirty="0">
                <a:solidFill>
                  <a:srgbClr val="000000"/>
                </a:solidFill>
                <a:latin typeface="+mj-lt"/>
              </a:rPr>
              <a:t>2022</a:t>
            </a:r>
          </a:p>
        </p:txBody>
      </p:sp>
      <p:sp>
        <p:nvSpPr>
          <p:cNvPr id="120" name="ZoneTexte 26">
            <a:extLst>
              <a:ext uri="{FF2B5EF4-FFF2-40B4-BE49-F238E27FC236}">
                <a16:creationId xmlns:a16="http://schemas.microsoft.com/office/drawing/2014/main" id="{CA0096F0-34BC-4D59-AFC1-0461620BFFE4}"/>
              </a:ext>
            </a:extLst>
          </p:cNvPr>
          <p:cNvSpPr txBox="1">
            <a:spLocks noChangeArrowheads="1"/>
          </p:cNvSpPr>
          <p:nvPr/>
        </p:nvSpPr>
        <p:spPr bwMode="auto">
          <a:xfrm>
            <a:off x="1800228" y="5364891"/>
            <a:ext cx="947834" cy="184666"/>
          </a:xfrm>
          <a:prstGeom prst="rect">
            <a:avLst/>
          </a:prstGeom>
          <a:noFill/>
          <a:ln w="9525">
            <a:noFill/>
            <a:miter lim="800000"/>
            <a:headEnd/>
            <a:tailEnd/>
          </a:ln>
        </p:spPr>
        <p:txBody>
          <a:bodyPr wrap="square" lIns="0" tIns="0" rIns="0" bIns="0" anchor="ctr">
            <a:spAutoFit/>
          </a:bodyPr>
          <a:lstStyle/>
          <a:p>
            <a:pPr algn="ctr" defTabSz="1219170">
              <a:defRPr/>
            </a:pPr>
            <a:r>
              <a:rPr lang="en-GB" sz="1200" kern="0" dirty="0">
                <a:solidFill>
                  <a:srgbClr val="000000"/>
                </a:solidFill>
                <a:latin typeface="+mj-lt"/>
              </a:rPr>
              <a:t>2021</a:t>
            </a:r>
          </a:p>
        </p:txBody>
      </p:sp>
      <p:cxnSp>
        <p:nvCxnSpPr>
          <p:cNvPr id="131" name="Connecteur droit 130">
            <a:extLst>
              <a:ext uri="{FF2B5EF4-FFF2-40B4-BE49-F238E27FC236}">
                <a16:creationId xmlns:a16="http://schemas.microsoft.com/office/drawing/2014/main" id="{162CF58E-E590-46BA-B149-7734100D55EE}"/>
              </a:ext>
            </a:extLst>
          </p:cNvPr>
          <p:cNvCxnSpPr>
            <a:cxnSpLocks/>
          </p:cNvCxnSpPr>
          <p:nvPr/>
        </p:nvCxnSpPr>
        <p:spPr>
          <a:xfrm>
            <a:off x="1970852" y="5267289"/>
            <a:ext cx="9370469" cy="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18" name="Groupe 17">
            <a:extLst>
              <a:ext uri="{FF2B5EF4-FFF2-40B4-BE49-F238E27FC236}">
                <a16:creationId xmlns:a16="http://schemas.microsoft.com/office/drawing/2014/main" id="{9A2A23D6-2BE5-43BB-8B0E-88BA4E46DC7C}"/>
              </a:ext>
            </a:extLst>
          </p:cNvPr>
          <p:cNvGrpSpPr/>
          <p:nvPr/>
        </p:nvGrpSpPr>
        <p:grpSpPr>
          <a:xfrm>
            <a:off x="3996343" y="4649618"/>
            <a:ext cx="107913" cy="107913"/>
            <a:chOff x="-682386" y="3950637"/>
            <a:chExt cx="199136" cy="199136"/>
          </a:xfrm>
        </p:grpSpPr>
        <p:sp>
          <p:nvSpPr>
            <p:cNvPr id="15" name="Signe Moins 14">
              <a:extLst>
                <a:ext uri="{FF2B5EF4-FFF2-40B4-BE49-F238E27FC236}">
                  <a16:creationId xmlns:a16="http://schemas.microsoft.com/office/drawing/2014/main" id="{BA0D1C20-F518-479F-A94D-A6B4FE6DC14F}"/>
                </a:ext>
              </a:extLst>
            </p:cNvPr>
            <p:cNvSpPr/>
            <p:nvPr/>
          </p:nvSpPr>
          <p:spPr bwMode="ltGray">
            <a:xfrm>
              <a:off x="-658139" y="3982701"/>
              <a:ext cx="142219" cy="135008"/>
            </a:xfrm>
            <a:prstGeom prst="mathMinu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latin typeface="Arial" panose="020B0604020202020204" pitchFamily="34" charset="0"/>
                <a:cs typeface="Arial" panose="020B0604020202020204" pitchFamily="34" charset="0"/>
              </a:endParaRPr>
            </a:p>
          </p:txBody>
        </p:sp>
        <p:sp>
          <p:nvSpPr>
            <p:cNvPr id="16" name="Ellipse 15">
              <a:extLst>
                <a:ext uri="{FF2B5EF4-FFF2-40B4-BE49-F238E27FC236}">
                  <a16:creationId xmlns:a16="http://schemas.microsoft.com/office/drawing/2014/main" id="{C1E7E37D-22F6-4A67-A107-99E2F5C6F8C8}"/>
                </a:ext>
              </a:extLst>
            </p:cNvPr>
            <p:cNvSpPr/>
            <p:nvPr/>
          </p:nvSpPr>
          <p:spPr bwMode="ltGray">
            <a:xfrm>
              <a:off x="-682386" y="3950637"/>
              <a:ext cx="199136" cy="19913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latin typeface="Arial" panose="020B0604020202020204" pitchFamily="34" charset="0"/>
                <a:cs typeface="Arial" panose="020B0604020202020204" pitchFamily="34" charset="0"/>
              </a:endParaRPr>
            </a:p>
          </p:txBody>
        </p:sp>
      </p:grpSp>
      <p:pic>
        <p:nvPicPr>
          <p:cNvPr id="85" name="Graphique 84">
            <a:extLst>
              <a:ext uri="{FF2B5EF4-FFF2-40B4-BE49-F238E27FC236}">
                <a16:creationId xmlns:a16="http://schemas.microsoft.com/office/drawing/2014/main" id="{BE85B376-CEBB-44F3-9F0B-BD43502472E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748350" y="1311734"/>
            <a:ext cx="224742" cy="550027"/>
          </a:xfrm>
          <a:prstGeom prst="rect">
            <a:avLst/>
          </a:prstGeom>
        </p:spPr>
      </p:pic>
      <p:pic>
        <p:nvPicPr>
          <p:cNvPr id="86" name="Graphique 85">
            <a:extLst>
              <a:ext uri="{FF2B5EF4-FFF2-40B4-BE49-F238E27FC236}">
                <a16:creationId xmlns:a16="http://schemas.microsoft.com/office/drawing/2014/main" id="{76F2EA5C-6184-4829-9BB5-F13CE51F20C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415914" y="1311734"/>
            <a:ext cx="372599" cy="550027"/>
          </a:xfrm>
          <a:prstGeom prst="rect">
            <a:avLst/>
          </a:prstGeom>
        </p:spPr>
      </p:pic>
      <p:pic>
        <p:nvPicPr>
          <p:cNvPr id="87" name="Graphique 86">
            <a:extLst>
              <a:ext uri="{FF2B5EF4-FFF2-40B4-BE49-F238E27FC236}">
                <a16:creationId xmlns:a16="http://schemas.microsoft.com/office/drawing/2014/main" id="{B9B49581-1B34-4A40-869D-911A0DE915A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8096845" y="1311734"/>
            <a:ext cx="431742" cy="544114"/>
          </a:xfrm>
          <a:prstGeom prst="rect">
            <a:avLst/>
          </a:prstGeom>
        </p:spPr>
      </p:pic>
      <p:pic>
        <p:nvPicPr>
          <p:cNvPr id="88" name="Graphique 87">
            <a:extLst>
              <a:ext uri="{FF2B5EF4-FFF2-40B4-BE49-F238E27FC236}">
                <a16:creationId xmlns:a16="http://schemas.microsoft.com/office/drawing/2014/main" id="{C3FEE1D5-03E2-4BD8-B48E-840CC4629EE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9666990" y="1311734"/>
            <a:ext cx="798426" cy="544114"/>
          </a:xfrm>
          <a:prstGeom prst="rect">
            <a:avLst/>
          </a:prstGeom>
        </p:spPr>
      </p:pic>
      <p:sp>
        <p:nvSpPr>
          <p:cNvPr id="5" name="Espace réservé du numéro de diapositive 4">
            <a:extLst>
              <a:ext uri="{FF2B5EF4-FFF2-40B4-BE49-F238E27FC236}">
                <a16:creationId xmlns:a16="http://schemas.microsoft.com/office/drawing/2014/main" id="{C0028306-BDB1-4859-B48A-4C983BEBD775}"/>
              </a:ext>
            </a:extLst>
          </p:cNvPr>
          <p:cNvSpPr>
            <a:spLocks noGrp="1"/>
          </p:cNvSpPr>
          <p:nvPr>
            <p:ph type="sldNum" sz="quarter" idx="15"/>
          </p:nvPr>
        </p:nvSpPr>
        <p:spPr/>
        <p:txBody>
          <a:bodyPr/>
          <a:lstStyle/>
          <a:p>
            <a:fld id="{4034BEE3-566C-4068-A777-C3A4762E861B}" type="slidenum">
              <a:rPr lang="en-GB" smtClean="0"/>
              <a:pPr/>
              <a:t>22</a:t>
            </a:fld>
            <a:endParaRPr lang="en-GB" dirty="0"/>
          </a:p>
        </p:txBody>
      </p:sp>
      <p:sp>
        <p:nvSpPr>
          <p:cNvPr id="67" name="ZoneTexte 26">
            <a:extLst>
              <a:ext uri="{FF2B5EF4-FFF2-40B4-BE49-F238E27FC236}">
                <a16:creationId xmlns:a16="http://schemas.microsoft.com/office/drawing/2014/main" id="{90A1C482-4742-47ED-8A1A-2075E2CD3B79}"/>
              </a:ext>
            </a:extLst>
          </p:cNvPr>
          <p:cNvSpPr txBox="1">
            <a:spLocks noChangeArrowheads="1"/>
          </p:cNvSpPr>
          <p:nvPr/>
        </p:nvSpPr>
        <p:spPr bwMode="auto">
          <a:xfrm>
            <a:off x="1791310" y="5744760"/>
            <a:ext cx="947834" cy="184666"/>
          </a:xfrm>
          <a:prstGeom prst="rect">
            <a:avLst/>
          </a:prstGeom>
          <a:noFill/>
          <a:ln w="9525">
            <a:noFill/>
            <a:miter lim="800000"/>
            <a:headEnd/>
            <a:tailEnd/>
          </a:ln>
        </p:spPr>
        <p:txBody>
          <a:bodyPr wrap="square" lIns="0" tIns="0" rIns="0" bIns="0" anchor="ctr">
            <a:spAutoFit/>
          </a:bodyPr>
          <a:lstStyle/>
          <a:p>
            <a:pPr algn="ctr" defTabSz="1219170">
              <a:defRPr/>
            </a:pPr>
            <a:r>
              <a:rPr lang="en-GB" sz="1200" kern="0" dirty="0">
                <a:solidFill>
                  <a:srgbClr val="000000"/>
                </a:solidFill>
                <a:latin typeface="+mj-lt"/>
              </a:rPr>
              <a:t>2020</a:t>
            </a:r>
          </a:p>
        </p:txBody>
      </p:sp>
      <p:cxnSp>
        <p:nvCxnSpPr>
          <p:cNvPr id="122" name="Connecteur droit 121">
            <a:extLst>
              <a:ext uri="{FF2B5EF4-FFF2-40B4-BE49-F238E27FC236}">
                <a16:creationId xmlns:a16="http://schemas.microsoft.com/office/drawing/2014/main" id="{3309C877-7BD5-49B8-8240-714E217CC545}"/>
              </a:ext>
            </a:extLst>
          </p:cNvPr>
          <p:cNvCxnSpPr>
            <a:cxnSpLocks/>
          </p:cNvCxnSpPr>
          <p:nvPr/>
        </p:nvCxnSpPr>
        <p:spPr>
          <a:xfrm>
            <a:off x="1970852" y="5675049"/>
            <a:ext cx="9370469" cy="0"/>
          </a:xfrm>
          <a:prstGeom prst="line">
            <a:avLst/>
          </a:prstGeom>
          <a:ln w="12700">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4" name="ZoneTexte 53">
            <a:extLst>
              <a:ext uri="{FF2B5EF4-FFF2-40B4-BE49-F238E27FC236}">
                <a16:creationId xmlns:a16="http://schemas.microsoft.com/office/drawing/2014/main" id="{B80CB1F6-3969-4234-85B4-2578AE5B0B3D}"/>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p>
            <a:pPr algn="ctr">
              <a:lnSpc>
                <a:spcPct val="90000"/>
              </a:lnSpc>
              <a:spcBef>
                <a:spcPts val="600"/>
              </a:spcBef>
            </a:pPr>
            <a:r>
              <a:rPr lang="en-GB" sz="1300" dirty="0">
                <a:solidFill>
                  <a:schemeClr val="bg1"/>
                </a:solidFill>
                <a:latin typeface="+mj-lt"/>
              </a:rPr>
              <a:t>In %</a:t>
            </a:r>
          </a:p>
        </p:txBody>
      </p:sp>
      <p:sp>
        <p:nvSpPr>
          <p:cNvPr id="107" name="ZoneTexte 77">
            <a:extLst>
              <a:ext uri="{FF2B5EF4-FFF2-40B4-BE49-F238E27FC236}">
                <a16:creationId xmlns:a16="http://schemas.microsoft.com/office/drawing/2014/main" id="{F6F4EE2D-FBF6-4D23-96F8-D84CE975320E}"/>
              </a:ext>
            </a:extLst>
          </p:cNvPr>
          <p:cNvSpPr txBox="1"/>
          <p:nvPr/>
        </p:nvSpPr>
        <p:spPr>
          <a:xfrm>
            <a:off x="41564" y="2006926"/>
            <a:ext cx="1732322"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r>
              <a:rPr lang="en-GB" sz="1100" dirty="0"/>
              <a:t>Passenger cars + LCVs</a:t>
            </a:r>
          </a:p>
        </p:txBody>
      </p:sp>
      <p:grpSp>
        <p:nvGrpSpPr>
          <p:cNvPr id="108" name="Groupe 78">
            <a:extLst>
              <a:ext uri="{FF2B5EF4-FFF2-40B4-BE49-F238E27FC236}">
                <a16:creationId xmlns:a16="http://schemas.microsoft.com/office/drawing/2014/main" id="{FC830AF1-0BBC-471C-A249-0DDA693D534B}"/>
              </a:ext>
            </a:extLst>
          </p:cNvPr>
          <p:cNvGrpSpPr/>
          <p:nvPr/>
        </p:nvGrpSpPr>
        <p:grpSpPr>
          <a:xfrm>
            <a:off x="-1" y="1840009"/>
            <a:ext cx="1669173" cy="1"/>
            <a:chOff x="8513442" y="720000"/>
            <a:chExt cx="3012811" cy="1"/>
          </a:xfrm>
        </p:grpSpPr>
        <p:cxnSp>
          <p:nvCxnSpPr>
            <p:cNvPr id="109" name="Connecteur droit 79">
              <a:extLst>
                <a:ext uri="{FF2B5EF4-FFF2-40B4-BE49-F238E27FC236}">
                  <a16:creationId xmlns:a16="http://schemas.microsoft.com/office/drawing/2014/main" id="{1D38CF96-5B3A-40A4-BEB8-A695A460AF37}"/>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3" name="Connecteur droit 80">
              <a:extLst>
                <a:ext uri="{FF2B5EF4-FFF2-40B4-BE49-F238E27FC236}">
                  <a16:creationId xmlns:a16="http://schemas.microsoft.com/office/drawing/2014/main" id="{E7EE012F-E964-4CF4-8CC4-A616484A1678}"/>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aphicFrame>
        <p:nvGraphicFramePr>
          <p:cNvPr id="49" name="Tableau 13">
            <a:extLst>
              <a:ext uri="{FF2B5EF4-FFF2-40B4-BE49-F238E27FC236}">
                <a16:creationId xmlns:a16="http://schemas.microsoft.com/office/drawing/2014/main" id="{5B46000C-EC18-46A0-9016-A8A6B82FF7C3}"/>
              </a:ext>
            </a:extLst>
          </p:cNvPr>
          <p:cNvGraphicFramePr>
            <a:graphicFrameLocks noGrp="1"/>
          </p:cNvGraphicFramePr>
          <p:nvPr>
            <p:extLst>
              <p:ext uri="{D42A27DB-BD31-4B8C-83A1-F6EECF244321}">
                <p14:modId xmlns:p14="http://schemas.microsoft.com/office/powerpoint/2010/main" val="2394064785"/>
              </p:ext>
            </p:extLst>
          </p:nvPr>
        </p:nvGraphicFramePr>
        <p:xfrm>
          <a:off x="10202822" y="4925915"/>
          <a:ext cx="833706" cy="1070955"/>
        </p:xfrm>
        <a:graphic>
          <a:graphicData uri="http://schemas.openxmlformats.org/drawingml/2006/table">
            <a:tbl>
              <a:tblPr>
                <a:tableStyleId>{5C22544A-7EE6-4342-B048-85BDC9FD1C3A}</a:tableStyleId>
              </a:tblPr>
              <a:tblGrid>
                <a:gridCol w="416853">
                  <a:extLst>
                    <a:ext uri="{9D8B030D-6E8A-4147-A177-3AD203B41FA5}">
                      <a16:colId xmlns:a16="http://schemas.microsoft.com/office/drawing/2014/main" val="1704454697"/>
                    </a:ext>
                  </a:extLst>
                </a:gridCol>
                <a:gridCol w="416853">
                  <a:extLst>
                    <a:ext uri="{9D8B030D-6E8A-4147-A177-3AD203B41FA5}">
                      <a16:colId xmlns:a16="http://schemas.microsoft.com/office/drawing/2014/main" val="3553223939"/>
                    </a:ext>
                  </a:extLst>
                </a:gridCol>
              </a:tblGrid>
              <a:tr h="356985">
                <a:tc>
                  <a:txBody>
                    <a:bodyPr/>
                    <a:lstStyle/>
                    <a:p>
                      <a:pPr algn="ctr"/>
                      <a:r>
                        <a:rPr lang="fr-FR" sz="1200">
                          <a:solidFill>
                            <a:schemeClr val="bg1">
                              <a:lumMod val="50000"/>
                            </a:schemeClr>
                          </a:solidFill>
                        </a:rPr>
                        <a:t>+12</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schemeClr val="bg1">
                              <a:lumMod val="50000"/>
                            </a:schemeClr>
                          </a:solidFill>
                        </a:rPr>
                        <a:t>+17</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619459"/>
                  </a:ext>
                </a:extLst>
              </a:tr>
              <a:tr h="356985">
                <a:tc>
                  <a:txBody>
                    <a:bodyPr/>
                    <a:lstStyle/>
                    <a:p>
                      <a:pPr algn="ctr"/>
                      <a:r>
                        <a:rPr lang="fr-FR" sz="1200">
                          <a:solidFill>
                            <a:schemeClr val="bg1">
                              <a:lumMod val="50000"/>
                            </a:schemeClr>
                          </a:solidFill>
                        </a:rPr>
                        <a:t>+40</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+50</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123020"/>
                  </a:ext>
                </a:extLst>
              </a:tr>
              <a:tr h="356985">
                <a:tc>
                  <a:txBody>
                    <a:bodyPr/>
                    <a:lstStyle/>
                    <a:p>
                      <a:pPr algn="ctr"/>
                      <a:r>
                        <a:rPr lang="fr-FR" sz="1200">
                          <a:solidFill>
                            <a:schemeClr val="bg1">
                              <a:lumMod val="50000"/>
                            </a:schemeClr>
                          </a:solidFill>
                        </a:rPr>
                        <a:t>+26</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+25</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710470"/>
                  </a:ext>
                </a:extLst>
              </a:tr>
            </a:tbl>
          </a:graphicData>
        </a:graphic>
      </p:graphicFrame>
      <p:graphicFrame>
        <p:nvGraphicFramePr>
          <p:cNvPr id="48" name="Tableau 13">
            <a:extLst>
              <a:ext uri="{FF2B5EF4-FFF2-40B4-BE49-F238E27FC236}">
                <a16:creationId xmlns:a16="http://schemas.microsoft.com/office/drawing/2014/main" id="{A25560F3-6161-4DF3-9D7F-A416B4276A7A}"/>
              </a:ext>
            </a:extLst>
          </p:cNvPr>
          <p:cNvGraphicFramePr>
            <a:graphicFrameLocks noGrp="1"/>
          </p:cNvGraphicFramePr>
          <p:nvPr>
            <p:extLst>
              <p:ext uri="{D42A27DB-BD31-4B8C-83A1-F6EECF244321}">
                <p14:modId xmlns:p14="http://schemas.microsoft.com/office/powerpoint/2010/main" val="3933468871"/>
              </p:ext>
            </p:extLst>
          </p:nvPr>
        </p:nvGraphicFramePr>
        <p:xfrm>
          <a:off x="8480029" y="4925915"/>
          <a:ext cx="833706" cy="1070955"/>
        </p:xfrm>
        <a:graphic>
          <a:graphicData uri="http://schemas.openxmlformats.org/drawingml/2006/table">
            <a:tbl>
              <a:tblPr>
                <a:tableStyleId>{5C22544A-7EE6-4342-B048-85BDC9FD1C3A}</a:tableStyleId>
              </a:tblPr>
              <a:tblGrid>
                <a:gridCol w="416853">
                  <a:extLst>
                    <a:ext uri="{9D8B030D-6E8A-4147-A177-3AD203B41FA5}">
                      <a16:colId xmlns:a16="http://schemas.microsoft.com/office/drawing/2014/main" val="1704454697"/>
                    </a:ext>
                  </a:extLst>
                </a:gridCol>
                <a:gridCol w="416853">
                  <a:extLst>
                    <a:ext uri="{9D8B030D-6E8A-4147-A177-3AD203B41FA5}">
                      <a16:colId xmlns:a16="http://schemas.microsoft.com/office/drawing/2014/main" val="3553223939"/>
                    </a:ext>
                  </a:extLst>
                </a:gridCol>
              </a:tblGrid>
              <a:tr h="356985">
                <a:tc>
                  <a:txBody>
                    <a:bodyPr/>
                    <a:lstStyle/>
                    <a:p>
                      <a:pPr algn="ctr"/>
                      <a:r>
                        <a:rPr lang="fr-FR" sz="1200">
                          <a:solidFill>
                            <a:schemeClr val="bg1">
                              <a:lumMod val="50000"/>
                            </a:schemeClr>
                          </a:solidFill>
                        </a:rPr>
                        <a:t>+12</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schemeClr val="bg1">
                              <a:lumMod val="50000"/>
                            </a:schemeClr>
                          </a:solidFill>
                        </a:rPr>
                        <a:t>+17</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619459"/>
                  </a:ext>
                </a:extLst>
              </a:tr>
              <a:tr h="356985">
                <a:tc>
                  <a:txBody>
                    <a:bodyPr/>
                    <a:lstStyle/>
                    <a:p>
                      <a:pPr algn="ctr"/>
                      <a:r>
                        <a:rPr lang="fr-FR" sz="1200">
                          <a:solidFill>
                            <a:schemeClr val="bg1">
                              <a:lumMod val="50000"/>
                            </a:schemeClr>
                          </a:solidFill>
                        </a:rPr>
                        <a:t>+32</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+43</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123020"/>
                  </a:ext>
                </a:extLst>
              </a:tr>
              <a:tr h="356985">
                <a:tc>
                  <a:txBody>
                    <a:bodyPr/>
                    <a:lstStyle/>
                    <a:p>
                      <a:pPr algn="ctr"/>
                      <a:r>
                        <a:rPr lang="fr-FR" sz="1200">
                          <a:solidFill>
                            <a:schemeClr val="bg1">
                              <a:lumMod val="50000"/>
                            </a:schemeClr>
                          </a:solidFill>
                        </a:rPr>
                        <a:t>+24</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+24</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710470"/>
                  </a:ext>
                </a:extLst>
              </a:tr>
            </a:tbl>
          </a:graphicData>
        </a:graphic>
      </p:graphicFrame>
      <p:graphicFrame>
        <p:nvGraphicFramePr>
          <p:cNvPr id="47" name="Tableau 13">
            <a:extLst>
              <a:ext uri="{FF2B5EF4-FFF2-40B4-BE49-F238E27FC236}">
                <a16:creationId xmlns:a16="http://schemas.microsoft.com/office/drawing/2014/main" id="{15940E0B-6D38-4968-81DB-6F6804D874A8}"/>
              </a:ext>
            </a:extLst>
          </p:cNvPr>
          <p:cNvGraphicFramePr>
            <a:graphicFrameLocks noGrp="1"/>
          </p:cNvGraphicFramePr>
          <p:nvPr>
            <p:extLst>
              <p:ext uri="{D42A27DB-BD31-4B8C-83A1-F6EECF244321}">
                <p14:modId xmlns:p14="http://schemas.microsoft.com/office/powerpoint/2010/main" val="2573025310"/>
              </p:ext>
            </p:extLst>
          </p:nvPr>
        </p:nvGraphicFramePr>
        <p:xfrm>
          <a:off x="6757237" y="4925915"/>
          <a:ext cx="833706" cy="1070955"/>
        </p:xfrm>
        <a:graphic>
          <a:graphicData uri="http://schemas.openxmlformats.org/drawingml/2006/table">
            <a:tbl>
              <a:tblPr>
                <a:tableStyleId>{5C22544A-7EE6-4342-B048-85BDC9FD1C3A}</a:tableStyleId>
              </a:tblPr>
              <a:tblGrid>
                <a:gridCol w="416853">
                  <a:extLst>
                    <a:ext uri="{9D8B030D-6E8A-4147-A177-3AD203B41FA5}">
                      <a16:colId xmlns:a16="http://schemas.microsoft.com/office/drawing/2014/main" val="1704454697"/>
                    </a:ext>
                  </a:extLst>
                </a:gridCol>
                <a:gridCol w="416853">
                  <a:extLst>
                    <a:ext uri="{9D8B030D-6E8A-4147-A177-3AD203B41FA5}">
                      <a16:colId xmlns:a16="http://schemas.microsoft.com/office/drawing/2014/main" val="3553223939"/>
                    </a:ext>
                  </a:extLst>
                </a:gridCol>
              </a:tblGrid>
              <a:tr h="356985">
                <a:tc>
                  <a:txBody>
                    <a:bodyPr/>
                    <a:lstStyle/>
                    <a:p>
                      <a:pPr algn="ctr"/>
                      <a:r>
                        <a:rPr lang="fr-FR" sz="1200">
                          <a:solidFill>
                            <a:schemeClr val="bg1">
                              <a:lumMod val="50000"/>
                            </a:schemeClr>
                          </a:solidFill>
                        </a:rPr>
                        <a:t>+15</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schemeClr val="bg1">
                              <a:lumMod val="50000"/>
                            </a:schemeClr>
                          </a:solidFill>
                        </a:rPr>
                        <a:t>+17</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619459"/>
                  </a:ext>
                </a:extLst>
              </a:tr>
              <a:tr h="356985">
                <a:tc>
                  <a:txBody>
                    <a:bodyPr/>
                    <a:lstStyle/>
                    <a:p>
                      <a:pPr algn="ctr"/>
                      <a:r>
                        <a:rPr lang="fr-FR" sz="1200">
                          <a:solidFill>
                            <a:schemeClr val="bg1">
                              <a:lumMod val="50000"/>
                            </a:schemeClr>
                          </a:solidFill>
                        </a:rPr>
                        <a:t>+23</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+31</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123020"/>
                  </a:ext>
                </a:extLst>
              </a:tr>
              <a:tr h="356985">
                <a:tc>
                  <a:txBody>
                    <a:bodyPr/>
                    <a:lstStyle/>
                    <a:p>
                      <a:pPr algn="ctr"/>
                      <a:r>
                        <a:rPr lang="fr-FR" sz="1200">
                          <a:solidFill>
                            <a:schemeClr val="bg1">
                              <a:lumMod val="50000"/>
                            </a:schemeClr>
                          </a:solidFill>
                        </a:rPr>
                        <a:t>+37</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+23</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710470"/>
                  </a:ext>
                </a:extLst>
              </a:tr>
            </a:tbl>
          </a:graphicData>
        </a:graphic>
      </p:graphicFrame>
      <p:graphicFrame>
        <p:nvGraphicFramePr>
          <p:cNvPr id="46" name="Tableau 13">
            <a:extLst>
              <a:ext uri="{FF2B5EF4-FFF2-40B4-BE49-F238E27FC236}">
                <a16:creationId xmlns:a16="http://schemas.microsoft.com/office/drawing/2014/main" id="{371E223B-55DF-4635-A21C-67D550FE68CF}"/>
              </a:ext>
            </a:extLst>
          </p:cNvPr>
          <p:cNvGraphicFramePr>
            <a:graphicFrameLocks noGrp="1"/>
          </p:cNvGraphicFramePr>
          <p:nvPr>
            <p:extLst>
              <p:ext uri="{D42A27DB-BD31-4B8C-83A1-F6EECF244321}">
                <p14:modId xmlns:p14="http://schemas.microsoft.com/office/powerpoint/2010/main" val="337849691"/>
              </p:ext>
            </p:extLst>
          </p:nvPr>
        </p:nvGraphicFramePr>
        <p:xfrm>
          <a:off x="5034445" y="4925915"/>
          <a:ext cx="833706" cy="1070955"/>
        </p:xfrm>
        <a:graphic>
          <a:graphicData uri="http://schemas.openxmlformats.org/drawingml/2006/table">
            <a:tbl>
              <a:tblPr>
                <a:tableStyleId>{5C22544A-7EE6-4342-B048-85BDC9FD1C3A}</a:tableStyleId>
              </a:tblPr>
              <a:tblGrid>
                <a:gridCol w="416853">
                  <a:extLst>
                    <a:ext uri="{9D8B030D-6E8A-4147-A177-3AD203B41FA5}">
                      <a16:colId xmlns:a16="http://schemas.microsoft.com/office/drawing/2014/main" val="1704454697"/>
                    </a:ext>
                  </a:extLst>
                </a:gridCol>
                <a:gridCol w="416853">
                  <a:extLst>
                    <a:ext uri="{9D8B030D-6E8A-4147-A177-3AD203B41FA5}">
                      <a16:colId xmlns:a16="http://schemas.microsoft.com/office/drawing/2014/main" val="3553223939"/>
                    </a:ext>
                  </a:extLst>
                </a:gridCol>
              </a:tblGrid>
              <a:tr h="356985">
                <a:tc>
                  <a:txBody>
                    <a:bodyPr/>
                    <a:lstStyle/>
                    <a:p>
                      <a:pPr algn="ctr"/>
                      <a:r>
                        <a:rPr lang="fr-FR" sz="1200">
                          <a:solidFill>
                            <a:schemeClr val="bg1">
                              <a:lumMod val="50000"/>
                            </a:schemeClr>
                          </a:solidFill>
                        </a:rPr>
                        <a:t>+13</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schemeClr val="bg1">
                              <a:lumMod val="50000"/>
                            </a:schemeClr>
                          </a:solidFill>
                        </a:rPr>
                        <a:t>+19</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619459"/>
                  </a:ext>
                </a:extLst>
              </a:tr>
              <a:tr h="356985">
                <a:tc>
                  <a:txBody>
                    <a:bodyPr/>
                    <a:lstStyle/>
                    <a:p>
                      <a:pPr algn="ctr"/>
                      <a:r>
                        <a:rPr lang="fr-FR" sz="1200">
                          <a:solidFill>
                            <a:schemeClr val="bg1">
                              <a:lumMod val="50000"/>
                            </a:schemeClr>
                          </a:solidFill>
                        </a:rPr>
                        <a:t>+22</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+22</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123020"/>
                  </a:ext>
                </a:extLst>
              </a:tr>
              <a:tr h="356985">
                <a:tc>
                  <a:txBody>
                    <a:bodyPr/>
                    <a:lstStyle/>
                    <a:p>
                      <a:pPr algn="ctr"/>
                      <a:r>
                        <a:rPr lang="fr-FR" sz="1200">
                          <a:solidFill>
                            <a:schemeClr val="bg1">
                              <a:lumMod val="50000"/>
                            </a:schemeClr>
                          </a:solidFill>
                        </a:rPr>
                        <a:t>+20</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+12</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710470"/>
                  </a:ext>
                </a:extLst>
              </a:tr>
            </a:tbl>
          </a:graphicData>
        </a:graphic>
      </p:graphicFrame>
      <p:graphicFrame>
        <p:nvGraphicFramePr>
          <p:cNvPr id="45" name="Tableau 13">
            <a:extLst>
              <a:ext uri="{FF2B5EF4-FFF2-40B4-BE49-F238E27FC236}">
                <a16:creationId xmlns:a16="http://schemas.microsoft.com/office/drawing/2014/main" id="{0FFA18E7-5E20-439D-BE15-37D0C83F47BF}"/>
              </a:ext>
            </a:extLst>
          </p:cNvPr>
          <p:cNvGraphicFramePr>
            <a:graphicFrameLocks noGrp="1"/>
          </p:cNvGraphicFramePr>
          <p:nvPr>
            <p:extLst>
              <p:ext uri="{D42A27DB-BD31-4B8C-83A1-F6EECF244321}">
                <p14:modId xmlns:p14="http://schemas.microsoft.com/office/powerpoint/2010/main" val="1552660243"/>
              </p:ext>
            </p:extLst>
          </p:nvPr>
        </p:nvGraphicFramePr>
        <p:xfrm>
          <a:off x="3311653" y="4925915"/>
          <a:ext cx="833706" cy="1070955"/>
        </p:xfrm>
        <a:graphic>
          <a:graphicData uri="http://schemas.openxmlformats.org/drawingml/2006/table">
            <a:tbl>
              <a:tblPr>
                <a:tableStyleId>{5C22544A-7EE6-4342-B048-85BDC9FD1C3A}</a:tableStyleId>
              </a:tblPr>
              <a:tblGrid>
                <a:gridCol w="416853">
                  <a:extLst>
                    <a:ext uri="{9D8B030D-6E8A-4147-A177-3AD203B41FA5}">
                      <a16:colId xmlns:a16="http://schemas.microsoft.com/office/drawing/2014/main" val="1704454697"/>
                    </a:ext>
                  </a:extLst>
                </a:gridCol>
                <a:gridCol w="416853">
                  <a:extLst>
                    <a:ext uri="{9D8B030D-6E8A-4147-A177-3AD203B41FA5}">
                      <a16:colId xmlns:a16="http://schemas.microsoft.com/office/drawing/2014/main" val="3553223939"/>
                    </a:ext>
                  </a:extLst>
                </a:gridCol>
              </a:tblGrid>
              <a:tr h="356985">
                <a:tc>
                  <a:txBody>
                    <a:bodyPr/>
                    <a:lstStyle/>
                    <a:p>
                      <a:pPr algn="ctr"/>
                      <a:r>
                        <a:rPr lang="fr-FR" sz="1200">
                          <a:solidFill>
                            <a:schemeClr val="bg1">
                              <a:lumMod val="50000"/>
                            </a:schemeClr>
                          </a:solidFill>
                        </a:rPr>
                        <a:t>+13</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a:solidFill>
                            <a:schemeClr val="bg1">
                              <a:lumMod val="50000"/>
                            </a:schemeClr>
                          </a:solidFill>
                        </a:rPr>
                        <a:t>+18</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619459"/>
                  </a:ext>
                </a:extLst>
              </a:tr>
              <a:tr h="356985">
                <a:tc>
                  <a:txBody>
                    <a:bodyPr/>
                    <a:lstStyle/>
                    <a:p>
                      <a:pPr algn="ctr"/>
                      <a:r>
                        <a:rPr lang="fr-FR" sz="1200">
                          <a:solidFill>
                            <a:schemeClr val="bg1">
                              <a:lumMod val="50000"/>
                            </a:schemeClr>
                          </a:solidFill>
                        </a:rPr>
                        <a:t>+29</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+35</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123020"/>
                  </a:ext>
                </a:extLst>
              </a:tr>
              <a:tr h="356985">
                <a:tc>
                  <a:txBody>
                    <a:bodyPr/>
                    <a:lstStyle/>
                    <a:p>
                      <a:pPr algn="ctr"/>
                      <a:r>
                        <a:rPr lang="fr-FR" sz="1200">
                          <a:solidFill>
                            <a:schemeClr val="bg1">
                              <a:lumMod val="50000"/>
                            </a:schemeClr>
                          </a:solidFill>
                        </a:rPr>
                        <a:t>+25</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a:solidFill>
                            <a:schemeClr val="bg1">
                              <a:lumMod val="50000"/>
                            </a:schemeClr>
                          </a:solidFill>
                        </a:rPr>
                        <a:t>+20</a:t>
                      </a:r>
                      <a:endParaRPr lang="fr-FR" sz="1200" dirty="0">
                        <a:solidFill>
                          <a:schemeClr val="bg1">
                            <a:lumMod val="50000"/>
                          </a:schemeClr>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710470"/>
                  </a:ext>
                </a:extLst>
              </a:tr>
            </a:tbl>
          </a:graphicData>
        </a:graphic>
      </p:graphicFrame>
      <p:pic>
        <p:nvPicPr>
          <p:cNvPr id="125" name="Graphique 81">
            <a:extLst>
              <a:ext uri="{FF2B5EF4-FFF2-40B4-BE49-F238E27FC236}">
                <a16:creationId xmlns:a16="http://schemas.microsoft.com/office/drawing/2014/main" id="{9A2DFF1D-17B1-4F57-9E27-6F18EE7AFEC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969890" y="1503683"/>
            <a:ext cx="442359" cy="435520"/>
          </a:xfrm>
          <a:prstGeom prst="rect">
            <a:avLst/>
          </a:prstGeom>
        </p:spPr>
      </p:pic>
      <p:pic>
        <p:nvPicPr>
          <p:cNvPr id="127" name="Graphique 82">
            <a:extLst>
              <a:ext uri="{FF2B5EF4-FFF2-40B4-BE49-F238E27FC236}">
                <a16:creationId xmlns:a16="http://schemas.microsoft.com/office/drawing/2014/main" id="{BEFD576D-8C03-407B-9BD6-D7A4E123C442}"/>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430080" y="1586545"/>
            <a:ext cx="453989" cy="353661"/>
          </a:xfrm>
          <a:prstGeom prst="rect">
            <a:avLst/>
          </a:prstGeom>
        </p:spPr>
      </p:pic>
      <p:graphicFrame>
        <p:nvGraphicFramePr>
          <p:cNvPr id="52" name="Graphique Slide">
            <a:extLst>
              <a:ext uri="{FF2B5EF4-FFF2-40B4-BE49-F238E27FC236}">
                <a16:creationId xmlns:a16="http://schemas.microsoft.com/office/drawing/2014/main" id="{3C5B18CB-DE60-4A7C-837A-F483AEF6BAEC}"/>
              </a:ext>
            </a:extLst>
          </p:cNvPr>
          <p:cNvGraphicFramePr/>
          <p:nvPr>
            <p:extLst>
              <p:ext uri="{D42A27DB-BD31-4B8C-83A1-F6EECF244321}">
                <p14:modId xmlns:p14="http://schemas.microsoft.com/office/powerpoint/2010/main" val="3740637273"/>
              </p:ext>
            </p:extLst>
          </p:nvPr>
        </p:nvGraphicFramePr>
        <p:xfrm>
          <a:off x="2484476" y="2422509"/>
          <a:ext cx="8856845" cy="2892941"/>
        </p:xfrm>
        <a:graphic>
          <a:graphicData uri="http://schemas.openxmlformats.org/drawingml/2006/chart">
            <c:chart xmlns:c="http://schemas.openxmlformats.org/drawingml/2006/chart" xmlns:r="http://schemas.openxmlformats.org/officeDocument/2006/relationships" r:id="rId17"/>
          </a:graphicData>
        </a:graphic>
      </p:graphicFrame>
      <p:sp>
        <p:nvSpPr>
          <p:cNvPr id="53" name="ZoneTexte 52">
            <a:extLst>
              <a:ext uri="{FF2B5EF4-FFF2-40B4-BE49-F238E27FC236}">
                <a16:creationId xmlns:a16="http://schemas.microsoft.com/office/drawing/2014/main" id="{826AE887-6100-421B-ABE2-618D692FB8DB}"/>
              </a:ext>
            </a:extLst>
          </p:cNvPr>
          <p:cNvSpPr txBox="1"/>
          <p:nvPr/>
        </p:nvSpPr>
        <p:spPr>
          <a:xfrm>
            <a:off x="1416867" y="2775542"/>
            <a:ext cx="1008265" cy="215444"/>
          </a:xfrm>
          <a:prstGeom prst="rect">
            <a:avLst/>
          </a:prstGeom>
          <a:noFill/>
        </p:spPr>
        <p:txBody>
          <a:bodyPr wrap="square" lIns="0" tIns="0" rIns="0" bIns="0" rtlCol="0">
            <a:spAutoFit/>
          </a:bodyPr>
          <a:lstStyle/>
          <a:p>
            <a:pPr algn="r"/>
            <a:r>
              <a:rPr lang="en-GB" sz="1400" dirty="0">
                <a:solidFill>
                  <a:srgbClr val="000000"/>
                </a:solidFill>
                <a:latin typeface="+mj-lt"/>
              </a:rPr>
              <a:t>Increase</a:t>
            </a:r>
          </a:p>
        </p:txBody>
      </p:sp>
      <p:sp>
        <p:nvSpPr>
          <p:cNvPr id="54" name="ZoneTexte 53">
            <a:extLst>
              <a:ext uri="{FF2B5EF4-FFF2-40B4-BE49-F238E27FC236}">
                <a16:creationId xmlns:a16="http://schemas.microsoft.com/office/drawing/2014/main" id="{3F3EBAD9-4C56-459B-8373-754D1FC1F6D9}"/>
              </a:ext>
            </a:extLst>
          </p:cNvPr>
          <p:cNvSpPr txBox="1"/>
          <p:nvPr/>
        </p:nvSpPr>
        <p:spPr>
          <a:xfrm>
            <a:off x="1460948" y="3799553"/>
            <a:ext cx="964184" cy="215444"/>
          </a:xfrm>
          <a:prstGeom prst="rect">
            <a:avLst/>
          </a:prstGeom>
          <a:noFill/>
        </p:spPr>
        <p:txBody>
          <a:bodyPr wrap="square" lIns="0" tIns="0" rIns="0" bIns="0" rtlCol="0">
            <a:spAutoFit/>
          </a:bodyPr>
          <a:lstStyle/>
          <a:p>
            <a:pPr algn="r"/>
            <a:r>
              <a:rPr lang="en-GB" sz="1400" dirty="0">
                <a:solidFill>
                  <a:srgbClr val="000000"/>
                </a:solidFill>
                <a:latin typeface="+mj-lt"/>
              </a:rPr>
              <a:t>Decrease</a:t>
            </a:r>
          </a:p>
        </p:txBody>
      </p:sp>
      <p:sp>
        <p:nvSpPr>
          <p:cNvPr id="55" name="ZoneTexte 54">
            <a:extLst>
              <a:ext uri="{FF2B5EF4-FFF2-40B4-BE49-F238E27FC236}">
                <a16:creationId xmlns:a16="http://schemas.microsoft.com/office/drawing/2014/main" id="{BE9B8D37-B0F2-4499-9E2B-497C6D5136FD}"/>
              </a:ext>
            </a:extLst>
          </p:cNvPr>
          <p:cNvSpPr txBox="1"/>
          <p:nvPr/>
        </p:nvSpPr>
        <p:spPr>
          <a:xfrm>
            <a:off x="1416867" y="3301273"/>
            <a:ext cx="1008265" cy="215444"/>
          </a:xfrm>
          <a:prstGeom prst="rect">
            <a:avLst/>
          </a:prstGeom>
          <a:noFill/>
        </p:spPr>
        <p:txBody>
          <a:bodyPr wrap="square" lIns="0" tIns="0" rIns="0" bIns="0" rtlCol="0">
            <a:spAutoFit/>
          </a:bodyPr>
          <a:lstStyle/>
          <a:p>
            <a:pPr algn="r"/>
            <a:r>
              <a:rPr lang="en-GB" sz="1400" dirty="0">
                <a:solidFill>
                  <a:srgbClr val="000000"/>
                </a:solidFill>
                <a:latin typeface="+mj-lt"/>
              </a:rPr>
              <a:t>Stable</a:t>
            </a:r>
          </a:p>
        </p:txBody>
      </p:sp>
      <p:sp>
        <p:nvSpPr>
          <p:cNvPr id="56" name="ZoneTexte 55">
            <a:extLst>
              <a:ext uri="{FF2B5EF4-FFF2-40B4-BE49-F238E27FC236}">
                <a16:creationId xmlns:a16="http://schemas.microsoft.com/office/drawing/2014/main" id="{7105CD26-1F56-4AE9-88E5-24DB77B5CBE8}"/>
              </a:ext>
            </a:extLst>
          </p:cNvPr>
          <p:cNvSpPr txBox="1"/>
          <p:nvPr/>
        </p:nvSpPr>
        <p:spPr>
          <a:xfrm>
            <a:off x="850680" y="2195446"/>
            <a:ext cx="2114340" cy="215444"/>
          </a:xfrm>
          <a:prstGeom prst="rect">
            <a:avLst/>
          </a:prstGeom>
          <a:noFill/>
        </p:spPr>
        <p:txBody>
          <a:bodyPr wrap="square" lIns="0" tIns="0" rIns="0" bIns="0" rtlCol="0">
            <a:spAutoFit/>
          </a:bodyPr>
          <a:lstStyle/>
          <a:p>
            <a:pPr algn="ctr"/>
            <a:r>
              <a:rPr lang="en-US" sz="1400" b="1" dirty="0">
                <a:solidFill>
                  <a:srgbClr val="000000"/>
                </a:solidFill>
                <a:latin typeface="+mj-lt"/>
              </a:rPr>
              <a:t>% Stable or increase</a:t>
            </a:r>
          </a:p>
        </p:txBody>
      </p:sp>
      <p:sp>
        <p:nvSpPr>
          <p:cNvPr id="57" name="ZoneTexte 56">
            <a:extLst>
              <a:ext uri="{FF2B5EF4-FFF2-40B4-BE49-F238E27FC236}">
                <a16:creationId xmlns:a16="http://schemas.microsoft.com/office/drawing/2014/main" id="{86FF4C3F-045D-4B2D-A1E1-C615A313DA14}"/>
              </a:ext>
            </a:extLst>
          </p:cNvPr>
          <p:cNvSpPr txBox="1"/>
          <p:nvPr/>
        </p:nvSpPr>
        <p:spPr>
          <a:xfrm>
            <a:off x="2933642"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93</a:t>
            </a:r>
            <a:endParaRPr lang="fr-FR" sz="2000" b="1" dirty="0">
              <a:solidFill>
                <a:schemeClr val="tx1">
                  <a:lumMod val="50000"/>
                </a:schemeClr>
              </a:solidFill>
            </a:endParaRPr>
          </a:p>
        </p:txBody>
      </p:sp>
      <p:sp>
        <p:nvSpPr>
          <p:cNvPr id="58" name="ZoneTexte 57">
            <a:extLst>
              <a:ext uri="{FF2B5EF4-FFF2-40B4-BE49-F238E27FC236}">
                <a16:creationId xmlns:a16="http://schemas.microsoft.com/office/drawing/2014/main" id="{373F98B0-2D56-45BC-B6DC-068EEB39092C}"/>
              </a:ext>
            </a:extLst>
          </p:cNvPr>
          <p:cNvSpPr txBox="1"/>
          <p:nvPr/>
        </p:nvSpPr>
        <p:spPr>
          <a:xfrm>
            <a:off x="3536190"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93</a:t>
            </a:r>
            <a:endParaRPr lang="fr-FR" sz="2000" b="1" dirty="0">
              <a:solidFill>
                <a:schemeClr val="tx1">
                  <a:lumMod val="50000"/>
                </a:schemeClr>
              </a:solidFill>
            </a:endParaRPr>
          </a:p>
        </p:txBody>
      </p:sp>
      <p:sp>
        <p:nvSpPr>
          <p:cNvPr id="59" name="ZoneTexte 58">
            <a:extLst>
              <a:ext uri="{FF2B5EF4-FFF2-40B4-BE49-F238E27FC236}">
                <a16:creationId xmlns:a16="http://schemas.microsoft.com/office/drawing/2014/main" id="{ED1705F3-53AA-45EA-B7D5-BAA688F06664}"/>
              </a:ext>
            </a:extLst>
          </p:cNvPr>
          <p:cNvSpPr txBox="1"/>
          <p:nvPr/>
        </p:nvSpPr>
        <p:spPr>
          <a:xfrm>
            <a:off x="4661322"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93</a:t>
            </a:r>
            <a:endParaRPr lang="fr-FR" sz="2000" b="1" dirty="0">
              <a:solidFill>
                <a:schemeClr val="tx1">
                  <a:lumMod val="50000"/>
                </a:schemeClr>
              </a:solidFill>
            </a:endParaRPr>
          </a:p>
        </p:txBody>
      </p:sp>
      <p:sp>
        <p:nvSpPr>
          <p:cNvPr id="65" name="ZoneTexte 64">
            <a:extLst>
              <a:ext uri="{FF2B5EF4-FFF2-40B4-BE49-F238E27FC236}">
                <a16:creationId xmlns:a16="http://schemas.microsoft.com/office/drawing/2014/main" id="{2B99D206-0A5D-43AF-83EF-04147C7DC937}"/>
              </a:ext>
            </a:extLst>
          </p:cNvPr>
          <p:cNvSpPr txBox="1"/>
          <p:nvPr/>
        </p:nvSpPr>
        <p:spPr>
          <a:xfrm>
            <a:off x="5263870"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94</a:t>
            </a:r>
            <a:endParaRPr lang="fr-FR" sz="2000" b="1" dirty="0">
              <a:solidFill>
                <a:schemeClr val="tx1">
                  <a:lumMod val="50000"/>
                </a:schemeClr>
              </a:solidFill>
            </a:endParaRPr>
          </a:p>
        </p:txBody>
      </p:sp>
      <p:sp>
        <p:nvSpPr>
          <p:cNvPr id="66" name="ZoneTexte 65">
            <a:extLst>
              <a:ext uri="{FF2B5EF4-FFF2-40B4-BE49-F238E27FC236}">
                <a16:creationId xmlns:a16="http://schemas.microsoft.com/office/drawing/2014/main" id="{67CA2090-74A0-4E79-954E-B417B0392529}"/>
              </a:ext>
            </a:extLst>
          </p:cNvPr>
          <p:cNvSpPr txBox="1"/>
          <p:nvPr/>
        </p:nvSpPr>
        <p:spPr>
          <a:xfrm>
            <a:off x="6417606"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94</a:t>
            </a:r>
            <a:endParaRPr lang="fr-FR" sz="2000" b="1" dirty="0">
              <a:solidFill>
                <a:schemeClr val="tx1">
                  <a:lumMod val="50000"/>
                </a:schemeClr>
              </a:solidFill>
            </a:endParaRPr>
          </a:p>
        </p:txBody>
      </p:sp>
      <p:sp>
        <p:nvSpPr>
          <p:cNvPr id="68" name="ZoneTexte 67">
            <a:extLst>
              <a:ext uri="{FF2B5EF4-FFF2-40B4-BE49-F238E27FC236}">
                <a16:creationId xmlns:a16="http://schemas.microsoft.com/office/drawing/2014/main" id="{079F2057-2A2F-4E32-8FD5-DFBD3ABFACB5}"/>
              </a:ext>
            </a:extLst>
          </p:cNvPr>
          <p:cNvSpPr txBox="1"/>
          <p:nvPr/>
        </p:nvSpPr>
        <p:spPr>
          <a:xfrm>
            <a:off x="7020154"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93</a:t>
            </a:r>
            <a:endParaRPr lang="fr-FR" sz="2000" b="1" dirty="0">
              <a:solidFill>
                <a:schemeClr val="tx1">
                  <a:lumMod val="50000"/>
                </a:schemeClr>
              </a:solidFill>
            </a:endParaRPr>
          </a:p>
        </p:txBody>
      </p:sp>
      <p:sp>
        <p:nvSpPr>
          <p:cNvPr id="69" name="ZoneTexte 68">
            <a:extLst>
              <a:ext uri="{FF2B5EF4-FFF2-40B4-BE49-F238E27FC236}">
                <a16:creationId xmlns:a16="http://schemas.microsoft.com/office/drawing/2014/main" id="{275D2AA4-CB11-4D97-B6FA-F7384CF52B8C}"/>
              </a:ext>
            </a:extLst>
          </p:cNvPr>
          <p:cNvSpPr txBox="1"/>
          <p:nvPr/>
        </p:nvSpPr>
        <p:spPr>
          <a:xfrm>
            <a:off x="8101947"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90</a:t>
            </a:r>
            <a:endParaRPr lang="fr-FR" sz="2000" b="1" dirty="0">
              <a:solidFill>
                <a:schemeClr val="tx1">
                  <a:lumMod val="50000"/>
                </a:schemeClr>
              </a:solidFill>
            </a:endParaRPr>
          </a:p>
        </p:txBody>
      </p:sp>
      <p:sp>
        <p:nvSpPr>
          <p:cNvPr id="70" name="ZoneTexte 69">
            <a:extLst>
              <a:ext uri="{FF2B5EF4-FFF2-40B4-BE49-F238E27FC236}">
                <a16:creationId xmlns:a16="http://schemas.microsoft.com/office/drawing/2014/main" id="{3B7A38BE-4E7F-4BB4-90AC-C4872A4908C3}"/>
              </a:ext>
            </a:extLst>
          </p:cNvPr>
          <p:cNvSpPr txBox="1"/>
          <p:nvPr/>
        </p:nvSpPr>
        <p:spPr>
          <a:xfrm>
            <a:off x="8704495"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93</a:t>
            </a:r>
            <a:endParaRPr lang="fr-FR" sz="2000" b="1" dirty="0">
              <a:solidFill>
                <a:schemeClr val="tx1">
                  <a:lumMod val="50000"/>
                </a:schemeClr>
              </a:solidFill>
            </a:endParaRPr>
          </a:p>
        </p:txBody>
      </p:sp>
      <p:sp>
        <p:nvSpPr>
          <p:cNvPr id="71" name="ZoneTexte 70">
            <a:extLst>
              <a:ext uri="{FF2B5EF4-FFF2-40B4-BE49-F238E27FC236}">
                <a16:creationId xmlns:a16="http://schemas.microsoft.com/office/drawing/2014/main" id="{E9917E4F-F6EC-4D16-92E0-5F1DC0AF7E7A}"/>
              </a:ext>
            </a:extLst>
          </p:cNvPr>
          <p:cNvSpPr txBox="1"/>
          <p:nvPr/>
        </p:nvSpPr>
        <p:spPr>
          <a:xfrm>
            <a:off x="9887071"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95</a:t>
            </a:r>
            <a:endParaRPr lang="fr-FR" sz="2000" b="1" dirty="0">
              <a:solidFill>
                <a:schemeClr val="tx1">
                  <a:lumMod val="50000"/>
                </a:schemeClr>
              </a:solidFill>
            </a:endParaRPr>
          </a:p>
        </p:txBody>
      </p:sp>
      <p:sp>
        <p:nvSpPr>
          <p:cNvPr id="72" name="ZoneTexte 71">
            <a:extLst>
              <a:ext uri="{FF2B5EF4-FFF2-40B4-BE49-F238E27FC236}">
                <a16:creationId xmlns:a16="http://schemas.microsoft.com/office/drawing/2014/main" id="{E4547626-82F1-4202-A3E1-C0975CCD223C}"/>
              </a:ext>
            </a:extLst>
          </p:cNvPr>
          <p:cNvSpPr txBox="1"/>
          <p:nvPr/>
        </p:nvSpPr>
        <p:spPr>
          <a:xfrm>
            <a:off x="10489619" y="2175570"/>
            <a:ext cx="1032256" cy="276999"/>
          </a:xfrm>
          <a:prstGeom prst="rect">
            <a:avLst/>
          </a:prstGeom>
          <a:noFill/>
        </p:spPr>
        <p:txBody>
          <a:bodyPr wrap="square" lIns="0" tIns="0" rIns="0" bIns="0" rtlCol="0">
            <a:spAutoFit/>
          </a:bodyPr>
          <a:lstStyle/>
          <a:p>
            <a:pPr algn="ctr">
              <a:lnSpc>
                <a:spcPct val="90000"/>
              </a:lnSpc>
              <a:spcBef>
                <a:spcPts val="600"/>
              </a:spcBef>
            </a:pPr>
            <a:r>
              <a:rPr lang="fr-FR" sz="2000" b="1">
                <a:solidFill>
                  <a:schemeClr val="tx1">
                    <a:lumMod val="50000"/>
                  </a:schemeClr>
                </a:solidFill>
              </a:rPr>
              <a:t>93</a:t>
            </a:r>
            <a:endParaRPr lang="fr-FR" sz="2000" b="1" dirty="0">
              <a:solidFill>
                <a:schemeClr val="tx1">
                  <a:lumMod val="50000"/>
                </a:schemeClr>
              </a:solidFill>
            </a:endParaRPr>
          </a:p>
        </p:txBody>
      </p:sp>
      <p:sp>
        <p:nvSpPr>
          <p:cNvPr id="73" name="ZoneTexte Slide">
            <a:extLst>
              <a:ext uri="{FF2B5EF4-FFF2-40B4-BE49-F238E27FC236}">
                <a16:creationId xmlns:a16="http://schemas.microsoft.com/office/drawing/2014/main" id="{D039C6EA-36CE-4624-AE68-F2944FEB809A}"/>
              </a:ext>
            </a:extLst>
          </p:cNvPr>
          <p:cNvSpPr txBox="1"/>
          <p:nvPr/>
        </p:nvSpPr>
        <p:spPr>
          <a:xfrm>
            <a:off x="4973092" y="622519"/>
            <a:ext cx="6324619" cy="643047"/>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100" i="1" dirty="0">
                <a:solidFill>
                  <a:srgbClr val="008756"/>
                </a:solidFill>
              </a:rPr>
              <a:t>HOW TO READ THE RESULTS ?</a:t>
            </a:r>
          </a:p>
          <a:p>
            <a:pPr marL="72000">
              <a:lnSpc>
                <a:spcPct val="90000"/>
              </a:lnSpc>
              <a:spcBef>
                <a:spcPts val="600"/>
              </a:spcBef>
            </a:pPr>
            <a:r>
              <a:rPr lang="en-GB" sz="1100" i="1" dirty="0">
                <a:solidFill>
                  <a:srgbClr val="000000"/>
                </a:solidFill>
              </a:rPr>
              <a:t>In Belgium, 93% of the companies declare that in the next 3 years their company fleet will remain stable or increase.</a:t>
            </a:r>
          </a:p>
        </p:txBody>
      </p:sp>
      <p:pic>
        <p:nvPicPr>
          <p:cNvPr id="3" name="Image 2">
            <a:extLst>
              <a:ext uri="{FF2B5EF4-FFF2-40B4-BE49-F238E27FC236}">
                <a16:creationId xmlns:a16="http://schemas.microsoft.com/office/drawing/2014/main" id="{6A6CEDE0-78E6-46B1-8037-75AE6740EEB7}"/>
              </a:ext>
            </a:extLst>
          </p:cNvPr>
          <p:cNvPicPr>
            <a:picLocks noChangeAspect="1"/>
          </p:cNvPicPr>
          <p:nvPr/>
        </p:nvPicPr>
        <p:blipFill>
          <a:blip r:embed="rId18"/>
          <a:stretch>
            <a:fillRect/>
          </a:stretch>
        </p:blipFill>
        <p:spPr>
          <a:xfrm>
            <a:off x="2819400" y="3235630"/>
            <a:ext cx="324115" cy="317500"/>
          </a:xfrm>
          <a:prstGeom prst="rect">
            <a:avLst/>
          </a:prstGeom>
        </p:spPr>
      </p:pic>
      <p:sp>
        <p:nvSpPr>
          <p:cNvPr id="6" name="ZoneTexte 5">
            <a:extLst>
              <a:ext uri="{FF2B5EF4-FFF2-40B4-BE49-F238E27FC236}">
                <a16:creationId xmlns:a16="http://schemas.microsoft.com/office/drawing/2014/main" id="{31B0762F-F193-4B27-B417-C0A180E7F509}"/>
              </a:ext>
            </a:extLst>
          </p:cNvPr>
          <p:cNvSpPr txBox="1"/>
          <p:nvPr/>
        </p:nvSpPr>
        <p:spPr>
          <a:xfrm>
            <a:off x="3143515" y="323563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50</a:t>
            </a:r>
          </a:p>
        </p:txBody>
      </p:sp>
      <p:pic>
        <p:nvPicPr>
          <p:cNvPr id="11" name="Image 10">
            <a:extLst>
              <a:ext uri="{FF2B5EF4-FFF2-40B4-BE49-F238E27FC236}">
                <a16:creationId xmlns:a16="http://schemas.microsoft.com/office/drawing/2014/main" id="{45387F43-240D-48E8-BA8A-907167231662}"/>
              </a:ext>
            </a:extLst>
          </p:cNvPr>
          <p:cNvPicPr>
            <a:picLocks noChangeAspect="1"/>
          </p:cNvPicPr>
          <p:nvPr/>
        </p:nvPicPr>
        <p:blipFill>
          <a:blip r:embed="rId18"/>
          <a:stretch>
            <a:fillRect/>
          </a:stretch>
        </p:blipFill>
        <p:spPr>
          <a:xfrm>
            <a:off x="8013700" y="3255509"/>
            <a:ext cx="324115" cy="317500"/>
          </a:xfrm>
          <a:prstGeom prst="rect">
            <a:avLst/>
          </a:prstGeom>
        </p:spPr>
      </p:pic>
      <p:sp>
        <p:nvSpPr>
          <p:cNvPr id="12" name="ZoneTexte 11">
            <a:extLst>
              <a:ext uri="{FF2B5EF4-FFF2-40B4-BE49-F238E27FC236}">
                <a16:creationId xmlns:a16="http://schemas.microsoft.com/office/drawing/2014/main" id="{7F495053-341E-443B-B6B7-E08FF3ACC225}"/>
              </a:ext>
            </a:extLst>
          </p:cNvPr>
          <p:cNvSpPr txBox="1"/>
          <p:nvPr/>
        </p:nvSpPr>
        <p:spPr>
          <a:xfrm>
            <a:off x="8337815" y="3255509"/>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42</a:t>
            </a:r>
          </a:p>
        </p:txBody>
      </p:sp>
      <p:pic>
        <p:nvPicPr>
          <p:cNvPr id="14" name="Image 13">
            <a:extLst>
              <a:ext uri="{FF2B5EF4-FFF2-40B4-BE49-F238E27FC236}">
                <a16:creationId xmlns:a16="http://schemas.microsoft.com/office/drawing/2014/main" id="{BAF124C5-DA65-4BA2-B1D0-C4B5B02BF9F9}"/>
              </a:ext>
            </a:extLst>
          </p:cNvPr>
          <p:cNvPicPr>
            <a:picLocks noChangeAspect="1"/>
          </p:cNvPicPr>
          <p:nvPr/>
        </p:nvPicPr>
        <p:blipFill>
          <a:blip r:embed="rId18"/>
          <a:stretch>
            <a:fillRect/>
          </a:stretch>
        </p:blipFill>
        <p:spPr>
          <a:xfrm>
            <a:off x="9753600" y="3189245"/>
            <a:ext cx="324115" cy="317500"/>
          </a:xfrm>
          <a:prstGeom prst="rect">
            <a:avLst/>
          </a:prstGeom>
        </p:spPr>
      </p:pic>
      <p:sp>
        <p:nvSpPr>
          <p:cNvPr id="17" name="ZoneTexte 16">
            <a:extLst>
              <a:ext uri="{FF2B5EF4-FFF2-40B4-BE49-F238E27FC236}">
                <a16:creationId xmlns:a16="http://schemas.microsoft.com/office/drawing/2014/main" id="{E9D5139F-411A-49C3-88D5-FF378810ED53}"/>
              </a:ext>
            </a:extLst>
          </p:cNvPr>
          <p:cNvSpPr txBox="1"/>
          <p:nvPr/>
        </p:nvSpPr>
        <p:spPr>
          <a:xfrm>
            <a:off x="10077715" y="3189245"/>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35</a:t>
            </a:r>
          </a:p>
        </p:txBody>
      </p:sp>
      <p:pic>
        <p:nvPicPr>
          <p:cNvPr id="20" name="Image 19">
            <a:extLst>
              <a:ext uri="{FF2B5EF4-FFF2-40B4-BE49-F238E27FC236}">
                <a16:creationId xmlns:a16="http://schemas.microsoft.com/office/drawing/2014/main" id="{1D8A2DD9-BF78-4C1C-9C50-746DCE3EE634}"/>
              </a:ext>
            </a:extLst>
          </p:cNvPr>
          <p:cNvPicPr>
            <a:picLocks noChangeAspect="1"/>
          </p:cNvPicPr>
          <p:nvPr/>
        </p:nvPicPr>
        <p:blipFill>
          <a:blip r:embed="rId19"/>
          <a:stretch>
            <a:fillRect/>
          </a:stretch>
        </p:blipFill>
        <p:spPr>
          <a:xfrm>
            <a:off x="2819399" y="2625995"/>
            <a:ext cx="311020" cy="317500"/>
          </a:xfrm>
          <a:prstGeom prst="rect">
            <a:avLst/>
          </a:prstGeom>
        </p:spPr>
      </p:pic>
      <p:sp>
        <p:nvSpPr>
          <p:cNvPr id="21" name="ZoneTexte 20">
            <a:extLst>
              <a:ext uri="{FF2B5EF4-FFF2-40B4-BE49-F238E27FC236}">
                <a16:creationId xmlns:a16="http://schemas.microsoft.com/office/drawing/2014/main" id="{EC2CCA17-B8F2-4A66-A977-92A63D521A35}"/>
              </a:ext>
            </a:extLst>
          </p:cNvPr>
          <p:cNvSpPr txBox="1"/>
          <p:nvPr/>
        </p:nvSpPr>
        <p:spPr>
          <a:xfrm>
            <a:off x="3130419" y="2625995"/>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39</a:t>
            </a:r>
          </a:p>
        </p:txBody>
      </p:sp>
      <p:pic>
        <p:nvPicPr>
          <p:cNvPr id="23" name="Image 22">
            <a:extLst>
              <a:ext uri="{FF2B5EF4-FFF2-40B4-BE49-F238E27FC236}">
                <a16:creationId xmlns:a16="http://schemas.microsoft.com/office/drawing/2014/main" id="{C85440B5-D730-4653-943D-B77401F1A1E6}"/>
              </a:ext>
            </a:extLst>
          </p:cNvPr>
          <p:cNvPicPr>
            <a:picLocks noChangeAspect="1"/>
          </p:cNvPicPr>
          <p:nvPr/>
        </p:nvPicPr>
        <p:blipFill>
          <a:blip r:embed="rId19"/>
          <a:stretch>
            <a:fillRect/>
          </a:stretch>
        </p:blipFill>
        <p:spPr>
          <a:xfrm>
            <a:off x="8013699" y="2659127"/>
            <a:ext cx="311020" cy="317500"/>
          </a:xfrm>
          <a:prstGeom prst="rect">
            <a:avLst/>
          </a:prstGeom>
        </p:spPr>
      </p:pic>
      <p:sp>
        <p:nvSpPr>
          <p:cNvPr id="24" name="ZoneTexte 23">
            <a:extLst>
              <a:ext uri="{FF2B5EF4-FFF2-40B4-BE49-F238E27FC236}">
                <a16:creationId xmlns:a16="http://schemas.microsoft.com/office/drawing/2014/main" id="{898E6768-C06A-411E-A75C-8A6BA7A41627}"/>
              </a:ext>
            </a:extLst>
          </p:cNvPr>
          <p:cNvSpPr txBox="1"/>
          <p:nvPr/>
        </p:nvSpPr>
        <p:spPr>
          <a:xfrm>
            <a:off x="8324719" y="2659127"/>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45</a:t>
            </a:r>
          </a:p>
        </p:txBody>
      </p:sp>
      <p:pic>
        <p:nvPicPr>
          <p:cNvPr id="26" name="Image 25">
            <a:extLst>
              <a:ext uri="{FF2B5EF4-FFF2-40B4-BE49-F238E27FC236}">
                <a16:creationId xmlns:a16="http://schemas.microsoft.com/office/drawing/2014/main" id="{6F2FCF60-41EC-439D-BF5D-0F14A2BEE54E}"/>
              </a:ext>
            </a:extLst>
          </p:cNvPr>
          <p:cNvPicPr>
            <a:picLocks noChangeAspect="1"/>
          </p:cNvPicPr>
          <p:nvPr/>
        </p:nvPicPr>
        <p:blipFill>
          <a:blip r:embed="rId19"/>
          <a:stretch>
            <a:fillRect/>
          </a:stretch>
        </p:blipFill>
        <p:spPr>
          <a:xfrm>
            <a:off x="9753599" y="2559730"/>
            <a:ext cx="311020" cy="317500"/>
          </a:xfrm>
          <a:prstGeom prst="rect">
            <a:avLst/>
          </a:prstGeom>
        </p:spPr>
      </p:pic>
      <p:sp>
        <p:nvSpPr>
          <p:cNvPr id="27" name="ZoneTexte 26">
            <a:extLst>
              <a:ext uri="{FF2B5EF4-FFF2-40B4-BE49-F238E27FC236}">
                <a16:creationId xmlns:a16="http://schemas.microsoft.com/office/drawing/2014/main" id="{C3BF4884-AFDB-4CE6-A0FB-825ECF44C0D9}"/>
              </a:ext>
            </a:extLst>
          </p:cNvPr>
          <p:cNvSpPr txBox="1"/>
          <p:nvPr/>
        </p:nvSpPr>
        <p:spPr>
          <a:xfrm>
            <a:off x="10064619" y="255973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53</a:t>
            </a:r>
          </a:p>
        </p:txBody>
      </p:sp>
      <p:pic>
        <p:nvPicPr>
          <p:cNvPr id="29" name="Image 28">
            <a:extLst>
              <a:ext uri="{FF2B5EF4-FFF2-40B4-BE49-F238E27FC236}">
                <a16:creationId xmlns:a16="http://schemas.microsoft.com/office/drawing/2014/main" id="{51D5F4EE-F251-4758-BE11-4931D5A655D4}"/>
              </a:ext>
            </a:extLst>
          </p:cNvPr>
          <p:cNvPicPr>
            <a:picLocks noChangeAspect="1"/>
          </p:cNvPicPr>
          <p:nvPr/>
        </p:nvPicPr>
        <p:blipFill>
          <a:blip r:embed="rId20"/>
          <a:stretch>
            <a:fillRect/>
          </a:stretch>
        </p:blipFill>
        <p:spPr>
          <a:xfrm>
            <a:off x="3271807" y="1538168"/>
            <a:ext cx="377113" cy="251458"/>
          </a:xfrm>
          <a:prstGeom prst="rect">
            <a:avLst/>
          </a:prstGeom>
        </p:spPr>
      </p:pic>
      <p:pic>
        <p:nvPicPr>
          <p:cNvPr id="31" name="Image 30">
            <a:extLst>
              <a:ext uri="{FF2B5EF4-FFF2-40B4-BE49-F238E27FC236}">
                <a16:creationId xmlns:a16="http://schemas.microsoft.com/office/drawing/2014/main" id="{5F4D2907-2732-4EF2-864C-F0D47991A865}"/>
              </a:ext>
            </a:extLst>
          </p:cNvPr>
          <p:cNvPicPr>
            <a:picLocks noChangeAspect="1"/>
          </p:cNvPicPr>
          <p:nvPr/>
        </p:nvPicPr>
        <p:blipFill>
          <a:blip r:embed="rId21"/>
          <a:stretch>
            <a:fillRect/>
          </a:stretch>
        </p:blipFill>
        <p:spPr>
          <a:xfrm>
            <a:off x="3863718" y="1538242"/>
            <a:ext cx="377113" cy="251310"/>
          </a:xfrm>
          <a:prstGeom prst="rect">
            <a:avLst/>
          </a:prstGeom>
        </p:spPr>
      </p:pic>
    </p:spTree>
    <p:extLst>
      <p:ext uri="{BB962C8B-B14F-4D97-AF65-F5344CB8AC3E}">
        <p14:creationId xmlns:p14="http://schemas.microsoft.com/office/powerpoint/2010/main" val="379728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025">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67A38D-BABB-458D-A864-B4C2336C3843}"/>
              </a:ext>
            </a:extLst>
          </p:cNvPr>
          <p:cNvSpPr>
            <a:spLocks noGrp="1"/>
          </p:cNvSpPr>
          <p:nvPr>
            <p:ph type="title"/>
          </p:nvPr>
        </p:nvSpPr>
        <p:spPr>
          <a:xfrm>
            <a:off x="359400" y="368010"/>
            <a:ext cx="9139194" cy="246221"/>
          </a:xfrm>
        </p:spPr>
        <p:txBody>
          <a:bodyPr/>
          <a:lstStyle/>
          <a:p>
            <a:r>
              <a:rPr lang="en-US" dirty="0"/>
              <a:t>REASONS FOR </a:t>
            </a:r>
            <a:r>
              <a:rPr lang="en-US" dirty="0" smtClean="0"/>
              <a:t>FUTURE FLEET </a:t>
            </a:r>
            <a:r>
              <a:rPr lang="en-US" dirty="0"/>
              <a:t>INCREASE</a:t>
            </a:r>
            <a:endParaRPr lang="fr-FR" dirty="0"/>
          </a:p>
        </p:txBody>
      </p:sp>
      <p:sp>
        <p:nvSpPr>
          <p:cNvPr id="24" name="Rectangle 23">
            <a:extLst>
              <a:ext uri="{FF2B5EF4-FFF2-40B4-BE49-F238E27FC236}">
                <a16:creationId xmlns:a16="http://schemas.microsoft.com/office/drawing/2014/main" id="{BCB55ED1-02B1-4257-A0AA-B9E9A4294CF9}"/>
              </a:ext>
            </a:extLst>
          </p:cNvPr>
          <p:cNvSpPr/>
          <p:nvPr/>
        </p:nvSpPr>
        <p:spPr>
          <a:xfrm>
            <a:off x="5522163" y="6028749"/>
            <a:ext cx="6298362"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fontAlgn="ctr"/>
            <a:r>
              <a:rPr lang="en-US" sz="800" i="1" kern="0" dirty="0">
                <a:solidFill>
                  <a:srgbClr val="7F7F7F"/>
                </a:solidFill>
                <a:latin typeface="+mn-lt"/>
              </a:rPr>
              <a:t>Why do you think the total number of vehicles in your company fleet will increase?</a:t>
            </a:r>
          </a:p>
          <a:p>
            <a:pPr algn="r" fontAlgn="ctr"/>
            <a:r>
              <a:rPr lang="en-US" altLang="fr-FR" sz="800" b="1" i="1" kern="0" dirty="0">
                <a:solidFill>
                  <a:schemeClr val="tx1">
                    <a:lumMod val="50000"/>
                  </a:schemeClr>
                </a:solidFill>
                <a:latin typeface="+mn-lt"/>
              </a:rPr>
              <a:t>Basis: companies expecting an increase of the fleet</a:t>
            </a:r>
          </a:p>
          <a:p>
            <a:pPr algn="r" fontAlgn="ctr"/>
            <a:endParaRPr lang="en-US" sz="800" b="1" dirty="0">
              <a:solidFill>
                <a:srgbClr val="000000"/>
              </a:solidFill>
              <a:latin typeface="+mn-lt"/>
            </a:endParaRPr>
          </a:p>
        </p:txBody>
      </p:sp>
      <p:graphicFrame>
        <p:nvGraphicFramePr>
          <p:cNvPr id="8" name="Graphique Slide ¤ReposSignif">
            <a:extLst>
              <a:ext uri="{FF2B5EF4-FFF2-40B4-BE49-F238E27FC236}">
                <a16:creationId xmlns:a16="http://schemas.microsoft.com/office/drawing/2014/main" id="{A064F4B1-A943-4446-ACE6-8DFEE0F77AE0}"/>
              </a:ext>
            </a:extLst>
          </p:cNvPr>
          <p:cNvGraphicFramePr/>
          <p:nvPr>
            <p:extLst>
              <p:ext uri="{D42A27DB-BD31-4B8C-83A1-F6EECF244321}">
                <p14:modId xmlns:p14="http://schemas.microsoft.com/office/powerpoint/2010/main" val="4214249166"/>
              </p:ext>
            </p:extLst>
          </p:nvPr>
        </p:nvGraphicFramePr>
        <p:xfrm>
          <a:off x="3862939" y="687727"/>
          <a:ext cx="4269531" cy="5228389"/>
        </p:xfrm>
        <a:graphic>
          <a:graphicData uri="http://schemas.openxmlformats.org/drawingml/2006/chart">
            <c:chart xmlns:c="http://schemas.openxmlformats.org/drawingml/2006/chart" xmlns:r="http://schemas.openxmlformats.org/officeDocument/2006/relationships" r:id="rId3"/>
          </a:graphicData>
        </a:graphic>
      </p:graphicFrame>
      <p:sp>
        <p:nvSpPr>
          <p:cNvPr id="15" name="Label 6">
            <a:extLst>
              <a:ext uri="{FF2B5EF4-FFF2-40B4-BE49-F238E27FC236}">
                <a16:creationId xmlns:a16="http://schemas.microsoft.com/office/drawing/2014/main" id="{0D93F825-664D-4EA9-B19B-F29A087BDD88}"/>
              </a:ext>
            </a:extLst>
          </p:cNvPr>
          <p:cNvSpPr txBox="1"/>
          <p:nvPr/>
        </p:nvSpPr>
        <p:spPr>
          <a:xfrm>
            <a:off x="166652" y="5668694"/>
            <a:ext cx="3175000" cy="215444"/>
          </a:xfrm>
          <a:prstGeom prst="rect">
            <a:avLst/>
          </a:prstGeom>
          <a:noFill/>
        </p:spPr>
        <p:txBody>
          <a:bodyPr wrap="square" lIns="0" tIns="0" rIns="0" bIns="0" rtlCol="0" anchor="ctr">
            <a:spAutoFit/>
          </a:bodyPr>
          <a:lstStyle/>
          <a:p>
            <a:pPr algn="r" fontAlgn="ctr"/>
            <a:r>
              <a:rPr lang="en-US" sz="1400"/>
              <a:t>Because of tax decreases</a:t>
            </a:r>
            <a:endParaRPr lang="en-US" sz="1400" dirty="0"/>
          </a:p>
        </p:txBody>
      </p:sp>
      <p:sp>
        <p:nvSpPr>
          <p:cNvPr id="14" name="Label 5">
            <a:extLst>
              <a:ext uri="{FF2B5EF4-FFF2-40B4-BE49-F238E27FC236}">
                <a16:creationId xmlns:a16="http://schemas.microsoft.com/office/drawing/2014/main" id="{0650DDFD-E319-4115-8CEC-EE50CE670E36}"/>
              </a:ext>
            </a:extLst>
          </p:cNvPr>
          <p:cNvSpPr txBox="1"/>
          <p:nvPr/>
        </p:nvSpPr>
        <p:spPr>
          <a:xfrm>
            <a:off x="8028786" y="4736140"/>
            <a:ext cx="3175000" cy="430887"/>
          </a:xfrm>
          <a:prstGeom prst="rect">
            <a:avLst/>
          </a:prstGeom>
          <a:noFill/>
        </p:spPr>
        <p:txBody>
          <a:bodyPr wrap="square" lIns="0" tIns="0" rIns="0" bIns="0" rtlCol="0" anchor="ctr">
            <a:spAutoFit/>
          </a:bodyPr>
          <a:lstStyle/>
          <a:p>
            <a:pPr fontAlgn="ctr"/>
            <a:r>
              <a:rPr lang="en-US" sz="1400"/>
              <a:t>Your company plans to propose shared vehicles to employees (car sharing)</a:t>
            </a:r>
            <a:endParaRPr lang="en-US" sz="1400" dirty="0"/>
          </a:p>
        </p:txBody>
      </p:sp>
      <p:sp>
        <p:nvSpPr>
          <p:cNvPr id="13" name="Label 4">
            <a:extLst>
              <a:ext uri="{FF2B5EF4-FFF2-40B4-BE49-F238E27FC236}">
                <a16:creationId xmlns:a16="http://schemas.microsoft.com/office/drawing/2014/main" id="{133DDA85-1395-41AE-BFFE-808C5844C23C}"/>
              </a:ext>
            </a:extLst>
          </p:cNvPr>
          <p:cNvSpPr txBox="1"/>
          <p:nvPr/>
        </p:nvSpPr>
        <p:spPr>
          <a:xfrm>
            <a:off x="430080" y="3911309"/>
            <a:ext cx="3404218" cy="430887"/>
          </a:xfrm>
          <a:prstGeom prst="rect">
            <a:avLst/>
          </a:prstGeom>
          <a:noFill/>
        </p:spPr>
        <p:txBody>
          <a:bodyPr wrap="square" lIns="0" tIns="0" rIns="0" bIns="0" rtlCol="0" anchor="ctr">
            <a:spAutoFit/>
          </a:bodyPr>
          <a:lstStyle/>
          <a:p>
            <a:pPr algn="r" fontAlgn="ctr"/>
            <a:r>
              <a:rPr lang="en-US" sz="1400"/>
              <a:t>To provide a safe commute to your employees due to COVID-19</a:t>
            </a:r>
            <a:endParaRPr lang="en-US" sz="1400" dirty="0"/>
          </a:p>
        </p:txBody>
      </p:sp>
      <p:sp>
        <p:nvSpPr>
          <p:cNvPr id="45" name="Label 3">
            <a:extLst>
              <a:ext uri="{FF2B5EF4-FFF2-40B4-BE49-F238E27FC236}">
                <a16:creationId xmlns:a16="http://schemas.microsoft.com/office/drawing/2014/main" id="{7C890C97-0132-456F-89E8-1E608E0D27E0}"/>
              </a:ext>
            </a:extLst>
          </p:cNvPr>
          <p:cNvSpPr txBox="1"/>
          <p:nvPr/>
        </p:nvSpPr>
        <p:spPr>
          <a:xfrm>
            <a:off x="8043021" y="2914122"/>
            <a:ext cx="3175000" cy="775597"/>
          </a:xfrm>
          <a:prstGeom prst="rect">
            <a:avLst/>
          </a:prstGeom>
          <a:noFill/>
        </p:spPr>
        <p:txBody>
          <a:bodyPr wrap="square" lIns="0" tIns="0" rIns="0" bIns="0" rtlCol="0" anchor="ctr">
            <a:spAutoFit/>
          </a:bodyPr>
          <a:lstStyle/>
          <a:p>
            <a:pPr>
              <a:lnSpc>
                <a:spcPct val="90000"/>
              </a:lnSpc>
              <a:spcBef>
                <a:spcPts val="600"/>
              </a:spcBef>
            </a:pPr>
            <a:r>
              <a:rPr lang="en-US" sz="1400"/>
              <a:t>Your company plans to propose vehicles to employees with no company car eligibility (e.g. salary exchange/sacrifice)</a:t>
            </a:r>
            <a:endParaRPr lang="fr-FR" sz="1400" dirty="0">
              <a:solidFill>
                <a:srgbClr val="000000"/>
              </a:solidFill>
            </a:endParaRPr>
          </a:p>
        </p:txBody>
      </p:sp>
      <p:sp>
        <p:nvSpPr>
          <p:cNvPr id="11" name="Label 2">
            <a:extLst>
              <a:ext uri="{FF2B5EF4-FFF2-40B4-BE49-F238E27FC236}">
                <a16:creationId xmlns:a16="http://schemas.microsoft.com/office/drawing/2014/main" id="{F923D677-311C-43FE-B582-2C2869E0FD19}"/>
              </a:ext>
            </a:extLst>
          </p:cNvPr>
          <p:cNvSpPr txBox="1"/>
          <p:nvPr/>
        </p:nvSpPr>
        <p:spPr>
          <a:xfrm>
            <a:off x="524621" y="2261646"/>
            <a:ext cx="3175000" cy="430887"/>
          </a:xfrm>
          <a:prstGeom prst="rect">
            <a:avLst/>
          </a:prstGeom>
          <a:noFill/>
        </p:spPr>
        <p:txBody>
          <a:bodyPr wrap="square" lIns="0" tIns="0" rIns="0" bIns="0" rtlCol="0" anchor="ctr">
            <a:spAutoFit/>
          </a:bodyPr>
          <a:lstStyle/>
          <a:p>
            <a:pPr algn="r" fontAlgn="ctr"/>
            <a:r>
              <a:rPr lang="en-US" sz="1400"/>
              <a:t>Because of HR related needs like talent recruitment, retaining of employees etc.</a:t>
            </a:r>
            <a:endParaRPr lang="en-US" sz="1400" dirty="0"/>
          </a:p>
        </p:txBody>
      </p:sp>
      <p:sp>
        <p:nvSpPr>
          <p:cNvPr id="3" name="Label 1">
            <a:extLst>
              <a:ext uri="{FF2B5EF4-FFF2-40B4-BE49-F238E27FC236}">
                <a16:creationId xmlns:a16="http://schemas.microsoft.com/office/drawing/2014/main" id="{D980B1AD-83FC-47E7-AA03-37F2E96C234B}"/>
              </a:ext>
            </a:extLst>
          </p:cNvPr>
          <p:cNvSpPr txBox="1"/>
          <p:nvPr/>
        </p:nvSpPr>
        <p:spPr>
          <a:xfrm>
            <a:off x="8132471" y="1361409"/>
            <a:ext cx="3175000" cy="581698"/>
          </a:xfrm>
          <a:prstGeom prst="rect">
            <a:avLst/>
          </a:prstGeom>
          <a:noFill/>
        </p:spPr>
        <p:txBody>
          <a:bodyPr wrap="square" lIns="0" tIns="0" rIns="0" bIns="0" rtlCol="0" anchor="ctr">
            <a:spAutoFit/>
          </a:bodyPr>
          <a:lstStyle/>
          <a:p>
            <a:pPr>
              <a:lnSpc>
                <a:spcPct val="90000"/>
              </a:lnSpc>
              <a:spcBef>
                <a:spcPts val="600"/>
              </a:spcBef>
            </a:pPr>
            <a:r>
              <a:rPr lang="en-US" sz="1400"/>
              <a:t>Because your company is growing or developing a new activity that requires company vehicles</a:t>
            </a:r>
            <a:endParaRPr lang="fr-FR" sz="1400" dirty="0">
              <a:solidFill>
                <a:srgbClr val="000000"/>
              </a:solidFill>
            </a:endParaRPr>
          </a:p>
        </p:txBody>
      </p:sp>
      <p:cxnSp>
        <p:nvCxnSpPr>
          <p:cNvPr id="27" name="Connecteur 6G">
            <a:extLst>
              <a:ext uri="{FF2B5EF4-FFF2-40B4-BE49-F238E27FC236}">
                <a16:creationId xmlns:a16="http://schemas.microsoft.com/office/drawing/2014/main" id="{0542D6B5-D162-4678-AD2D-A392C5337516}"/>
              </a:ext>
            </a:extLst>
          </p:cNvPr>
          <p:cNvCxnSpPr/>
          <p:nvPr/>
        </p:nvCxnSpPr>
        <p:spPr>
          <a:xfrm>
            <a:off x="2772822" y="594763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4G">
            <a:extLst>
              <a:ext uri="{FF2B5EF4-FFF2-40B4-BE49-F238E27FC236}">
                <a16:creationId xmlns:a16="http://schemas.microsoft.com/office/drawing/2014/main" id="{7C918757-8C38-4DED-82FD-2F74B3410B72}"/>
              </a:ext>
            </a:extLst>
          </p:cNvPr>
          <p:cNvCxnSpPr/>
          <p:nvPr/>
        </p:nvCxnSpPr>
        <p:spPr>
          <a:xfrm>
            <a:off x="3265468" y="4405696"/>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Connecteur 3D">
            <a:extLst>
              <a:ext uri="{FF2B5EF4-FFF2-40B4-BE49-F238E27FC236}">
                <a16:creationId xmlns:a16="http://schemas.microsoft.com/office/drawing/2014/main" id="{EE2225B4-C950-41FD-8925-16C5F492A0C0}"/>
              </a:ext>
            </a:extLst>
          </p:cNvPr>
          <p:cNvCxnSpPr/>
          <p:nvPr/>
        </p:nvCxnSpPr>
        <p:spPr>
          <a:xfrm>
            <a:off x="8043021" y="379916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Connecteur 2G">
            <a:extLst>
              <a:ext uri="{FF2B5EF4-FFF2-40B4-BE49-F238E27FC236}">
                <a16:creationId xmlns:a16="http://schemas.microsoft.com/office/drawing/2014/main" id="{B3E8BE15-F7B7-40FA-83B0-7BECF514AE04}"/>
              </a:ext>
            </a:extLst>
          </p:cNvPr>
          <p:cNvCxnSpPr/>
          <p:nvPr/>
        </p:nvCxnSpPr>
        <p:spPr>
          <a:xfrm>
            <a:off x="3130791" y="2756033"/>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Connecteur 1D">
            <a:extLst>
              <a:ext uri="{FF2B5EF4-FFF2-40B4-BE49-F238E27FC236}">
                <a16:creationId xmlns:a16="http://schemas.microsoft.com/office/drawing/2014/main" id="{F79E4BAE-E3FC-4CD0-9016-B4B61BBDEDED}"/>
              </a:ext>
            </a:extLst>
          </p:cNvPr>
          <p:cNvCxnSpPr/>
          <p:nvPr/>
        </p:nvCxnSpPr>
        <p:spPr>
          <a:xfrm>
            <a:off x="8132471" y="2006607"/>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Connecteur T">
            <a:extLst>
              <a:ext uri="{FF2B5EF4-FFF2-40B4-BE49-F238E27FC236}">
                <a16:creationId xmlns:a16="http://schemas.microsoft.com/office/drawing/2014/main" id="{3387606E-91AC-4942-A27E-F5CB941A0A29}"/>
              </a:ext>
            </a:extLst>
          </p:cNvPr>
          <p:cNvCxnSpPr/>
          <p:nvPr/>
        </p:nvCxnSpPr>
        <p:spPr>
          <a:xfrm>
            <a:off x="6604000"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3" name="Connecteur C">
            <a:extLst>
              <a:ext uri="{FF2B5EF4-FFF2-40B4-BE49-F238E27FC236}">
                <a16:creationId xmlns:a16="http://schemas.microsoft.com/office/drawing/2014/main" id="{D4BB87D0-7773-4524-B20D-E8EFCBDB68E7}"/>
              </a:ext>
            </a:extLst>
          </p:cNvPr>
          <p:cNvCxnSpPr/>
          <p:nvPr/>
        </p:nvCxnSpPr>
        <p:spPr>
          <a:xfrm>
            <a:off x="7048500" y="911518"/>
            <a:ext cx="0" cy="402244"/>
          </a:xfrm>
          <a:prstGeom prst="line">
            <a:avLst/>
          </a:prstGeom>
          <a:ln w="38100">
            <a:solidFill>
              <a:srgbClr val="8ACDCC"/>
            </a:solidFill>
            <a:tailEnd type="none"/>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a:extLst>
              <a:ext uri="{FF2B5EF4-FFF2-40B4-BE49-F238E27FC236}">
                <a16:creationId xmlns:a16="http://schemas.microsoft.com/office/drawing/2014/main" id="{E93AE051-F377-4E8C-94B6-0BFF264CA97F}"/>
              </a:ext>
            </a:extLst>
          </p:cNvPr>
          <p:cNvSpPr>
            <a:spLocks noGrp="1"/>
          </p:cNvSpPr>
          <p:nvPr>
            <p:ph type="sldNum" sz="quarter" idx="15"/>
          </p:nvPr>
        </p:nvSpPr>
        <p:spPr/>
        <p:txBody>
          <a:bodyPr/>
          <a:lstStyle/>
          <a:p>
            <a:fld id="{4034BEE3-566C-4068-A777-C3A4762E861B}" type="slidenum">
              <a:rPr lang="en-GB" smtClean="0"/>
              <a:pPr/>
              <a:t>23</a:t>
            </a:fld>
            <a:endParaRPr lang="en-GB" dirty="0"/>
          </a:p>
        </p:txBody>
      </p:sp>
      <p:sp>
        <p:nvSpPr>
          <p:cNvPr id="36" name="ZoneTexte 53">
            <a:extLst>
              <a:ext uri="{FF2B5EF4-FFF2-40B4-BE49-F238E27FC236}">
                <a16:creationId xmlns:a16="http://schemas.microsoft.com/office/drawing/2014/main" id="{4C58EB5A-71C5-4C11-A9A0-E9834D0061FF}"/>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37" name="ZoneTexte 77">
            <a:extLst>
              <a:ext uri="{FF2B5EF4-FFF2-40B4-BE49-F238E27FC236}">
                <a16:creationId xmlns:a16="http://schemas.microsoft.com/office/drawing/2014/main" id="{3A4EB2E5-18C6-48C6-9AC8-32874E0CCCED}"/>
              </a:ext>
            </a:extLst>
          </p:cNvPr>
          <p:cNvSpPr txBox="1"/>
          <p:nvPr/>
        </p:nvSpPr>
        <p:spPr>
          <a:xfrm>
            <a:off x="41564" y="2006926"/>
            <a:ext cx="1732322"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r>
              <a:rPr lang="en-GB" sz="1100" dirty="0"/>
              <a:t>Passenger cars + LCVs</a:t>
            </a:r>
          </a:p>
        </p:txBody>
      </p:sp>
      <p:grpSp>
        <p:nvGrpSpPr>
          <p:cNvPr id="41" name="Groupe 78">
            <a:extLst>
              <a:ext uri="{FF2B5EF4-FFF2-40B4-BE49-F238E27FC236}">
                <a16:creationId xmlns:a16="http://schemas.microsoft.com/office/drawing/2014/main" id="{3FD656F1-99A9-493A-B38B-EC579CBF7A33}"/>
              </a:ext>
            </a:extLst>
          </p:cNvPr>
          <p:cNvGrpSpPr/>
          <p:nvPr/>
        </p:nvGrpSpPr>
        <p:grpSpPr>
          <a:xfrm>
            <a:off x="-1" y="1840009"/>
            <a:ext cx="1669173" cy="1"/>
            <a:chOff x="8513442" y="720000"/>
            <a:chExt cx="3012811" cy="1"/>
          </a:xfrm>
        </p:grpSpPr>
        <p:cxnSp>
          <p:nvCxnSpPr>
            <p:cNvPr id="44" name="Connecteur droit 79">
              <a:extLst>
                <a:ext uri="{FF2B5EF4-FFF2-40B4-BE49-F238E27FC236}">
                  <a16:creationId xmlns:a16="http://schemas.microsoft.com/office/drawing/2014/main" id="{7C32DEEE-313D-4C20-9961-A628E4D1D89C}"/>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Connecteur droit 80">
              <a:extLst>
                <a:ext uri="{FF2B5EF4-FFF2-40B4-BE49-F238E27FC236}">
                  <a16:creationId xmlns:a16="http://schemas.microsoft.com/office/drawing/2014/main" id="{427367C0-0F5C-40EA-960C-A3E388F7A76D}"/>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51" name="Graphique 81">
            <a:extLst>
              <a:ext uri="{FF2B5EF4-FFF2-40B4-BE49-F238E27FC236}">
                <a16:creationId xmlns:a16="http://schemas.microsoft.com/office/drawing/2014/main" id="{A10327E7-5F31-428F-A164-23F14E547FF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69890" y="1503683"/>
            <a:ext cx="442359" cy="435520"/>
          </a:xfrm>
          <a:prstGeom prst="rect">
            <a:avLst/>
          </a:prstGeom>
        </p:spPr>
      </p:pic>
      <p:pic>
        <p:nvPicPr>
          <p:cNvPr id="52" name="Graphique 82">
            <a:extLst>
              <a:ext uri="{FF2B5EF4-FFF2-40B4-BE49-F238E27FC236}">
                <a16:creationId xmlns:a16="http://schemas.microsoft.com/office/drawing/2014/main" id="{4AD4D219-4B3D-4376-ACB3-F3989D7CBC1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30080" y="1586545"/>
            <a:ext cx="453989" cy="353661"/>
          </a:xfrm>
          <a:prstGeom prst="rect">
            <a:avLst/>
          </a:prstGeom>
        </p:spPr>
      </p:pic>
      <p:pic>
        <p:nvPicPr>
          <p:cNvPr id="6" name="Image 5">
            <a:extLst>
              <a:ext uri="{FF2B5EF4-FFF2-40B4-BE49-F238E27FC236}">
                <a16:creationId xmlns:a16="http://schemas.microsoft.com/office/drawing/2014/main" id="{2010F003-7CC5-475F-80B5-43C99375CE80}"/>
              </a:ext>
            </a:extLst>
          </p:cNvPr>
          <p:cNvPicPr>
            <a:picLocks noChangeAspect="1"/>
          </p:cNvPicPr>
          <p:nvPr/>
        </p:nvPicPr>
        <p:blipFill>
          <a:blip r:embed="rId8"/>
          <a:stretch>
            <a:fillRect/>
          </a:stretch>
        </p:blipFill>
        <p:spPr>
          <a:xfrm>
            <a:off x="6254140" y="935933"/>
            <a:ext cx="289759" cy="193097"/>
          </a:xfrm>
          <a:prstGeom prst="rect">
            <a:avLst/>
          </a:prstGeom>
        </p:spPr>
      </p:pic>
      <p:pic>
        <p:nvPicPr>
          <p:cNvPr id="10" name="Image 9">
            <a:extLst>
              <a:ext uri="{FF2B5EF4-FFF2-40B4-BE49-F238E27FC236}">
                <a16:creationId xmlns:a16="http://schemas.microsoft.com/office/drawing/2014/main" id="{57ABADC5-5EF5-44CB-881F-A2B992F945E1}"/>
              </a:ext>
            </a:extLst>
          </p:cNvPr>
          <p:cNvPicPr>
            <a:picLocks noChangeAspect="1"/>
          </p:cNvPicPr>
          <p:nvPr/>
        </p:nvPicPr>
        <p:blipFill>
          <a:blip r:embed="rId9"/>
          <a:stretch>
            <a:fillRect/>
          </a:stretch>
        </p:blipFill>
        <p:spPr>
          <a:xfrm>
            <a:off x="6697386" y="935877"/>
            <a:ext cx="289759" cy="193210"/>
          </a:xfrm>
          <a:prstGeom prst="rect">
            <a:avLst/>
          </a:prstGeom>
        </p:spPr>
      </p:pic>
      <p:pic>
        <p:nvPicPr>
          <p:cNvPr id="16" name="Picture 15 ¤Coord/2/1/20/999">
            <a:extLst>
              <a:ext uri="{FF2B5EF4-FFF2-40B4-BE49-F238E27FC236}">
                <a16:creationId xmlns:a16="http://schemas.microsoft.com/office/drawing/2014/main" id="{84503616-70F6-4DE6-841F-C8C91B308961}"/>
              </a:ext>
            </a:extLst>
          </p:cNvPr>
          <p:cNvPicPr>
            <a:picLocks noChangeAspect="1"/>
          </p:cNvPicPr>
          <p:nvPr/>
        </p:nvPicPr>
        <p:blipFill>
          <a:blip r:embed="rId10"/>
          <a:stretch>
            <a:fillRect/>
          </a:stretch>
        </p:blipFill>
        <p:spPr>
          <a:xfrm>
            <a:off x="4613418" y="5625286"/>
            <a:ext cx="304800" cy="317500"/>
          </a:xfrm>
          <a:prstGeom prst="rect">
            <a:avLst/>
          </a:prstGeom>
        </p:spPr>
      </p:pic>
      <p:sp>
        <p:nvSpPr>
          <p:cNvPr id="18" name="TextBox 17 ¤Coord/2/1/20/999/24">
            <a:extLst>
              <a:ext uri="{FF2B5EF4-FFF2-40B4-BE49-F238E27FC236}">
                <a16:creationId xmlns:a16="http://schemas.microsoft.com/office/drawing/2014/main" id="{7D0DBCEB-7C25-4C31-83F0-2DAE22982337}"/>
              </a:ext>
            </a:extLst>
          </p:cNvPr>
          <p:cNvSpPr txBox="1"/>
          <p:nvPr/>
        </p:nvSpPr>
        <p:spPr>
          <a:xfrm>
            <a:off x="4918218" y="562528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12</a:t>
            </a:r>
          </a:p>
        </p:txBody>
      </p:sp>
      <p:pic>
        <p:nvPicPr>
          <p:cNvPr id="20" name="Picture 19 ¤Coord/2/2/20/999">
            <a:extLst>
              <a:ext uri="{FF2B5EF4-FFF2-40B4-BE49-F238E27FC236}">
                <a16:creationId xmlns:a16="http://schemas.microsoft.com/office/drawing/2014/main" id="{8C46BCC2-A756-496A-AA6B-2A5E8C928091}"/>
              </a:ext>
            </a:extLst>
          </p:cNvPr>
          <p:cNvPicPr>
            <a:picLocks noChangeAspect="1"/>
          </p:cNvPicPr>
          <p:nvPr/>
        </p:nvPicPr>
        <p:blipFill>
          <a:blip r:embed="rId10"/>
          <a:stretch>
            <a:fillRect/>
          </a:stretch>
        </p:blipFill>
        <p:spPr>
          <a:xfrm>
            <a:off x="3710538" y="4789793"/>
            <a:ext cx="304800" cy="317500"/>
          </a:xfrm>
          <a:prstGeom prst="rect">
            <a:avLst/>
          </a:prstGeom>
        </p:spPr>
      </p:pic>
      <p:sp>
        <p:nvSpPr>
          <p:cNvPr id="21" name="TextBox 20 ¤Coord/2/2/20/999/24">
            <a:extLst>
              <a:ext uri="{FF2B5EF4-FFF2-40B4-BE49-F238E27FC236}">
                <a16:creationId xmlns:a16="http://schemas.microsoft.com/office/drawing/2014/main" id="{E13F0654-8E2F-4B34-B5D8-117DA04DF258}"/>
              </a:ext>
            </a:extLst>
          </p:cNvPr>
          <p:cNvSpPr txBox="1"/>
          <p:nvPr/>
        </p:nvSpPr>
        <p:spPr>
          <a:xfrm>
            <a:off x="4015338" y="478979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19</a:t>
            </a:r>
          </a:p>
        </p:txBody>
      </p:sp>
      <p:pic>
        <p:nvPicPr>
          <p:cNvPr id="28" name="Picture 27 ¤Coord/2/3/20/999">
            <a:extLst>
              <a:ext uri="{FF2B5EF4-FFF2-40B4-BE49-F238E27FC236}">
                <a16:creationId xmlns:a16="http://schemas.microsoft.com/office/drawing/2014/main" id="{9EB5F657-FC3A-4FC8-AC32-4C86B03DBD0A}"/>
              </a:ext>
            </a:extLst>
          </p:cNvPr>
          <p:cNvPicPr>
            <a:picLocks noChangeAspect="1"/>
          </p:cNvPicPr>
          <p:nvPr/>
        </p:nvPicPr>
        <p:blipFill>
          <a:blip r:embed="rId10"/>
          <a:stretch>
            <a:fillRect/>
          </a:stretch>
        </p:blipFill>
        <p:spPr>
          <a:xfrm>
            <a:off x="4847492" y="3820901"/>
            <a:ext cx="304800" cy="317500"/>
          </a:xfrm>
          <a:prstGeom prst="rect">
            <a:avLst/>
          </a:prstGeom>
        </p:spPr>
      </p:pic>
      <p:sp>
        <p:nvSpPr>
          <p:cNvPr id="29" name="TextBox 28 ¤Coord/2/3/20/999/24">
            <a:extLst>
              <a:ext uri="{FF2B5EF4-FFF2-40B4-BE49-F238E27FC236}">
                <a16:creationId xmlns:a16="http://schemas.microsoft.com/office/drawing/2014/main" id="{3A9F4696-1A68-46B8-9210-39D1B73171CF}"/>
              </a:ext>
            </a:extLst>
          </p:cNvPr>
          <p:cNvSpPr txBox="1"/>
          <p:nvPr/>
        </p:nvSpPr>
        <p:spPr>
          <a:xfrm>
            <a:off x="5152292" y="3911309"/>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panose="02000000000000000000"/>
              </a:rPr>
              <a:t>26</a:t>
            </a:r>
          </a:p>
        </p:txBody>
      </p:sp>
      <p:pic>
        <p:nvPicPr>
          <p:cNvPr id="31" name="Picture 30 ¤Coord/2/5/20/999">
            <a:extLst>
              <a:ext uri="{FF2B5EF4-FFF2-40B4-BE49-F238E27FC236}">
                <a16:creationId xmlns:a16="http://schemas.microsoft.com/office/drawing/2014/main" id="{98A1FD8C-0378-4E52-A856-FA59EA72BB38}"/>
              </a:ext>
            </a:extLst>
          </p:cNvPr>
          <p:cNvPicPr>
            <a:picLocks noChangeAspect="1"/>
          </p:cNvPicPr>
          <p:nvPr/>
        </p:nvPicPr>
        <p:blipFill>
          <a:blip r:embed="rId11"/>
          <a:stretch>
            <a:fillRect/>
          </a:stretch>
        </p:blipFill>
        <p:spPr>
          <a:xfrm>
            <a:off x="5615918" y="2301673"/>
            <a:ext cx="330729" cy="317500"/>
          </a:xfrm>
          <a:prstGeom prst="rect">
            <a:avLst/>
          </a:prstGeom>
        </p:spPr>
      </p:pic>
      <p:sp>
        <p:nvSpPr>
          <p:cNvPr id="32" name="TextBox 31 ¤Coord/2/5/20/999/26.04165">
            <a:extLst>
              <a:ext uri="{FF2B5EF4-FFF2-40B4-BE49-F238E27FC236}">
                <a16:creationId xmlns:a16="http://schemas.microsoft.com/office/drawing/2014/main" id="{7A39A23C-DA49-4BE9-AEDD-FD193B190E48}"/>
              </a:ext>
            </a:extLst>
          </p:cNvPr>
          <p:cNvSpPr txBox="1"/>
          <p:nvPr/>
        </p:nvSpPr>
        <p:spPr>
          <a:xfrm>
            <a:off x="6011409" y="231871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panose="02000000000000000000"/>
              </a:rPr>
              <a:t>26</a:t>
            </a:r>
          </a:p>
        </p:txBody>
      </p:sp>
      <p:pic>
        <p:nvPicPr>
          <p:cNvPr id="34" name="Picture 33 ¤Coord/2/6/20/999">
            <a:extLst>
              <a:ext uri="{FF2B5EF4-FFF2-40B4-BE49-F238E27FC236}">
                <a16:creationId xmlns:a16="http://schemas.microsoft.com/office/drawing/2014/main" id="{EC7E6BE3-3205-4EE8-9A10-78FC1DBB7F11}"/>
              </a:ext>
            </a:extLst>
          </p:cNvPr>
          <p:cNvPicPr>
            <a:picLocks noChangeAspect="1"/>
          </p:cNvPicPr>
          <p:nvPr/>
        </p:nvPicPr>
        <p:blipFill>
          <a:blip r:embed="rId11"/>
          <a:stretch>
            <a:fillRect/>
          </a:stretch>
        </p:blipFill>
        <p:spPr>
          <a:xfrm>
            <a:off x="6973681" y="1501128"/>
            <a:ext cx="330729" cy="317500"/>
          </a:xfrm>
          <a:prstGeom prst="rect">
            <a:avLst/>
          </a:prstGeom>
        </p:spPr>
      </p:pic>
      <p:sp>
        <p:nvSpPr>
          <p:cNvPr id="35" name="TextBox 34 ¤Coord/2/6/20/999/26.04165">
            <a:extLst>
              <a:ext uri="{FF2B5EF4-FFF2-40B4-BE49-F238E27FC236}">
                <a16:creationId xmlns:a16="http://schemas.microsoft.com/office/drawing/2014/main" id="{0EC96D72-BD77-4679-9928-251EEE7B8BF8}"/>
              </a:ext>
            </a:extLst>
          </p:cNvPr>
          <p:cNvSpPr txBox="1"/>
          <p:nvPr/>
        </p:nvSpPr>
        <p:spPr>
          <a:xfrm>
            <a:off x="7303881" y="150112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58</a:t>
            </a:r>
          </a:p>
        </p:txBody>
      </p:sp>
      <p:cxnSp>
        <p:nvCxnSpPr>
          <p:cNvPr id="38" name="Connecteur 3D">
            <a:extLst>
              <a:ext uri="{FF2B5EF4-FFF2-40B4-BE49-F238E27FC236}">
                <a16:creationId xmlns:a16="http://schemas.microsoft.com/office/drawing/2014/main" id="{E2921226-9932-4172-A50D-C8642F6DACF4}"/>
              </a:ext>
            </a:extLst>
          </p:cNvPr>
          <p:cNvCxnSpPr/>
          <p:nvPr/>
        </p:nvCxnSpPr>
        <p:spPr>
          <a:xfrm>
            <a:off x="8105481" y="524071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27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E04EE3A8-84CF-4C5D-AF9D-E265AE7905A2}"/>
              </a:ext>
            </a:extLst>
          </p:cNvPr>
          <p:cNvSpPr txBox="1">
            <a:spLocks/>
          </p:cNvSpPr>
          <p:nvPr/>
        </p:nvSpPr>
        <p:spPr>
          <a:xfrm>
            <a:off x="359400" y="368010"/>
            <a:ext cx="9139194" cy="246221"/>
          </a:xfrm>
          <a:prstGeom prst="rect">
            <a:avLst/>
          </a:prstGeom>
        </p:spPr>
        <p:txBody>
          <a:bodyPr vert="horz" lIns="180000" tIns="0" rIns="0" bIns="0" rtlCol="0" anchor="t">
            <a:spAutoFit/>
          </a:bodyPr>
          <a:lstStyle>
            <a:lvl1pPr algn="l" defTabSz="914400" rtl="0" eaLnBrk="1" latinLnBrk="0" hangingPunct="1">
              <a:lnSpc>
                <a:spcPct val="80000"/>
              </a:lnSpc>
              <a:spcBef>
                <a:spcPts val="600"/>
              </a:spcBef>
              <a:buNone/>
              <a:defRPr lang="fr-FR" sz="2400" b="1" kern="1200" cap="all">
                <a:solidFill>
                  <a:schemeClr val="tx1"/>
                </a:solidFill>
                <a:latin typeface="BNPPSans" panose="02000000000000000000" pitchFamily="2" charset="0"/>
                <a:ea typeface="+mn-ea"/>
                <a:cs typeface="Arial" panose="020B0604020202020204" pitchFamily="34" charset="0"/>
              </a:defRPr>
            </a:lvl1pPr>
          </a:lstStyle>
          <a:p>
            <a:r>
              <a:rPr lang="en-US" sz="2000" dirty="0">
                <a:latin typeface="+mj-lt"/>
              </a:rPr>
              <a:t>IMPACT OF THE COVID-19 CRISIS ON THE FLEET SIZE EVOLUTION</a:t>
            </a:r>
          </a:p>
        </p:txBody>
      </p:sp>
      <p:sp>
        <p:nvSpPr>
          <p:cNvPr id="7" name="Rectangle 6">
            <a:extLst>
              <a:ext uri="{FF2B5EF4-FFF2-40B4-BE49-F238E27FC236}">
                <a16:creationId xmlns:a16="http://schemas.microsoft.com/office/drawing/2014/main" id="{8EB6D46B-4E31-41F0-9887-6B5E7B905A69}"/>
              </a:ext>
            </a:extLst>
          </p:cNvPr>
          <p:cNvSpPr/>
          <p:nvPr/>
        </p:nvSpPr>
        <p:spPr>
          <a:xfrm>
            <a:off x="5525862" y="6028619"/>
            <a:ext cx="6298362"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fontAlgn="ctr"/>
            <a:r>
              <a:rPr lang="en-US" sz="800" i="1" kern="0" dirty="0">
                <a:solidFill>
                  <a:srgbClr val="7F7F7F"/>
                </a:solidFill>
                <a:latin typeface="+mn-lt"/>
              </a:rPr>
              <a:t>Is the evolution of the total number of vehicles in your company directly linked to the COVID-19 crisis ?</a:t>
            </a:r>
          </a:p>
          <a:p>
            <a:pPr algn="r" fontAlgn="ctr"/>
            <a:r>
              <a:rPr lang="en-US" altLang="fr-FR" sz="800" b="1" i="1" kern="0" dirty="0">
                <a:solidFill>
                  <a:schemeClr val="tx1">
                    <a:lumMod val="50000"/>
                  </a:schemeClr>
                </a:solidFill>
                <a:latin typeface="+mn-lt"/>
              </a:rPr>
              <a:t>Basis: companies expecting an increase or a decrease of the fleet</a:t>
            </a:r>
          </a:p>
          <a:p>
            <a:pPr algn="r" fontAlgn="ctr"/>
            <a:endParaRPr lang="en-US" sz="800" b="1" dirty="0">
              <a:solidFill>
                <a:srgbClr val="000000"/>
              </a:solidFill>
              <a:latin typeface="+mn-lt"/>
            </a:endParaRPr>
          </a:p>
        </p:txBody>
      </p:sp>
      <p:sp>
        <p:nvSpPr>
          <p:cNvPr id="17" name="ZoneTexte 16">
            <a:extLst>
              <a:ext uri="{FF2B5EF4-FFF2-40B4-BE49-F238E27FC236}">
                <a16:creationId xmlns:a16="http://schemas.microsoft.com/office/drawing/2014/main" id="{2EA15B3E-161A-4980-BE27-95BBE6A057F7}"/>
              </a:ext>
            </a:extLst>
          </p:cNvPr>
          <p:cNvSpPr txBox="1"/>
          <p:nvPr/>
        </p:nvSpPr>
        <p:spPr>
          <a:xfrm>
            <a:off x="1116706" y="2268054"/>
            <a:ext cx="1486261" cy="332399"/>
          </a:xfrm>
          <a:prstGeom prst="rect">
            <a:avLst/>
          </a:prstGeom>
          <a:noFill/>
        </p:spPr>
        <p:txBody>
          <a:bodyPr wrap="square" lIns="0" tIns="0" rIns="0" bIns="0" rtlCol="0">
            <a:spAutoFit/>
          </a:bodyPr>
          <a:lstStyle/>
          <a:p>
            <a:pPr algn="r">
              <a:lnSpc>
                <a:spcPct val="90000"/>
              </a:lnSpc>
              <a:spcBef>
                <a:spcPts val="600"/>
              </a:spcBef>
            </a:pPr>
            <a:r>
              <a:rPr lang="en-US" sz="1200" b="1" dirty="0"/>
              <a:t>NET YES</a:t>
            </a:r>
            <a:br>
              <a:rPr lang="en-US" sz="1200" b="1" dirty="0"/>
            </a:br>
            <a:r>
              <a:rPr lang="en-US" sz="1200" dirty="0"/>
              <a:t>(totally + partially)</a:t>
            </a:r>
          </a:p>
        </p:txBody>
      </p:sp>
      <p:sp>
        <p:nvSpPr>
          <p:cNvPr id="18" name="ZoneTexte 17">
            <a:extLst>
              <a:ext uri="{FF2B5EF4-FFF2-40B4-BE49-F238E27FC236}">
                <a16:creationId xmlns:a16="http://schemas.microsoft.com/office/drawing/2014/main" id="{92C67B78-A259-47E1-861C-F08A310D8230}"/>
              </a:ext>
            </a:extLst>
          </p:cNvPr>
          <p:cNvSpPr txBox="1"/>
          <p:nvPr/>
        </p:nvSpPr>
        <p:spPr>
          <a:xfrm>
            <a:off x="539877" y="3176385"/>
            <a:ext cx="2063090" cy="369332"/>
          </a:xfrm>
          <a:prstGeom prst="rect">
            <a:avLst/>
          </a:prstGeom>
          <a:noFill/>
        </p:spPr>
        <p:txBody>
          <a:bodyPr wrap="square" lIns="0" tIns="0" rIns="0" bIns="0" rtlCol="0">
            <a:spAutoFit/>
          </a:bodyPr>
          <a:lstStyle/>
          <a:p>
            <a:pPr algn="r" fontAlgn="ctr"/>
            <a:r>
              <a:rPr lang="en-US" sz="1200" dirty="0"/>
              <a:t>Yes, totally linked to the COVID-19 crisis </a:t>
            </a:r>
          </a:p>
        </p:txBody>
      </p:sp>
      <p:sp>
        <p:nvSpPr>
          <p:cNvPr id="19" name="ZoneTexte 18">
            <a:extLst>
              <a:ext uri="{FF2B5EF4-FFF2-40B4-BE49-F238E27FC236}">
                <a16:creationId xmlns:a16="http://schemas.microsoft.com/office/drawing/2014/main" id="{72308576-F463-466A-A4F4-66306ECF3743}"/>
              </a:ext>
            </a:extLst>
          </p:cNvPr>
          <p:cNvSpPr txBox="1"/>
          <p:nvPr/>
        </p:nvSpPr>
        <p:spPr>
          <a:xfrm>
            <a:off x="397897" y="5207194"/>
            <a:ext cx="2244436" cy="369332"/>
          </a:xfrm>
          <a:prstGeom prst="rect">
            <a:avLst/>
          </a:prstGeom>
          <a:noFill/>
        </p:spPr>
        <p:txBody>
          <a:bodyPr wrap="square" lIns="0" tIns="0" rIns="0" bIns="0" rtlCol="0">
            <a:spAutoFit/>
          </a:bodyPr>
          <a:lstStyle/>
          <a:p>
            <a:pPr algn="r" fontAlgn="ctr"/>
            <a:r>
              <a:rPr lang="en-US" sz="1200" b="1" dirty="0"/>
              <a:t>No, it is more a general tendency in our company</a:t>
            </a:r>
          </a:p>
        </p:txBody>
      </p:sp>
      <p:sp>
        <p:nvSpPr>
          <p:cNvPr id="21" name="ZoneTexte 20">
            <a:extLst>
              <a:ext uri="{FF2B5EF4-FFF2-40B4-BE49-F238E27FC236}">
                <a16:creationId xmlns:a16="http://schemas.microsoft.com/office/drawing/2014/main" id="{AC3D8277-1526-4642-8B66-3BFE9BD850C7}"/>
              </a:ext>
            </a:extLst>
          </p:cNvPr>
          <p:cNvSpPr txBox="1"/>
          <p:nvPr/>
        </p:nvSpPr>
        <p:spPr>
          <a:xfrm>
            <a:off x="535933" y="4176782"/>
            <a:ext cx="2063090" cy="369332"/>
          </a:xfrm>
          <a:prstGeom prst="rect">
            <a:avLst/>
          </a:prstGeom>
          <a:noFill/>
        </p:spPr>
        <p:txBody>
          <a:bodyPr wrap="square" lIns="0" tIns="0" rIns="0" bIns="0" rtlCol="0">
            <a:spAutoFit/>
          </a:bodyPr>
          <a:lstStyle/>
          <a:p>
            <a:pPr algn="r" fontAlgn="ctr"/>
            <a:r>
              <a:rPr lang="en-GB" sz="1200" dirty="0"/>
              <a:t>Yes, partially linked to the COVID-19 crisis</a:t>
            </a:r>
          </a:p>
        </p:txBody>
      </p:sp>
      <p:cxnSp>
        <p:nvCxnSpPr>
          <p:cNvPr id="27" name="Connecteur droit 26">
            <a:extLst>
              <a:ext uri="{FF2B5EF4-FFF2-40B4-BE49-F238E27FC236}">
                <a16:creationId xmlns:a16="http://schemas.microsoft.com/office/drawing/2014/main" id="{218596B9-5672-441D-AB9B-F3BFF41446FB}"/>
              </a:ext>
            </a:extLst>
          </p:cNvPr>
          <p:cNvCxnSpPr>
            <a:cxnSpLocks/>
          </p:cNvCxnSpPr>
          <p:nvPr/>
        </p:nvCxnSpPr>
        <p:spPr>
          <a:xfrm>
            <a:off x="5783330" y="1970581"/>
            <a:ext cx="0" cy="378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E2E84C5-8CE7-4A20-9B38-D4D28B1EFFD1}"/>
              </a:ext>
            </a:extLst>
          </p:cNvPr>
          <p:cNvSpPr/>
          <p:nvPr/>
        </p:nvSpPr>
        <p:spPr bwMode="ltGray">
          <a:xfrm>
            <a:off x="2765461" y="1566067"/>
            <a:ext cx="2119571" cy="4344367"/>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30" name="ZoneTexte 29">
            <a:extLst>
              <a:ext uri="{FF2B5EF4-FFF2-40B4-BE49-F238E27FC236}">
                <a16:creationId xmlns:a16="http://schemas.microsoft.com/office/drawing/2014/main" id="{2A95F391-00FC-4F55-B227-C2CC4190BF3B}"/>
              </a:ext>
            </a:extLst>
          </p:cNvPr>
          <p:cNvSpPr txBox="1"/>
          <p:nvPr/>
        </p:nvSpPr>
        <p:spPr>
          <a:xfrm>
            <a:off x="3108625" y="1700138"/>
            <a:ext cx="1103680"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latin typeface="+mj-lt"/>
              </a:rPr>
              <a:t>TOTAL</a:t>
            </a:r>
            <a:endParaRPr lang="fr-FR" sz="1200" dirty="0">
              <a:solidFill>
                <a:schemeClr val="bg1"/>
              </a:solidFill>
              <a:latin typeface="+mj-lt"/>
            </a:endParaRPr>
          </a:p>
        </p:txBody>
      </p:sp>
      <p:cxnSp>
        <p:nvCxnSpPr>
          <p:cNvPr id="32" name="Connecteur droit 31">
            <a:extLst>
              <a:ext uri="{FF2B5EF4-FFF2-40B4-BE49-F238E27FC236}">
                <a16:creationId xmlns:a16="http://schemas.microsoft.com/office/drawing/2014/main" id="{C3CAFF28-0B97-4A44-9F0E-2852A4E34D01}"/>
              </a:ext>
            </a:extLst>
          </p:cNvPr>
          <p:cNvCxnSpPr>
            <a:cxnSpLocks/>
          </p:cNvCxnSpPr>
          <p:nvPr/>
        </p:nvCxnSpPr>
        <p:spPr>
          <a:xfrm>
            <a:off x="2898578" y="2386863"/>
            <a:ext cx="126128" cy="0"/>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9B7B88A1-95B4-4084-B110-E006EAD107C4}"/>
              </a:ext>
            </a:extLst>
          </p:cNvPr>
          <p:cNvSpPr txBox="1"/>
          <p:nvPr/>
        </p:nvSpPr>
        <p:spPr>
          <a:xfrm>
            <a:off x="5742995" y="1616066"/>
            <a:ext cx="97784" cy="180049"/>
          </a:xfrm>
          <a:prstGeom prst="rect">
            <a:avLst/>
          </a:prstGeom>
          <a:noFill/>
        </p:spPr>
        <p:txBody>
          <a:bodyPr wrap="none" lIns="0" tIns="0" rIns="0" bIns="0" rtlCol="0">
            <a:spAutoFit/>
          </a:bodyPr>
          <a:lstStyle/>
          <a:p>
            <a:pPr>
              <a:lnSpc>
                <a:spcPct val="90000"/>
              </a:lnSpc>
              <a:spcBef>
                <a:spcPts val="600"/>
              </a:spcBef>
            </a:pPr>
            <a:r>
              <a:rPr lang="fr-FR" sz="1300" dirty="0">
                <a:solidFill>
                  <a:srgbClr val="000000"/>
                </a:solidFill>
                <a:latin typeface="+mj-lt"/>
              </a:rPr>
              <a:t>+</a:t>
            </a:r>
          </a:p>
        </p:txBody>
      </p:sp>
      <p:sp>
        <p:nvSpPr>
          <p:cNvPr id="35" name="ZoneTexte 34">
            <a:extLst>
              <a:ext uri="{FF2B5EF4-FFF2-40B4-BE49-F238E27FC236}">
                <a16:creationId xmlns:a16="http://schemas.microsoft.com/office/drawing/2014/main" id="{74480F9B-C44F-4CC3-8EEF-BE75F6EC40AC}"/>
              </a:ext>
            </a:extLst>
          </p:cNvPr>
          <p:cNvSpPr txBox="1"/>
          <p:nvPr/>
        </p:nvSpPr>
        <p:spPr>
          <a:xfrm>
            <a:off x="8365444" y="1594640"/>
            <a:ext cx="97784" cy="180049"/>
          </a:xfrm>
          <a:prstGeom prst="rect">
            <a:avLst/>
          </a:prstGeom>
          <a:noFill/>
        </p:spPr>
        <p:txBody>
          <a:bodyPr wrap="none" lIns="0" tIns="0" rIns="0" bIns="0" rtlCol="0">
            <a:spAutoFit/>
          </a:bodyPr>
          <a:lstStyle/>
          <a:p>
            <a:pPr>
              <a:lnSpc>
                <a:spcPct val="90000"/>
              </a:lnSpc>
              <a:spcBef>
                <a:spcPts val="600"/>
              </a:spcBef>
            </a:pPr>
            <a:r>
              <a:rPr lang="fr-FR" sz="1300" dirty="0">
                <a:solidFill>
                  <a:srgbClr val="000000"/>
                </a:solidFill>
                <a:latin typeface="+mj-lt"/>
              </a:rPr>
              <a:t>+</a:t>
            </a:r>
          </a:p>
        </p:txBody>
      </p:sp>
      <p:graphicFrame>
        <p:nvGraphicFramePr>
          <p:cNvPr id="36" name="Graphique C0">
            <a:extLst>
              <a:ext uri="{FF2B5EF4-FFF2-40B4-BE49-F238E27FC236}">
                <a16:creationId xmlns:a16="http://schemas.microsoft.com/office/drawing/2014/main" id="{3C998AE2-AF36-4885-942A-A940799E6DB4}"/>
              </a:ext>
            </a:extLst>
          </p:cNvPr>
          <p:cNvGraphicFramePr/>
          <p:nvPr>
            <p:extLst>
              <p:ext uri="{D42A27DB-BD31-4B8C-83A1-F6EECF244321}">
                <p14:modId xmlns:p14="http://schemas.microsoft.com/office/powerpoint/2010/main" val="1331968536"/>
              </p:ext>
            </p:extLst>
          </p:nvPr>
        </p:nvGraphicFramePr>
        <p:xfrm>
          <a:off x="2997440" y="2015358"/>
          <a:ext cx="2400000" cy="3906921"/>
        </p:xfrm>
        <a:graphic>
          <a:graphicData uri="http://schemas.openxmlformats.org/drawingml/2006/chart">
            <c:chart xmlns:c="http://schemas.openxmlformats.org/drawingml/2006/chart" xmlns:r="http://schemas.openxmlformats.org/officeDocument/2006/relationships" r:id="rId3"/>
          </a:graphicData>
        </a:graphic>
      </p:graphicFrame>
      <p:cxnSp>
        <p:nvCxnSpPr>
          <p:cNvPr id="70" name="Connecteur droit 69">
            <a:extLst>
              <a:ext uri="{FF2B5EF4-FFF2-40B4-BE49-F238E27FC236}">
                <a16:creationId xmlns:a16="http://schemas.microsoft.com/office/drawing/2014/main" id="{154688E7-F09E-4746-9591-6F71BC3EE27C}"/>
              </a:ext>
            </a:extLst>
          </p:cNvPr>
          <p:cNvCxnSpPr>
            <a:cxnSpLocks/>
          </p:cNvCxnSpPr>
          <p:nvPr/>
        </p:nvCxnSpPr>
        <p:spPr>
          <a:xfrm>
            <a:off x="5755151" y="2386863"/>
            <a:ext cx="126128" cy="0"/>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71" name="Graphique C1">
            <a:extLst>
              <a:ext uri="{FF2B5EF4-FFF2-40B4-BE49-F238E27FC236}">
                <a16:creationId xmlns:a16="http://schemas.microsoft.com/office/drawing/2014/main" id="{5DE6629A-7EF2-4121-ACF4-CA5BD7EA269A}"/>
              </a:ext>
            </a:extLst>
          </p:cNvPr>
          <p:cNvGraphicFramePr/>
          <p:nvPr>
            <p:extLst>
              <p:ext uri="{D42A27DB-BD31-4B8C-83A1-F6EECF244321}">
                <p14:modId xmlns:p14="http://schemas.microsoft.com/office/powerpoint/2010/main" val="2966218529"/>
              </p:ext>
            </p:extLst>
          </p:nvPr>
        </p:nvGraphicFramePr>
        <p:xfrm>
          <a:off x="5854013" y="2015358"/>
          <a:ext cx="2400000" cy="3906921"/>
        </p:xfrm>
        <a:graphic>
          <a:graphicData uri="http://schemas.openxmlformats.org/drawingml/2006/chart">
            <c:chart xmlns:c="http://schemas.openxmlformats.org/drawingml/2006/chart" xmlns:r="http://schemas.openxmlformats.org/officeDocument/2006/relationships" r:id="rId4"/>
          </a:graphicData>
        </a:graphic>
      </p:graphicFrame>
      <p:cxnSp>
        <p:nvCxnSpPr>
          <p:cNvPr id="82" name="Connecteur droit 81">
            <a:extLst>
              <a:ext uri="{FF2B5EF4-FFF2-40B4-BE49-F238E27FC236}">
                <a16:creationId xmlns:a16="http://schemas.microsoft.com/office/drawing/2014/main" id="{D5031EDF-F07E-45FF-8DFD-E7CCC3766ABA}"/>
              </a:ext>
            </a:extLst>
          </p:cNvPr>
          <p:cNvCxnSpPr>
            <a:cxnSpLocks/>
          </p:cNvCxnSpPr>
          <p:nvPr/>
        </p:nvCxnSpPr>
        <p:spPr>
          <a:xfrm>
            <a:off x="8300507" y="2386863"/>
            <a:ext cx="126128" cy="0"/>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83" name="Graphique C2">
            <a:extLst>
              <a:ext uri="{FF2B5EF4-FFF2-40B4-BE49-F238E27FC236}">
                <a16:creationId xmlns:a16="http://schemas.microsoft.com/office/drawing/2014/main" id="{57225575-784F-4172-9EEF-386D65EF9E9B}"/>
              </a:ext>
            </a:extLst>
          </p:cNvPr>
          <p:cNvGraphicFramePr/>
          <p:nvPr>
            <p:extLst>
              <p:ext uri="{D42A27DB-BD31-4B8C-83A1-F6EECF244321}">
                <p14:modId xmlns:p14="http://schemas.microsoft.com/office/powerpoint/2010/main" val="767127788"/>
              </p:ext>
            </p:extLst>
          </p:nvPr>
        </p:nvGraphicFramePr>
        <p:xfrm>
          <a:off x="8399369" y="2015358"/>
          <a:ext cx="2400000" cy="3906921"/>
        </p:xfrm>
        <a:graphic>
          <a:graphicData uri="http://schemas.openxmlformats.org/drawingml/2006/chart">
            <c:chart xmlns:c="http://schemas.openxmlformats.org/drawingml/2006/chart" xmlns:r="http://schemas.openxmlformats.org/officeDocument/2006/relationships" r:id="rId5"/>
          </a:graphicData>
        </a:graphic>
      </p:graphicFrame>
      <p:cxnSp>
        <p:nvCxnSpPr>
          <p:cNvPr id="94" name="Connecteur droit 93">
            <a:extLst>
              <a:ext uri="{FF2B5EF4-FFF2-40B4-BE49-F238E27FC236}">
                <a16:creationId xmlns:a16="http://schemas.microsoft.com/office/drawing/2014/main" id="{C509A0F7-609B-4095-86EA-579A8159476C}"/>
              </a:ext>
            </a:extLst>
          </p:cNvPr>
          <p:cNvCxnSpPr>
            <a:cxnSpLocks/>
          </p:cNvCxnSpPr>
          <p:nvPr/>
        </p:nvCxnSpPr>
        <p:spPr>
          <a:xfrm>
            <a:off x="8300507" y="1970581"/>
            <a:ext cx="0" cy="378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482C4AA7-FA79-496D-8A52-35A2DB3275FA}"/>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67" name="ZoneTexte 66">
            <a:extLst>
              <a:ext uri="{FF2B5EF4-FFF2-40B4-BE49-F238E27FC236}">
                <a16:creationId xmlns:a16="http://schemas.microsoft.com/office/drawing/2014/main" id="{6B340118-1664-4954-8A83-94ED80CD8295}"/>
              </a:ext>
            </a:extLst>
          </p:cNvPr>
          <p:cNvSpPr txBox="1"/>
          <p:nvPr/>
        </p:nvSpPr>
        <p:spPr>
          <a:xfrm>
            <a:off x="41564" y="2006926"/>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68" name="Groupe 67">
            <a:extLst>
              <a:ext uri="{FF2B5EF4-FFF2-40B4-BE49-F238E27FC236}">
                <a16:creationId xmlns:a16="http://schemas.microsoft.com/office/drawing/2014/main" id="{24522E7F-62DC-40C2-A4D1-445BB9A40688}"/>
              </a:ext>
            </a:extLst>
          </p:cNvPr>
          <p:cNvGrpSpPr/>
          <p:nvPr/>
        </p:nvGrpSpPr>
        <p:grpSpPr>
          <a:xfrm>
            <a:off x="-1" y="1840009"/>
            <a:ext cx="1669173" cy="1"/>
            <a:chOff x="8513442" y="720000"/>
            <a:chExt cx="3012811" cy="1"/>
          </a:xfrm>
        </p:grpSpPr>
        <p:cxnSp>
          <p:nvCxnSpPr>
            <p:cNvPr id="72" name="Connecteur droit 71">
              <a:extLst>
                <a:ext uri="{FF2B5EF4-FFF2-40B4-BE49-F238E27FC236}">
                  <a16:creationId xmlns:a16="http://schemas.microsoft.com/office/drawing/2014/main" id="{3ECA4F41-74DE-4127-9D18-1E0A0B65CBA1}"/>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B2047BB9-4899-4A41-9801-49B6E69EC6C7}"/>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74" name="Graphique 73">
            <a:extLst>
              <a:ext uri="{FF2B5EF4-FFF2-40B4-BE49-F238E27FC236}">
                <a16:creationId xmlns:a16="http://schemas.microsoft.com/office/drawing/2014/main" id="{50D2D1F0-CBB7-4A95-9331-DBAE052FDA3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69890" y="1503683"/>
            <a:ext cx="442359" cy="435520"/>
          </a:xfrm>
          <a:prstGeom prst="rect">
            <a:avLst/>
          </a:prstGeom>
        </p:spPr>
      </p:pic>
      <p:pic>
        <p:nvPicPr>
          <p:cNvPr id="75" name="Graphique 74">
            <a:extLst>
              <a:ext uri="{FF2B5EF4-FFF2-40B4-BE49-F238E27FC236}">
                <a16:creationId xmlns:a16="http://schemas.microsoft.com/office/drawing/2014/main" id="{B38BFCEB-925E-45F5-BB62-5A14D6A568D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0080" y="1586545"/>
            <a:ext cx="453989" cy="353661"/>
          </a:xfrm>
          <a:prstGeom prst="rect">
            <a:avLst/>
          </a:prstGeom>
        </p:spPr>
      </p:pic>
      <p:pic>
        <p:nvPicPr>
          <p:cNvPr id="76" name="Graphique 75">
            <a:extLst>
              <a:ext uri="{FF2B5EF4-FFF2-40B4-BE49-F238E27FC236}">
                <a16:creationId xmlns:a16="http://schemas.microsoft.com/office/drawing/2014/main" id="{8653E360-A587-4E3E-9B51-3599A9D6275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527043" y="1464564"/>
            <a:ext cx="168852" cy="413244"/>
          </a:xfrm>
          <a:prstGeom prst="rect">
            <a:avLst/>
          </a:prstGeom>
        </p:spPr>
      </p:pic>
      <p:pic>
        <p:nvPicPr>
          <p:cNvPr id="77" name="Graphique 76">
            <a:extLst>
              <a:ext uri="{FF2B5EF4-FFF2-40B4-BE49-F238E27FC236}">
                <a16:creationId xmlns:a16="http://schemas.microsoft.com/office/drawing/2014/main" id="{88B1A600-CBF6-41EE-B560-F304025619D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5877261" y="1464564"/>
            <a:ext cx="279939" cy="413244"/>
          </a:xfrm>
          <a:prstGeom prst="rect">
            <a:avLst/>
          </a:prstGeom>
        </p:spPr>
      </p:pic>
      <p:pic>
        <p:nvPicPr>
          <p:cNvPr id="78" name="Graphique 77">
            <a:extLst>
              <a:ext uri="{FF2B5EF4-FFF2-40B4-BE49-F238E27FC236}">
                <a16:creationId xmlns:a16="http://schemas.microsoft.com/office/drawing/2014/main" id="{685EFB2F-EF42-4C0D-A0C2-769837D89FDA}"/>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7958433" y="1464623"/>
            <a:ext cx="324375" cy="408801"/>
          </a:xfrm>
          <a:prstGeom prst="rect">
            <a:avLst/>
          </a:prstGeom>
        </p:spPr>
      </p:pic>
      <p:pic>
        <p:nvPicPr>
          <p:cNvPr id="79" name="Graphique 78">
            <a:extLst>
              <a:ext uri="{FF2B5EF4-FFF2-40B4-BE49-F238E27FC236}">
                <a16:creationId xmlns:a16="http://schemas.microsoft.com/office/drawing/2014/main" id="{7B2F48E7-9987-4AC7-A8DD-2768FD50C63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8532174" y="1464623"/>
            <a:ext cx="599869" cy="408801"/>
          </a:xfrm>
          <a:prstGeom prst="rect">
            <a:avLst/>
          </a:prstGeom>
        </p:spPr>
      </p:pic>
      <p:sp>
        <p:nvSpPr>
          <p:cNvPr id="5" name="Espace réservé du numéro de diapositive 4">
            <a:extLst>
              <a:ext uri="{FF2B5EF4-FFF2-40B4-BE49-F238E27FC236}">
                <a16:creationId xmlns:a16="http://schemas.microsoft.com/office/drawing/2014/main" id="{381C5EBA-EFE9-4BBE-B850-E2613C56B746}"/>
              </a:ext>
            </a:extLst>
          </p:cNvPr>
          <p:cNvSpPr>
            <a:spLocks noGrp="1"/>
          </p:cNvSpPr>
          <p:nvPr>
            <p:ph type="sldNum" sz="quarter" idx="15"/>
          </p:nvPr>
        </p:nvSpPr>
        <p:spPr/>
        <p:txBody>
          <a:bodyPr/>
          <a:lstStyle/>
          <a:p>
            <a:fld id="{4034BEE3-566C-4068-A777-C3A4762E861B}" type="slidenum">
              <a:rPr lang="en-GB" smtClean="0"/>
              <a:pPr/>
              <a:t>24</a:t>
            </a:fld>
            <a:endParaRPr lang="en-GB" dirty="0"/>
          </a:p>
        </p:txBody>
      </p:sp>
      <p:pic>
        <p:nvPicPr>
          <p:cNvPr id="3" name="Image 2">
            <a:extLst>
              <a:ext uri="{FF2B5EF4-FFF2-40B4-BE49-F238E27FC236}">
                <a16:creationId xmlns:a16="http://schemas.microsoft.com/office/drawing/2014/main" id="{EA6EA387-3858-4D5F-BD60-CB9D3C4B19E2}"/>
              </a:ext>
            </a:extLst>
          </p:cNvPr>
          <p:cNvPicPr>
            <a:picLocks noChangeAspect="1"/>
          </p:cNvPicPr>
          <p:nvPr/>
        </p:nvPicPr>
        <p:blipFill>
          <a:blip r:embed="rId18"/>
          <a:stretch>
            <a:fillRect/>
          </a:stretch>
        </p:blipFill>
        <p:spPr>
          <a:xfrm>
            <a:off x="2838051" y="2491218"/>
            <a:ext cx="289759" cy="193097"/>
          </a:xfrm>
          <a:prstGeom prst="rect">
            <a:avLst/>
          </a:prstGeom>
        </p:spPr>
      </p:pic>
      <p:pic>
        <p:nvPicPr>
          <p:cNvPr id="8" name="Image 7">
            <a:extLst>
              <a:ext uri="{FF2B5EF4-FFF2-40B4-BE49-F238E27FC236}">
                <a16:creationId xmlns:a16="http://schemas.microsoft.com/office/drawing/2014/main" id="{DEB8E105-394C-4AA3-B5B9-18D5820768BF}"/>
              </a:ext>
            </a:extLst>
          </p:cNvPr>
          <p:cNvPicPr>
            <a:picLocks noChangeAspect="1"/>
          </p:cNvPicPr>
          <p:nvPr/>
        </p:nvPicPr>
        <p:blipFill>
          <a:blip r:embed="rId19"/>
          <a:stretch>
            <a:fillRect/>
          </a:stretch>
        </p:blipFill>
        <p:spPr>
          <a:xfrm>
            <a:off x="2843977" y="2142817"/>
            <a:ext cx="289759" cy="193210"/>
          </a:xfrm>
          <a:prstGeom prst="rect">
            <a:avLst/>
          </a:prstGeom>
        </p:spPr>
      </p:pic>
      <p:pic>
        <p:nvPicPr>
          <p:cNvPr id="10" name="Image 9">
            <a:extLst>
              <a:ext uri="{FF2B5EF4-FFF2-40B4-BE49-F238E27FC236}">
                <a16:creationId xmlns:a16="http://schemas.microsoft.com/office/drawing/2014/main" id="{F6416563-8290-4DC3-8369-6BD39E4D5547}"/>
              </a:ext>
            </a:extLst>
          </p:cNvPr>
          <p:cNvPicPr>
            <a:picLocks noChangeAspect="1"/>
          </p:cNvPicPr>
          <p:nvPr/>
        </p:nvPicPr>
        <p:blipFill>
          <a:blip r:embed="rId20"/>
          <a:stretch>
            <a:fillRect/>
          </a:stretch>
        </p:blipFill>
        <p:spPr>
          <a:xfrm>
            <a:off x="8864599" y="3106060"/>
            <a:ext cx="311020" cy="317500"/>
          </a:xfrm>
          <a:prstGeom prst="rect">
            <a:avLst/>
          </a:prstGeom>
        </p:spPr>
      </p:pic>
      <p:sp>
        <p:nvSpPr>
          <p:cNvPr id="11" name="ZoneTexte 10">
            <a:extLst>
              <a:ext uri="{FF2B5EF4-FFF2-40B4-BE49-F238E27FC236}">
                <a16:creationId xmlns:a16="http://schemas.microsoft.com/office/drawing/2014/main" id="{9B3F2A1C-5257-47A4-89EE-469272C68D7D}"/>
              </a:ext>
            </a:extLst>
          </p:cNvPr>
          <p:cNvSpPr txBox="1"/>
          <p:nvPr/>
        </p:nvSpPr>
        <p:spPr>
          <a:xfrm>
            <a:off x="9175619" y="310606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39</a:t>
            </a:r>
          </a:p>
        </p:txBody>
      </p:sp>
      <p:pic>
        <p:nvPicPr>
          <p:cNvPr id="13" name="Image 12">
            <a:extLst>
              <a:ext uri="{FF2B5EF4-FFF2-40B4-BE49-F238E27FC236}">
                <a16:creationId xmlns:a16="http://schemas.microsoft.com/office/drawing/2014/main" id="{D6C72C6A-1FD7-453C-A3FD-7E38BE86BE2E}"/>
              </a:ext>
            </a:extLst>
          </p:cNvPr>
          <p:cNvPicPr>
            <a:picLocks noChangeAspect="1"/>
          </p:cNvPicPr>
          <p:nvPr/>
        </p:nvPicPr>
        <p:blipFill>
          <a:blip r:embed="rId21"/>
          <a:stretch>
            <a:fillRect/>
          </a:stretch>
        </p:blipFill>
        <p:spPr>
          <a:xfrm>
            <a:off x="9677400" y="4110196"/>
            <a:ext cx="324115" cy="317500"/>
          </a:xfrm>
          <a:prstGeom prst="rect">
            <a:avLst/>
          </a:prstGeom>
        </p:spPr>
      </p:pic>
      <p:sp>
        <p:nvSpPr>
          <p:cNvPr id="14" name="ZoneTexte 13">
            <a:extLst>
              <a:ext uri="{FF2B5EF4-FFF2-40B4-BE49-F238E27FC236}">
                <a16:creationId xmlns:a16="http://schemas.microsoft.com/office/drawing/2014/main" id="{2E62B664-B8C1-4A06-A8EA-81288F8EDC26}"/>
              </a:ext>
            </a:extLst>
          </p:cNvPr>
          <p:cNvSpPr txBox="1"/>
          <p:nvPr/>
        </p:nvSpPr>
        <p:spPr>
          <a:xfrm>
            <a:off x="10001515" y="411019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24</a:t>
            </a:r>
          </a:p>
        </p:txBody>
      </p:sp>
      <p:pic>
        <p:nvPicPr>
          <p:cNvPr id="16" name="Image 15">
            <a:extLst>
              <a:ext uri="{FF2B5EF4-FFF2-40B4-BE49-F238E27FC236}">
                <a16:creationId xmlns:a16="http://schemas.microsoft.com/office/drawing/2014/main" id="{1363F4BD-E954-4D2C-940D-C6E13684165C}"/>
              </a:ext>
            </a:extLst>
          </p:cNvPr>
          <p:cNvPicPr>
            <a:picLocks noChangeAspect="1"/>
          </p:cNvPicPr>
          <p:nvPr/>
        </p:nvPicPr>
        <p:blipFill>
          <a:blip r:embed="rId20"/>
          <a:stretch>
            <a:fillRect/>
          </a:stretch>
        </p:blipFill>
        <p:spPr>
          <a:xfrm>
            <a:off x="9182099" y="2436637"/>
            <a:ext cx="311020" cy="317500"/>
          </a:xfrm>
          <a:prstGeom prst="rect">
            <a:avLst/>
          </a:prstGeom>
        </p:spPr>
      </p:pic>
      <p:sp>
        <p:nvSpPr>
          <p:cNvPr id="20" name="ZoneTexte 19">
            <a:extLst>
              <a:ext uri="{FF2B5EF4-FFF2-40B4-BE49-F238E27FC236}">
                <a16:creationId xmlns:a16="http://schemas.microsoft.com/office/drawing/2014/main" id="{526883CC-32F3-4F37-BAC3-3832E9C8AA3F}"/>
              </a:ext>
            </a:extLst>
          </p:cNvPr>
          <p:cNvSpPr txBox="1"/>
          <p:nvPr/>
        </p:nvSpPr>
        <p:spPr>
          <a:xfrm>
            <a:off x="9493119" y="2436637"/>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67</a:t>
            </a:r>
          </a:p>
        </p:txBody>
      </p:sp>
      <p:pic>
        <p:nvPicPr>
          <p:cNvPr id="23" name="Image 22">
            <a:extLst>
              <a:ext uri="{FF2B5EF4-FFF2-40B4-BE49-F238E27FC236}">
                <a16:creationId xmlns:a16="http://schemas.microsoft.com/office/drawing/2014/main" id="{C53B9665-313B-4F77-8366-397A8B635DD8}"/>
              </a:ext>
            </a:extLst>
          </p:cNvPr>
          <p:cNvPicPr>
            <a:picLocks noChangeAspect="1"/>
          </p:cNvPicPr>
          <p:nvPr/>
        </p:nvPicPr>
        <p:blipFill>
          <a:blip r:embed="rId20"/>
          <a:stretch>
            <a:fillRect/>
          </a:stretch>
        </p:blipFill>
        <p:spPr>
          <a:xfrm>
            <a:off x="8953499" y="3440772"/>
            <a:ext cx="311020" cy="317500"/>
          </a:xfrm>
          <a:prstGeom prst="rect">
            <a:avLst/>
          </a:prstGeom>
        </p:spPr>
      </p:pic>
      <p:sp>
        <p:nvSpPr>
          <p:cNvPr id="24" name="ZoneTexte 23">
            <a:extLst>
              <a:ext uri="{FF2B5EF4-FFF2-40B4-BE49-F238E27FC236}">
                <a16:creationId xmlns:a16="http://schemas.microsoft.com/office/drawing/2014/main" id="{6D82859C-1CB7-450F-AEF1-71554DC59D31}"/>
              </a:ext>
            </a:extLst>
          </p:cNvPr>
          <p:cNvSpPr txBox="1"/>
          <p:nvPr/>
        </p:nvSpPr>
        <p:spPr>
          <a:xfrm>
            <a:off x="9264519" y="3440772"/>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34</a:t>
            </a:r>
          </a:p>
        </p:txBody>
      </p:sp>
      <p:pic>
        <p:nvPicPr>
          <p:cNvPr id="26" name="Image 25">
            <a:extLst>
              <a:ext uri="{FF2B5EF4-FFF2-40B4-BE49-F238E27FC236}">
                <a16:creationId xmlns:a16="http://schemas.microsoft.com/office/drawing/2014/main" id="{0EF4B862-C2E8-4250-B9C2-CD83CAD4F177}"/>
              </a:ext>
            </a:extLst>
          </p:cNvPr>
          <p:cNvPicPr>
            <a:picLocks noChangeAspect="1"/>
          </p:cNvPicPr>
          <p:nvPr/>
        </p:nvPicPr>
        <p:blipFill>
          <a:blip r:embed="rId20"/>
          <a:stretch>
            <a:fillRect/>
          </a:stretch>
        </p:blipFill>
        <p:spPr>
          <a:xfrm>
            <a:off x="9093199" y="4444908"/>
            <a:ext cx="311020" cy="317500"/>
          </a:xfrm>
          <a:prstGeom prst="rect">
            <a:avLst/>
          </a:prstGeom>
        </p:spPr>
      </p:pic>
      <p:sp>
        <p:nvSpPr>
          <p:cNvPr id="28" name="ZoneTexte 27">
            <a:extLst>
              <a:ext uri="{FF2B5EF4-FFF2-40B4-BE49-F238E27FC236}">
                <a16:creationId xmlns:a16="http://schemas.microsoft.com/office/drawing/2014/main" id="{8E2C16F0-1D3A-4B6C-96DD-0509CA9B1B5A}"/>
              </a:ext>
            </a:extLst>
          </p:cNvPr>
          <p:cNvSpPr txBox="1"/>
          <p:nvPr/>
        </p:nvSpPr>
        <p:spPr>
          <a:xfrm>
            <a:off x="9404219" y="444490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33</a:t>
            </a:r>
          </a:p>
        </p:txBody>
      </p:sp>
      <p:pic>
        <p:nvPicPr>
          <p:cNvPr id="33" name="Image 32">
            <a:extLst>
              <a:ext uri="{FF2B5EF4-FFF2-40B4-BE49-F238E27FC236}">
                <a16:creationId xmlns:a16="http://schemas.microsoft.com/office/drawing/2014/main" id="{068F8968-CED3-4D36-9F82-EC92369491A9}"/>
              </a:ext>
            </a:extLst>
          </p:cNvPr>
          <p:cNvPicPr>
            <a:picLocks noChangeAspect="1"/>
          </p:cNvPicPr>
          <p:nvPr/>
        </p:nvPicPr>
        <p:blipFill>
          <a:blip r:embed="rId21"/>
          <a:stretch>
            <a:fillRect/>
          </a:stretch>
        </p:blipFill>
        <p:spPr>
          <a:xfrm>
            <a:off x="10261600" y="5449044"/>
            <a:ext cx="324115" cy="317500"/>
          </a:xfrm>
          <a:prstGeom prst="rect">
            <a:avLst/>
          </a:prstGeom>
        </p:spPr>
      </p:pic>
      <p:sp>
        <p:nvSpPr>
          <p:cNvPr id="38" name="ZoneTexte 37">
            <a:extLst>
              <a:ext uri="{FF2B5EF4-FFF2-40B4-BE49-F238E27FC236}">
                <a16:creationId xmlns:a16="http://schemas.microsoft.com/office/drawing/2014/main" id="{E09F1E9C-8D14-4BE6-AF32-C7FB707AE99E}"/>
              </a:ext>
            </a:extLst>
          </p:cNvPr>
          <p:cNvSpPr txBox="1"/>
          <p:nvPr/>
        </p:nvSpPr>
        <p:spPr>
          <a:xfrm>
            <a:off x="10585715" y="5449044"/>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33</a:t>
            </a:r>
          </a:p>
        </p:txBody>
      </p:sp>
      <p:pic>
        <p:nvPicPr>
          <p:cNvPr id="40" name="Image 39">
            <a:extLst>
              <a:ext uri="{FF2B5EF4-FFF2-40B4-BE49-F238E27FC236}">
                <a16:creationId xmlns:a16="http://schemas.microsoft.com/office/drawing/2014/main" id="{5843E1A6-61C1-4B05-B113-668626425519}"/>
              </a:ext>
            </a:extLst>
          </p:cNvPr>
          <p:cNvPicPr>
            <a:picLocks noChangeAspect="1"/>
          </p:cNvPicPr>
          <p:nvPr/>
        </p:nvPicPr>
        <p:blipFill>
          <a:blip r:embed="rId20"/>
          <a:stretch>
            <a:fillRect/>
          </a:stretch>
        </p:blipFill>
        <p:spPr>
          <a:xfrm>
            <a:off x="6667499" y="2436637"/>
            <a:ext cx="311020" cy="317500"/>
          </a:xfrm>
          <a:prstGeom prst="rect">
            <a:avLst/>
          </a:prstGeom>
        </p:spPr>
      </p:pic>
      <p:sp>
        <p:nvSpPr>
          <p:cNvPr id="41" name="ZoneTexte 40">
            <a:extLst>
              <a:ext uri="{FF2B5EF4-FFF2-40B4-BE49-F238E27FC236}">
                <a16:creationId xmlns:a16="http://schemas.microsoft.com/office/drawing/2014/main" id="{C5CB2054-AE6E-489F-9C61-94BE03AAA19C}"/>
              </a:ext>
            </a:extLst>
          </p:cNvPr>
          <p:cNvSpPr txBox="1"/>
          <p:nvPr/>
        </p:nvSpPr>
        <p:spPr>
          <a:xfrm>
            <a:off x="6978519" y="2436637"/>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51</a:t>
            </a:r>
          </a:p>
        </p:txBody>
      </p:sp>
      <p:pic>
        <p:nvPicPr>
          <p:cNvPr id="43" name="Image 42">
            <a:extLst>
              <a:ext uri="{FF2B5EF4-FFF2-40B4-BE49-F238E27FC236}">
                <a16:creationId xmlns:a16="http://schemas.microsoft.com/office/drawing/2014/main" id="{BA6280C8-5414-4DE5-B634-4702B996F2A9}"/>
              </a:ext>
            </a:extLst>
          </p:cNvPr>
          <p:cNvPicPr>
            <a:picLocks noChangeAspect="1"/>
          </p:cNvPicPr>
          <p:nvPr/>
        </p:nvPicPr>
        <p:blipFill>
          <a:blip r:embed="rId20"/>
          <a:stretch>
            <a:fillRect/>
          </a:stretch>
        </p:blipFill>
        <p:spPr>
          <a:xfrm>
            <a:off x="6438899" y="3440772"/>
            <a:ext cx="311020" cy="317500"/>
          </a:xfrm>
          <a:prstGeom prst="rect">
            <a:avLst/>
          </a:prstGeom>
        </p:spPr>
      </p:pic>
      <p:sp>
        <p:nvSpPr>
          <p:cNvPr id="44" name="ZoneTexte 43">
            <a:extLst>
              <a:ext uri="{FF2B5EF4-FFF2-40B4-BE49-F238E27FC236}">
                <a16:creationId xmlns:a16="http://schemas.microsoft.com/office/drawing/2014/main" id="{2EA8B73E-0035-4BF4-B848-02F10713E72B}"/>
              </a:ext>
            </a:extLst>
          </p:cNvPr>
          <p:cNvSpPr txBox="1"/>
          <p:nvPr/>
        </p:nvSpPr>
        <p:spPr>
          <a:xfrm>
            <a:off x="6749919" y="3440772"/>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27</a:t>
            </a:r>
          </a:p>
        </p:txBody>
      </p:sp>
      <p:pic>
        <p:nvPicPr>
          <p:cNvPr id="46" name="Image 45">
            <a:extLst>
              <a:ext uri="{FF2B5EF4-FFF2-40B4-BE49-F238E27FC236}">
                <a16:creationId xmlns:a16="http://schemas.microsoft.com/office/drawing/2014/main" id="{CA67774E-C4BA-4D74-9E11-CC4221F21CA0}"/>
              </a:ext>
            </a:extLst>
          </p:cNvPr>
          <p:cNvPicPr>
            <a:picLocks noChangeAspect="1"/>
          </p:cNvPicPr>
          <p:nvPr/>
        </p:nvPicPr>
        <p:blipFill>
          <a:blip r:embed="rId20"/>
          <a:stretch>
            <a:fillRect/>
          </a:stretch>
        </p:blipFill>
        <p:spPr>
          <a:xfrm>
            <a:off x="6540499" y="4444908"/>
            <a:ext cx="311020" cy="317500"/>
          </a:xfrm>
          <a:prstGeom prst="rect">
            <a:avLst/>
          </a:prstGeom>
        </p:spPr>
      </p:pic>
      <p:sp>
        <p:nvSpPr>
          <p:cNvPr id="47" name="ZoneTexte 46">
            <a:extLst>
              <a:ext uri="{FF2B5EF4-FFF2-40B4-BE49-F238E27FC236}">
                <a16:creationId xmlns:a16="http://schemas.microsoft.com/office/drawing/2014/main" id="{5D80A353-7603-4A9C-B12F-C2C2506F04FA}"/>
              </a:ext>
            </a:extLst>
          </p:cNvPr>
          <p:cNvSpPr txBox="1"/>
          <p:nvPr/>
        </p:nvSpPr>
        <p:spPr>
          <a:xfrm>
            <a:off x="6851519" y="444490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24</a:t>
            </a:r>
          </a:p>
        </p:txBody>
      </p:sp>
      <p:pic>
        <p:nvPicPr>
          <p:cNvPr id="49" name="Image 48">
            <a:extLst>
              <a:ext uri="{FF2B5EF4-FFF2-40B4-BE49-F238E27FC236}">
                <a16:creationId xmlns:a16="http://schemas.microsoft.com/office/drawing/2014/main" id="{F4975337-35C9-4704-9AE5-C3670BF434B6}"/>
              </a:ext>
            </a:extLst>
          </p:cNvPr>
          <p:cNvPicPr>
            <a:picLocks noChangeAspect="1"/>
          </p:cNvPicPr>
          <p:nvPr/>
        </p:nvPicPr>
        <p:blipFill>
          <a:blip r:embed="rId21"/>
          <a:stretch>
            <a:fillRect/>
          </a:stretch>
        </p:blipFill>
        <p:spPr>
          <a:xfrm>
            <a:off x="7683500" y="5449044"/>
            <a:ext cx="324115" cy="317500"/>
          </a:xfrm>
          <a:prstGeom prst="rect">
            <a:avLst/>
          </a:prstGeom>
        </p:spPr>
      </p:pic>
      <p:sp>
        <p:nvSpPr>
          <p:cNvPr id="50" name="ZoneTexte 49">
            <a:extLst>
              <a:ext uri="{FF2B5EF4-FFF2-40B4-BE49-F238E27FC236}">
                <a16:creationId xmlns:a16="http://schemas.microsoft.com/office/drawing/2014/main" id="{A87D9E3E-3B4D-407C-9A15-B435851C574F}"/>
              </a:ext>
            </a:extLst>
          </p:cNvPr>
          <p:cNvSpPr txBox="1"/>
          <p:nvPr/>
        </p:nvSpPr>
        <p:spPr>
          <a:xfrm>
            <a:off x="8007615" y="5449044"/>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48</a:t>
            </a:r>
          </a:p>
        </p:txBody>
      </p:sp>
      <p:pic>
        <p:nvPicPr>
          <p:cNvPr id="52" name="Image 51">
            <a:extLst>
              <a:ext uri="{FF2B5EF4-FFF2-40B4-BE49-F238E27FC236}">
                <a16:creationId xmlns:a16="http://schemas.microsoft.com/office/drawing/2014/main" id="{40ADA209-F519-4AB7-907F-662373A129A6}"/>
              </a:ext>
            </a:extLst>
          </p:cNvPr>
          <p:cNvPicPr>
            <a:picLocks noChangeAspect="1"/>
          </p:cNvPicPr>
          <p:nvPr/>
        </p:nvPicPr>
        <p:blipFill>
          <a:blip r:embed="rId20"/>
          <a:stretch>
            <a:fillRect/>
          </a:stretch>
        </p:blipFill>
        <p:spPr>
          <a:xfrm>
            <a:off x="4051299" y="2101925"/>
            <a:ext cx="311020" cy="317500"/>
          </a:xfrm>
          <a:prstGeom prst="rect">
            <a:avLst/>
          </a:prstGeom>
        </p:spPr>
      </p:pic>
      <p:sp>
        <p:nvSpPr>
          <p:cNvPr id="53" name="ZoneTexte 52">
            <a:extLst>
              <a:ext uri="{FF2B5EF4-FFF2-40B4-BE49-F238E27FC236}">
                <a16:creationId xmlns:a16="http://schemas.microsoft.com/office/drawing/2014/main" id="{774FC6DD-B08E-42E5-B894-909BB4F601E4}"/>
              </a:ext>
            </a:extLst>
          </p:cNvPr>
          <p:cNvSpPr txBox="1"/>
          <p:nvPr/>
        </p:nvSpPr>
        <p:spPr>
          <a:xfrm>
            <a:off x="4362319" y="2101925"/>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59</a:t>
            </a:r>
          </a:p>
        </p:txBody>
      </p:sp>
      <p:pic>
        <p:nvPicPr>
          <p:cNvPr id="55" name="Image 54">
            <a:extLst>
              <a:ext uri="{FF2B5EF4-FFF2-40B4-BE49-F238E27FC236}">
                <a16:creationId xmlns:a16="http://schemas.microsoft.com/office/drawing/2014/main" id="{51993C3D-B4C8-49E5-8FDD-7F71EFC53BA5}"/>
              </a:ext>
            </a:extLst>
          </p:cNvPr>
          <p:cNvPicPr>
            <a:picLocks noChangeAspect="1"/>
          </p:cNvPicPr>
          <p:nvPr/>
        </p:nvPicPr>
        <p:blipFill>
          <a:blip r:embed="rId20"/>
          <a:stretch>
            <a:fillRect/>
          </a:stretch>
        </p:blipFill>
        <p:spPr>
          <a:xfrm>
            <a:off x="3479799" y="3106060"/>
            <a:ext cx="311020" cy="317500"/>
          </a:xfrm>
          <a:prstGeom prst="rect">
            <a:avLst/>
          </a:prstGeom>
        </p:spPr>
      </p:pic>
      <p:sp>
        <p:nvSpPr>
          <p:cNvPr id="56" name="ZoneTexte 55">
            <a:extLst>
              <a:ext uri="{FF2B5EF4-FFF2-40B4-BE49-F238E27FC236}">
                <a16:creationId xmlns:a16="http://schemas.microsoft.com/office/drawing/2014/main" id="{EBDB099E-1A69-471F-BCB4-1E7FF116C8C6}"/>
              </a:ext>
            </a:extLst>
          </p:cNvPr>
          <p:cNvSpPr txBox="1"/>
          <p:nvPr/>
        </p:nvSpPr>
        <p:spPr>
          <a:xfrm>
            <a:off x="3790819" y="310606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31</a:t>
            </a:r>
          </a:p>
        </p:txBody>
      </p:sp>
      <p:pic>
        <p:nvPicPr>
          <p:cNvPr id="59" name="Image 58">
            <a:extLst>
              <a:ext uri="{FF2B5EF4-FFF2-40B4-BE49-F238E27FC236}">
                <a16:creationId xmlns:a16="http://schemas.microsoft.com/office/drawing/2014/main" id="{C4C66C0C-C210-4A4E-A77A-D3FCFA6652E7}"/>
              </a:ext>
            </a:extLst>
          </p:cNvPr>
          <p:cNvPicPr>
            <a:picLocks noChangeAspect="1"/>
          </p:cNvPicPr>
          <p:nvPr/>
        </p:nvPicPr>
        <p:blipFill>
          <a:blip r:embed="rId21"/>
          <a:stretch>
            <a:fillRect/>
          </a:stretch>
        </p:blipFill>
        <p:spPr>
          <a:xfrm>
            <a:off x="4597400" y="5114332"/>
            <a:ext cx="324115" cy="317500"/>
          </a:xfrm>
          <a:prstGeom prst="rect">
            <a:avLst/>
          </a:prstGeom>
        </p:spPr>
      </p:pic>
      <p:sp>
        <p:nvSpPr>
          <p:cNvPr id="60" name="ZoneTexte 59">
            <a:extLst>
              <a:ext uri="{FF2B5EF4-FFF2-40B4-BE49-F238E27FC236}">
                <a16:creationId xmlns:a16="http://schemas.microsoft.com/office/drawing/2014/main" id="{93966249-4EE7-4F45-A776-72DE4B8A6165}"/>
              </a:ext>
            </a:extLst>
          </p:cNvPr>
          <p:cNvSpPr txBox="1"/>
          <p:nvPr/>
        </p:nvSpPr>
        <p:spPr>
          <a:xfrm>
            <a:off x="4921515" y="5114332"/>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41</a:t>
            </a:r>
          </a:p>
        </p:txBody>
      </p:sp>
      <p:pic>
        <p:nvPicPr>
          <p:cNvPr id="63" name="Image 62">
            <a:extLst>
              <a:ext uri="{FF2B5EF4-FFF2-40B4-BE49-F238E27FC236}">
                <a16:creationId xmlns:a16="http://schemas.microsoft.com/office/drawing/2014/main" id="{26EDA339-0F3C-4020-A440-2B56E0F5F21C}"/>
              </a:ext>
            </a:extLst>
          </p:cNvPr>
          <p:cNvPicPr>
            <a:picLocks noChangeAspect="1"/>
          </p:cNvPicPr>
          <p:nvPr/>
        </p:nvPicPr>
        <p:blipFill>
          <a:blip r:embed="rId20"/>
          <a:stretch>
            <a:fillRect/>
          </a:stretch>
        </p:blipFill>
        <p:spPr>
          <a:xfrm>
            <a:off x="3797299" y="2436637"/>
            <a:ext cx="311020" cy="317500"/>
          </a:xfrm>
          <a:prstGeom prst="rect">
            <a:avLst/>
          </a:prstGeom>
        </p:spPr>
      </p:pic>
      <p:sp>
        <p:nvSpPr>
          <p:cNvPr id="69" name="ZoneTexte 68">
            <a:extLst>
              <a:ext uri="{FF2B5EF4-FFF2-40B4-BE49-F238E27FC236}">
                <a16:creationId xmlns:a16="http://schemas.microsoft.com/office/drawing/2014/main" id="{A98D5324-9D52-4144-8C2B-892CA9405CCC}"/>
              </a:ext>
            </a:extLst>
          </p:cNvPr>
          <p:cNvSpPr txBox="1"/>
          <p:nvPr/>
        </p:nvSpPr>
        <p:spPr>
          <a:xfrm>
            <a:off x="4108319" y="2436637"/>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61</a:t>
            </a:r>
          </a:p>
        </p:txBody>
      </p:sp>
      <p:pic>
        <p:nvPicPr>
          <p:cNvPr id="81" name="Image 80">
            <a:extLst>
              <a:ext uri="{FF2B5EF4-FFF2-40B4-BE49-F238E27FC236}">
                <a16:creationId xmlns:a16="http://schemas.microsoft.com/office/drawing/2014/main" id="{E16EBF48-286F-46A0-9063-52070AF39B8D}"/>
              </a:ext>
            </a:extLst>
          </p:cNvPr>
          <p:cNvPicPr>
            <a:picLocks noChangeAspect="1"/>
          </p:cNvPicPr>
          <p:nvPr/>
        </p:nvPicPr>
        <p:blipFill>
          <a:blip r:embed="rId20"/>
          <a:stretch>
            <a:fillRect/>
          </a:stretch>
        </p:blipFill>
        <p:spPr>
          <a:xfrm>
            <a:off x="3568699" y="3440772"/>
            <a:ext cx="311020" cy="317500"/>
          </a:xfrm>
          <a:prstGeom prst="rect">
            <a:avLst/>
          </a:prstGeom>
        </p:spPr>
      </p:pic>
      <p:sp>
        <p:nvSpPr>
          <p:cNvPr id="84" name="ZoneTexte 83">
            <a:extLst>
              <a:ext uri="{FF2B5EF4-FFF2-40B4-BE49-F238E27FC236}">
                <a16:creationId xmlns:a16="http://schemas.microsoft.com/office/drawing/2014/main" id="{14B2F7FC-9A73-4AFF-8F9D-92EA7830A4A4}"/>
              </a:ext>
            </a:extLst>
          </p:cNvPr>
          <p:cNvSpPr txBox="1"/>
          <p:nvPr/>
        </p:nvSpPr>
        <p:spPr>
          <a:xfrm>
            <a:off x="3879719" y="3440772"/>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31</a:t>
            </a:r>
          </a:p>
        </p:txBody>
      </p:sp>
      <p:pic>
        <p:nvPicPr>
          <p:cNvPr id="86" name="Image 85">
            <a:extLst>
              <a:ext uri="{FF2B5EF4-FFF2-40B4-BE49-F238E27FC236}">
                <a16:creationId xmlns:a16="http://schemas.microsoft.com/office/drawing/2014/main" id="{58F7B6EB-8271-4BD0-9F1E-9FE06FDFC304}"/>
              </a:ext>
            </a:extLst>
          </p:cNvPr>
          <p:cNvPicPr>
            <a:picLocks noChangeAspect="1"/>
          </p:cNvPicPr>
          <p:nvPr/>
        </p:nvPicPr>
        <p:blipFill>
          <a:blip r:embed="rId20"/>
          <a:stretch>
            <a:fillRect/>
          </a:stretch>
        </p:blipFill>
        <p:spPr>
          <a:xfrm>
            <a:off x="3682999" y="4444908"/>
            <a:ext cx="311020" cy="317500"/>
          </a:xfrm>
          <a:prstGeom prst="rect">
            <a:avLst/>
          </a:prstGeom>
        </p:spPr>
      </p:pic>
      <p:sp>
        <p:nvSpPr>
          <p:cNvPr id="87" name="ZoneTexte 86">
            <a:extLst>
              <a:ext uri="{FF2B5EF4-FFF2-40B4-BE49-F238E27FC236}">
                <a16:creationId xmlns:a16="http://schemas.microsoft.com/office/drawing/2014/main" id="{963C749A-BAFC-4A95-B5EF-5D62B7414C00}"/>
              </a:ext>
            </a:extLst>
          </p:cNvPr>
          <p:cNvSpPr txBox="1"/>
          <p:nvPr/>
        </p:nvSpPr>
        <p:spPr>
          <a:xfrm>
            <a:off x="3994019" y="444490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30</a:t>
            </a:r>
          </a:p>
        </p:txBody>
      </p:sp>
      <p:pic>
        <p:nvPicPr>
          <p:cNvPr id="89" name="Image 88">
            <a:extLst>
              <a:ext uri="{FF2B5EF4-FFF2-40B4-BE49-F238E27FC236}">
                <a16:creationId xmlns:a16="http://schemas.microsoft.com/office/drawing/2014/main" id="{11A45913-F792-42BF-8383-269E39732AD2}"/>
              </a:ext>
            </a:extLst>
          </p:cNvPr>
          <p:cNvPicPr>
            <a:picLocks noChangeAspect="1"/>
          </p:cNvPicPr>
          <p:nvPr/>
        </p:nvPicPr>
        <p:blipFill>
          <a:blip r:embed="rId21"/>
          <a:stretch>
            <a:fillRect/>
          </a:stretch>
        </p:blipFill>
        <p:spPr>
          <a:xfrm>
            <a:off x="4838700" y="5449044"/>
            <a:ext cx="324115" cy="317500"/>
          </a:xfrm>
          <a:prstGeom prst="rect">
            <a:avLst/>
          </a:prstGeom>
        </p:spPr>
      </p:pic>
      <p:sp>
        <p:nvSpPr>
          <p:cNvPr id="90" name="ZoneTexte 89">
            <a:extLst>
              <a:ext uri="{FF2B5EF4-FFF2-40B4-BE49-F238E27FC236}">
                <a16:creationId xmlns:a16="http://schemas.microsoft.com/office/drawing/2014/main" id="{BBC8E24F-4A3F-45BF-B273-236EE1900CC6}"/>
              </a:ext>
            </a:extLst>
          </p:cNvPr>
          <p:cNvSpPr txBox="1"/>
          <p:nvPr/>
        </p:nvSpPr>
        <p:spPr>
          <a:xfrm>
            <a:off x="5162815" y="5449044"/>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39</a:t>
            </a:r>
          </a:p>
        </p:txBody>
      </p:sp>
    </p:spTree>
    <p:extLst>
      <p:ext uri="{BB962C8B-B14F-4D97-AF65-F5344CB8AC3E}">
        <p14:creationId xmlns:p14="http://schemas.microsoft.com/office/powerpoint/2010/main" val="344773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a:extLst>
              <a:ext uri="{FF2B5EF4-FFF2-40B4-BE49-F238E27FC236}">
                <a16:creationId xmlns:a16="http://schemas.microsoft.com/office/drawing/2014/main" id="{506DBA9F-AB40-4353-A5BE-9FDC8D372425}"/>
              </a:ext>
            </a:extLst>
          </p:cNvPr>
          <p:cNvSpPr txBox="1"/>
          <p:nvPr/>
        </p:nvSpPr>
        <p:spPr>
          <a:xfrm>
            <a:off x="2962744" y="1665268"/>
            <a:ext cx="1103680"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BNPPSlabSerif"/>
                <a:ea typeface="+mn-ea"/>
                <a:cs typeface="+mn-cs"/>
              </a:rPr>
              <a:t>TOTAL</a:t>
            </a:r>
          </a:p>
        </p:txBody>
      </p:sp>
      <p:cxnSp>
        <p:nvCxnSpPr>
          <p:cNvPr id="46" name="Connecteur droit 45">
            <a:extLst>
              <a:ext uri="{FF2B5EF4-FFF2-40B4-BE49-F238E27FC236}">
                <a16:creationId xmlns:a16="http://schemas.microsoft.com/office/drawing/2014/main" id="{EBA43AC1-6843-4F3B-B587-F9833F5F1890}"/>
              </a:ext>
            </a:extLst>
          </p:cNvPr>
          <p:cNvCxnSpPr>
            <a:cxnSpLocks/>
          </p:cNvCxnSpPr>
          <p:nvPr/>
        </p:nvCxnSpPr>
        <p:spPr>
          <a:xfrm>
            <a:off x="2476026" y="1966292"/>
            <a:ext cx="0" cy="3844242"/>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4618F091-3260-4107-B2C6-358C7F90A3DA}"/>
              </a:ext>
            </a:extLst>
          </p:cNvPr>
          <p:cNvSpPr>
            <a:spLocks noGrp="1"/>
          </p:cNvSpPr>
          <p:nvPr>
            <p:ph type="title"/>
          </p:nvPr>
        </p:nvSpPr>
        <p:spPr>
          <a:xfrm>
            <a:off x="359400" y="368010"/>
            <a:ext cx="11473200" cy="246221"/>
          </a:xfrm>
        </p:spPr>
        <p:txBody>
          <a:bodyPr/>
          <a:lstStyle/>
          <a:p>
            <a:r>
              <a:rPr lang="en-US" dirty="0"/>
              <a:t>Mobility policy </a:t>
            </a:r>
            <a:r>
              <a:rPr lang="en-US" dirty="0" smtClean="0"/>
              <a:t>adaptation coinciding with homeworking</a:t>
            </a:r>
            <a:endParaRPr lang="fr-FR" dirty="0"/>
          </a:p>
        </p:txBody>
      </p:sp>
      <p:sp>
        <p:nvSpPr>
          <p:cNvPr id="66" name="Organigramme : Entrée manuelle 65">
            <a:extLst>
              <a:ext uri="{FF2B5EF4-FFF2-40B4-BE49-F238E27FC236}">
                <a16:creationId xmlns:a16="http://schemas.microsoft.com/office/drawing/2014/main" id="{66D55552-8BDE-42A1-89A0-2A75F18E6F50}"/>
              </a:ext>
            </a:extLst>
          </p:cNvPr>
          <p:cNvSpPr/>
          <p:nvPr/>
        </p:nvSpPr>
        <p:spPr bwMode="ltGray">
          <a:xfrm rot="10800000">
            <a:off x="359400" y="-8168"/>
            <a:ext cx="98550" cy="464340"/>
          </a:xfrm>
          <a:prstGeom prst="flowChartManualInput">
            <a:avLst/>
          </a:prstGeom>
          <a:solidFill>
            <a:srgbClr val="0095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7" name="Organigramme : Entrée manuelle 66">
            <a:extLst>
              <a:ext uri="{FF2B5EF4-FFF2-40B4-BE49-F238E27FC236}">
                <a16:creationId xmlns:a16="http://schemas.microsoft.com/office/drawing/2014/main" id="{3796304E-374A-4239-96D2-4C2723D31ADD}"/>
              </a:ext>
            </a:extLst>
          </p:cNvPr>
          <p:cNvSpPr/>
          <p:nvPr/>
        </p:nvSpPr>
        <p:spPr bwMode="ltGray">
          <a:xfrm>
            <a:off x="359400" y="323512"/>
            <a:ext cx="98550" cy="464340"/>
          </a:xfrm>
          <a:prstGeom prst="flowChartManualInput">
            <a:avLst/>
          </a:prstGeom>
          <a:solidFill>
            <a:srgbClr val="8ACD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68" name="Graphique Slide">
            <a:extLst>
              <a:ext uri="{FF2B5EF4-FFF2-40B4-BE49-F238E27FC236}">
                <a16:creationId xmlns:a16="http://schemas.microsoft.com/office/drawing/2014/main" id="{48CA95FF-8720-4494-AEC0-7C119770850A}"/>
              </a:ext>
            </a:extLst>
          </p:cNvPr>
          <p:cNvGraphicFramePr>
            <a:graphicFrameLocks/>
          </p:cNvGraphicFramePr>
          <p:nvPr>
            <p:extLst>
              <p:ext uri="{D42A27DB-BD31-4B8C-83A1-F6EECF244321}">
                <p14:modId xmlns:p14="http://schemas.microsoft.com/office/powerpoint/2010/main" val="3283010926"/>
              </p:ext>
            </p:extLst>
          </p:nvPr>
        </p:nvGraphicFramePr>
        <p:xfrm>
          <a:off x="2335242" y="1469936"/>
          <a:ext cx="6585024" cy="4554914"/>
        </p:xfrm>
        <a:graphic>
          <a:graphicData uri="http://schemas.openxmlformats.org/drawingml/2006/chart">
            <c:chart xmlns:c="http://schemas.openxmlformats.org/drawingml/2006/chart" xmlns:r="http://schemas.openxmlformats.org/officeDocument/2006/relationships" r:id="rId3"/>
          </a:graphicData>
        </a:graphic>
      </p:graphicFrame>
      <p:pic>
        <p:nvPicPr>
          <p:cNvPr id="69" name="Graphique 68">
            <a:extLst>
              <a:ext uri="{FF2B5EF4-FFF2-40B4-BE49-F238E27FC236}">
                <a16:creationId xmlns:a16="http://schemas.microsoft.com/office/drawing/2014/main" id="{7C718606-DE9D-4818-A398-AA0BF35BF21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150578" y="3373045"/>
            <a:ext cx="169200" cy="107673"/>
          </a:xfrm>
          <a:prstGeom prst="rect">
            <a:avLst/>
          </a:prstGeom>
        </p:spPr>
      </p:pic>
      <p:pic>
        <p:nvPicPr>
          <p:cNvPr id="70" name="Graphique 69">
            <a:extLst>
              <a:ext uri="{FF2B5EF4-FFF2-40B4-BE49-F238E27FC236}">
                <a16:creationId xmlns:a16="http://schemas.microsoft.com/office/drawing/2014/main" id="{1C1D736F-0728-4C9F-8DCA-976E725DC02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150807" y="3956578"/>
            <a:ext cx="168742" cy="107382"/>
          </a:xfrm>
          <a:prstGeom prst="rect">
            <a:avLst/>
          </a:prstGeom>
        </p:spPr>
      </p:pic>
      <p:pic>
        <p:nvPicPr>
          <p:cNvPr id="71" name="Graphique 70">
            <a:extLst>
              <a:ext uri="{FF2B5EF4-FFF2-40B4-BE49-F238E27FC236}">
                <a16:creationId xmlns:a16="http://schemas.microsoft.com/office/drawing/2014/main" id="{1C434242-1FDF-49D8-A274-9F701597054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150578" y="4582021"/>
            <a:ext cx="169200" cy="107674"/>
          </a:xfrm>
          <a:prstGeom prst="rect">
            <a:avLst/>
          </a:prstGeom>
        </p:spPr>
      </p:pic>
      <p:sp>
        <p:nvSpPr>
          <p:cNvPr id="73" name="ZoneTexte 72">
            <a:extLst>
              <a:ext uri="{FF2B5EF4-FFF2-40B4-BE49-F238E27FC236}">
                <a16:creationId xmlns:a16="http://schemas.microsoft.com/office/drawing/2014/main" id="{06A09A9D-380C-433E-B37A-AD16B9D1F132}"/>
              </a:ext>
            </a:extLst>
          </p:cNvPr>
          <p:cNvSpPr txBox="1"/>
          <p:nvPr/>
        </p:nvSpPr>
        <p:spPr>
          <a:xfrm>
            <a:off x="318760" y="3352689"/>
            <a:ext cx="1768213" cy="30777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ea typeface="+mn-ea"/>
                <a:cs typeface="+mn-cs"/>
              </a:rPr>
              <a:t>Yes, we have already changed our mobility/fleet policy</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74" name="ZoneTexte 73">
            <a:extLst>
              <a:ext uri="{FF2B5EF4-FFF2-40B4-BE49-F238E27FC236}">
                <a16:creationId xmlns:a16="http://schemas.microsoft.com/office/drawing/2014/main" id="{9ED35DE3-0DB0-4062-A1AB-E18051D91BFA}"/>
              </a:ext>
            </a:extLst>
          </p:cNvPr>
          <p:cNvSpPr txBox="1"/>
          <p:nvPr/>
        </p:nvSpPr>
        <p:spPr>
          <a:xfrm>
            <a:off x="244133" y="3936165"/>
            <a:ext cx="1842840" cy="30777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ea typeface="+mn-ea"/>
                <a:cs typeface="+mn-cs"/>
              </a:rPr>
              <a:t>Yes, we are considering changing our mobility/fleet policy</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75" name="ZoneTexte 74">
            <a:extLst>
              <a:ext uri="{FF2B5EF4-FFF2-40B4-BE49-F238E27FC236}">
                <a16:creationId xmlns:a16="http://schemas.microsoft.com/office/drawing/2014/main" id="{055F0E06-A15E-44F3-BB67-F4CE22130417}"/>
              </a:ext>
            </a:extLst>
          </p:cNvPr>
          <p:cNvSpPr txBox="1"/>
          <p:nvPr/>
        </p:nvSpPr>
        <p:spPr>
          <a:xfrm>
            <a:off x="244134" y="4561842"/>
            <a:ext cx="1842840" cy="461665"/>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ea typeface="+mn-ea"/>
                <a:cs typeface="+mn-cs"/>
              </a:rPr>
              <a:t>No, we haven't changed nor consider changing anything due to homeworking</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49" name="ZoneTexte 48">
            <a:extLst>
              <a:ext uri="{FF2B5EF4-FFF2-40B4-BE49-F238E27FC236}">
                <a16:creationId xmlns:a16="http://schemas.microsoft.com/office/drawing/2014/main" id="{F1A354C4-86AF-9B4B-A096-C19F910E1B6E}"/>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50" name="ZoneTexte 49">
            <a:extLst>
              <a:ext uri="{FF2B5EF4-FFF2-40B4-BE49-F238E27FC236}">
                <a16:creationId xmlns:a16="http://schemas.microsoft.com/office/drawing/2014/main" id="{34E06DE6-A5B7-7246-A13B-BD41906FC761}"/>
              </a:ext>
            </a:extLst>
          </p:cNvPr>
          <p:cNvSpPr txBox="1"/>
          <p:nvPr/>
        </p:nvSpPr>
        <p:spPr>
          <a:xfrm>
            <a:off x="41564" y="2006926"/>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51" name="Groupe 50">
            <a:extLst>
              <a:ext uri="{FF2B5EF4-FFF2-40B4-BE49-F238E27FC236}">
                <a16:creationId xmlns:a16="http://schemas.microsoft.com/office/drawing/2014/main" id="{518E796B-B28C-C64E-A9A3-DC97C9E9572C}"/>
              </a:ext>
            </a:extLst>
          </p:cNvPr>
          <p:cNvGrpSpPr/>
          <p:nvPr/>
        </p:nvGrpSpPr>
        <p:grpSpPr>
          <a:xfrm>
            <a:off x="-1" y="1840009"/>
            <a:ext cx="1669173" cy="1"/>
            <a:chOff x="8513442" y="720000"/>
            <a:chExt cx="3012811" cy="1"/>
          </a:xfrm>
        </p:grpSpPr>
        <p:cxnSp>
          <p:nvCxnSpPr>
            <p:cNvPr id="52" name="Connecteur droit 51">
              <a:extLst>
                <a:ext uri="{FF2B5EF4-FFF2-40B4-BE49-F238E27FC236}">
                  <a16:creationId xmlns:a16="http://schemas.microsoft.com/office/drawing/2014/main" id="{0C56C5C8-5D2E-B44D-90D3-DE80B9E3EB5B}"/>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D3243D68-58D3-604B-A525-4874B0E0CFEE}"/>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5" name="Graphique 64">
            <a:extLst>
              <a:ext uri="{FF2B5EF4-FFF2-40B4-BE49-F238E27FC236}">
                <a16:creationId xmlns:a16="http://schemas.microsoft.com/office/drawing/2014/main" id="{910BD729-D973-EF44-A5A8-3CA7549C6E2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969890" y="1503683"/>
            <a:ext cx="442359" cy="435520"/>
          </a:xfrm>
          <a:prstGeom prst="rect">
            <a:avLst/>
          </a:prstGeom>
        </p:spPr>
      </p:pic>
      <p:pic>
        <p:nvPicPr>
          <p:cNvPr id="85" name="Graphique 84">
            <a:extLst>
              <a:ext uri="{FF2B5EF4-FFF2-40B4-BE49-F238E27FC236}">
                <a16:creationId xmlns:a16="http://schemas.microsoft.com/office/drawing/2014/main" id="{5C39AF35-5316-E94F-9BAB-2CC7CA6D612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430080" y="1586545"/>
            <a:ext cx="453989" cy="353661"/>
          </a:xfrm>
          <a:prstGeom prst="rect">
            <a:avLst/>
          </a:prstGeom>
        </p:spPr>
      </p:pic>
      <p:sp>
        <p:nvSpPr>
          <p:cNvPr id="5" name="Espace réservé du numéro de diapositive 4">
            <a:extLst>
              <a:ext uri="{FF2B5EF4-FFF2-40B4-BE49-F238E27FC236}">
                <a16:creationId xmlns:a16="http://schemas.microsoft.com/office/drawing/2014/main" id="{69540CC4-85E3-4120-9A85-5157862353A5}"/>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B4984EAB-EA91-4A28-B62E-DBDBB82EFA3C}"/>
              </a:ext>
            </a:extLst>
          </p:cNvPr>
          <p:cNvSpPr/>
          <p:nvPr/>
        </p:nvSpPr>
        <p:spPr bwMode="ltGray">
          <a:xfrm>
            <a:off x="2708811" y="1892284"/>
            <a:ext cx="803221" cy="734312"/>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 name="Ellipse 87">
            <a:extLst>
              <a:ext uri="{FF2B5EF4-FFF2-40B4-BE49-F238E27FC236}">
                <a16:creationId xmlns:a16="http://schemas.microsoft.com/office/drawing/2014/main" id="{913E33F8-266F-4883-8C53-9C974DF922CB}"/>
              </a:ext>
            </a:extLst>
          </p:cNvPr>
          <p:cNvSpPr/>
          <p:nvPr/>
        </p:nvSpPr>
        <p:spPr bwMode="ltGray">
          <a:xfrm>
            <a:off x="3174973" y="1819315"/>
            <a:ext cx="396000" cy="396000"/>
          </a:xfrm>
          <a:prstGeom prst="ellipse">
            <a:avLst/>
          </a:prstGeom>
          <a:solidFill>
            <a:srgbClr val="04899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FFFFF"/>
                </a:solidFill>
                <a:effectLst/>
                <a:uLnTx/>
                <a:uFillTx/>
                <a:ea typeface="+mn-ea"/>
                <a:cs typeface="Arial" panose="020B0604020202020204" pitchFamily="34" charset="0"/>
              </a:rPr>
              <a:t>15</a:t>
            </a:r>
            <a:endParaRPr kumimoji="0" lang="fr-FR"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pic>
        <p:nvPicPr>
          <p:cNvPr id="90" name="Graphique 89">
            <a:extLst>
              <a:ext uri="{FF2B5EF4-FFF2-40B4-BE49-F238E27FC236}">
                <a16:creationId xmlns:a16="http://schemas.microsoft.com/office/drawing/2014/main" id="{C9723AC6-9709-4D17-94AB-4A7A5A366CA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857288" y="1824763"/>
            <a:ext cx="169200" cy="107673"/>
          </a:xfrm>
          <a:prstGeom prst="rect">
            <a:avLst/>
          </a:prstGeom>
        </p:spPr>
      </p:pic>
      <p:pic>
        <p:nvPicPr>
          <p:cNvPr id="92" name="Graphique 91">
            <a:extLst>
              <a:ext uri="{FF2B5EF4-FFF2-40B4-BE49-F238E27FC236}">
                <a16:creationId xmlns:a16="http://schemas.microsoft.com/office/drawing/2014/main" id="{2D7D4E1C-6EBB-4B3D-8C98-85EBD699C06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57288" y="1607176"/>
            <a:ext cx="168742" cy="107382"/>
          </a:xfrm>
          <a:prstGeom prst="rect">
            <a:avLst/>
          </a:prstGeom>
        </p:spPr>
      </p:pic>
      <p:sp>
        <p:nvSpPr>
          <p:cNvPr id="93" name="ZoneTexte 92">
            <a:extLst>
              <a:ext uri="{FF2B5EF4-FFF2-40B4-BE49-F238E27FC236}">
                <a16:creationId xmlns:a16="http://schemas.microsoft.com/office/drawing/2014/main" id="{C2D9D62F-DB78-4E16-8B27-CD712EC89E8A}"/>
              </a:ext>
            </a:extLst>
          </p:cNvPr>
          <p:cNvSpPr txBox="1"/>
          <p:nvPr/>
        </p:nvSpPr>
        <p:spPr>
          <a:xfrm>
            <a:off x="5980769" y="1583923"/>
            <a:ext cx="1810977" cy="153888"/>
          </a:xfrm>
          <a:prstGeom prst="rect">
            <a:avLst/>
          </a:prstGeom>
          <a:noFill/>
        </p:spPr>
        <p:txBody>
          <a:bodyPr wrap="square" lIns="0" tIns="0" rIns="0" bIns="0" rtlCol="0">
            <a:spAutoFit/>
          </a:bodyPr>
          <a:lstStyle/>
          <a:p>
            <a:pPr algn="r"/>
            <a:r>
              <a:rPr lang="en-US" sz="1000" dirty="0">
                <a:solidFill>
                  <a:srgbClr val="000000"/>
                </a:solidFill>
              </a:rPr>
              <a:t>Already implemented</a:t>
            </a:r>
            <a:endParaRPr lang="en-GB" sz="1000" dirty="0">
              <a:solidFill>
                <a:srgbClr val="000000"/>
              </a:solidFill>
            </a:endParaRPr>
          </a:p>
        </p:txBody>
      </p:sp>
      <p:sp>
        <p:nvSpPr>
          <p:cNvPr id="94" name="ZoneTexte 93">
            <a:extLst>
              <a:ext uri="{FF2B5EF4-FFF2-40B4-BE49-F238E27FC236}">
                <a16:creationId xmlns:a16="http://schemas.microsoft.com/office/drawing/2014/main" id="{7758D111-4B72-4E40-A76F-3D1633328FF5}"/>
              </a:ext>
            </a:extLst>
          </p:cNvPr>
          <p:cNvSpPr txBox="1"/>
          <p:nvPr/>
        </p:nvSpPr>
        <p:spPr>
          <a:xfrm>
            <a:off x="5683071" y="1801655"/>
            <a:ext cx="2108675" cy="153888"/>
          </a:xfrm>
          <a:prstGeom prst="rect">
            <a:avLst/>
          </a:prstGeom>
          <a:noFill/>
        </p:spPr>
        <p:txBody>
          <a:bodyPr wrap="square" lIns="0" tIns="0" rIns="0" bIns="0" rtlCol="0">
            <a:spAutoFit/>
          </a:bodyPr>
          <a:lstStyle/>
          <a:p>
            <a:pPr algn="r"/>
            <a:r>
              <a:rPr lang="en-GB" sz="1000" dirty="0">
                <a:solidFill>
                  <a:srgbClr val="000000"/>
                </a:solidFill>
              </a:rPr>
              <a:t>Considered in the future</a:t>
            </a:r>
          </a:p>
        </p:txBody>
      </p:sp>
      <p:sp>
        <p:nvSpPr>
          <p:cNvPr id="95" name="ZoneTexte 94">
            <a:extLst>
              <a:ext uri="{FF2B5EF4-FFF2-40B4-BE49-F238E27FC236}">
                <a16:creationId xmlns:a16="http://schemas.microsoft.com/office/drawing/2014/main" id="{31B46D36-AA3E-429C-922B-88AA31BCF9BC}"/>
              </a:ext>
            </a:extLst>
          </p:cNvPr>
          <p:cNvSpPr txBox="1"/>
          <p:nvPr/>
        </p:nvSpPr>
        <p:spPr>
          <a:xfrm>
            <a:off x="195810" y="2257264"/>
            <a:ext cx="2117074" cy="36933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45454">
                    <a:lumMod val="50000"/>
                  </a:srgbClr>
                </a:solidFill>
                <a:effectLst/>
                <a:uLnTx/>
                <a:uFillTx/>
                <a:ea typeface="+mn-ea"/>
                <a:cs typeface="+mn-cs"/>
              </a:rPr>
              <a:t>NET CHANGED THE POLICY OR CONSIDER CHANGING </a:t>
            </a:r>
          </a:p>
        </p:txBody>
      </p:sp>
      <p:sp>
        <p:nvSpPr>
          <p:cNvPr id="6" name="Rectangle 5">
            <a:extLst>
              <a:ext uri="{FF2B5EF4-FFF2-40B4-BE49-F238E27FC236}">
                <a16:creationId xmlns:a16="http://schemas.microsoft.com/office/drawing/2014/main" id="{B680E264-2FD5-4B33-8886-1B75A2EE56FF}"/>
              </a:ext>
            </a:extLst>
          </p:cNvPr>
          <p:cNvSpPr/>
          <p:nvPr/>
        </p:nvSpPr>
        <p:spPr>
          <a:xfrm>
            <a:off x="4185093" y="6025394"/>
            <a:ext cx="7650470"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marR="0" lvl="1" indent="0" algn="r" defTabSz="609570" rtl="0" eaLnBrk="0" fontAlgn="base" latinLnBrk="0" hangingPunct="0">
              <a:lnSpc>
                <a:spcPct val="100000"/>
              </a:lnSpc>
              <a:spcBef>
                <a:spcPts val="0"/>
              </a:spcBef>
              <a:spcAft>
                <a:spcPct val="0"/>
              </a:spcAft>
              <a:buClr>
                <a:prstClr val="white">
                  <a:lumMod val="50000"/>
                </a:prstClr>
              </a:buClr>
              <a:buSzPct val="120000"/>
              <a:buFontTx/>
              <a:buNone/>
              <a:tabLst/>
              <a:defRPr/>
            </a:pPr>
            <a:r>
              <a:rPr kumimoji="0" lang="en-US" sz="800" b="0" i="1" u="none" strike="noStrike" kern="0" cap="none" spc="0" normalizeH="0" baseline="0" noProof="0" dirty="0">
                <a:ln>
                  <a:noFill/>
                </a:ln>
                <a:solidFill>
                  <a:srgbClr val="FFFFFF">
                    <a:lumMod val="50000"/>
                  </a:srgbClr>
                </a:solidFill>
                <a:effectLst/>
                <a:uLnTx/>
                <a:uFillTx/>
                <a:latin typeface="+mn-lt"/>
              </a:rPr>
              <a:t>With regards to the development of homeworking, have you changed, or do you consider changing your mobility/fleet policy?</a:t>
            </a:r>
          </a:p>
          <a:p>
            <a:pPr marL="0" marR="0" lvl="1" indent="0" algn="r" defTabSz="609570" rtl="0" eaLnBrk="0" fontAlgn="base" latinLnBrk="0" hangingPunct="0">
              <a:lnSpc>
                <a:spcPct val="100000"/>
              </a:lnSpc>
              <a:spcBef>
                <a:spcPts val="0"/>
              </a:spcBef>
              <a:spcAft>
                <a:spcPct val="0"/>
              </a:spcAft>
              <a:buClr>
                <a:prstClr val="white">
                  <a:lumMod val="50000"/>
                </a:prstClr>
              </a:buClr>
              <a:buSzPct val="120000"/>
              <a:buFontTx/>
              <a:buNone/>
              <a:tabLst/>
              <a:defRPr/>
            </a:pPr>
            <a:r>
              <a:rPr kumimoji="0" lang="en-US" sz="800" b="0" i="1" u="none" strike="noStrike" kern="0" cap="none" spc="0" normalizeH="0" baseline="0" noProof="0" dirty="0">
                <a:ln>
                  <a:noFill/>
                </a:ln>
                <a:solidFill>
                  <a:srgbClr val="FFFFFF">
                    <a:lumMod val="50000"/>
                  </a:srgbClr>
                </a:solidFill>
                <a:effectLst/>
                <a:uLnTx/>
                <a:uFillTx/>
                <a:latin typeface="+mn-lt"/>
              </a:rPr>
              <a:t>And among the following changes, can you please select those you have implemented or consider implementing with regards to the development of homeworking?</a:t>
            </a:r>
          </a:p>
        </p:txBody>
      </p:sp>
      <p:sp>
        <p:nvSpPr>
          <p:cNvPr id="77" name="ZoneTexte Slide">
            <a:extLst>
              <a:ext uri="{FF2B5EF4-FFF2-40B4-BE49-F238E27FC236}">
                <a16:creationId xmlns:a16="http://schemas.microsoft.com/office/drawing/2014/main" id="{E5CB55D0-3208-4974-B121-D88FFEA1C794}"/>
              </a:ext>
            </a:extLst>
          </p:cNvPr>
          <p:cNvSpPr txBox="1"/>
          <p:nvPr/>
        </p:nvSpPr>
        <p:spPr>
          <a:xfrm>
            <a:off x="4973092" y="622519"/>
            <a:ext cx="6324619" cy="643047"/>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100" i="1" dirty="0">
                <a:solidFill>
                  <a:srgbClr val="008756"/>
                </a:solidFill>
              </a:rPr>
              <a:t>HOW TO READ THE RESULTS ?</a:t>
            </a:r>
          </a:p>
          <a:p>
            <a:pPr marL="72000">
              <a:lnSpc>
                <a:spcPct val="90000"/>
              </a:lnSpc>
              <a:spcBef>
                <a:spcPts val="600"/>
              </a:spcBef>
            </a:pPr>
            <a:r>
              <a:rPr lang="en-GB" sz="1100" i="1" dirty="0">
                <a:solidFill>
                  <a:srgbClr val="000000"/>
                </a:solidFill>
              </a:rPr>
              <a:t>In Belgium, among the companies that changed or consider changing their mobility policy, </a:t>
            </a:r>
            <a:r>
              <a:rPr lang="en-GB" sz="1100" i="1" dirty="0" smtClean="0">
                <a:solidFill>
                  <a:srgbClr val="000000"/>
                </a:solidFill>
              </a:rPr>
              <a:t>15% </a:t>
            </a:r>
            <a:r>
              <a:rPr lang="en-GB" sz="1100" i="1" dirty="0">
                <a:solidFill>
                  <a:srgbClr val="000000"/>
                </a:solidFill>
              </a:rPr>
              <a:t>have already changed the company car policy in terms of mileage or models.</a:t>
            </a:r>
          </a:p>
        </p:txBody>
      </p:sp>
      <p:graphicFrame>
        <p:nvGraphicFramePr>
          <p:cNvPr id="89" name="Graphique C0">
            <a:extLst>
              <a:ext uri="{FF2B5EF4-FFF2-40B4-BE49-F238E27FC236}">
                <a16:creationId xmlns:a16="http://schemas.microsoft.com/office/drawing/2014/main" id="{869668BB-48B1-4796-BD74-4B253B01B0D4}"/>
              </a:ext>
            </a:extLst>
          </p:cNvPr>
          <p:cNvGraphicFramePr/>
          <p:nvPr>
            <p:extLst>
              <p:ext uri="{D42A27DB-BD31-4B8C-83A1-F6EECF244321}">
                <p14:modId xmlns:p14="http://schemas.microsoft.com/office/powerpoint/2010/main" val="486139353"/>
              </p:ext>
            </p:extLst>
          </p:nvPr>
        </p:nvGraphicFramePr>
        <p:xfrm>
          <a:off x="10189018" y="1966292"/>
          <a:ext cx="2967423" cy="344717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0" name="Graphique C0">
            <a:extLst>
              <a:ext uri="{FF2B5EF4-FFF2-40B4-BE49-F238E27FC236}">
                <a16:creationId xmlns:a16="http://schemas.microsoft.com/office/drawing/2014/main" id="{BA280398-A236-4E8D-9FAA-F8E52DFB987C}"/>
              </a:ext>
            </a:extLst>
          </p:cNvPr>
          <p:cNvGraphicFramePr/>
          <p:nvPr>
            <p:extLst>
              <p:ext uri="{D42A27DB-BD31-4B8C-83A1-F6EECF244321}">
                <p14:modId xmlns:p14="http://schemas.microsoft.com/office/powerpoint/2010/main" val="1212624346"/>
              </p:ext>
            </p:extLst>
          </p:nvPr>
        </p:nvGraphicFramePr>
        <p:xfrm>
          <a:off x="8108875" y="1966292"/>
          <a:ext cx="2967423" cy="344717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 name="Tableau 2">
            <a:extLst>
              <a:ext uri="{FF2B5EF4-FFF2-40B4-BE49-F238E27FC236}">
                <a16:creationId xmlns:a16="http://schemas.microsoft.com/office/drawing/2014/main" id="{598BBB62-0138-4107-B242-B29779FD4A41}"/>
              </a:ext>
            </a:extLst>
          </p:cNvPr>
          <p:cNvGraphicFramePr>
            <a:graphicFrameLocks noGrp="1"/>
          </p:cNvGraphicFramePr>
          <p:nvPr>
            <p:extLst>
              <p:ext uri="{D42A27DB-BD31-4B8C-83A1-F6EECF244321}">
                <p14:modId xmlns:p14="http://schemas.microsoft.com/office/powerpoint/2010/main" val="4183429162"/>
              </p:ext>
            </p:extLst>
          </p:nvPr>
        </p:nvGraphicFramePr>
        <p:xfrm>
          <a:off x="5767872" y="2091564"/>
          <a:ext cx="2309873" cy="3205960"/>
        </p:xfrm>
        <a:graphic>
          <a:graphicData uri="http://schemas.openxmlformats.org/drawingml/2006/table">
            <a:tbl>
              <a:tblPr>
                <a:tableStyleId>{5C22544A-7EE6-4342-B048-85BDC9FD1C3A}</a:tableStyleId>
              </a:tblPr>
              <a:tblGrid>
                <a:gridCol w="2309873">
                  <a:extLst>
                    <a:ext uri="{9D8B030D-6E8A-4147-A177-3AD203B41FA5}">
                      <a16:colId xmlns:a16="http://schemas.microsoft.com/office/drawing/2014/main" val="103828891"/>
                    </a:ext>
                  </a:extLst>
                </a:gridCol>
              </a:tblGrid>
              <a:tr h="641192">
                <a:tc>
                  <a:txBody>
                    <a:bodyPr/>
                    <a:lstStyle/>
                    <a:p>
                      <a:pPr marL="0" algn="r" defTabSz="914400" rtl="0" eaLnBrk="1" fontAlgn="b" latinLnBrk="0" hangingPunct="1">
                        <a:lnSpc>
                          <a:spcPts val="1400"/>
                        </a:lnSpc>
                      </a:pPr>
                      <a:r>
                        <a:rPr lang="en-US" sz="1100" b="0" i="0" u="none" strike="noStrike" kern="1200">
                          <a:solidFill>
                            <a:srgbClr val="000000"/>
                          </a:solidFill>
                          <a:effectLst/>
                          <a:latin typeface="+mj-lt"/>
                          <a:ea typeface="+mn-ea"/>
                          <a:cs typeface="+mn-cs"/>
                        </a:rPr>
                        <a:t>Changing the company car policy in terms of mileage or models</a:t>
                      </a:r>
                      <a:endParaRPr lang="en-US" sz="11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0953225"/>
                  </a:ext>
                </a:extLst>
              </a:tr>
              <a:tr h="641192">
                <a:tc>
                  <a:txBody>
                    <a:bodyPr/>
                    <a:lstStyle/>
                    <a:p>
                      <a:pPr marL="0" algn="r" defTabSz="914400" rtl="0" eaLnBrk="1" fontAlgn="b" latinLnBrk="0" hangingPunct="1">
                        <a:lnSpc>
                          <a:spcPts val="1400"/>
                        </a:lnSpc>
                      </a:pPr>
                      <a:r>
                        <a:rPr lang="en-US" sz="1100" b="0" i="0" u="none" strike="noStrike" kern="1200">
                          <a:solidFill>
                            <a:srgbClr val="000000"/>
                          </a:solidFill>
                          <a:effectLst/>
                          <a:latin typeface="+mj-lt"/>
                          <a:ea typeface="+mn-ea"/>
                          <a:cs typeface="+mn-cs"/>
                        </a:rPr>
                        <a:t>Developing alternative mobility solutions (such as bicycles, scooters…) or mobility packages</a:t>
                      </a:r>
                      <a:endParaRPr lang="en-US" sz="11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0774269"/>
                  </a:ext>
                </a:extLst>
              </a:tr>
              <a:tr h="641192">
                <a:tc>
                  <a:txBody>
                    <a:bodyPr/>
                    <a:lstStyle/>
                    <a:p>
                      <a:pPr marL="0" algn="r" defTabSz="914400" rtl="0" eaLnBrk="1" fontAlgn="b" latinLnBrk="0" hangingPunct="1">
                        <a:lnSpc>
                          <a:spcPts val="1400"/>
                        </a:lnSpc>
                      </a:pPr>
                      <a:r>
                        <a:rPr lang="en-US" sz="1100" b="0" i="0" u="none" strike="noStrike" kern="1200">
                          <a:solidFill>
                            <a:srgbClr val="000000"/>
                          </a:solidFill>
                          <a:effectLst/>
                          <a:latin typeface="+mj-lt"/>
                          <a:ea typeface="+mn-ea"/>
                          <a:cs typeface="+mn-cs"/>
                        </a:rPr>
                        <a:t>Introducing car-sharing for employees</a:t>
                      </a:r>
                      <a:endParaRPr lang="en-US" sz="11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3308222"/>
                  </a:ext>
                </a:extLst>
              </a:tr>
              <a:tr h="641192">
                <a:tc>
                  <a:txBody>
                    <a:bodyPr/>
                    <a:lstStyle/>
                    <a:p>
                      <a:pPr marL="0" algn="r" defTabSz="914400" rtl="0" eaLnBrk="1" fontAlgn="b" latinLnBrk="0" hangingPunct="1">
                        <a:lnSpc>
                          <a:spcPts val="1400"/>
                        </a:lnSpc>
                      </a:pPr>
                      <a:r>
                        <a:rPr lang="en-US" sz="1100" b="0" i="0" u="none" strike="noStrike" kern="1200">
                          <a:solidFill>
                            <a:srgbClr val="000000"/>
                          </a:solidFill>
                          <a:effectLst/>
                          <a:latin typeface="+mj-lt"/>
                          <a:ea typeface="+mn-ea"/>
                          <a:cs typeface="+mn-cs"/>
                        </a:rPr>
                        <a:t>Offering alternative mobility solutions to employees that are not eligible for a company car</a:t>
                      </a:r>
                      <a:endParaRPr lang="fr-FR" sz="11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9808674"/>
                  </a:ext>
                </a:extLst>
              </a:tr>
              <a:tr h="641192">
                <a:tc>
                  <a:txBody>
                    <a:bodyPr/>
                    <a:lstStyle/>
                    <a:p>
                      <a:pPr marL="0" algn="r" defTabSz="914400" rtl="0" eaLnBrk="1" fontAlgn="b" latinLnBrk="0" hangingPunct="1">
                        <a:lnSpc>
                          <a:spcPts val="1400"/>
                        </a:lnSpc>
                      </a:pPr>
                      <a:endParaRPr lang="en-US" sz="1100" b="0" i="0" u="none" strike="noStrike" kern="1200" dirty="0">
                        <a:solidFill>
                          <a:srgbClr val="000000"/>
                        </a:solidFill>
                        <a:effectLst/>
                        <a:latin typeface="+mj-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1421711"/>
                  </a:ext>
                </a:extLst>
              </a:tr>
            </a:tbl>
          </a:graphicData>
        </a:graphic>
      </p:graphicFrame>
      <p:sp>
        <p:nvSpPr>
          <p:cNvPr id="98" name="Rectangle 97">
            <a:extLst>
              <a:ext uri="{FF2B5EF4-FFF2-40B4-BE49-F238E27FC236}">
                <a16:creationId xmlns:a16="http://schemas.microsoft.com/office/drawing/2014/main" id="{256E4382-1E62-4CCA-9B1D-487ABE84F48E}"/>
              </a:ext>
            </a:extLst>
          </p:cNvPr>
          <p:cNvSpPr/>
          <p:nvPr/>
        </p:nvSpPr>
        <p:spPr bwMode="ltGray">
          <a:xfrm>
            <a:off x="3954221" y="1909584"/>
            <a:ext cx="803221" cy="657484"/>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9" name="Ellipse 98">
            <a:extLst>
              <a:ext uri="{FF2B5EF4-FFF2-40B4-BE49-F238E27FC236}">
                <a16:creationId xmlns:a16="http://schemas.microsoft.com/office/drawing/2014/main" id="{41612C5A-EE2C-45EC-9961-6EE9B1D9673C}"/>
              </a:ext>
            </a:extLst>
          </p:cNvPr>
          <p:cNvSpPr/>
          <p:nvPr/>
        </p:nvSpPr>
        <p:spPr bwMode="ltGray">
          <a:xfrm>
            <a:off x="4420383" y="1836615"/>
            <a:ext cx="396000" cy="396000"/>
          </a:xfrm>
          <a:prstGeom prst="ellipse">
            <a:avLst/>
          </a:prstGeom>
          <a:solidFill>
            <a:srgbClr val="05A6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FFFF"/>
                </a:solidFill>
                <a:effectLst/>
                <a:uLnTx/>
                <a:uFillTx/>
                <a:ea typeface="+mn-ea"/>
                <a:cs typeface="Arial" panose="020B0604020202020204" pitchFamily="34" charset="0"/>
              </a:rPr>
              <a:t>13</a:t>
            </a:r>
          </a:p>
        </p:txBody>
      </p:sp>
      <p:sp>
        <p:nvSpPr>
          <p:cNvPr id="100" name="Rectangle 99">
            <a:extLst>
              <a:ext uri="{FF2B5EF4-FFF2-40B4-BE49-F238E27FC236}">
                <a16:creationId xmlns:a16="http://schemas.microsoft.com/office/drawing/2014/main" id="{B6D23DCB-026B-497B-9435-381E3DF7C24D}"/>
              </a:ext>
            </a:extLst>
          </p:cNvPr>
          <p:cNvSpPr/>
          <p:nvPr/>
        </p:nvSpPr>
        <p:spPr>
          <a:xfrm>
            <a:off x="2625467" y="5693325"/>
            <a:ext cx="2881914" cy="12311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marR="0" lvl="1" indent="0" defTabSz="609570" rtl="0" eaLnBrk="0" fontAlgn="base" latinLnBrk="0" hangingPunct="0">
              <a:lnSpc>
                <a:spcPct val="100000"/>
              </a:lnSpc>
              <a:spcBef>
                <a:spcPts val="0"/>
              </a:spcBef>
              <a:spcAft>
                <a:spcPct val="0"/>
              </a:spcAft>
              <a:buClr>
                <a:prstClr val="white">
                  <a:lumMod val="50000"/>
                </a:prstClr>
              </a:buClr>
              <a:buSzPct val="120000"/>
              <a:buFontTx/>
              <a:buNone/>
              <a:tabLst/>
              <a:defRPr/>
            </a:pPr>
            <a:r>
              <a:rPr kumimoji="0" lang="en-GB" sz="800" b="0" i="1" u="none" strike="noStrike" kern="0" cap="none" spc="0" normalizeH="0" baseline="0" noProof="0" dirty="0">
                <a:ln>
                  <a:noFill/>
                </a:ln>
                <a:solidFill>
                  <a:srgbClr val="FFFFFF">
                    <a:lumMod val="50000"/>
                  </a:srgbClr>
                </a:solidFill>
                <a:effectLst/>
                <a:uLnTx/>
                <a:uFillTx/>
                <a:latin typeface="+mn-lt"/>
              </a:rPr>
              <a:t>Basis: companies with corporate vehicles = 100%</a:t>
            </a:r>
          </a:p>
        </p:txBody>
      </p:sp>
      <p:sp>
        <p:nvSpPr>
          <p:cNvPr id="101" name="Rectangle 100">
            <a:extLst>
              <a:ext uri="{FF2B5EF4-FFF2-40B4-BE49-F238E27FC236}">
                <a16:creationId xmlns:a16="http://schemas.microsoft.com/office/drawing/2014/main" id="{7BD5F49B-AC55-47FB-84E7-4CC8BE2E17F1}"/>
              </a:ext>
            </a:extLst>
          </p:cNvPr>
          <p:cNvSpPr/>
          <p:nvPr/>
        </p:nvSpPr>
        <p:spPr>
          <a:xfrm>
            <a:off x="6510150" y="5428731"/>
            <a:ext cx="5605615" cy="12311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marR="0" lvl="1" indent="0" defTabSz="609570" rtl="0" eaLnBrk="0" fontAlgn="base" latinLnBrk="0" hangingPunct="0">
              <a:lnSpc>
                <a:spcPct val="100000"/>
              </a:lnSpc>
              <a:spcBef>
                <a:spcPts val="0"/>
              </a:spcBef>
              <a:spcAft>
                <a:spcPct val="0"/>
              </a:spcAft>
              <a:buClr>
                <a:prstClr val="white">
                  <a:lumMod val="50000"/>
                </a:prstClr>
              </a:buClr>
              <a:buSzPct val="120000"/>
              <a:buFontTx/>
              <a:buNone/>
              <a:tabLst/>
              <a:defRPr/>
            </a:pPr>
            <a:r>
              <a:rPr kumimoji="0" lang="en-GB" sz="800" b="1" i="1" u="none" strike="noStrike" kern="0" cap="none" spc="0" normalizeH="0" baseline="0" noProof="0" dirty="0">
                <a:ln>
                  <a:noFill/>
                </a:ln>
                <a:solidFill>
                  <a:schemeClr val="tx1">
                    <a:lumMod val="50000"/>
                  </a:schemeClr>
                </a:solidFill>
                <a:effectLst/>
                <a:uLnTx/>
                <a:uFillTx/>
                <a:latin typeface="+mn-lt"/>
              </a:rPr>
              <a:t>Basis: companies </a:t>
            </a:r>
            <a:r>
              <a:rPr lang="en-GB" sz="800" b="1" i="1" kern="0" dirty="0">
                <a:solidFill>
                  <a:schemeClr val="tx1">
                    <a:lumMod val="50000"/>
                  </a:schemeClr>
                </a:solidFill>
                <a:latin typeface="+mn-lt"/>
              </a:rPr>
              <a:t>that</a:t>
            </a:r>
            <a:r>
              <a:rPr kumimoji="0" lang="en-GB" sz="800" b="1" i="1" u="none" strike="noStrike" kern="0" cap="none" spc="0" normalizeH="0" baseline="0" noProof="0" dirty="0">
                <a:ln>
                  <a:noFill/>
                </a:ln>
                <a:solidFill>
                  <a:schemeClr val="tx1">
                    <a:lumMod val="50000"/>
                  </a:schemeClr>
                </a:solidFill>
                <a:effectLst/>
                <a:uLnTx/>
                <a:uFillTx/>
                <a:latin typeface="+mn-lt"/>
              </a:rPr>
              <a:t> </a:t>
            </a:r>
            <a:r>
              <a:rPr lang="en-GB" sz="800" b="1" i="1" kern="0" dirty="0">
                <a:solidFill>
                  <a:schemeClr val="tx1">
                    <a:lumMod val="50000"/>
                  </a:schemeClr>
                </a:solidFill>
                <a:latin typeface="+mn-lt"/>
              </a:rPr>
              <a:t>have </a:t>
            </a:r>
            <a:r>
              <a:rPr kumimoji="0" lang="en-GB" sz="800" b="1" i="1" u="none" strike="noStrike" kern="0" cap="none" spc="0" normalizeH="0" baseline="0" noProof="0" dirty="0">
                <a:ln>
                  <a:noFill/>
                </a:ln>
                <a:solidFill>
                  <a:schemeClr val="tx1">
                    <a:lumMod val="50000"/>
                  </a:schemeClr>
                </a:solidFill>
                <a:effectLst/>
                <a:uLnTx/>
                <a:uFillTx/>
                <a:latin typeface="+mn-lt"/>
              </a:rPr>
              <a:t>changed or consider changing their mobility policy with regards to homeworking</a:t>
            </a:r>
          </a:p>
        </p:txBody>
      </p:sp>
      <p:sp>
        <p:nvSpPr>
          <p:cNvPr id="111" name="Triangle isocèle 110">
            <a:extLst>
              <a:ext uri="{FF2B5EF4-FFF2-40B4-BE49-F238E27FC236}">
                <a16:creationId xmlns:a16="http://schemas.microsoft.com/office/drawing/2014/main" id="{A966B37A-9AFE-479B-82F1-4E39301A2684}"/>
              </a:ext>
            </a:extLst>
          </p:cNvPr>
          <p:cNvSpPr/>
          <p:nvPr/>
        </p:nvSpPr>
        <p:spPr bwMode="ltGray">
          <a:xfrm rot="16200000" flipV="1">
            <a:off x="4716801" y="1905388"/>
            <a:ext cx="881350" cy="640037"/>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err="1">
              <a:latin typeface="Arial" panose="020B0604020202020204" pitchFamily="34" charset="0"/>
              <a:cs typeface="Arial" panose="020B0604020202020204" pitchFamily="34" charset="0"/>
            </a:endParaRPr>
          </a:p>
        </p:txBody>
      </p:sp>
      <p:pic>
        <p:nvPicPr>
          <p:cNvPr id="53" name="Graphique 70">
            <a:extLst>
              <a:ext uri="{FF2B5EF4-FFF2-40B4-BE49-F238E27FC236}">
                <a16:creationId xmlns:a16="http://schemas.microsoft.com/office/drawing/2014/main" id="{E41EA6AD-206E-4BAD-A369-1B9DC63E7783}"/>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2150578" y="4683662"/>
            <a:ext cx="169200" cy="107674"/>
          </a:xfrm>
          <a:prstGeom prst="rect">
            <a:avLst/>
          </a:prstGeom>
        </p:spPr>
      </p:pic>
      <p:pic>
        <p:nvPicPr>
          <p:cNvPr id="54" name="Graphique 69">
            <a:extLst>
              <a:ext uri="{FF2B5EF4-FFF2-40B4-BE49-F238E27FC236}">
                <a16:creationId xmlns:a16="http://schemas.microsoft.com/office/drawing/2014/main" id="{22D4BBC1-8486-4188-9FCC-FA9D949BC09C}"/>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2150807" y="4062798"/>
            <a:ext cx="168742" cy="107382"/>
          </a:xfrm>
          <a:prstGeom prst="rect">
            <a:avLst/>
          </a:prstGeom>
        </p:spPr>
      </p:pic>
      <p:pic>
        <p:nvPicPr>
          <p:cNvPr id="57" name="Graphique 68">
            <a:extLst>
              <a:ext uri="{FF2B5EF4-FFF2-40B4-BE49-F238E27FC236}">
                <a16:creationId xmlns:a16="http://schemas.microsoft.com/office/drawing/2014/main" id="{F00EACCB-7E3E-45EB-8C1E-01D36896C187}"/>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2150578" y="3479265"/>
            <a:ext cx="169200" cy="107673"/>
          </a:xfrm>
          <a:prstGeom prst="rect">
            <a:avLst/>
          </a:prstGeom>
        </p:spPr>
      </p:pic>
      <p:pic>
        <p:nvPicPr>
          <p:cNvPr id="58" name="Graphique 91">
            <a:extLst>
              <a:ext uri="{FF2B5EF4-FFF2-40B4-BE49-F238E27FC236}">
                <a16:creationId xmlns:a16="http://schemas.microsoft.com/office/drawing/2014/main" id="{6F5C9A43-593C-4F0E-B865-12E1DAAD4D4A}"/>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8023545" y="1607176"/>
            <a:ext cx="168742" cy="107382"/>
          </a:xfrm>
          <a:prstGeom prst="rect">
            <a:avLst/>
          </a:prstGeom>
        </p:spPr>
      </p:pic>
      <p:pic>
        <p:nvPicPr>
          <p:cNvPr id="59" name="Graphique 91">
            <a:extLst>
              <a:ext uri="{FF2B5EF4-FFF2-40B4-BE49-F238E27FC236}">
                <a16:creationId xmlns:a16="http://schemas.microsoft.com/office/drawing/2014/main" id="{DE89F68F-5040-4A59-B8C8-2E4F9DA8816E}"/>
              </a:ext>
            </a:extLst>
          </p:cNvPr>
          <p:cNvPicPr>
            <a:picLocks noChangeAspect="1"/>
          </p:cNvPicPr>
          <p:nvPr/>
        </p:nvPicPr>
        <p:blipFill>
          <a:blip r:embed="rId16">
            <a:extLst>
              <a:ext uri="{96DAC541-7B7A-43D3-8B79-37D633B846F1}">
                <asvg:svgBlip xmlns="" xmlns:asvg="http://schemas.microsoft.com/office/drawing/2016/SVG/main" r:embed="rId22"/>
              </a:ext>
            </a:extLst>
          </a:blip>
          <a:stretch>
            <a:fillRect/>
          </a:stretch>
        </p:blipFill>
        <p:spPr>
          <a:xfrm>
            <a:off x="8023545" y="1824908"/>
            <a:ext cx="168742" cy="107382"/>
          </a:xfrm>
          <a:prstGeom prst="rect">
            <a:avLst/>
          </a:prstGeom>
        </p:spPr>
      </p:pic>
      <p:cxnSp>
        <p:nvCxnSpPr>
          <p:cNvPr id="62" name="Connecteur droit 61">
            <a:extLst>
              <a:ext uri="{FF2B5EF4-FFF2-40B4-BE49-F238E27FC236}">
                <a16:creationId xmlns:a16="http://schemas.microsoft.com/office/drawing/2014/main" id="{98D1DD0C-8A2C-40B3-83AC-ABAEC7D8364E}"/>
              </a:ext>
            </a:extLst>
          </p:cNvPr>
          <p:cNvCxnSpPr>
            <a:cxnSpLocks/>
          </p:cNvCxnSpPr>
          <p:nvPr/>
        </p:nvCxnSpPr>
        <p:spPr>
          <a:xfrm>
            <a:off x="3017345" y="999187"/>
            <a:ext cx="140859" cy="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1B74955-1C9C-4BFF-AD12-1C6CE9CD7952}"/>
              </a:ext>
            </a:extLst>
          </p:cNvPr>
          <p:cNvPicPr>
            <a:picLocks noChangeAspect="1"/>
          </p:cNvPicPr>
          <p:nvPr/>
        </p:nvPicPr>
        <p:blipFill>
          <a:blip r:embed="rId23"/>
          <a:stretch>
            <a:fillRect/>
          </a:stretch>
        </p:blipFill>
        <p:spPr>
          <a:xfrm>
            <a:off x="10525577" y="1659752"/>
            <a:ext cx="377989" cy="251894"/>
          </a:xfrm>
          <a:prstGeom prst="rect">
            <a:avLst/>
          </a:prstGeom>
        </p:spPr>
      </p:pic>
      <p:pic>
        <p:nvPicPr>
          <p:cNvPr id="9" name="Image 8">
            <a:extLst>
              <a:ext uri="{FF2B5EF4-FFF2-40B4-BE49-F238E27FC236}">
                <a16:creationId xmlns:a16="http://schemas.microsoft.com/office/drawing/2014/main" id="{3D7A7895-3A53-44D8-B520-971D932ACE66}"/>
              </a:ext>
            </a:extLst>
          </p:cNvPr>
          <p:cNvPicPr>
            <a:picLocks noChangeAspect="1"/>
          </p:cNvPicPr>
          <p:nvPr/>
        </p:nvPicPr>
        <p:blipFill>
          <a:blip r:embed="rId24"/>
          <a:stretch>
            <a:fillRect/>
          </a:stretch>
        </p:blipFill>
        <p:spPr>
          <a:xfrm>
            <a:off x="8525744" y="1659680"/>
            <a:ext cx="377989" cy="252042"/>
          </a:xfrm>
          <a:prstGeom prst="rect">
            <a:avLst/>
          </a:prstGeom>
        </p:spPr>
      </p:pic>
      <p:pic>
        <p:nvPicPr>
          <p:cNvPr id="11" name="Image 10">
            <a:extLst>
              <a:ext uri="{FF2B5EF4-FFF2-40B4-BE49-F238E27FC236}">
                <a16:creationId xmlns:a16="http://schemas.microsoft.com/office/drawing/2014/main" id="{3449AC1C-2240-484A-890C-5EF8D5E4A6E5}"/>
              </a:ext>
            </a:extLst>
          </p:cNvPr>
          <p:cNvPicPr>
            <a:picLocks noChangeAspect="1"/>
          </p:cNvPicPr>
          <p:nvPr/>
        </p:nvPicPr>
        <p:blipFill>
          <a:blip r:embed="rId23"/>
          <a:stretch>
            <a:fillRect/>
          </a:stretch>
        </p:blipFill>
        <p:spPr>
          <a:xfrm>
            <a:off x="4166836" y="1490888"/>
            <a:ext cx="377989" cy="251894"/>
          </a:xfrm>
          <a:prstGeom prst="rect">
            <a:avLst/>
          </a:prstGeom>
        </p:spPr>
      </p:pic>
      <p:pic>
        <p:nvPicPr>
          <p:cNvPr id="13" name="Image 12">
            <a:extLst>
              <a:ext uri="{FF2B5EF4-FFF2-40B4-BE49-F238E27FC236}">
                <a16:creationId xmlns:a16="http://schemas.microsoft.com/office/drawing/2014/main" id="{8285D0F1-1759-49ED-ADAF-60F22666D81C}"/>
              </a:ext>
            </a:extLst>
          </p:cNvPr>
          <p:cNvPicPr>
            <a:picLocks noChangeAspect="1"/>
          </p:cNvPicPr>
          <p:nvPr/>
        </p:nvPicPr>
        <p:blipFill>
          <a:blip r:embed="rId24"/>
          <a:stretch>
            <a:fillRect/>
          </a:stretch>
        </p:blipFill>
        <p:spPr>
          <a:xfrm>
            <a:off x="2921426" y="1498574"/>
            <a:ext cx="377989" cy="252042"/>
          </a:xfrm>
          <a:prstGeom prst="rect">
            <a:avLst/>
          </a:prstGeom>
        </p:spPr>
      </p:pic>
    </p:spTree>
    <p:extLst>
      <p:ext uri="{BB962C8B-B14F-4D97-AF65-F5344CB8AC3E}">
        <p14:creationId xmlns:p14="http://schemas.microsoft.com/office/powerpoint/2010/main" val="882934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C73034AD-A61C-48A3-998F-D29CA6736E82}"/>
              </a:ext>
            </a:extLst>
          </p:cNvPr>
          <p:cNvSpPr txBox="1"/>
          <p:nvPr/>
        </p:nvSpPr>
        <p:spPr>
          <a:xfrm>
            <a:off x="730309" y="1169897"/>
            <a:ext cx="8636113" cy="1292662"/>
          </a:xfrm>
          <a:prstGeom prst="rect">
            <a:avLst/>
          </a:prstGeom>
          <a:noFill/>
        </p:spPr>
        <p:txBody>
          <a:bodyPr wrap="square" lIns="0" tIns="0" rIns="0" bIns="0" rtlCol="0">
            <a:spAutoFit/>
          </a:bodyPr>
          <a:lstStyle>
            <a:defPPr>
              <a:defRPr lang="en-US"/>
            </a:defPPr>
            <a:lvl1pPr>
              <a:defRPr sz="4000">
                <a:solidFill>
                  <a:schemeClr val="bg1"/>
                </a:solidFill>
                <a:latin typeface="+mj-lt"/>
              </a:defRPr>
            </a:lvl1pPr>
          </a:lstStyle>
          <a:p>
            <a:r>
              <a:rPr lang="en-US" dirty="0"/>
              <a:t>HOW ARE COMPANIES FINANCING </a:t>
            </a:r>
          </a:p>
          <a:p>
            <a:r>
              <a:rPr lang="en-US" dirty="0"/>
              <a:t>THEIR FLEET?</a:t>
            </a:r>
          </a:p>
        </p:txBody>
      </p:sp>
      <p:sp>
        <p:nvSpPr>
          <p:cNvPr id="4" name="Espace réservé du numéro de diapositive 3">
            <a:extLst>
              <a:ext uri="{FF2B5EF4-FFF2-40B4-BE49-F238E27FC236}">
                <a16:creationId xmlns:a16="http://schemas.microsoft.com/office/drawing/2014/main" id="{A317C705-3D7D-4578-BBAB-418CD5789BF6}"/>
              </a:ext>
            </a:extLst>
          </p:cNvPr>
          <p:cNvSpPr>
            <a:spLocks noGrp="1"/>
          </p:cNvSpPr>
          <p:nvPr>
            <p:ph type="sldNum" sz="quarter" idx="10"/>
          </p:nvPr>
        </p:nvSpPr>
        <p:spPr/>
        <p:txBody>
          <a:bodyPr/>
          <a:lstStyle/>
          <a:p>
            <a:fld id="{4034BEE3-566C-4068-A777-C3A4762E861B}" type="slidenum">
              <a:rPr lang="en-GB" smtClean="0"/>
              <a:pPr/>
              <a:t>26</a:t>
            </a:fld>
            <a:endParaRPr lang="en-GB" dirty="0"/>
          </a:p>
        </p:txBody>
      </p:sp>
      <p:pic>
        <p:nvPicPr>
          <p:cNvPr id="2" name="Picture 1"/>
          <p:cNvPicPr>
            <a:picLocks noChangeAspect="1"/>
          </p:cNvPicPr>
          <p:nvPr/>
        </p:nvPicPr>
        <p:blipFill>
          <a:blip r:embed="rId3"/>
          <a:stretch>
            <a:fillRect/>
          </a:stretch>
        </p:blipFill>
        <p:spPr>
          <a:xfrm>
            <a:off x="185907" y="265150"/>
            <a:ext cx="481626" cy="597460"/>
          </a:xfrm>
          <a:prstGeom prst="rect">
            <a:avLst/>
          </a:prstGeom>
        </p:spPr>
      </p:pic>
    </p:spTree>
    <p:extLst>
      <p:ext uri="{BB962C8B-B14F-4D97-AF65-F5344CB8AC3E}">
        <p14:creationId xmlns:p14="http://schemas.microsoft.com/office/powerpoint/2010/main" val="3163938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18">
            <a:extLst>
              <a:ext uri="{FF2B5EF4-FFF2-40B4-BE49-F238E27FC236}">
                <a16:creationId xmlns:a16="http://schemas.microsoft.com/office/drawing/2014/main" id="{39EBDA26-3311-4595-99EC-D4EBFCB2CF4F}"/>
              </a:ext>
            </a:extLst>
          </p:cNvPr>
          <p:cNvCxnSpPr>
            <a:cxnSpLocks/>
          </p:cNvCxnSpPr>
          <p:nvPr/>
        </p:nvCxnSpPr>
        <p:spPr>
          <a:xfrm>
            <a:off x="10491157" y="2648044"/>
            <a:ext cx="0" cy="255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82CE3AD-EA10-4465-915A-D4450268E1A2}"/>
              </a:ext>
            </a:extLst>
          </p:cNvPr>
          <p:cNvCxnSpPr>
            <a:cxnSpLocks/>
          </p:cNvCxnSpPr>
          <p:nvPr/>
        </p:nvCxnSpPr>
        <p:spPr>
          <a:xfrm>
            <a:off x="4867103" y="2537051"/>
            <a:ext cx="0" cy="255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C872EF4-FE1B-4B27-9F1F-75BD4DE4D66F}"/>
              </a:ext>
            </a:extLst>
          </p:cNvPr>
          <p:cNvCxnSpPr>
            <a:cxnSpLocks/>
          </p:cNvCxnSpPr>
          <p:nvPr/>
        </p:nvCxnSpPr>
        <p:spPr>
          <a:xfrm>
            <a:off x="6760885" y="2634396"/>
            <a:ext cx="0" cy="255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C53EAE2-93AB-420B-B25B-CE36A64F8472}"/>
              </a:ext>
            </a:extLst>
          </p:cNvPr>
          <p:cNvCxnSpPr>
            <a:cxnSpLocks/>
          </p:cNvCxnSpPr>
          <p:nvPr/>
        </p:nvCxnSpPr>
        <p:spPr>
          <a:xfrm>
            <a:off x="8625450" y="2580966"/>
            <a:ext cx="0" cy="255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32CE829-A14A-41F2-A8E2-6677EC3C173B}"/>
              </a:ext>
            </a:extLst>
          </p:cNvPr>
          <p:cNvSpPr/>
          <p:nvPr/>
        </p:nvSpPr>
        <p:spPr bwMode="ltGray">
          <a:xfrm>
            <a:off x="2130761" y="1977524"/>
            <a:ext cx="2001687" cy="3348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7" name="Titre 6">
            <a:extLst>
              <a:ext uri="{FF2B5EF4-FFF2-40B4-BE49-F238E27FC236}">
                <a16:creationId xmlns:a16="http://schemas.microsoft.com/office/drawing/2014/main" id="{6530DA2C-3BC5-428D-9F0A-391385AF697D}"/>
              </a:ext>
            </a:extLst>
          </p:cNvPr>
          <p:cNvSpPr>
            <a:spLocks noGrp="1"/>
          </p:cNvSpPr>
          <p:nvPr>
            <p:ph type="title"/>
          </p:nvPr>
        </p:nvSpPr>
        <p:spPr/>
        <p:txBody>
          <a:bodyPr/>
          <a:lstStyle/>
          <a:p>
            <a:r>
              <a:rPr lang="en-US" dirty="0"/>
              <a:t>INTENTION TO </a:t>
            </a:r>
            <a:r>
              <a:rPr lang="en-US" dirty="0" smtClean="0"/>
              <a:t>introduce or increase the use of </a:t>
            </a:r>
            <a:r>
              <a:rPr lang="en-US" dirty="0"/>
              <a:t>OPERATING LEASING </a:t>
            </a:r>
            <a:endParaRPr lang="fr-FR" dirty="0"/>
          </a:p>
        </p:txBody>
      </p:sp>
      <p:sp>
        <p:nvSpPr>
          <p:cNvPr id="8" name="Espace réservé du numéro de diapositive 7">
            <a:extLst>
              <a:ext uri="{FF2B5EF4-FFF2-40B4-BE49-F238E27FC236}">
                <a16:creationId xmlns:a16="http://schemas.microsoft.com/office/drawing/2014/main" id="{5DF81706-9C42-43E1-814C-20320A771504}"/>
              </a:ext>
            </a:extLst>
          </p:cNvPr>
          <p:cNvSpPr>
            <a:spLocks noGrp="1"/>
          </p:cNvSpPr>
          <p:nvPr>
            <p:ph type="sldNum" sz="quarter" idx="10"/>
          </p:nvPr>
        </p:nvSpPr>
        <p:spPr/>
        <p:txBody>
          <a:bodyPr/>
          <a:lstStyle/>
          <a:p>
            <a:fld id="{4034BEE3-566C-4068-A777-C3A4762E861B}" type="slidenum">
              <a:rPr lang="en-GB" smtClean="0"/>
              <a:pPr/>
              <a:t>27</a:t>
            </a:fld>
            <a:endParaRPr lang="en-GB" dirty="0"/>
          </a:p>
        </p:txBody>
      </p:sp>
      <p:sp>
        <p:nvSpPr>
          <p:cNvPr id="10" name="Espace réservé du texte 9">
            <a:extLst>
              <a:ext uri="{FF2B5EF4-FFF2-40B4-BE49-F238E27FC236}">
                <a16:creationId xmlns:a16="http://schemas.microsoft.com/office/drawing/2014/main" id="{51885A4C-903E-40C7-BCBF-920CE615750D}"/>
              </a:ext>
            </a:extLst>
          </p:cNvPr>
          <p:cNvSpPr>
            <a:spLocks noGrp="1"/>
          </p:cNvSpPr>
          <p:nvPr>
            <p:ph type="body" sz="quarter" idx="16"/>
          </p:nvPr>
        </p:nvSpPr>
        <p:spPr/>
        <p:txBody>
          <a:bodyPr/>
          <a:lstStyle/>
          <a:p>
            <a:r>
              <a:rPr lang="en-US" dirty="0"/>
              <a:t>Proportion of companies having the intention to </a:t>
            </a:r>
            <a:r>
              <a:rPr lang="en-US" dirty="0" smtClean="0"/>
              <a:t>introduce or increase the use of </a:t>
            </a:r>
            <a:r>
              <a:rPr lang="en-US" dirty="0"/>
              <a:t>operating leasing</a:t>
            </a:r>
            <a:endParaRPr lang="fr-FR" dirty="0"/>
          </a:p>
        </p:txBody>
      </p:sp>
      <p:cxnSp>
        <p:nvCxnSpPr>
          <p:cNvPr id="41" name="Connecteur droit 40">
            <a:extLst>
              <a:ext uri="{FF2B5EF4-FFF2-40B4-BE49-F238E27FC236}">
                <a16:creationId xmlns:a16="http://schemas.microsoft.com/office/drawing/2014/main" id="{9EE86D13-C156-4931-907C-1E85588A35FD}"/>
              </a:ext>
            </a:extLst>
          </p:cNvPr>
          <p:cNvCxnSpPr>
            <a:cxnSpLocks/>
          </p:cNvCxnSpPr>
          <p:nvPr/>
        </p:nvCxnSpPr>
        <p:spPr>
          <a:xfrm>
            <a:off x="1516273" y="3862313"/>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ECC870CB-1489-4D54-BB5C-313DF324B23C}"/>
              </a:ext>
            </a:extLst>
          </p:cNvPr>
          <p:cNvSpPr txBox="1"/>
          <p:nvPr/>
        </p:nvSpPr>
        <p:spPr>
          <a:xfrm>
            <a:off x="2130762" y="2109701"/>
            <a:ext cx="2001686" cy="227755"/>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sp>
        <p:nvSpPr>
          <p:cNvPr id="50" name="ZoneTexte 49">
            <a:extLst>
              <a:ext uri="{FF2B5EF4-FFF2-40B4-BE49-F238E27FC236}">
                <a16:creationId xmlns:a16="http://schemas.microsoft.com/office/drawing/2014/main" id="{54F0DCF5-64A3-4379-91F5-231361C6C1CC}"/>
              </a:ext>
            </a:extLst>
          </p:cNvPr>
          <p:cNvSpPr txBox="1"/>
          <p:nvPr/>
        </p:nvSpPr>
        <p:spPr>
          <a:xfrm>
            <a:off x="3356272" y="2502321"/>
            <a:ext cx="623480" cy="307777"/>
          </a:xfrm>
          <a:prstGeom prst="rect">
            <a:avLst/>
          </a:prstGeom>
          <a:noFill/>
        </p:spPr>
        <p:txBody>
          <a:bodyPr wrap="square" lIns="0" tIns="0" rIns="0" bIns="0" rtlCol="0">
            <a:spAutoFit/>
          </a:bodyPr>
          <a:lstStyle/>
          <a:p>
            <a:pPr algn="ctr"/>
            <a:r>
              <a:rPr lang="fr-FR" sz="1000" dirty="0">
                <a:solidFill>
                  <a:schemeClr val="bg1"/>
                </a:solidFill>
              </a:rPr>
              <a:t>Yes, certainly</a:t>
            </a:r>
          </a:p>
        </p:txBody>
      </p:sp>
      <p:cxnSp>
        <p:nvCxnSpPr>
          <p:cNvPr id="4" name="Connecteur droit 3">
            <a:extLst>
              <a:ext uri="{FF2B5EF4-FFF2-40B4-BE49-F238E27FC236}">
                <a16:creationId xmlns:a16="http://schemas.microsoft.com/office/drawing/2014/main" id="{331FA1FC-0744-4F82-ABB3-BB9C409CDF09}"/>
              </a:ext>
            </a:extLst>
          </p:cNvPr>
          <p:cNvCxnSpPr/>
          <p:nvPr/>
        </p:nvCxnSpPr>
        <p:spPr>
          <a:xfrm>
            <a:off x="3660748" y="2988391"/>
            <a:ext cx="0" cy="2052000"/>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12109F9-1514-4E54-8705-4AC399D9A017}"/>
              </a:ext>
            </a:extLst>
          </p:cNvPr>
          <p:cNvSpPr/>
          <p:nvPr/>
        </p:nvSpPr>
        <p:spPr bwMode="ltGray">
          <a:xfrm>
            <a:off x="3418813" y="3200557"/>
            <a:ext cx="491451" cy="28745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53" name="R1_C0">
            <a:extLst>
              <a:ext uri="{FF2B5EF4-FFF2-40B4-BE49-F238E27FC236}">
                <a16:creationId xmlns:a16="http://schemas.microsoft.com/office/drawing/2014/main" id="{17AEB950-7535-4650-AE43-A221C421ACB9}"/>
              </a:ext>
            </a:extLst>
          </p:cNvPr>
          <p:cNvSpPr txBox="1"/>
          <p:nvPr/>
        </p:nvSpPr>
        <p:spPr>
          <a:xfrm>
            <a:off x="3415022" y="3238708"/>
            <a:ext cx="491451" cy="249299"/>
          </a:xfrm>
          <a:prstGeom prst="rect">
            <a:avLst/>
          </a:prstGeom>
          <a:noFill/>
        </p:spPr>
        <p:txBody>
          <a:bodyPr wrap="square" lIns="0" tIns="0" rIns="0" bIns="0" rtlCol="0">
            <a:spAutoFit/>
          </a:bodyPr>
          <a:lstStyle/>
          <a:p>
            <a:pPr algn="ctr">
              <a:lnSpc>
                <a:spcPct val="90000"/>
              </a:lnSpc>
              <a:spcBef>
                <a:spcPts val="600"/>
              </a:spcBef>
            </a:pPr>
            <a:r>
              <a:rPr lang="fr-FR" b="1">
                <a:solidFill>
                  <a:schemeClr val="bg1"/>
                </a:solidFill>
              </a:rPr>
              <a:t>24</a:t>
            </a:r>
            <a:endParaRPr lang="fr-FR" sz="1500" dirty="0">
              <a:solidFill>
                <a:schemeClr val="bg1"/>
              </a:solidFill>
            </a:endParaRPr>
          </a:p>
        </p:txBody>
      </p:sp>
      <p:sp>
        <p:nvSpPr>
          <p:cNvPr id="58" name="Rectangle 57">
            <a:extLst>
              <a:ext uri="{FF2B5EF4-FFF2-40B4-BE49-F238E27FC236}">
                <a16:creationId xmlns:a16="http://schemas.microsoft.com/office/drawing/2014/main" id="{1D90B50A-E952-4B4F-8EEA-BF303F5B03E9}"/>
              </a:ext>
            </a:extLst>
          </p:cNvPr>
          <p:cNvSpPr/>
          <p:nvPr/>
        </p:nvSpPr>
        <p:spPr bwMode="ltGray">
          <a:xfrm>
            <a:off x="5464452" y="3233998"/>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64" name="Rectangle 63">
            <a:extLst>
              <a:ext uri="{FF2B5EF4-FFF2-40B4-BE49-F238E27FC236}">
                <a16:creationId xmlns:a16="http://schemas.microsoft.com/office/drawing/2014/main" id="{2B0330C1-E23B-46BC-90CE-BAF528CD4C1D}"/>
              </a:ext>
            </a:extLst>
          </p:cNvPr>
          <p:cNvSpPr/>
          <p:nvPr/>
        </p:nvSpPr>
        <p:spPr bwMode="ltGray">
          <a:xfrm>
            <a:off x="7302840" y="3233998"/>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68" name="Rectangle 67">
            <a:extLst>
              <a:ext uri="{FF2B5EF4-FFF2-40B4-BE49-F238E27FC236}">
                <a16:creationId xmlns:a16="http://schemas.microsoft.com/office/drawing/2014/main" id="{58A69305-AF8E-4AF2-9DCD-B85A65C5072A}"/>
              </a:ext>
            </a:extLst>
          </p:cNvPr>
          <p:cNvSpPr/>
          <p:nvPr/>
        </p:nvSpPr>
        <p:spPr bwMode="ltGray">
          <a:xfrm>
            <a:off x="9027534" y="3233998"/>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72" name="Rectangle 71">
            <a:extLst>
              <a:ext uri="{FF2B5EF4-FFF2-40B4-BE49-F238E27FC236}">
                <a16:creationId xmlns:a16="http://schemas.microsoft.com/office/drawing/2014/main" id="{B3725781-5518-4A7E-B2E0-CA84667DD138}"/>
              </a:ext>
            </a:extLst>
          </p:cNvPr>
          <p:cNvSpPr/>
          <p:nvPr/>
        </p:nvSpPr>
        <p:spPr bwMode="ltGray">
          <a:xfrm>
            <a:off x="10908747" y="3233998"/>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61" name="Rectangle 60">
            <a:extLst>
              <a:ext uri="{FF2B5EF4-FFF2-40B4-BE49-F238E27FC236}">
                <a16:creationId xmlns:a16="http://schemas.microsoft.com/office/drawing/2014/main" id="{0FB5D3B0-07EB-4218-93D6-291086E8CD2C}"/>
              </a:ext>
            </a:extLst>
          </p:cNvPr>
          <p:cNvSpPr/>
          <p:nvPr/>
        </p:nvSpPr>
        <p:spPr>
          <a:xfrm>
            <a:off x="5324475" y="5940847"/>
            <a:ext cx="6528968"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*All countries expect DE: In the next three years do you intend to introduce or increase use of Operating Lease to finance your corporate fleet? </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Basis: companies with corporate vehicles = 100%</a:t>
            </a:r>
          </a:p>
        </p:txBody>
      </p:sp>
      <p:sp>
        <p:nvSpPr>
          <p:cNvPr id="76" name="ZoneTexte 75">
            <a:extLst>
              <a:ext uri="{FF2B5EF4-FFF2-40B4-BE49-F238E27FC236}">
                <a16:creationId xmlns:a16="http://schemas.microsoft.com/office/drawing/2014/main" id="{31F5FE08-19BF-4B72-A142-E6DFD0C267CE}"/>
              </a:ext>
            </a:extLst>
          </p:cNvPr>
          <p:cNvSpPr txBox="1"/>
          <p:nvPr/>
        </p:nvSpPr>
        <p:spPr>
          <a:xfrm>
            <a:off x="2360237" y="2502320"/>
            <a:ext cx="847066" cy="307777"/>
          </a:xfrm>
          <a:prstGeom prst="rect">
            <a:avLst/>
          </a:prstGeom>
          <a:noFill/>
        </p:spPr>
        <p:txBody>
          <a:bodyPr wrap="square" lIns="0" tIns="0" rIns="0" bIns="0" rtlCol="0">
            <a:spAutoFit/>
          </a:bodyPr>
          <a:lstStyle/>
          <a:p>
            <a:pPr algn="ctr"/>
            <a:r>
              <a:rPr lang="en-US" sz="1000" dirty="0">
                <a:solidFill>
                  <a:schemeClr val="bg1"/>
                </a:solidFill>
              </a:rPr>
              <a:t>certainly + probably</a:t>
            </a:r>
          </a:p>
        </p:txBody>
      </p:sp>
      <p:pic>
        <p:nvPicPr>
          <p:cNvPr id="97" name="Graphique 96">
            <a:extLst>
              <a:ext uri="{FF2B5EF4-FFF2-40B4-BE49-F238E27FC236}">
                <a16:creationId xmlns:a16="http://schemas.microsoft.com/office/drawing/2014/main" id="{A7442125-C688-46B6-A30E-1556450536E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765365" y="1909142"/>
            <a:ext cx="224742" cy="550027"/>
          </a:xfrm>
          <a:prstGeom prst="rect">
            <a:avLst/>
          </a:prstGeom>
        </p:spPr>
      </p:pic>
      <p:pic>
        <p:nvPicPr>
          <p:cNvPr id="98" name="Graphique 97">
            <a:extLst>
              <a:ext uri="{FF2B5EF4-FFF2-40B4-BE49-F238E27FC236}">
                <a16:creationId xmlns:a16="http://schemas.microsoft.com/office/drawing/2014/main" id="{FDC22EFF-B764-4FAF-9495-24A8CB792A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592423" y="1909142"/>
            <a:ext cx="372599" cy="550027"/>
          </a:xfrm>
          <a:prstGeom prst="rect">
            <a:avLst/>
          </a:prstGeom>
        </p:spPr>
      </p:pic>
      <p:pic>
        <p:nvPicPr>
          <p:cNvPr id="99" name="Graphique 98">
            <a:extLst>
              <a:ext uri="{FF2B5EF4-FFF2-40B4-BE49-F238E27FC236}">
                <a16:creationId xmlns:a16="http://schemas.microsoft.com/office/drawing/2014/main" id="{36BE3514-E482-4B32-B8F0-C40FD06F802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422209" y="1909142"/>
            <a:ext cx="431742" cy="544114"/>
          </a:xfrm>
          <a:prstGeom prst="rect">
            <a:avLst/>
          </a:prstGeom>
        </p:spPr>
      </p:pic>
      <p:pic>
        <p:nvPicPr>
          <p:cNvPr id="100" name="Graphique 99">
            <a:extLst>
              <a:ext uri="{FF2B5EF4-FFF2-40B4-BE49-F238E27FC236}">
                <a16:creationId xmlns:a16="http://schemas.microsoft.com/office/drawing/2014/main" id="{ABD6EEDE-D189-48F7-AFA6-7B0AE9B8825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109309" y="1909142"/>
            <a:ext cx="798426" cy="544114"/>
          </a:xfrm>
          <a:prstGeom prst="rect">
            <a:avLst/>
          </a:prstGeom>
        </p:spPr>
      </p:pic>
      <p:graphicFrame>
        <p:nvGraphicFramePr>
          <p:cNvPr id="54" name="Graphique Slide">
            <a:extLst>
              <a:ext uri="{FF2B5EF4-FFF2-40B4-BE49-F238E27FC236}">
                <a16:creationId xmlns:a16="http://schemas.microsoft.com/office/drawing/2014/main" id="{1EF7752A-25EE-4D98-AF99-89A04E132C97}"/>
              </a:ext>
            </a:extLst>
          </p:cNvPr>
          <p:cNvGraphicFramePr/>
          <p:nvPr>
            <p:extLst>
              <p:ext uri="{D42A27DB-BD31-4B8C-83A1-F6EECF244321}">
                <p14:modId xmlns:p14="http://schemas.microsoft.com/office/powerpoint/2010/main" val="2850516596"/>
              </p:ext>
            </p:extLst>
          </p:nvPr>
        </p:nvGraphicFramePr>
        <p:xfrm>
          <a:off x="-94882" y="2741802"/>
          <a:ext cx="12013525" cy="2463053"/>
        </p:xfrm>
        <a:graphic>
          <a:graphicData uri="http://schemas.openxmlformats.org/drawingml/2006/chart">
            <c:chart xmlns:c="http://schemas.openxmlformats.org/drawingml/2006/chart" xmlns:r="http://schemas.openxmlformats.org/officeDocument/2006/relationships" r:id="rId11"/>
          </a:graphicData>
        </a:graphic>
      </p:graphicFrame>
      <p:sp>
        <p:nvSpPr>
          <p:cNvPr id="60" name="R1_C1">
            <a:extLst>
              <a:ext uri="{FF2B5EF4-FFF2-40B4-BE49-F238E27FC236}">
                <a16:creationId xmlns:a16="http://schemas.microsoft.com/office/drawing/2014/main" id="{B0074382-CDCE-4DE4-B4B4-85602363B95F}"/>
              </a:ext>
            </a:extLst>
          </p:cNvPr>
          <p:cNvSpPr txBox="1"/>
          <p:nvPr/>
        </p:nvSpPr>
        <p:spPr>
          <a:xfrm>
            <a:off x="5464451" y="3234000"/>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29</a:t>
            </a:r>
            <a:endParaRPr lang="fr-FR" sz="1000" dirty="0">
              <a:solidFill>
                <a:schemeClr val="bg1"/>
              </a:solidFill>
            </a:endParaRPr>
          </a:p>
        </p:txBody>
      </p:sp>
      <p:sp>
        <p:nvSpPr>
          <p:cNvPr id="79" name="R1_C2">
            <a:extLst>
              <a:ext uri="{FF2B5EF4-FFF2-40B4-BE49-F238E27FC236}">
                <a16:creationId xmlns:a16="http://schemas.microsoft.com/office/drawing/2014/main" id="{BA328CC7-0B74-4DE2-8D9F-8B14AC542337}"/>
              </a:ext>
            </a:extLst>
          </p:cNvPr>
          <p:cNvSpPr txBox="1"/>
          <p:nvPr/>
        </p:nvSpPr>
        <p:spPr>
          <a:xfrm>
            <a:off x="7302839" y="323399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18</a:t>
            </a:r>
            <a:endParaRPr lang="fr-FR" sz="1000" dirty="0">
              <a:solidFill>
                <a:schemeClr val="bg1"/>
              </a:solidFill>
            </a:endParaRPr>
          </a:p>
        </p:txBody>
      </p:sp>
      <p:sp>
        <p:nvSpPr>
          <p:cNvPr id="81" name="R1_C3">
            <a:extLst>
              <a:ext uri="{FF2B5EF4-FFF2-40B4-BE49-F238E27FC236}">
                <a16:creationId xmlns:a16="http://schemas.microsoft.com/office/drawing/2014/main" id="{41D7B92C-2318-4271-9669-3F2BE0382614}"/>
              </a:ext>
            </a:extLst>
          </p:cNvPr>
          <p:cNvSpPr txBox="1"/>
          <p:nvPr/>
        </p:nvSpPr>
        <p:spPr>
          <a:xfrm>
            <a:off x="9027533" y="323399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21</a:t>
            </a:r>
            <a:endParaRPr lang="fr-FR" sz="1000" dirty="0">
              <a:solidFill>
                <a:schemeClr val="bg1"/>
              </a:solidFill>
            </a:endParaRPr>
          </a:p>
        </p:txBody>
      </p:sp>
      <p:sp>
        <p:nvSpPr>
          <p:cNvPr id="84" name="R1_C4">
            <a:extLst>
              <a:ext uri="{FF2B5EF4-FFF2-40B4-BE49-F238E27FC236}">
                <a16:creationId xmlns:a16="http://schemas.microsoft.com/office/drawing/2014/main" id="{723F1944-745C-4D30-9A0A-6D62CACFDED8}"/>
              </a:ext>
            </a:extLst>
          </p:cNvPr>
          <p:cNvSpPr txBox="1"/>
          <p:nvPr/>
        </p:nvSpPr>
        <p:spPr>
          <a:xfrm>
            <a:off x="10908746" y="323399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26</a:t>
            </a:r>
            <a:endParaRPr lang="fr-FR" sz="1000" dirty="0">
              <a:solidFill>
                <a:schemeClr val="bg1"/>
              </a:solidFill>
            </a:endParaRPr>
          </a:p>
        </p:txBody>
      </p:sp>
      <p:sp>
        <p:nvSpPr>
          <p:cNvPr id="63" name="ZoneTexte 61">
            <a:extLst>
              <a:ext uri="{FF2B5EF4-FFF2-40B4-BE49-F238E27FC236}">
                <a16:creationId xmlns:a16="http://schemas.microsoft.com/office/drawing/2014/main" id="{1898CF63-14EF-4D6B-8F0D-CE37A0A62DCE}"/>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65" name="ZoneTexte 62">
            <a:extLst>
              <a:ext uri="{FF2B5EF4-FFF2-40B4-BE49-F238E27FC236}">
                <a16:creationId xmlns:a16="http://schemas.microsoft.com/office/drawing/2014/main" id="{EB892B47-33A8-4631-ADA5-EBC9B75B83F7}"/>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67" name="Groupe 64">
            <a:extLst>
              <a:ext uri="{FF2B5EF4-FFF2-40B4-BE49-F238E27FC236}">
                <a16:creationId xmlns:a16="http://schemas.microsoft.com/office/drawing/2014/main" id="{44E8893B-0E6A-46BC-BDAC-E2E8E067824B}"/>
              </a:ext>
            </a:extLst>
          </p:cNvPr>
          <p:cNvGrpSpPr/>
          <p:nvPr/>
        </p:nvGrpSpPr>
        <p:grpSpPr>
          <a:xfrm>
            <a:off x="-1" y="1755785"/>
            <a:ext cx="1669173" cy="1"/>
            <a:chOff x="8513442" y="720000"/>
            <a:chExt cx="3012811" cy="1"/>
          </a:xfrm>
        </p:grpSpPr>
        <p:cxnSp>
          <p:nvCxnSpPr>
            <p:cNvPr id="69" name="Connecteur droit 72">
              <a:extLst>
                <a:ext uri="{FF2B5EF4-FFF2-40B4-BE49-F238E27FC236}">
                  <a16:creationId xmlns:a16="http://schemas.microsoft.com/office/drawing/2014/main" id="{0AE00CCA-6FEC-4A2A-B00A-CA47FFDCACE2}"/>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Connecteur droit 73">
              <a:extLst>
                <a:ext uri="{FF2B5EF4-FFF2-40B4-BE49-F238E27FC236}">
                  <a16:creationId xmlns:a16="http://schemas.microsoft.com/office/drawing/2014/main" id="{3BA81D6B-2431-40CF-8A1B-7D2659AB46F0}"/>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73" name="Graphique 74">
            <a:extLst>
              <a:ext uri="{FF2B5EF4-FFF2-40B4-BE49-F238E27FC236}">
                <a16:creationId xmlns:a16="http://schemas.microsoft.com/office/drawing/2014/main" id="{B7BEA47C-18F5-432A-A348-09883E4BC9D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969890" y="1419459"/>
            <a:ext cx="442359" cy="435520"/>
          </a:xfrm>
          <a:prstGeom prst="rect">
            <a:avLst/>
          </a:prstGeom>
        </p:spPr>
      </p:pic>
      <p:pic>
        <p:nvPicPr>
          <p:cNvPr id="75" name="Graphique 75">
            <a:extLst>
              <a:ext uri="{FF2B5EF4-FFF2-40B4-BE49-F238E27FC236}">
                <a16:creationId xmlns:a16="http://schemas.microsoft.com/office/drawing/2014/main" id="{69FFD3F0-83E5-46F9-8B6A-485C6B5CF6B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430080" y="1502321"/>
            <a:ext cx="453989" cy="353661"/>
          </a:xfrm>
          <a:prstGeom prst="rect">
            <a:avLst/>
          </a:prstGeom>
        </p:spPr>
      </p:pic>
      <p:pic>
        <p:nvPicPr>
          <p:cNvPr id="3" name="Image 2">
            <a:extLst>
              <a:ext uri="{FF2B5EF4-FFF2-40B4-BE49-F238E27FC236}">
                <a16:creationId xmlns:a16="http://schemas.microsoft.com/office/drawing/2014/main" id="{3BA57660-1CE1-4145-BAAE-EC8B800C47B5}"/>
              </a:ext>
            </a:extLst>
          </p:cNvPr>
          <p:cNvPicPr>
            <a:picLocks noChangeAspect="1"/>
          </p:cNvPicPr>
          <p:nvPr/>
        </p:nvPicPr>
        <p:blipFill>
          <a:blip r:embed="rId16"/>
          <a:stretch>
            <a:fillRect/>
          </a:stretch>
        </p:blipFill>
        <p:spPr>
          <a:xfrm>
            <a:off x="1382911" y="3178715"/>
            <a:ext cx="475107" cy="316800"/>
          </a:xfrm>
          <a:prstGeom prst="rect">
            <a:avLst/>
          </a:prstGeom>
        </p:spPr>
      </p:pic>
      <p:pic>
        <p:nvPicPr>
          <p:cNvPr id="9" name="Image 8">
            <a:extLst>
              <a:ext uri="{FF2B5EF4-FFF2-40B4-BE49-F238E27FC236}">
                <a16:creationId xmlns:a16="http://schemas.microsoft.com/office/drawing/2014/main" id="{1D4A2A32-648F-495D-AC44-2DA98727C433}"/>
              </a:ext>
            </a:extLst>
          </p:cNvPr>
          <p:cNvPicPr>
            <a:picLocks noChangeAspect="1"/>
          </p:cNvPicPr>
          <p:nvPr/>
        </p:nvPicPr>
        <p:blipFill>
          <a:blip r:embed="rId17"/>
          <a:stretch>
            <a:fillRect/>
          </a:stretch>
        </p:blipFill>
        <p:spPr>
          <a:xfrm>
            <a:off x="1382772" y="4394845"/>
            <a:ext cx="475386" cy="316800"/>
          </a:xfrm>
          <a:prstGeom prst="rect">
            <a:avLst/>
          </a:prstGeom>
        </p:spPr>
      </p:pic>
      <p:sp>
        <p:nvSpPr>
          <p:cNvPr id="51" name="Rectangle 50">
            <a:extLst>
              <a:ext uri="{FF2B5EF4-FFF2-40B4-BE49-F238E27FC236}">
                <a16:creationId xmlns:a16="http://schemas.microsoft.com/office/drawing/2014/main" id="{FFAD5F02-562E-41CE-AE4E-0DA30436F950}"/>
              </a:ext>
            </a:extLst>
          </p:cNvPr>
          <p:cNvSpPr/>
          <p:nvPr/>
        </p:nvSpPr>
        <p:spPr bwMode="ltGray">
          <a:xfrm>
            <a:off x="3417727" y="4450668"/>
            <a:ext cx="491451" cy="28745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52" name="R2_C0">
            <a:extLst>
              <a:ext uri="{FF2B5EF4-FFF2-40B4-BE49-F238E27FC236}">
                <a16:creationId xmlns:a16="http://schemas.microsoft.com/office/drawing/2014/main" id="{34CA3C1E-8FEE-47E4-B42F-F8EFD26AE094}"/>
              </a:ext>
            </a:extLst>
          </p:cNvPr>
          <p:cNvSpPr txBox="1"/>
          <p:nvPr/>
        </p:nvSpPr>
        <p:spPr>
          <a:xfrm>
            <a:off x="3428761" y="4496503"/>
            <a:ext cx="491451" cy="249299"/>
          </a:xfrm>
          <a:prstGeom prst="rect">
            <a:avLst/>
          </a:prstGeom>
          <a:noFill/>
        </p:spPr>
        <p:txBody>
          <a:bodyPr wrap="square" lIns="0" tIns="0" rIns="0" bIns="0" rtlCol="0">
            <a:spAutoFit/>
          </a:bodyPr>
          <a:lstStyle/>
          <a:p>
            <a:pPr algn="ctr">
              <a:lnSpc>
                <a:spcPct val="90000"/>
              </a:lnSpc>
              <a:spcBef>
                <a:spcPts val="600"/>
              </a:spcBef>
            </a:pPr>
            <a:r>
              <a:rPr lang="fr-FR" b="1">
                <a:solidFill>
                  <a:schemeClr val="bg1"/>
                </a:solidFill>
              </a:rPr>
              <a:t>14</a:t>
            </a:r>
            <a:endParaRPr lang="fr-FR" sz="1500" dirty="0">
              <a:solidFill>
                <a:schemeClr val="bg1"/>
              </a:solidFill>
            </a:endParaRPr>
          </a:p>
        </p:txBody>
      </p:sp>
      <p:sp>
        <p:nvSpPr>
          <p:cNvPr id="55" name="Rectangle 54">
            <a:extLst>
              <a:ext uri="{FF2B5EF4-FFF2-40B4-BE49-F238E27FC236}">
                <a16:creationId xmlns:a16="http://schemas.microsoft.com/office/drawing/2014/main" id="{7DAE4495-53E5-4403-9DE7-4E5564B8C6D4}"/>
              </a:ext>
            </a:extLst>
          </p:cNvPr>
          <p:cNvSpPr/>
          <p:nvPr/>
        </p:nvSpPr>
        <p:spPr bwMode="ltGray">
          <a:xfrm>
            <a:off x="5464452" y="4538055"/>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59" name="Rectangle 58">
            <a:extLst>
              <a:ext uri="{FF2B5EF4-FFF2-40B4-BE49-F238E27FC236}">
                <a16:creationId xmlns:a16="http://schemas.microsoft.com/office/drawing/2014/main" id="{1FEC385F-48ED-4914-85EC-EA973FE25242}"/>
              </a:ext>
            </a:extLst>
          </p:cNvPr>
          <p:cNvSpPr/>
          <p:nvPr/>
        </p:nvSpPr>
        <p:spPr bwMode="ltGray">
          <a:xfrm>
            <a:off x="7302840" y="4538055"/>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78" name="Rectangle 77">
            <a:extLst>
              <a:ext uri="{FF2B5EF4-FFF2-40B4-BE49-F238E27FC236}">
                <a16:creationId xmlns:a16="http://schemas.microsoft.com/office/drawing/2014/main" id="{7192220E-5456-4777-ACEB-EF5B7228EDC8}"/>
              </a:ext>
            </a:extLst>
          </p:cNvPr>
          <p:cNvSpPr/>
          <p:nvPr/>
        </p:nvSpPr>
        <p:spPr bwMode="ltGray">
          <a:xfrm>
            <a:off x="9027534" y="4538055"/>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82" name="Rectangle 81">
            <a:extLst>
              <a:ext uri="{FF2B5EF4-FFF2-40B4-BE49-F238E27FC236}">
                <a16:creationId xmlns:a16="http://schemas.microsoft.com/office/drawing/2014/main" id="{F5344752-679E-4762-890A-6A6326663706}"/>
              </a:ext>
            </a:extLst>
          </p:cNvPr>
          <p:cNvSpPr/>
          <p:nvPr/>
        </p:nvSpPr>
        <p:spPr bwMode="ltGray">
          <a:xfrm>
            <a:off x="10908747" y="4538055"/>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86" name="R2_C1">
            <a:extLst>
              <a:ext uri="{FF2B5EF4-FFF2-40B4-BE49-F238E27FC236}">
                <a16:creationId xmlns:a16="http://schemas.microsoft.com/office/drawing/2014/main" id="{200C176A-766A-4220-9E4C-337822B94B3B}"/>
              </a:ext>
            </a:extLst>
          </p:cNvPr>
          <p:cNvSpPr txBox="1"/>
          <p:nvPr/>
        </p:nvSpPr>
        <p:spPr>
          <a:xfrm>
            <a:off x="5464451" y="4538056"/>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14</a:t>
            </a:r>
            <a:endParaRPr lang="fr-FR" sz="1000" dirty="0">
              <a:solidFill>
                <a:schemeClr val="bg1"/>
              </a:solidFill>
            </a:endParaRPr>
          </a:p>
        </p:txBody>
      </p:sp>
      <p:sp>
        <p:nvSpPr>
          <p:cNvPr id="87" name="R2_C2">
            <a:extLst>
              <a:ext uri="{FF2B5EF4-FFF2-40B4-BE49-F238E27FC236}">
                <a16:creationId xmlns:a16="http://schemas.microsoft.com/office/drawing/2014/main" id="{4A290926-086F-43EE-AB76-0033FE130A6B}"/>
              </a:ext>
            </a:extLst>
          </p:cNvPr>
          <p:cNvSpPr txBox="1"/>
          <p:nvPr/>
        </p:nvSpPr>
        <p:spPr>
          <a:xfrm>
            <a:off x="7302839" y="4538056"/>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dirty="0">
                <a:solidFill>
                  <a:schemeClr val="bg1"/>
                </a:solidFill>
              </a:rPr>
              <a:t>12</a:t>
            </a:r>
            <a:endParaRPr lang="fr-FR" sz="1000" dirty="0">
              <a:solidFill>
                <a:schemeClr val="bg1"/>
              </a:solidFill>
            </a:endParaRPr>
          </a:p>
        </p:txBody>
      </p:sp>
      <p:sp>
        <p:nvSpPr>
          <p:cNvPr id="88" name="R2_C3">
            <a:extLst>
              <a:ext uri="{FF2B5EF4-FFF2-40B4-BE49-F238E27FC236}">
                <a16:creationId xmlns:a16="http://schemas.microsoft.com/office/drawing/2014/main" id="{DB907A9C-5CF3-435C-8480-A59F44E8B074}"/>
              </a:ext>
            </a:extLst>
          </p:cNvPr>
          <p:cNvSpPr txBox="1"/>
          <p:nvPr/>
        </p:nvSpPr>
        <p:spPr>
          <a:xfrm>
            <a:off x="9012035" y="4538056"/>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dirty="0">
                <a:solidFill>
                  <a:schemeClr val="bg1"/>
                </a:solidFill>
              </a:rPr>
              <a:t>15</a:t>
            </a:r>
            <a:endParaRPr lang="fr-FR" sz="1000" dirty="0">
              <a:solidFill>
                <a:schemeClr val="bg1"/>
              </a:solidFill>
            </a:endParaRPr>
          </a:p>
        </p:txBody>
      </p:sp>
      <p:sp>
        <p:nvSpPr>
          <p:cNvPr id="89" name="R2_C4">
            <a:extLst>
              <a:ext uri="{FF2B5EF4-FFF2-40B4-BE49-F238E27FC236}">
                <a16:creationId xmlns:a16="http://schemas.microsoft.com/office/drawing/2014/main" id="{ECC06BC4-AD02-4541-B008-976FC88995D4}"/>
              </a:ext>
            </a:extLst>
          </p:cNvPr>
          <p:cNvSpPr txBox="1"/>
          <p:nvPr/>
        </p:nvSpPr>
        <p:spPr>
          <a:xfrm>
            <a:off x="10893248" y="4538056"/>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dirty="0">
                <a:solidFill>
                  <a:schemeClr val="bg1"/>
                </a:solidFill>
              </a:rPr>
              <a:t>15</a:t>
            </a:r>
            <a:endParaRPr lang="fr-FR" sz="1000" dirty="0">
              <a:solidFill>
                <a:schemeClr val="bg1"/>
              </a:solidFill>
            </a:endParaRPr>
          </a:p>
        </p:txBody>
      </p:sp>
      <p:sp>
        <p:nvSpPr>
          <p:cNvPr id="90" name="ZoneTexte 89">
            <a:extLst>
              <a:ext uri="{FF2B5EF4-FFF2-40B4-BE49-F238E27FC236}">
                <a16:creationId xmlns:a16="http://schemas.microsoft.com/office/drawing/2014/main" id="{15F4AFB2-98BD-475C-9DFA-BE9543E188A8}"/>
              </a:ext>
            </a:extLst>
          </p:cNvPr>
          <p:cNvSpPr txBox="1"/>
          <p:nvPr/>
        </p:nvSpPr>
        <p:spPr>
          <a:xfrm>
            <a:off x="1121842" y="4811843"/>
            <a:ext cx="993928" cy="152349"/>
          </a:xfrm>
          <a:prstGeom prst="rect">
            <a:avLst/>
          </a:prstGeom>
          <a:noFill/>
        </p:spPr>
        <p:txBody>
          <a:bodyPr wrap="square" lIns="0" tIns="0" rIns="0" bIns="0" rtlCol="0">
            <a:spAutoFit/>
          </a:bodyPr>
          <a:lstStyle/>
          <a:p>
            <a:pPr algn="ctr">
              <a:lnSpc>
                <a:spcPct val="90000"/>
              </a:lnSpc>
              <a:spcBef>
                <a:spcPts val="600"/>
              </a:spcBef>
            </a:pPr>
            <a:r>
              <a:rPr lang="en-ZA" sz="1100" i="1" dirty="0">
                <a:solidFill>
                  <a:schemeClr val="bg1">
                    <a:lumMod val="50000"/>
                  </a:schemeClr>
                </a:solidFill>
              </a:rPr>
              <a:t>Excluding DE</a:t>
            </a:r>
          </a:p>
        </p:txBody>
      </p:sp>
    </p:spTree>
    <p:extLst>
      <p:ext uri="{BB962C8B-B14F-4D97-AF65-F5344CB8AC3E}">
        <p14:creationId xmlns:p14="http://schemas.microsoft.com/office/powerpoint/2010/main" val="723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32CE829-A14A-41F2-A8E2-6677EC3C173B}"/>
              </a:ext>
            </a:extLst>
          </p:cNvPr>
          <p:cNvSpPr/>
          <p:nvPr/>
        </p:nvSpPr>
        <p:spPr bwMode="ltGray">
          <a:xfrm>
            <a:off x="2589626" y="1306632"/>
            <a:ext cx="1952602" cy="4654321"/>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graphicFrame>
        <p:nvGraphicFramePr>
          <p:cNvPr id="129" name="Graphique Slide R2">
            <a:extLst>
              <a:ext uri="{FF2B5EF4-FFF2-40B4-BE49-F238E27FC236}">
                <a16:creationId xmlns:a16="http://schemas.microsoft.com/office/drawing/2014/main" id="{AAECE70D-6B8D-47CA-B791-B2142F327CD3}"/>
              </a:ext>
            </a:extLst>
          </p:cNvPr>
          <p:cNvGraphicFramePr/>
          <p:nvPr>
            <p:extLst>
              <p:ext uri="{D42A27DB-BD31-4B8C-83A1-F6EECF244321}">
                <p14:modId xmlns:p14="http://schemas.microsoft.com/office/powerpoint/2010/main" val="1433314386"/>
              </p:ext>
            </p:extLst>
          </p:nvPr>
        </p:nvGraphicFramePr>
        <p:xfrm>
          <a:off x="504825" y="4023981"/>
          <a:ext cx="11401900" cy="2052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necteur droit 15">
            <a:extLst>
              <a:ext uri="{FF2B5EF4-FFF2-40B4-BE49-F238E27FC236}">
                <a16:creationId xmlns:a16="http://schemas.microsoft.com/office/drawing/2014/main" id="{E82CE3AD-EA10-4465-915A-D4450268E1A2}"/>
              </a:ext>
            </a:extLst>
          </p:cNvPr>
          <p:cNvCxnSpPr>
            <a:cxnSpLocks/>
          </p:cNvCxnSpPr>
          <p:nvPr/>
        </p:nvCxnSpPr>
        <p:spPr>
          <a:xfrm>
            <a:off x="4931706" y="2352171"/>
            <a:ext cx="0" cy="3237519"/>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0" name="Connecteur droit 149">
            <a:extLst>
              <a:ext uri="{FF2B5EF4-FFF2-40B4-BE49-F238E27FC236}">
                <a16:creationId xmlns:a16="http://schemas.microsoft.com/office/drawing/2014/main" id="{29F54167-F3F7-4339-BFB3-E54C85DD1E21}"/>
              </a:ext>
            </a:extLst>
          </p:cNvPr>
          <p:cNvCxnSpPr>
            <a:cxnSpLocks/>
          </p:cNvCxnSpPr>
          <p:nvPr/>
        </p:nvCxnSpPr>
        <p:spPr>
          <a:xfrm>
            <a:off x="10539800" y="2352171"/>
            <a:ext cx="0" cy="3237519"/>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1" name="Connecteur droit 150">
            <a:extLst>
              <a:ext uri="{FF2B5EF4-FFF2-40B4-BE49-F238E27FC236}">
                <a16:creationId xmlns:a16="http://schemas.microsoft.com/office/drawing/2014/main" id="{F10F25B7-389D-4849-8E01-1468D0AB84B3}"/>
              </a:ext>
            </a:extLst>
          </p:cNvPr>
          <p:cNvCxnSpPr>
            <a:cxnSpLocks/>
          </p:cNvCxnSpPr>
          <p:nvPr/>
        </p:nvCxnSpPr>
        <p:spPr>
          <a:xfrm>
            <a:off x="8671312" y="2352171"/>
            <a:ext cx="0" cy="3237519"/>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2" name="Connecteur droit 151">
            <a:extLst>
              <a:ext uri="{FF2B5EF4-FFF2-40B4-BE49-F238E27FC236}">
                <a16:creationId xmlns:a16="http://schemas.microsoft.com/office/drawing/2014/main" id="{9124F6F5-8005-4DBC-B53F-386665AB2215}"/>
              </a:ext>
            </a:extLst>
          </p:cNvPr>
          <p:cNvCxnSpPr>
            <a:cxnSpLocks/>
          </p:cNvCxnSpPr>
          <p:nvPr/>
        </p:nvCxnSpPr>
        <p:spPr>
          <a:xfrm>
            <a:off x="6784840" y="2352171"/>
            <a:ext cx="0" cy="3237519"/>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6530DA2C-3BC5-428D-9F0A-391385AF697D}"/>
              </a:ext>
            </a:extLst>
          </p:cNvPr>
          <p:cNvSpPr>
            <a:spLocks noGrp="1"/>
          </p:cNvSpPr>
          <p:nvPr>
            <p:ph type="title"/>
          </p:nvPr>
        </p:nvSpPr>
        <p:spPr>
          <a:xfrm>
            <a:off x="359400" y="368010"/>
            <a:ext cx="11473200" cy="492443"/>
          </a:xfrm>
        </p:spPr>
        <p:txBody>
          <a:bodyPr/>
          <a:lstStyle/>
          <a:p>
            <a:r>
              <a:rPr lang="en-US" dirty="0"/>
              <a:t>EVOLUTION OF THE INTENTION TO </a:t>
            </a:r>
            <a:r>
              <a:rPr lang="en-US" dirty="0" smtClean="0"/>
              <a:t>introduce or increase the use of </a:t>
            </a:r>
            <a:r>
              <a:rPr lang="en-US" dirty="0"/>
              <a:t>OPERATING LEASING </a:t>
            </a:r>
            <a:endParaRPr lang="fr-FR" dirty="0"/>
          </a:p>
        </p:txBody>
      </p:sp>
      <p:sp>
        <p:nvSpPr>
          <p:cNvPr id="10" name="Espace réservé du texte 9">
            <a:extLst>
              <a:ext uri="{FF2B5EF4-FFF2-40B4-BE49-F238E27FC236}">
                <a16:creationId xmlns:a16="http://schemas.microsoft.com/office/drawing/2014/main" id="{51885A4C-903E-40C7-BCBF-920CE615750D}"/>
              </a:ext>
            </a:extLst>
          </p:cNvPr>
          <p:cNvSpPr>
            <a:spLocks noGrp="1"/>
          </p:cNvSpPr>
          <p:nvPr>
            <p:ph type="body" sz="quarter" idx="16"/>
          </p:nvPr>
        </p:nvSpPr>
        <p:spPr>
          <a:xfrm>
            <a:off x="550789" y="786102"/>
            <a:ext cx="11473200" cy="246221"/>
          </a:xfrm>
        </p:spPr>
        <p:txBody>
          <a:bodyPr/>
          <a:lstStyle/>
          <a:p>
            <a:r>
              <a:rPr lang="en-US" dirty="0"/>
              <a:t>Proportion of companies having the intention to </a:t>
            </a:r>
            <a:r>
              <a:rPr lang="en-US" dirty="0" smtClean="0"/>
              <a:t>introduce or increase the use of </a:t>
            </a:r>
            <a:r>
              <a:rPr lang="en-US" dirty="0"/>
              <a:t>operational leasing</a:t>
            </a:r>
            <a:endParaRPr lang="fr-FR" dirty="0"/>
          </a:p>
        </p:txBody>
      </p:sp>
      <p:cxnSp>
        <p:nvCxnSpPr>
          <p:cNvPr id="41" name="Connecteur droit 40">
            <a:extLst>
              <a:ext uri="{FF2B5EF4-FFF2-40B4-BE49-F238E27FC236}">
                <a16:creationId xmlns:a16="http://schemas.microsoft.com/office/drawing/2014/main" id="{9EE86D13-C156-4931-907C-1E85588A35FD}"/>
              </a:ext>
            </a:extLst>
          </p:cNvPr>
          <p:cNvCxnSpPr>
            <a:cxnSpLocks/>
          </p:cNvCxnSpPr>
          <p:nvPr/>
        </p:nvCxnSpPr>
        <p:spPr>
          <a:xfrm>
            <a:off x="1793147" y="2834932"/>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ECC870CB-1489-4D54-BB5C-313DF324B23C}"/>
              </a:ext>
            </a:extLst>
          </p:cNvPr>
          <p:cNvSpPr txBox="1"/>
          <p:nvPr/>
        </p:nvSpPr>
        <p:spPr>
          <a:xfrm>
            <a:off x="2552097" y="1361701"/>
            <a:ext cx="1380222" cy="227755"/>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sp>
        <p:nvSpPr>
          <p:cNvPr id="2" name="Rectangle 1">
            <a:extLst>
              <a:ext uri="{FF2B5EF4-FFF2-40B4-BE49-F238E27FC236}">
                <a16:creationId xmlns:a16="http://schemas.microsoft.com/office/drawing/2014/main" id="{D280E512-1157-45E1-821C-D9FCCEF2D33D}"/>
              </a:ext>
            </a:extLst>
          </p:cNvPr>
          <p:cNvSpPr/>
          <p:nvPr/>
        </p:nvSpPr>
        <p:spPr bwMode="ltGray">
          <a:xfrm>
            <a:off x="1574696" y="2219966"/>
            <a:ext cx="627971" cy="27473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400" b="0" dirty="0">
                <a:solidFill>
                  <a:schemeClr val="bg1">
                    <a:lumMod val="50000"/>
                  </a:schemeClr>
                </a:solidFill>
                <a:cs typeface="Arial" panose="020B0604020202020204" pitchFamily="34" charset="0"/>
              </a:rPr>
              <a:t>2022</a:t>
            </a:r>
          </a:p>
        </p:txBody>
      </p:sp>
      <p:sp>
        <p:nvSpPr>
          <p:cNvPr id="51" name="ZoneTexte 50">
            <a:extLst>
              <a:ext uri="{FF2B5EF4-FFF2-40B4-BE49-F238E27FC236}">
                <a16:creationId xmlns:a16="http://schemas.microsoft.com/office/drawing/2014/main" id="{4EA56DFC-5CAC-4BB3-8C84-7DB4C4EC4AB6}"/>
              </a:ext>
            </a:extLst>
          </p:cNvPr>
          <p:cNvSpPr txBox="1"/>
          <p:nvPr/>
        </p:nvSpPr>
        <p:spPr>
          <a:xfrm>
            <a:off x="2694026" y="1617123"/>
            <a:ext cx="931773" cy="507831"/>
          </a:xfrm>
          <a:prstGeom prst="rect">
            <a:avLst/>
          </a:prstGeom>
          <a:noFill/>
        </p:spPr>
        <p:txBody>
          <a:bodyPr wrap="square" lIns="0" tIns="0" rIns="0" bIns="0" rtlCol="0">
            <a:spAutoFit/>
          </a:bodyPr>
          <a:lstStyle/>
          <a:p>
            <a:pPr algn="ctr"/>
            <a:r>
              <a:rPr lang="en-US" sz="1100" dirty="0">
                <a:solidFill>
                  <a:schemeClr val="bg1"/>
                </a:solidFill>
              </a:rPr>
              <a:t>Total certainly + probably</a:t>
            </a:r>
          </a:p>
        </p:txBody>
      </p:sp>
      <p:sp>
        <p:nvSpPr>
          <p:cNvPr id="52" name="Rectangle 51">
            <a:extLst>
              <a:ext uri="{FF2B5EF4-FFF2-40B4-BE49-F238E27FC236}">
                <a16:creationId xmlns:a16="http://schemas.microsoft.com/office/drawing/2014/main" id="{66236A8C-5DE1-4723-8D1A-CF7975927F4F}"/>
              </a:ext>
            </a:extLst>
          </p:cNvPr>
          <p:cNvSpPr/>
          <p:nvPr/>
        </p:nvSpPr>
        <p:spPr bwMode="ltGray">
          <a:xfrm>
            <a:off x="1574696" y="3157412"/>
            <a:ext cx="627971" cy="27473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400" b="0" dirty="0">
                <a:solidFill>
                  <a:schemeClr val="bg1">
                    <a:lumMod val="50000"/>
                  </a:schemeClr>
                </a:solidFill>
                <a:cs typeface="Arial" panose="020B0604020202020204" pitchFamily="34" charset="0"/>
              </a:rPr>
              <a:t>2021</a:t>
            </a:r>
          </a:p>
        </p:txBody>
      </p:sp>
      <p:cxnSp>
        <p:nvCxnSpPr>
          <p:cNvPr id="140" name="Connecteur droit 139">
            <a:extLst>
              <a:ext uri="{FF2B5EF4-FFF2-40B4-BE49-F238E27FC236}">
                <a16:creationId xmlns:a16="http://schemas.microsoft.com/office/drawing/2014/main" id="{46843F56-34C2-4E4A-A32C-EC68277B0C3D}"/>
              </a:ext>
            </a:extLst>
          </p:cNvPr>
          <p:cNvCxnSpPr>
            <a:cxnSpLocks/>
          </p:cNvCxnSpPr>
          <p:nvPr/>
        </p:nvCxnSpPr>
        <p:spPr>
          <a:xfrm>
            <a:off x="1793147" y="5070020"/>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A6A16BF4-A701-4741-BC4D-4B3B1118F36F}"/>
              </a:ext>
            </a:extLst>
          </p:cNvPr>
          <p:cNvSpPr/>
          <p:nvPr/>
        </p:nvSpPr>
        <p:spPr bwMode="ltGray">
          <a:xfrm>
            <a:off x="1574696" y="4401788"/>
            <a:ext cx="627971" cy="27473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400" b="0" dirty="0">
                <a:solidFill>
                  <a:schemeClr val="bg1">
                    <a:lumMod val="50000"/>
                  </a:schemeClr>
                </a:solidFill>
                <a:cs typeface="Arial" panose="020B0604020202020204" pitchFamily="34" charset="0"/>
              </a:rPr>
              <a:t>2022</a:t>
            </a:r>
          </a:p>
        </p:txBody>
      </p:sp>
      <p:sp>
        <p:nvSpPr>
          <p:cNvPr id="149" name="Rectangle 148">
            <a:extLst>
              <a:ext uri="{FF2B5EF4-FFF2-40B4-BE49-F238E27FC236}">
                <a16:creationId xmlns:a16="http://schemas.microsoft.com/office/drawing/2014/main" id="{43293D95-2081-433C-8CB9-1BF5FF4D353B}"/>
              </a:ext>
            </a:extLst>
          </p:cNvPr>
          <p:cNvSpPr/>
          <p:nvPr/>
        </p:nvSpPr>
        <p:spPr bwMode="ltGray">
          <a:xfrm>
            <a:off x="1574696" y="5401375"/>
            <a:ext cx="627971" cy="27473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fr-FR" sz="1400" b="0" dirty="0">
                <a:solidFill>
                  <a:schemeClr val="bg1">
                    <a:lumMod val="50000"/>
                  </a:schemeClr>
                </a:solidFill>
                <a:cs typeface="Arial" panose="020B0604020202020204" pitchFamily="34" charset="0"/>
              </a:rPr>
              <a:t>2021</a:t>
            </a:r>
          </a:p>
        </p:txBody>
      </p:sp>
      <p:pic>
        <p:nvPicPr>
          <p:cNvPr id="42" name="Graphique 41">
            <a:extLst>
              <a:ext uri="{FF2B5EF4-FFF2-40B4-BE49-F238E27FC236}">
                <a16:creationId xmlns:a16="http://schemas.microsoft.com/office/drawing/2014/main" id="{3EF295EE-B4CF-4384-8557-FB16121DEC4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858629" y="1462631"/>
            <a:ext cx="224742" cy="550027"/>
          </a:xfrm>
          <a:prstGeom prst="rect">
            <a:avLst/>
          </a:prstGeom>
        </p:spPr>
      </p:pic>
      <p:pic>
        <p:nvPicPr>
          <p:cNvPr id="43" name="Graphique 42">
            <a:extLst>
              <a:ext uri="{FF2B5EF4-FFF2-40B4-BE49-F238E27FC236}">
                <a16:creationId xmlns:a16="http://schemas.microsoft.com/office/drawing/2014/main" id="{4EBB2691-9F13-42DE-AB04-78725DC4788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643155" y="1462631"/>
            <a:ext cx="372599" cy="550027"/>
          </a:xfrm>
          <a:prstGeom prst="rect">
            <a:avLst/>
          </a:prstGeom>
        </p:spPr>
      </p:pic>
      <p:pic>
        <p:nvPicPr>
          <p:cNvPr id="47" name="Graphique 46">
            <a:extLst>
              <a:ext uri="{FF2B5EF4-FFF2-40B4-BE49-F238E27FC236}">
                <a16:creationId xmlns:a16="http://schemas.microsoft.com/office/drawing/2014/main" id="{F2447F2D-42F5-494D-9941-8895F83A9FE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472941" y="1462631"/>
            <a:ext cx="431742" cy="544114"/>
          </a:xfrm>
          <a:prstGeom prst="rect">
            <a:avLst/>
          </a:prstGeom>
        </p:spPr>
      </p:pic>
      <p:pic>
        <p:nvPicPr>
          <p:cNvPr id="48" name="Graphique 47">
            <a:extLst>
              <a:ext uri="{FF2B5EF4-FFF2-40B4-BE49-F238E27FC236}">
                <a16:creationId xmlns:a16="http://schemas.microsoft.com/office/drawing/2014/main" id="{114BE054-8778-4CED-A6F9-CE6670F5680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149408" y="1462631"/>
            <a:ext cx="798426" cy="544114"/>
          </a:xfrm>
          <a:prstGeom prst="rect">
            <a:avLst/>
          </a:prstGeom>
        </p:spPr>
      </p:pic>
      <p:sp>
        <p:nvSpPr>
          <p:cNvPr id="64" name="Rectangle 63">
            <a:extLst>
              <a:ext uri="{FF2B5EF4-FFF2-40B4-BE49-F238E27FC236}">
                <a16:creationId xmlns:a16="http://schemas.microsoft.com/office/drawing/2014/main" id="{10A7FE56-0716-4714-8A26-6B0D7D0EDD70}"/>
              </a:ext>
            </a:extLst>
          </p:cNvPr>
          <p:cNvSpPr/>
          <p:nvPr/>
        </p:nvSpPr>
        <p:spPr bwMode="ltGray">
          <a:xfrm>
            <a:off x="5592322" y="3319406"/>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65" name="R1_C1">
            <a:extLst>
              <a:ext uri="{FF2B5EF4-FFF2-40B4-BE49-F238E27FC236}">
                <a16:creationId xmlns:a16="http://schemas.microsoft.com/office/drawing/2014/main" id="{6422922D-EF69-47D8-BAF7-51AEC36E4CBA}"/>
              </a:ext>
            </a:extLst>
          </p:cNvPr>
          <p:cNvSpPr txBox="1"/>
          <p:nvPr/>
        </p:nvSpPr>
        <p:spPr>
          <a:xfrm>
            <a:off x="5592321" y="332559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5</a:t>
            </a:r>
            <a:endParaRPr lang="fr-FR" sz="1000" dirty="0">
              <a:solidFill>
                <a:schemeClr val="bg1"/>
              </a:solidFill>
            </a:endParaRPr>
          </a:p>
        </p:txBody>
      </p:sp>
      <p:sp>
        <p:nvSpPr>
          <p:cNvPr id="67" name="Rectangle 66">
            <a:extLst>
              <a:ext uri="{FF2B5EF4-FFF2-40B4-BE49-F238E27FC236}">
                <a16:creationId xmlns:a16="http://schemas.microsoft.com/office/drawing/2014/main" id="{710BD7ED-441B-45A8-A3C7-94424B455B62}"/>
              </a:ext>
            </a:extLst>
          </p:cNvPr>
          <p:cNvSpPr/>
          <p:nvPr/>
        </p:nvSpPr>
        <p:spPr bwMode="ltGray">
          <a:xfrm>
            <a:off x="7550999" y="3319406"/>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68" name="R1_C1">
            <a:extLst>
              <a:ext uri="{FF2B5EF4-FFF2-40B4-BE49-F238E27FC236}">
                <a16:creationId xmlns:a16="http://schemas.microsoft.com/office/drawing/2014/main" id="{1CA15AD6-BBD5-4F40-974B-7FAE37ECB0C0}"/>
              </a:ext>
            </a:extLst>
          </p:cNvPr>
          <p:cNvSpPr txBox="1"/>
          <p:nvPr/>
        </p:nvSpPr>
        <p:spPr>
          <a:xfrm>
            <a:off x="7550998" y="332559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12</a:t>
            </a:r>
            <a:endParaRPr lang="fr-FR" sz="1000" dirty="0">
              <a:solidFill>
                <a:schemeClr val="bg1"/>
              </a:solidFill>
            </a:endParaRPr>
          </a:p>
        </p:txBody>
      </p:sp>
      <p:sp>
        <p:nvSpPr>
          <p:cNvPr id="70" name="Rectangle 69">
            <a:extLst>
              <a:ext uri="{FF2B5EF4-FFF2-40B4-BE49-F238E27FC236}">
                <a16:creationId xmlns:a16="http://schemas.microsoft.com/office/drawing/2014/main" id="{3D5EA5C2-0AF9-4A9E-90B8-EA477B3B79E6}"/>
              </a:ext>
            </a:extLst>
          </p:cNvPr>
          <p:cNvSpPr/>
          <p:nvPr/>
        </p:nvSpPr>
        <p:spPr bwMode="ltGray">
          <a:xfrm>
            <a:off x="11301357" y="2297611"/>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71" name="R1_C1">
            <a:extLst>
              <a:ext uri="{FF2B5EF4-FFF2-40B4-BE49-F238E27FC236}">
                <a16:creationId xmlns:a16="http://schemas.microsoft.com/office/drawing/2014/main" id="{47417E8F-6DAB-4CB3-AC0C-1E52D0BA5AD5}"/>
              </a:ext>
            </a:extLst>
          </p:cNvPr>
          <p:cNvSpPr txBox="1"/>
          <p:nvPr/>
        </p:nvSpPr>
        <p:spPr>
          <a:xfrm>
            <a:off x="11301356" y="231141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26</a:t>
            </a:r>
            <a:endParaRPr lang="fr-FR" sz="1000" dirty="0">
              <a:solidFill>
                <a:schemeClr val="bg1"/>
              </a:solidFill>
            </a:endParaRPr>
          </a:p>
        </p:txBody>
      </p:sp>
      <p:sp>
        <p:nvSpPr>
          <p:cNvPr id="73" name="Rectangle 72">
            <a:extLst>
              <a:ext uri="{FF2B5EF4-FFF2-40B4-BE49-F238E27FC236}">
                <a16:creationId xmlns:a16="http://schemas.microsoft.com/office/drawing/2014/main" id="{FDAE351A-4F21-4798-BB77-75DA946EDC17}"/>
              </a:ext>
            </a:extLst>
          </p:cNvPr>
          <p:cNvSpPr/>
          <p:nvPr/>
        </p:nvSpPr>
        <p:spPr bwMode="ltGray">
          <a:xfrm>
            <a:off x="9429049" y="2297611"/>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74" name="R1_C1">
            <a:extLst>
              <a:ext uri="{FF2B5EF4-FFF2-40B4-BE49-F238E27FC236}">
                <a16:creationId xmlns:a16="http://schemas.microsoft.com/office/drawing/2014/main" id="{C91FEE8E-CEC7-4800-B588-37B35CA90560}"/>
              </a:ext>
            </a:extLst>
          </p:cNvPr>
          <p:cNvSpPr txBox="1"/>
          <p:nvPr/>
        </p:nvSpPr>
        <p:spPr>
          <a:xfrm>
            <a:off x="9429048" y="230379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21</a:t>
            </a:r>
            <a:endParaRPr lang="fr-FR" sz="1000" dirty="0">
              <a:solidFill>
                <a:schemeClr val="bg1"/>
              </a:solidFill>
            </a:endParaRPr>
          </a:p>
        </p:txBody>
      </p:sp>
      <p:sp>
        <p:nvSpPr>
          <p:cNvPr id="78" name="Rectangle 77">
            <a:extLst>
              <a:ext uri="{FF2B5EF4-FFF2-40B4-BE49-F238E27FC236}">
                <a16:creationId xmlns:a16="http://schemas.microsoft.com/office/drawing/2014/main" id="{641BE706-1427-4574-A9FC-DDE6EE95327B}"/>
              </a:ext>
            </a:extLst>
          </p:cNvPr>
          <p:cNvSpPr/>
          <p:nvPr/>
        </p:nvSpPr>
        <p:spPr bwMode="ltGray">
          <a:xfrm>
            <a:off x="7550999" y="2297611"/>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79" name="R1_C1">
            <a:extLst>
              <a:ext uri="{FF2B5EF4-FFF2-40B4-BE49-F238E27FC236}">
                <a16:creationId xmlns:a16="http://schemas.microsoft.com/office/drawing/2014/main" id="{03A171D0-13CA-4A18-B559-14AE7A0C4EA1}"/>
              </a:ext>
            </a:extLst>
          </p:cNvPr>
          <p:cNvSpPr txBox="1"/>
          <p:nvPr/>
        </p:nvSpPr>
        <p:spPr>
          <a:xfrm>
            <a:off x="7550998" y="230379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18</a:t>
            </a:r>
            <a:endParaRPr lang="fr-FR" sz="1000" dirty="0">
              <a:solidFill>
                <a:schemeClr val="bg1"/>
              </a:solidFill>
            </a:endParaRPr>
          </a:p>
        </p:txBody>
      </p:sp>
      <p:sp>
        <p:nvSpPr>
          <p:cNvPr id="81" name="Rectangle 80">
            <a:extLst>
              <a:ext uri="{FF2B5EF4-FFF2-40B4-BE49-F238E27FC236}">
                <a16:creationId xmlns:a16="http://schemas.microsoft.com/office/drawing/2014/main" id="{E8403E83-179A-4F36-A733-123A417C6948}"/>
              </a:ext>
            </a:extLst>
          </p:cNvPr>
          <p:cNvSpPr/>
          <p:nvPr/>
        </p:nvSpPr>
        <p:spPr bwMode="ltGray">
          <a:xfrm>
            <a:off x="5603609" y="2297611"/>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82" name="R1_C1">
            <a:extLst>
              <a:ext uri="{FF2B5EF4-FFF2-40B4-BE49-F238E27FC236}">
                <a16:creationId xmlns:a16="http://schemas.microsoft.com/office/drawing/2014/main" id="{DBF2DD16-5CBB-410B-BB2A-4AD4332C5A63}"/>
              </a:ext>
            </a:extLst>
          </p:cNvPr>
          <p:cNvSpPr txBox="1"/>
          <p:nvPr/>
        </p:nvSpPr>
        <p:spPr>
          <a:xfrm>
            <a:off x="5603608" y="231141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29</a:t>
            </a:r>
            <a:endParaRPr lang="fr-FR" sz="1000" dirty="0">
              <a:solidFill>
                <a:schemeClr val="bg1"/>
              </a:solidFill>
            </a:endParaRPr>
          </a:p>
        </p:txBody>
      </p:sp>
      <p:sp>
        <p:nvSpPr>
          <p:cNvPr id="84" name="Rectangle 83">
            <a:extLst>
              <a:ext uri="{FF2B5EF4-FFF2-40B4-BE49-F238E27FC236}">
                <a16:creationId xmlns:a16="http://schemas.microsoft.com/office/drawing/2014/main" id="{BE8EBD57-A449-466E-AC19-171B96EE2238}"/>
              </a:ext>
            </a:extLst>
          </p:cNvPr>
          <p:cNvSpPr/>
          <p:nvPr/>
        </p:nvSpPr>
        <p:spPr bwMode="ltGray">
          <a:xfrm>
            <a:off x="11322803" y="3319406"/>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85" name="R1_C1">
            <a:extLst>
              <a:ext uri="{FF2B5EF4-FFF2-40B4-BE49-F238E27FC236}">
                <a16:creationId xmlns:a16="http://schemas.microsoft.com/office/drawing/2014/main" id="{718B97A7-83E4-4039-A176-07BF99D1BE14}"/>
              </a:ext>
            </a:extLst>
          </p:cNvPr>
          <p:cNvSpPr txBox="1"/>
          <p:nvPr/>
        </p:nvSpPr>
        <p:spPr>
          <a:xfrm>
            <a:off x="11322802" y="332559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28</a:t>
            </a:r>
            <a:endParaRPr lang="fr-FR" sz="1000" dirty="0">
              <a:solidFill>
                <a:schemeClr val="bg1"/>
              </a:solidFill>
            </a:endParaRPr>
          </a:p>
        </p:txBody>
      </p:sp>
      <p:sp>
        <p:nvSpPr>
          <p:cNvPr id="87" name="Rectangle 86">
            <a:extLst>
              <a:ext uri="{FF2B5EF4-FFF2-40B4-BE49-F238E27FC236}">
                <a16:creationId xmlns:a16="http://schemas.microsoft.com/office/drawing/2014/main" id="{459D233E-0AB9-453C-8628-274E07E84304}"/>
              </a:ext>
            </a:extLst>
          </p:cNvPr>
          <p:cNvSpPr/>
          <p:nvPr/>
        </p:nvSpPr>
        <p:spPr bwMode="ltGray">
          <a:xfrm>
            <a:off x="9429048" y="3319406"/>
            <a:ext cx="300090" cy="16620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88" name="R1_C1">
            <a:extLst>
              <a:ext uri="{FF2B5EF4-FFF2-40B4-BE49-F238E27FC236}">
                <a16:creationId xmlns:a16="http://schemas.microsoft.com/office/drawing/2014/main" id="{796A2B6A-1B86-4B01-963D-8D298A62B374}"/>
              </a:ext>
            </a:extLst>
          </p:cNvPr>
          <p:cNvSpPr txBox="1"/>
          <p:nvPr/>
        </p:nvSpPr>
        <p:spPr>
          <a:xfrm>
            <a:off x="9429047" y="332559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32</a:t>
            </a:r>
            <a:endParaRPr lang="fr-FR" sz="1000" dirty="0">
              <a:solidFill>
                <a:schemeClr val="bg1"/>
              </a:solidFill>
            </a:endParaRPr>
          </a:p>
        </p:txBody>
      </p:sp>
      <p:sp>
        <p:nvSpPr>
          <p:cNvPr id="90" name="Rectangle 89">
            <a:extLst>
              <a:ext uri="{FF2B5EF4-FFF2-40B4-BE49-F238E27FC236}">
                <a16:creationId xmlns:a16="http://schemas.microsoft.com/office/drawing/2014/main" id="{A9444E69-30AF-4A59-ACDD-10FEE4CA40C3}"/>
              </a:ext>
            </a:extLst>
          </p:cNvPr>
          <p:cNvSpPr/>
          <p:nvPr/>
        </p:nvSpPr>
        <p:spPr bwMode="ltGray">
          <a:xfrm>
            <a:off x="5592322" y="5479156"/>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91" name="R1_C1">
            <a:extLst>
              <a:ext uri="{FF2B5EF4-FFF2-40B4-BE49-F238E27FC236}">
                <a16:creationId xmlns:a16="http://schemas.microsoft.com/office/drawing/2014/main" id="{A51ABB4A-6AC9-49BD-8BE1-A299400FF4E1}"/>
              </a:ext>
            </a:extLst>
          </p:cNvPr>
          <p:cNvSpPr txBox="1"/>
          <p:nvPr/>
        </p:nvSpPr>
        <p:spPr>
          <a:xfrm>
            <a:off x="5592321" y="547518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11</a:t>
            </a:r>
            <a:endParaRPr lang="fr-FR" sz="1000" dirty="0">
              <a:solidFill>
                <a:schemeClr val="bg1"/>
              </a:solidFill>
            </a:endParaRPr>
          </a:p>
        </p:txBody>
      </p:sp>
      <p:sp>
        <p:nvSpPr>
          <p:cNvPr id="93" name="Rectangle 92">
            <a:extLst>
              <a:ext uri="{FF2B5EF4-FFF2-40B4-BE49-F238E27FC236}">
                <a16:creationId xmlns:a16="http://schemas.microsoft.com/office/drawing/2014/main" id="{616F9213-D379-423F-8271-C3AAE2642737}"/>
              </a:ext>
            </a:extLst>
          </p:cNvPr>
          <p:cNvSpPr/>
          <p:nvPr/>
        </p:nvSpPr>
        <p:spPr bwMode="ltGray">
          <a:xfrm>
            <a:off x="7550999" y="5479156"/>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94" name="R1_C1">
            <a:extLst>
              <a:ext uri="{FF2B5EF4-FFF2-40B4-BE49-F238E27FC236}">
                <a16:creationId xmlns:a16="http://schemas.microsoft.com/office/drawing/2014/main" id="{DEAAD923-64D3-4806-9CB2-584B37BD04C8}"/>
              </a:ext>
            </a:extLst>
          </p:cNvPr>
          <p:cNvSpPr txBox="1"/>
          <p:nvPr/>
        </p:nvSpPr>
        <p:spPr>
          <a:xfrm>
            <a:off x="7550998" y="548788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22</a:t>
            </a:r>
            <a:endParaRPr lang="fr-FR" sz="1000" dirty="0">
              <a:solidFill>
                <a:schemeClr val="bg1"/>
              </a:solidFill>
            </a:endParaRPr>
          </a:p>
        </p:txBody>
      </p:sp>
      <p:sp>
        <p:nvSpPr>
          <p:cNvPr id="96" name="Rectangle 95">
            <a:extLst>
              <a:ext uri="{FF2B5EF4-FFF2-40B4-BE49-F238E27FC236}">
                <a16:creationId xmlns:a16="http://schemas.microsoft.com/office/drawing/2014/main" id="{751047CA-FBC2-46F5-851F-5BC66F747FB9}"/>
              </a:ext>
            </a:extLst>
          </p:cNvPr>
          <p:cNvSpPr/>
          <p:nvPr/>
        </p:nvSpPr>
        <p:spPr bwMode="ltGray">
          <a:xfrm>
            <a:off x="11301357" y="4457361"/>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97" name="R1_C1">
            <a:extLst>
              <a:ext uri="{FF2B5EF4-FFF2-40B4-BE49-F238E27FC236}">
                <a16:creationId xmlns:a16="http://schemas.microsoft.com/office/drawing/2014/main" id="{256AEAFD-982D-4ABC-83B9-0CC9EE645B6C}"/>
              </a:ext>
            </a:extLst>
          </p:cNvPr>
          <p:cNvSpPr txBox="1"/>
          <p:nvPr/>
        </p:nvSpPr>
        <p:spPr>
          <a:xfrm>
            <a:off x="11301356" y="445338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dirty="0">
                <a:solidFill>
                  <a:schemeClr val="bg1"/>
                </a:solidFill>
              </a:rPr>
              <a:t>15</a:t>
            </a:r>
            <a:endParaRPr lang="fr-FR" sz="1000" dirty="0">
              <a:solidFill>
                <a:schemeClr val="bg1"/>
              </a:solidFill>
            </a:endParaRPr>
          </a:p>
        </p:txBody>
      </p:sp>
      <p:sp>
        <p:nvSpPr>
          <p:cNvPr id="99" name="Rectangle 98">
            <a:extLst>
              <a:ext uri="{FF2B5EF4-FFF2-40B4-BE49-F238E27FC236}">
                <a16:creationId xmlns:a16="http://schemas.microsoft.com/office/drawing/2014/main" id="{A00D4675-6C7E-448F-A0F8-3BA85364E90A}"/>
              </a:ext>
            </a:extLst>
          </p:cNvPr>
          <p:cNvSpPr/>
          <p:nvPr/>
        </p:nvSpPr>
        <p:spPr bwMode="ltGray">
          <a:xfrm>
            <a:off x="9429049" y="4457361"/>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100" name="R1_C1">
            <a:extLst>
              <a:ext uri="{FF2B5EF4-FFF2-40B4-BE49-F238E27FC236}">
                <a16:creationId xmlns:a16="http://schemas.microsoft.com/office/drawing/2014/main" id="{29E9C8A2-6270-4128-A7C9-34D5AA9D6BF8}"/>
              </a:ext>
            </a:extLst>
          </p:cNvPr>
          <p:cNvSpPr txBox="1"/>
          <p:nvPr/>
        </p:nvSpPr>
        <p:spPr>
          <a:xfrm>
            <a:off x="9429048" y="445338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dirty="0">
                <a:solidFill>
                  <a:schemeClr val="bg1"/>
                </a:solidFill>
              </a:rPr>
              <a:t>15</a:t>
            </a:r>
            <a:endParaRPr lang="fr-FR" sz="1000" dirty="0">
              <a:solidFill>
                <a:schemeClr val="bg1"/>
              </a:solidFill>
            </a:endParaRPr>
          </a:p>
        </p:txBody>
      </p:sp>
      <p:sp>
        <p:nvSpPr>
          <p:cNvPr id="102" name="Rectangle 101">
            <a:extLst>
              <a:ext uri="{FF2B5EF4-FFF2-40B4-BE49-F238E27FC236}">
                <a16:creationId xmlns:a16="http://schemas.microsoft.com/office/drawing/2014/main" id="{6A2C8B72-1540-4767-87EC-345D3FFC833C}"/>
              </a:ext>
            </a:extLst>
          </p:cNvPr>
          <p:cNvSpPr/>
          <p:nvPr/>
        </p:nvSpPr>
        <p:spPr bwMode="ltGray">
          <a:xfrm>
            <a:off x="7550999" y="4457361"/>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103" name="R1_C1">
            <a:extLst>
              <a:ext uri="{FF2B5EF4-FFF2-40B4-BE49-F238E27FC236}">
                <a16:creationId xmlns:a16="http://schemas.microsoft.com/office/drawing/2014/main" id="{AC6B5A1C-C5ED-47A6-980A-DFCE05A37FF9}"/>
              </a:ext>
            </a:extLst>
          </p:cNvPr>
          <p:cNvSpPr txBox="1"/>
          <p:nvPr/>
        </p:nvSpPr>
        <p:spPr>
          <a:xfrm>
            <a:off x="7550998" y="446608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dirty="0">
                <a:solidFill>
                  <a:schemeClr val="bg1"/>
                </a:solidFill>
              </a:rPr>
              <a:t>12</a:t>
            </a:r>
            <a:endParaRPr lang="fr-FR" sz="1000" dirty="0">
              <a:solidFill>
                <a:schemeClr val="bg1"/>
              </a:solidFill>
            </a:endParaRPr>
          </a:p>
        </p:txBody>
      </p:sp>
      <p:sp>
        <p:nvSpPr>
          <p:cNvPr id="105" name="Rectangle 104">
            <a:extLst>
              <a:ext uri="{FF2B5EF4-FFF2-40B4-BE49-F238E27FC236}">
                <a16:creationId xmlns:a16="http://schemas.microsoft.com/office/drawing/2014/main" id="{33612164-A84F-43AE-A3D7-56A8F65F3B6A}"/>
              </a:ext>
            </a:extLst>
          </p:cNvPr>
          <p:cNvSpPr/>
          <p:nvPr/>
        </p:nvSpPr>
        <p:spPr bwMode="ltGray">
          <a:xfrm>
            <a:off x="5603609" y="4457361"/>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106" name="R1_C1">
            <a:extLst>
              <a:ext uri="{FF2B5EF4-FFF2-40B4-BE49-F238E27FC236}">
                <a16:creationId xmlns:a16="http://schemas.microsoft.com/office/drawing/2014/main" id="{320AD0D0-E3AF-4053-8CFF-5EAA0CF6C60B}"/>
              </a:ext>
            </a:extLst>
          </p:cNvPr>
          <p:cNvSpPr txBox="1"/>
          <p:nvPr/>
        </p:nvSpPr>
        <p:spPr>
          <a:xfrm>
            <a:off x="5603608" y="4466089"/>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14</a:t>
            </a:r>
            <a:endParaRPr lang="fr-FR" sz="1000" dirty="0">
              <a:solidFill>
                <a:schemeClr val="bg1"/>
              </a:solidFill>
            </a:endParaRPr>
          </a:p>
        </p:txBody>
      </p:sp>
      <p:sp>
        <p:nvSpPr>
          <p:cNvPr id="108" name="Rectangle 107">
            <a:extLst>
              <a:ext uri="{FF2B5EF4-FFF2-40B4-BE49-F238E27FC236}">
                <a16:creationId xmlns:a16="http://schemas.microsoft.com/office/drawing/2014/main" id="{BEB11D5C-13E7-46B1-A258-2933BBF481DA}"/>
              </a:ext>
            </a:extLst>
          </p:cNvPr>
          <p:cNvSpPr/>
          <p:nvPr/>
        </p:nvSpPr>
        <p:spPr bwMode="ltGray">
          <a:xfrm>
            <a:off x="11322803" y="5479156"/>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109" name="R1_C1">
            <a:extLst>
              <a:ext uri="{FF2B5EF4-FFF2-40B4-BE49-F238E27FC236}">
                <a16:creationId xmlns:a16="http://schemas.microsoft.com/office/drawing/2014/main" id="{725F53E1-1A68-4A18-9888-34CA21A63DBC}"/>
              </a:ext>
            </a:extLst>
          </p:cNvPr>
          <p:cNvSpPr txBox="1"/>
          <p:nvPr/>
        </p:nvSpPr>
        <p:spPr>
          <a:xfrm>
            <a:off x="11322802" y="548788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32</a:t>
            </a:r>
            <a:endParaRPr lang="fr-FR" sz="1000" dirty="0">
              <a:solidFill>
                <a:schemeClr val="bg1"/>
              </a:solidFill>
            </a:endParaRPr>
          </a:p>
        </p:txBody>
      </p:sp>
      <p:sp>
        <p:nvSpPr>
          <p:cNvPr id="111" name="Rectangle 110">
            <a:extLst>
              <a:ext uri="{FF2B5EF4-FFF2-40B4-BE49-F238E27FC236}">
                <a16:creationId xmlns:a16="http://schemas.microsoft.com/office/drawing/2014/main" id="{96C04D80-E391-469D-9FC5-0ED57E6BAFBB}"/>
              </a:ext>
            </a:extLst>
          </p:cNvPr>
          <p:cNvSpPr/>
          <p:nvPr/>
        </p:nvSpPr>
        <p:spPr bwMode="ltGray">
          <a:xfrm>
            <a:off x="9429048" y="5479156"/>
            <a:ext cx="300090" cy="16620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fr-FR" sz="1600" b="0" dirty="0">
              <a:cs typeface="Arial" panose="020B0604020202020204" pitchFamily="34" charset="0"/>
            </a:endParaRPr>
          </a:p>
        </p:txBody>
      </p:sp>
      <p:sp>
        <p:nvSpPr>
          <p:cNvPr id="112" name="R1_C1">
            <a:extLst>
              <a:ext uri="{FF2B5EF4-FFF2-40B4-BE49-F238E27FC236}">
                <a16:creationId xmlns:a16="http://schemas.microsoft.com/office/drawing/2014/main" id="{76107473-B489-4EA4-87C8-5123A65CB301}"/>
              </a:ext>
            </a:extLst>
          </p:cNvPr>
          <p:cNvSpPr txBox="1"/>
          <p:nvPr/>
        </p:nvSpPr>
        <p:spPr>
          <a:xfrm>
            <a:off x="9429047" y="5475185"/>
            <a:ext cx="300092" cy="166199"/>
          </a:xfrm>
          <a:prstGeom prst="rect">
            <a:avLst/>
          </a:prstGeom>
          <a:noFill/>
        </p:spPr>
        <p:txBody>
          <a:bodyPr wrap="square" lIns="0" tIns="0" rIns="0" bIns="0" rtlCol="0" anchor="ctr">
            <a:spAutoFit/>
          </a:bodyPr>
          <a:lstStyle/>
          <a:p>
            <a:pPr algn="ctr">
              <a:lnSpc>
                <a:spcPct val="90000"/>
              </a:lnSpc>
              <a:spcBef>
                <a:spcPts val="600"/>
              </a:spcBef>
            </a:pPr>
            <a:r>
              <a:rPr lang="fr-FR" sz="1200" b="1">
                <a:solidFill>
                  <a:schemeClr val="bg1"/>
                </a:solidFill>
              </a:rPr>
              <a:t>31</a:t>
            </a:r>
            <a:endParaRPr lang="fr-FR" sz="1000" dirty="0">
              <a:solidFill>
                <a:schemeClr val="bg1"/>
              </a:solidFill>
            </a:endParaRPr>
          </a:p>
        </p:txBody>
      </p:sp>
      <p:sp>
        <p:nvSpPr>
          <p:cNvPr id="113" name="ZoneTexte 112">
            <a:extLst>
              <a:ext uri="{FF2B5EF4-FFF2-40B4-BE49-F238E27FC236}">
                <a16:creationId xmlns:a16="http://schemas.microsoft.com/office/drawing/2014/main" id="{6EE1277C-7A9E-4A10-830F-86C57D49EFCE}"/>
              </a:ext>
            </a:extLst>
          </p:cNvPr>
          <p:cNvSpPr txBox="1"/>
          <p:nvPr/>
        </p:nvSpPr>
        <p:spPr>
          <a:xfrm>
            <a:off x="3727554" y="1615363"/>
            <a:ext cx="931773" cy="338554"/>
          </a:xfrm>
          <a:prstGeom prst="rect">
            <a:avLst/>
          </a:prstGeom>
          <a:noFill/>
        </p:spPr>
        <p:txBody>
          <a:bodyPr wrap="square" lIns="0" tIns="0" rIns="0" bIns="0" rtlCol="0">
            <a:spAutoFit/>
          </a:bodyPr>
          <a:lstStyle/>
          <a:p>
            <a:pPr algn="ctr"/>
            <a:r>
              <a:rPr lang="en-US" sz="1100" dirty="0">
                <a:solidFill>
                  <a:schemeClr val="bg1"/>
                </a:solidFill>
              </a:rPr>
              <a:t>Yes, </a:t>
            </a:r>
          </a:p>
          <a:p>
            <a:pPr algn="ctr"/>
            <a:r>
              <a:rPr lang="en-US" sz="1100" dirty="0">
                <a:solidFill>
                  <a:schemeClr val="bg1"/>
                </a:solidFill>
              </a:rPr>
              <a:t>certainly</a:t>
            </a:r>
          </a:p>
        </p:txBody>
      </p:sp>
      <p:cxnSp>
        <p:nvCxnSpPr>
          <p:cNvPr id="114" name="Connecteur droit 113">
            <a:extLst>
              <a:ext uri="{FF2B5EF4-FFF2-40B4-BE49-F238E27FC236}">
                <a16:creationId xmlns:a16="http://schemas.microsoft.com/office/drawing/2014/main" id="{CE687550-8888-4499-9AA0-928B8DD79C46}"/>
              </a:ext>
            </a:extLst>
          </p:cNvPr>
          <p:cNvCxnSpPr>
            <a:cxnSpLocks/>
          </p:cNvCxnSpPr>
          <p:nvPr/>
        </p:nvCxnSpPr>
        <p:spPr>
          <a:xfrm>
            <a:off x="4178045" y="2040721"/>
            <a:ext cx="0" cy="3920232"/>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AF1A40EF-4296-4EC3-9557-AFD82AD629CE}"/>
              </a:ext>
            </a:extLst>
          </p:cNvPr>
          <p:cNvSpPr/>
          <p:nvPr/>
        </p:nvSpPr>
        <p:spPr bwMode="ltGray">
          <a:xfrm>
            <a:off x="3936110" y="2252887"/>
            <a:ext cx="491451" cy="28745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116" name="R1_C0">
            <a:extLst>
              <a:ext uri="{FF2B5EF4-FFF2-40B4-BE49-F238E27FC236}">
                <a16:creationId xmlns:a16="http://schemas.microsoft.com/office/drawing/2014/main" id="{0894A19C-369E-4C6E-AF0C-D2BF0E83AF02}"/>
              </a:ext>
            </a:extLst>
          </p:cNvPr>
          <p:cNvSpPr txBox="1"/>
          <p:nvPr/>
        </p:nvSpPr>
        <p:spPr>
          <a:xfrm>
            <a:off x="3932319" y="2291038"/>
            <a:ext cx="491451" cy="249299"/>
          </a:xfrm>
          <a:prstGeom prst="rect">
            <a:avLst/>
          </a:prstGeom>
          <a:noFill/>
        </p:spPr>
        <p:txBody>
          <a:bodyPr wrap="square" lIns="0" tIns="0" rIns="0" bIns="0" rtlCol="0">
            <a:spAutoFit/>
          </a:bodyPr>
          <a:lstStyle/>
          <a:p>
            <a:pPr algn="ctr">
              <a:lnSpc>
                <a:spcPct val="90000"/>
              </a:lnSpc>
              <a:spcBef>
                <a:spcPts val="600"/>
              </a:spcBef>
            </a:pPr>
            <a:r>
              <a:rPr lang="fr-FR" b="1">
                <a:solidFill>
                  <a:schemeClr val="bg1"/>
                </a:solidFill>
              </a:rPr>
              <a:t>24</a:t>
            </a:r>
            <a:endParaRPr lang="fr-FR" sz="1500" dirty="0">
              <a:solidFill>
                <a:schemeClr val="bg1"/>
              </a:solidFill>
            </a:endParaRPr>
          </a:p>
        </p:txBody>
      </p:sp>
      <p:sp>
        <p:nvSpPr>
          <p:cNvPr id="117" name="Rectangle 116">
            <a:extLst>
              <a:ext uri="{FF2B5EF4-FFF2-40B4-BE49-F238E27FC236}">
                <a16:creationId xmlns:a16="http://schemas.microsoft.com/office/drawing/2014/main" id="{251E0EFA-C8A0-4CCE-81DC-99FA5C944296}"/>
              </a:ext>
            </a:extLst>
          </p:cNvPr>
          <p:cNvSpPr/>
          <p:nvPr/>
        </p:nvSpPr>
        <p:spPr bwMode="ltGray">
          <a:xfrm>
            <a:off x="3935024" y="3268048"/>
            <a:ext cx="491451" cy="287450"/>
          </a:xfrm>
          <a:prstGeom prst="rect">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118" name="R2_C0">
            <a:extLst>
              <a:ext uri="{FF2B5EF4-FFF2-40B4-BE49-F238E27FC236}">
                <a16:creationId xmlns:a16="http://schemas.microsoft.com/office/drawing/2014/main" id="{44455B77-6ACD-4A9A-A7D7-55B167B9002A}"/>
              </a:ext>
            </a:extLst>
          </p:cNvPr>
          <p:cNvSpPr txBox="1"/>
          <p:nvPr/>
        </p:nvSpPr>
        <p:spPr>
          <a:xfrm>
            <a:off x="3946058" y="3313883"/>
            <a:ext cx="491451" cy="249299"/>
          </a:xfrm>
          <a:prstGeom prst="rect">
            <a:avLst/>
          </a:prstGeom>
          <a:noFill/>
        </p:spPr>
        <p:txBody>
          <a:bodyPr wrap="square" lIns="0" tIns="0" rIns="0" bIns="0" rtlCol="0">
            <a:spAutoFit/>
          </a:bodyPr>
          <a:lstStyle/>
          <a:p>
            <a:pPr algn="ctr">
              <a:lnSpc>
                <a:spcPct val="90000"/>
              </a:lnSpc>
              <a:spcBef>
                <a:spcPts val="600"/>
              </a:spcBef>
            </a:pPr>
            <a:r>
              <a:rPr lang="fr-FR" b="1">
                <a:solidFill>
                  <a:schemeClr val="bg1"/>
                </a:solidFill>
              </a:rPr>
              <a:t>19</a:t>
            </a:r>
            <a:endParaRPr lang="fr-FR" sz="1500" dirty="0">
              <a:solidFill>
                <a:schemeClr val="bg1"/>
              </a:solidFill>
            </a:endParaRPr>
          </a:p>
        </p:txBody>
      </p:sp>
      <p:sp>
        <p:nvSpPr>
          <p:cNvPr id="124" name="Rectangle 123">
            <a:extLst>
              <a:ext uri="{FF2B5EF4-FFF2-40B4-BE49-F238E27FC236}">
                <a16:creationId xmlns:a16="http://schemas.microsoft.com/office/drawing/2014/main" id="{08503F83-79B7-4C8F-A2C3-1D2AE21AB741}"/>
              </a:ext>
            </a:extLst>
          </p:cNvPr>
          <p:cNvSpPr/>
          <p:nvPr/>
        </p:nvSpPr>
        <p:spPr bwMode="ltGray">
          <a:xfrm>
            <a:off x="3936839" y="5396318"/>
            <a:ext cx="491451" cy="28745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125" name="R2_C0">
            <a:extLst>
              <a:ext uri="{FF2B5EF4-FFF2-40B4-BE49-F238E27FC236}">
                <a16:creationId xmlns:a16="http://schemas.microsoft.com/office/drawing/2014/main" id="{A01C1CEC-87D2-432A-862D-61607ED9E858}"/>
              </a:ext>
            </a:extLst>
          </p:cNvPr>
          <p:cNvSpPr txBox="1"/>
          <p:nvPr/>
        </p:nvSpPr>
        <p:spPr>
          <a:xfrm>
            <a:off x="3935173" y="5416753"/>
            <a:ext cx="491451" cy="249299"/>
          </a:xfrm>
          <a:prstGeom prst="rect">
            <a:avLst/>
          </a:prstGeom>
          <a:noFill/>
        </p:spPr>
        <p:txBody>
          <a:bodyPr wrap="square" lIns="0" tIns="0" rIns="0" bIns="0" rtlCol="0">
            <a:spAutoFit/>
          </a:bodyPr>
          <a:lstStyle/>
          <a:p>
            <a:pPr algn="ctr">
              <a:lnSpc>
                <a:spcPct val="90000"/>
              </a:lnSpc>
              <a:spcBef>
                <a:spcPts val="600"/>
              </a:spcBef>
            </a:pPr>
            <a:r>
              <a:rPr lang="fr-FR" b="1">
                <a:solidFill>
                  <a:schemeClr val="bg1"/>
                </a:solidFill>
              </a:rPr>
              <a:t>23</a:t>
            </a:r>
            <a:endParaRPr lang="fr-FR" sz="1500" dirty="0">
              <a:solidFill>
                <a:schemeClr val="bg1"/>
              </a:solidFill>
            </a:endParaRPr>
          </a:p>
        </p:txBody>
      </p:sp>
      <p:sp>
        <p:nvSpPr>
          <p:cNvPr id="126" name="Rectangle 125">
            <a:extLst>
              <a:ext uri="{FF2B5EF4-FFF2-40B4-BE49-F238E27FC236}">
                <a16:creationId xmlns:a16="http://schemas.microsoft.com/office/drawing/2014/main" id="{66A8136F-5A02-4008-AD03-36A450F4658D}"/>
              </a:ext>
            </a:extLst>
          </p:cNvPr>
          <p:cNvSpPr/>
          <p:nvPr/>
        </p:nvSpPr>
        <p:spPr bwMode="ltGray">
          <a:xfrm>
            <a:off x="3940542" y="4397150"/>
            <a:ext cx="491451" cy="287450"/>
          </a:xfrm>
          <a:prstGeom prst="rect">
            <a:avLst/>
          </a:prstGeom>
          <a:solidFill>
            <a:srgbClr val="008E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127" name="R2_C0">
            <a:extLst>
              <a:ext uri="{FF2B5EF4-FFF2-40B4-BE49-F238E27FC236}">
                <a16:creationId xmlns:a16="http://schemas.microsoft.com/office/drawing/2014/main" id="{E1CF19AA-04C2-4CEC-A63F-808760D4773B}"/>
              </a:ext>
            </a:extLst>
          </p:cNvPr>
          <p:cNvSpPr txBox="1"/>
          <p:nvPr/>
        </p:nvSpPr>
        <p:spPr>
          <a:xfrm>
            <a:off x="3951576" y="4442985"/>
            <a:ext cx="491451" cy="249299"/>
          </a:xfrm>
          <a:prstGeom prst="rect">
            <a:avLst/>
          </a:prstGeom>
          <a:noFill/>
        </p:spPr>
        <p:txBody>
          <a:bodyPr wrap="square" lIns="0" tIns="0" rIns="0" bIns="0" rtlCol="0">
            <a:spAutoFit/>
          </a:bodyPr>
          <a:lstStyle/>
          <a:p>
            <a:pPr algn="ctr">
              <a:lnSpc>
                <a:spcPct val="90000"/>
              </a:lnSpc>
              <a:spcBef>
                <a:spcPts val="600"/>
              </a:spcBef>
            </a:pPr>
            <a:r>
              <a:rPr lang="fr-FR" b="1">
                <a:solidFill>
                  <a:schemeClr val="bg1"/>
                </a:solidFill>
              </a:rPr>
              <a:t>14</a:t>
            </a:r>
            <a:endParaRPr lang="fr-FR" sz="1500" dirty="0">
              <a:solidFill>
                <a:schemeClr val="bg1"/>
              </a:solidFill>
            </a:endParaRPr>
          </a:p>
        </p:txBody>
      </p:sp>
      <p:sp>
        <p:nvSpPr>
          <p:cNvPr id="6" name="Espace réservé du numéro de diapositive 5">
            <a:extLst>
              <a:ext uri="{FF2B5EF4-FFF2-40B4-BE49-F238E27FC236}">
                <a16:creationId xmlns:a16="http://schemas.microsoft.com/office/drawing/2014/main" id="{F4F266CC-6371-428B-AFDE-D99BBFFCBF43}"/>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28</a:t>
            </a:fld>
            <a:endParaRPr lang="en-GB" dirty="0"/>
          </a:p>
        </p:txBody>
      </p:sp>
      <p:graphicFrame>
        <p:nvGraphicFramePr>
          <p:cNvPr id="128" name="Graphique Slide R1">
            <a:extLst>
              <a:ext uri="{FF2B5EF4-FFF2-40B4-BE49-F238E27FC236}">
                <a16:creationId xmlns:a16="http://schemas.microsoft.com/office/drawing/2014/main" id="{F3DD19AF-7500-4E18-8C13-7E7118E6A054}"/>
              </a:ext>
            </a:extLst>
          </p:cNvPr>
          <p:cNvGraphicFramePr/>
          <p:nvPr>
            <p:extLst>
              <p:ext uri="{D42A27DB-BD31-4B8C-83A1-F6EECF244321}">
                <p14:modId xmlns:p14="http://schemas.microsoft.com/office/powerpoint/2010/main" val="1198420817"/>
              </p:ext>
            </p:extLst>
          </p:nvPr>
        </p:nvGraphicFramePr>
        <p:xfrm>
          <a:off x="504825" y="1850353"/>
          <a:ext cx="11401900" cy="2052000"/>
        </p:xfrm>
        <a:graphic>
          <a:graphicData uri="http://schemas.openxmlformats.org/drawingml/2006/chart">
            <c:chart xmlns:c="http://schemas.openxmlformats.org/drawingml/2006/chart" xmlns:r="http://schemas.openxmlformats.org/officeDocument/2006/relationships" r:id="rId12"/>
          </a:graphicData>
        </a:graphic>
      </p:graphicFrame>
      <p:sp>
        <p:nvSpPr>
          <p:cNvPr id="133" name="Rectangle 132">
            <a:extLst>
              <a:ext uri="{FF2B5EF4-FFF2-40B4-BE49-F238E27FC236}">
                <a16:creationId xmlns:a16="http://schemas.microsoft.com/office/drawing/2014/main" id="{E344C340-C688-4EC7-9197-B472879F8B9A}"/>
              </a:ext>
            </a:extLst>
          </p:cNvPr>
          <p:cNvSpPr/>
          <p:nvPr/>
        </p:nvSpPr>
        <p:spPr>
          <a:xfrm>
            <a:off x="5324475" y="5940847"/>
            <a:ext cx="6528968"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*All countries expect DE: In the next three years do you intend to introduce or increase use of Operating Lease to finance your corporate fleet?</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Basis: companies with corporate vehicles = 100%</a:t>
            </a:r>
          </a:p>
        </p:txBody>
      </p:sp>
      <p:sp>
        <p:nvSpPr>
          <p:cNvPr id="130" name="ZoneTexte 61">
            <a:extLst>
              <a:ext uri="{FF2B5EF4-FFF2-40B4-BE49-F238E27FC236}">
                <a16:creationId xmlns:a16="http://schemas.microsoft.com/office/drawing/2014/main" id="{03D5EF66-8776-45CA-967E-1CFC4A4E76D1}"/>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132" name="ZoneTexte 62">
            <a:extLst>
              <a:ext uri="{FF2B5EF4-FFF2-40B4-BE49-F238E27FC236}">
                <a16:creationId xmlns:a16="http://schemas.microsoft.com/office/drawing/2014/main" id="{F41C4AF4-C8B9-439B-B19D-F3DF5F6161C0}"/>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136" name="Groupe 64">
            <a:extLst>
              <a:ext uri="{FF2B5EF4-FFF2-40B4-BE49-F238E27FC236}">
                <a16:creationId xmlns:a16="http://schemas.microsoft.com/office/drawing/2014/main" id="{B095B59D-2643-4482-B918-3E7AD1B0CFA8}"/>
              </a:ext>
            </a:extLst>
          </p:cNvPr>
          <p:cNvGrpSpPr/>
          <p:nvPr/>
        </p:nvGrpSpPr>
        <p:grpSpPr>
          <a:xfrm>
            <a:off x="-1" y="1755785"/>
            <a:ext cx="1669173" cy="1"/>
            <a:chOff x="8513442" y="720000"/>
            <a:chExt cx="3012811" cy="1"/>
          </a:xfrm>
        </p:grpSpPr>
        <p:cxnSp>
          <p:nvCxnSpPr>
            <p:cNvPr id="137" name="Connecteur droit 72">
              <a:extLst>
                <a:ext uri="{FF2B5EF4-FFF2-40B4-BE49-F238E27FC236}">
                  <a16:creationId xmlns:a16="http://schemas.microsoft.com/office/drawing/2014/main" id="{78EEF1BC-717A-4C95-B053-C270E101E708}"/>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Connecteur droit 73">
              <a:extLst>
                <a:ext uri="{FF2B5EF4-FFF2-40B4-BE49-F238E27FC236}">
                  <a16:creationId xmlns:a16="http://schemas.microsoft.com/office/drawing/2014/main" id="{9F571553-1AA6-44E1-B5B1-7BBC7CB80379}"/>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39" name="Graphique 74">
            <a:extLst>
              <a:ext uri="{FF2B5EF4-FFF2-40B4-BE49-F238E27FC236}">
                <a16:creationId xmlns:a16="http://schemas.microsoft.com/office/drawing/2014/main" id="{0782D78F-BE9A-4A7F-84D9-48842CA6458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969890" y="1419459"/>
            <a:ext cx="442359" cy="435520"/>
          </a:xfrm>
          <a:prstGeom prst="rect">
            <a:avLst/>
          </a:prstGeom>
        </p:spPr>
      </p:pic>
      <p:pic>
        <p:nvPicPr>
          <p:cNvPr id="141" name="Graphique 75">
            <a:extLst>
              <a:ext uri="{FF2B5EF4-FFF2-40B4-BE49-F238E27FC236}">
                <a16:creationId xmlns:a16="http://schemas.microsoft.com/office/drawing/2014/main" id="{15400EB0-6888-4907-8C6B-B626D5D61F2B}"/>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430080" y="1502321"/>
            <a:ext cx="453989" cy="353661"/>
          </a:xfrm>
          <a:prstGeom prst="rect">
            <a:avLst/>
          </a:prstGeom>
        </p:spPr>
      </p:pic>
      <p:pic>
        <p:nvPicPr>
          <p:cNvPr id="4" name="Image 3">
            <a:extLst>
              <a:ext uri="{FF2B5EF4-FFF2-40B4-BE49-F238E27FC236}">
                <a16:creationId xmlns:a16="http://schemas.microsoft.com/office/drawing/2014/main" id="{168C4F4E-B0BA-4232-8C55-AD5F4AAFC631}"/>
              </a:ext>
            </a:extLst>
          </p:cNvPr>
          <p:cNvPicPr>
            <a:picLocks noChangeAspect="1"/>
          </p:cNvPicPr>
          <p:nvPr/>
        </p:nvPicPr>
        <p:blipFill>
          <a:blip r:embed="rId17"/>
          <a:stretch>
            <a:fillRect/>
          </a:stretch>
        </p:blipFill>
        <p:spPr>
          <a:xfrm>
            <a:off x="718610" y="2643857"/>
            <a:ext cx="475107" cy="316800"/>
          </a:xfrm>
          <a:prstGeom prst="rect">
            <a:avLst/>
          </a:prstGeom>
        </p:spPr>
      </p:pic>
      <p:pic>
        <p:nvPicPr>
          <p:cNvPr id="8" name="Image 7">
            <a:extLst>
              <a:ext uri="{FF2B5EF4-FFF2-40B4-BE49-F238E27FC236}">
                <a16:creationId xmlns:a16="http://schemas.microsoft.com/office/drawing/2014/main" id="{C783D375-C69C-4560-8493-AE933031B919}"/>
              </a:ext>
            </a:extLst>
          </p:cNvPr>
          <p:cNvPicPr>
            <a:picLocks noChangeAspect="1"/>
          </p:cNvPicPr>
          <p:nvPr/>
        </p:nvPicPr>
        <p:blipFill>
          <a:blip r:embed="rId18"/>
          <a:stretch>
            <a:fillRect/>
          </a:stretch>
        </p:blipFill>
        <p:spPr>
          <a:xfrm>
            <a:off x="748360" y="4907117"/>
            <a:ext cx="475386" cy="316800"/>
          </a:xfrm>
          <a:prstGeom prst="rect">
            <a:avLst/>
          </a:prstGeom>
        </p:spPr>
      </p:pic>
      <p:pic>
        <p:nvPicPr>
          <p:cNvPr id="11" name="Image 10">
            <a:extLst>
              <a:ext uri="{FF2B5EF4-FFF2-40B4-BE49-F238E27FC236}">
                <a16:creationId xmlns:a16="http://schemas.microsoft.com/office/drawing/2014/main" id="{E3D21E67-27D6-4720-AF59-D03A6905C2AC}"/>
              </a:ext>
            </a:extLst>
          </p:cNvPr>
          <p:cNvPicPr>
            <a:picLocks noChangeAspect="1"/>
          </p:cNvPicPr>
          <p:nvPr/>
        </p:nvPicPr>
        <p:blipFill>
          <a:blip r:embed="rId19"/>
          <a:stretch>
            <a:fillRect/>
          </a:stretch>
        </p:blipFill>
        <p:spPr>
          <a:xfrm>
            <a:off x="3430336" y="4634201"/>
            <a:ext cx="248816" cy="254000"/>
          </a:xfrm>
          <a:prstGeom prst="rect">
            <a:avLst/>
          </a:prstGeom>
        </p:spPr>
      </p:pic>
      <p:sp>
        <p:nvSpPr>
          <p:cNvPr id="12" name="ZoneTexte 11">
            <a:extLst>
              <a:ext uri="{FF2B5EF4-FFF2-40B4-BE49-F238E27FC236}">
                <a16:creationId xmlns:a16="http://schemas.microsoft.com/office/drawing/2014/main" id="{B0E498B8-3428-4A50-92B6-8CE59C0FDCAC}"/>
              </a:ext>
            </a:extLst>
          </p:cNvPr>
          <p:cNvSpPr txBox="1"/>
          <p:nvPr/>
        </p:nvSpPr>
        <p:spPr>
          <a:xfrm>
            <a:off x="3679152" y="463420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61</a:t>
            </a:r>
          </a:p>
        </p:txBody>
      </p:sp>
      <p:pic>
        <p:nvPicPr>
          <p:cNvPr id="14" name="Image 13">
            <a:extLst>
              <a:ext uri="{FF2B5EF4-FFF2-40B4-BE49-F238E27FC236}">
                <a16:creationId xmlns:a16="http://schemas.microsoft.com/office/drawing/2014/main" id="{2C6C6FED-D08C-40A3-84EE-FC61F5CBD6D7}"/>
              </a:ext>
            </a:extLst>
          </p:cNvPr>
          <p:cNvPicPr>
            <a:picLocks noChangeAspect="1"/>
          </p:cNvPicPr>
          <p:nvPr/>
        </p:nvPicPr>
        <p:blipFill>
          <a:blip r:embed="rId19"/>
          <a:stretch>
            <a:fillRect/>
          </a:stretch>
        </p:blipFill>
        <p:spPr>
          <a:xfrm>
            <a:off x="5195636" y="4634201"/>
            <a:ext cx="248816" cy="254000"/>
          </a:xfrm>
          <a:prstGeom prst="rect">
            <a:avLst/>
          </a:prstGeom>
        </p:spPr>
      </p:pic>
      <p:sp>
        <p:nvSpPr>
          <p:cNvPr id="15" name="ZoneTexte 14">
            <a:extLst>
              <a:ext uri="{FF2B5EF4-FFF2-40B4-BE49-F238E27FC236}">
                <a16:creationId xmlns:a16="http://schemas.microsoft.com/office/drawing/2014/main" id="{B0994A51-F231-445E-A269-C656F65A1D38}"/>
              </a:ext>
            </a:extLst>
          </p:cNvPr>
          <p:cNvSpPr txBox="1"/>
          <p:nvPr/>
        </p:nvSpPr>
        <p:spPr>
          <a:xfrm>
            <a:off x="5444452" y="463420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40</a:t>
            </a:r>
          </a:p>
        </p:txBody>
      </p:sp>
      <p:pic>
        <p:nvPicPr>
          <p:cNvPr id="18" name="Image 17">
            <a:extLst>
              <a:ext uri="{FF2B5EF4-FFF2-40B4-BE49-F238E27FC236}">
                <a16:creationId xmlns:a16="http://schemas.microsoft.com/office/drawing/2014/main" id="{3F8C1E1B-965E-474A-9640-83EBECA1D748}"/>
              </a:ext>
            </a:extLst>
          </p:cNvPr>
          <p:cNvPicPr>
            <a:picLocks noChangeAspect="1"/>
          </p:cNvPicPr>
          <p:nvPr/>
        </p:nvPicPr>
        <p:blipFill>
          <a:blip r:embed="rId19"/>
          <a:stretch>
            <a:fillRect/>
          </a:stretch>
        </p:blipFill>
        <p:spPr>
          <a:xfrm>
            <a:off x="6986336" y="4634201"/>
            <a:ext cx="248816" cy="254000"/>
          </a:xfrm>
          <a:prstGeom prst="rect">
            <a:avLst/>
          </a:prstGeom>
        </p:spPr>
      </p:pic>
      <p:sp>
        <p:nvSpPr>
          <p:cNvPr id="19" name="ZoneTexte 18">
            <a:extLst>
              <a:ext uri="{FF2B5EF4-FFF2-40B4-BE49-F238E27FC236}">
                <a16:creationId xmlns:a16="http://schemas.microsoft.com/office/drawing/2014/main" id="{08622E3C-7263-4EC8-981F-B0DFF030C6C7}"/>
              </a:ext>
            </a:extLst>
          </p:cNvPr>
          <p:cNvSpPr txBox="1"/>
          <p:nvPr/>
        </p:nvSpPr>
        <p:spPr>
          <a:xfrm>
            <a:off x="7235152" y="463420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61</a:t>
            </a:r>
          </a:p>
        </p:txBody>
      </p:sp>
      <p:pic>
        <p:nvPicPr>
          <p:cNvPr id="21" name="Image 20">
            <a:extLst>
              <a:ext uri="{FF2B5EF4-FFF2-40B4-BE49-F238E27FC236}">
                <a16:creationId xmlns:a16="http://schemas.microsoft.com/office/drawing/2014/main" id="{5E2D86EE-F4C2-45AF-A75C-69026829E39C}"/>
              </a:ext>
            </a:extLst>
          </p:cNvPr>
          <p:cNvPicPr>
            <a:picLocks noChangeAspect="1"/>
          </p:cNvPicPr>
          <p:nvPr/>
        </p:nvPicPr>
        <p:blipFill>
          <a:blip r:embed="rId19"/>
          <a:stretch>
            <a:fillRect/>
          </a:stretch>
        </p:blipFill>
        <p:spPr>
          <a:xfrm>
            <a:off x="8827836" y="4634201"/>
            <a:ext cx="248816" cy="254000"/>
          </a:xfrm>
          <a:prstGeom prst="rect">
            <a:avLst/>
          </a:prstGeom>
        </p:spPr>
      </p:pic>
      <p:sp>
        <p:nvSpPr>
          <p:cNvPr id="22" name="ZoneTexte 21">
            <a:extLst>
              <a:ext uri="{FF2B5EF4-FFF2-40B4-BE49-F238E27FC236}">
                <a16:creationId xmlns:a16="http://schemas.microsoft.com/office/drawing/2014/main" id="{D85FB97C-C1AE-4270-8170-9BB36CD5CBD0}"/>
              </a:ext>
            </a:extLst>
          </p:cNvPr>
          <p:cNvSpPr txBox="1"/>
          <p:nvPr/>
        </p:nvSpPr>
        <p:spPr>
          <a:xfrm>
            <a:off x="9076652" y="463420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74</a:t>
            </a:r>
          </a:p>
        </p:txBody>
      </p:sp>
      <p:pic>
        <p:nvPicPr>
          <p:cNvPr id="24" name="Image 23">
            <a:extLst>
              <a:ext uri="{FF2B5EF4-FFF2-40B4-BE49-F238E27FC236}">
                <a16:creationId xmlns:a16="http://schemas.microsoft.com/office/drawing/2014/main" id="{268D7699-188B-49B2-84DE-438EADC3094A}"/>
              </a:ext>
            </a:extLst>
          </p:cNvPr>
          <p:cNvPicPr>
            <a:picLocks noChangeAspect="1"/>
          </p:cNvPicPr>
          <p:nvPr/>
        </p:nvPicPr>
        <p:blipFill>
          <a:blip r:embed="rId19"/>
          <a:stretch>
            <a:fillRect/>
          </a:stretch>
        </p:blipFill>
        <p:spPr>
          <a:xfrm>
            <a:off x="10669336" y="4634201"/>
            <a:ext cx="248816" cy="254000"/>
          </a:xfrm>
          <a:prstGeom prst="rect">
            <a:avLst/>
          </a:prstGeom>
        </p:spPr>
      </p:pic>
      <p:sp>
        <p:nvSpPr>
          <p:cNvPr id="25" name="ZoneTexte 24">
            <a:extLst>
              <a:ext uri="{FF2B5EF4-FFF2-40B4-BE49-F238E27FC236}">
                <a16:creationId xmlns:a16="http://schemas.microsoft.com/office/drawing/2014/main" id="{29492A92-621D-478B-AD4F-A40A4458B5E0}"/>
              </a:ext>
            </a:extLst>
          </p:cNvPr>
          <p:cNvSpPr txBox="1"/>
          <p:nvPr/>
        </p:nvSpPr>
        <p:spPr>
          <a:xfrm>
            <a:off x="10918152" y="463420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79</a:t>
            </a:r>
          </a:p>
        </p:txBody>
      </p:sp>
      <p:pic>
        <p:nvPicPr>
          <p:cNvPr id="27" name="Image 26">
            <a:extLst>
              <a:ext uri="{FF2B5EF4-FFF2-40B4-BE49-F238E27FC236}">
                <a16:creationId xmlns:a16="http://schemas.microsoft.com/office/drawing/2014/main" id="{85B1AC93-B1C8-40AA-8F4F-B6964EC308B3}"/>
              </a:ext>
            </a:extLst>
          </p:cNvPr>
          <p:cNvPicPr>
            <a:picLocks noChangeAspect="1"/>
          </p:cNvPicPr>
          <p:nvPr/>
        </p:nvPicPr>
        <p:blipFill>
          <a:blip r:embed="rId19"/>
          <a:stretch>
            <a:fillRect/>
          </a:stretch>
        </p:blipFill>
        <p:spPr>
          <a:xfrm>
            <a:off x="3487152" y="2267466"/>
            <a:ext cx="248816" cy="254000"/>
          </a:xfrm>
          <a:prstGeom prst="rect">
            <a:avLst/>
          </a:prstGeom>
        </p:spPr>
      </p:pic>
      <p:sp>
        <p:nvSpPr>
          <p:cNvPr id="28" name="ZoneTexte 27">
            <a:extLst>
              <a:ext uri="{FF2B5EF4-FFF2-40B4-BE49-F238E27FC236}">
                <a16:creationId xmlns:a16="http://schemas.microsoft.com/office/drawing/2014/main" id="{D3F8C4AC-9522-4752-84E1-DF7D5E9D81B7}"/>
              </a:ext>
            </a:extLst>
          </p:cNvPr>
          <p:cNvSpPr txBox="1"/>
          <p:nvPr/>
        </p:nvSpPr>
        <p:spPr>
          <a:xfrm>
            <a:off x="3735968" y="226746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64</a:t>
            </a:r>
          </a:p>
        </p:txBody>
      </p:sp>
      <p:pic>
        <p:nvPicPr>
          <p:cNvPr id="30" name="Image 29">
            <a:extLst>
              <a:ext uri="{FF2B5EF4-FFF2-40B4-BE49-F238E27FC236}">
                <a16:creationId xmlns:a16="http://schemas.microsoft.com/office/drawing/2014/main" id="{BFAB4D73-F7AF-47D6-B4CB-0B6B118654B5}"/>
              </a:ext>
            </a:extLst>
          </p:cNvPr>
          <p:cNvPicPr>
            <a:picLocks noChangeAspect="1"/>
          </p:cNvPicPr>
          <p:nvPr/>
        </p:nvPicPr>
        <p:blipFill>
          <a:blip r:embed="rId19"/>
          <a:stretch>
            <a:fillRect/>
          </a:stretch>
        </p:blipFill>
        <p:spPr>
          <a:xfrm>
            <a:off x="7017752" y="2267466"/>
            <a:ext cx="248816" cy="254000"/>
          </a:xfrm>
          <a:prstGeom prst="rect">
            <a:avLst/>
          </a:prstGeom>
        </p:spPr>
      </p:pic>
      <p:sp>
        <p:nvSpPr>
          <p:cNvPr id="31" name="ZoneTexte 30">
            <a:extLst>
              <a:ext uri="{FF2B5EF4-FFF2-40B4-BE49-F238E27FC236}">
                <a16:creationId xmlns:a16="http://schemas.microsoft.com/office/drawing/2014/main" id="{1FAD7D36-8497-414B-B19C-76A5732E4282}"/>
              </a:ext>
            </a:extLst>
          </p:cNvPr>
          <p:cNvSpPr txBox="1"/>
          <p:nvPr/>
        </p:nvSpPr>
        <p:spPr>
          <a:xfrm>
            <a:off x="7266568" y="226746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72</a:t>
            </a:r>
          </a:p>
        </p:txBody>
      </p:sp>
      <p:pic>
        <p:nvPicPr>
          <p:cNvPr id="33" name="Image 32">
            <a:extLst>
              <a:ext uri="{FF2B5EF4-FFF2-40B4-BE49-F238E27FC236}">
                <a16:creationId xmlns:a16="http://schemas.microsoft.com/office/drawing/2014/main" id="{06DF3A9B-823E-4996-9E33-1909BC88BC8A}"/>
              </a:ext>
            </a:extLst>
          </p:cNvPr>
          <p:cNvPicPr>
            <a:picLocks noChangeAspect="1"/>
          </p:cNvPicPr>
          <p:nvPr/>
        </p:nvPicPr>
        <p:blipFill>
          <a:blip r:embed="rId19"/>
          <a:stretch>
            <a:fillRect/>
          </a:stretch>
        </p:blipFill>
        <p:spPr>
          <a:xfrm>
            <a:off x="8922752" y="2267466"/>
            <a:ext cx="248816" cy="254000"/>
          </a:xfrm>
          <a:prstGeom prst="rect">
            <a:avLst/>
          </a:prstGeom>
        </p:spPr>
      </p:pic>
      <p:sp>
        <p:nvSpPr>
          <p:cNvPr id="34" name="ZoneTexte 33">
            <a:extLst>
              <a:ext uri="{FF2B5EF4-FFF2-40B4-BE49-F238E27FC236}">
                <a16:creationId xmlns:a16="http://schemas.microsoft.com/office/drawing/2014/main" id="{36A46891-A777-4DE4-989A-795947F0874B}"/>
              </a:ext>
            </a:extLst>
          </p:cNvPr>
          <p:cNvSpPr txBox="1"/>
          <p:nvPr/>
        </p:nvSpPr>
        <p:spPr>
          <a:xfrm>
            <a:off x="9171568" y="226746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78</a:t>
            </a:r>
          </a:p>
        </p:txBody>
      </p:sp>
      <p:pic>
        <p:nvPicPr>
          <p:cNvPr id="36" name="Image 35">
            <a:extLst>
              <a:ext uri="{FF2B5EF4-FFF2-40B4-BE49-F238E27FC236}">
                <a16:creationId xmlns:a16="http://schemas.microsoft.com/office/drawing/2014/main" id="{DC8862FD-ED8B-4DA3-B703-9879D1C39469}"/>
              </a:ext>
            </a:extLst>
          </p:cNvPr>
          <p:cNvPicPr>
            <a:picLocks noChangeAspect="1"/>
          </p:cNvPicPr>
          <p:nvPr/>
        </p:nvPicPr>
        <p:blipFill>
          <a:blip r:embed="rId19"/>
          <a:stretch>
            <a:fillRect/>
          </a:stretch>
        </p:blipFill>
        <p:spPr>
          <a:xfrm>
            <a:off x="10776952" y="2267466"/>
            <a:ext cx="248816" cy="254000"/>
          </a:xfrm>
          <a:prstGeom prst="rect">
            <a:avLst/>
          </a:prstGeom>
        </p:spPr>
      </p:pic>
      <p:sp>
        <p:nvSpPr>
          <p:cNvPr id="37" name="ZoneTexte 36">
            <a:extLst>
              <a:ext uri="{FF2B5EF4-FFF2-40B4-BE49-F238E27FC236}">
                <a16:creationId xmlns:a16="http://schemas.microsoft.com/office/drawing/2014/main" id="{0249EB12-B758-41F1-9139-929E0F45FF4E}"/>
              </a:ext>
            </a:extLst>
          </p:cNvPr>
          <p:cNvSpPr txBox="1"/>
          <p:nvPr/>
        </p:nvSpPr>
        <p:spPr>
          <a:xfrm>
            <a:off x="11025768" y="226746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82</a:t>
            </a:r>
          </a:p>
        </p:txBody>
      </p:sp>
      <p:pic>
        <p:nvPicPr>
          <p:cNvPr id="39" name="Image 38">
            <a:extLst>
              <a:ext uri="{FF2B5EF4-FFF2-40B4-BE49-F238E27FC236}">
                <a16:creationId xmlns:a16="http://schemas.microsoft.com/office/drawing/2014/main" id="{AB0A08FD-496E-405B-A108-0ADEBA07577C}"/>
              </a:ext>
            </a:extLst>
          </p:cNvPr>
          <p:cNvPicPr>
            <a:picLocks noChangeAspect="1"/>
          </p:cNvPicPr>
          <p:nvPr/>
        </p:nvPicPr>
        <p:blipFill>
          <a:blip r:embed="rId19"/>
          <a:stretch>
            <a:fillRect/>
          </a:stretch>
        </p:blipFill>
        <p:spPr>
          <a:xfrm>
            <a:off x="4364120" y="4469032"/>
            <a:ext cx="248816" cy="254000"/>
          </a:xfrm>
          <a:prstGeom prst="rect">
            <a:avLst/>
          </a:prstGeom>
        </p:spPr>
      </p:pic>
      <p:sp>
        <p:nvSpPr>
          <p:cNvPr id="40" name="ZoneTexte 39">
            <a:extLst>
              <a:ext uri="{FF2B5EF4-FFF2-40B4-BE49-F238E27FC236}">
                <a16:creationId xmlns:a16="http://schemas.microsoft.com/office/drawing/2014/main" id="{0AD77D0C-2B26-4C51-B9EB-01097BB399D6}"/>
              </a:ext>
            </a:extLst>
          </p:cNvPr>
          <p:cNvSpPr txBox="1"/>
          <p:nvPr/>
        </p:nvSpPr>
        <p:spPr>
          <a:xfrm>
            <a:off x="4612936" y="4469032"/>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23</a:t>
            </a:r>
          </a:p>
        </p:txBody>
      </p:sp>
      <p:pic>
        <p:nvPicPr>
          <p:cNvPr id="49" name="Image 48">
            <a:extLst>
              <a:ext uri="{FF2B5EF4-FFF2-40B4-BE49-F238E27FC236}">
                <a16:creationId xmlns:a16="http://schemas.microsoft.com/office/drawing/2014/main" id="{438ED02F-33F6-4135-9D2E-7CC9F9339CF1}"/>
              </a:ext>
            </a:extLst>
          </p:cNvPr>
          <p:cNvPicPr>
            <a:picLocks noChangeAspect="1"/>
          </p:cNvPicPr>
          <p:nvPr/>
        </p:nvPicPr>
        <p:blipFill>
          <a:blip r:embed="rId19"/>
          <a:stretch>
            <a:fillRect/>
          </a:stretch>
        </p:blipFill>
        <p:spPr>
          <a:xfrm>
            <a:off x="7810500" y="4422189"/>
            <a:ext cx="248816" cy="254000"/>
          </a:xfrm>
          <a:prstGeom prst="rect">
            <a:avLst/>
          </a:prstGeom>
        </p:spPr>
      </p:pic>
      <p:sp>
        <p:nvSpPr>
          <p:cNvPr id="50" name="ZoneTexte 49">
            <a:extLst>
              <a:ext uri="{FF2B5EF4-FFF2-40B4-BE49-F238E27FC236}">
                <a16:creationId xmlns:a16="http://schemas.microsoft.com/office/drawing/2014/main" id="{994B4D85-FF38-416D-92CC-ABF210B74804}"/>
              </a:ext>
            </a:extLst>
          </p:cNvPr>
          <p:cNvSpPr txBox="1"/>
          <p:nvPr/>
        </p:nvSpPr>
        <p:spPr>
          <a:xfrm>
            <a:off x="8059316" y="4422189"/>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22</a:t>
            </a:r>
          </a:p>
        </p:txBody>
      </p:sp>
      <p:pic>
        <p:nvPicPr>
          <p:cNvPr id="54" name="Image 53">
            <a:extLst>
              <a:ext uri="{FF2B5EF4-FFF2-40B4-BE49-F238E27FC236}">
                <a16:creationId xmlns:a16="http://schemas.microsoft.com/office/drawing/2014/main" id="{794659A8-0887-4B95-9FEE-64BF0EC20372}"/>
              </a:ext>
            </a:extLst>
          </p:cNvPr>
          <p:cNvPicPr>
            <a:picLocks noChangeAspect="1"/>
          </p:cNvPicPr>
          <p:nvPr/>
        </p:nvPicPr>
        <p:blipFill>
          <a:blip r:embed="rId19"/>
          <a:stretch>
            <a:fillRect/>
          </a:stretch>
        </p:blipFill>
        <p:spPr>
          <a:xfrm>
            <a:off x="9677400" y="4409489"/>
            <a:ext cx="248816" cy="254000"/>
          </a:xfrm>
          <a:prstGeom prst="rect">
            <a:avLst/>
          </a:prstGeom>
        </p:spPr>
      </p:pic>
      <p:sp>
        <p:nvSpPr>
          <p:cNvPr id="55" name="ZoneTexte 54">
            <a:extLst>
              <a:ext uri="{FF2B5EF4-FFF2-40B4-BE49-F238E27FC236}">
                <a16:creationId xmlns:a16="http://schemas.microsoft.com/office/drawing/2014/main" id="{1CA908B0-829B-4949-9EFC-BEB052A44A64}"/>
              </a:ext>
            </a:extLst>
          </p:cNvPr>
          <p:cNvSpPr txBox="1"/>
          <p:nvPr/>
        </p:nvSpPr>
        <p:spPr>
          <a:xfrm>
            <a:off x="9926216" y="4409489"/>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31</a:t>
            </a:r>
          </a:p>
        </p:txBody>
      </p:sp>
      <p:pic>
        <p:nvPicPr>
          <p:cNvPr id="57" name="Image 56">
            <a:extLst>
              <a:ext uri="{FF2B5EF4-FFF2-40B4-BE49-F238E27FC236}">
                <a16:creationId xmlns:a16="http://schemas.microsoft.com/office/drawing/2014/main" id="{3A79CB5F-C5C1-4FB2-A687-5CC12182B092}"/>
              </a:ext>
            </a:extLst>
          </p:cNvPr>
          <p:cNvPicPr>
            <a:picLocks noChangeAspect="1"/>
          </p:cNvPicPr>
          <p:nvPr/>
        </p:nvPicPr>
        <p:blipFill>
          <a:blip r:embed="rId19"/>
          <a:stretch>
            <a:fillRect/>
          </a:stretch>
        </p:blipFill>
        <p:spPr>
          <a:xfrm>
            <a:off x="11557000" y="4409489"/>
            <a:ext cx="248816" cy="254000"/>
          </a:xfrm>
          <a:prstGeom prst="rect">
            <a:avLst/>
          </a:prstGeom>
        </p:spPr>
      </p:pic>
      <p:sp>
        <p:nvSpPr>
          <p:cNvPr id="58" name="ZoneTexte 57">
            <a:extLst>
              <a:ext uri="{FF2B5EF4-FFF2-40B4-BE49-F238E27FC236}">
                <a16:creationId xmlns:a16="http://schemas.microsoft.com/office/drawing/2014/main" id="{818FD29D-B767-4232-8D98-CDDC6E33D8FC}"/>
              </a:ext>
            </a:extLst>
          </p:cNvPr>
          <p:cNvSpPr txBox="1"/>
          <p:nvPr/>
        </p:nvSpPr>
        <p:spPr>
          <a:xfrm>
            <a:off x="11805816" y="4409489"/>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32</a:t>
            </a:r>
          </a:p>
        </p:txBody>
      </p:sp>
      <p:pic>
        <p:nvPicPr>
          <p:cNvPr id="60" name="Image 59">
            <a:extLst>
              <a:ext uri="{FF2B5EF4-FFF2-40B4-BE49-F238E27FC236}">
                <a16:creationId xmlns:a16="http://schemas.microsoft.com/office/drawing/2014/main" id="{EBC0094E-E95B-44FA-898B-BD5A4CDA2FA1}"/>
              </a:ext>
            </a:extLst>
          </p:cNvPr>
          <p:cNvPicPr>
            <a:picLocks noChangeAspect="1"/>
          </p:cNvPicPr>
          <p:nvPr/>
        </p:nvPicPr>
        <p:blipFill>
          <a:blip r:embed="rId20"/>
          <a:stretch>
            <a:fillRect/>
          </a:stretch>
        </p:blipFill>
        <p:spPr>
          <a:xfrm>
            <a:off x="5950952" y="2267519"/>
            <a:ext cx="259292" cy="254000"/>
          </a:xfrm>
          <a:prstGeom prst="rect">
            <a:avLst/>
          </a:prstGeom>
        </p:spPr>
      </p:pic>
      <p:sp>
        <p:nvSpPr>
          <p:cNvPr id="61" name="ZoneTexte 60">
            <a:extLst>
              <a:ext uri="{FF2B5EF4-FFF2-40B4-BE49-F238E27FC236}">
                <a16:creationId xmlns:a16="http://schemas.microsoft.com/office/drawing/2014/main" id="{4B073AB1-9967-4D19-B9F2-CD720C6639F0}"/>
              </a:ext>
            </a:extLst>
          </p:cNvPr>
          <p:cNvSpPr txBox="1"/>
          <p:nvPr/>
        </p:nvSpPr>
        <p:spPr>
          <a:xfrm>
            <a:off x="6210244" y="2267519"/>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5</a:t>
            </a:r>
          </a:p>
        </p:txBody>
      </p:sp>
      <p:sp>
        <p:nvSpPr>
          <p:cNvPr id="104" name="ZoneTexte 103">
            <a:extLst>
              <a:ext uri="{FF2B5EF4-FFF2-40B4-BE49-F238E27FC236}">
                <a16:creationId xmlns:a16="http://schemas.microsoft.com/office/drawing/2014/main" id="{F351DC67-1E01-495E-8C6C-1B9607E22E92}"/>
              </a:ext>
            </a:extLst>
          </p:cNvPr>
          <p:cNvSpPr txBox="1"/>
          <p:nvPr/>
        </p:nvSpPr>
        <p:spPr>
          <a:xfrm>
            <a:off x="492261" y="5276533"/>
            <a:ext cx="993928" cy="152349"/>
          </a:xfrm>
          <a:prstGeom prst="rect">
            <a:avLst/>
          </a:prstGeom>
          <a:noFill/>
        </p:spPr>
        <p:txBody>
          <a:bodyPr wrap="square" lIns="0" tIns="0" rIns="0" bIns="0" rtlCol="0">
            <a:spAutoFit/>
          </a:bodyPr>
          <a:lstStyle/>
          <a:p>
            <a:pPr algn="ctr">
              <a:lnSpc>
                <a:spcPct val="90000"/>
              </a:lnSpc>
              <a:spcBef>
                <a:spcPts val="600"/>
              </a:spcBef>
            </a:pPr>
            <a:r>
              <a:rPr lang="en-ZA" sz="1100" i="1" dirty="0">
                <a:solidFill>
                  <a:schemeClr val="bg1">
                    <a:lumMod val="50000"/>
                  </a:schemeClr>
                </a:solidFill>
              </a:rPr>
              <a:t>Excluding DE</a:t>
            </a:r>
          </a:p>
        </p:txBody>
      </p:sp>
    </p:spTree>
    <p:extLst>
      <p:ext uri="{BB962C8B-B14F-4D97-AF65-F5344CB8AC3E}">
        <p14:creationId xmlns:p14="http://schemas.microsoft.com/office/powerpoint/2010/main" val="80402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027">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18ADE9F1-8066-4060-8334-9E6C803EEA1E}"/>
              </a:ext>
            </a:extLst>
          </p:cNvPr>
          <p:cNvSpPr txBox="1"/>
          <p:nvPr/>
        </p:nvSpPr>
        <p:spPr>
          <a:xfrm>
            <a:off x="730309" y="1169897"/>
            <a:ext cx="8636113" cy="1938992"/>
          </a:xfrm>
          <a:prstGeom prst="rect">
            <a:avLst/>
          </a:prstGeom>
          <a:noFill/>
        </p:spPr>
        <p:txBody>
          <a:bodyPr wrap="square" lIns="0" tIns="0" rIns="0" bIns="0" rtlCol="0">
            <a:spAutoFit/>
          </a:bodyPr>
          <a:lstStyle>
            <a:defPPr>
              <a:defRPr lang="en-US"/>
            </a:defPPr>
            <a:lvl1pPr>
              <a:defRPr sz="4000">
                <a:solidFill>
                  <a:schemeClr val="bg1"/>
                </a:solidFill>
                <a:latin typeface="+mj-lt"/>
              </a:defRPr>
            </a:lvl1pPr>
          </a:lstStyle>
          <a:p>
            <a:r>
              <a:rPr lang="en-US" dirty="0"/>
              <a:t>WHAT CHANGES ARE TO BE EXPECTED IN THE NEAR FUTURE REGARDING ENERGY MIX? </a:t>
            </a:r>
          </a:p>
        </p:txBody>
      </p:sp>
      <p:pic>
        <p:nvPicPr>
          <p:cNvPr id="2" name="Picture 1"/>
          <p:cNvPicPr>
            <a:picLocks noChangeAspect="1"/>
          </p:cNvPicPr>
          <p:nvPr/>
        </p:nvPicPr>
        <p:blipFill>
          <a:blip r:embed="rId3"/>
          <a:stretch>
            <a:fillRect/>
          </a:stretch>
        </p:blipFill>
        <p:spPr>
          <a:xfrm>
            <a:off x="187216" y="241636"/>
            <a:ext cx="426757" cy="609653"/>
          </a:xfrm>
          <a:prstGeom prst="rect">
            <a:avLst/>
          </a:prstGeom>
        </p:spPr>
      </p:pic>
    </p:spTree>
    <p:extLst>
      <p:ext uri="{BB962C8B-B14F-4D97-AF65-F5344CB8AC3E}">
        <p14:creationId xmlns:p14="http://schemas.microsoft.com/office/powerpoint/2010/main" val="367992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C8B3B9B4-7067-43A4-91B0-13533C2BAADB}"/>
              </a:ext>
            </a:extLst>
          </p:cNvPr>
          <p:cNvSpPr txBox="1"/>
          <p:nvPr/>
        </p:nvSpPr>
        <p:spPr>
          <a:xfrm>
            <a:off x="730309" y="1159139"/>
            <a:ext cx="4445006"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FFFFFF"/>
                </a:solidFill>
                <a:effectLst/>
                <a:uLnTx/>
                <a:uFillTx/>
                <a:latin typeface="+mj-lt"/>
                <a:ea typeface="+mn-ea"/>
                <a:cs typeface="+mn-cs"/>
              </a:rPr>
              <a:t>CONTEXT AND</a:t>
            </a:r>
          </a:p>
        </p:txBody>
      </p:sp>
      <p:sp>
        <p:nvSpPr>
          <p:cNvPr id="10" name="ZoneTexte 9">
            <a:extLst>
              <a:ext uri="{FF2B5EF4-FFF2-40B4-BE49-F238E27FC236}">
                <a16:creationId xmlns:a16="http://schemas.microsoft.com/office/drawing/2014/main" id="{CB7E7BCF-D900-419F-A8D8-BF65E26D5AE2}"/>
              </a:ext>
            </a:extLst>
          </p:cNvPr>
          <p:cNvSpPr txBox="1"/>
          <p:nvPr/>
        </p:nvSpPr>
        <p:spPr>
          <a:xfrm>
            <a:off x="730309" y="1680257"/>
            <a:ext cx="4680787"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FFFFFF"/>
                </a:solidFill>
                <a:effectLst/>
                <a:uLnTx/>
                <a:uFillTx/>
                <a:latin typeface="+mj-lt"/>
                <a:ea typeface="+mn-ea"/>
                <a:cs typeface="+mn-cs"/>
              </a:rPr>
              <a:t>METHODOLOGY</a:t>
            </a:r>
          </a:p>
        </p:txBody>
      </p:sp>
      <p:pic>
        <p:nvPicPr>
          <p:cNvPr id="11" name="Graphique 10">
            <a:extLst>
              <a:ext uri="{FF2B5EF4-FFF2-40B4-BE49-F238E27FC236}">
                <a16:creationId xmlns:a16="http://schemas.microsoft.com/office/drawing/2014/main" id="{EC1EAD7A-4739-463C-B7B1-2B4DE797B4F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51006" y="220810"/>
            <a:ext cx="243314" cy="629752"/>
          </a:xfrm>
          <a:prstGeom prst="rect">
            <a:avLst/>
          </a:prstGeom>
        </p:spPr>
      </p:pic>
    </p:spTree>
    <p:extLst>
      <p:ext uri="{BB962C8B-B14F-4D97-AF65-F5344CB8AC3E}">
        <p14:creationId xmlns:p14="http://schemas.microsoft.com/office/powerpoint/2010/main" val="3298050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B2C33B66-D502-4F94-8AB0-8BDE7E3C19AB}"/>
              </a:ext>
            </a:extLst>
          </p:cNvPr>
          <p:cNvCxnSpPr>
            <a:cxnSpLocks/>
          </p:cNvCxnSpPr>
          <p:nvPr/>
        </p:nvCxnSpPr>
        <p:spPr>
          <a:xfrm>
            <a:off x="5258040" y="2163357"/>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84EC7C8-EF31-4A3B-8F1B-3DA95BF0E055}"/>
              </a:ext>
            </a:extLst>
          </p:cNvPr>
          <p:cNvCxnSpPr>
            <a:cxnSpLocks/>
          </p:cNvCxnSpPr>
          <p:nvPr/>
        </p:nvCxnSpPr>
        <p:spPr>
          <a:xfrm>
            <a:off x="7157312" y="2163357"/>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61A9306-1ADC-4638-B43C-BDAE628E70D3}"/>
              </a:ext>
            </a:extLst>
          </p:cNvPr>
          <p:cNvCxnSpPr>
            <a:cxnSpLocks/>
          </p:cNvCxnSpPr>
          <p:nvPr/>
        </p:nvCxnSpPr>
        <p:spPr>
          <a:xfrm>
            <a:off x="9033489" y="2163357"/>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63B16B35-18BE-4A02-B7BE-C03F603C84FC}"/>
              </a:ext>
            </a:extLst>
          </p:cNvPr>
          <p:cNvCxnSpPr>
            <a:cxnSpLocks/>
          </p:cNvCxnSpPr>
          <p:nvPr/>
        </p:nvCxnSpPr>
        <p:spPr>
          <a:xfrm>
            <a:off x="10941371" y="2177005"/>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405A9332-0344-4A2E-9722-7CBF245FCC8F}"/>
              </a:ext>
            </a:extLst>
          </p:cNvPr>
          <p:cNvSpPr/>
          <p:nvPr/>
        </p:nvSpPr>
        <p:spPr bwMode="ltGray">
          <a:xfrm>
            <a:off x="2786542" y="1777758"/>
            <a:ext cx="1240782" cy="40576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4" name="Titre 3">
            <a:extLst>
              <a:ext uri="{FF2B5EF4-FFF2-40B4-BE49-F238E27FC236}">
                <a16:creationId xmlns:a16="http://schemas.microsoft.com/office/drawing/2014/main" id="{40FDE640-823F-4773-867F-58A8437A1D57}"/>
              </a:ext>
            </a:extLst>
          </p:cNvPr>
          <p:cNvSpPr>
            <a:spLocks noGrp="1"/>
          </p:cNvSpPr>
          <p:nvPr>
            <p:ph type="title"/>
          </p:nvPr>
        </p:nvSpPr>
        <p:spPr>
          <a:xfrm>
            <a:off x="359400" y="368010"/>
            <a:ext cx="11473200" cy="492443"/>
          </a:xfrm>
        </p:spPr>
        <p:txBody>
          <a:bodyPr/>
          <a:lstStyle/>
          <a:p>
            <a:r>
              <a:rPr lang="en-US" dirty="0"/>
              <a:t>EXPECTED SHARE OF PETROL OR DIESEL VEHICLES (IN 3 years)</a:t>
            </a:r>
            <a:br>
              <a:rPr lang="en-US" dirty="0"/>
            </a:br>
            <a:endParaRPr lang="fr-FR" dirty="0"/>
          </a:p>
        </p:txBody>
      </p:sp>
      <p:sp>
        <p:nvSpPr>
          <p:cNvPr id="81" name="ZoneTexte 80">
            <a:extLst>
              <a:ext uri="{FF2B5EF4-FFF2-40B4-BE49-F238E27FC236}">
                <a16:creationId xmlns:a16="http://schemas.microsoft.com/office/drawing/2014/main" id="{FB2ED9FA-83D1-4257-A7AB-A10E6C37BC66}"/>
              </a:ext>
            </a:extLst>
          </p:cNvPr>
          <p:cNvSpPr txBox="1"/>
          <p:nvPr/>
        </p:nvSpPr>
        <p:spPr>
          <a:xfrm>
            <a:off x="2786542" y="1889580"/>
            <a:ext cx="1240782"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sp>
        <p:nvSpPr>
          <p:cNvPr id="64" name="ZoneTexte 63">
            <a:extLst>
              <a:ext uri="{FF2B5EF4-FFF2-40B4-BE49-F238E27FC236}">
                <a16:creationId xmlns:a16="http://schemas.microsoft.com/office/drawing/2014/main" id="{94BDD5CF-EA8A-4632-BF00-CA93F57A5301}"/>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pic>
        <p:nvPicPr>
          <p:cNvPr id="77" name="Graphique 76">
            <a:extLst>
              <a:ext uri="{FF2B5EF4-FFF2-40B4-BE49-F238E27FC236}">
                <a16:creationId xmlns:a16="http://schemas.microsoft.com/office/drawing/2014/main" id="{96BEF41D-2B02-4CDE-8D0E-A113F9909E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171935" y="1625881"/>
            <a:ext cx="224742" cy="550027"/>
          </a:xfrm>
          <a:prstGeom prst="rect">
            <a:avLst/>
          </a:prstGeom>
        </p:spPr>
      </p:pic>
      <p:pic>
        <p:nvPicPr>
          <p:cNvPr id="82" name="Graphique 81">
            <a:extLst>
              <a:ext uri="{FF2B5EF4-FFF2-40B4-BE49-F238E27FC236}">
                <a16:creationId xmlns:a16="http://schemas.microsoft.com/office/drawing/2014/main" id="{99D66EF7-3852-47DB-9FCF-197EC19B6E6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975016" y="1625881"/>
            <a:ext cx="372599" cy="550027"/>
          </a:xfrm>
          <a:prstGeom prst="rect">
            <a:avLst/>
          </a:prstGeom>
        </p:spPr>
      </p:pic>
      <p:pic>
        <p:nvPicPr>
          <p:cNvPr id="83" name="Graphique 82">
            <a:extLst>
              <a:ext uri="{FF2B5EF4-FFF2-40B4-BE49-F238E27FC236}">
                <a16:creationId xmlns:a16="http://schemas.microsoft.com/office/drawing/2014/main" id="{2111DEC7-1131-42EB-922F-4B5C2BCD805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813769" y="1625881"/>
            <a:ext cx="431742" cy="544114"/>
          </a:xfrm>
          <a:prstGeom prst="rect">
            <a:avLst/>
          </a:prstGeom>
        </p:spPr>
      </p:pic>
      <p:pic>
        <p:nvPicPr>
          <p:cNvPr id="84" name="Graphique 83">
            <a:extLst>
              <a:ext uri="{FF2B5EF4-FFF2-40B4-BE49-F238E27FC236}">
                <a16:creationId xmlns:a16="http://schemas.microsoft.com/office/drawing/2014/main" id="{91AC8A50-1CD2-46D8-BDA9-FE030A08675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535060" y="1625881"/>
            <a:ext cx="798426" cy="544114"/>
          </a:xfrm>
          <a:prstGeom prst="rect">
            <a:avLst/>
          </a:prstGeom>
        </p:spPr>
      </p:pic>
      <p:sp>
        <p:nvSpPr>
          <p:cNvPr id="6" name="Espace réservé du numéro de diapositive 5">
            <a:extLst>
              <a:ext uri="{FF2B5EF4-FFF2-40B4-BE49-F238E27FC236}">
                <a16:creationId xmlns:a16="http://schemas.microsoft.com/office/drawing/2014/main" id="{091C5B05-4C0E-419D-898C-7B080B142E72}"/>
              </a:ext>
            </a:extLst>
          </p:cNvPr>
          <p:cNvSpPr>
            <a:spLocks noGrp="1"/>
          </p:cNvSpPr>
          <p:nvPr>
            <p:ph type="sldNum" sz="quarter" idx="10"/>
          </p:nvPr>
        </p:nvSpPr>
        <p:spPr/>
        <p:txBody>
          <a:bodyPr/>
          <a:lstStyle/>
          <a:p>
            <a:fld id="{4034BEE3-566C-4068-A777-C3A4762E861B}" type="slidenum">
              <a:rPr lang="en-GB" smtClean="0"/>
              <a:pPr/>
              <a:t>30</a:t>
            </a:fld>
            <a:endParaRPr lang="en-GB" dirty="0"/>
          </a:p>
        </p:txBody>
      </p:sp>
      <p:sp>
        <p:nvSpPr>
          <p:cNvPr id="50" name="ZoneTexte Slide">
            <a:extLst>
              <a:ext uri="{FF2B5EF4-FFF2-40B4-BE49-F238E27FC236}">
                <a16:creationId xmlns:a16="http://schemas.microsoft.com/office/drawing/2014/main" id="{731C0C6E-0A75-4DE4-A809-C37C79D06B3E}"/>
              </a:ext>
            </a:extLst>
          </p:cNvPr>
          <p:cNvSpPr txBox="1"/>
          <p:nvPr/>
        </p:nvSpPr>
        <p:spPr>
          <a:xfrm>
            <a:off x="2772852" y="937582"/>
            <a:ext cx="9059748" cy="643047"/>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100" i="1" dirty="0">
                <a:solidFill>
                  <a:srgbClr val="008756"/>
                </a:solidFill>
              </a:rPr>
              <a:t>HOW TO READ THE RESULTS ?</a:t>
            </a:r>
          </a:p>
          <a:p>
            <a:pPr marL="72000">
              <a:lnSpc>
                <a:spcPct val="90000"/>
              </a:lnSpc>
              <a:spcBef>
                <a:spcPts val="600"/>
              </a:spcBef>
            </a:pPr>
            <a:r>
              <a:rPr lang="en-GB" sz="1100" i="1">
                <a:solidFill>
                  <a:srgbClr val="000000"/>
                </a:solidFill>
              </a:rPr>
              <a:t>In Belgium </a:t>
            </a:r>
            <a:r>
              <a:rPr lang="en-GB" sz="1100" i="1" dirty="0">
                <a:solidFill>
                  <a:srgbClr val="000000"/>
                </a:solidFill>
              </a:rPr>
              <a:t>in the next 3 years</a:t>
            </a:r>
            <a:r>
              <a:rPr lang="en-GB" sz="1100" i="1">
                <a:solidFill>
                  <a:srgbClr val="000000"/>
                </a:solidFill>
              </a:rPr>
              <a:t>, 49% </a:t>
            </a:r>
            <a:r>
              <a:rPr lang="en-GB" sz="1100" i="1" dirty="0">
                <a:solidFill>
                  <a:srgbClr val="000000"/>
                </a:solidFill>
              </a:rPr>
              <a:t>of the companies passenger car fleet </a:t>
            </a:r>
            <a:r>
              <a:rPr lang="en-GB" sz="1100" i="1">
                <a:solidFill>
                  <a:srgbClr val="000000"/>
                </a:solidFill>
              </a:rPr>
              <a:t>and 57% </a:t>
            </a:r>
            <a:r>
              <a:rPr lang="en-GB" sz="1100" i="1" dirty="0">
                <a:solidFill>
                  <a:srgbClr val="000000"/>
                </a:solidFill>
              </a:rPr>
              <a:t>of the light commercial vehicle fleet will be petrol or diesel vehicles.</a:t>
            </a:r>
          </a:p>
        </p:txBody>
      </p:sp>
      <p:graphicFrame>
        <p:nvGraphicFramePr>
          <p:cNvPr id="66" name="Graphique Slide R2">
            <a:extLst>
              <a:ext uri="{FF2B5EF4-FFF2-40B4-BE49-F238E27FC236}">
                <a16:creationId xmlns:a16="http://schemas.microsoft.com/office/drawing/2014/main" id="{73C4448D-AB34-47F3-9A61-9269A7F0D8F5}"/>
              </a:ext>
            </a:extLst>
          </p:cNvPr>
          <p:cNvGraphicFramePr/>
          <p:nvPr>
            <p:extLst>
              <p:ext uri="{D42A27DB-BD31-4B8C-83A1-F6EECF244321}">
                <p14:modId xmlns:p14="http://schemas.microsoft.com/office/powerpoint/2010/main" val="4046510047"/>
              </p:ext>
            </p:extLst>
          </p:nvPr>
        </p:nvGraphicFramePr>
        <p:xfrm>
          <a:off x="626782" y="4057548"/>
          <a:ext cx="11401900" cy="193410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1" name="Graphique Slide R1">
            <a:extLst>
              <a:ext uri="{FF2B5EF4-FFF2-40B4-BE49-F238E27FC236}">
                <a16:creationId xmlns:a16="http://schemas.microsoft.com/office/drawing/2014/main" id="{6D2C8298-7BB6-47AC-B156-CD8DCF400BBC}"/>
              </a:ext>
            </a:extLst>
          </p:cNvPr>
          <p:cNvGraphicFramePr/>
          <p:nvPr>
            <p:extLst>
              <p:ext uri="{D42A27DB-BD31-4B8C-83A1-F6EECF244321}">
                <p14:modId xmlns:p14="http://schemas.microsoft.com/office/powerpoint/2010/main" val="3347206988"/>
              </p:ext>
            </p:extLst>
          </p:nvPr>
        </p:nvGraphicFramePr>
        <p:xfrm>
          <a:off x="626782" y="2109661"/>
          <a:ext cx="11401900" cy="1934108"/>
        </p:xfrm>
        <a:graphic>
          <a:graphicData uri="http://schemas.openxmlformats.org/drawingml/2006/chart">
            <c:chart xmlns:c="http://schemas.openxmlformats.org/drawingml/2006/chart" xmlns:r="http://schemas.openxmlformats.org/officeDocument/2006/relationships" r:id="rId12"/>
          </a:graphicData>
        </a:graphic>
      </p:graphicFrame>
      <p:sp>
        <p:nvSpPr>
          <p:cNvPr id="52" name="Espace réservé du texte 32">
            <a:extLst>
              <a:ext uri="{FF2B5EF4-FFF2-40B4-BE49-F238E27FC236}">
                <a16:creationId xmlns:a16="http://schemas.microsoft.com/office/drawing/2014/main" id="{28DAA731-5AD8-411E-B859-08332CE2B6AC}"/>
              </a:ext>
            </a:extLst>
          </p:cNvPr>
          <p:cNvSpPr txBox="1">
            <a:spLocks/>
          </p:cNvSpPr>
          <p:nvPr/>
        </p:nvSpPr>
        <p:spPr>
          <a:xfrm>
            <a:off x="529398" y="657821"/>
            <a:ext cx="8538415" cy="246221"/>
          </a:xfrm>
          <a:prstGeom prst="rect">
            <a:avLst/>
          </a:prstGeom>
        </p:spPr>
        <p:txBody>
          <a:bodyPr vert="horz" lIns="0" tIns="0" rIns="0" bIns="0" rtlCol="0">
            <a:spAutoFit/>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(Without Hybrid vehicles)</a:t>
            </a:r>
            <a:endParaRPr lang="fr-FR" sz="1600" dirty="0"/>
          </a:p>
        </p:txBody>
      </p:sp>
      <p:sp>
        <p:nvSpPr>
          <p:cNvPr id="30" name="Rectangle 29">
            <a:extLst>
              <a:ext uri="{FF2B5EF4-FFF2-40B4-BE49-F238E27FC236}">
                <a16:creationId xmlns:a16="http://schemas.microsoft.com/office/drawing/2014/main" id="{A1799987-4ED0-4A58-9C97-8F5B9D01C495}"/>
              </a:ext>
            </a:extLst>
          </p:cNvPr>
          <p:cNvSpPr/>
          <p:nvPr/>
        </p:nvSpPr>
        <p:spPr>
          <a:xfrm>
            <a:off x="4250871" y="6033386"/>
            <a:ext cx="757199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In your opinion, what percentage of your passenger car fleet will be either petrol or diesel vehicles in 3 years (please don't consider hybrid vehicles)?</a:t>
            </a:r>
          </a:p>
          <a:p>
            <a:pPr algn="r" defTabSz="1219170">
              <a:defRPr/>
            </a:pPr>
            <a:r>
              <a:rPr lang="en-US" altLang="fr-FR" sz="800" i="1" kern="0" dirty="0">
                <a:solidFill>
                  <a:srgbClr val="7F7F7F"/>
                </a:solidFill>
                <a:latin typeface="+mn-lt"/>
              </a:rPr>
              <a:t>In your opinion, what percentage of your light commercial vehicle fleet will be either petrol or diesel vehicles in 3 years (please don't consider hybrid vehicles)?</a:t>
            </a:r>
          </a:p>
          <a:p>
            <a:pPr algn="r" defTabSz="1219170">
              <a:defRPr/>
            </a:pPr>
            <a:r>
              <a:rPr lang="en-US" altLang="fr-FR" sz="800" i="1" kern="0" dirty="0">
                <a:latin typeface="+mn-lt"/>
              </a:rPr>
              <a:t>Basis: companies with passenger cars / companies with LCVs</a:t>
            </a:r>
          </a:p>
        </p:txBody>
      </p:sp>
      <p:sp>
        <p:nvSpPr>
          <p:cNvPr id="31" name="ZoneTexte 22">
            <a:extLst>
              <a:ext uri="{FF2B5EF4-FFF2-40B4-BE49-F238E27FC236}">
                <a16:creationId xmlns:a16="http://schemas.microsoft.com/office/drawing/2014/main" id="{3EECAB85-4093-4C03-B2B4-4DCCA895815C}"/>
              </a:ext>
            </a:extLst>
          </p:cNvPr>
          <p:cNvSpPr txBox="1"/>
          <p:nvPr/>
        </p:nvSpPr>
        <p:spPr>
          <a:xfrm>
            <a:off x="8989076" y="5884763"/>
            <a:ext cx="28537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75000"/>
                  </a:schemeClr>
                </a:solidFill>
              </a:rPr>
              <a:t>New question added in 2022</a:t>
            </a:r>
            <a:endParaRPr kumimoji="0" lang="en-US" sz="600" b="0" i="0" u="none" strike="noStrike" kern="1200" cap="none" spc="0" normalizeH="0" baseline="0" noProof="0" dirty="0">
              <a:ln>
                <a:noFill/>
              </a:ln>
              <a:solidFill>
                <a:schemeClr val="tx1">
                  <a:lumMod val="75000"/>
                </a:schemeClr>
              </a:solidFill>
              <a:effectLst/>
              <a:uLnTx/>
              <a:uFillTx/>
            </a:endParaRPr>
          </a:p>
        </p:txBody>
      </p:sp>
      <p:sp>
        <p:nvSpPr>
          <p:cNvPr id="91" name="ZoneTexte 77">
            <a:extLst>
              <a:ext uri="{FF2B5EF4-FFF2-40B4-BE49-F238E27FC236}">
                <a16:creationId xmlns:a16="http://schemas.microsoft.com/office/drawing/2014/main" id="{02A5F0AB-2CF9-431D-86EF-C206D7934B93}"/>
              </a:ext>
            </a:extLst>
          </p:cNvPr>
          <p:cNvSpPr txBox="1"/>
          <p:nvPr/>
        </p:nvSpPr>
        <p:spPr>
          <a:xfrm>
            <a:off x="516336" y="2847285"/>
            <a:ext cx="1352055"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pPr algn="r"/>
            <a:r>
              <a:rPr lang="fr-FR" dirty="0"/>
              <a:t>PASSENGER CARS</a:t>
            </a:r>
          </a:p>
        </p:txBody>
      </p:sp>
      <p:pic>
        <p:nvPicPr>
          <p:cNvPr id="92" name="Graphique 78">
            <a:extLst>
              <a:ext uri="{FF2B5EF4-FFF2-40B4-BE49-F238E27FC236}">
                <a16:creationId xmlns:a16="http://schemas.microsoft.com/office/drawing/2014/main" id="{DB6D6D83-B868-4831-A3A0-C36205A0CA1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048548" y="2173237"/>
            <a:ext cx="708725" cy="552102"/>
          </a:xfrm>
          <a:prstGeom prst="rect">
            <a:avLst/>
          </a:prstGeom>
        </p:spPr>
      </p:pic>
      <p:sp>
        <p:nvSpPr>
          <p:cNvPr id="93" name="ZoneTexte 79">
            <a:extLst>
              <a:ext uri="{FF2B5EF4-FFF2-40B4-BE49-F238E27FC236}">
                <a16:creationId xmlns:a16="http://schemas.microsoft.com/office/drawing/2014/main" id="{C0E18C7D-33B5-4DF0-9B19-982D9B3BD689}"/>
              </a:ext>
            </a:extLst>
          </p:cNvPr>
          <p:cNvSpPr txBox="1"/>
          <p:nvPr/>
        </p:nvSpPr>
        <p:spPr>
          <a:xfrm>
            <a:off x="11369" y="4802075"/>
            <a:ext cx="1843923"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pPr algn="r"/>
            <a:r>
              <a:rPr lang="fr-FR" dirty="0"/>
              <a:t>VANS OR LCVs</a:t>
            </a:r>
          </a:p>
        </p:txBody>
      </p:sp>
      <p:pic>
        <p:nvPicPr>
          <p:cNvPr id="94" name="Graphique 80">
            <a:extLst>
              <a:ext uri="{FF2B5EF4-FFF2-40B4-BE49-F238E27FC236}">
                <a16:creationId xmlns:a16="http://schemas.microsoft.com/office/drawing/2014/main" id="{91504210-C358-4EB5-853F-B9035D928AA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059863" y="4006012"/>
            <a:ext cx="690568" cy="679892"/>
          </a:xfrm>
          <a:prstGeom prst="rect">
            <a:avLst/>
          </a:prstGeom>
        </p:spPr>
      </p:pic>
      <p:pic>
        <p:nvPicPr>
          <p:cNvPr id="5" name="Image 4">
            <a:extLst>
              <a:ext uri="{FF2B5EF4-FFF2-40B4-BE49-F238E27FC236}">
                <a16:creationId xmlns:a16="http://schemas.microsoft.com/office/drawing/2014/main" id="{7BF38AB8-D917-4DD7-9EBF-F7FDFED240C4}"/>
              </a:ext>
            </a:extLst>
          </p:cNvPr>
          <p:cNvPicPr>
            <a:picLocks noChangeAspect="1"/>
          </p:cNvPicPr>
          <p:nvPr/>
        </p:nvPicPr>
        <p:blipFill>
          <a:blip r:embed="rId17"/>
          <a:stretch>
            <a:fillRect/>
          </a:stretch>
        </p:blipFill>
        <p:spPr>
          <a:xfrm>
            <a:off x="2114489" y="5217125"/>
            <a:ext cx="486737" cy="324365"/>
          </a:xfrm>
          <a:prstGeom prst="rect">
            <a:avLst/>
          </a:prstGeom>
        </p:spPr>
      </p:pic>
      <p:pic>
        <p:nvPicPr>
          <p:cNvPr id="8" name="Image 7">
            <a:extLst>
              <a:ext uri="{FF2B5EF4-FFF2-40B4-BE49-F238E27FC236}">
                <a16:creationId xmlns:a16="http://schemas.microsoft.com/office/drawing/2014/main" id="{ABA21C1B-B8A3-4352-854E-C8B7C5EE6388}"/>
              </a:ext>
            </a:extLst>
          </p:cNvPr>
          <p:cNvPicPr>
            <a:picLocks noChangeAspect="1"/>
          </p:cNvPicPr>
          <p:nvPr/>
        </p:nvPicPr>
        <p:blipFill>
          <a:blip r:embed="rId18"/>
          <a:stretch>
            <a:fillRect/>
          </a:stretch>
        </p:blipFill>
        <p:spPr>
          <a:xfrm>
            <a:off x="2114489" y="4262801"/>
            <a:ext cx="486737" cy="324555"/>
          </a:xfrm>
          <a:prstGeom prst="rect">
            <a:avLst/>
          </a:prstGeom>
        </p:spPr>
      </p:pic>
      <p:pic>
        <p:nvPicPr>
          <p:cNvPr id="10" name="Image 9">
            <a:extLst>
              <a:ext uri="{FF2B5EF4-FFF2-40B4-BE49-F238E27FC236}">
                <a16:creationId xmlns:a16="http://schemas.microsoft.com/office/drawing/2014/main" id="{C71D96D8-B284-4BA7-ADF3-4E6AA3978A3A}"/>
              </a:ext>
            </a:extLst>
          </p:cNvPr>
          <p:cNvPicPr>
            <a:picLocks noChangeAspect="1"/>
          </p:cNvPicPr>
          <p:nvPr/>
        </p:nvPicPr>
        <p:blipFill>
          <a:blip r:embed="rId17"/>
          <a:stretch>
            <a:fillRect/>
          </a:stretch>
        </p:blipFill>
        <p:spPr>
          <a:xfrm>
            <a:off x="2109502" y="3400919"/>
            <a:ext cx="486737" cy="324365"/>
          </a:xfrm>
          <a:prstGeom prst="rect">
            <a:avLst/>
          </a:prstGeom>
        </p:spPr>
      </p:pic>
      <p:pic>
        <p:nvPicPr>
          <p:cNvPr id="16" name="Image 15">
            <a:extLst>
              <a:ext uri="{FF2B5EF4-FFF2-40B4-BE49-F238E27FC236}">
                <a16:creationId xmlns:a16="http://schemas.microsoft.com/office/drawing/2014/main" id="{2721ABA8-8CA8-4215-AEF4-EA7FAEC406D4}"/>
              </a:ext>
            </a:extLst>
          </p:cNvPr>
          <p:cNvPicPr>
            <a:picLocks noChangeAspect="1"/>
          </p:cNvPicPr>
          <p:nvPr/>
        </p:nvPicPr>
        <p:blipFill>
          <a:blip r:embed="rId18"/>
          <a:stretch>
            <a:fillRect/>
          </a:stretch>
        </p:blipFill>
        <p:spPr>
          <a:xfrm>
            <a:off x="2109502" y="2446596"/>
            <a:ext cx="486737" cy="324555"/>
          </a:xfrm>
          <a:prstGeom prst="rect">
            <a:avLst/>
          </a:prstGeom>
        </p:spPr>
      </p:pic>
    </p:spTree>
    <p:extLst>
      <p:ext uri="{BB962C8B-B14F-4D97-AF65-F5344CB8AC3E}">
        <p14:creationId xmlns:p14="http://schemas.microsoft.com/office/powerpoint/2010/main" val="1047216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030">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405A9332-0344-4A2E-9722-7CBF245FCC8F}"/>
              </a:ext>
            </a:extLst>
          </p:cNvPr>
          <p:cNvSpPr/>
          <p:nvPr/>
        </p:nvSpPr>
        <p:spPr bwMode="ltGray">
          <a:xfrm>
            <a:off x="2786542" y="1777758"/>
            <a:ext cx="1240782" cy="40576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latin typeface="Arial" panose="020B0604020202020204" pitchFamily="34" charset="0"/>
              <a:cs typeface="Arial" panose="020B0604020202020204" pitchFamily="34" charset="0"/>
            </a:endParaRPr>
          </a:p>
        </p:txBody>
      </p:sp>
      <p:sp>
        <p:nvSpPr>
          <p:cNvPr id="4" name="Titre 3">
            <a:extLst>
              <a:ext uri="{FF2B5EF4-FFF2-40B4-BE49-F238E27FC236}">
                <a16:creationId xmlns:a16="http://schemas.microsoft.com/office/drawing/2014/main" id="{40FDE640-823F-4773-867F-58A8437A1D57}"/>
              </a:ext>
            </a:extLst>
          </p:cNvPr>
          <p:cNvSpPr>
            <a:spLocks noGrp="1"/>
          </p:cNvSpPr>
          <p:nvPr>
            <p:ph type="title"/>
          </p:nvPr>
        </p:nvSpPr>
        <p:spPr>
          <a:xfrm>
            <a:off x="359400" y="368010"/>
            <a:ext cx="11473200" cy="492443"/>
          </a:xfrm>
        </p:spPr>
        <p:txBody>
          <a:bodyPr/>
          <a:lstStyle/>
          <a:p>
            <a:r>
              <a:rPr lang="en-US" dirty="0"/>
              <a:t>EXPECTED SHARE OF 100% BATTERY ELECTRIC VEHICLES (IN 3 years)</a:t>
            </a:r>
            <a:br>
              <a:rPr lang="en-US" dirty="0"/>
            </a:br>
            <a:endParaRPr lang="fr-FR" dirty="0"/>
          </a:p>
        </p:txBody>
      </p:sp>
      <p:sp>
        <p:nvSpPr>
          <p:cNvPr id="81" name="ZoneTexte 80">
            <a:extLst>
              <a:ext uri="{FF2B5EF4-FFF2-40B4-BE49-F238E27FC236}">
                <a16:creationId xmlns:a16="http://schemas.microsoft.com/office/drawing/2014/main" id="{FB2ED9FA-83D1-4257-A7AB-A10E6C37BC66}"/>
              </a:ext>
            </a:extLst>
          </p:cNvPr>
          <p:cNvSpPr txBox="1"/>
          <p:nvPr/>
        </p:nvSpPr>
        <p:spPr>
          <a:xfrm>
            <a:off x="2786542" y="1889580"/>
            <a:ext cx="1240782"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sp>
        <p:nvSpPr>
          <p:cNvPr id="64" name="ZoneTexte 63">
            <a:extLst>
              <a:ext uri="{FF2B5EF4-FFF2-40B4-BE49-F238E27FC236}">
                <a16:creationId xmlns:a16="http://schemas.microsoft.com/office/drawing/2014/main" id="{94BDD5CF-EA8A-4632-BF00-CA93F57A5301}"/>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p>
            <a:pPr algn="ctr">
              <a:lnSpc>
                <a:spcPct val="90000"/>
              </a:lnSpc>
              <a:spcBef>
                <a:spcPts val="600"/>
              </a:spcBef>
            </a:pPr>
            <a:r>
              <a:rPr lang="en-GB" sz="1300" dirty="0">
                <a:solidFill>
                  <a:schemeClr val="bg1"/>
                </a:solidFill>
              </a:rPr>
              <a:t>In %</a:t>
            </a:r>
          </a:p>
        </p:txBody>
      </p:sp>
      <p:sp>
        <p:nvSpPr>
          <p:cNvPr id="6" name="Espace réservé du numéro de diapositive 5">
            <a:extLst>
              <a:ext uri="{FF2B5EF4-FFF2-40B4-BE49-F238E27FC236}">
                <a16:creationId xmlns:a16="http://schemas.microsoft.com/office/drawing/2014/main" id="{091C5B05-4C0E-419D-898C-7B080B142E72}"/>
              </a:ext>
            </a:extLst>
          </p:cNvPr>
          <p:cNvSpPr>
            <a:spLocks noGrp="1"/>
          </p:cNvSpPr>
          <p:nvPr>
            <p:ph type="sldNum" sz="quarter" idx="10"/>
          </p:nvPr>
        </p:nvSpPr>
        <p:spPr/>
        <p:txBody>
          <a:bodyPr/>
          <a:lstStyle/>
          <a:p>
            <a:fld id="{4034BEE3-566C-4068-A777-C3A4762E861B}" type="slidenum">
              <a:rPr lang="en-GB" smtClean="0"/>
              <a:pPr/>
              <a:t>31</a:t>
            </a:fld>
            <a:endParaRPr lang="en-GB" dirty="0"/>
          </a:p>
        </p:txBody>
      </p:sp>
      <p:sp>
        <p:nvSpPr>
          <p:cNvPr id="50" name="ZoneTexte Slide">
            <a:extLst>
              <a:ext uri="{FF2B5EF4-FFF2-40B4-BE49-F238E27FC236}">
                <a16:creationId xmlns:a16="http://schemas.microsoft.com/office/drawing/2014/main" id="{731C0C6E-0A75-4DE4-A809-C37C79D06B3E}"/>
              </a:ext>
            </a:extLst>
          </p:cNvPr>
          <p:cNvSpPr txBox="1"/>
          <p:nvPr/>
        </p:nvSpPr>
        <p:spPr>
          <a:xfrm>
            <a:off x="2772852" y="937582"/>
            <a:ext cx="9059748" cy="643047"/>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100" i="1" dirty="0">
                <a:solidFill>
                  <a:srgbClr val="008756"/>
                </a:solidFill>
              </a:rPr>
              <a:t>HOW TO READ THE RESULTS ?</a:t>
            </a:r>
          </a:p>
          <a:p>
            <a:pPr marL="72000">
              <a:lnSpc>
                <a:spcPct val="90000"/>
              </a:lnSpc>
              <a:spcBef>
                <a:spcPts val="600"/>
              </a:spcBef>
            </a:pPr>
            <a:r>
              <a:rPr lang="en-GB" sz="1100" i="1">
                <a:solidFill>
                  <a:srgbClr val="000000"/>
                </a:solidFill>
              </a:rPr>
              <a:t>In Belgium </a:t>
            </a:r>
            <a:r>
              <a:rPr lang="en-GB" sz="1100" i="1" dirty="0">
                <a:solidFill>
                  <a:srgbClr val="000000"/>
                </a:solidFill>
              </a:rPr>
              <a:t>in the next 3 years</a:t>
            </a:r>
            <a:r>
              <a:rPr lang="en-GB" sz="1100" i="1">
                <a:solidFill>
                  <a:srgbClr val="000000"/>
                </a:solidFill>
              </a:rPr>
              <a:t>, 20% </a:t>
            </a:r>
            <a:r>
              <a:rPr lang="en-GB" sz="1100" i="1" dirty="0">
                <a:solidFill>
                  <a:srgbClr val="000000"/>
                </a:solidFill>
              </a:rPr>
              <a:t>of the companies passenger car fleet </a:t>
            </a:r>
            <a:r>
              <a:rPr lang="en-GB" sz="1100" i="1">
                <a:solidFill>
                  <a:srgbClr val="000000"/>
                </a:solidFill>
              </a:rPr>
              <a:t>and 24% </a:t>
            </a:r>
            <a:r>
              <a:rPr lang="en-GB" sz="1100" i="1" dirty="0">
                <a:solidFill>
                  <a:srgbClr val="000000"/>
                </a:solidFill>
              </a:rPr>
              <a:t>of the light commercial vehicle fleet will be 100% Battery Electric Vehicle.</a:t>
            </a:r>
          </a:p>
        </p:txBody>
      </p:sp>
      <p:sp>
        <p:nvSpPr>
          <p:cNvPr id="53" name="ZoneTexte 63">
            <a:extLst>
              <a:ext uri="{FF2B5EF4-FFF2-40B4-BE49-F238E27FC236}">
                <a16:creationId xmlns:a16="http://schemas.microsoft.com/office/drawing/2014/main" id="{7A6FA0B6-14BE-4C95-A58E-A13487B3ED76}"/>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cxnSp>
        <p:nvCxnSpPr>
          <p:cNvPr id="59" name="Connecteur droit 14">
            <a:extLst>
              <a:ext uri="{FF2B5EF4-FFF2-40B4-BE49-F238E27FC236}">
                <a16:creationId xmlns:a16="http://schemas.microsoft.com/office/drawing/2014/main" id="{80B444C2-331D-47C6-BF63-EA26AE354006}"/>
              </a:ext>
            </a:extLst>
          </p:cNvPr>
          <p:cNvCxnSpPr>
            <a:cxnSpLocks/>
          </p:cNvCxnSpPr>
          <p:nvPr/>
        </p:nvCxnSpPr>
        <p:spPr>
          <a:xfrm>
            <a:off x="2129047" y="3031951"/>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0" name="Connecteur droit 74">
            <a:extLst>
              <a:ext uri="{FF2B5EF4-FFF2-40B4-BE49-F238E27FC236}">
                <a16:creationId xmlns:a16="http://schemas.microsoft.com/office/drawing/2014/main" id="{878C8FF9-31AA-4B45-94A0-65FB2F5D1358}"/>
              </a:ext>
            </a:extLst>
          </p:cNvPr>
          <p:cNvCxnSpPr>
            <a:cxnSpLocks/>
          </p:cNvCxnSpPr>
          <p:nvPr/>
        </p:nvCxnSpPr>
        <p:spPr>
          <a:xfrm>
            <a:off x="2119953" y="4956754"/>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5" name="ZoneTexte 77">
            <a:extLst>
              <a:ext uri="{FF2B5EF4-FFF2-40B4-BE49-F238E27FC236}">
                <a16:creationId xmlns:a16="http://schemas.microsoft.com/office/drawing/2014/main" id="{67E2B6A7-CEE9-401F-8681-F0052B912BEC}"/>
              </a:ext>
            </a:extLst>
          </p:cNvPr>
          <p:cNvSpPr txBox="1"/>
          <p:nvPr/>
        </p:nvSpPr>
        <p:spPr>
          <a:xfrm>
            <a:off x="516336" y="2847285"/>
            <a:ext cx="1352055"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pPr algn="r"/>
            <a:r>
              <a:rPr lang="fr-FR" dirty="0"/>
              <a:t>PASSENGER CARS</a:t>
            </a:r>
          </a:p>
        </p:txBody>
      </p:sp>
      <p:pic>
        <p:nvPicPr>
          <p:cNvPr id="89" name="Graphique 78">
            <a:extLst>
              <a:ext uri="{FF2B5EF4-FFF2-40B4-BE49-F238E27FC236}">
                <a16:creationId xmlns:a16="http://schemas.microsoft.com/office/drawing/2014/main" id="{C928521F-6026-48BB-A55C-A5291BF59BC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48548" y="2173237"/>
            <a:ext cx="708725" cy="552102"/>
          </a:xfrm>
          <a:prstGeom prst="rect">
            <a:avLst/>
          </a:prstGeom>
        </p:spPr>
      </p:pic>
      <p:sp>
        <p:nvSpPr>
          <p:cNvPr id="32" name="Rectangle 31">
            <a:extLst>
              <a:ext uri="{FF2B5EF4-FFF2-40B4-BE49-F238E27FC236}">
                <a16:creationId xmlns:a16="http://schemas.microsoft.com/office/drawing/2014/main" id="{D19DAD0F-225B-417B-9E5F-F4E14E3BFB79}"/>
              </a:ext>
            </a:extLst>
          </p:cNvPr>
          <p:cNvSpPr/>
          <p:nvPr/>
        </p:nvSpPr>
        <p:spPr>
          <a:xfrm>
            <a:off x="4759821" y="6027120"/>
            <a:ext cx="7072568"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In your opinion, what percentage of your passenger car fleet will be 100% battery electric vehicles in 3 years (100% Battery Electric Vehicle)? </a:t>
            </a:r>
          </a:p>
          <a:p>
            <a:pPr algn="r" defTabSz="1219170">
              <a:defRPr/>
            </a:pPr>
            <a:r>
              <a:rPr lang="en-US" altLang="fr-FR" sz="800" i="1" kern="0" dirty="0">
                <a:solidFill>
                  <a:srgbClr val="7F7F7F"/>
                </a:solidFill>
                <a:latin typeface="+mn-lt"/>
              </a:rPr>
              <a:t>In your opinion, what percentage of your light commercial vehicle fleet will be 100% battery electric vehicles in 3 years (100 % Battery Electric Vehicle)? </a:t>
            </a:r>
          </a:p>
          <a:p>
            <a:pPr algn="r" defTabSz="1219170">
              <a:defRPr/>
            </a:pPr>
            <a:r>
              <a:rPr lang="en-US" altLang="fr-FR" sz="800" i="1" kern="0" dirty="0">
                <a:latin typeface="+mn-lt"/>
              </a:rPr>
              <a:t>Basis: companies with passenger cars / companies with LCVs</a:t>
            </a:r>
          </a:p>
        </p:txBody>
      </p:sp>
      <p:sp>
        <p:nvSpPr>
          <p:cNvPr id="90" name="ZoneTexte 79">
            <a:extLst>
              <a:ext uri="{FF2B5EF4-FFF2-40B4-BE49-F238E27FC236}">
                <a16:creationId xmlns:a16="http://schemas.microsoft.com/office/drawing/2014/main" id="{44E5EA06-CE14-48FA-8C03-582E649D2FF0}"/>
              </a:ext>
            </a:extLst>
          </p:cNvPr>
          <p:cNvSpPr txBox="1"/>
          <p:nvPr/>
        </p:nvSpPr>
        <p:spPr>
          <a:xfrm>
            <a:off x="11369" y="4802075"/>
            <a:ext cx="1843923"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LnTx/>
                <a:uFillTx/>
              </a:defRPr>
            </a:lvl1pPr>
          </a:lstStyle>
          <a:p>
            <a:pPr algn="r"/>
            <a:r>
              <a:rPr lang="fr-FR" dirty="0"/>
              <a:t>VANS OR LCVs</a:t>
            </a:r>
          </a:p>
        </p:txBody>
      </p:sp>
      <p:pic>
        <p:nvPicPr>
          <p:cNvPr id="91" name="Graphique 80">
            <a:extLst>
              <a:ext uri="{FF2B5EF4-FFF2-40B4-BE49-F238E27FC236}">
                <a16:creationId xmlns:a16="http://schemas.microsoft.com/office/drawing/2014/main" id="{FEA17F00-568B-4D22-AC61-56B232C55DE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59863" y="4006012"/>
            <a:ext cx="690568" cy="679892"/>
          </a:xfrm>
          <a:prstGeom prst="rect">
            <a:avLst/>
          </a:prstGeom>
        </p:spPr>
      </p:pic>
      <p:cxnSp>
        <p:nvCxnSpPr>
          <p:cNvPr id="98" name="Connecteur droit 97">
            <a:extLst>
              <a:ext uri="{FF2B5EF4-FFF2-40B4-BE49-F238E27FC236}">
                <a16:creationId xmlns:a16="http://schemas.microsoft.com/office/drawing/2014/main" id="{915E6113-C3B9-4259-8FB4-A0B0A610D317}"/>
              </a:ext>
            </a:extLst>
          </p:cNvPr>
          <p:cNvCxnSpPr>
            <a:cxnSpLocks/>
          </p:cNvCxnSpPr>
          <p:nvPr/>
        </p:nvCxnSpPr>
        <p:spPr>
          <a:xfrm>
            <a:off x="5249075" y="2163357"/>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70E33BB2-475D-44C7-AAE7-272E8A8D7633}"/>
              </a:ext>
            </a:extLst>
          </p:cNvPr>
          <p:cNvCxnSpPr>
            <a:cxnSpLocks/>
          </p:cNvCxnSpPr>
          <p:nvPr/>
        </p:nvCxnSpPr>
        <p:spPr>
          <a:xfrm>
            <a:off x="7157312" y="2163357"/>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D5FC5A19-1AFC-4B3F-9FFE-34E5FCECD81D}"/>
              </a:ext>
            </a:extLst>
          </p:cNvPr>
          <p:cNvCxnSpPr>
            <a:cxnSpLocks/>
          </p:cNvCxnSpPr>
          <p:nvPr/>
        </p:nvCxnSpPr>
        <p:spPr>
          <a:xfrm>
            <a:off x="9042453" y="2163357"/>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45042243-5AB7-46AD-84F9-D1C2F57B94BF}"/>
              </a:ext>
            </a:extLst>
          </p:cNvPr>
          <p:cNvCxnSpPr>
            <a:cxnSpLocks/>
          </p:cNvCxnSpPr>
          <p:nvPr/>
        </p:nvCxnSpPr>
        <p:spPr>
          <a:xfrm>
            <a:off x="10932408" y="2177005"/>
            <a:ext cx="0" cy="3672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102" name="Graphique 101">
            <a:extLst>
              <a:ext uri="{FF2B5EF4-FFF2-40B4-BE49-F238E27FC236}">
                <a16:creationId xmlns:a16="http://schemas.microsoft.com/office/drawing/2014/main" id="{96105F50-93AE-4EEB-851C-B74045DE2B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2970" y="1625881"/>
            <a:ext cx="224742" cy="550027"/>
          </a:xfrm>
          <a:prstGeom prst="rect">
            <a:avLst/>
          </a:prstGeom>
        </p:spPr>
      </p:pic>
      <p:pic>
        <p:nvPicPr>
          <p:cNvPr id="103" name="Graphique 102">
            <a:extLst>
              <a:ext uri="{FF2B5EF4-FFF2-40B4-BE49-F238E27FC236}">
                <a16:creationId xmlns:a16="http://schemas.microsoft.com/office/drawing/2014/main" id="{C3A73085-C810-43A8-8876-FAC6AF301BF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975016" y="1625881"/>
            <a:ext cx="372599" cy="550027"/>
          </a:xfrm>
          <a:prstGeom prst="rect">
            <a:avLst/>
          </a:prstGeom>
        </p:spPr>
      </p:pic>
      <p:pic>
        <p:nvPicPr>
          <p:cNvPr id="104" name="Graphique 103">
            <a:extLst>
              <a:ext uri="{FF2B5EF4-FFF2-40B4-BE49-F238E27FC236}">
                <a16:creationId xmlns:a16="http://schemas.microsoft.com/office/drawing/2014/main" id="{0FF6B7C0-5C0F-4C00-9831-CAD296E8CEF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8822733" y="1625881"/>
            <a:ext cx="431742" cy="544114"/>
          </a:xfrm>
          <a:prstGeom prst="rect">
            <a:avLst/>
          </a:prstGeom>
        </p:spPr>
      </p:pic>
      <p:pic>
        <p:nvPicPr>
          <p:cNvPr id="105" name="Graphique 104">
            <a:extLst>
              <a:ext uri="{FF2B5EF4-FFF2-40B4-BE49-F238E27FC236}">
                <a16:creationId xmlns:a16="http://schemas.microsoft.com/office/drawing/2014/main" id="{510D6AF5-82EB-4829-91A5-6898EB3E876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0526097" y="1625881"/>
            <a:ext cx="798426" cy="544114"/>
          </a:xfrm>
          <a:prstGeom prst="rect">
            <a:avLst/>
          </a:prstGeom>
        </p:spPr>
      </p:pic>
      <p:graphicFrame>
        <p:nvGraphicFramePr>
          <p:cNvPr id="106" name="Graphique Slide R2">
            <a:extLst>
              <a:ext uri="{FF2B5EF4-FFF2-40B4-BE49-F238E27FC236}">
                <a16:creationId xmlns:a16="http://schemas.microsoft.com/office/drawing/2014/main" id="{0073EF92-8F57-4489-B791-A0113630721B}"/>
              </a:ext>
            </a:extLst>
          </p:cNvPr>
          <p:cNvGraphicFramePr/>
          <p:nvPr>
            <p:extLst>
              <p:ext uri="{D42A27DB-BD31-4B8C-83A1-F6EECF244321}">
                <p14:modId xmlns:p14="http://schemas.microsoft.com/office/powerpoint/2010/main" val="1137957594"/>
              </p:ext>
            </p:extLst>
          </p:nvPr>
        </p:nvGraphicFramePr>
        <p:xfrm>
          <a:off x="626782" y="4057548"/>
          <a:ext cx="11401900" cy="1934108"/>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07" name="Graphique Slide R1">
            <a:extLst>
              <a:ext uri="{FF2B5EF4-FFF2-40B4-BE49-F238E27FC236}">
                <a16:creationId xmlns:a16="http://schemas.microsoft.com/office/drawing/2014/main" id="{CBF72157-E968-457C-AB7B-5924474719AD}"/>
              </a:ext>
            </a:extLst>
          </p:cNvPr>
          <p:cNvGraphicFramePr/>
          <p:nvPr>
            <p:extLst>
              <p:ext uri="{D42A27DB-BD31-4B8C-83A1-F6EECF244321}">
                <p14:modId xmlns:p14="http://schemas.microsoft.com/office/powerpoint/2010/main" val="2881497846"/>
              </p:ext>
            </p:extLst>
          </p:nvPr>
        </p:nvGraphicFramePr>
        <p:xfrm>
          <a:off x="626782" y="2109661"/>
          <a:ext cx="11401900" cy="1934108"/>
        </p:xfrm>
        <a:graphic>
          <a:graphicData uri="http://schemas.openxmlformats.org/drawingml/2006/chart">
            <c:chart xmlns:c="http://schemas.openxmlformats.org/drawingml/2006/chart" xmlns:r="http://schemas.openxmlformats.org/officeDocument/2006/relationships" r:id="rId16"/>
          </a:graphicData>
        </a:graphic>
      </p:graphicFrame>
      <p:pic>
        <p:nvPicPr>
          <p:cNvPr id="5" name="Image 4">
            <a:extLst>
              <a:ext uri="{FF2B5EF4-FFF2-40B4-BE49-F238E27FC236}">
                <a16:creationId xmlns:a16="http://schemas.microsoft.com/office/drawing/2014/main" id="{4BE89035-9E98-4B81-B801-D010BABEF58B}"/>
              </a:ext>
            </a:extLst>
          </p:cNvPr>
          <p:cNvPicPr>
            <a:picLocks noChangeAspect="1"/>
          </p:cNvPicPr>
          <p:nvPr/>
        </p:nvPicPr>
        <p:blipFill>
          <a:blip r:embed="rId17"/>
          <a:stretch>
            <a:fillRect/>
          </a:stretch>
        </p:blipFill>
        <p:spPr>
          <a:xfrm>
            <a:off x="2114489" y="5217125"/>
            <a:ext cx="486737" cy="324365"/>
          </a:xfrm>
          <a:prstGeom prst="rect">
            <a:avLst/>
          </a:prstGeom>
        </p:spPr>
      </p:pic>
      <p:pic>
        <p:nvPicPr>
          <p:cNvPr id="8" name="Image 7">
            <a:extLst>
              <a:ext uri="{FF2B5EF4-FFF2-40B4-BE49-F238E27FC236}">
                <a16:creationId xmlns:a16="http://schemas.microsoft.com/office/drawing/2014/main" id="{B16AD99A-BD96-4830-B8ED-2BC2C72B9E4E}"/>
              </a:ext>
            </a:extLst>
          </p:cNvPr>
          <p:cNvPicPr>
            <a:picLocks noChangeAspect="1"/>
          </p:cNvPicPr>
          <p:nvPr/>
        </p:nvPicPr>
        <p:blipFill>
          <a:blip r:embed="rId18"/>
          <a:stretch>
            <a:fillRect/>
          </a:stretch>
        </p:blipFill>
        <p:spPr>
          <a:xfrm>
            <a:off x="2114489" y="4262801"/>
            <a:ext cx="486737" cy="324555"/>
          </a:xfrm>
          <a:prstGeom prst="rect">
            <a:avLst/>
          </a:prstGeom>
        </p:spPr>
      </p:pic>
      <p:pic>
        <p:nvPicPr>
          <p:cNvPr id="10" name="Image 9">
            <a:extLst>
              <a:ext uri="{FF2B5EF4-FFF2-40B4-BE49-F238E27FC236}">
                <a16:creationId xmlns:a16="http://schemas.microsoft.com/office/drawing/2014/main" id="{C1FECAF0-D3B2-4FF6-9004-DC3566141CD5}"/>
              </a:ext>
            </a:extLst>
          </p:cNvPr>
          <p:cNvPicPr>
            <a:picLocks noChangeAspect="1"/>
          </p:cNvPicPr>
          <p:nvPr/>
        </p:nvPicPr>
        <p:blipFill>
          <a:blip r:embed="rId17"/>
          <a:stretch>
            <a:fillRect/>
          </a:stretch>
        </p:blipFill>
        <p:spPr>
          <a:xfrm>
            <a:off x="2109502" y="3400919"/>
            <a:ext cx="486737" cy="324365"/>
          </a:xfrm>
          <a:prstGeom prst="rect">
            <a:avLst/>
          </a:prstGeom>
        </p:spPr>
      </p:pic>
      <p:pic>
        <p:nvPicPr>
          <p:cNvPr id="12" name="Image 11">
            <a:extLst>
              <a:ext uri="{FF2B5EF4-FFF2-40B4-BE49-F238E27FC236}">
                <a16:creationId xmlns:a16="http://schemas.microsoft.com/office/drawing/2014/main" id="{1E5F2F2C-7FBB-4C59-B172-159AA99EA5D3}"/>
              </a:ext>
            </a:extLst>
          </p:cNvPr>
          <p:cNvPicPr>
            <a:picLocks noChangeAspect="1"/>
          </p:cNvPicPr>
          <p:nvPr/>
        </p:nvPicPr>
        <p:blipFill>
          <a:blip r:embed="rId18"/>
          <a:stretch>
            <a:fillRect/>
          </a:stretch>
        </p:blipFill>
        <p:spPr>
          <a:xfrm>
            <a:off x="2109502" y="2446596"/>
            <a:ext cx="486737" cy="324555"/>
          </a:xfrm>
          <a:prstGeom prst="rect">
            <a:avLst/>
          </a:prstGeom>
        </p:spPr>
      </p:pic>
      <p:pic>
        <p:nvPicPr>
          <p:cNvPr id="14" name="Image 13">
            <a:extLst>
              <a:ext uri="{FF2B5EF4-FFF2-40B4-BE49-F238E27FC236}">
                <a16:creationId xmlns:a16="http://schemas.microsoft.com/office/drawing/2014/main" id="{E000DE5F-E96C-402E-A98F-DBF982AA27ED}"/>
              </a:ext>
            </a:extLst>
          </p:cNvPr>
          <p:cNvPicPr>
            <a:picLocks noChangeAspect="1"/>
          </p:cNvPicPr>
          <p:nvPr/>
        </p:nvPicPr>
        <p:blipFill>
          <a:blip r:embed="rId19"/>
          <a:stretch>
            <a:fillRect/>
          </a:stretch>
        </p:blipFill>
        <p:spPr>
          <a:xfrm>
            <a:off x="3555999" y="2464200"/>
            <a:ext cx="311020" cy="317500"/>
          </a:xfrm>
          <a:prstGeom prst="rect">
            <a:avLst/>
          </a:prstGeom>
        </p:spPr>
      </p:pic>
      <p:sp>
        <p:nvSpPr>
          <p:cNvPr id="15" name="ZoneTexte 14">
            <a:extLst>
              <a:ext uri="{FF2B5EF4-FFF2-40B4-BE49-F238E27FC236}">
                <a16:creationId xmlns:a16="http://schemas.microsoft.com/office/drawing/2014/main" id="{2280CC3F-B5C4-4482-9D87-2C7BB018BE1D}"/>
              </a:ext>
            </a:extLst>
          </p:cNvPr>
          <p:cNvSpPr txBox="1"/>
          <p:nvPr/>
        </p:nvSpPr>
        <p:spPr>
          <a:xfrm>
            <a:off x="3867019" y="246420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29</a:t>
            </a:r>
          </a:p>
        </p:txBody>
      </p:sp>
      <p:pic>
        <p:nvPicPr>
          <p:cNvPr id="17" name="Image 16">
            <a:extLst>
              <a:ext uri="{FF2B5EF4-FFF2-40B4-BE49-F238E27FC236}">
                <a16:creationId xmlns:a16="http://schemas.microsoft.com/office/drawing/2014/main" id="{315FCB94-09E6-49B8-9861-B49903EC5F51}"/>
              </a:ext>
            </a:extLst>
          </p:cNvPr>
          <p:cNvPicPr>
            <a:picLocks noChangeAspect="1"/>
          </p:cNvPicPr>
          <p:nvPr/>
        </p:nvPicPr>
        <p:blipFill>
          <a:blip r:embed="rId19"/>
          <a:stretch>
            <a:fillRect/>
          </a:stretch>
        </p:blipFill>
        <p:spPr>
          <a:xfrm>
            <a:off x="9232899" y="2464200"/>
            <a:ext cx="311020" cy="317500"/>
          </a:xfrm>
          <a:prstGeom prst="rect">
            <a:avLst/>
          </a:prstGeom>
        </p:spPr>
      </p:pic>
      <p:sp>
        <p:nvSpPr>
          <p:cNvPr id="18" name="ZoneTexte 17">
            <a:extLst>
              <a:ext uri="{FF2B5EF4-FFF2-40B4-BE49-F238E27FC236}">
                <a16:creationId xmlns:a16="http://schemas.microsoft.com/office/drawing/2014/main" id="{944BA188-507E-4992-8960-4DBE3E0D60A9}"/>
              </a:ext>
            </a:extLst>
          </p:cNvPr>
          <p:cNvSpPr txBox="1"/>
          <p:nvPr/>
        </p:nvSpPr>
        <p:spPr>
          <a:xfrm>
            <a:off x="9543919" y="246420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39</a:t>
            </a:r>
          </a:p>
        </p:txBody>
      </p:sp>
      <p:pic>
        <p:nvPicPr>
          <p:cNvPr id="20" name="Image 19">
            <a:extLst>
              <a:ext uri="{FF2B5EF4-FFF2-40B4-BE49-F238E27FC236}">
                <a16:creationId xmlns:a16="http://schemas.microsoft.com/office/drawing/2014/main" id="{C98F7DD5-EBD6-46E6-9E68-2F1E5D66A2C5}"/>
              </a:ext>
            </a:extLst>
          </p:cNvPr>
          <p:cNvPicPr>
            <a:picLocks noChangeAspect="1"/>
          </p:cNvPicPr>
          <p:nvPr/>
        </p:nvPicPr>
        <p:blipFill>
          <a:blip r:embed="rId19"/>
          <a:stretch>
            <a:fillRect/>
          </a:stretch>
        </p:blipFill>
        <p:spPr>
          <a:xfrm>
            <a:off x="11125199" y="2464200"/>
            <a:ext cx="311020" cy="317500"/>
          </a:xfrm>
          <a:prstGeom prst="rect">
            <a:avLst/>
          </a:prstGeom>
        </p:spPr>
      </p:pic>
      <p:sp>
        <p:nvSpPr>
          <p:cNvPr id="21" name="ZoneTexte 20">
            <a:extLst>
              <a:ext uri="{FF2B5EF4-FFF2-40B4-BE49-F238E27FC236}">
                <a16:creationId xmlns:a16="http://schemas.microsoft.com/office/drawing/2014/main" id="{FF6421BA-41F2-430C-8CD4-DFD17FADF2AE}"/>
              </a:ext>
            </a:extLst>
          </p:cNvPr>
          <p:cNvSpPr txBox="1"/>
          <p:nvPr/>
        </p:nvSpPr>
        <p:spPr>
          <a:xfrm>
            <a:off x="11436219" y="246420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30</a:t>
            </a:r>
          </a:p>
        </p:txBody>
      </p:sp>
      <p:pic>
        <p:nvPicPr>
          <p:cNvPr id="23" name="Image 22">
            <a:extLst>
              <a:ext uri="{FF2B5EF4-FFF2-40B4-BE49-F238E27FC236}">
                <a16:creationId xmlns:a16="http://schemas.microsoft.com/office/drawing/2014/main" id="{C061B655-C5BA-4ABC-8F6A-4C557EC07079}"/>
              </a:ext>
            </a:extLst>
          </p:cNvPr>
          <p:cNvPicPr>
            <a:picLocks noChangeAspect="1"/>
          </p:cNvPicPr>
          <p:nvPr/>
        </p:nvPicPr>
        <p:blipFill>
          <a:blip r:embed="rId19"/>
          <a:stretch>
            <a:fillRect/>
          </a:stretch>
        </p:blipFill>
        <p:spPr>
          <a:xfrm>
            <a:off x="3555999" y="3416493"/>
            <a:ext cx="311020" cy="317500"/>
          </a:xfrm>
          <a:prstGeom prst="rect">
            <a:avLst/>
          </a:prstGeom>
        </p:spPr>
      </p:pic>
      <p:sp>
        <p:nvSpPr>
          <p:cNvPr id="24" name="ZoneTexte 23">
            <a:extLst>
              <a:ext uri="{FF2B5EF4-FFF2-40B4-BE49-F238E27FC236}">
                <a16:creationId xmlns:a16="http://schemas.microsoft.com/office/drawing/2014/main" id="{BBC45554-83EC-410B-8515-F75123D5A0F3}"/>
              </a:ext>
            </a:extLst>
          </p:cNvPr>
          <p:cNvSpPr txBox="1"/>
          <p:nvPr/>
        </p:nvSpPr>
        <p:spPr>
          <a:xfrm>
            <a:off x="3867019" y="341649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35</a:t>
            </a:r>
          </a:p>
        </p:txBody>
      </p:sp>
      <p:pic>
        <p:nvPicPr>
          <p:cNvPr id="26" name="Image 25">
            <a:extLst>
              <a:ext uri="{FF2B5EF4-FFF2-40B4-BE49-F238E27FC236}">
                <a16:creationId xmlns:a16="http://schemas.microsoft.com/office/drawing/2014/main" id="{897C5A38-01EA-4C4E-8E35-051A23C4973B}"/>
              </a:ext>
            </a:extLst>
          </p:cNvPr>
          <p:cNvPicPr>
            <a:picLocks noChangeAspect="1"/>
          </p:cNvPicPr>
          <p:nvPr/>
        </p:nvPicPr>
        <p:blipFill>
          <a:blip r:embed="rId19"/>
          <a:stretch>
            <a:fillRect/>
          </a:stretch>
        </p:blipFill>
        <p:spPr>
          <a:xfrm>
            <a:off x="5448299" y="3416493"/>
            <a:ext cx="311020" cy="317500"/>
          </a:xfrm>
          <a:prstGeom prst="rect">
            <a:avLst/>
          </a:prstGeom>
        </p:spPr>
      </p:pic>
      <p:sp>
        <p:nvSpPr>
          <p:cNvPr id="27" name="ZoneTexte 26">
            <a:extLst>
              <a:ext uri="{FF2B5EF4-FFF2-40B4-BE49-F238E27FC236}">
                <a16:creationId xmlns:a16="http://schemas.microsoft.com/office/drawing/2014/main" id="{757416DA-97E8-42B3-9838-E11DC4709D8D}"/>
              </a:ext>
            </a:extLst>
          </p:cNvPr>
          <p:cNvSpPr txBox="1"/>
          <p:nvPr/>
        </p:nvSpPr>
        <p:spPr>
          <a:xfrm>
            <a:off x="5759319" y="341649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28</a:t>
            </a:r>
          </a:p>
        </p:txBody>
      </p:sp>
      <p:pic>
        <p:nvPicPr>
          <p:cNvPr id="29" name="Image 28">
            <a:extLst>
              <a:ext uri="{FF2B5EF4-FFF2-40B4-BE49-F238E27FC236}">
                <a16:creationId xmlns:a16="http://schemas.microsoft.com/office/drawing/2014/main" id="{1EEDE2E0-583E-4951-B053-F50584141AA0}"/>
              </a:ext>
            </a:extLst>
          </p:cNvPr>
          <p:cNvPicPr>
            <a:picLocks noChangeAspect="1"/>
          </p:cNvPicPr>
          <p:nvPr/>
        </p:nvPicPr>
        <p:blipFill>
          <a:blip r:embed="rId19"/>
          <a:stretch>
            <a:fillRect/>
          </a:stretch>
        </p:blipFill>
        <p:spPr>
          <a:xfrm>
            <a:off x="7340599" y="3416493"/>
            <a:ext cx="311020" cy="317500"/>
          </a:xfrm>
          <a:prstGeom prst="rect">
            <a:avLst/>
          </a:prstGeom>
        </p:spPr>
      </p:pic>
      <p:sp>
        <p:nvSpPr>
          <p:cNvPr id="30" name="ZoneTexte 29">
            <a:extLst>
              <a:ext uri="{FF2B5EF4-FFF2-40B4-BE49-F238E27FC236}">
                <a16:creationId xmlns:a16="http://schemas.microsoft.com/office/drawing/2014/main" id="{66A7E099-38E4-4D9D-898F-132609436F94}"/>
              </a:ext>
            </a:extLst>
          </p:cNvPr>
          <p:cNvSpPr txBox="1"/>
          <p:nvPr/>
        </p:nvSpPr>
        <p:spPr>
          <a:xfrm>
            <a:off x="7651619" y="341649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36</a:t>
            </a:r>
          </a:p>
        </p:txBody>
      </p:sp>
      <p:pic>
        <p:nvPicPr>
          <p:cNvPr id="33" name="Image 32">
            <a:extLst>
              <a:ext uri="{FF2B5EF4-FFF2-40B4-BE49-F238E27FC236}">
                <a16:creationId xmlns:a16="http://schemas.microsoft.com/office/drawing/2014/main" id="{991E4EAB-26FB-4CC7-86B2-4CABD0054F67}"/>
              </a:ext>
            </a:extLst>
          </p:cNvPr>
          <p:cNvPicPr>
            <a:picLocks noChangeAspect="1"/>
          </p:cNvPicPr>
          <p:nvPr/>
        </p:nvPicPr>
        <p:blipFill>
          <a:blip r:embed="rId19"/>
          <a:stretch>
            <a:fillRect/>
          </a:stretch>
        </p:blipFill>
        <p:spPr>
          <a:xfrm>
            <a:off x="9232899" y="3416493"/>
            <a:ext cx="311020" cy="317500"/>
          </a:xfrm>
          <a:prstGeom prst="rect">
            <a:avLst/>
          </a:prstGeom>
        </p:spPr>
      </p:pic>
      <p:sp>
        <p:nvSpPr>
          <p:cNvPr id="34" name="ZoneTexte 33">
            <a:extLst>
              <a:ext uri="{FF2B5EF4-FFF2-40B4-BE49-F238E27FC236}">
                <a16:creationId xmlns:a16="http://schemas.microsoft.com/office/drawing/2014/main" id="{95DABC19-9064-4A0E-9B89-F7672C531D58}"/>
              </a:ext>
            </a:extLst>
          </p:cNvPr>
          <p:cNvSpPr txBox="1"/>
          <p:nvPr/>
        </p:nvSpPr>
        <p:spPr>
          <a:xfrm>
            <a:off x="9543919" y="341649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38</a:t>
            </a:r>
          </a:p>
        </p:txBody>
      </p:sp>
      <p:pic>
        <p:nvPicPr>
          <p:cNvPr id="36" name="Image 35">
            <a:extLst>
              <a:ext uri="{FF2B5EF4-FFF2-40B4-BE49-F238E27FC236}">
                <a16:creationId xmlns:a16="http://schemas.microsoft.com/office/drawing/2014/main" id="{72E9D079-7379-4F83-B57C-9E4A5A6DD7F1}"/>
              </a:ext>
            </a:extLst>
          </p:cNvPr>
          <p:cNvPicPr>
            <a:picLocks noChangeAspect="1"/>
          </p:cNvPicPr>
          <p:nvPr/>
        </p:nvPicPr>
        <p:blipFill>
          <a:blip r:embed="rId19"/>
          <a:stretch>
            <a:fillRect/>
          </a:stretch>
        </p:blipFill>
        <p:spPr>
          <a:xfrm>
            <a:off x="11125199" y="3416493"/>
            <a:ext cx="311020" cy="317500"/>
          </a:xfrm>
          <a:prstGeom prst="rect">
            <a:avLst/>
          </a:prstGeom>
        </p:spPr>
      </p:pic>
      <p:sp>
        <p:nvSpPr>
          <p:cNvPr id="37" name="ZoneTexte 36">
            <a:extLst>
              <a:ext uri="{FF2B5EF4-FFF2-40B4-BE49-F238E27FC236}">
                <a16:creationId xmlns:a16="http://schemas.microsoft.com/office/drawing/2014/main" id="{48EE151F-BBEA-4521-A9CA-BE85ED177DE8}"/>
              </a:ext>
            </a:extLst>
          </p:cNvPr>
          <p:cNvSpPr txBox="1"/>
          <p:nvPr/>
        </p:nvSpPr>
        <p:spPr>
          <a:xfrm>
            <a:off x="11436219" y="341649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42</a:t>
            </a:r>
          </a:p>
        </p:txBody>
      </p:sp>
      <p:pic>
        <p:nvPicPr>
          <p:cNvPr id="39" name="Image 38">
            <a:extLst>
              <a:ext uri="{FF2B5EF4-FFF2-40B4-BE49-F238E27FC236}">
                <a16:creationId xmlns:a16="http://schemas.microsoft.com/office/drawing/2014/main" id="{322EC010-46B9-454B-9422-18F9747A3A01}"/>
              </a:ext>
            </a:extLst>
          </p:cNvPr>
          <p:cNvPicPr>
            <a:picLocks noChangeAspect="1"/>
          </p:cNvPicPr>
          <p:nvPr/>
        </p:nvPicPr>
        <p:blipFill>
          <a:blip r:embed="rId19"/>
          <a:stretch>
            <a:fillRect/>
          </a:stretch>
        </p:blipFill>
        <p:spPr>
          <a:xfrm>
            <a:off x="9232899" y="4412088"/>
            <a:ext cx="311020" cy="317500"/>
          </a:xfrm>
          <a:prstGeom prst="rect">
            <a:avLst/>
          </a:prstGeom>
        </p:spPr>
      </p:pic>
      <p:sp>
        <p:nvSpPr>
          <p:cNvPr id="40" name="ZoneTexte 39">
            <a:extLst>
              <a:ext uri="{FF2B5EF4-FFF2-40B4-BE49-F238E27FC236}">
                <a16:creationId xmlns:a16="http://schemas.microsoft.com/office/drawing/2014/main" id="{4CAADCB5-5EBB-4AC4-B32B-F851479F1ABD}"/>
              </a:ext>
            </a:extLst>
          </p:cNvPr>
          <p:cNvSpPr txBox="1"/>
          <p:nvPr/>
        </p:nvSpPr>
        <p:spPr>
          <a:xfrm>
            <a:off x="9543919" y="441208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38</a:t>
            </a:r>
          </a:p>
        </p:txBody>
      </p:sp>
      <p:pic>
        <p:nvPicPr>
          <p:cNvPr id="42" name="Image 41">
            <a:extLst>
              <a:ext uri="{FF2B5EF4-FFF2-40B4-BE49-F238E27FC236}">
                <a16:creationId xmlns:a16="http://schemas.microsoft.com/office/drawing/2014/main" id="{A15EBAD7-35B9-4F22-AC3D-AA862850B2E5}"/>
              </a:ext>
            </a:extLst>
          </p:cNvPr>
          <p:cNvPicPr>
            <a:picLocks noChangeAspect="1"/>
          </p:cNvPicPr>
          <p:nvPr/>
        </p:nvPicPr>
        <p:blipFill>
          <a:blip r:embed="rId19"/>
          <a:stretch>
            <a:fillRect/>
          </a:stretch>
        </p:blipFill>
        <p:spPr>
          <a:xfrm>
            <a:off x="3555999" y="5364380"/>
            <a:ext cx="311020" cy="317500"/>
          </a:xfrm>
          <a:prstGeom prst="rect">
            <a:avLst/>
          </a:prstGeom>
        </p:spPr>
      </p:pic>
      <p:sp>
        <p:nvSpPr>
          <p:cNvPr id="43" name="ZoneTexte 42">
            <a:extLst>
              <a:ext uri="{FF2B5EF4-FFF2-40B4-BE49-F238E27FC236}">
                <a16:creationId xmlns:a16="http://schemas.microsoft.com/office/drawing/2014/main" id="{E5FD866F-DCB1-4961-B7BF-69C0255F523D}"/>
              </a:ext>
            </a:extLst>
          </p:cNvPr>
          <p:cNvSpPr txBox="1"/>
          <p:nvPr/>
        </p:nvSpPr>
        <p:spPr>
          <a:xfrm>
            <a:off x="3867019" y="536438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33</a:t>
            </a:r>
          </a:p>
        </p:txBody>
      </p:sp>
      <p:pic>
        <p:nvPicPr>
          <p:cNvPr id="45" name="Image 44">
            <a:extLst>
              <a:ext uri="{FF2B5EF4-FFF2-40B4-BE49-F238E27FC236}">
                <a16:creationId xmlns:a16="http://schemas.microsoft.com/office/drawing/2014/main" id="{9DBE396F-E2CC-471F-8718-6D2749C7BA64}"/>
              </a:ext>
            </a:extLst>
          </p:cNvPr>
          <p:cNvPicPr>
            <a:picLocks noChangeAspect="1"/>
          </p:cNvPicPr>
          <p:nvPr/>
        </p:nvPicPr>
        <p:blipFill>
          <a:blip r:embed="rId19"/>
          <a:stretch>
            <a:fillRect/>
          </a:stretch>
        </p:blipFill>
        <p:spPr>
          <a:xfrm>
            <a:off x="5448299" y="5364380"/>
            <a:ext cx="311020" cy="317500"/>
          </a:xfrm>
          <a:prstGeom prst="rect">
            <a:avLst/>
          </a:prstGeom>
        </p:spPr>
      </p:pic>
      <p:sp>
        <p:nvSpPr>
          <p:cNvPr id="46" name="ZoneTexte 45">
            <a:extLst>
              <a:ext uri="{FF2B5EF4-FFF2-40B4-BE49-F238E27FC236}">
                <a16:creationId xmlns:a16="http://schemas.microsoft.com/office/drawing/2014/main" id="{68B64A6A-228C-4501-BB9E-27CAC42CC885}"/>
              </a:ext>
            </a:extLst>
          </p:cNvPr>
          <p:cNvSpPr txBox="1"/>
          <p:nvPr/>
        </p:nvSpPr>
        <p:spPr>
          <a:xfrm>
            <a:off x="5759319" y="536438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23</a:t>
            </a:r>
          </a:p>
        </p:txBody>
      </p:sp>
      <p:pic>
        <p:nvPicPr>
          <p:cNvPr id="48" name="Image 47">
            <a:extLst>
              <a:ext uri="{FF2B5EF4-FFF2-40B4-BE49-F238E27FC236}">
                <a16:creationId xmlns:a16="http://schemas.microsoft.com/office/drawing/2014/main" id="{A7B4028C-9575-4D02-AD72-87645CF262BD}"/>
              </a:ext>
            </a:extLst>
          </p:cNvPr>
          <p:cNvPicPr>
            <a:picLocks noChangeAspect="1"/>
          </p:cNvPicPr>
          <p:nvPr/>
        </p:nvPicPr>
        <p:blipFill>
          <a:blip r:embed="rId19"/>
          <a:stretch>
            <a:fillRect/>
          </a:stretch>
        </p:blipFill>
        <p:spPr>
          <a:xfrm>
            <a:off x="7340599" y="5364380"/>
            <a:ext cx="311020" cy="317500"/>
          </a:xfrm>
          <a:prstGeom prst="rect">
            <a:avLst/>
          </a:prstGeom>
        </p:spPr>
      </p:pic>
      <p:sp>
        <p:nvSpPr>
          <p:cNvPr id="49" name="ZoneTexte 48">
            <a:extLst>
              <a:ext uri="{FF2B5EF4-FFF2-40B4-BE49-F238E27FC236}">
                <a16:creationId xmlns:a16="http://schemas.microsoft.com/office/drawing/2014/main" id="{CDF24CCD-B0E9-4691-ABD5-5C1B3EDCE1B4}"/>
              </a:ext>
            </a:extLst>
          </p:cNvPr>
          <p:cNvSpPr txBox="1"/>
          <p:nvPr/>
        </p:nvSpPr>
        <p:spPr>
          <a:xfrm>
            <a:off x="7651619" y="536438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33</a:t>
            </a:r>
          </a:p>
        </p:txBody>
      </p:sp>
      <p:pic>
        <p:nvPicPr>
          <p:cNvPr id="54" name="Image 53">
            <a:extLst>
              <a:ext uri="{FF2B5EF4-FFF2-40B4-BE49-F238E27FC236}">
                <a16:creationId xmlns:a16="http://schemas.microsoft.com/office/drawing/2014/main" id="{3D6C8CB8-04EE-4F00-B8DD-28C467AF30D3}"/>
              </a:ext>
            </a:extLst>
          </p:cNvPr>
          <p:cNvPicPr>
            <a:picLocks noChangeAspect="1"/>
          </p:cNvPicPr>
          <p:nvPr/>
        </p:nvPicPr>
        <p:blipFill>
          <a:blip r:embed="rId19"/>
          <a:stretch>
            <a:fillRect/>
          </a:stretch>
        </p:blipFill>
        <p:spPr>
          <a:xfrm>
            <a:off x="9232899" y="5364380"/>
            <a:ext cx="311020" cy="317500"/>
          </a:xfrm>
          <a:prstGeom prst="rect">
            <a:avLst/>
          </a:prstGeom>
        </p:spPr>
      </p:pic>
      <p:sp>
        <p:nvSpPr>
          <p:cNvPr id="55" name="ZoneTexte 54">
            <a:extLst>
              <a:ext uri="{FF2B5EF4-FFF2-40B4-BE49-F238E27FC236}">
                <a16:creationId xmlns:a16="http://schemas.microsoft.com/office/drawing/2014/main" id="{6A71B7EC-F353-46FE-9135-11C107F3204C}"/>
              </a:ext>
            </a:extLst>
          </p:cNvPr>
          <p:cNvSpPr txBox="1"/>
          <p:nvPr/>
        </p:nvSpPr>
        <p:spPr>
          <a:xfrm>
            <a:off x="9543919" y="536438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36</a:t>
            </a:r>
          </a:p>
        </p:txBody>
      </p:sp>
      <p:pic>
        <p:nvPicPr>
          <p:cNvPr id="57" name="Image 56">
            <a:extLst>
              <a:ext uri="{FF2B5EF4-FFF2-40B4-BE49-F238E27FC236}">
                <a16:creationId xmlns:a16="http://schemas.microsoft.com/office/drawing/2014/main" id="{0711B17B-4C1E-44AC-AC58-7F821B4C568A}"/>
              </a:ext>
            </a:extLst>
          </p:cNvPr>
          <p:cNvPicPr>
            <a:picLocks noChangeAspect="1"/>
          </p:cNvPicPr>
          <p:nvPr/>
        </p:nvPicPr>
        <p:blipFill>
          <a:blip r:embed="rId19"/>
          <a:stretch>
            <a:fillRect/>
          </a:stretch>
        </p:blipFill>
        <p:spPr>
          <a:xfrm>
            <a:off x="11125199" y="5364380"/>
            <a:ext cx="311020" cy="317500"/>
          </a:xfrm>
          <a:prstGeom prst="rect">
            <a:avLst/>
          </a:prstGeom>
        </p:spPr>
      </p:pic>
      <p:sp>
        <p:nvSpPr>
          <p:cNvPr id="58" name="ZoneTexte 57">
            <a:extLst>
              <a:ext uri="{FF2B5EF4-FFF2-40B4-BE49-F238E27FC236}">
                <a16:creationId xmlns:a16="http://schemas.microsoft.com/office/drawing/2014/main" id="{031E45C2-60C1-4295-A48C-C3BAE98F5DB2}"/>
              </a:ext>
            </a:extLst>
          </p:cNvPr>
          <p:cNvSpPr txBox="1"/>
          <p:nvPr/>
        </p:nvSpPr>
        <p:spPr>
          <a:xfrm>
            <a:off x="11436219" y="536438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panose="02000000000000000000"/>
              </a:rPr>
              <a:t>40</a:t>
            </a:r>
          </a:p>
        </p:txBody>
      </p:sp>
    </p:spTree>
    <p:extLst>
      <p:ext uri="{BB962C8B-B14F-4D97-AF65-F5344CB8AC3E}">
        <p14:creationId xmlns:p14="http://schemas.microsoft.com/office/powerpoint/2010/main" val="102277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Graphique Slide">
            <a:extLst>
              <a:ext uri="{FF2B5EF4-FFF2-40B4-BE49-F238E27FC236}">
                <a16:creationId xmlns:a16="http://schemas.microsoft.com/office/drawing/2014/main" id="{C7EC6BE4-7BE7-4E3F-9926-C85FECBF0051}"/>
              </a:ext>
            </a:extLst>
          </p:cNvPr>
          <p:cNvGraphicFramePr>
            <a:graphicFrameLocks/>
          </p:cNvGraphicFramePr>
          <p:nvPr>
            <p:extLst>
              <p:ext uri="{D42A27DB-BD31-4B8C-83A1-F6EECF244321}">
                <p14:modId xmlns:p14="http://schemas.microsoft.com/office/powerpoint/2010/main" val="706939910"/>
              </p:ext>
            </p:extLst>
          </p:nvPr>
        </p:nvGraphicFramePr>
        <p:xfrm>
          <a:off x="1614127" y="569346"/>
          <a:ext cx="10022644" cy="563683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re 2">
            <a:extLst>
              <a:ext uri="{FF2B5EF4-FFF2-40B4-BE49-F238E27FC236}">
                <a16:creationId xmlns:a16="http://schemas.microsoft.com/office/drawing/2014/main" id="{689AD22F-D2BA-45D7-ABB8-99FF9C70AD7D}"/>
              </a:ext>
            </a:extLst>
          </p:cNvPr>
          <p:cNvSpPr>
            <a:spLocks noGrp="1"/>
          </p:cNvSpPr>
          <p:nvPr>
            <p:ph type="title"/>
          </p:nvPr>
        </p:nvSpPr>
        <p:spPr/>
        <p:txBody>
          <a:bodyPr/>
          <a:lstStyle/>
          <a:p>
            <a:r>
              <a:rPr lang="en-US" dirty="0"/>
              <a:t>CONSIDERATION FOR ALTERNATIVE FUEL TECHNOLOGIES*</a:t>
            </a:r>
            <a:endParaRPr lang="fr-FR" dirty="0"/>
          </a:p>
        </p:txBody>
      </p:sp>
      <p:sp>
        <p:nvSpPr>
          <p:cNvPr id="60" name="Espace réservé du texte 9">
            <a:extLst>
              <a:ext uri="{FF2B5EF4-FFF2-40B4-BE49-F238E27FC236}">
                <a16:creationId xmlns:a16="http://schemas.microsoft.com/office/drawing/2014/main" id="{025F0A52-B83E-471B-A95E-7CAEA5EB517A}"/>
              </a:ext>
            </a:extLst>
          </p:cNvPr>
          <p:cNvSpPr>
            <a:spLocks noGrp="1"/>
          </p:cNvSpPr>
          <p:nvPr>
            <p:ph type="body" sz="quarter" idx="4294967295"/>
          </p:nvPr>
        </p:nvSpPr>
        <p:spPr>
          <a:xfrm>
            <a:off x="529200" y="658800"/>
            <a:ext cx="11086736" cy="246221"/>
          </a:xfrm>
        </p:spPr>
        <p:txBody>
          <a:bodyPr/>
          <a:lstStyle/>
          <a:p>
            <a:r>
              <a:rPr lang="fr-FR" sz="1600" dirty="0"/>
              <a:t>(At least one </a:t>
            </a:r>
            <a:r>
              <a:rPr lang="en-US" sz="1600" dirty="0"/>
              <a:t>technology among all types</a:t>
            </a:r>
            <a:r>
              <a:rPr lang="fr-FR" sz="1600" dirty="0"/>
              <a:t>)</a:t>
            </a:r>
          </a:p>
        </p:txBody>
      </p:sp>
      <p:sp>
        <p:nvSpPr>
          <p:cNvPr id="4" name="ZoneTexte Slide">
            <a:extLst>
              <a:ext uri="{FF2B5EF4-FFF2-40B4-BE49-F238E27FC236}">
                <a16:creationId xmlns:a16="http://schemas.microsoft.com/office/drawing/2014/main" id="{86DC45B6-47DA-41ED-8D7E-105B5EAF24A8}"/>
              </a:ext>
            </a:extLst>
          </p:cNvPr>
          <p:cNvSpPr txBox="1"/>
          <p:nvPr/>
        </p:nvSpPr>
        <p:spPr>
          <a:xfrm>
            <a:off x="2374421" y="1219038"/>
            <a:ext cx="6360695" cy="643047"/>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100" i="1" dirty="0">
                <a:solidFill>
                  <a:srgbClr val="008756"/>
                </a:solidFill>
              </a:rPr>
              <a:t>HOW TO READ THE RESULTS ?</a:t>
            </a:r>
          </a:p>
          <a:p>
            <a:pPr marL="72000">
              <a:lnSpc>
                <a:spcPct val="90000"/>
              </a:lnSpc>
              <a:spcBef>
                <a:spcPts val="600"/>
              </a:spcBef>
            </a:pPr>
            <a:r>
              <a:rPr lang="en-GB" sz="1100" i="1" dirty="0">
                <a:solidFill>
                  <a:srgbClr val="000000"/>
                </a:solidFill>
              </a:rPr>
              <a:t>In Belgium, 74% of the companies are already using or consider to implement at least one alternative technology in the next 3 years. 50% of the companies are currently using at least one.</a:t>
            </a:r>
          </a:p>
        </p:txBody>
      </p:sp>
      <p:sp>
        <p:nvSpPr>
          <p:cNvPr id="142" name="ZoneTexte 141">
            <a:extLst>
              <a:ext uri="{FF2B5EF4-FFF2-40B4-BE49-F238E27FC236}">
                <a16:creationId xmlns:a16="http://schemas.microsoft.com/office/drawing/2014/main" id="{916F86FA-30D2-4C30-B646-CB667B2FE765}"/>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145" name="Groupe 144">
            <a:extLst>
              <a:ext uri="{FF2B5EF4-FFF2-40B4-BE49-F238E27FC236}">
                <a16:creationId xmlns:a16="http://schemas.microsoft.com/office/drawing/2014/main" id="{42FC8146-0350-4AE2-9FED-CDD8E967CF32}"/>
              </a:ext>
            </a:extLst>
          </p:cNvPr>
          <p:cNvGrpSpPr/>
          <p:nvPr/>
        </p:nvGrpSpPr>
        <p:grpSpPr>
          <a:xfrm>
            <a:off x="-1" y="1840009"/>
            <a:ext cx="1669173" cy="1"/>
            <a:chOff x="8513442" y="720000"/>
            <a:chExt cx="3012811" cy="1"/>
          </a:xfrm>
        </p:grpSpPr>
        <p:cxnSp>
          <p:nvCxnSpPr>
            <p:cNvPr id="146" name="Connecteur droit 145">
              <a:extLst>
                <a:ext uri="{FF2B5EF4-FFF2-40B4-BE49-F238E27FC236}">
                  <a16:creationId xmlns:a16="http://schemas.microsoft.com/office/drawing/2014/main" id="{5BF7A856-0DE6-40BF-A1DF-A1C3E88EF9BF}"/>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7" name="Connecteur droit 146">
              <a:extLst>
                <a:ext uri="{FF2B5EF4-FFF2-40B4-BE49-F238E27FC236}">
                  <a16:creationId xmlns:a16="http://schemas.microsoft.com/office/drawing/2014/main" id="{366AEB78-4171-44E9-AEB7-D80F18D18A97}"/>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1" name="Label R1">
            <a:extLst>
              <a:ext uri="{FF2B5EF4-FFF2-40B4-BE49-F238E27FC236}">
                <a16:creationId xmlns:a16="http://schemas.microsoft.com/office/drawing/2014/main" id="{895DE801-640F-420A-AF20-F8E911EBE0D9}"/>
              </a:ext>
            </a:extLst>
          </p:cNvPr>
          <p:cNvSpPr txBox="1"/>
          <p:nvPr/>
        </p:nvSpPr>
        <p:spPr>
          <a:xfrm>
            <a:off x="227781" y="2928128"/>
            <a:ext cx="1222499" cy="677108"/>
          </a:xfrm>
          <a:prstGeom prst="rect">
            <a:avLst/>
          </a:prstGeom>
          <a:noFill/>
        </p:spPr>
        <p:txBody>
          <a:bodyPr wrap="square" lIns="0" tIns="0" rIns="0" bIns="0" rtlCol="0">
            <a:spAutoFit/>
          </a:bodyPr>
          <a:lstStyle/>
          <a:p>
            <a:pPr>
              <a:spcBef>
                <a:spcPts val="600"/>
              </a:spcBef>
            </a:pPr>
            <a:r>
              <a:rPr lang="fr-FR" sz="1100" dirty="0">
                <a:solidFill>
                  <a:srgbClr val="000000"/>
                </a:solidFill>
              </a:rPr>
              <a:t>ALREADY USING OR CONSIDER USING IN THE NEXT 3 YEARS</a:t>
            </a:r>
          </a:p>
        </p:txBody>
      </p:sp>
      <p:cxnSp>
        <p:nvCxnSpPr>
          <p:cNvPr id="93" name="CGR1">
            <a:extLst>
              <a:ext uri="{FF2B5EF4-FFF2-40B4-BE49-F238E27FC236}">
                <a16:creationId xmlns:a16="http://schemas.microsoft.com/office/drawing/2014/main" id="{33227AEC-BD16-433F-9A22-A36CD1ACB8A1}"/>
              </a:ext>
            </a:extLst>
          </p:cNvPr>
          <p:cNvCxnSpPr>
            <a:cxnSpLocks/>
          </p:cNvCxnSpPr>
          <p:nvPr/>
        </p:nvCxnSpPr>
        <p:spPr>
          <a:xfrm>
            <a:off x="1295088" y="2951404"/>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52" name="Graphique 151">
            <a:extLst>
              <a:ext uri="{FF2B5EF4-FFF2-40B4-BE49-F238E27FC236}">
                <a16:creationId xmlns:a16="http://schemas.microsoft.com/office/drawing/2014/main" id="{7B4D205B-FDFD-4E56-984B-4595963CA5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40187" y="2391635"/>
            <a:ext cx="554318" cy="453989"/>
          </a:xfrm>
          <a:prstGeom prst="rect">
            <a:avLst/>
          </a:prstGeom>
        </p:spPr>
      </p:pic>
      <p:grpSp>
        <p:nvGrpSpPr>
          <p:cNvPr id="5" name="Groupe R2">
            <a:extLst>
              <a:ext uri="{FF2B5EF4-FFF2-40B4-BE49-F238E27FC236}">
                <a16:creationId xmlns:a16="http://schemas.microsoft.com/office/drawing/2014/main" id="{757676CB-16C3-44B3-950C-CDFA74BE6256}"/>
              </a:ext>
            </a:extLst>
          </p:cNvPr>
          <p:cNvGrpSpPr/>
          <p:nvPr/>
        </p:nvGrpSpPr>
        <p:grpSpPr>
          <a:xfrm>
            <a:off x="235454" y="4222733"/>
            <a:ext cx="1415559" cy="901855"/>
            <a:chOff x="235454" y="3929923"/>
            <a:chExt cx="1415559" cy="901855"/>
          </a:xfrm>
        </p:grpSpPr>
        <p:cxnSp>
          <p:nvCxnSpPr>
            <p:cNvPr id="85" name="Connecteur droit 25">
              <a:extLst>
                <a:ext uri="{FF2B5EF4-FFF2-40B4-BE49-F238E27FC236}">
                  <a16:creationId xmlns:a16="http://schemas.microsoft.com/office/drawing/2014/main" id="{D17F725B-1902-42F2-ADD3-782833D3DC91}"/>
                </a:ext>
              </a:extLst>
            </p:cNvPr>
            <p:cNvCxnSpPr>
              <a:cxnSpLocks/>
            </p:cNvCxnSpPr>
            <p:nvPr/>
          </p:nvCxnSpPr>
          <p:spPr>
            <a:xfrm>
              <a:off x="1295088" y="4581500"/>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86" name="Label R2">
              <a:extLst>
                <a:ext uri="{FF2B5EF4-FFF2-40B4-BE49-F238E27FC236}">
                  <a16:creationId xmlns:a16="http://schemas.microsoft.com/office/drawing/2014/main" id="{47B08CAE-53FE-4586-9735-6D07B08CF930}"/>
                </a:ext>
              </a:extLst>
            </p:cNvPr>
            <p:cNvSpPr txBox="1"/>
            <p:nvPr/>
          </p:nvSpPr>
          <p:spPr>
            <a:xfrm>
              <a:off x="253140" y="4493224"/>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USING</a:t>
              </a:r>
            </a:p>
          </p:txBody>
        </p:sp>
        <p:pic>
          <p:nvPicPr>
            <p:cNvPr id="155" name="Graphique 154">
              <a:extLst>
                <a:ext uri="{FF2B5EF4-FFF2-40B4-BE49-F238E27FC236}">
                  <a16:creationId xmlns:a16="http://schemas.microsoft.com/office/drawing/2014/main" id="{F3D0C5D9-8EDB-408E-9809-5FC17E57A92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35454" y="3929923"/>
              <a:ext cx="549324" cy="497500"/>
            </a:xfrm>
            <a:prstGeom prst="rect">
              <a:avLst/>
            </a:prstGeom>
          </p:spPr>
        </p:pic>
      </p:grpSp>
      <p:sp>
        <p:nvSpPr>
          <p:cNvPr id="69" name="Rectangle 68">
            <a:extLst>
              <a:ext uri="{FF2B5EF4-FFF2-40B4-BE49-F238E27FC236}">
                <a16:creationId xmlns:a16="http://schemas.microsoft.com/office/drawing/2014/main" id="{F99F47C7-667D-4A41-B714-F570476724FC}"/>
              </a:ext>
            </a:extLst>
          </p:cNvPr>
          <p:cNvSpPr/>
          <p:nvPr/>
        </p:nvSpPr>
        <p:spPr>
          <a:xfrm>
            <a:off x="6805004" y="615682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
        <p:nvSpPr>
          <p:cNvPr id="7" name="Espace réservé du numéro de diapositive 6">
            <a:extLst>
              <a:ext uri="{FF2B5EF4-FFF2-40B4-BE49-F238E27FC236}">
                <a16:creationId xmlns:a16="http://schemas.microsoft.com/office/drawing/2014/main" id="{2CA3B175-8C98-4192-AF0D-584E5405548A}"/>
              </a:ext>
            </a:extLst>
          </p:cNvPr>
          <p:cNvSpPr>
            <a:spLocks noGrp="1"/>
          </p:cNvSpPr>
          <p:nvPr>
            <p:ph type="sldNum" sz="quarter" idx="17"/>
          </p:nvPr>
        </p:nvSpPr>
        <p:spPr/>
        <p:txBody>
          <a:bodyPr/>
          <a:lstStyle/>
          <a:p>
            <a:fld id="{4034BEE3-566C-4068-A777-C3A4762E861B}" type="slidenum">
              <a:rPr lang="en-GB" smtClean="0"/>
              <a:pPr/>
              <a:t>32</a:t>
            </a:fld>
            <a:endParaRPr lang="en-GB" dirty="0"/>
          </a:p>
        </p:txBody>
      </p:sp>
      <p:graphicFrame>
        <p:nvGraphicFramePr>
          <p:cNvPr id="68" name="Tableau 96">
            <a:extLst>
              <a:ext uri="{FF2B5EF4-FFF2-40B4-BE49-F238E27FC236}">
                <a16:creationId xmlns:a16="http://schemas.microsoft.com/office/drawing/2014/main" id="{77FABD2A-4712-4E72-9C8C-74A2CB252CD5}"/>
              </a:ext>
            </a:extLst>
          </p:cNvPr>
          <p:cNvGraphicFramePr>
            <a:graphicFrameLocks noGrp="1"/>
          </p:cNvGraphicFramePr>
          <p:nvPr/>
        </p:nvGraphicFramePr>
        <p:xfrm>
          <a:off x="1585549" y="5589838"/>
          <a:ext cx="9896354" cy="399604"/>
        </p:xfrm>
        <a:graphic>
          <a:graphicData uri="http://schemas.openxmlformats.org/drawingml/2006/table">
            <a:tbl>
              <a:tblPr>
                <a:tableStyleId>{5C22544A-7EE6-4342-B048-85BDC9FD1C3A}</a:tableStyleId>
              </a:tblPr>
              <a:tblGrid>
                <a:gridCol w="380629">
                  <a:extLst>
                    <a:ext uri="{9D8B030D-6E8A-4147-A177-3AD203B41FA5}">
                      <a16:colId xmlns:a16="http://schemas.microsoft.com/office/drawing/2014/main" val="2636464298"/>
                    </a:ext>
                  </a:extLst>
                </a:gridCol>
                <a:gridCol w="380629">
                  <a:extLst>
                    <a:ext uri="{9D8B030D-6E8A-4147-A177-3AD203B41FA5}">
                      <a16:colId xmlns:a16="http://schemas.microsoft.com/office/drawing/2014/main" val="762721362"/>
                    </a:ext>
                  </a:extLst>
                </a:gridCol>
                <a:gridCol w="380629">
                  <a:extLst>
                    <a:ext uri="{9D8B030D-6E8A-4147-A177-3AD203B41FA5}">
                      <a16:colId xmlns:a16="http://schemas.microsoft.com/office/drawing/2014/main" val="837911860"/>
                    </a:ext>
                  </a:extLst>
                </a:gridCol>
                <a:gridCol w="380629">
                  <a:extLst>
                    <a:ext uri="{9D8B030D-6E8A-4147-A177-3AD203B41FA5}">
                      <a16:colId xmlns:a16="http://schemas.microsoft.com/office/drawing/2014/main" val="1175011300"/>
                    </a:ext>
                  </a:extLst>
                </a:gridCol>
                <a:gridCol w="380629">
                  <a:extLst>
                    <a:ext uri="{9D8B030D-6E8A-4147-A177-3AD203B41FA5}">
                      <a16:colId xmlns:a16="http://schemas.microsoft.com/office/drawing/2014/main" val="2158390868"/>
                    </a:ext>
                  </a:extLst>
                </a:gridCol>
                <a:gridCol w="380629">
                  <a:extLst>
                    <a:ext uri="{9D8B030D-6E8A-4147-A177-3AD203B41FA5}">
                      <a16:colId xmlns:a16="http://schemas.microsoft.com/office/drawing/2014/main" val="3706698877"/>
                    </a:ext>
                  </a:extLst>
                </a:gridCol>
                <a:gridCol w="380629">
                  <a:extLst>
                    <a:ext uri="{9D8B030D-6E8A-4147-A177-3AD203B41FA5}">
                      <a16:colId xmlns:a16="http://schemas.microsoft.com/office/drawing/2014/main" val="3174407786"/>
                    </a:ext>
                  </a:extLst>
                </a:gridCol>
                <a:gridCol w="380629">
                  <a:extLst>
                    <a:ext uri="{9D8B030D-6E8A-4147-A177-3AD203B41FA5}">
                      <a16:colId xmlns:a16="http://schemas.microsoft.com/office/drawing/2014/main" val="2416713272"/>
                    </a:ext>
                  </a:extLst>
                </a:gridCol>
                <a:gridCol w="380629">
                  <a:extLst>
                    <a:ext uri="{9D8B030D-6E8A-4147-A177-3AD203B41FA5}">
                      <a16:colId xmlns:a16="http://schemas.microsoft.com/office/drawing/2014/main" val="2258208263"/>
                    </a:ext>
                  </a:extLst>
                </a:gridCol>
                <a:gridCol w="380629">
                  <a:extLst>
                    <a:ext uri="{9D8B030D-6E8A-4147-A177-3AD203B41FA5}">
                      <a16:colId xmlns:a16="http://schemas.microsoft.com/office/drawing/2014/main" val="1601418270"/>
                    </a:ext>
                  </a:extLst>
                </a:gridCol>
                <a:gridCol w="380629">
                  <a:extLst>
                    <a:ext uri="{9D8B030D-6E8A-4147-A177-3AD203B41FA5}">
                      <a16:colId xmlns:a16="http://schemas.microsoft.com/office/drawing/2014/main" val="565892123"/>
                    </a:ext>
                  </a:extLst>
                </a:gridCol>
                <a:gridCol w="380629">
                  <a:extLst>
                    <a:ext uri="{9D8B030D-6E8A-4147-A177-3AD203B41FA5}">
                      <a16:colId xmlns:a16="http://schemas.microsoft.com/office/drawing/2014/main" val="2432318168"/>
                    </a:ext>
                  </a:extLst>
                </a:gridCol>
                <a:gridCol w="380629">
                  <a:extLst>
                    <a:ext uri="{9D8B030D-6E8A-4147-A177-3AD203B41FA5}">
                      <a16:colId xmlns:a16="http://schemas.microsoft.com/office/drawing/2014/main" val="1911352748"/>
                    </a:ext>
                  </a:extLst>
                </a:gridCol>
                <a:gridCol w="380629">
                  <a:extLst>
                    <a:ext uri="{9D8B030D-6E8A-4147-A177-3AD203B41FA5}">
                      <a16:colId xmlns:a16="http://schemas.microsoft.com/office/drawing/2014/main" val="3188861593"/>
                    </a:ext>
                  </a:extLst>
                </a:gridCol>
                <a:gridCol w="380629">
                  <a:extLst>
                    <a:ext uri="{9D8B030D-6E8A-4147-A177-3AD203B41FA5}">
                      <a16:colId xmlns:a16="http://schemas.microsoft.com/office/drawing/2014/main" val="1889501881"/>
                    </a:ext>
                  </a:extLst>
                </a:gridCol>
                <a:gridCol w="380629">
                  <a:extLst>
                    <a:ext uri="{9D8B030D-6E8A-4147-A177-3AD203B41FA5}">
                      <a16:colId xmlns:a16="http://schemas.microsoft.com/office/drawing/2014/main" val="816911396"/>
                    </a:ext>
                  </a:extLst>
                </a:gridCol>
                <a:gridCol w="380629">
                  <a:extLst>
                    <a:ext uri="{9D8B030D-6E8A-4147-A177-3AD203B41FA5}">
                      <a16:colId xmlns:a16="http://schemas.microsoft.com/office/drawing/2014/main" val="1126160287"/>
                    </a:ext>
                  </a:extLst>
                </a:gridCol>
                <a:gridCol w="380629">
                  <a:extLst>
                    <a:ext uri="{9D8B030D-6E8A-4147-A177-3AD203B41FA5}">
                      <a16:colId xmlns:a16="http://schemas.microsoft.com/office/drawing/2014/main" val="4165962195"/>
                    </a:ext>
                  </a:extLst>
                </a:gridCol>
                <a:gridCol w="380629">
                  <a:extLst>
                    <a:ext uri="{9D8B030D-6E8A-4147-A177-3AD203B41FA5}">
                      <a16:colId xmlns:a16="http://schemas.microsoft.com/office/drawing/2014/main" val="91057303"/>
                    </a:ext>
                  </a:extLst>
                </a:gridCol>
                <a:gridCol w="380629">
                  <a:extLst>
                    <a:ext uri="{9D8B030D-6E8A-4147-A177-3AD203B41FA5}">
                      <a16:colId xmlns:a16="http://schemas.microsoft.com/office/drawing/2014/main" val="4289292331"/>
                    </a:ext>
                  </a:extLst>
                </a:gridCol>
                <a:gridCol w="380629">
                  <a:extLst>
                    <a:ext uri="{9D8B030D-6E8A-4147-A177-3AD203B41FA5}">
                      <a16:colId xmlns:a16="http://schemas.microsoft.com/office/drawing/2014/main" val="814938909"/>
                    </a:ext>
                  </a:extLst>
                </a:gridCol>
                <a:gridCol w="380629">
                  <a:extLst>
                    <a:ext uri="{9D8B030D-6E8A-4147-A177-3AD203B41FA5}">
                      <a16:colId xmlns:a16="http://schemas.microsoft.com/office/drawing/2014/main" val="1739728774"/>
                    </a:ext>
                  </a:extLst>
                </a:gridCol>
                <a:gridCol w="380629">
                  <a:extLst>
                    <a:ext uri="{9D8B030D-6E8A-4147-A177-3AD203B41FA5}">
                      <a16:colId xmlns:a16="http://schemas.microsoft.com/office/drawing/2014/main" val="1436988609"/>
                    </a:ext>
                  </a:extLst>
                </a:gridCol>
                <a:gridCol w="380629">
                  <a:extLst>
                    <a:ext uri="{9D8B030D-6E8A-4147-A177-3AD203B41FA5}">
                      <a16:colId xmlns:a16="http://schemas.microsoft.com/office/drawing/2014/main" val="876599203"/>
                    </a:ext>
                  </a:extLst>
                </a:gridCol>
                <a:gridCol w="380629">
                  <a:extLst>
                    <a:ext uri="{9D8B030D-6E8A-4147-A177-3AD203B41FA5}">
                      <a16:colId xmlns:a16="http://schemas.microsoft.com/office/drawing/2014/main" val="2272701257"/>
                    </a:ext>
                  </a:extLst>
                </a:gridCol>
                <a:gridCol w="38062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grpSp>
        <p:nvGrpSpPr>
          <p:cNvPr id="51" name="Group 50">
            <a:extLst>
              <a:ext uri="{FF2B5EF4-FFF2-40B4-BE49-F238E27FC236}">
                <a16:creationId xmlns:a16="http://schemas.microsoft.com/office/drawing/2014/main" id="{341E3411-85D5-41A9-AF55-6F4AB5C79D18}"/>
              </a:ext>
            </a:extLst>
          </p:cNvPr>
          <p:cNvGrpSpPr/>
          <p:nvPr/>
        </p:nvGrpSpPr>
        <p:grpSpPr>
          <a:xfrm>
            <a:off x="1662574" y="5377105"/>
            <a:ext cx="9724974" cy="189739"/>
            <a:chOff x="1662574" y="5377105"/>
            <a:chExt cx="9724974" cy="189739"/>
          </a:xfrm>
        </p:grpSpPr>
        <p:pic>
          <p:nvPicPr>
            <p:cNvPr id="53" name="Picture 52" descr="Shape, rectangle&#10;&#10;Description automatically generated">
              <a:extLst>
                <a:ext uri="{FF2B5EF4-FFF2-40B4-BE49-F238E27FC236}">
                  <a16:creationId xmlns:a16="http://schemas.microsoft.com/office/drawing/2014/main" id="{79EFE132-3638-4662-99F5-8420FB8D87A3}"/>
                </a:ext>
              </a:extLst>
            </p:cNvPr>
            <p:cNvPicPr>
              <a:picLocks noChangeAspect="1"/>
            </p:cNvPicPr>
            <p:nvPr/>
          </p:nvPicPr>
          <p:blipFill>
            <a:blip r:embed="rId8"/>
            <a:stretch>
              <a:fillRect/>
            </a:stretch>
          </p:blipFill>
          <p:spPr>
            <a:xfrm>
              <a:off x="1662574" y="5387974"/>
              <a:ext cx="252000" cy="168000"/>
            </a:xfrm>
            <a:prstGeom prst="rect">
              <a:avLst/>
            </a:prstGeom>
          </p:spPr>
        </p:pic>
        <p:pic>
          <p:nvPicPr>
            <p:cNvPr id="54" name="Picture 53" descr="Logo&#10;&#10;Description automatically generated">
              <a:extLst>
                <a:ext uri="{FF2B5EF4-FFF2-40B4-BE49-F238E27FC236}">
                  <a16:creationId xmlns:a16="http://schemas.microsoft.com/office/drawing/2014/main" id="{68EF5D41-FADB-4F96-A9BB-BC098FBDB57D}"/>
                </a:ext>
              </a:extLst>
            </p:cNvPr>
            <p:cNvPicPr>
              <a:picLocks noChangeAspect="1"/>
            </p:cNvPicPr>
            <p:nvPr/>
          </p:nvPicPr>
          <p:blipFill>
            <a:blip r:embed="rId9"/>
            <a:stretch>
              <a:fillRect/>
            </a:stretch>
          </p:blipFill>
          <p:spPr>
            <a:xfrm>
              <a:off x="2041493" y="5387783"/>
              <a:ext cx="252000" cy="168382"/>
            </a:xfrm>
            <a:prstGeom prst="rect">
              <a:avLst/>
            </a:prstGeom>
          </p:spPr>
        </p:pic>
        <p:pic>
          <p:nvPicPr>
            <p:cNvPr id="55" name="Picture 54" descr="Shape, background pattern&#10;&#10;Description automatically generated">
              <a:extLst>
                <a:ext uri="{FF2B5EF4-FFF2-40B4-BE49-F238E27FC236}">
                  <a16:creationId xmlns:a16="http://schemas.microsoft.com/office/drawing/2014/main" id="{89805847-F83C-4814-900C-DE8BD6FB2A42}"/>
                </a:ext>
              </a:extLst>
            </p:cNvPr>
            <p:cNvPicPr>
              <a:picLocks noChangeAspect="1"/>
            </p:cNvPicPr>
            <p:nvPr/>
          </p:nvPicPr>
          <p:blipFill>
            <a:blip r:embed="rId10"/>
            <a:stretch>
              <a:fillRect/>
            </a:stretch>
          </p:blipFill>
          <p:spPr>
            <a:xfrm>
              <a:off x="2420412" y="5396374"/>
              <a:ext cx="252000" cy="151200"/>
            </a:xfrm>
            <a:prstGeom prst="rect">
              <a:avLst/>
            </a:prstGeom>
          </p:spPr>
        </p:pic>
        <p:pic>
          <p:nvPicPr>
            <p:cNvPr id="56" name="Image 22">
              <a:extLst>
                <a:ext uri="{FF2B5EF4-FFF2-40B4-BE49-F238E27FC236}">
                  <a16:creationId xmlns:a16="http://schemas.microsoft.com/office/drawing/2014/main" id="{128CF90D-73A5-4E70-823D-09F8E0683B25}"/>
                </a:ext>
              </a:extLst>
            </p:cNvPr>
            <p:cNvPicPr>
              <a:picLocks noChangeAspect="1"/>
            </p:cNvPicPr>
            <p:nvPr/>
          </p:nvPicPr>
          <p:blipFill>
            <a:blip r:embed="rId11"/>
            <a:stretch>
              <a:fillRect/>
            </a:stretch>
          </p:blipFill>
          <p:spPr>
            <a:xfrm flipH="1">
              <a:off x="2799331" y="5387958"/>
              <a:ext cx="252000" cy="168033"/>
            </a:xfrm>
            <a:prstGeom prst="rect">
              <a:avLst/>
            </a:prstGeom>
          </p:spPr>
        </p:pic>
        <p:pic>
          <p:nvPicPr>
            <p:cNvPr id="57" name="Image 25">
              <a:extLst>
                <a:ext uri="{FF2B5EF4-FFF2-40B4-BE49-F238E27FC236}">
                  <a16:creationId xmlns:a16="http://schemas.microsoft.com/office/drawing/2014/main" id="{E3386C7A-6314-4371-99A4-9FB0BB82EF6C}"/>
                </a:ext>
              </a:extLst>
            </p:cNvPr>
            <p:cNvPicPr>
              <a:picLocks noChangeAspect="1"/>
            </p:cNvPicPr>
            <p:nvPr/>
          </p:nvPicPr>
          <p:blipFill>
            <a:blip r:embed="rId12"/>
            <a:stretch>
              <a:fillRect/>
            </a:stretch>
          </p:blipFill>
          <p:spPr>
            <a:xfrm>
              <a:off x="3178250" y="5387995"/>
              <a:ext cx="252000" cy="167958"/>
            </a:xfrm>
            <a:prstGeom prst="rect">
              <a:avLst/>
            </a:prstGeom>
          </p:spPr>
        </p:pic>
        <p:pic>
          <p:nvPicPr>
            <p:cNvPr id="58" name="Image 28">
              <a:extLst>
                <a:ext uri="{FF2B5EF4-FFF2-40B4-BE49-F238E27FC236}">
                  <a16:creationId xmlns:a16="http://schemas.microsoft.com/office/drawing/2014/main" id="{F91C2860-321D-4266-A416-4BDCB16F1066}"/>
                </a:ext>
              </a:extLst>
            </p:cNvPr>
            <p:cNvPicPr>
              <a:picLocks noChangeAspect="1"/>
            </p:cNvPicPr>
            <p:nvPr/>
          </p:nvPicPr>
          <p:blipFill>
            <a:blip r:embed="rId13"/>
            <a:stretch>
              <a:fillRect/>
            </a:stretch>
          </p:blipFill>
          <p:spPr>
            <a:xfrm>
              <a:off x="3557169" y="5387958"/>
              <a:ext cx="252000" cy="168033"/>
            </a:xfrm>
            <a:prstGeom prst="rect">
              <a:avLst/>
            </a:prstGeom>
          </p:spPr>
        </p:pic>
        <p:pic>
          <p:nvPicPr>
            <p:cNvPr id="59" name="Image 30">
              <a:extLst>
                <a:ext uri="{FF2B5EF4-FFF2-40B4-BE49-F238E27FC236}">
                  <a16:creationId xmlns:a16="http://schemas.microsoft.com/office/drawing/2014/main" id="{3F42BF7F-7F2B-44A5-9FB1-E3BCFA14E6FA}"/>
                </a:ext>
              </a:extLst>
            </p:cNvPr>
            <p:cNvPicPr>
              <a:picLocks noChangeAspect="1"/>
            </p:cNvPicPr>
            <p:nvPr/>
          </p:nvPicPr>
          <p:blipFill>
            <a:blip r:embed="rId14"/>
            <a:stretch>
              <a:fillRect/>
            </a:stretch>
          </p:blipFill>
          <p:spPr>
            <a:xfrm>
              <a:off x="3936088" y="5387974"/>
              <a:ext cx="252000" cy="168000"/>
            </a:xfrm>
            <a:prstGeom prst="rect">
              <a:avLst/>
            </a:prstGeom>
          </p:spPr>
        </p:pic>
        <p:pic>
          <p:nvPicPr>
            <p:cNvPr id="61" name="Image 41">
              <a:extLst>
                <a:ext uri="{FF2B5EF4-FFF2-40B4-BE49-F238E27FC236}">
                  <a16:creationId xmlns:a16="http://schemas.microsoft.com/office/drawing/2014/main" id="{ED592F44-1F5C-433E-B299-10554BF7114F}"/>
                </a:ext>
              </a:extLst>
            </p:cNvPr>
            <p:cNvPicPr>
              <a:picLocks noChangeAspect="1"/>
            </p:cNvPicPr>
            <p:nvPr/>
          </p:nvPicPr>
          <p:blipFill>
            <a:blip r:embed="rId15"/>
            <a:stretch>
              <a:fillRect/>
            </a:stretch>
          </p:blipFill>
          <p:spPr>
            <a:xfrm>
              <a:off x="4315007" y="5387974"/>
              <a:ext cx="252000" cy="168000"/>
            </a:xfrm>
            <a:prstGeom prst="rect">
              <a:avLst/>
            </a:prstGeom>
          </p:spPr>
        </p:pic>
        <p:pic>
          <p:nvPicPr>
            <p:cNvPr id="62" name="Image 45">
              <a:extLst>
                <a:ext uri="{FF2B5EF4-FFF2-40B4-BE49-F238E27FC236}">
                  <a16:creationId xmlns:a16="http://schemas.microsoft.com/office/drawing/2014/main" id="{70EB9E54-E256-43F2-81B8-FF66E128589F}"/>
                </a:ext>
              </a:extLst>
            </p:cNvPr>
            <p:cNvPicPr>
              <a:picLocks noChangeAspect="1"/>
            </p:cNvPicPr>
            <p:nvPr/>
          </p:nvPicPr>
          <p:blipFill>
            <a:blip r:embed="rId16"/>
            <a:stretch>
              <a:fillRect/>
            </a:stretch>
          </p:blipFill>
          <p:spPr>
            <a:xfrm>
              <a:off x="5072834" y="5387958"/>
              <a:ext cx="252000" cy="168033"/>
            </a:xfrm>
            <a:prstGeom prst="rect">
              <a:avLst/>
            </a:prstGeom>
          </p:spPr>
        </p:pic>
        <p:pic>
          <p:nvPicPr>
            <p:cNvPr id="63" name="Image 47">
              <a:extLst>
                <a:ext uri="{FF2B5EF4-FFF2-40B4-BE49-F238E27FC236}">
                  <a16:creationId xmlns:a16="http://schemas.microsoft.com/office/drawing/2014/main" id="{E53F08FE-E51E-465E-930D-9257BDCD6BBF}"/>
                </a:ext>
              </a:extLst>
            </p:cNvPr>
            <p:cNvPicPr>
              <a:picLocks noChangeAspect="1"/>
            </p:cNvPicPr>
            <p:nvPr/>
          </p:nvPicPr>
          <p:blipFill>
            <a:blip r:embed="rId17"/>
            <a:stretch>
              <a:fillRect/>
            </a:stretch>
          </p:blipFill>
          <p:spPr>
            <a:xfrm>
              <a:off x="5451753" y="5396374"/>
              <a:ext cx="252000" cy="151200"/>
            </a:xfrm>
            <a:prstGeom prst="rect">
              <a:avLst/>
            </a:prstGeom>
          </p:spPr>
        </p:pic>
        <p:pic>
          <p:nvPicPr>
            <p:cNvPr id="64" name="Image 49">
              <a:extLst>
                <a:ext uri="{FF2B5EF4-FFF2-40B4-BE49-F238E27FC236}">
                  <a16:creationId xmlns:a16="http://schemas.microsoft.com/office/drawing/2014/main" id="{9EE51FCE-A1C5-49C1-A586-C79D5C9617C1}"/>
                </a:ext>
              </a:extLst>
            </p:cNvPr>
            <p:cNvPicPr>
              <a:picLocks noChangeAspect="1"/>
            </p:cNvPicPr>
            <p:nvPr/>
          </p:nvPicPr>
          <p:blipFill>
            <a:blip r:embed="rId18"/>
            <a:stretch>
              <a:fillRect/>
            </a:stretch>
          </p:blipFill>
          <p:spPr>
            <a:xfrm>
              <a:off x="5830672" y="5388007"/>
              <a:ext cx="252000" cy="167934"/>
            </a:xfrm>
            <a:prstGeom prst="rect">
              <a:avLst/>
            </a:prstGeom>
          </p:spPr>
        </p:pic>
        <p:pic>
          <p:nvPicPr>
            <p:cNvPr id="65" name="Image 51">
              <a:extLst>
                <a:ext uri="{FF2B5EF4-FFF2-40B4-BE49-F238E27FC236}">
                  <a16:creationId xmlns:a16="http://schemas.microsoft.com/office/drawing/2014/main" id="{51A0D098-35FF-4E47-8115-D955F58B34DF}"/>
                </a:ext>
              </a:extLst>
            </p:cNvPr>
            <p:cNvPicPr>
              <a:picLocks noChangeAspect="1"/>
            </p:cNvPicPr>
            <p:nvPr/>
          </p:nvPicPr>
          <p:blipFill>
            <a:blip r:embed="rId19"/>
            <a:stretch>
              <a:fillRect/>
            </a:stretch>
          </p:blipFill>
          <p:spPr>
            <a:xfrm>
              <a:off x="6209591" y="5387958"/>
              <a:ext cx="252000" cy="168033"/>
            </a:xfrm>
            <a:prstGeom prst="rect">
              <a:avLst/>
            </a:prstGeom>
          </p:spPr>
        </p:pic>
        <p:pic>
          <p:nvPicPr>
            <p:cNvPr id="66" name="Image 53">
              <a:extLst>
                <a:ext uri="{FF2B5EF4-FFF2-40B4-BE49-F238E27FC236}">
                  <a16:creationId xmlns:a16="http://schemas.microsoft.com/office/drawing/2014/main" id="{70317482-6263-4C91-AD9B-67A79A5E998E}"/>
                </a:ext>
              </a:extLst>
            </p:cNvPr>
            <p:cNvPicPr>
              <a:picLocks noChangeAspect="1"/>
            </p:cNvPicPr>
            <p:nvPr/>
          </p:nvPicPr>
          <p:blipFill>
            <a:blip r:embed="rId20"/>
            <a:stretch>
              <a:fillRect/>
            </a:stretch>
          </p:blipFill>
          <p:spPr>
            <a:xfrm>
              <a:off x="6588510" y="5393224"/>
              <a:ext cx="252000" cy="157500"/>
            </a:xfrm>
            <a:prstGeom prst="rect">
              <a:avLst/>
            </a:prstGeom>
          </p:spPr>
        </p:pic>
        <p:pic>
          <p:nvPicPr>
            <p:cNvPr id="67" name="Image 55">
              <a:extLst>
                <a:ext uri="{FF2B5EF4-FFF2-40B4-BE49-F238E27FC236}">
                  <a16:creationId xmlns:a16="http://schemas.microsoft.com/office/drawing/2014/main" id="{557DEA37-7947-4297-B75B-0D66B5D69F47}"/>
                </a:ext>
              </a:extLst>
            </p:cNvPr>
            <p:cNvPicPr>
              <a:picLocks noChangeAspect="1"/>
            </p:cNvPicPr>
            <p:nvPr/>
          </p:nvPicPr>
          <p:blipFill>
            <a:blip r:embed="rId21"/>
            <a:stretch>
              <a:fillRect/>
            </a:stretch>
          </p:blipFill>
          <p:spPr>
            <a:xfrm>
              <a:off x="6967429" y="5388056"/>
              <a:ext cx="252000" cy="167836"/>
            </a:xfrm>
            <a:prstGeom prst="rect">
              <a:avLst/>
            </a:prstGeom>
          </p:spPr>
        </p:pic>
        <p:pic>
          <p:nvPicPr>
            <p:cNvPr id="76" name="Image 57">
              <a:extLst>
                <a:ext uri="{FF2B5EF4-FFF2-40B4-BE49-F238E27FC236}">
                  <a16:creationId xmlns:a16="http://schemas.microsoft.com/office/drawing/2014/main" id="{BF6E4462-A514-4406-8845-ED599543BEEC}"/>
                </a:ext>
              </a:extLst>
            </p:cNvPr>
            <p:cNvPicPr>
              <a:picLocks noChangeAspect="1"/>
            </p:cNvPicPr>
            <p:nvPr/>
          </p:nvPicPr>
          <p:blipFill>
            <a:blip r:embed="rId22"/>
            <a:stretch>
              <a:fillRect/>
            </a:stretch>
          </p:blipFill>
          <p:spPr>
            <a:xfrm>
              <a:off x="7346348" y="5387958"/>
              <a:ext cx="252000" cy="168033"/>
            </a:xfrm>
            <a:prstGeom prst="rect">
              <a:avLst/>
            </a:prstGeom>
          </p:spPr>
        </p:pic>
        <p:pic>
          <p:nvPicPr>
            <p:cNvPr id="77" name="Image 59" descr="Une image contenant texte, clipart&#10;&#10;Description générée automatiquement">
              <a:extLst>
                <a:ext uri="{FF2B5EF4-FFF2-40B4-BE49-F238E27FC236}">
                  <a16:creationId xmlns:a16="http://schemas.microsoft.com/office/drawing/2014/main" id="{C156D530-C985-4EE3-97D3-D06E5CE04A00}"/>
                </a:ext>
              </a:extLst>
            </p:cNvPr>
            <p:cNvPicPr>
              <a:picLocks noChangeAspect="1"/>
            </p:cNvPicPr>
            <p:nvPr/>
          </p:nvPicPr>
          <p:blipFill>
            <a:blip r:embed="rId23"/>
            <a:stretch>
              <a:fillRect/>
            </a:stretch>
          </p:blipFill>
          <p:spPr>
            <a:xfrm>
              <a:off x="7725267" y="5377105"/>
              <a:ext cx="252000" cy="189739"/>
            </a:xfrm>
            <a:prstGeom prst="rect">
              <a:avLst/>
            </a:prstGeom>
          </p:spPr>
        </p:pic>
        <p:pic>
          <p:nvPicPr>
            <p:cNvPr id="94" name="Image 61">
              <a:extLst>
                <a:ext uri="{FF2B5EF4-FFF2-40B4-BE49-F238E27FC236}">
                  <a16:creationId xmlns:a16="http://schemas.microsoft.com/office/drawing/2014/main" id="{819F1A61-6480-4865-AFF9-CFFA0FECF413}"/>
                </a:ext>
              </a:extLst>
            </p:cNvPr>
            <p:cNvPicPr>
              <a:picLocks noChangeAspect="1"/>
            </p:cNvPicPr>
            <p:nvPr/>
          </p:nvPicPr>
          <p:blipFill>
            <a:blip r:embed="rId24"/>
            <a:stretch>
              <a:fillRect/>
            </a:stretch>
          </p:blipFill>
          <p:spPr>
            <a:xfrm>
              <a:off x="8104186" y="5394996"/>
              <a:ext cx="252000" cy="153956"/>
            </a:xfrm>
            <a:prstGeom prst="rect">
              <a:avLst/>
            </a:prstGeom>
          </p:spPr>
        </p:pic>
        <p:pic>
          <p:nvPicPr>
            <p:cNvPr id="95" name="Image 64">
              <a:extLst>
                <a:ext uri="{FF2B5EF4-FFF2-40B4-BE49-F238E27FC236}">
                  <a16:creationId xmlns:a16="http://schemas.microsoft.com/office/drawing/2014/main" id="{037D5578-02D9-4E99-802B-F44D3EE3B8D5}"/>
                </a:ext>
              </a:extLst>
            </p:cNvPr>
            <p:cNvPicPr>
              <a:picLocks noChangeAspect="1"/>
            </p:cNvPicPr>
            <p:nvPr/>
          </p:nvPicPr>
          <p:blipFill>
            <a:blip r:embed="rId25"/>
            <a:stretch>
              <a:fillRect/>
            </a:stretch>
          </p:blipFill>
          <p:spPr>
            <a:xfrm>
              <a:off x="8483105" y="5380329"/>
              <a:ext cx="252000" cy="183291"/>
            </a:xfrm>
            <a:prstGeom prst="rect">
              <a:avLst/>
            </a:prstGeom>
          </p:spPr>
        </p:pic>
        <p:pic>
          <p:nvPicPr>
            <p:cNvPr id="96" name="Image 68">
              <a:extLst>
                <a:ext uri="{FF2B5EF4-FFF2-40B4-BE49-F238E27FC236}">
                  <a16:creationId xmlns:a16="http://schemas.microsoft.com/office/drawing/2014/main" id="{53464F3E-5010-4162-A4AB-D0FEB87E6141}"/>
                </a:ext>
              </a:extLst>
            </p:cNvPr>
            <p:cNvPicPr>
              <a:picLocks noChangeAspect="1"/>
            </p:cNvPicPr>
            <p:nvPr/>
          </p:nvPicPr>
          <p:blipFill>
            <a:blip r:embed="rId26"/>
            <a:stretch>
              <a:fillRect/>
            </a:stretch>
          </p:blipFill>
          <p:spPr>
            <a:xfrm>
              <a:off x="8862024" y="5393224"/>
              <a:ext cx="252000" cy="157500"/>
            </a:xfrm>
            <a:prstGeom prst="rect">
              <a:avLst/>
            </a:prstGeom>
          </p:spPr>
        </p:pic>
        <p:pic>
          <p:nvPicPr>
            <p:cNvPr id="97" name="Image 70" descr="Une image contenant texte, graphiques vectoriels, carte de visite&#10;&#10;Description générée automatiquement">
              <a:extLst>
                <a:ext uri="{FF2B5EF4-FFF2-40B4-BE49-F238E27FC236}">
                  <a16:creationId xmlns:a16="http://schemas.microsoft.com/office/drawing/2014/main" id="{F7535227-84E3-4694-8588-04221AD32465}"/>
                </a:ext>
              </a:extLst>
            </p:cNvPr>
            <p:cNvPicPr>
              <a:picLocks noChangeAspect="1"/>
            </p:cNvPicPr>
            <p:nvPr/>
          </p:nvPicPr>
          <p:blipFill>
            <a:blip r:embed="rId27"/>
            <a:stretch>
              <a:fillRect/>
            </a:stretch>
          </p:blipFill>
          <p:spPr>
            <a:xfrm>
              <a:off x="9240943" y="5383587"/>
              <a:ext cx="252000" cy="176775"/>
            </a:xfrm>
            <a:prstGeom prst="rect">
              <a:avLst/>
            </a:prstGeom>
          </p:spPr>
        </p:pic>
        <p:pic>
          <p:nvPicPr>
            <p:cNvPr id="98" name="Image 72">
              <a:extLst>
                <a:ext uri="{FF2B5EF4-FFF2-40B4-BE49-F238E27FC236}">
                  <a16:creationId xmlns:a16="http://schemas.microsoft.com/office/drawing/2014/main" id="{79B15108-DE24-42AE-8830-45F87C98FD36}"/>
                </a:ext>
              </a:extLst>
            </p:cNvPr>
            <p:cNvPicPr>
              <a:picLocks noChangeAspect="1"/>
            </p:cNvPicPr>
            <p:nvPr/>
          </p:nvPicPr>
          <p:blipFill>
            <a:blip r:embed="rId28"/>
            <a:stretch>
              <a:fillRect/>
            </a:stretch>
          </p:blipFill>
          <p:spPr>
            <a:xfrm>
              <a:off x="9619862" y="5387958"/>
              <a:ext cx="252000" cy="168033"/>
            </a:xfrm>
            <a:prstGeom prst="rect">
              <a:avLst/>
            </a:prstGeom>
          </p:spPr>
        </p:pic>
        <p:pic>
          <p:nvPicPr>
            <p:cNvPr id="99" name="Image 74">
              <a:extLst>
                <a:ext uri="{FF2B5EF4-FFF2-40B4-BE49-F238E27FC236}">
                  <a16:creationId xmlns:a16="http://schemas.microsoft.com/office/drawing/2014/main" id="{434EBA71-8D0C-486B-99B2-E2A8025EFBB9}"/>
                </a:ext>
              </a:extLst>
            </p:cNvPr>
            <p:cNvPicPr>
              <a:picLocks noChangeAspect="1"/>
            </p:cNvPicPr>
            <p:nvPr/>
          </p:nvPicPr>
          <p:blipFill>
            <a:blip r:embed="rId29"/>
            <a:stretch>
              <a:fillRect/>
            </a:stretch>
          </p:blipFill>
          <p:spPr>
            <a:xfrm>
              <a:off x="9998781" y="5388007"/>
              <a:ext cx="252000" cy="167934"/>
            </a:xfrm>
            <a:prstGeom prst="rect">
              <a:avLst/>
            </a:prstGeom>
          </p:spPr>
        </p:pic>
        <p:pic>
          <p:nvPicPr>
            <p:cNvPr id="100" name="Image 76">
              <a:extLst>
                <a:ext uri="{FF2B5EF4-FFF2-40B4-BE49-F238E27FC236}">
                  <a16:creationId xmlns:a16="http://schemas.microsoft.com/office/drawing/2014/main" id="{3F1D0C67-6F67-4672-A331-FB7C6EAD6AAC}"/>
                </a:ext>
              </a:extLst>
            </p:cNvPr>
            <p:cNvPicPr>
              <a:picLocks noChangeAspect="1"/>
            </p:cNvPicPr>
            <p:nvPr/>
          </p:nvPicPr>
          <p:blipFill>
            <a:blip r:embed="rId30"/>
            <a:stretch>
              <a:fillRect/>
            </a:stretch>
          </p:blipFill>
          <p:spPr>
            <a:xfrm>
              <a:off x="10377700" y="5387958"/>
              <a:ext cx="252000" cy="168033"/>
            </a:xfrm>
            <a:prstGeom prst="rect">
              <a:avLst/>
            </a:prstGeom>
          </p:spPr>
        </p:pic>
        <p:pic>
          <p:nvPicPr>
            <p:cNvPr id="101" name="Image 78">
              <a:extLst>
                <a:ext uri="{FF2B5EF4-FFF2-40B4-BE49-F238E27FC236}">
                  <a16:creationId xmlns:a16="http://schemas.microsoft.com/office/drawing/2014/main" id="{DAC458D7-2BA9-43A3-A7EF-2C6956861A8C}"/>
                </a:ext>
              </a:extLst>
            </p:cNvPr>
            <p:cNvPicPr>
              <a:picLocks noChangeAspect="1"/>
            </p:cNvPicPr>
            <p:nvPr/>
          </p:nvPicPr>
          <p:blipFill>
            <a:blip r:embed="rId31"/>
            <a:stretch>
              <a:fillRect/>
            </a:stretch>
          </p:blipFill>
          <p:spPr>
            <a:xfrm>
              <a:off x="10756619" y="5388007"/>
              <a:ext cx="252000" cy="167934"/>
            </a:xfrm>
            <a:prstGeom prst="rect">
              <a:avLst/>
            </a:prstGeom>
          </p:spPr>
        </p:pic>
        <p:pic>
          <p:nvPicPr>
            <p:cNvPr id="102" name="Image 80">
              <a:extLst>
                <a:ext uri="{FF2B5EF4-FFF2-40B4-BE49-F238E27FC236}">
                  <a16:creationId xmlns:a16="http://schemas.microsoft.com/office/drawing/2014/main" id="{EF618B6C-3CD2-4CA4-A280-56237914D3EF}"/>
                </a:ext>
              </a:extLst>
            </p:cNvPr>
            <p:cNvPicPr>
              <a:picLocks noChangeAspect="1"/>
            </p:cNvPicPr>
            <p:nvPr/>
          </p:nvPicPr>
          <p:blipFill>
            <a:blip r:embed="rId32"/>
            <a:stretch>
              <a:fillRect/>
            </a:stretch>
          </p:blipFill>
          <p:spPr>
            <a:xfrm>
              <a:off x="11135548" y="5387958"/>
              <a:ext cx="252000" cy="168033"/>
            </a:xfrm>
            <a:prstGeom prst="rect">
              <a:avLst/>
            </a:prstGeom>
          </p:spPr>
        </p:pic>
        <p:pic>
          <p:nvPicPr>
            <p:cNvPr id="103" name="Image 43">
              <a:extLst>
                <a:ext uri="{FF2B5EF4-FFF2-40B4-BE49-F238E27FC236}">
                  <a16:creationId xmlns:a16="http://schemas.microsoft.com/office/drawing/2014/main" id="{51629CD3-5B7B-4082-BA19-545E1A69073F}"/>
                </a:ext>
              </a:extLst>
            </p:cNvPr>
            <p:cNvPicPr>
              <a:picLocks noChangeAspect="1"/>
            </p:cNvPicPr>
            <p:nvPr/>
          </p:nvPicPr>
          <p:blipFill>
            <a:blip r:embed="rId33"/>
            <a:stretch>
              <a:fillRect/>
            </a:stretch>
          </p:blipFill>
          <p:spPr>
            <a:xfrm>
              <a:off x="4693926" y="5387374"/>
              <a:ext cx="251989" cy="169200"/>
            </a:xfrm>
            <a:prstGeom prst="rect">
              <a:avLst/>
            </a:prstGeom>
          </p:spPr>
        </p:pic>
      </p:grpSp>
      <p:sp>
        <p:nvSpPr>
          <p:cNvPr id="71" name="ZoneTexte 22">
            <a:extLst>
              <a:ext uri="{FF2B5EF4-FFF2-40B4-BE49-F238E27FC236}">
                <a16:creationId xmlns:a16="http://schemas.microsoft.com/office/drawing/2014/main" id="{98E070AF-7672-4507-9E4F-7EAB5B97A00B}"/>
              </a:ext>
            </a:extLst>
          </p:cNvPr>
          <p:cNvSpPr txBox="1"/>
          <p:nvPr/>
        </p:nvSpPr>
        <p:spPr>
          <a:xfrm>
            <a:off x="3525279" y="601542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schemeClr>
                </a:solidFill>
              </a:rPr>
              <a:t>*This question has been asked differently in 2021. </a:t>
            </a:r>
            <a:endParaRPr kumimoji="0" lang="en-US" sz="800" b="0" i="0" u="none" strike="noStrike" kern="1200" cap="none" spc="0" normalizeH="0" baseline="0" noProof="0" dirty="0">
              <a:ln>
                <a:noFill/>
              </a:ln>
              <a:solidFill>
                <a:schemeClr val="tx1">
                  <a:lumMod val="75000"/>
                </a:schemeClr>
              </a:solidFill>
              <a:effectLst/>
              <a:uLnTx/>
              <a:uFillTx/>
            </a:endParaRPr>
          </a:p>
        </p:txBody>
      </p:sp>
      <p:sp>
        <p:nvSpPr>
          <p:cNvPr id="72" name="ZoneTexte 62">
            <a:extLst>
              <a:ext uri="{FF2B5EF4-FFF2-40B4-BE49-F238E27FC236}">
                <a16:creationId xmlns:a16="http://schemas.microsoft.com/office/drawing/2014/main" id="{8F711CF4-3366-485C-AC63-DB0B9EF7A539}"/>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a:t>
            </a:r>
          </a:p>
        </p:txBody>
      </p:sp>
      <p:pic>
        <p:nvPicPr>
          <p:cNvPr id="73" name="Graphique 75">
            <a:extLst>
              <a:ext uri="{FF2B5EF4-FFF2-40B4-BE49-F238E27FC236}">
                <a16:creationId xmlns:a16="http://schemas.microsoft.com/office/drawing/2014/main" id="{53C63E61-8475-42D0-9CE7-BDD980D4590C}"/>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639940" y="1502321"/>
            <a:ext cx="453989" cy="353661"/>
          </a:xfrm>
          <a:prstGeom prst="rect">
            <a:avLst/>
          </a:prstGeom>
        </p:spPr>
      </p:pic>
      <p:sp>
        <p:nvSpPr>
          <p:cNvPr id="50" name="Rectangle 49">
            <a:extLst>
              <a:ext uri="{FF2B5EF4-FFF2-40B4-BE49-F238E27FC236}">
                <a16:creationId xmlns:a16="http://schemas.microsoft.com/office/drawing/2014/main" id="{C1633366-38AC-428A-8DDA-C4F62E727B14}"/>
              </a:ext>
            </a:extLst>
          </p:cNvPr>
          <p:cNvSpPr/>
          <p:nvPr/>
        </p:nvSpPr>
        <p:spPr bwMode="ltGray">
          <a:xfrm>
            <a:off x="4970941" y="2299216"/>
            <a:ext cx="440405" cy="3702544"/>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50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Graphique Slide">
            <a:extLst>
              <a:ext uri="{FF2B5EF4-FFF2-40B4-BE49-F238E27FC236}">
                <a16:creationId xmlns:a16="http://schemas.microsoft.com/office/drawing/2014/main" id="{C7EC6BE4-7BE7-4E3F-9926-C85FECBF0051}"/>
              </a:ext>
            </a:extLst>
          </p:cNvPr>
          <p:cNvGraphicFramePr>
            <a:graphicFrameLocks/>
          </p:cNvGraphicFramePr>
          <p:nvPr>
            <p:extLst>
              <p:ext uri="{D42A27DB-BD31-4B8C-83A1-F6EECF244321}">
                <p14:modId xmlns:p14="http://schemas.microsoft.com/office/powerpoint/2010/main" val="230177023"/>
              </p:ext>
            </p:extLst>
          </p:nvPr>
        </p:nvGraphicFramePr>
        <p:xfrm>
          <a:off x="1614127" y="569346"/>
          <a:ext cx="10022644" cy="563683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re 2">
            <a:extLst>
              <a:ext uri="{FF2B5EF4-FFF2-40B4-BE49-F238E27FC236}">
                <a16:creationId xmlns:a16="http://schemas.microsoft.com/office/drawing/2014/main" id="{689AD22F-D2BA-45D7-ABB8-99FF9C70AD7D}"/>
              </a:ext>
            </a:extLst>
          </p:cNvPr>
          <p:cNvSpPr>
            <a:spLocks noGrp="1"/>
          </p:cNvSpPr>
          <p:nvPr>
            <p:ph type="title"/>
          </p:nvPr>
        </p:nvSpPr>
        <p:spPr/>
        <p:txBody>
          <a:bodyPr/>
          <a:lstStyle/>
          <a:p>
            <a:r>
              <a:rPr lang="en-US" dirty="0"/>
              <a:t>CONSIDERATION FOR ALTERNATIVE FUEL TECHNOLOGIES*</a:t>
            </a:r>
            <a:endParaRPr lang="fr-FR" dirty="0"/>
          </a:p>
        </p:txBody>
      </p:sp>
      <p:sp>
        <p:nvSpPr>
          <p:cNvPr id="60" name="Espace réservé du texte 9">
            <a:extLst>
              <a:ext uri="{FF2B5EF4-FFF2-40B4-BE49-F238E27FC236}">
                <a16:creationId xmlns:a16="http://schemas.microsoft.com/office/drawing/2014/main" id="{025F0A52-B83E-471B-A95E-7CAEA5EB517A}"/>
              </a:ext>
            </a:extLst>
          </p:cNvPr>
          <p:cNvSpPr>
            <a:spLocks noGrp="1"/>
          </p:cNvSpPr>
          <p:nvPr>
            <p:ph type="body" sz="quarter" idx="4294967295"/>
          </p:nvPr>
        </p:nvSpPr>
        <p:spPr>
          <a:xfrm>
            <a:off x="529200" y="658800"/>
            <a:ext cx="11086736" cy="246221"/>
          </a:xfrm>
        </p:spPr>
        <p:txBody>
          <a:bodyPr/>
          <a:lstStyle/>
          <a:p>
            <a:r>
              <a:rPr lang="fr-FR" sz="1600" dirty="0"/>
              <a:t>(At least one </a:t>
            </a:r>
            <a:r>
              <a:rPr lang="en-US" sz="1600" dirty="0"/>
              <a:t>technology among HEV, PHEV and 100% BEV</a:t>
            </a:r>
            <a:r>
              <a:rPr lang="fr-FR" sz="1600" dirty="0"/>
              <a:t>)</a:t>
            </a:r>
          </a:p>
        </p:txBody>
      </p:sp>
      <p:sp>
        <p:nvSpPr>
          <p:cNvPr id="4" name="ZoneTexte Slide">
            <a:extLst>
              <a:ext uri="{FF2B5EF4-FFF2-40B4-BE49-F238E27FC236}">
                <a16:creationId xmlns:a16="http://schemas.microsoft.com/office/drawing/2014/main" id="{86DC45B6-47DA-41ED-8D7E-105B5EAF24A8}"/>
              </a:ext>
            </a:extLst>
          </p:cNvPr>
          <p:cNvSpPr txBox="1"/>
          <p:nvPr/>
        </p:nvSpPr>
        <p:spPr>
          <a:xfrm>
            <a:off x="2374421" y="1219038"/>
            <a:ext cx="6360695" cy="643047"/>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100" i="1" dirty="0">
                <a:solidFill>
                  <a:srgbClr val="008756"/>
                </a:solidFill>
              </a:rPr>
              <a:t>HOW TO READ THE RESULTS ?</a:t>
            </a:r>
          </a:p>
          <a:p>
            <a:pPr marL="72000">
              <a:lnSpc>
                <a:spcPct val="90000"/>
              </a:lnSpc>
              <a:spcBef>
                <a:spcPts val="600"/>
              </a:spcBef>
            </a:pPr>
            <a:r>
              <a:rPr lang="en-GB" sz="1100" i="1" dirty="0">
                <a:solidFill>
                  <a:srgbClr val="000000"/>
                </a:solidFill>
              </a:rPr>
              <a:t>In Belgium, 68% of the companies are already using or consider to implement at least one alternative technology in the next 3 years. 48% of the companies are currently using at least one.</a:t>
            </a:r>
          </a:p>
        </p:txBody>
      </p:sp>
      <p:sp>
        <p:nvSpPr>
          <p:cNvPr id="138" name="R1_Bench">
            <a:extLst>
              <a:ext uri="{FF2B5EF4-FFF2-40B4-BE49-F238E27FC236}">
                <a16:creationId xmlns:a16="http://schemas.microsoft.com/office/drawing/2014/main" id="{7154FB08-51CB-497F-B3F8-69D839876813}"/>
              </a:ext>
            </a:extLst>
          </p:cNvPr>
          <p:cNvSpPr txBox="1"/>
          <p:nvPr/>
        </p:nvSpPr>
        <p:spPr>
          <a:xfrm>
            <a:off x="11844888" y="2853804"/>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0000"/>
                </a:solidFill>
                <a:latin typeface="+mj-lt"/>
              </a:rPr>
              <a:t>66</a:t>
            </a:r>
            <a:endParaRPr lang="fr-FR" sz="1400" b="1" dirty="0">
              <a:solidFill>
                <a:srgbClr val="000000"/>
              </a:solidFill>
              <a:latin typeface="+mj-lt"/>
            </a:endParaRPr>
          </a:p>
        </p:txBody>
      </p:sp>
      <p:sp>
        <p:nvSpPr>
          <p:cNvPr id="139" name="R2_Bench">
            <a:extLst>
              <a:ext uri="{FF2B5EF4-FFF2-40B4-BE49-F238E27FC236}">
                <a16:creationId xmlns:a16="http://schemas.microsoft.com/office/drawing/2014/main" id="{2E559D77-9CF8-4D26-BD8E-C7869D0F5E40}"/>
              </a:ext>
            </a:extLst>
          </p:cNvPr>
          <p:cNvSpPr txBox="1"/>
          <p:nvPr/>
        </p:nvSpPr>
        <p:spPr>
          <a:xfrm>
            <a:off x="11844888" y="3772697"/>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0000"/>
                </a:solidFill>
                <a:latin typeface="+mj-lt"/>
              </a:rPr>
              <a:t>48</a:t>
            </a:r>
            <a:endParaRPr lang="fr-FR" sz="1400" b="1" dirty="0">
              <a:solidFill>
                <a:srgbClr val="000000"/>
              </a:solidFill>
              <a:latin typeface="+mj-lt"/>
            </a:endParaRPr>
          </a:p>
        </p:txBody>
      </p:sp>
      <p:sp>
        <p:nvSpPr>
          <p:cNvPr id="142" name="ZoneTexte 141">
            <a:extLst>
              <a:ext uri="{FF2B5EF4-FFF2-40B4-BE49-F238E27FC236}">
                <a16:creationId xmlns:a16="http://schemas.microsoft.com/office/drawing/2014/main" id="{916F86FA-30D2-4C30-B646-CB667B2FE765}"/>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145" name="Groupe 144">
            <a:extLst>
              <a:ext uri="{FF2B5EF4-FFF2-40B4-BE49-F238E27FC236}">
                <a16:creationId xmlns:a16="http://schemas.microsoft.com/office/drawing/2014/main" id="{42FC8146-0350-4AE2-9FED-CDD8E967CF32}"/>
              </a:ext>
            </a:extLst>
          </p:cNvPr>
          <p:cNvGrpSpPr/>
          <p:nvPr/>
        </p:nvGrpSpPr>
        <p:grpSpPr>
          <a:xfrm>
            <a:off x="-1" y="1840009"/>
            <a:ext cx="1669173" cy="1"/>
            <a:chOff x="8513442" y="720000"/>
            <a:chExt cx="3012811" cy="1"/>
          </a:xfrm>
        </p:grpSpPr>
        <p:cxnSp>
          <p:nvCxnSpPr>
            <p:cNvPr id="146" name="Connecteur droit 145">
              <a:extLst>
                <a:ext uri="{FF2B5EF4-FFF2-40B4-BE49-F238E27FC236}">
                  <a16:creationId xmlns:a16="http://schemas.microsoft.com/office/drawing/2014/main" id="{5BF7A856-0DE6-40BF-A1DF-A1C3E88EF9BF}"/>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7" name="Connecteur droit 146">
              <a:extLst>
                <a:ext uri="{FF2B5EF4-FFF2-40B4-BE49-F238E27FC236}">
                  <a16:creationId xmlns:a16="http://schemas.microsoft.com/office/drawing/2014/main" id="{366AEB78-4171-44E9-AEB7-D80F18D18A97}"/>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1" name="Label R1">
            <a:extLst>
              <a:ext uri="{FF2B5EF4-FFF2-40B4-BE49-F238E27FC236}">
                <a16:creationId xmlns:a16="http://schemas.microsoft.com/office/drawing/2014/main" id="{895DE801-640F-420A-AF20-F8E911EBE0D9}"/>
              </a:ext>
            </a:extLst>
          </p:cNvPr>
          <p:cNvSpPr txBox="1"/>
          <p:nvPr/>
        </p:nvSpPr>
        <p:spPr>
          <a:xfrm>
            <a:off x="227781" y="2928128"/>
            <a:ext cx="1222499" cy="677108"/>
          </a:xfrm>
          <a:prstGeom prst="rect">
            <a:avLst/>
          </a:prstGeom>
          <a:noFill/>
        </p:spPr>
        <p:txBody>
          <a:bodyPr wrap="square" lIns="0" tIns="0" rIns="0" bIns="0" rtlCol="0">
            <a:spAutoFit/>
          </a:bodyPr>
          <a:lstStyle/>
          <a:p>
            <a:pPr>
              <a:spcBef>
                <a:spcPts val="600"/>
              </a:spcBef>
            </a:pPr>
            <a:r>
              <a:rPr lang="fr-FR" sz="1100" dirty="0">
                <a:solidFill>
                  <a:srgbClr val="000000"/>
                </a:solidFill>
              </a:rPr>
              <a:t>ALREADY USING OR CONSIDER USING IN THE NEXT 3 YEARS</a:t>
            </a:r>
          </a:p>
        </p:txBody>
      </p:sp>
      <p:cxnSp>
        <p:nvCxnSpPr>
          <p:cNvPr id="93" name="CGR1">
            <a:extLst>
              <a:ext uri="{FF2B5EF4-FFF2-40B4-BE49-F238E27FC236}">
                <a16:creationId xmlns:a16="http://schemas.microsoft.com/office/drawing/2014/main" id="{33227AEC-BD16-433F-9A22-A36CD1ACB8A1}"/>
              </a:ext>
            </a:extLst>
          </p:cNvPr>
          <p:cNvCxnSpPr>
            <a:cxnSpLocks/>
          </p:cNvCxnSpPr>
          <p:nvPr/>
        </p:nvCxnSpPr>
        <p:spPr>
          <a:xfrm>
            <a:off x="1295088" y="2951404"/>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52" name="Graphique 151">
            <a:extLst>
              <a:ext uri="{FF2B5EF4-FFF2-40B4-BE49-F238E27FC236}">
                <a16:creationId xmlns:a16="http://schemas.microsoft.com/office/drawing/2014/main" id="{7B4D205B-FDFD-4E56-984B-4595963CA5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40187" y="2391635"/>
            <a:ext cx="554318" cy="453989"/>
          </a:xfrm>
          <a:prstGeom prst="rect">
            <a:avLst/>
          </a:prstGeom>
        </p:spPr>
      </p:pic>
      <p:grpSp>
        <p:nvGrpSpPr>
          <p:cNvPr id="5" name="Groupe R2">
            <a:extLst>
              <a:ext uri="{FF2B5EF4-FFF2-40B4-BE49-F238E27FC236}">
                <a16:creationId xmlns:a16="http://schemas.microsoft.com/office/drawing/2014/main" id="{757676CB-16C3-44B3-950C-CDFA74BE6256}"/>
              </a:ext>
            </a:extLst>
          </p:cNvPr>
          <p:cNvGrpSpPr/>
          <p:nvPr/>
        </p:nvGrpSpPr>
        <p:grpSpPr>
          <a:xfrm>
            <a:off x="235454" y="4222733"/>
            <a:ext cx="1415559" cy="901855"/>
            <a:chOff x="235454" y="3929923"/>
            <a:chExt cx="1415559" cy="901855"/>
          </a:xfrm>
        </p:grpSpPr>
        <p:cxnSp>
          <p:nvCxnSpPr>
            <p:cNvPr id="85" name="Connecteur droit 25">
              <a:extLst>
                <a:ext uri="{FF2B5EF4-FFF2-40B4-BE49-F238E27FC236}">
                  <a16:creationId xmlns:a16="http://schemas.microsoft.com/office/drawing/2014/main" id="{D17F725B-1902-42F2-ADD3-782833D3DC91}"/>
                </a:ext>
              </a:extLst>
            </p:cNvPr>
            <p:cNvCxnSpPr>
              <a:cxnSpLocks/>
            </p:cNvCxnSpPr>
            <p:nvPr/>
          </p:nvCxnSpPr>
          <p:spPr>
            <a:xfrm>
              <a:off x="1295088" y="4581500"/>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86" name="Label R2">
              <a:extLst>
                <a:ext uri="{FF2B5EF4-FFF2-40B4-BE49-F238E27FC236}">
                  <a16:creationId xmlns:a16="http://schemas.microsoft.com/office/drawing/2014/main" id="{47B08CAE-53FE-4586-9735-6D07B08CF930}"/>
                </a:ext>
              </a:extLst>
            </p:cNvPr>
            <p:cNvSpPr txBox="1"/>
            <p:nvPr/>
          </p:nvSpPr>
          <p:spPr>
            <a:xfrm>
              <a:off x="253140" y="4493224"/>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USING</a:t>
              </a:r>
            </a:p>
          </p:txBody>
        </p:sp>
        <p:pic>
          <p:nvPicPr>
            <p:cNvPr id="155" name="Graphique 154">
              <a:extLst>
                <a:ext uri="{FF2B5EF4-FFF2-40B4-BE49-F238E27FC236}">
                  <a16:creationId xmlns:a16="http://schemas.microsoft.com/office/drawing/2014/main" id="{F3D0C5D9-8EDB-408E-9809-5FC17E57A92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35454" y="3929923"/>
              <a:ext cx="549324" cy="497500"/>
            </a:xfrm>
            <a:prstGeom prst="rect">
              <a:avLst/>
            </a:prstGeom>
          </p:spPr>
        </p:pic>
      </p:grpSp>
      <p:pic>
        <p:nvPicPr>
          <p:cNvPr id="76" name="flag_Bench1">
            <a:extLst>
              <a:ext uri="{FF2B5EF4-FFF2-40B4-BE49-F238E27FC236}">
                <a16:creationId xmlns:a16="http://schemas.microsoft.com/office/drawing/2014/main" id="{3E78D711-26BE-4A28-8FCD-B9D74997611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2852857"/>
            <a:ext cx="290591" cy="201178"/>
          </a:xfrm>
          <a:prstGeom prst="rect">
            <a:avLst/>
          </a:prstGeom>
        </p:spPr>
      </p:pic>
      <p:pic>
        <p:nvPicPr>
          <p:cNvPr id="77" name="flag_Bench2">
            <a:extLst>
              <a:ext uri="{FF2B5EF4-FFF2-40B4-BE49-F238E27FC236}">
                <a16:creationId xmlns:a16="http://schemas.microsoft.com/office/drawing/2014/main" id="{F2AE39F3-DDCC-4AA6-BDEF-A75CEFD18EE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3758102"/>
            <a:ext cx="290591" cy="201178"/>
          </a:xfrm>
          <a:prstGeom prst="rect">
            <a:avLst/>
          </a:prstGeom>
        </p:spPr>
      </p:pic>
      <p:sp>
        <p:nvSpPr>
          <p:cNvPr id="7" name="Espace réservé du numéro de diapositive 6">
            <a:extLst>
              <a:ext uri="{FF2B5EF4-FFF2-40B4-BE49-F238E27FC236}">
                <a16:creationId xmlns:a16="http://schemas.microsoft.com/office/drawing/2014/main" id="{2CA3B175-8C98-4192-AF0D-584E5405548A}"/>
              </a:ext>
            </a:extLst>
          </p:cNvPr>
          <p:cNvSpPr>
            <a:spLocks noGrp="1"/>
          </p:cNvSpPr>
          <p:nvPr>
            <p:ph type="sldNum" sz="quarter" idx="17"/>
          </p:nvPr>
        </p:nvSpPr>
        <p:spPr/>
        <p:txBody>
          <a:bodyPr/>
          <a:lstStyle/>
          <a:p>
            <a:fld id="{4034BEE3-566C-4068-A777-C3A4762E861B}" type="slidenum">
              <a:rPr lang="en-GB" smtClean="0"/>
              <a:pPr/>
              <a:t>33</a:t>
            </a:fld>
            <a:endParaRPr lang="en-GB" dirty="0"/>
          </a:p>
        </p:txBody>
      </p:sp>
      <p:graphicFrame>
        <p:nvGraphicFramePr>
          <p:cNvPr id="68" name="Tableau 96">
            <a:extLst>
              <a:ext uri="{FF2B5EF4-FFF2-40B4-BE49-F238E27FC236}">
                <a16:creationId xmlns:a16="http://schemas.microsoft.com/office/drawing/2014/main" id="{77FABD2A-4712-4E72-9C8C-74A2CB252CD5}"/>
              </a:ext>
            </a:extLst>
          </p:cNvPr>
          <p:cNvGraphicFramePr>
            <a:graphicFrameLocks noGrp="1"/>
          </p:cNvGraphicFramePr>
          <p:nvPr/>
        </p:nvGraphicFramePr>
        <p:xfrm>
          <a:off x="1585549" y="5589838"/>
          <a:ext cx="9896354" cy="399604"/>
        </p:xfrm>
        <a:graphic>
          <a:graphicData uri="http://schemas.openxmlformats.org/drawingml/2006/table">
            <a:tbl>
              <a:tblPr>
                <a:tableStyleId>{5C22544A-7EE6-4342-B048-85BDC9FD1C3A}</a:tableStyleId>
              </a:tblPr>
              <a:tblGrid>
                <a:gridCol w="380629">
                  <a:extLst>
                    <a:ext uri="{9D8B030D-6E8A-4147-A177-3AD203B41FA5}">
                      <a16:colId xmlns:a16="http://schemas.microsoft.com/office/drawing/2014/main" val="2636464298"/>
                    </a:ext>
                  </a:extLst>
                </a:gridCol>
                <a:gridCol w="380629">
                  <a:extLst>
                    <a:ext uri="{9D8B030D-6E8A-4147-A177-3AD203B41FA5}">
                      <a16:colId xmlns:a16="http://schemas.microsoft.com/office/drawing/2014/main" val="762721362"/>
                    </a:ext>
                  </a:extLst>
                </a:gridCol>
                <a:gridCol w="380629">
                  <a:extLst>
                    <a:ext uri="{9D8B030D-6E8A-4147-A177-3AD203B41FA5}">
                      <a16:colId xmlns:a16="http://schemas.microsoft.com/office/drawing/2014/main" val="837911860"/>
                    </a:ext>
                  </a:extLst>
                </a:gridCol>
                <a:gridCol w="380629">
                  <a:extLst>
                    <a:ext uri="{9D8B030D-6E8A-4147-A177-3AD203B41FA5}">
                      <a16:colId xmlns:a16="http://schemas.microsoft.com/office/drawing/2014/main" val="1175011300"/>
                    </a:ext>
                  </a:extLst>
                </a:gridCol>
                <a:gridCol w="380629">
                  <a:extLst>
                    <a:ext uri="{9D8B030D-6E8A-4147-A177-3AD203B41FA5}">
                      <a16:colId xmlns:a16="http://schemas.microsoft.com/office/drawing/2014/main" val="2158390868"/>
                    </a:ext>
                  </a:extLst>
                </a:gridCol>
                <a:gridCol w="380629">
                  <a:extLst>
                    <a:ext uri="{9D8B030D-6E8A-4147-A177-3AD203B41FA5}">
                      <a16:colId xmlns:a16="http://schemas.microsoft.com/office/drawing/2014/main" val="3706698877"/>
                    </a:ext>
                  </a:extLst>
                </a:gridCol>
                <a:gridCol w="380629">
                  <a:extLst>
                    <a:ext uri="{9D8B030D-6E8A-4147-A177-3AD203B41FA5}">
                      <a16:colId xmlns:a16="http://schemas.microsoft.com/office/drawing/2014/main" val="3174407786"/>
                    </a:ext>
                  </a:extLst>
                </a:gridCol>
                <a:gridCol w="380629">
                  <a:extLst>
                    <a:ext uri="{9D8B030D-6E8A-4147-A177-3AD203B41FA5}">
                      <a16:colId xmlns:a16="http://schemas.microsoft.com/office/drawing/2014/main" val="2416713272"/>
                    </a:ext>
                  </a:extLst>
                </a:gridCol>
                <a:gridCol w="380629">
                  <a:extLst>
                    <a:ext uri="{9D8B030D-6E8A-4147-A177-3AD203B41FA5}">
                      <a16:colId xmlns:a16="http://schemas.microsoft.com/office/drawing/2014/main" val="2258208263"/>
                    </a:ext>
                  </a:extLst>
                </a:gridCol>
                <a:gridCol w="380629">
                  <a:extLst>
                    <a:ext uri="{9D8B030D-6E8A-4147-A177-3AD203B41FA5}">
                      <a16:colId xmlns:a16="http://schemas.microsoft.com/office/drawing/2014/main" val="1601418270"/>
                    </a:ext>
                  </a:extLst>
                </a:gridCol>
                <a:gridCol w="380629">
                  <a:extLst>
                    <a:ext uri="{9D8B030D-6E8A-4147-A177-3AD203B41FA5}">
                      <a16:colId xmlns:a16="http://schemas.microsoft.com/office/drawing/2014/main" val="565892123"/>
                    </a:ext>
                  </a:extLst>
                </a:gridCol>
                <a:gridCol w="380629">
                  <a:extLst>
                    <a:ext uri="{9D8B030D-6E8A-4147-A177-3AD203B41FA5}">
                      <a16:colId xmlns:a16="http://schemas.microsoft.com/office/drawing/2014/main" val="2432318168"/>
                    </a:ext>
                  </a:extLst>
                </a:gridCol>
                <a:gridCol w="380629">
                  <a:extLst>
                    <a:ext uri="{9D8B030D-6E8A-4147-A177-3AD203B41FA5}">
                      <a16:colId xmlns:a16="http://schemas.microsoft.com/office/drawing/2014/main" val="1911352748"/>
                    </a:ext>
                  </a:extLst>
                </a:gridCol>
                <a:gridCol w="380629">
                  <a:extLst>
                    <a:ext uri="{9D8B030D-6E8A-4147-A177-3AD203B41FA5}">
                      <a16:colId xmlns:a16="http://schemas.microsoft.com/office/drawing/2014/main" val="3188861593"/>
                    </a:ext>
                  </a:extLst>
                </a:gridCol>
                <a:gridCol w="380629">
                  <a:extLst>
                    <a:ext uri="{9D8B030D-6E8A-4147-A177-3AD203B41FA5}">
                      <a16:colId xmlns:a16="http://schemas.microsoft.com/office/drawing/2014/main" val="1889501881"/>
                    </a:ext>
                  </a:extLst>
                </a:gridCol>
                <a:gridCol w="380629">
                  <a:extLst>
                    <a:ext uri="{9D8B030D-6E8A-4147-A177-3AD203B41FA5}">
                      <a16:colId xmlns:a16="http://schemas.microsoft.com/office/drawing/2014/main" val="816911396"/>
                    </a:ext>
                  </a:extLst>
                </a:gridCol>
                <a:gridCol w="380629">
                  <a:extLst>
                    <a:ext uri="{9D8B030D-6E8A-4147-A177-3AD203B41FA5}">
                      <a16:colId xmlns:a16="http://schemas.microsoft.com/office/drawing/2014/main" val="1126160287"/>
                    </a:ext>
                  </a:extLst>
                </a:gridCol>
                <a:gridCol w="380629">
                  <a:extLst>
                    <a:ext uri="{9D8B030D-6E8A-4147-A177-3AD203B41FA5}">
                      <a16:colId xmlns:a16="http://schemas.microsoft.com/office/drawing/2014/main" val="4165962195"/>
                    </a:ext>
                  </a:extLst>
                </a:gridCol>
                <a:gridCol w="380629">
                  <a:extLst>
                    <a:ext uri="{9D8B030D-6E8A-4147-A177-3AD203B41FA5}">
                      <a16:colId xmlns:a16="http://schemas.microsoft.com/office/drawing/2014/main" val="91057303"/>
                    </a:ext>
                  </a:extLst>
                </a:gridCol>
                <a:gridCol w="380629">
                  <a:extLst>
                    <a:ext uri="{9D8B030D-6E8A-4147-A177-3AD203B41FA5}">
                      <a16:colId xmlns:a16="http://schemas.microsoft.com/office/drawing/2014/main" val="4289292331"/>
                    </a:ext>
                  </a:extLst>
                </a:gridCol>
                <a:gridCol w="380629">
                  <a:extLst>
                    <a:ext uri="{9D8B030D-6E8A-4147-A177-3AD203B41FA5}">
                      <a16:colId xmlns:a16="http://schemas.microsoft.com/office/drawing/2014/main" val="814938909"/>
                    </a:ext>
                  </a:extLst>
                </a:gridCol>
                <a:gridCol w="380629">
                  <a:extLst>
                    <a:ext uri="{9D8B030D-6E8A-4147-A177-3AD203B41FA5}">
                      <a16:colId xmlns:a16="http://schemas.microsoft.com/office/drawing/2014/main" val="1739728774"/>
                    </a:ext>
                  </a:extLst>
                </a:gridCol>
                <a:gridCol w="380629">
                  <a:extLst>
                    <a:ext uri="{9D8B030D-6E8A-4147-A177-3AD203B41FA5}">
                      <a16:colId xmlns:a16="http://schemas.microsoft.com/office/drawing/2014/main" val="1436988609"/>
                    </a:ext>
                  </a:extLst>
                </a:gridCol>
                <a:gridCol w="380629">
                  <a:extLst>
                    <a:ext uri="{9D8B030D-6E8A-4147-A177-3AD203B41FA5}">
                      <a16:colId xmlns:a16="http://schemas.microsoft.com/office/drawing/2014/main" val="876599203"/>
                    </a:ext>
                  </a:extLst>
                </a:gridCol>
                <a:gridCol w="380629">
                  <a:extLst>
                    <a:ext uri="{9D8B030D-6E8A-4147-A177-3AD203B41FA5}">
                      <a16:colId xmlns:a16="http://schemas.microsoft.com/office/drawing/2014/main" val="2272701257"/>
                    </a:ext>
                  </a:extLst>
                </a:gridCol>
                <a:gridCol w="38062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sp>
        <p:nvSpPr>
          <p:cNvPr id="69" name="Rectangle 68">
            <a:extLst>
              <a:ext uri="{FF2B5EF4-FFF2-40B4-BE49-F238E27FC236}">
                <a16:creationId xmlns:a16="http://schemas.microsoft.com/office/drawing/2014/main" id="{6A5AB163-DDC0-4C93-B6C4-D1F88EA3534C}"/>
              </a:ext>
            </a:extLst>
          </p:cNvPr>
          <p:cNvSpPr/>
          <p:nvPr/>
        </p:nvSpPr>
        <p:spPr>
          <a:xfrm>
            <a:off x="6805004" y="611185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
        <p:nvSpPr>
          <p:cNvPr id="182" name="R1_Bench">
            <a:extLst>
              <a:ext uri="{FF2B5EF4-FFF2-40B4-BE49-F238E27FC236}">
                <a16:creationId xmlns:a16="http://schemas.microsoft.com/office/drawing/2014/main" id="{8CD9D1CF-4280-48E0-A2CF-32FF0C098943}"/>
              </a:ext>
            </a:extLst>
          </p:cNvPr>
          <p:cNvSpPr txBox="1"/>
          <p:nvPr/>
        </p:nvSpPr>
        <p:spPr>
          <a:xfrm>
            <a:off x="11844888" y="3145616"/>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8E7F"/>
                </a:solidFill>
                <a:latin typeface="+mj-lt"/>
              </a:rPr>
              <a:t>59</a:t>
            </a:r>
            <a:endParaRPr lang="fr-FR" sz="1400" b="1" dirty="0">
              <a:solidFill>
                <a:srgbClr val="008E7F"/>
              </a:solidFill>
              <a:latin typeface="+mj-lt"/>
            </a:endParaRPr>
          </a:p>
        </p:txBody>
      </p:sp>
      <p:sp>
        <p:nvSpPr>
          <p:cNvPr id="184" name="R2_Bench">
            <a:extLst>
              <a:ext uri="{FF2B5EF4-FFF2-40B4-BE49-F238E27FC236}">
                <a16:creationId xmlns:a16="http://schemas.microsoft.com/office/drawing/2014/main" id="{D962210A-0D54-44F5-B1B2-78B129EAA739}"/>
              </a:ext>
            </a:extLst>
          </p:cNvPr>
          <p:cNvSpPr txBox="1"/>
          <p:nvPr/>
        </p:nvSpPr>
        <p:spPr>
          <a:xfrm>
            <a:off x="11844888" y="4025287"/>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8E7F"/>
                </a:solidFill>
                <a:latin typeface="+mj-lt"/>
              </a:rPr>
              <a:t>40</a:t>
            </a:r>
            <a:endParaRPr lang="fr-FR" sz="1400" b="1" dirty="0">
              <a:solidFill>
                <a:srgbClr val="008E7F"/>
              </a:solidFill>
              <a:latin typeface="+mj-lt"/>
            </a:endParaRPr>
          </a:p>
        </p:txBody>
      </p:sp>
      <p:pic>
        <p:nvPicPr>
          <p:cNvPr id="186" name="flag_world1">
            <a:extLst>
              <a:ext uri="{FF2B5EF4-FFF2-40B4-BE49-F238E27FC236}">
                <a16:creationId xmlns:a16="http://schemas.microsoft.com/office/drawing/2014/main" id="{6A0301C6-945C-4D7C-8013-E4127564AEA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1529188" y="3108913"/>
            <a:ext cx="234145" cy="234145"/>
          </a:xfrm>
          <a:prstGeom prst="rect">
            <a:avLst/>
          </a:prstGeom>
        </p:spPr>
      </p:pic>
      <p:pic>
        <p:nvPicPr>
          <p:cNvPr id="187" name="flag_world1">
            <a:extLst>
              <a:ext uri="{FF2B5EF4-FFF2-40B4-BE49-F238E27FC236}">
                <a16:creationId xmlns:a16="http://schemas.microsoft.com/office/drawing/2014/main" id="{6AF0E88E-0F1B-40EF-8D03-05084DA87B0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1529188" y="4006747"/>
            <a:ext cx="234145" cy="234145"/>
          </a:xfrm>
          <a:prstGeom prst="rect">
            <a:avLst/>
          </a:prstGeom>
        </p:spPr>
      </p:pic>
      <p:grpSp>
        <p:nvGrpSpPr>
          <p:cNvPr id="62" name="Group 61">
            <a:extLst>
              <a:ext uri="{FF2B5EF4-FFF2-40B4-BE49-F238E27FC236}">
                <a16:creationId xmlns:a16="http://schemas.microsoft.com/office/drawing/2014/main" id="{8B1A4370-4CF0-4041-BA9E-16C5C05341F4}"/>
              </a:ext>
            </a:extLst>
          </p:cNvPr>
          <p:cNvGrpSpPr/>
          <p:nvPr/>
        </p:nvGrpSpPr>
        <p:grpSpPr>
          <a:xfrm>
            <a:off x="1662574" y="5377105"/>
            <a:ext cx="9724974" cy="189739"/>
            <a:chOff x="1662574" y="5377105"/>
            <a:chExt cx="9724974" cy="189739"/>
          </a:xfrm>
        </p:grpSpPr>
        <p:pic>
          <p:nvPicPr>
            <p:cNvPr id="63" name="Picture 62" descr="Shape, rectangle&#10;&#10;Description automatically generated">
              <a:extLst>
                <a:ext uri="{FF2B5EF4-FFF2-40B4-BE49-F238E27FC236}">
                  <a16:creationId xmlns:a16="http://schemas.microsoft.com/office/drawing/2014/main" id="{02612823-C7AE-4316-910D-574E9DA2F217}"/>
                </a:ext>
              </a:extLst>
            </p:cNvPr>
            <p:cNvPicPr>
              <a:picLocks noChangeAspect="1"/>
            </p:cNvPicPr>
            <p:nvPr/>
          </p:nvPicPr>
          <p:blipFill>
            <a:blip r:embed="rId12"/>
            <a:stretch>
              <a:fillRect/>
            </a:stretch>
          </p:blipFill>
          <p:spPr>
            <a:xfrm>
              <a:off x="1662574" y="5387974"/>
              <a:ext cx="252000" cy="168000"/>
            </a:xfrm>
            <a:prstGeom prst="rect">
              <a:avLst/>
            </a:prstGeom>
          </p:spPr>
        </p:pic>
        <p:pic>
          <p:nvPicPr>
            <p:cNvPr id="64" name="Picture 63" descr="Logo&#10;&#10;Description automatically generated">
              <a:extLst>
                <a:ext uri="{FF2B5EF4-FFF2-40B4-BE49-F238E27FC236}">
                  <a16:creationId xmlns:a16="http://schemas.microsoft.com/office/drawing/2014/main" id="{799E55A6-C237-4D2B-B104-7059F37DDC95}"/>
                </a:ext>
              </a:extLst>
            </p:cNvPr>
            <p:cNvPicPr>
              <a:picLocks noChangeAspect="1"/>
            </p:cNvPicPr>
            <p:nvPr/>
          </p:nvPicPr>
          <p:blipFill>
            <a:blip r:embed="rId13"/>
            <a:stretch>
              <a:fillRect/>
            </a:stretch>
          </p:blipFill>
          <p:spPr>
            <a:xfrm>
              <a:off x="2041493" y="5387783"/>
              <a:ext cx="252000" cy="168382"/>
            </a:xfrm>
            <a:prstGeom prst="rect">
              <a:avLst/>
            </a:prstGeom>
          </p:spPr>
        </p:pic>
        <p:pic>
          <p:nvPicPr>
            <p:cNvPr id="66" name="Picture 65" descr="Shape, background pattern&#10;&#10;Description automatically generated">
              <a:extLst>
                <a:ext uri="{FF2B5EF4-FFF2-40B4-BE49-F238E27FC236}">
                  <a16:creationId xmlns:a16="http://schemas.microsoft.com/office/drawing/2014/main" id="{1D23B3D5-492B-4DE1-AC76-8832436E1877}"/>
                </a:ext>
              </a:extLst>
            </p:cNvPr>
            <p:cNvPicPr>
              <a:picLocks noChangeAspect="1"/>
            </p:cNvPicPr>
            <p:nvPr/>
          </p:nvPicPr>
          <p:blipFill>
            <a:blip r:embed="rId14"/>
            <a:stretch>
              <a:fillRect/>
            </a:stretch>
          </p:blipFill>
          <p:spPr>
            <a:xfrm>
              <a:off x="2420412" y="5396374"/>
              <a:ext cx="252000" cy="151200"/>
            </a:xfrm>
            <a:prstGeom prst="rect">
              <a:avLst/>
            </a:prstGeom>
          </p:spPr>
        </p:pic>
        <p:pic>
          <p:nvPicPr>
            <p:cNvPr id="67" name="Image 22">
              <a:extLst>
                <a:ext uri="{FF2B5EF4-FFF2-40B4-BE49-F238E27FC236}">
                  <a16:creationId xmlns:a16="http://schemas.microsoft.com/office/drawing/2014/main" id="{C92643FF-383A-4A2F-887D-077ADCE9AFCC}"/>
                </a:ext>
              </a:extLst>
            </p:cNvPr>
            <p:cNvPicPr>
              <a:picLocks noChangeAspect="1"/>
            </p:cNvPicPr>
            <p:nvPr/>
          </p:nvPicPr>
          <p:blipFill>
            <a:blip r:embed="rId15"/>
            <a:stretch>
              <a:fillRect/>
            </a:stretch>
          </p:blipFill>
          <p:spPr>
            <a:xfrm flipH="1">
              <a:off x="2799331" y="5387958"/>
              <a:ext cx="252000" cy="168033"/>
            </a:xfrm>
            <a:prstGeom prst="rect">
              <a:avLst/>
            </a:prstGeom>
          </p:spPr>
        </p:pic>
        <p:pic>
          <p:nvPicPr>
            <p:cNvPr id="94" name="Image 25">
              <a:extLst>
                <a:ext uri="{FF2B5EF4-FFF2-40B4-BE49-F238E27FC236}">
                  <a16:creationId xmlns:a16="http://schemas.microsoft.com/office/drawing/2014/main" id="{CEBF2041-C171-4D44-9480-56AF588B3B26}"/>
                </a:ext>
              </a:extLst>
            </p:cNvPr>
            <p:cNvPicPr>
              <a:picLocks noChangeAspect="1"/>
            </p:cNvPicPr>
            <p:nvPr/>
          </p:nvPicPr>
          <p:blipFill>
            <a:blip r:embed="rId16"/>
            <a:stretch>
              <a:fillRect/>
            </a:stretch>
          </p:blipFill>
          <p:spPr>
            <a:xfrm>
              <a:off x="3178250" y="5387995"/>
              <a:ext cx="252000" cy="167958"/>
            </a:xfrm>
            <a:prstGeom prst="rect">
              <a:avLst/>
            </a:prstGeom>
          </p:spPr>
        </p:pic>
        <p:pic>
          <p:nvPicPr>
            <p:cNvPr id="95" name="Image 28">
              <a:extLst>
                <a:ext uri="{FF2B5EF4-FFF2-40B4-BE49-F238E27FC236}">
                  <a16:creationId xmlns:a16="http://schemas.microsoft.com/office/drawing/2014/main" id="{47554075-CCF4-4189-9603-CB9235C2B275}"/>
                </a:ext>
              </a:extLst>
            </p:cNvPr>
            <p:cNvPicPr>
              <a:picLocks noChangeAspect="1"/>
            </p:cNvPicPr>
            <p:nvPr/>
          </p:nvPicPr>
          <p:blipFill>
            <a:blip r:embed="rId17"/>
            <a:stretch>
              <a:fillRect/>
            </a:stretch>
          </p:blipFill>
          <p:spPr>
            <a:xfrm>
              <a:off x="3557169" y="5387958"/>
              <a:ext cx="252000" cy="168033"/>
            </a:xfrm>
            <a:prstGeom prst="rect">
              <a:avLst/>
            </a:prstGeom>
          </p:spPr>
        </p:pic>
        <p:pic>
          <p:nvPicPr>
            <p:cNvPr id="96" name="Image 30">
              <a:extLst>
                <a:ext uri="{FF2B5EF4-FFF2-40B4-BE49-F238E27FC236}">
                  <a16:creationId xmlns:a16="http://schemas.microsoft.com/office/drawing/2014/main" id="{C51AF6AC-14FD-4BE4-92DB-00B60370D74D}"/>
                </a:ext>
              </a:extLst>
            </p:cNvPr>
            <p:cNvPicPr>
              <a:picLocks noChangeAspect="1"/>
            </p:cNvPicPr>
            <p:nvPr/>
          </p:nvPicPr>
          <p:blipFill>
            <a:blip r:embed="rId18"/>
            <a:stretch>
              <a:fillRect/>
            </a:stretch>
          </p:blipFill>
          <p:spPr>
            <a:xfrm>
              <a:off x="3936088" y="5387974"/>
              <a:ext cx="252000" cy="168000"/>
            </a:xfrm>
            <a:prstGeom prst="rect">
              <a:avLst/>
            </a:prstGeom>
          </p:spPr>
        </p:pic>
        <p:pic>
          <p:nvPicPr>
            <p:cNvPr id="97" name="Image 41">
              <a:extLst>
                <a:ext uri="{FF2B5EF4-FFF2-40B4-BE49-F238E27FC236}">
                  <a16:creationId xmlns:a16="http://schemas.microsoft.com/office/drawing/2014/main" id="{BEB55AEF-DB1A-4E8A-A501-03C136828CD5}"/>
                </a:ext>
              </a:extLst>
            </p:cNvPr>
            <p:cNvPicPr>
              <a:picLocks noChangeAspect="1"/>
            </p:cNvPicPr>
            <p:nvPr/>
          </p:nvPicPr>
          <p:blipFill>
            <a:blip r:embed="rId19"/>
            <a:stretch>
              <a:fillRect/>
            </a:stretch>
          </p:blipFill>
          <p:spPr>
            <a:xfrm>
              <a:off x="4315007" y="5387974"/>
              <a:ext cx="252000" cy="168000"/>
            </a:xfrm>
            <a:prstGeom prst="rect">
              <a:avLst/>
            </a:prstGeom>
          </p:spPr>
        </p:pic>
        <p:pic>
          <p:nvPicPr>
            <p:cNvPr id="98" name="Image 45">
              <a:extLst>
                <a:ext uri="{FF2B5EF4-FFF2-40B4-BE49-F238E27FC236}">
                  <a16:creationId xmlns:a16="http://schemas.microsoft.com/office/drawing/2014/main" id="{FDC24997-DA71-4AD6-9240-AE367C47ECBB}"/>
                </a:ext>
              </a:extLst>
            </p:cNvPr>
            <p:cNvPicPr>
              <a:picLocks noChangeAspect="1"/>
            </p:cNvPicPr>
            <p:nvPr/>
          </p:nvPicPr>
          <p:blipFill>
            <a:blip r:embed="rId20"/>
            <a:stretch>
              <a:fillRect/>
            </a:stretch>
          </p:blipFill>
          <p:spPr>
            <a:xfrm>
              <a:off x="5072834" y="5387958"/>
              <a:ext cx="252000" cy="168033"/>
            </a:xfrm>
            <a:prstGeom prst="rect">
              <a:avLst/>
            </a:prstGeom>
          </p:spPr>
        </p:pic>
        <p:pic>
          <p:nvPicPr>
            <p:cNvPr id="99" name="Image 47">
              <a:extLst>
                <a:ext uri="{FF2B5EF4-FFF2-40B4-BE49-F238E27FC236}">
                  <a16:creationId xmlns:a16="http://schemas.microsoft.com/office/drawing/2014/main" id="{65A7F173-A337-403C-AA55-75336433FBC1}"/>
                </a:ext>
              </a:extLst>
            </p:cNvPr>
            <p:cNvPicPr>
              <a:picLocks noChangeAspect="1"/>
            </p:cNvPicPr>
            <p:nvPr/>
          </p:nvPicPr>
          <p:blipFill>
            <a:blip r:embed="rId21"/>
            <a:stretch>
              <a:fillRect/>
            </a:stretch>
          </p:blipFill>
          <p:spPr>
            <a:xfrm>
              <a:off x="5451753" y="5396374"/>
              <a:ext cx="252000" cy="151200"/>
            </a:xfrm>
            <a:prstGeom prst="rect">
              <a:avLst/>
            </a:prstGeom>
          </p:spPr>
        </p:pic>
        <p:pic>
          <p:nvPicPr>
            <p:cNvPr id="100" name="Image 49">
              <a:extLst>
                <a:ext uri="{FF2B5EF4-FFF2-40B4-BE49-F238E27FC236}">
                  <a16:creationId xmlns:a16="http://schemas.microsoft.com/office/drawing/2014/main" id="{4FD40F7F-6A94-4E22-8F18-926FACA3A668}"/>
                </a:ext>
              </a:extLst>
            </p:cNvPr>
            <p:cNvPicPr>
              <a:picLocks noChangeAspect="1"/>
            </p:cNvPicPr>
            <p:nvPr/>
          </p:nvPicPr>
          <p:blipFill>
            <a:blip r:embed="rId22"/>
            <a:stretch>
              <a:fillRect/>
            </a:stretch>
          </p:blipFill>
          <p:spPr>
            <a:xfrm>
              <a:off x="5830672" y="5388007"/>
              <a:ext cx="252000" cy="167934"/>
            </a:xfrm>
            <a:prstGeom prst="rect">
              <a:avLst/>
            </a:prstGeom>
          </p:spPr>
        </p:pic>
        <p:pic>
          <p:nvPicPr>
            <p:cNvPr id="101" name="Image 51">
              <a:extLst>
                <a:ext uri="{FF2B5EF4-FFF2-40B4-BE49-F238E27FC236}">
                  <a16:creationId xmlns:a16="http://schemas.microsoft.com/office/drawing/2014/main" id="{90E1656A-393A-4C66-836E-7A9AD49000EC}"/>
                </a:ext>
              </a:extLst>
            </p:cNvPr>
            <p:cNvPicPr>
              <a:picLocks noChangeAspect="1"/>
            </p:cNvPicPr>
            <p:nvPr/>
          </p:nvPicPr>
          <p:blipFill>
            <a:blip r:embed="rId23"/>
            <a:stretch>
              <a:fillRect/>
            </a:stretch>
          </p:blipFill>
          <p:spPr>
            <a:xfrm>
              <a:off x="6209591" y="5387958"/>
              <a:ext cx="252000" cy="168033"/>
            </a:xfrm>
            <a:prstGeom prst="rect">
              <a:avLst/>
            </a:prstGeom>
          </p:spPr>
        </p:pic>
        <p:pic>
          <p:nvPicPr>
            <p:cNvPr id="102" name="Image 53">
              <a:extLst>
                <a:ext uri="{FF2B5EF4-FFF2-40B4-BE49-F238E27FC236}">
                  <a16:creationId xmlns:a16="http://schemas.microsoft.com/office/drawing/2014/main" id="{DDFB7FE2-B5CF-451B-98F2-B1FA6A742C2E}"/>
                </a:ext>
              </a:extLst>
            </p:cNvPr>
            <p:cNvPicPr>
              <a:picLocks noChangeAspect="1"/>
            </p:cNvPicPr>
            <p:nvPr/>
          </p:nvPicPr>
          <p:blipFill>
            <a:blip r:embed="rId24"/>
            <a:stretch>
              <a:fillRect/>
            </a:stretch>
          </p:blipFill>
          <p:spPr>
            <a:xfrm>
              <a:off x="6588510" y="5393224"/>
              <a:ext cx="252000" cy="157500"/>
            </a:xfrm>
            <a:prstGeom prst="rect">
              <a:avLst/>
            </a:prstGeom>
          </p:spPr>
        </p:pic>
        <p:pic>
          <p:nvPicPr>
            <p:cNvPr id="103" name="Image 55">
              <a:extLst>
                <a:ext uri="{FF2B5EF4-FFF2-40B4-BE49-F238E27FC236}">
                  <a16:creationId xmlns:a16="http://schemas.microsoft.com/office/drawing/2014/main" id="{5133CD5E-4C54-4282-BE19-C57EC884109D}"/>
                </a:ext>
              </a:extLst>
            </p:cNvPr>
            <p:cNvPicPr>
              <a:picLocks noChangeAspect="1"/>
            </p:cNvPicPr>
            <p:nvPr/>
          </p:nvPicPr>
          <p:blipFill>
            <a:blip r:embed="rId25"/>
            <a:stretch>
              <a:fillRect/>
            </a:stretch>
          </p:blipFill>
          <p:spPr>
            <a:xfrm>
              <a:off x="6967429" y="5388056"/>
              <a:ext cx="252000" cy="167836"/>
            </a:xfrm>
            <a:prstGeom prst="rect">
              <a:avLst/>
            </a:prstGeom>
          </p:spPr>
        </p:pic>
        <p:pic>
          <p:nvPicPr>
            <p:cNvPr id="104" name="Image 57">
              <a:extLst>
                <a:ext uri="{FF2B5EF4-FFF2-40B4-BE49-F238E27FC236}">
                  <a16:creationId xmlns:a16="http://schemas.microsoft.com/office/drawing/2014/main" id="{EB1B4A99-A2C0-4092-8155-1E7C36E072B9}"/>
                </a:ext>
              </a:extLst>
            </p:cNvPr>
            <p:cNvPicPr>
              <a:picLocks noChangeAspect="1"/>
            </p:cNvPicPr>
            <p:nvPr/>
          </p:nvPicPr>
          <p:blipFill>
            <a:blip r:embed="rId26"/>
            <a:stretch>
              <a:fillRect/>
            </a:stretch>
          </p:blipFill>
          <p:spPr>
            <a:xfrm>
              <a:off x="7346348" y="5387958"/>
              <a:ext cx="252000" cy="168033"/>
            </a:xfrm>
            <a:prstGeom prst="rect">
              <a:avLst/>
            </a:prstGeom>
          </p:spPr>
        </p:pic>
        <p:pic>
          <p:nvPicPr>
            <p:cNvPr id="105" name="Image 59" descr="Une image contenant texte, clipart&#10;&#10;Description générée automatiquement">
              <a:extLst>
                <a:ext uri="{FF2B5EF4-FFF2-40B4-BE49-F238E27FC236}">
                  <a16:creationId xmlns:a16="http://schemas.microsoft.com/office/drawing/2014/main" id="{8EFDA16C-B126-4338-892D-798D8E4C6041}"/>
                </a:ext>
              </a:extLst>
            </p:cNvPr>
            <p:cNvPicPr>
              <a:picLocks noChangeAspect="1"/>
            </p:cNvPicPr>
            <p:nvPr/>
          </p:nvPicPr>
          <p:blipFill>
            <a:blip r:embed="rId27"/>
            <a:stretch>
              <a:fillRect/>
            </a:stretch>
          </p:blipFill>
          <p:spPr>
            <a:xfrm>
              <a:off x="7725267" y="5377105"/>
              <a:ext cx="252000" cy="189739"/>
            </a:xfrm>
            <a:prstGeom prst="rect">
              <a:avLst/>
            </a:prstGeom>
          </p:spPr>
        </p:pic>
        <p:pic>
          <p:nvPicPr>
            <p:cNvPr id="106" name="Image 61">
              <a:extLst>
                <a:ext uri="{FF2B5EF4-FFF2-40B4-BE49-F238E27FC236}">
                  <a16:creationId xmlns:a16="http://schemas.microsoft.com/office/drawing/2014/main" id="{2ED4C187-AFC6-475A-BFFB-61223A2B4DDA}"/>
                </a:ext>
              </a:extLst>
            </p:cNvPr>
            <p:cNvPicPr>
              <a:picLocks noChangeAspect="1"/>
            </p:cNvPicPr>
            <p:nvPr/>
          </p:nvPicPr>
          <p:blipFill>
            <a:blip r:embed="rId28"/>
            <a:stretch>
              <a:fillRect/>
            </a:stretch>
          </p:blipFill>
          <p:spPr>
            <a:xfrm>
              <a:off x="8104186" y="5394996"/>
              <a:ext cx="252000" cy="153956"/>
            </a:xfrm>
            <a:prstGeom prst="rect">
              <a:avLst/>
            </a:prstGeom>
          </p:spPr>
        </p:pic>
        <p:pic>
          <p:nvPicPr>
            <p:cNvPr id="107" name="Image 64">
              <a:extLst>
                <a:ext uri="{FF2B5EF4-FFF2-40B4-BE49-F238E27FC236}">
                  <a16:creationId xmlns:a16="http://schemas.microsoft.com/office/drawing/2014/main" id="{0789B943-2F8B-4EE8-971F-25217CBE4FAA}"/>
                </a:ext>
              </a:extLst>
            </p:cNvPr>
            <p:cNvPicPr>
              <a:picLocks noChangeAspect="1"/>
            </p:cNvPicPr>
            <p:nvPr/>
          </p:nvPicPr>
          <p:blipFill>
            <a:blip r:embed="rId29"/>
            <a:stretch>
              <a:fillRect/>
            </a:stretch>
          </p:blipFill>
          <p:spPr>
            <a:xfrm>
              <a:off x="8483105" y="5380329"/>
              <a:ext cx="252000" cy="183291"/>
            </a:xfrm>
            <a:prstGeom prst="rect">
              <a:avLst/>
            </a:prstGeom>
          </p:spPr>
        </p:pic>
        <p:pic>
          <p:nvPicPr>
            <p:cNvPr id="108" name="Image 68">
              <a:extLst>
                <a:ext uri="{FF2B5EF4-FFF2-40B4-BE49-F238E27FC236}">
                  <a16:creationId xmlns:a16="http://schemas.microsoft.com/office/drawing/2014/main" id="{067B156D-D2E0-43B1-BEA1-D0FB0ACDA025}"/>
                </a:ext>
              </a:extLst>
            </p:cNvPr>
            <p:cNvPicPr>
              <a:picLocks noChangeAspect="1"/>
            </p:cNvPicPr>
            <p:nvPr/>
          </p:nvPicPr>
          <p:blipFill>
            <a:blip r:embed="rId30"/>
            <a:stretch>
              <a:fillRect/>
            </a:stretch>
          </p:blipFill>
          <p:spPr>
            <a:xfrm>
              <a:off x="8862024" y="5393224"/>
              <a:ext cx="252000" cy="157500"/>
            </a:xfrm>
            <a:prstGeom prst="rect">
              <a:avLst/>
            </a:prstGeom>
          </p:spPr>
        </p:pic>
        <p:pic>
          <p:nvPicPr>
            <p:cNvPr id="109" name="Image 70" descr="Une image contenant texte, graphiques vectoriels, carte de visite&#10;&#10;Description générée automatiquement">
              <a:extLst>
                <a:ext uri="{FF2B5EF4-FFF2-40B4-BE49-F238E27FC236}">
                  <a16:creationId xmlns:a16="http://schemas.microsoft.com/office/drawing/2014/main" id="{8FFD7520-8B83-48E5-8765-ED1D2F42AAEE}"/>
                </a:ext>
              </a:extLst>
            </p:cNvPr>
            <p:cNvPicPr>
              <a:picLocks noChangeAspect="1"/>
            </p:cNvPicPr>
            <p:nvPr/>
          </p:nvPicPr>
          <p:blipFill>
            <a:blip r:embed="rId31"/>
            <a:stretch>
              <a:fillRect/>
            </a:stretch>
          </p:blipFill>
          <p:spPr>
            <a:xfrm>
              <a:off x="9240943" y="5383587"/>
              <a:ext cx="252000" cy="176775"/>
            </a:xfrm>
            <a:prstGeom prst="rect">
              <a:avLst/>
            </a:prstGeom>
          </p:spPr>
        </p:pic>
        <p:pic>
          <p:nvPicPr>
            <p:cNvPr id="110" name="Image 72">
              <a:extLst>
                <a:ext uri="{FF2B5EF4-FFF2-40B4-BE49-F238E27FC236}">
                  <a16:creationId xmlns:a16="http://schemas.microsoft.com/office/drawing/2014/main" id="{82CD9FA7-FD3E-44C5-814B-38A12BBF7B0E}"/>
                </a:ext>
              </a:extLst>
            </p:cNvPr>
            <p:cNvPicPr>
              <a:picLocks noChangeAspect="1"/>
            </p:cNvPicPr>
            <p:nvPr/>
          </p:nvPicPr>
          <p:blipFill>
            <a:blip r:embed="rId32"/>
            <a:stretch>
              <a:fillRect/>
            </a:stretch>
          </p:blipFill>
          <p:spPr>
            <a:xfrm>
              <a:off x="9619862" y="5387958"/>
              <a:ext cx="252000" cy="168033"/>
            </a:xfrm>
            <a:prstGeom prst="rect">
              <a:avLst/>
            </a:prstGeom>
          </p:spPr>
        </p:pic>
        <p:pic>
          <p:nvPicPr>
            <p:cNvPr id="111" name="Image 74">
              <a:extLst>
                <a:ext uri="{FF2B5EF4-FFF2-40B4-BE49-F238E27FC236}">
                  <a16:creationId xmlns:a16="http://schemas.microsoft.com/office/drawing/2014/main" id="{1AC0955F-C485-4507-A9D0-C3D3F07A1F0A}"/>
                </a:ext>
              </a:extLst>
            </p:cNvPr>
            <p:cNvPicPr>
              <a:picLocks noChangeAspect="1"/>
            </p:cNvPicPr>
            <p:nvPr/>
          </p:nvPicPr>
          <p:blipFill>
            <a:blip r:embed="rId33"/>
            <a:stretch>
              <a:fillRect/>
            </a:stretch>
          </p:blipFill>
          <p:spPr>
            <a:xfrm>
              <a:off x="9998781" y="5388007"/>
              <a:ext cx="252000" cy="167934"/>
            </a:xfrm>
            <a:prstGeom prst="rect">
              <a:avLst/>
            </a:prstGeom>
          </p:spPr>
        </p:pic>
        <p:pic>
          <p:nvPicPr>
            <p:cNvPr id="112" name="Image 76">
              <a:extLst>
                <a:ext uri="{FF2B5EF4-FFF2-40B4-BE49-F238E27FC236}">
                  <a16:creationId xmlns:a16="http://schemas.microsoft.com/office/drawing/2014/main" id="{56A0FC61-99DF-4F2D-8DCE-17EC1EAE1BBC}"/>
                </a:ext>
              </a:extLst>
            </p:cNvPr>
            <p:cNvPicPr>
              <a:picLocks noChangeAspect="1"/>
            </p:cNvPicPr>
            <p:nvPr/>
          </p:nvPicPr>
          <p:blipFill>
            <a:blip r:embed="rId34"/>
            <a:stretch>
              <a:fillRect/>
            </a:stretch>
          </p:blipFill>
          <p:spPr>
            <a:xfrm>
              <a:off x="10377700" y="5387958"/>
              <a:ext cx="252000" cy="168033"/>
            </a:xfrm>
            <a:prstGeom prst="rect">
              <a:avLst/>
            </a:prstGeom>
          </p:spPr>
        </p:pic>
        <p:pic>
          <p:nvPicPr>
            <p:cNvPr id="113" name="Image 78">
              <a:extLst>
                <a:ext uri="{FF2B5EF4-FFF2-40B4-BE49-F238E27FC236}">
                  <a16:creationId xmlns:a16="http://schemas.microsoft.com/office/drawing/2014/main" id="{AC4A37F8-5BCA-466B-ADF6-ADDE65F4423C}"/>
                </a:ext>
              </a:extLst>
            </p:cNvPr>
            <p:cNvPicPr>
              <a:picLocks noChangeAspect="1"/>
            </p:cNvPicPr>
            <p:nvPr/>
          </p:nvPicPr>
          <p:blipFill>
            <a:blip r:embed="rId35"/>
            <a:stretch>
              <a:fillRect/>
            </a:stretch>
          </p:blipFill>
          <p:spPr>
            <a:xfrm>
              <a:off x="10756619" y="5388007"/>
              <a:ext cx="252000" cy="167934"/>
            </a:xfrm>
            <a:prstGeom prst="rect">
              <a:avLst/>
            </a:prstGeom>
          </p:spPr>
        </p:pic>
        <p:pic>
          <p:nvPicPr>
            <p:cNvPr id="115" name="Image 80">
              <a:extLst>
                <a:ext uri="{FF2B5EF4-FFF2-40B4-BE49-F238E27FC236}">
                  <a16:creationId xmlns:a16="http://schemas.microsoft.com/office/drawing/2014/main" id="{3B5AC30B-2039-45E5-B86E-9C2F3377A875}"/>
                </a:ext>
              </a:extLst>
            </p:cNvPr>
            <p:cNvPicPr>
              <a:picLocks noChangeAspect="1"/>
            </p:cNvPicPr>
            <p:nvPr/>
          </p:nvPicPr>
          <p:blipFill>
            <a:blip r:embed="rId36"/>
            <a:stretch>
              <a:fillRect/>
            </a:stretch>
          </p:blipFill>
          <p:spPr>
            <a:xfrm>
              <a:off x="11135548" y="5387958"/>
              <a:ext cx="252000" cy="168033"/>
            </a:xfrm>
            <a:prstGeom prst="rect">
              <a:avLst/>
            </a:prstGeom>
          </p:spPr>
        </p:pic>
        <p:pic>
          <p:nvPicPr>
            <p:cNvPr id="116" name="Image 43">
              <a:extLst>
                <a:ext uri="{FF2B5EF4-FFF2-40B4-BE49-F238E27FC236}">
                  <a16:creationId xmlns:a16="http://schemas.microsoft.com/office/drawing/2014/main" id="{ED40D1C4-0554-46F1-A66B-DA9D26ED956C}"/>
                </a:ext>
              </a:extLst>
            </p:cNvPr>
            <p:cNvPicPr>
              <a:picLocks noChangeAspect="1"/>
            </p:cNvPicPr>
            <p:nvPr/>
          </p:nvPicPr>
          <p:blipFill>
            <a:blip r:embed="rId37"/>
            <a:stretch>
              <a:fillRect/>
            </a:stretch>
          </p:blipFill>
          <p:spPr>
            <a:xfrm>
              <a:off x="4693926" y="5387374"/>
              <a:ext cx="251989" cy="169200"/>
            </a:xfrm>
            <a:prstGeom prst="rect">
              <a:avLst/>
            </a:prstGeom>
          </p:spPr>
        </p:pic>
      </p:grpSp>
      <p:sp>
        <p:nvSpPr>
          <p:cNvPr id="71" name="ZoneTexte 62">
            <a:extLst>
              <a:ext uri="{FF2B5EF4-FFF2-40B4-BE49-F238E27FC236}">
                <a16:creationId xmlns:a16="http://schemas.microsoft.com/office/drawing/2014/main" id="{351534E8-65B0-490A-A683-BE692E67BD13}"/>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a:t>
            </a:r>
          </a:p>
        </p:txBody>
      </p:sp>
      <p:pic>
        <p:nvPicPr>
          <p:cNvPr id="72" name="Graphique 75">
            <a:extLst>
              <a:ext uri="{FF2B5EF4-FFF2-40B4-BE49-F238E27FC236}">
                <a16:creationId xmlns:a16="http://schemas.microsoft.com/office/drawing/2014/main" id="{8C58C217-1334-4634-BB4B-86C182D522B1}"/>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639940" y="1502321"/>
            <a:ext cx="453989" cy="353661"/>
          </a:xfrm>
          <a:prstGeom prst="rect">
            <a:avLst/>
          </a:prstGeom>
        </p:spPr>
      </p:pic>
      <p:sp>
        <p:nvSpPr>
          <p:cNvPr id="73" name="ZoneTexte 22">
            <a:extLst>
              <a:ext uri="{FF2B5EF4-FFF2-40B4-BE49-F238E27FC236}">
                <a16:creationId xmlns:a16="http://schemas.microsoft.com/office/drawing/2014/main" id="{475639B6-C8C0-49CD-9654-0B99F4D9359B}"/>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schemeClr>
                </a:solidFill>
              </a:rPr>
              <a:t>*This question has been asked differently in 2021. </a:t>
            </a:r>
            <a:endParaRPr kumimoji="0" lang="en-US" sz="800" b="0" i="0" u="none" strike="noStrike" kern="1200" cap="none" spc="0" normalizeH="0" baseline="0" noProof="0" dirty="0">
              <a:ln>
                <a:noFill/>
              </a:ln>
              <a:solidFill>
                <a:schemeClr val="tx1">
                  <a:lumMod val="75000"/>
                </a:schemeClr>
              </a:solidFill>
              <a:effectLst/>
              <a:uLnTx/>
              <a:uFillTx/>
            </a:endParaRPr>
          </a:p>
        </p:txBody>
      </p:sp>
      <p:sp>
        <p:nvSpPr>
          <p:cNvPr id="58" name="Rectangle 57">
            <a:extLst>
              <a:ext uri="{FF2B5EF4-FFF2-40B4-BE49-F238E27FC236}">
                <a16:creationId xmlns:a16="http://schemas.microsoft.com/office/drawing/2014/main" id="{D1194B31-CABD-44B0-A409-994BD7F3BF3C}"/>
              </a:ext>
            </a:extLst>
          </p:cNvPr>
          <p:cNvSpPr/>
          <p:nvPr/>
        </p:nvSpPr>
        <p:spPr bwMode="ltGray">
          <a:xfrm>
            <a:off x="5020997" y="2514746"/>
            <a:ext cx="347152" cy="3619271"/>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4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2">
            <a:extLst>
              <a:ext uri="{FF2B5EF4-FFF2-40B4-BE49-F238E27FC236}">
                <a16:creationId xmlns:a16="http://schemas.microsoft.com/office/drawing/2014/main" id="{602F8678-2AC3-4AFE-9314-D02CEB11BB32}"/>
              </a:ext>
            </a:extLst>
          </p:cNvPr>
          <p:cNvSpPr>
            <a:spLocks noGrp="1"/>
          </p:cNvSpPr>
          <p:nvPr>
            <p:ph type="title"/>
          </p:nvPr>
        </p:nvSpPr>
        <p:spPr/>
        <p:txBody>
          <a:bodyPr/>
          <a:lstStyle/>
          <a:p>
            <a:r>
              <a:rPr lang="en-US" dirty="0"/>
              <a:t>CONSIDERATION FOR ALTERNATIVE FUEL TECHNOLOGIES*</a:t>
            </a:r>
            <a:endParaRPr lang="fr-FR" dirty="0"/>
          </a:p>
        </p:txBody>
      </p:sp>
      <p:sp>
        <p:nvSpPr>
          <p:cNvPr id="34" name="Espace réservé du texte 9">
            <a:extLst>
              <a:ext uri="{FF2B5EF4-FFF2-40B4-BE49-F238E27FC236}">
                <a16:creationId xmlns:a16="http://schemas.microsoft.com/office/drawing/2014/main" id="{C50A3F77-5443-4F3F-B6D0-1B458A602BD0}"/>
              </a:ext>
            </a:extLst>
          </p:cNvPr>
          <p:cNvSpPr>
            <a:spLocks noGrp="1"/>
          </p:cNvSpPr>
          <p:nvPr>
            <p:ph type="body" sz="quarter" idx="4294967295"/>
          </p:nvPr>
        </p:nvSpPr>
        <p:spPr>
          <a:xfrm>
            <a:off x="529200" y="659367"/>
            <a:ext cx="11086736" cy="246221"/>
          </a:xfrm>
        </p:spPr>
        <p:txBody>
          <a:bodyPr/>
          <a:lstStyle/>
          <a:p>
            <a:r>
              <a:rPr lang="en-US" sz="1600" dirty="0"/>
              <a:t>(At least one technology among all types)</a:t>
            </a:r>
          </a:p>
        </p:txBody>
      </p:sp>
      <p:sp>
        <p:nvSpPr>
          <p:cNvPr id="48" name="Rectangle 47">
            <a:extLst>
              <a:ext uri="{FF2B5EF4-FFF2-40B4-BE49-F238E27FC236}">
                <a16:creationId xmlns:a16="http://schemas.microsoft.com/office/drawing/2014/main" id="{89322E58-D4D7-428C-B3D5-C61536368331}"/>
              </a:ext>
            </a:extLst>
          </p:cNvPr>
          <p:cNvSpPr/>
          <p:nvPr/>
        </p:nvSpPr>
        <p:spPr bwMode="ltGray">
          <a:xfrm>
            <a:off x="2511776" y="1301371"/>
            <a:ext cx="756587" cy="4378162"/>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600" dirty="0">
              <a:solidFill>
                <a:srgbClr val="FFFFFF"/>
              </a:solidFill>
              <a:latin typeface="Arial" panose="020B0604020202020204" pitchFamily="34" charset="0"/>
              <a:cs typeface="Arial" panose="020B0604020202020204" pitchFamily="34" charset="0"/>
            </a:endParaRPr>
          </a:p>
        </p:txBody>
      </p:sp>
      <p:cxnSp>
        <p:nvCxnSpPr>
          <p:cNvPr id="55" name="Connecteur droit 54">
            <a:extLst>
              <a:ext uri="{FF2B5EF4-FFF2-40B4-BE49-F238E27FC236}">
                <a16:creationId xmlns:a16="http://schemas.microsoft.com/office/drawing/2014/main" id="{40FE2E9A-633E-4088-8EBC-EBC9FABA2AA8}"/>
              </a:ext>
            </a:extLst>
          </p:cNvPr>
          <p:cNvCxnSpPr>
            <a:cxnSpLocks/>
          </p:cNvCxnSpPr>
          <p:nvPr/>
        </p:nvCxnSpPr>
        <p:spPr>
          <a:xfrm>
            <a:off x="445352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F7550F95-C0FF-42CE-A27E-59137A76747C}"/>
              </a:ext>
            </a:extLst>
          </p:cNvPr>
          <p:cNvCxnSpPr>
            <a:cxnSpLocks/>
          </p:cNvCxnSpPr>
          <p:nvPr/>
        </p:nvCxnSpPr>
        <p:spPr>
          <a:xfrm>
            <a:off x="634758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6F98B087-258C-4202-8249-B635159A9ACD}"/>
              </a:ext>
            </a:extLst>
          </p:cNvPr>
          <p:cNvCxnSpPr>
            <a:cxnSpLocks/>
          </p:cNvCxnSpPr>
          <p:nvPr/>
        </p:nvCxnSpPr>
        <p:spPr>
          <a:xfrm>
            <a:off x="8229567"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B4584993-BBDA-4126-B539-3DF4FE9BFFAF}"/>
              </a:ext>
            </a:extLst>
          </p:cNvPr>
          <p:cNvCxnSpPr>
            <a:cxnSpLocks/>
          </p:cNvCxnSpPr>
          <p:nvPr/>
        </p:nvCxnSpPr>
        <p:spPr>
          <a:xfrm>
            <a:off x="10090748" y="171953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B536AB6B-2630-42DB-9E37-B6D81698B412}"/>
              </a:ext>
            </a:extLst>
          </p:cNvPr>
          <p:cNvSpPr txBox="1"/>
          <p:nvPr/>
        </p:nvSpPr>
        <p:spPr>
          <a:xfrm>
            <a:off x="2254859" y="1364464"/>
            <a:ext cx="1270420"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latin typeface="+mj-lt"/>
              </a:rPr>
              <a:t>TOTAL</a:t>
            </a:r>
          </a:p>
        </p:txBody>
      </p:sp>
      <p:sp>
        <p:nvSpPr>
          <p:cNvPr id="62" name="ZoneTexte 61">
            <a:extLst>
              <a:ext uri="{FF2B5EF4-FFF2-40B4-BE49-F238E27FC236}">
                <a16:creationId xmlns:a16="http://schemas.microsoft.com/office/drawing/2014/main" id="{73FE9790-235D-4C83-8D3A-44C3508D22D8}"/>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65" name="Groupe 64">
            <a:extLst>
              <a:ext uri="{FF2B5EF4-FFF2-40B4-BE49-F238E27FC236}">
                <a16:creationId xmlns:a16="http://schemas.microsoft.com/office/drawing/2014/main" id="{9D45DDEE-D40B-47D4-8709-14E4139B5719}"/>
              </a:ext>
            </a:extLst>
          </p:cNvPr>
          <p:cNvGrpSpPr/>
          <p:nvPr/>
        </p:nvGrpSpPr>
        <p:grpSpPr>
          <a:xfrm>
            <a:off x="-1" y="1755785"/>
            <a:ext cx="1669173" cy="1"/>
            <a:chOff x="8513442" y="720000"/>
            <a:chExt cx="3012811" cy="1"/>
          </a:xfrm>
        </p:grpSpPr>
        <p:cxnSp>
          <p:nvCxnSpPr>
            <p:cNvPr id="73" name="Connecteur droit 72">
              <a:extLst>
                <a:ext uri="{FF2B5EF4-FFF2-40B4-BE49-F238E27FC236}">
                  <a16:creationId xmlns:a16="http://schemas.microsoft.com/office/drawing/2014/main" id="{9904CF3A-CE99-460F-8189-5961B5739934}"/>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E9F9AD40-5A4D-4806-A683-9DED41645BFD}"/>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5E5D58CA-7CEA-4DF5-B9D5-1618AEF967CF}"/>
              </a:ext>
            </a:extLst>
          </p:cNvPr>
          <p:cNvSpPr/>
          <p:nvPr/>
        </p:nvSpPr>
        <p:spPr>
          <a:xfrm>
            <a:off x="6805004" y="611185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
        <p:nvSpPr>
          <p:cNvPr id="45" name="Label R1">
            <a:extLst>
              <a:ext uri="{FF2B5EF4-FFF2-40B4-BE49-F238E27FC236}">
                <a16:creationId xmlns:a16="http://schemas.microsoft.com/office/drawing/2014/main" id="{60EB05B0-46AC-4F01-A271-E786CC27AC22}"/>
              </a:ext>
            </a:extLst>
          </p:cNvPr>
          <p:cNvSpPr txBox="1"/>
          <p:nvPr/>
        </p:nvSpPr>
        <p:spPr>
          <a:xfrm>
            <a:off x="1012974" y="3066986"/>
            <a:ext cx="1120346" cy="846386"/>
          </a:xfrm>
          <a:prstGeom prst="rect">
            <a:avLst/>
          </a:prstGeom>
          <a:noFill/>
        </p:spPr>
        <p:txBody>
          <a:bodyPr wrap="square" lIns="0" tIns="0" rIns="0" bIns="0" rtlCol="0">
            <a:spAutoFit/>
          </a:bodyPr>
          <a:lstStyle/>
          <a:p>
            <a:pPr>
              <a:spcBef>
                <a:spcPts val="600"/>
              </a:spcBef>
            </a:pPr>
            <a:r>
              <a:rPr lang="en-US" sz="1100" dirty="0">
                <a:solidFill>
                  <a:srgbClr val="000000"/>
                </a:solidFill>
              </a:rPr>
              <a:t>ALREADY USING OR CONSIDER USING IN THE NEXT 3 YEARS</a:t>
            </a:r>
            <a:endParaRPr lang="fr-FR" sz="1100" dirty="0">
              <a:solidFill>
                <a:srgbClr val="000000"/>
              </a:solidFill>
            </a:endParaRPr>
          </a:p>
        </p:txBody>
      </p:sp>
      <p:cxnSp>
        <p:nvCxnSpPr>
          <p:cNvPr id="47" name="CGR1">
            <a:extLst>
              <a:ext uri="{FF2B5EF4-FFF2-40B4-BE49-F238E27FC236}">
                <a16:creationId xmlns:a16="http://schemas.microsoft.com/office/drawing/2014/main" id="{B2D3E548-E9D7-424E-8AF5-ECFAC7582187}"/>
              </a:ext>
            </a:extLst>
          </p:cNvPr>
          <p:cNvCxnSpPr>
            <a:cxnSpLocks/>
          </p:cNvCxnSpPr>
          <p:nvPr/>
        </p:nvCxnSpPr>
        <p:spPr>
          <a:xfrm>
            <a:off x="2054451" y="3403381"/>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77" name="Graphique 76">
            <a:extLst>
              <a:ext uri="{FF2B5EF4-FFF2-40B4-BE49-F238E27FC236}">
                <a16:creationId xmlns:a16="http://schemas.microsoft.com/office/drawing/2014/main" id="{CBA4D3EC-02EC-4D8F-B17B-8C9A90F8639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006727" y="2545787"/>
            <a:ext cx="554318" cy="453989"/>
          </a:xfrm>
          <a:prstGeom prst="rect">
            <a:avLst/>
          </a:prstGeom>
        </p:spPr>
      </p:pic>
      <p:grpSp>
        <p:nvGrpSpPr>
          <p:cNvPr id="3" name="Groupe R2">
            <a:extLst>
              <a:ext uri="{FF2B5EF4-FFF2-40B4-BE49-F238E27FC236}">
                <a16:creationId xmlns:a16="http://schemas.microsoft.com/office/drawing/2014/main" id="{F60AE9C7-8663-4DD9-8CC8-4B0FFCEC1AF5}"/>
              </a:ext>
            </a:extLst>
          </p:cNvPr>
          <p:cNvGrpSpPr/>
          <p:nvPr/>
        </p:nvGrpSpPr>
        <p:grpSpPr>
          <a:xfrm>
            <a:off x="1006727" y="3989854"/>
            <a:ext cx="1424484" cy="902141"/>
            <a:chOff x="1011721" y="3988346"/>
            <a:chExt cx="1424484" cy="902141"/>
          </a:xfrm>
        </p:grpSpPr>
        <p:cxnSp>
          <p:nvCxnSpPr>
            <p:cNvPr id="39" name="Connecteur droit 25">
              <a:extLst>
                <a:ext uri="{FF2B5EF4-FFF2-40B4-BE49-F238E27FC236}">
                  <a16:creationId xmlns:a16="http://schemas.microsoft.com/office/drawing/2014/main" id="{D1ED7DCE-1508-419F-AB45-3DBC6962D255}"/>
                </a:ext>
              </a:extLst>
            </p:cNvPr>
            <p:cNvCxnSpPr>
              <a:cxnSpLocks/>
            </p:cNvCxnSpPr>
            <p:nvPr/>
          </p:nvCxnSpPr>
          <p:spPr>
            <a:xfrm>
              <a:off x="2080280" y="4640209"/>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40" name="Label R2">
              <a:extLst>
                <a:ext uri="{FF2B5EF4-FFF2-40B4-BE49-F238E27FC236}">
                  <a16:creationId xmlns:a16="http://schemas.microsoft.com/office/drawing/2014/main" id="{CE4F046A-C6C7-4509-A471-8F045F86578D}"/>
                </a:ext>
              </a:extLst>
            </p:cNvPr>
            <p:cNvSpPr txBox="1"/>
            <p:nvPr/>
          </p:nvSpPr>
          <p:spPr>
            <a:xfrm>
              <a:off x="1038332" y="4551933"/>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USING</a:t>
              </a:r>
            </a:p>
          </p:txBody>
        </p:sp>
        <p:pic>
          <p:nvPicPr>
            <p:cNvPr id="78" name="Graphique 77">
              <a:extLst>
                <a:ext uri="{FF2B5EF4-FFF2-40B4-BE49-F238E27FC236}">
                  <a16:creationId xmlns:a16="http://schemas.microsoft.com/office/drawing/2014/main" id="{BFA05562-A5DB-4431-B3B3-4116B702F38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11721" y="3988346"/>
              <a:ext cx="549324" cy="497500"/>
            </a:xfrm>
            <a:prstGeom prst="rect">
              <a:avLst/>
            </a:prstGeom>
          </p:spPr>
        </p:pic>
      </p:grpSp>
      <p:pic>
        <p:nvPicPr>
          <p:cNvPr id="79" name="Graphique 78">
            <a:extLst>
              <a:ext uri="{FF2B5EF4-FFF2-40B4-BE49-F238E27FC236}">
                <a16:creationId xmlns:a16="http://schemas.microsoft.com/office/drawing/2014/main" id="{C6831714-5CB4-4E04-A98B-493C40F30EA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341152" y="955908"/>
            <a:ext cx="224742" cy="550027"/>
          </a:xfrm>
          <a:prstGeom prst="rect">
            <a:avLst/>
          </a:prstGeom>
        </p:spPr>
      </p:pic>
      <p:pic>
        <p:nvPicPr>
          <p:cNvPr id="82" name="Graphique 81">
            <a:extLst>
              <a:ext uri="{FF2B5EF4-FFF2-40B4-BE49-F238E27FC236}">
                <a16:creationId xmlns:a16="http://schemas.microsoft.com/office/drawing/2014/main" id="{D24C4C35-DA71-4B62-A993-FFC7721B5DB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168210" y="955908"/>
            <a:ext cx="372599" cy="550027"/>
          </a:xfrm>
          <a:prstGeom prst="rect">
            <a:avLst/>
          </a:prstGeom>
        </p:spPr>
      </p:pic>
      <p:pic>
        <p:nvPicPr>
          <p:cNvPr id="83" name="Graphique 82">
            <a:extLst>
              <a:ext uri="{FF2B5EF4-FFF2-40B4-BE49-F238E27FC236}">
                <a16:creationId xmlns:a16="http://schemas.microsoft.com/office/drawing/2014/main" id="{82AAD644-3AF2-482D-8578-A34ACBBB9BD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8019262" y="955908"/>
            <a:ext cx="431742" cy="544114"/>
          </a:xfrm>
          <a:prstGeom prst="rect">
            <a:avLst/>
          </a:prstGeom>
        </p:spPr>
      </p:pic>
      <p:pic>
        <p:nvPicPr>
          <p:cNvPr id="84" name="Graphique 83">
            <a:extLst>
              <a:ext uri="{FF2B5EF4-FFF2-40B4-BE49-F238E27FC236}">
                <a16:creationId xmlns:a16="http://schemas.microsoft.com/office/drawing/2014/main" id="{81CE897D-3B6B-420F-8A34-6FDBF39F378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9695729" y="955908"/>
            <a:ext cx="798426" cy="544114"/>
          </a:xfrm>
          <a:prstGeom prst="rect">
            <a:avLst/>
          </a:prstGeom>
        </p:spPr>
      </p:pic>
      <p:sp>
        <p:nvSpPr>
          <p:cNvPr id="5" name="Espace réservé du numéro de diapositive 4">
            <a:extLst>
              <a:ext uri="{FF2B5EF4-FFF2-40B4-BE49-F238E27FC236}">
                <a16:creationId xmlns:a16="http://schemas.microsoft.com/office/drawing/2014/main" id="{403BE329-ADFD-405D-9FCF-F6FB08437838}"/>
              </a:ext>
            </a:extLst>
          </p:cNvPr>
          <p:cNvSpPr>
            <a:spLocks noGrp="1"/>
          </p:cNvSpPr>
          <p:nvPr>
            <p:ph type="sldNum" sz="quarter" idx="17"/>
          </p:nvPr>
        </p:nvSpPr>
        <p:spPr/>
        <p:txBody>
          <a:bodyPr/>
          <a:lstStyle/>
          <a:p>
            <a:fld id="{4034BEE3-566C-4068-A777-C3A4762E861B}" type="slidenum">
              <a:rPr lang="en-GB" smtClean="0"/>
              <a:pPr/>
              <a:t>34</a:t>
            </a:fld>
            <a:endParaRPr lang="en-GB" dirty="0"/>
          </a:p>
        </p:txBody>
      </p:sp>
      <p:graphicFrame>
        <p:nvGraphicFramePr>
          <p:cNvPr id="46" name="Graphique Slide">
            <a:extLst>
              <a:ext uri="{FF2B5EF4-FFF2-40B4-BE49-F238E27FC236}">
                <a16:creationId xmlns:a16="http://schemas.microsoft.com/office/drawing/2014/main" id="{677DEA0F-83A8-4ABE-BCFE-AA0658E78338}"/>
              </a:ext>
            </a:extLst>
          </p:cNvPr>
          <p:cNvGraphicFramePr>
            <a:graphicFrameLocks/>
          </p:cNvGraphicFramePr>
          <p:nvPr>
            <p:extLst>
              <p:ext uri="{D42A27DB-BD31-4B8C-83A1-F6EECF244321}">
                <p14:modId xmlns:p14="http://schemas.microsoft.com/office/powerpoint/2010/main" val="3958271530"/>
              </p:ext>
            </p:extLst>
          </p:nvPr>
        </p:nvGraphicFramePr>
        <p:xfrm>
          <a:off x="2576965" y="-92368"/>
          <a:ext cx="9008071" cy="6443860"/>
        </p:xfrm>
        <a:graphic>
          <a:graphicData uri="http://schemas.openxmlformats.org/drawingml/2006/chart">
            <c:chart xmlns:c="http://schemas.openxmlformats.org/drawingml/2006/chart" xmlns:r="http://schemas.openxmlformats.org/officeDocument/2006/relationships" r:id="rId15"/>
          </a:graphicData>
        </a:graphic>
      </p:graphicFrame>
      <p:sp>
        <p:nvSpPr>
          <p:cNvPr id="41" name="ZoneTexte 62">
            <a:extLst>
              <a:ext uri="{FF2B5EF4-FFF2-40B4-BE49-F238E27FC236}">
                <a16:creationId xmlns:a16="http://schemas.microsoft.com/office/drawing/2014/main" id="{51D84968-77F3-4C48-9263-98A90C83303E}"/>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a:t>
            </a:r>
          </a:p>
        </p:txBody>
      </p:sp>
      <p:pic>
        <p:nvPicPr>
          <p:cNvPr id="44" name="Graphique 75">
            <a:extLst>
              <a:ext uri="{FF2B5EF4-FFF2-40B4-BE49-F238E27FC236}">
                <a16:creationId xmlns:a16="http://schemas.microsoft.com/office/drawing/2014/main" id="{8CF7F225-7D1C-4D0F-B088-5EAA5FC82F33}"/>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639940" y="1502321"/>
            <a:ext cx="453989" cy="353661"/>
          </a:xfrm>
          <a:prstGeom prst="rect">
            <a:avLst/>
          </a:prstGeom>
        </p:spPr>
      </p:pic>
      <p:sp>
        <p:nvSpPr>
          <p:cNvPr id="50" name="ZoneTexte 22">
            <a:extLst>
              <a:ext uri="{FF2B5EF4-FFF2-40B4-BE49-F238E27FC236}">
                <a16:creationId xmlns:a16="http://schemas.microsoft.com/office/drawing/2014/main" id="{2E85EAE8-6226-4A4A-B8C0-C7E3B55F4BA4}"/>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schemeClr>
                </a:solidFill>
              </a:rPr>
              <a:t>*This question has been asked differently in 2021. </a:t>
            </a:r>
            <a:endParaRPr kumimoji="0" lang="en-US" sz="800" b="0" i="0" u="none" strike="noStrike" kern="1200" cap="none" spc="0" normalizeH="0" baseline="0" noProof="0" dirty="0">
              <a:ln>
                <a:noFill/>
              </a:ln>
              <a:solidFill>
                <a:schemeClr val="tx1">
                  <a:lumMod val="75000"/>
                </a:schemeClr>
              </a:solidFill>
              <a:effectLst/>
              <a:uLnTx/>
              <a:uFillTx/>
            </a:endParaRPr>
          </a:p>
        </p:txBody>
      </p:sp>
      <p:pic>
        <p:nvPicPr>
          <p:cNvPr id="4" name="Image 3">
            <a:extLst>
              <a:ext uri="{FF2B5EF4-FFF2-40B4-BE49-F238E27FC236}">
                <a16:creationId xmlns:a16="http://schemas.microsoft.com/office/drawing/2014/main" id="{7CF5031D-F3A4-4170-8D3D-0D245D26359E}"/>
              </a:ext>
            </a:extLst>
          </p:cNvPr>
          <p:cNvPicPr>
            <a:picLocks noChangeAspect="1"/>
          </p:cNvPicPr>
          <p:nvPr/>
        </p:nvPicPr>
        <p:blipFill>
          <a:blip r:embed="rId18"/>
          <a:stretch>
            <a:fillRect/>
          </a:stretch>
        </p:blipFill>
        <p:spPr>
          <a:xfrm>
            <a:off x="2677824" y="5306377"/>
            <a:ext cx="436852" cy="291292"/>
          </a:xfrm>
          <a:prstGeom prst="rect">
            <a:avLst/>
          </a:prstGeom>
        </p:spPr>
      </p:pic>
    </p:spTree>
    <p:extLst>
      <p:ext uri="{BB962C8B-B14F-4D97-AF65-F5344CB8AC3E}">
        <p14:creationId xmlns:p14="http://schemas.microsoft.com/office/powerpoint/2010/main" val="3878575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033">
    <p:bg>
      <p:bgPr>
        <a:solidFill>
          <a:schemeClr val="bg1"/>
        </a:solidFill>
        <a:effectLst/>
      </p:bgPr>
    </p:bg>
    <p:spTree>
      <p:nvGrpSpPr>
        <p:cNvPr id="1" name=""/>
        <p:cNvGrpSpPr/>
        <p:nvPr/>
      </p:nvGrpSpPr>
      <p:grpSpPr>
        <a:xfrm>
          <a:off x="0" y="0"/>
          <a:ext cx="0" cy="0"/>
          <a:chOff x="0" y="0"/>
          <a:chExt cx="0" cy="0"/>
        </a:xfrm>
      </p:grpSpPr>
      <p:sp>
        <p:nvSpPr>
          <p:cNvPr id="33" name="Titre 2">
            <a:extLst>
              <a:ext uri="{FF2B5EF4-FFF2-40B4-BE49-F238E27FC236}">
                <a16:creationId xmlns:a16="http://schemas.microsoft.com/office/drawing/2014/main" id="{602F8678-2AC3-4AFE-9314-D02CEB11BB32}"/>
              </a:ext>
            </a:extLst>
          </p:cNvPr>
          <p:cNvSpPr>
            <a:spLocks noGrp="1"/>
          </p:cNvSpPr>
          <p:nvPr>
            <p:ph type="title"/>
          </p:nvPr>
        </p:nvSpPr>
        <p:spPr/>
        <p:txBody>
          <a:bodyPr/>
          <a:lstStyle/>
          <a:p>
            <a:r>
              <a:rPr lang="en-US" dirty="0"/>
              <a:t>CONSIDERATION FOR ALTERNATIVE FUEL TECHNOLOGIES*</a:t>
            </a:r>
            <a:endParaRPr lang="fr-FR" dirty="0"/>
          </a:p>
        </p:txBody>
      </p:sp>
      <p:sp>
        <p:nvSpPr>
          <p:cNvPr id="34" name="Espace réservé du texte 9">
            <a:extLst>
              <a:ext uri="{FF2B5EF4-FFF2-40B4-BE49-F238E27FC236}">
                <a16:creationId xmlns:a16="http://schemas.microsoft.com/office/drawing/2014/main" id="{C50A3F77-5443-4F3F-B6D0-1B458A602BD0}"/>
              </a:ext>
            </a:extLst>
          </p:cNvPr>
          <p:cNvSpPr>
            <a:spLocks noGrp="1"/>
          </p:cNvSpPr>
          <p:nvPr>
            <p:ph type="body" sz="quarter" idx="4294967295"/>
          </p:nvPr>
        </p:nvSpPr>
        <p:spPr>
          <a:xfrm>
            <a:off x="529200" y="659367"/>
            <a:ext cx="11086736" cy="246221"/>
          </a:xfrm>
        </p:spPr>
        <p:txBody>
          <a:bodyPr/>
          <a:lstStyle/>
          <a:p>
            <a:r>
              <a:rPr lang="en-US" sz="1600" dirty="0"/>
              <a:t>(At least one technology among HEV, PHEV, 100% BEV)</a:t>
            </a:r>
          </a:p>
        </p:txBody>
      </p:sp>
      <p:sp>
        <p:nvSpPr>
          <p:cNvPr id="48" name="Rectangle 47">
            <a:extLst>
              <a:ext uri="{FF2B5EF4-FFF2-40B4-BE49-F238E27FC236}">
                <a16:creationId xmlns:a16="http://schemas.microsoft.com/office/drawing/2014/main" id="{89322E58-D4D7-428C-B3D5-C61536368331}"/>
              </a:ext>
            </a:extLst>
          </p:cNvPr>
          <p:cNvSpPr/>
          <p:nvPr/>
        </p:nvSpPr>
        <p:spPr bwMode="ltGray">
          <a:xfrm>
            <a:off x="2584985" y="1301371"/>
            <a:ext cx="1270420" cy="4378162"/>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600" dirty="0">
              <a:solidFill>
                <a:srgbClr val="FFFFFF"/>
              </a:solidFill>
              <a:latin typeface="Arial" panose="020B0604020202020204" pitchFamily="34" charset="0"/>
              <a:cs typeface="Arial" panose="020B0604020202020204" pitchFamily="34" charset="0"/>
            </a:endParaRPr>
          </a:p>
        </p:txBody>
      </p:sp>
      <p:cxnSp>
        <p:nvCxnSpPr>
          <p:cNvPr id="55" name="Connecteur droit 54">
            <a:extLst>
              <a:ext uri="{FF2B5EF4-FFF2-40B4-BE49-F238E27FC236}">
                <a16:creationId xmlns:a16="http://schemas.microsoft.com/office/drawing/2014/main" id="{40FE2E9A-633E-4088-8EBC-EBC9FABA2AA8}"/>
              </a:ext>
            </a:extLst>
          </p:cNvPr>
          <p:cNvCxnSpPr>
            <a:cxnSpLocks/>
          </p:cNvCxnSpPr>
          <p:nvPr/>
        </p:nvCxnSpPr>
        <p:spPr>
          <a:xfrm>
            <a:off x="445352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F7550F95-C0FF-42CE-A27E-59137A76747C}"/>
              </a:ext>
            </a:extLst>
          </p:cNvPr>
          <p:cNvCxnSpPr>
            <a:cxnSpLocks/>
          </p:cNvCxnSpPr>
          <p:nvPr/>
        </p:nvCxnSpPr>
        <p:spPr>
          <a:xfrm>
            <a:off x="634758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6F98B087-258C-4202-8249-B635159A9ACD}"/>
              </a:ext>
            </a:extLst>
          </p:cNvPr>
          <p:cNvCxnSpPr>
            <a:cxnSpLocks/>
          </p:cNvCxnSpPr>
          <p:nvPr/>
        </p:nvCxnSpPr>
        <p:spPr>
          <a:xfrm>
            <a:off x="8229567"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B4584993-BBDA-4126-B539-3DF4FE9BFFAF}"/>
              </a:ext>
            </a:extLst>
          </p:cNvPr>
          <p:cNvCxnSpPr>
            <a:cxnSpLocks/>
          </p:cNvCxnSpPr>
          <p:nvPr/>
        </p:nvCxnSpPr>
        <p:spPr>
          <a:xfrm>
            <a:off x="10090748" y="171953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B536AB6B-2630-42DB-9E37-B6D81698B412}"/>
              </a:ext>
            </a:extLst>
          </p:cNvPr>
          <p:cNvSpPr txBox="1"/>
          <p:nvPr/>
        </p:nvSpPr>
        <p:spPr>
          <a:xfrm>
            <a:off x="2584985" y="1364464"/>
            <a:ext cx="1270420"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latin typeface="+mj-lt"/>
              </a:rPr>
              <a:t>TOTAL</a:t>
            </a:r>
          </a:p>
        </p:txBody>
      </p:sp>
      <p:sp>
        <p:nvSpPr>
          <p:cNvPr id="62" name="ZoneTexte 61">
            <a:extLst>
              <a:ext uri="{FF2B5EF4-FFF2-40B4-BE49-F238E27FC236}">
                <a16:creationId xmlns:a16="http://schemas.microsoft.com/office/drawing/2014/main" id="{73FE9790-235D-4C83-8D3A-44C3508D22D8}"/>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38" name="Rectangle 37">
            <a:extLst>
              <a:ext uri="{FF2B5EF4-FFF2-40B4-BE49-F238E27FC236}">
                <a16:creationId xmlns:a16="http://schemas.microsoft.com/office/drawing/2014/main" id="{3D61368D-81A5-4E89-A5E5-19F0566B4A28}"/>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grpSp>
        <p:nvGrpSpPr>
          <p:cNvPr id="65" name="Groupe 64">
            <a:extLst>
              <a:ext uri="{FF2B5EF4-FFF2-40B4-BE49-F238E27FC236}">
                <a16:creationId xmlns:a16="http://schemas.microsoft.com/office/drawing/2014/main" id="{9D45DDEE-D40B-47D4-8709-14E4139B5719}"/>
              </a:ext>
            </a:extLst>
          </p:cNvPr>
          <p:cNvGrpSpPr/>
          <p:nvPr/>
        </p:nvGrpSpPr>
        <p:grpSpPr>
          <a:xfrm>
            <a:off x="-1" y="1755785"/>
            <a:ext cx="1669173" cy="1"/>
            <a:chOff x="8513442" y="720000"/>
            <a:chExt cx="3012811" cy="1"/>
          </a:xfrm>
        </p:grpSpPr>
        <p:cxnSp>
          <p:nvCxnSpPr>
            <p:cNvPr id="73" name="Connecteur droit 72">
              <a:extLst>
                <a:ext uri="{FF2B5EF4-FFF2-40B4-BE49-F238E27FC236}">
                  <a16:creationId xmlns:a16="http://schemas.microsoft.com/office/drawing/2014/main" id="{9904CF3A-CE99-460F-8189-5961B5739934}"/>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E9F9AD40-5A4D-4806-A683-9DED41645BFD}"/>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Label R1">
            <a:extLst>
              <a:ext uri="{FF2B5EF4-FFF2-40B4-BE49-F238E27FC236}">
                <a16:creationId xmlns:a16="http://schemas.microsoft.com/office/drawing/2014/main" id="{60EB05B0-46AC-4F01-A271-E786CC27AC22}"/>
              </a:ext>
            </a:extLst>
          </p:cNvPr>
          <p:cNvSpPr txBox="1"/>
          <p:nvPr/>
        </p:nvSpPr>
        <p:spPr>
          <a:xfrm>
            <a:off x="1012974" y="3066986"/>
            <a:ext cx="1120346" cy="846386"/>
          </a:xfrm>
          <a:prstGeom prst="rect">
            <a:avLst/>
          </a:prstGeom>
          <a:noFill/>
        </p:spPr>
        <p:txBody>
          <a:bodyPr wrap="square" lIns="0" tIns="0" rIns="0" bIns="0" rtlCol="0">
            <a:spAutoFit/>
          </a:bodyPr>
          <a:lstStyle/>
          <a:p>
            <a:pPr>
              <a:spcBef>
                <a:spcPts val="600"/>
              </a:spcBef>
            </a:pPr>
            <a:r>
              <a:rPr lang="en-US" sz="1100" dirty="0">
                <a:solidFill>
                  <a:srgbClr val="000000"/>
                </a:solidFill>
              </a:rPr>
              <a:t>ALREADY USING OR CONSIDER USING IN THE NEXT 3 YEARS</a:t>
            </a:r>
            <a:endParaRPr lang="fr-FR" sz="1100" dirty="0">
              <a:solidFill>
                <a:srgbClr val="000000"/>
              </a:solidFill>
            </a:endParaRPr>
          </a:p>
        </p:txBody>
      </p:sp>
      <p:cxnSp>
        <p:nvCxnSpPr>
          <p:cNvPr id="47" name="CGR1">
            <a:extLst>
              <a:ext uri="{FF2B5EF4-FFF2-40B4-BE49-F238E27FC236}">
                <a16:creationId xmlns:a16="http://schemas.microsoft.com/office/drawing/2014/main" id="{B2D3E548-E9D7-424E-8AF5-ECFAC7582187}"/>
              </a:ext>
            </a:extLst>
          </p:cNvPr>
          <p:cNvCxnSpPr>
            <a:cxnSpLocks/>
          </p:cNvCxnSpPr>
          <p:nvPr/>
        </p:nvCxnSpPr>
        <p:spPr>
          <a:xfrm>
            <a:off x="2054451" y="3403381"/>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77" name="Graphique 76">
            <a:extLst>
              <a:ext uri="{FF2B5EF4-FFF2-40B4-BE49-F238E27FC236}">
                <a16:creationId xmlns:a16="http://schemas.microsoft.com/office/drawing/2014/main" id="{CBA4D3EC-02EC-4D8F-B17B-8C9A90F8639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06727" y="2545787"/>
            <a:ext cx="554318" cy="453989"/>
          </a:xfrm>
          <a:prstGeom prst="rect">
            <a:avLst/>
          </a:prstGeom>
        </p:spPr>
      </p:pic>
      <p:grpSp>
        <p:nvGrpSpPr>
          <p:cNvPr id="3" name="Groupe R2">
            <a:extLst>
              <a:ext uri="{FF2B5EF4-FFF2-40B4-BE49-F238E27FC236}">
                <a16:creationId xmlns:a16="http://schemas.microsoft.com/office/drawing/2014/main" id="{F60AE9C7-8663-4DD9-8CC8-4B0FFCEC1AF5}"/>
              </a:ext>
            </a:extLst>
          </p:cNvPr>
          <p:cNvGrpSpPr/>
          <p:nvPr/>
        </p:nvGrpSpPr>
        <p:grpSpPr>
          <a:xfrm>
            <a:off x="1006727" y="3989854"/>
            <a:ext cx="1424484" cy="902141"/>
            <a:chOff x="1011721" y="3988346"/>
            <a:chExt cx="1424484" cy="902141"/>
          </a:xfrm>
        </p:grpSpPr>
        <p:cxnSp>
          <p:nvCxnSpPr>
            <p:cNvPr id="39" name="Connecteur droit 25">
              <a:extLst>
                <a:ext uri="{FF2B5EF4-FFF2-40B4-BE49-F238E27FC236}">
                  <a16:creationId xmlns:a16="http://schemas.microsoft.com/office/drawing/2014/main" id="{D1ED7DCE-1508-419F-AB45-3DBC6962D255}"/>
                </a:ext>
              </a:extLst>
            </p:cNvPr>
            <p:cNvCxnSpPr>
              <a:cxnSpLocks/>
            </p:cNvCxnSpPr>
            <p:nvPr/>
          </p:nvCxnSpPr>
          <p:spPr>
            <a:xfrm>
              <a:off x="2080280" y="4640209"/>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40" name="Label R2">
              <a:extLst>
                <a:ext uri="{FF2B5EF4-FFF2-40B4-BE49-F238E27FC236}">
                  <a16:creationId xmlns:a16="http://schemas.microsoft.com/office/drawing/2014/main" id="{CE4F046A-C6C7-4509-A471-8F045F86578D}"/>
                </a:ext>
              </a:extLst>
            </p:cNvPr>
            <p:cNvSpPr txBox="1"/>
            <p:nvPr/>
          </p:nvSpPr>
          <p:spPr>
            <a:xfrm>
              <a:off x="1038332" y="4551933"/>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USING</a:t>
              </a:r>
            </a:p>
          </p:txBody>
        </p:sp>
        <p:pic>
          <p:nvPicPr>
            <p:cNvPr id="78" name="Graphique 77">
              <a:extLst>
                <a:ext uri="{FF2B5EF4-FFF2-40B4-BE49-F238E27FC236}">
                  <a16:creationId xmlns:a16="http://schemas.microsoft.com/office/drawing/2014/main" id="{BFA05562-A5DB-4431-B3B3-4116B702F38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11721" y="3988346"/>
              <a:ext cx="549324" cy="497500"/>
            </a:xfrm>
            <a:prstGeom prst="rect">
              <a:avLst/>
            </a:prstGeom>
          </p:spPr>
        </p:pic>
      </p:grpSp>
      <p:pic>
        <p:nvPicPr>
          <p:cNvPr id="79" name="Graphique 78">
            <a:extLst>
              <a:ext uri="{FF2B5EF4-FFF2-40B4-BE49-F238E27FC236}">
                <a16:creationId xmlns:a16="http://schemas.microsoft.com/office/drawing/2014/main" id="{C6831714-5CB4-4E04-A98B-493C40F30EA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41152" y="955908"/>
            <a:ext cx="224742" cy="550027"/>
          </a:xfrm>
          <a:prstGeom prst="rect">
            <a:avLst/>
          </a:prstGeom>
        </p:spPr>
      </p:pic>
      <p:pic>
        <p:nvPicPr>
          <p:cNvPr id="82" name="Graphique 81">
            <a:extLst>
              <a:ext uri="{FF2B5EF4-FFF2-40B4-BE49-F238E27FC236}">
                <a16:creationId xmlns:a16="http://schemas.microsoft.com/office/drawing/2014/main" id="{D24C4C35-DA71-4B62-A993-FFC7721B5DB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168210" y="955908"/>
            <a:ext cx="372599" cy="550027"/>
          </a:xfrm>
          <a:prstGeom prst="rect">
            <a:avLst/>
          </a:prstGeom>
        </p:spPr>
      </p:pic>
      <p:pic>
        <p:nvPicPr>
          <p:cNvPr id="83" name="Graphique 82">
            <a:extLst>
              <a:ext uri="{FF2B5EF4-FFF2-40B4-BE49-F238E27FC236}">
                <a16:creationId xmlns:a16="http://schemas.microsoft.com/office/drawing/2014/main" id="{82AAD644-3AF2-482D-8578-A34ACBBB9BD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8019262" y="955908"/>
            <a:ext cx="431742" cy="544114"/>
          </a:xfrm>
          <a:prstGeom prst="rect">
            <a:avLst/>
          </a:prstGeom>
        </p:spPr>
      </p:pic>
      <p:pic>
        <p:nvPicPr>
          <p:cNvPr id="84" name="Graphique 83">
            <a:extLst>
              <a:ext uri="{FF2B5EF4-FFF2-40B4-BE49-F238E27FC236}">
                <a16:creationId xmlns:a16="http://schemas.microsoft.com/office/drawing/2014/main" id="{81CE897D-3B6B-420F-8A34-6FDBF39F378D}"/>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695729" y="955908"/>
            <a:ext cx="798426" cy="544114"/>
          </a:xfrm>
          <a:prstGeom prst="rect">
            <a:avLst/>
          </a:prstGeom>
        </p:spPr>
      </p:pic>
      <p:sp>
        <p:nvSpPr>
          <p:cNvPr id="5" name="Espace réservé du numéro de diapositive 4">
            <a:extLst>
              <a:ext uri="{FF2B5EF4-FFF2-40B4-BE49-F238E27FC236}">
                <a16:creationId xmlns:a16="http://schemas.microsoft.com/office/drawing/2014/main" id="{403BE329-ADFD-405D-9FCF-F6FB08437838}"/>
              </a:ext>
            </a:extLst>
          </p:cNvPr>
          <p:cNvSpPr>
            <a:spLocks noGrp="1"/>
          </p:cNvSpPr>
          <p:nvPr>
            <p:ph type="sldNum" sz="quarter" idx="17"/>
          </p:nvPr>
        </p:nvSpPr>
        <p:spPr/>
        <p:txBody>
          <a:bodyPr/>
          <a:lstStyle/>
          <a:p>
            <a:fld id="{4034BEE3-566C-4068-A777-C3A4762E861B}" type="slidenum">
              <a:rPr lang="en-GB" smtClean="0"/>
              <a:pPr/>
              <a:t>35</a:t>
            </a:fld>
            <a:endParaRPr lang="en-GB" dirty="0"/>
          </a:p>
        </p:txBody>
      </p:sp>
      <p:graphicFrame>
        <p:nvGraphicFramePr>
          <p:cNvPr id="36" name="Graphique Slide">
            <a:extLst>
              <a:ext uri="{FF2B5EF4-FFF2-40B4-BE49-F238E27FC236}">
                <a16:creationId xmlns:a16="http://schemas.microsoft.com/office/drawing/2014/main" id="{BFCE8D61-BCD8-4CAE-9E33-BB2FC9FB9B88}"/>
              </a:ext>
            </a:extLst>
          </p:cNvPr>
          <p:cNvGraphicFramePr>
            <a:graphicFrameLocks/>
          </p:cNvGraphicFramePr>
          <p:nvPr>
            <p:extLst>
              <p:ext uri="{D42A27DB-BD31-4B8C-83A1-F6EECF244321}">
                <p14:modId xmlns:p14="http://schemas.microsoft.com/office/powerpoint/2010/main" val="3777180778"/>
              </p:ext>
            </p:extLst>
          </p:nvPr>
        </p:nvGraphicFramePr>
        <p:xfrm>
          <a:off x="2576965" y="-92368"/>
          <a:ext cx="9008071" cy="6443860"/>
        </p:xfrm>
        <a:graphic>
          <a:graphicData uri="http://schemas.openxmlformats.org/drawingml/2006/chart">
            <c:chart xmlns:c="http://schemas.openxmlformats.org/drawingml/2006/chart" xmlns:r="http://schemas.openxmlformats.org/officeDocument/2006/relationships" r:id="rId16"/>
          </a:graphicData>
        </a:graphic>
      </p:graphicFrame>
      <p:sp>
        <p:nvSpPr>
          <p:cNvPr id="41" name="ZoneTexte 62">
            <a:extLst>
              <a:ext uri="{FF2B5EF4-FFF2-40B4-BE49-F238E27FC236}">
                <a16:creationId xmlns:a16="http://schemas.microsoft.com/office/drawing/2014/main" id="{6BB135E0-C1D0-4915-839C-81E6F37186EA}"/>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a:t>
            </a:r>
          </a:p>
        </p:txBody>
      </p:sp>
      <p:pic>
        <p:nvPicPr>
          <p:cNvPr id="44" name="Graphique 75">
            <a:extLst>
              <a:ext uri="{FF2B5EF4-FFF2-40B4-BE49-F238E27FC236}">
                <a16:creationId xmlns:a16="http://schemas.microsoft.com/office/drawing/2014/main" id="{3A053789-B7C9-4E7C-8CE8-8B20AE10F5C1}"/>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639940" y="1502321"/>
            <a:ext cx="453989" cy="353661"/>
          </a:xfrm>
          <a:prstGeom prst="rect">
            <a:avLst/>
          </a:prstGeom>
        </p:spPr>
      </p:pic>
      <p:sp>
        <p:nvSpPr>
          <p:cNvPr id="46" name="ZoneTexte 22">
            <a:extLst>
              <a:ext uri="{FF2B5EF4-FFF2-40B4-BE49-F238E27FC236}">
                <a16:creationId xmlns:a16="http://schemas.microsoft.com/office/drawing/2014/main" id="{D4F2D69E-10A5-4E24-8B8E-C771B6CA4813}"/>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schemeClr>
                </a:solidFill>
              </a:rPr>
              <a:t>*This question has been asked differently in 2021. </a:t>
            </a:r>
            <a:endParaRPr kumimoji="0" lang="en-US" sz="800" b="0" i="0" u="none" strike="noStrike" kern="1200" cap="none" spc="0" normalizeH="0" baseline="0" noProof="0" dirty="0">
              <a:ln>
                <a:noFill/>
              </a:ln>
              <a:solidFill>
                <a:schemeClr val="tx1">
                  <a:lumMod val="75000"/>
                </a:schemeClr>
              </a:solidFill>
              <a:effectLst/>
              <a:uLnTx/>
              <a:uFillTx/>
            </a:endParaRPr>
          </a:p>
        </p:txBody>
      </p:sp>
      <p:pic>
        <p:nvPicPr>
          <p:cNvPr id="6" name="Image 5">
            <a:extLst>
              <a:ext uri="{FF2B5EF4-FFF2-40B4-BE49-F238E27FC236}">
                <a16:creationId xmlns:a16="http://schemas.microsoft.com/office/drawing/2014/main" id="{80CDD984-DC1A-45A7-85D0-DD1B39DBCE16}"/>
              </a:ext>
            </a:extLst>
          </p:cNvPr>
          <p:cNvPicPr>
            <a:picLocks noChangeAspect="1"/>
          </p:cNvPicPr>
          <p:nvPr/>
        </p:nvPicPr>
        <p:blipFill>
          <a:blip r:embed="rId19"/>
          <a:stretch>
            <a:fillRect/>
          </a:stretch>
        </p:blipFill>
        <p:spPr>
          <a:xfrm>
            <a:off x="3304507" y="5306462"/>
            <a:ext cx="436852" cy="291121"/>
          </a:xfrm>
          <a:prstGeom prst="rect">
            <a:avLst/>
          </a:prstGeom>
        </p:spPr>
      </p:pic>
      <p:pic>
        <p:nvPicPr>
          <p:cNvPr id="8" name="Image 7">
            <a:extLst>
              <a:ext uri="{FF2B5EF4-FFF2-40B4-BE49-F238E27FC236}">
                <a16:creationId xmlns:a16="http://schemas.microsoft.com/office/drawing/2014/main" id="{41EE32E4-BD74-4467-8378-F6ACA934FD5A}"/>
              </a:ext>
            </a:extLst>
          </p:cNvPr>
          <p:cNvPicPr>
            <a:picLocks noChangeAspect="1"/>
          </p:cNvPicPr>
          <p:nvPr/>
        </p:nvPicPr>
        <p:blipFill>
          <a:blip r:embed="rId20"/>
          <a:stretch>
            <a:fillRect/>
          </a:stretch>
        </p:blipFill>
        <p:spPr>
          <a:xfrm>
            <a:off x="2677824" y="5306377"/>
            <a:ext cx="436852" cy="291292"/>
          </a:xfrm>
          <a:prstGeom prst="rect">
            <a:avLst/>
          </a:prstGeom>
        </p:spPr>
      </p:pic>
    </p:spTree>
    <p:extLst>
      <p:ext uri="{BB962C8B-B14F-4D97-AF65-F5344CB8AC3E}">
        <p14:creationId xmlns:p14="http://schemas.microsoft.com/office/powerpoint/2010/main" val="275469598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2FD96F-B315-4A1A-928B-DAF40A819212}"/>
              </a:ext>
            </a:extLst>
          </p:cNvPr>
          <p:cNvSpPr>
            <a:spLocks noGrp="1"/>
          </p:cNvSpPr>
          <p:nvPr>
            <p:ph type="title"/>
          </p:nvPr>
        </p:nvSpPr>
        <p:spPr/>
        <p:txBody>
          <a:bodyPr/>
          <a:lstStyle/>
          <a:p>
            <a:r>
              <a:rPr lang="fr-FR" dirty="0">
                <a:latin typeface="+mn-lt"/>
              </a:rPr>
              <a:t>ALTERNATIVE FUEL TECHNOLOGIES usage – DETAIL PER TECHNOLOGY*</a:t>
            </a:r>
          </a:p>
        </p:txBody>
      </p:sp>
      <p:sp>
        <p:nvSpPr>
          <p:cNvPr id="6" name="Title">
            <a:extLst>
              <a:ext uri="{FF2B5EF4-FFF2-40B4-BE49-F238E27FC236}">
                <a16:creationId xmlns:a16="http://schemas.microsoft.com/office/drawing/2014/main" id="{9A13EA8C-8E66-4552-A9CC-1E90EB9EC8F4}"/>
              </a:ext>
            </a:extLst>
          </p:cNvPr>
          <p:cNvSpPr>
            <a:spLocks noGrp="1"/>
          </p:cNvSpPr>
          <p:nvPr>
            <p:ph type="body" sz="quarter" idx="16"/>
          </p:nvPr>
        </p:nvSpPr>
        <p:spPr>
          <a:xfrm>
            <a:off x="550789" y="720000"/>
            <a:ext cx="11473200" cy="246221"/>
          </a:xfrm>
        </p:spPr>
        <p:txBody>
          <a:bodyPr/>
          <a:lstStyle/>
          <a:p>
            <a:r>
              <a:rPr lang="en-US" dirty="0">
                <a:latin typeface="+mn-lt"/>
              </a:rPr>
              <a:t>Passenger car fleet</a:t>
            </a:r>
            <a:endParaRPr lang="fr-FR" dirty="0">
              <a:latin typeface="+mn-lt"/>
            </a:endParaRPr>
          </a:p>
        </p:txBody>
      </p:sp>
      <p:graphicFrame>
        <p:nvGraphicFramePr>
          <p:cNvPr id="40" name="Graphique Slide">
            <a:extLst>
              <a:ext uri="{FF2B5EF4-FFF2-40B4-BE49-F238E27FC236}">
                <a16:creationId xmlns:a16="http://schemas.microsoft.com/office/drawing/2014/main" id="{EBCE6879-0441-4D85-9C4E-AFE2D3A533DF}"/>
              </a:ext>
            </a:extLst>
          </p:cNvPr>
          <p:cNvGraphicFramePr>
            <a:graphicFrameLocks/>
          </p:cNvGraphicFramePr>
          <p:nvPr/>
        </p:nvGraphicFramePr>
        <p:xfrm>
          <a:off x="4120275" y="-220705"/>
          <a:ext cx="8564788" cy="6734759"/>
        </p:xfrm>
        <a:graphic>
          <a:graphicData uri="http://schemas.openxmlformats.org/drawingml/2006/chart">
            <c:chart xmlns:c="http://schemas.openxmlformats.org/drawingml/2006/chart" xmlns:r="http://schemas.openxmlformats.org/officeDocument/2006/relationships" r:id="rId3"/>
          </a:graphicData>
        </a:graphic>
      </p:graphicFrame>
      <p:sp>
        <p:nvSpPr>
          <p:cNvPr id="41" name="Rectangle 40">
            <a:extLst>
              <a:ext uri="{FF2B5EF4-FFF2-40B4-BE49-F238E27FC236}">
                <a16:creationId xmlns:a16="http://schemas.microsoft.com/office/drawing/2014/main" id="{A0A97680-C65C-423E-B478-C4D4BDE56A79}"/>
              </a:ext>
            </a:extLst>
          </p:cNvPr>
          <p:cNvSpPr/>
          <p:nvPr/>
        </p:nvSpPr>
        <p:spPr>
          <a:xfrm>
            <a:off x="6872220" y="5371952"/>
            <a:ext cx="627096" cy="276999"/>
          </a:xfrm>
          <a:prstGeom prst="rect">
            <a:avLst/>
          </a:prstGeom>
        </p:spPr>
        <p:txBody>
          <a:bodyPr wrap="none">
            <a:spAutoFit/>
          </a:bodyPr>
          <a:lstStyle/>
          <a:p>
            <a:pPr algn="ctr"/>
            <a:r>
              <a:rPr lang="en-US" sz="1200" dirty="0"/>
              <a:t>Hybrid</a:t>
            </a:r>
            <a:endParaRPr lang="fr-FR" sz="1200" dirty="0"/>
          </a:p>
        </p:txBody>
      </p:sp>
      <p:sp>
        <p:nvSpPr>
          <p:cNvPr id="55" name="Rectangle 54">
            <a:extLst>
              <a:ext uri="{FF2B5EF4-FFF2-40B4-BE49-F238E27FC236}">
                <a16:creationId xmlns:a16="http://schemas.microsoft.com/office/drawing/2014/main" id="{EA1ABF26-BDBF-4590-8ABD-F74E389CF399}"/>
              </a:ext>
            </a:extLst>
          </p:cNvPr>
          <p:cNvSpPr/>
          <p:nvPr/>
        </p:nvSpPr>
        <p:spPr>
          <a:xfrm>
            <a:off x="4301404" y="5371952"/>
            <a:ext cx="1146469" cy="276999"/>
          </a:xfrm>
          <a:prstGeom prst="rect">
            <a:avLst/>
          </a:prstGeom>
        </p:spPr>
        <p:txBody>
          <a:bodyPr wrap="none">
            <a:spAutoFit/>
          </a:bodyPr>
          <a:lstStyle/>
          <a:p>
            <a:pPr algn="ctr"/>
            <a:r>
              <a:rPr lang="en-US" sz="1200" dirty="0"/>
              <a:t>Plug-in Hybrid</a:t>
            </a:r>
            <a:endParaRPr lang="fr-FR" sz="1200" dirty="0"/>
          </a:p>
        </p:txBody>
      </p:sp>
      <p:sp>
        <p:nvSpPr>
          <p:cNvPr id="58" name="Rectangle 57">
            <a:extLst>
              <a:ext uri="{FF2B5EF4-FFF2-40B4-BE49-F238E27FC236}">
                <a16:creationId xmlns:a16="http://schemas.microsoft.com/office/drawing/2014/main" id="{3CA32650-1F70-4667-90D2-162B5F7059BA}"/>
              </a:ext>
            </a:extLst>
          </p:cNvPr>
          <p:cNvSpPr/>
          <p:nvPr/>
        </p:nvSpPr>
        <p:spPr>
          <a:xfrm>
            <a:off x="8854509" y="5371952"/>
            <a:ext cx="1274031" cy="461665"/>
          </a:xfrm>
          <a:prstGeom prst="rect">
            <a:avLst/>
          </a:prstGeom>
        </p:spPr>
        <p:txBody>
          <a:bodyPr wrap="square">
            <a:spAutoFit/>
          </a:bodyPr>
          <a:lstStyle/>
          <a:p>
            <a:pPr algn="ctr"/>
            <a:r>
              <a:rPr lang="en-US" sz="1200" dirty="0"/>
              <a:t>100% Battery Electric Vehicle</a:t>
            </a:r>
            <a:endParaRPr lang="fr-FR" sz="1200" dirty="0"/>
          </a:p>
        </p:txBody>
      </p:sp>
      <p:grpSp>
        <p:nvGrpSpPr>
          <p:cNvPr id="2" name="Groupe R1">
            <a:extLst>
              <a:ext uri="{FF2B5EF4-FFF2-40B4-BE49-F238E27FC236}">
                <a16:creationId xmlns:a16="http://schemas.microsoft.com/office/drawing/2014/main" id="{2718F8FA-0B79-40A9-AC5E-B85B7E6B75F9}"/>
              </a:ext>
            </a:extLst>
          </p:cNvPr>
          <p:cNvGrpSpPr/>
          <p:nvPr/>
        </p:nvGrpSpPr>
        <p:grpSpPr>
          <a:xfrm>
            <a:off x="2242026" y="2315674"/>
            <a:ext cx="1305311" cy="1195873"/>
            <a:chOff x="1080884" y="2315674"/>
            <a:chExt cx="1305311" cy="1195873"/>
          </a:xfrm>
        </p:grpSpPr>
        <p:sp>
          <p:nvSpPr>
            <p:cNvPr id="72" name="Label R1">
              <a:extLst>
                <a:ext uri="{FF2B5EF4-FFF2-40B4-BE49-F238E27FC236}">
                  <a16:creationId xmlns:a16="http://schemas.microsoft.com/office/drawing/2014/main" id="{7CB03B7E-DB14-4BFA-A24B-1BF3F56D474A}"/>
                </a:ext>
              </a:extLst>
            </p:cNvPr>
            <p:cNvSpPr txBox="1"/>
            <p:nvPr/>
          </p:nvSpPr>
          <p:spPr>
            <a:xfrm>
              <a:off x="1090559" y="2834439"/>
              <a:ext cx="1222499" cy="677108"/>
            </a:xfrm>
            <a:prstGeom prst="rect">
              <a:avLst/>
            </a:prstGeom>
            <a:noFill/>
          </p:spPr>
          <p:txBody>
            <a:bodyPr wrap="square" lIns="0" tIns="0" rIns="0" bIns="0" rtlCol="0">
              <a:spAutoFit/>
            </a:bodyPr>
            <a:lstStyle/>
            <a:p>
              <a:pPr>
                <a:spcBef>
                  <a:spcPts val="600"/>
                </a:spcBef>
              </a:pPr>
              <a:r>
                <a:rPr lang="en-US" sz="1100" dirty="0">
                  <a:solidFill>
                    <a:srgbClr val="000000"/>
                  </a:solidFill>
                </a:rPr>
                <a:t>ALREADY USING OR CONSIDER USING IN THE NEXT 3 YEARS</a:t>
              </a:r>
              <a:endParaRPr lang="fr-FR" sz="1100" dirty="0">
                <a:solidFill>
                  <a:srgbClr val="000000"/>
                </a:solidFill>
              </a:endParaRPr>
            </a:p>
          </p:txBody>
        </p:sp>
        <p:cxnSp>
          <p:nvCxnSpPr>
            <p:cNvPr id="73" name="CGR1">
              <a:extLst>
                <a:ext uri="{FF2B5EF4-FFF2-40B4-BE49-F238E27FC236}">
                  <a16:creationId xmlns:a16="http://schemas.microsoft.com/office/drawing/2014/main" id="{469170D7-98F1-49D7-8885-F902A02D396B}"/>
                </a:ext>
              </a:extLst>
            </p:cNvPr>
            <p:cNvCxnSpPr>
              <a:cxnSpLocks/>
            </p:cNvCxnSpPr>
            <p:nvPr/>
          </p:nvCxnSpPr>
          <p:spPr>
            <a:xfrm>
              <a:off x="2030270" y="3403391"/>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74" name="Graphique 73">
              <a:extLst>
                <a:ext uri="{FF2B5EF4-FFF2-40B4-BE49-F238E27FC236}">
                  <a16:creationId xmlns:a16="http://schemas.microsoft.com/office/drawing/2014/main" id="{ADB338E7-B298-4390-8FE1-663CEEBC7AC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80884" y="2315674"/>
              <a:ext cx="554318" cy="453989"/>
            </a:xfrm>
            <a:prstGeom prst="rect">
              <a:avLst/>
            </a:prstGeom>
          </p:spPr>
        </p:pic>
      </p:grpSp>
      <p:grpSp>
        <p:nvGrpSpPr>
          <p:cNvPr id="3" name="Groupe R2">
            <a:extLst>
              <a:ext uri="{FF2B5EF4-FFF2-40B4-BE49-F238E27FC236}">
                <a16:creationId xmlns:a16="http://schemas.microsoft.com/office/drawing/2014/main" id="{4A945711-CDDC-4BF3-8C73-37151F57D877}"/>
              </a:ext>
            </a:extLst>
          </p:cNvPr>
          <p:cNvGrpSpPr/>
          <p:nvPr/>
        </p:nvGrpSpPr>
        <p:grpSpPr>
          <a:xfrm>
            <a:off x="2221076" y="3966941"/>
            <a:ext cx="1315631" cy="895210"/>
            <a:chOff x="1059934" y="3966941"/>
            <a:chExt cx="1315631" cy="895210"/>
          </a:xfrm>
        </p:grpSpPr>
        <p:cxnSp>
          <p:nvCxnSpPr>
            <p:cNvPr id="67" name="Connecteur droit 66">
              <a:extLst>
                <a:ext uri="{FF2B5EF4-FFF2-40B4-BE49-F238E27FC236}">
                  <a16:creationId xmlns:a16="http://schemas.microsoft.com/office/drawing/2014/main" id="{EABD8318-C013-4B22-9C8E-45095325109B}"/>
                </a:ext>
              </a:extLst>
            </p:cNvPr>
            <p:cNvCxnSpPr>
              <a:cxnSpLocks/>
            </p:cNvCxnSpPr>
            <p:nvPr/>
          </p:nvCxnSpPr>
          <p:spPr>
            <a:xfrm>
              <a:off x="2019640" y="4611873"/>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Label R2">
              <a:extLst>
                <a:ext uri="{FF2B5EF4-FFF2-40B4-BE49-F238E27FC236}">
                  <a16:creationId xmlns:a16="http://schemas.microsoft.com/office/drawing/2014/main" id="{E2EEF658-3D9E-43A8-836A-AF5456FCD6F5}"/>
                </a:ext>
              </a:extLst>
            </p:cNvPr>
            <p:cNvSpPr txBox="1"/>
            <p:nvPr/>
          </p:nvSpPr>
          <p:spPr>
            <a:xfrm>
              <a:off x="1115918" y="4523597"/>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USING</a:t>
              </a:r>
            </a:p>
          </p:txBody>
        </p:sp>
        <p:pic>
          <p:nvPicPr>
            <p:cNvPr id="75" name="Graphique 74">
              <a:extLst>
                <a:ext uri="{FF2B5EF4-FFF2-40B4-BE49-F238E27FC236}">
                  <a16:creationId xmlns:a16="http://schemas.microsoft.com/office/drawing/2014/main" id="{FBD2CD86-34BC-406D-B667-A51A8A792A9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59934" y="3966941"/>
              <a:ext cx="549324" cy="497500"/>
            </a:xfrm>
            <a:prstGeom prst="rect">
              <a:avLst/>
            </a:prstGeom>
          </p:spPr>
        </p:pic>
      </p:grpSp>
      <p:sp>
        <p:nvSpPr>
          <p:cNvPr id="9" name="Espace réservé du numéro de diapositive 8">
            <a:extLst>
              <a:ext uri="{FF2B5EF4-FFF2-40B4-BE49-F238E27FC236}">
                <a16:creationId xmlns:a16="http://schemas.microsoft.com/office/drawing/2014/main" id="{B10FB765-0848-42F0-A839-91047E172A5F}"/>
              </a:ext>
            </a:extLst>
          </p:cNvPr>
          <p:cNvSpPr>
            <a:spLocks noGrp="1"/>
          </p:cNvSpPr>
          <p:nvPr>
            <p:ph type="sldNum" sz="quarter" idx="10"/>
          </p:nvPr>
        </p:nvSpPr>
        <p:spPr>
          <a:xfrm>
            <a:off x="11704360" y="6491394"/>
            <a:ext cx="128240" cy="138499"/>
          </a:xfrm>
        </p:spPr>
        <p:txBody>
          <a:bodyPr/>
          <a:lstStyle/>
          <a:p>
            <a:fld id="{4034BEE3-566C-4068-A777-C3A4762E861B}" type="slidenum">
              <a:rPr lang="en-GB" smtClean="0"/>
              <a:pPr/>
              <a:t>36</a:t>
            </a:fld>
            <a:endParaRPr lang="en-GB" dirty="0"/>
          </a:p>
        </p:txBody>
      </p:sp>
      <p:sp>
        <p:nvSpPr>
          <p:cNvPr id="33" name="ZoneTexte 43">
            <a:extLst>
              <a:ext uri="{FF2B5EF4-FFF2-40B4-BE49-F238E27FC236}">
                <a16:creationId xmlns:a16="http://schemas.microsoft.com/office/drawing/2014/main" id="{98D862DF-6C3A-4CCE-A999-5D825CBC4AEF}"/>
              </a:ext>
            </a:extLst>
          </p:cNvPr>
          <p:cNvSpPr txBox="1"/>
          <p:nvPr/>
        </p:nvSpPr>
        <p:spPr>
          <a:xfrm>
            <a:off x="233362" y="1964500"/>
            <a:ext cx="1334463" cy="169277"/>
          </a:xfrm>
          <a:prstGeom prst="rect">
            <a:avLst/>
          </a:prstGeom>
          <a:noFill/>
        </p:spPr>
        <p:txBody>
          <a:bodyPr wrap="square" lIns="0" tIns="0" rIns="0" bIns="0" rtlCol="0">
            <a:spAutoFit/>
          </a:bodyPr>
          <a:lstStyle/>
          <a:p>
            <a:pPr algn="ctr"/>
            <a:r>
              <a:rPr lang="en-GB" sz="1100" dirty="0">
                <a:solidFill>
                  <a:srgbClr val="000000"/>
                </a:solidFill>
              </a:rPr>
              <a:t>Passenger cars</a:t>
            </a:r>
          </a:p>
        </p:txBody>
      </p:sp>
      <p:sp>
        <p:nvSpPr>
          <p:cNvPr id="35" name="ZoneTexte 27">
            <a:extLst>
              <a:ext uri="{FF2B5EF4-FFF2-40B4-BE49-F238E27FC236}">
                <a16:creationId xmlns:a16="http://schemas.microsoft.com/office/drawing/2014/main" id="{F45D7CED-7F53-4642-82D0-181976CFD0AB}"/>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38" name="Group 37">
            <a:extLst>
              <a:ext uri="{FF2B5EF4-FFF2-40B4-BE49-F238E27FC236}">
                <a16:creationId xmlns:a16="http://schemas.microsoft.com/office/drawing/2014/main" id="{32868590-093E-48A9-8B72-CA8090AAD482}"/>
              </a:ext>
            </a:extLst>
          </p:cNvPr>
          <p:cNvGrpSpPr/>
          <p:nvPr/>
        </p:nvGrpSpPr>
        <p:grpSpPr>
          <a:xfrm>
            <a:off x="-1" y="1713009"/>
            <a:ext cx="1669173" cy="1"/>
            <a:chOff x="-1" y="1840009"/>
            <a:chExt cx="1669173" cy="1"/>
          </a:xfrm>
        </p:grpSpPr>
        <p:cxnSp>
          <p:nvCxnSpPr>
            <p:cNvPr id="42" name="Connecteur droit 34">
              <a:extLst>
                <a:ext uri="{FF2B5EF4-FFF2-40B4-BE49-F238E27FC236}">
                  <a16:creationId xmlns:a16="http://schemas.microsoft.com/office/drawing/2014/main" id="{BF0DDD06-FBDF-4F20-9A8D-ED227BD77272}"/>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Connecteur droit 35">
              <a:extLst>
                <a:ext uri="{FF2B5EF4-FFF2-40B4-BE49-F238E27FC236}">
                  <a16:creationId xmlns:a16="http://schemas.microsoft.com/office/drawing/2014/main" id="{C0646DAC-735E-4BE3-88FD-55615FE983C3}"/>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4" name="Graphique 53">
            <a:extLst>
              <a:ext uri="{FF2B5EF4-FFF2-40B4-BE49-F238E27FC236}">
                <a16:creationId xmlns:a16="http://schemas.microsoft.com/office/drawing/2014/main" id="{5B3C4F3A-1381-4817-B44B-5D197C90C86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95316" y="1415156"/>
            <a:ext cx="644295" cy="501911"/>
          </a:xfrm>
          <a:prstGeom prst="rect">
            <a:avLst/>
          </a:prstGeom>
        </p:spPr>
      </p:pic>
      <p:sp>
        <p:nvSpPr>
          <p:cNvPr id="31" name="ZoneTexte 22">
            <a:extLst>
              <a:ext uri="{FF2B5EF4-FFF2-40B4-BE49-F238E27FC236}">
                <a16:creationId xmlns:a16="http://schemas.microsoft.com/office/drawing/2014/main" id="{2CD67818-CA41-4B0D-9E32-70CB749D3D9E}"/>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schemeClr>
                </a:solidFill>
              </a:rPr>
              <a:t>*This question has been asked differently in 2021. </a:t>
            </a:r>
            <a:endParaRPr kumimoji="0" lang="en-US" sz="800" b="0" i="0" u="none" strike="noStrike" kern="1200" cap="none" spc="0" normalizeH="0" baseline="0" noProof="0" dirty="0">
              <a:ln>
                <a:noFill/>
              </a:ln>
              <a:solidFill>
                <a:schemeClr val="tx1">
                  <a:lumMod val="75000"/>
                </a:schemeClr>
              </a:solidFill>
              <a:effectLst/>
              <a:uLnTx/>
              <a:uFillTx/>
            </a:endParaRPr>
          </a:p>
        </p:txBody>
      </p:sp>
      <p:pic>
        <p:nvPicPr>
          <p:cNvPr id="7" name="Image 6">
            <a:extLst>
              <a:ext uri="{FF2B5EF4-FFF2-40B4-BE49-F238E27FC236}">
                <a16:creationId xmlns:a16="http://schemas.microsoft.com/office/drawing/2014/main" id="{C4ABB3F6-E954-43F4-9846-016707C9D1C5}"/>
              </a:ext>
            </a:extLst>
          </p:cNvPr>
          <p:cNvPicPr>
            <a:picLocks noChangeAspect="1"/>
          </p:cNvPicPr>
          <p:nvPr/>
        </p:nvPicPr>
        <p:blipFill>
          <a:blip r:embed="rId10"/>
          <a:stretch>
            <a:fillRect/>
          </a:stretch>
        </p:blipFill>
        <p:spPr>
          <a:xfrm>
            <a:off x="4300706" y="1267534"/>
            <a:ext cx="442779" cy="295244"/>
          </a:xfrm>
          <a:prstGeom prst="rect">
            <a:avLst/>
          </a:prstGeom>
        </p:spPr>
      </p:pic>
      <p:pic>
        <p:nvPicPr>
          <p:cNvPr id="10" name="Image 9">
            <a:extLst>
              <a:ext uri="{FF2B5EF4-FFF2-40B4-BE49-F238E27FC236}">
                <a16:creationId xmlns:a16="http://schemas.microsoft.com/office/drawing/2014/main" id="{FF7368EF-AB03-4253-8A60-DC1AF3CDC9BC}"/>
              </a:ext>
            </a:extLst>
          </p:cNvPr>
          <p:cNvPicPr>
            <a:picLocks noChangeAspect="1"/>
          </p:cNvPicPr>
          <p:nvPr/>
        </p:nvPicPr>
        <p:blipFill>
          <a:blip r:embed="rId11"/>
          <a:stretch>
            <a:fillRect/>
          </a:stretch>
        </p:blipFill>
        <p:spPr>
          <a:xfrm>
            <a:off x="5062952" y="1267620"/>
            <a:ext cx="442779" cy="295071"/>
          </a:xfrm>
          <a:prstGeom prst="rect">
            <a:avLst/>
          </a:prstGeom>
        </p:spPr>
      </p:pic>
      <p:sp>
        <p:nvSpPr>
          <p:cNvPr id="27" name="Rectangle 26">
            <a:extLst>
              <a:ext uri="{FF2B5EF4-FFF2-40B4-BE49-F238E27FC236}">
                <a16:creationId xmlns:a16="http://schemas.microsoft.com/office/drawing/2014/main" id="{86C32647-D677-4632-8482-D64CC0263FD3}"/>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2391383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C2FD96F-B315-4A1A-928B-DAF40A819212}"/>
              </a:ext>
            </a:extLst>
          </p:cNvPr>
          <p:cNvSpPr>
            <a:spLocks noGrp="1"/>
          </p:cNvSpPr>
          <p:nvPr>
            <p:ph type="title"/>
          </p:nvPr>
        </p:nvSpPr>
        <p:spPr/>
        <p:txBody>
          <a:bodyPr/>
          <a:lstStyle/>
          <a:p>
            <a:r>
              <a:rPr lang="fr-FR" dirty="0"/>
              <a:t>ALTERNATIVE FUEL TECHNOLOGIES usage – DETAIL PER TECHNOLOGY*</a:t>
            </a:r>
            <a:endParaRPr lang="fr-FR" dirty="0">
              <a:latin typeface="+mn-lt"/>
            </a:endParaRPr>
          </a:p>
        </p:txBody>
      </p:sp>
      <p:sp>
        <p:nvSpPr>
          <p:cNvPr id="6" name="Title">
            <a:extLst>
              <a:ext uri="{FF2B5EF4-FFF2-40B4-BE49-F238E27FC236}">
                <a16:creationId xmlns:a16="http://schemas.microsoft.com/office/drawing/2014/main" id="{9A13EA8C-8E66-4552-A9CC-1E90EB9EC8F4}"/>
              </a:ext>
            </a:extLst>
          </p:cNvPr>
          <p:cNvSpPr>
            <a:spLocks noGrp="1"/>
          </p:cNvSpPr>
          <p:nvPr>
            <p:ph type="body" sz="quarter" idx="16"/>
          </p:nvPr>
        </p:nvSpPr>
        <p:spPr>
          <a:xfrm>
            <a:off x="550789" y="720000"/>
            <a:ext cx="11473200" cy="246221"/>
          </a:xfrm>
        </p:spPr>
        <p:txBody>
          <a:bodyPr/>
          <a:lstStyle/>
          <a:p>
            <a:r>
              <a:rPr lang="en-US" dirty="0">
                <a:latin typeface="+mn-lt"/>
              </a:rPr>
              <a:t>Passenger car fleet</a:t>
            </a:r>
            <a:endParaRPr lang="fr-FR" dirty="0">
              <a:latin typeface="+mn-lt"/>
            </a:endParaRPr>
          </a:p>
        </p:txBody>
      </p:sp>
      <p:graphicFrame>
        <p:nvGraphicFramePr>
          <p:cNvPr id="40" name="Graphique Slide">
            <a:extLst>
              <a:ext uri="{FF2B5EF4-FFF2-40B4-BE49-F238E27FC236}">
                <a16:creationId xmlns:a16="http://schemas.microsoft.com/office/drawing/2014/main" id="{EBCE6879-0441-4D85-9C4E-AFE2D3A533DF}"/>
              </a:ext>
            </a:extLst>
          </p:cNvPr>
          <p:cNvGraphicFramePr>
            <a:graphicFrameLocks/>
          </p:cNvGraphicFramePr>
          <p:nvPr>
            <p:extLst>
              <p:ext uri="{D42A27DB-BD31-4B8C-83A1-F6EECF244321}">
                <p14:modId xmlns:p14="http://schemas.microsoft.com/office/powerpoint/2010/main" val="2842990475"/>
              </p:ext>
            </p:extLst>
          </p:nvPr>
        </p:nvGraphicFramePr>
        <p:xfrm>
          <a:off x="4120275" y="-627099"/>
          <a:ext cx="8564788" cy="6734759"/>
        </p:xfrm>
        <a:graphic>
          <a:graphicData uri="http://schemas.openxmlformats.org/drawingml/2006/chart">
            <c:chart xmlns:c="http://schemas.openxmlformats.org/drawingml/2006/chart" xmlns:r="http://schemas.openxmlformats.org/officeDocument/2006/relationships" r:id="rId3"/>
          </a:graphicData>
        </a:graphic>
      </p:graphicFrame>
      <p:sp>
        <p:nvSpPr>
          <p:cNvPr id="55" name="Rectangle 54">
            <a:extLst>
              <a:ext uri="{FF2B5EF4-FFF2-40B4-BE49-F238E27FC236}">
                <a16:creationId xmlns:a16="http://schemas.microsoft.com/office/drawing/2014/main" id="{EA1ABF26-BDBF-4590-8ABD-F74E389CF399}"/>
              </a:ext>
            </a:extLst>
          </p:cNvPr>
          <p:cNvSpPr/>
          <p:nvPr/>
        </p:nvSpPr>
        <p:spPr>
          <a:xfrm>
            <a:off x="4581930" y="4965558"/>
            <a:ext cx="585418" cy="276999"/>
          </a:xfrm>
          <a:prstGeom prst="rect">
            <a:avLst/>
          </a:prstGeom>
        </p:spPr>
        <p:txBody>
          <a:bodyPr wrap="none">
            <a:spAutoFit/>
          </a:bodyPr>
          <a:lstStyle/>
          <a:p>
            <a:pPr algn="ctr"/>
            <a:r>
              <a:rPr lang="en-US" sz="1200" dirty="0"/>
              <a:t>CNG*</a:t>
            </a:r>
            <a:endParaRPr lang="fr-FR" sz="1200" dirty="0"/>
          </a:p>
        </p:txBody>
      </p:sp>
      <p:sp>
        <p:nvSpPr>
          <p:cNvPr id="58" name="Rectangle 57">
            <a:extLst>
              <a:ext uri="{FF2B5EF4-FFF2-40B4-BE49-F238E27FC236}">
                <a16:creationId xmlns:a16="http://schemas.microsoft.com/office/drawing/2014/main" id="{3CA32650-1F70-4667-90D2-162B5F7059BA}"/>
              </a:ext>
            </a:extLst>
          </p:cNvPr>
          <p:cNvSpPr/>
          <p:nvPr/>
        </p:nvSpPr>
        <p:spPr>
          <a:xfrm>
            <a:off x="8854509" y="4965558"/>
            <a:ext cx="1274031" cy="276999"/>
          </a:xfrm>
          <a:prstGeom prst="rect">
            <a:avLst/>
          </a:prstGeom>
        </p:spPr>
        <p:txBody>
          <a:bodyPr wrap="square">
            <a:spAutoFit/>
          </a:bodyPr>
          <a:lstStyle/>
          <a:p>
            <a:pPr algn="ctr"/>
            <a:r>
              <a:rPr lang="en-US" sz="1200" dirty="0"/>
              <a:t>Hydrogen*</a:t>
            </a:r>
            <a:endParaRPr lang="fr-FR" sz="1200" dirty="0"/>
          </a:p>
        </p:txBody>
      </p:sp>
      <p:grpSp>
        <p:nvGrpSpPr>
          <p:cNvPr id="2" name="Groupe R1">
            <a:extLst>
              <a:ext uri="{FF2B5EF4-FFF2-40B4-BE49-F238E27FC236}">
                <a16:creationId xmlns:a16="http://schemas.microsoft.com/office/drawing/2014/main" id="{2718F8FA-0B79-40A9-AC5E-B85B7E6B75F9}"/>
              </a:ext>
            </a:extLst>
          </p:cNvPr>
          <p:cNvGrpSpPr/>
          <p:nvPr/>
        </p:nvGrpSpPr>
        <p:grpSpPr>
          <a:xfrm>
            <a:off x="2242026" y="2315674"/>
            <a:ext cx="1305311" cy="1195873"/>
            <a:chOff x="1080884" y="2315674"/>
            <a:chExt cx="1305311" cy="1195873"/>
          </a:xfrm>
        </p:grpSpPr>
        <p:sp>
          <p:nvSpPr>
            <p:cNvPr id="72" name="Label R1">
              <a:extLst>
                <a:ext uri="{FF2B5EF4-FFF2-40B4-BE49-F238E27FC236}">
                  <a16:creationId xmlns:a16="http://schemas.microsoft.com/office/drawing/2014/main" id="{7CB03B7E-DB14-4BFA-A24B-1BF3F56D474A}"/>
                </a:ext>
              </a:extLst>
            </p:cNvPr>
            <p:cNvSpPr txBox="1"/>
            <p:nvPr/>
          </p:nvSpPr>
          <p:spPr>
            <a:xfrm>
              <a:off x="1090559" y="2834439"/>
              <a:ext cx="1222499" cy="677108"/>
            </a:xfrm>
            <a:prstGeom prst="rect">
              <a:avLst/>
            </a:prstGeom>
            <a:noFill/>
          </p:spPr>
          <p:txBody>
            <a:bodyPr wrap="square" lIns="0" tIns="0" rIns="0" bIns="0" rtlCol="0">
              <a:spAutoFit/>
            </a:bodyPr>
            <a:lstStyle/>
            <a:p>
              <a:pPr>
                <a:spcBef>
                  <a:spcPts val="600"/>
                </a:spcBef>
              </a:pPr>
              <a:r>
                <a:rPr lang="en-US" sz="1100" dirty="0">
                  <a:solidFill>
                    <a:srgbClr val="000000"/>
                  </a:solidFill>
                </a:rPr>
                <a:t>ALREADY USING OR CONSIDER USING IN THE NEXT 3 YEARS</a:t>
              </a:r>
              <a:endParaRPr lang="fr-FR" sz="1100" dirty="0">
                <a:solidFill>
                  <a:srgbClr val="000000"/>
                </a:solidFill>
              </a:endParaRPr>
            </a:p>
          </p:txBody>
        </p:sp>
        <p:cxnSp>
          <p:nvCxnSpPr>
            <p:cNvPr id="73" name="CGR1">
              <a:extLst>
                <a:ext uri="{FF2B5EF4-FFF2-40B4-BE49-F238E27FC236}">
                  <a16:creationId xmlns:a16="http://schemas.microsoft.com/office/drawing/2014/main" id="{469170D7-98F1-49D7-8885-F902A02D396B}"/>
                </a:ext>
              </a:extLst>
            </p:cNvPr>
            <p:cNvCxnSpPr>
              <a:cxnSpLocks/>
            </p:cNvCxnSpPr>
            <p:nvPr/>
          </p:nvCxnSpPr>
          <p:spPr>
            <a:xfrm>
              <a:off x="2030270" y="3403391"/>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74" name="Graphique 73">
              <a:extLst>
                <a:ext uri="{FF2B5EF4-FFF2-40B4-BE49-F238E27FC236}">
                  <a16:creationId xmlns:a16="http://schemas.microsoft.com/office/drawing/2014/main" id="{ADB338E7-B298-4390-8FE1-663CEEBC7AC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80884" y="2315674"/>
              <a:ext cx="554318" cy="453989"/>
            </a:xfrm>
            <a:prstGeom prst="rect">
              <a:avLst/>
            </a:prstGeom>
          </p:spPr>
        </p:pic>
      </p:grpSp>
      <p:grpSp>
        <p:nvGrpSpPr>
          <p:cNvPr id="3" name="Groupe R2">
            <a:extLst>
              <a:ext uri="{FF2B5EF4-FFF2-40B4-BE49-F238E27FC236}">
                <a16:creationId xmlns:a16="http://schemas.microsoft.com/office/drawing/2014/main" id="{4A945711-CDDC-4BF3-8C73-37151F57D877}"/>
              </a:ext>
            </a:extLst>
          </p:cNvPr>
          <p:cNvGrpSpPr/>
          <p:nvPr/>
        </p:nvGrpSpPr>
        <p:grpSpPr>
          <a:xfrm>
            <a:off x="2221076" y="3966941"/>
            <a:ext cx="1315631" cy="895210"/>
            <a:chOff x="1059934" y="3966941"/>
            <a:chExt cx="1315631" cy="895210"/>
          </a:xfrm>
        </p:grpSpPr>
        <p:cxnSp>
          <p:nvCxnSpPr>
            <p:cNvPr id="67" name="Connecteur droit 66">
              <a:extLst>
                <a:ext uri="{FF2B5EF4-FFF2-40B4-BE49-F238E27FC236}">
                  <a16:creationId xmlns:a16="http://schemas.microsoft.com/office/drawing/2014/main" id="{EABD8318-C013-4B22-9C8E-45095325109B}"/>
                </a:ext>
              </a:extLst>
            </p:cNvPr>
            <p:cNvCxnSpPr>
              <a:cxnSpLocks/>
            </p:cNvCxnSpPr>
            <p:nvPr/>
          </p:nvCxnSpPr>
          <p:spPr>
            <a:xfrm>
              <a:off x="2019640" y="4611873"/>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Label R2">
              <a:extLst>
                <a:ext uri="{FF2B5EF4-FFF2-40B4-BE49-F238E27FC236}">
                  <a16:creationId xmlns:a16="http://schemas.microsoft.com/office/drawing/2014/main" id="{E2EEF658-3D9E-43A8-836A-AF5456FCD6F5}"/>
                </a:ext>
              </a:extLst>
            </p:cNvPr>
            <p:cNvSpPr txBox="1"/>
            <p:nvPr/>
          </p:nvSpPr>
          <p:spPr>
            <a:xfrm>
              <a:off x="1115918" y="4523597"/>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USING</a:t>
              </a:r>
            </a:p>
          </p:txBody>
        </p:sp>
        <p:pic>
          <p:nvPicPr>
            <p:cNvPr id="75" name="Graphique 74">
              <a:extLst>
                <a:ext uri="{FF2B5EF4-FFF2-40B4-BE49-F238E27FC236}">
                  <a16:creationId xmlns:a16="http://schemas.microsoft.com/office/drawing/2014/main" id="{FBD2CD86-34BC-406D-B667-A51A8A792A9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59934" y="3966941"/>
              <a:ext cx="549324" cy="497500"/>
            </a:xfrm>
            <a:prstGeom prst="rect">
              <a:avLst/>
            </a:prstGeom>
          </p:spPr>
        </p:pic>
      </p:grpSp>
      <p:sp>
        <p:nvSpPr>
          <p:cNvPr id="9" name="Espace réservé du numéro de diapositive 8">
            <a:extLst>
              <a:ext uri="{FF2B5EF4-FFF2-40B4-BE49-F238E27FC236}">
                <a16:creationId xmlns:a16="http://schemas.microsoft.com/office/drawing/2014/main" id="{B10FB765-0848-42F0-A839-91047E172A5F}"/>
              </a:ext>
            </a:extLst>
          </p:cNvPr>
          <p:cNvSpPr>
            <a:spLocks noGrp="1"/>
          </p:cNvSpPr>
          <p:nvPr>
            <p:ph type="sldNum" sz="quarter" idx="10"/>
          </p:nvPr>
        </p:nvSpPr>
        <p:spPr>
          <a:xfrm>
            <a:off x="11704360" y="6491394"/>
            <a:ext cx="128240" cy="138499"/>
          </a:xfrm>
        </p:spPr>
        <p:txBody>
          <a:bodyPr/>
          <a:lstStyle/>
          <a:p>
            <a:fld id="{4034BEE3-566C-4068-A777-C3A4762E861B}" type="slidenum">
              <a:rPr lang="en-GB" smtClean="0"/>
              <a:pPr/>
              <a:t>37</a:t>
            </a:fld>
            <a:endParaRPr lang="en-GB" dirty="0"/>
          </a:p>
        </p:txBody>
      </p:sp>
      <p:sp>
        <p:nvSpPr>
          <p:cNvPr id="35" name="TextBox 34">
            <a:extLst>
              <a:ext uri="{FF2B5EF4-FFF2-40B4-BE49-F238E27FC236}">
                <a16:creationId xmlns:a16="http://schemas.microsoft.com/office/drawing/2014/main" id="{9ADAF953-266E-495C-B3A3-E0D4EBC55D57}"/>
              </a:ext>
            </a:extLst>
          </p:cNvPr>
          <p:cNvSpPr txBox="1"/>
          <p:nvPr/>
        </p:nvSpPr>
        <p:spPr>
          <a:xfrm>
            <a:off x="3869075" y="5255948"/>
            <a:ext cx="1959775" cy="369332"/>
          </a:xfrm>
          <a:prstGeom prst="rect">
            <a:avLst/>
          </a:prstGeom>
          <a:noFill/>
        </p:spPr>
        <p:txBody>
          <a:bodyPr wrap="square">
            <a:spAutoFit/>
          </a:bodyPr>
          <a:lstStyle/>
          <a:p>
            <a:pPr algn="ctr">
              <a:defRPr/>
            </a:pPr>
            <a:r>
              <a:rPr kumimoji="0" lang="fr-FR" sz="900" b="0" i="0" u="none" strike="noStrike" kern="1200" cap="none" spc="0" normalizeH="0" baseline="0" noProof="0" dirty="0">
                <a:ln>
                  <a:noFill/>
                </a:ln>
                <a:solidFill>
                  <a:srgbClr val="FFFFFF">
                    <a:lumMod val="65000"/>
                  </a:srgbClr>
                </a:solidFill>
                <a:effectLst/>
                <a:uLnTx/>
                <a:uFillTx/>
                <a:latin typeface="+mj-lt"/>
                <a:ea typeface="+mn-ea"/>
                <a:cs typeface="+mn-cs"/>
              </a:rPr>
              <a:t>Benchmark: </a:t>
            </a:r>
            <a:r>
              <a:rPr lang="en-US" sz="900" dirty="0">
                <a:solidFill>
                  <a:srgbClr val="FFFFFF">
                    <a:lumMod val="65000"/>
                  </a:srgbClr>
                </a:solidFill>
                <a:latin typeface="+mj-lt"/>
              </a:rPr>
              <a:t>AT, CH, ES, IT, PT, BE, PL, GR, CL, PE, TK </a:t>
            </a:r>
            <a:endParaRPr kumimoji="0" lang="fr-FR" sz="900" b="0" i="0" u="none" strike="noStrike" kern="1200" cap="none" spc="0" normalizeH="0" baseline="0" noProof="0" dirty="0">
              <a:ln>
                <a:noFill/>
              </a:ln>
              <a:solidFill>
                <a:srgbClr val="FFFFFF">
                  <a:lumMod val="65000"/>
                </a:srgbClr>
              </a:solidFill>
              <a:effectLst/>
              <a:uLnTx/>
              <a:uFillTx/>
              <a:latin typeface="+mj-lt"/>
              <a:ea typeface="+mn-ea"/>
              <a:cs typeface="+mn-cs"/>
            </a:endParaRPr>
          </a:p>
        </p:txBody>
      </p:sp>
      <p:sp>
        <p:nvSpPr>
          <p:cNvPr id="42" name="TextBox 41">
            <a:extLst>
              <a:ext uri="{FF2B5EF4-FFF2-40B4-BE49-F238E27FC236}">
                <a16:creationId xmlns:a16="http://schemas.microsoft.com/office/drawing/2014/main" id="{F49366D7-8ABE-4308-94D6-3BFB5D2CEB0A}"/>
              </a:ext>
            </a:extLst>
          </p:cNvPr>
          <p:cNvSpPr txBox="1"/>
          <p:nvPr/>
        </p:nvSpPr>
        <p:spPr>
          <a:xfrm>
            <a:off x="8551525" y="5228606"/>
            <a:ext cx="1959775" cy="369332"/>
          </a:xfrm>
          <a:prstGeom prst="rect">
            <a:avLst/>
          </a:prstGeom>
          <a:noFill/>
        </p:spPr>
        <p:txBody>
          <a:bodyPr wrap="square">
            <a:spAutoFit/>
          </a:bodyPr>
          <a:lstStyle/>
          <a:p>
            <a:pPr algn="ctr">
              <a:defRPr/>
            </a:pPr>
            <a:r>
              <a:rPr lang="fr-FR" sz="900" dirty="0">
                <a:solidFill>
                  <a:srgbClr val="FFFFFF">
                    <a:lumMod val="65000"/>
                  </a:srgbClr>
                </a:solidFill>
                <a:latin typeface="+mj-lt"/>
              </a:rPr>
              <a:t>Benchmark: AT, CH, DE, ES, BE, LU, NL, PL, CL, PE</a:t>
            </a:r>
            <a:endParaRPr kumimoji="0" lang="fr-FR" sz="900" b="0" i="0" u="none" strike="noStrike" kern="1200" cap="none" spc="0" normalizeH="0" baseline="0" noProof="0" dirty="0">
              <a:ln>
                <a:noFill/>
              </a:ln>
              <a:solidFill>
                <a:srgbClr val="FFFFFF">
                  <a:lumMod val="65000"/>
                </a:srgbClr>
              </a:solidFill>
              <a:effectLst/>
              <a:uLnTx/>
              <a:uFillTx/>
              <a:latin typeface="+mj-lt"/>
              <a:ea typeface="+mn-ea"/>
              <a:cs typeface="+mn-cs"/>
            </a:endParaRPr>
          </a:p>
        </p:txBody>
      </p:sp>
      <p:sp>
        <p:nvSpPr>
          <p:cNvPr id="32" name="ZoneTexte 43">
            <a:extLst>
              <a:ext uri="{FF2B5EF4-FFF2-40B4-BE49-F238E27FC236}">
                <a16:creationId xmlns:a16="http://schemas.microsoft.com/office/drawing/2014/main" id="{EDB10BA5-EE70-4BBD-9591-6277E37DC0F0}"/>
              </a:ext>
            </a:extLst>
          </p:cNvPr>
          <p:cNvSpPr txBox="1"/>
          <p:nvPr/>
        </p:nvSpPr>
        <p:spPr>
          <a:xfrm>
            <a:off x="233362" y="1964500"/>
            <a:ext cx="1334463" cy="169277"/>
          </a:xfrm>
          <a:prstGeom prst="rect">
            <a:avLst/>
          </a:prstGeom>
          <a:noFill/>
        </p:spPr>
        <p:txBody>
          <a:bodyPr wrap="square" lIns="0" tIns="0" rIns="0" bIns="0" rtlCol="0">
            <a:spAutoFit/>
          </a:bodyPr>
          <a:lstStyle/>
          <a:p>
            <a:pPr algn="ctr"/>
            <a:r>
              <a:rPr lang="en-GB" sz="1100" dirty="0">
                <a:solidFill>
                  <a:srgbClr val="000000"/>
                </a:solidFill>
              </a:rPr>
              <a:t>Passenger cars</a:t>
            </a:r>
          </a:p>
        </p:txBody>
      </p:sp>
      <p:sp>
        <p:nvSpPr>
          <p:cNvPr id="33" name="ZoneTexte 27">
            <a:extLst>
              <a:ext uri="{FF2B5EF4-FFF2-40B4-BE49-F238E27FC236}">
                <a16:creationId xmlns:a16="http://schemas.microsoft.com/office/drawing/2014/main" id="{AC8ACCAB-B05A-485D-9F06-362DD3B168D5}"/>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44" name="Group 43">
            <a:extLst>
              <a:ext uri="{FF2B5EF4-FFF2-40B4-BE49-F238E27FC236}">
                <a16:creationId xmlns:a16="http://schemas.microsoft.com/office/drawing/2014/main" id="{A01FA1C8-C0D2-4797-8207-3D46F40AD850}"/>
              </a:ext>
            </a:extLst>
          </p:cNvPr>
          <p:cNvGrpSpPr/>
          <p:nvPr/>
        </p:nvGrpSpPr>
        <p:grpSpPr>
          <a:xfrm>
            <a:off x="-1" y="1713009"/>
            <a:ext cx="1669173" cy="1"/>
            <a:chOff x="-1" y="1840009"/>
            <a:chExt cx="1669173" cy="1"/>
          </a:xfrm>
        </p:grpSpPr>
        <p:cxnSp>
          <p:nvCxnSpPr>
            <p:cNvPr id="45" name="Connecteur droit 34">
              <a:extLst>
                <a:ext uri="{FF2B5EF4-FFF2-40B4-BE49-F238E27FC236}">
                  <a16:creationId xmlns:a16="http://schemas.microsoft.com/office/drawing/2014/main" id="{5A45CB94-085B-4FC8-A747-E0DE5A89711C}"/>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Connecteur droit 35">
              <a:extLst>
                <a:ext uri="{FF2B5EF4-FFF2-40B4-BE49-F238E27FC236}">
                  <a16:creationId xmlns:a16="http://schemas.microsoft.com/office/drawing/2014/main" id="{BB2CD4C8-AEF9-4059-9361-52176D579FF3}"/>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7" name="Graphique 53">
            <a:extLst>
              <a:ext uri="{FF2B5EF4-FFF2-40B4-BE49-F238E27FC236}">
                <a16:creationId xmlns:a16="http://schemas.microsoft.com/office/drawing/2014/main" id="{87165648-8B08-40AE-A2AF-3BDE47EAFF8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95316" y="1415156"/>
            <a:ext cx="644295" cy="501911"/>
          </a:xfrm>
          <a:prstGeom prst="rect">
            <a:avLst/>
          </a:prstGeom>
        </p:spPr>
      </p:pic>
      <p:sp>
        <p:nvSpPr>
          <p:cNvPr id="51" name="ZoneTexte 22">
            <a:extLst>
              <a:ext uri="{FF2B5EF4-FFF2-40B4-BE49-F238E27FC236}">
                <a16:creationId xmlns:a16="http://schemas.microsoft.com/office/drawing/2014/main" id="{11D5BBD5-D8C0-4061-85DB-8ADACD15AA89}"/>
              </a:ext>
            </a:extLst>
          </p:cNvPr>
          <p:cNvSpPr txBox="1"/>
          <p:nvPr/>
        </p:nvSpPr>
        <p:spPr>
          <a:xfrm>
            <a:off x="3525279" y="585053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schemeClr>
                </a:solidFill>
              </a:rPr>
              <a:t>*This question has been asked differently in 2021. </a:t>
            </a:r>
            <a:endParaRPr kumimoji="0" lang="en-US" sz="800" b="0" i="0" u="none" strike="noStrike" kern="1200" cap="none" spc="0" normalizeH="0" baseline="0" noProof="0" dirty="0">
              <a:ln>
                <a:noFill/>
              </a:ln>
              <a:solidFill>
                <a:schemeClr val="tx1">
                  <a:lumMod val="75000"/>
                </a:schemeClr>
              </a:solidFill>
              <a:effectLst/>
              <a:uLnTx/>
              <a:uFillTx/>
            </a:endParaRPr>
          </a:p>
        </p:txBody>
      </p:sp>
      <p:pic>
        <p:nvPicPr>
          <p:cNvPr id="7" name="Image 6">
            <a:extLst>
              <a:ext uri="{FF2B5EF4-FFF2-40B4-BE49-F238E27FC236}">
                <a16:creationId xmlns:a16="http://schemas.microsoft.com/office/drawing/2014/main" id="{CB2747C2-5E9B-434E-9C6B-867885F27614}"/>
              </a:ext>
            </a:extLst>
          </p:cNvPr>
          <p:cNvPicPr>
            <a:picLocks noChangeAspect="1"/>
          </p:cNvPicPr>
          <p:nvPr/>
        </p:nvPicPr>
        <p:blipFill>
          <a:blip r:embed="rId10"/>
          <a:stretch>
            <a:fillRect/>
          </a:stretch>
        </p:blipFill>
        <p:spPr>
          <a:xfrm>
            <a:off x="4300706" y="1267534"/>
            <a:ext cx="442779" cy="295244"/>
          </a:xfrm>
          <a:prstGeom prst="rect">
            <a:avLst/>
          </a:prstGeom>
        </p:spPr>
      </p:pic>
      <p:pic>
        <p:nvPicPr>
          <p:cNvPr id="10" name="Image 9">
            <a:extLst>
              <a:ext uri="{FF2B5EF4-FFF2-40B4-BE49-F238E27FC236}">
                <a16:creationId xmlns:a16="http://schemas.microsoft.com/office/drawing/2014/main" id="{3A311F57-62E6-494F-A74E-DA07504587A8}"/>
              </a:ext>
            </a:extLst>
          </p:cNvPr>
          <p:cNvPicPr>
            <a:picLocks noChangeAspect="1"/>
          </p:cNvPicPr>
          <p:nvPr/>
        </p:nvPicPr>
        <p:blipFill>
          <a:blip r:embed="rId11"/>
          <a:stretch>
            <a:fillRect/>
          </a:stretch>
        </p:blipFill>
        <p:spPr>
          <a:xfrm>
            <a:off x="5062952" y="1267620"/>
            <a:ext cx="442779" cy="295071"/>
          </a:xfrm>
          <a:prstGeom prst="rect">
            <a:avLst/>
          </a:prstGeom>
        </p:spPr>
      </p:pic>
      <p:sp>
        <p:nvSpPr>
          <p:cNvPr id="28" name="Rectangle 27">
            <a:extLst>
              <a:ext uri="{FF2B5EF4-FFF2-40B4-BE49-F238E27FC236}">
                <a16:creationId xmlns:a16="http://schemas.microsoft.com/office/drawing/2014/main" id="{92152AB8-B005-499E-BD13-26E5813F1759}"/>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1013121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038">
    <p:spTree>
      <p:nvGrpSpPr>
        <p:cNvPr id="1" name=""/>
        <p:cNvGrpSpPr/>
        <p:nvPr/>
      </p:nvGrpSpPr>
      <p:grpSpPr>
        <a:xfrm>
          <a:off x="0" y="0"/>
          <a:ext cx="0" cy="0"/>
          <a:chOff x="0" y="0"/>
          <a:chExt cx="0" cy="0"/>
        </a:xfrm>
      </p:grpSpPr>
      <p:graphicFrame>
        <p:nvGraphicFramePr>
          <p:cNvPr id="36" name="Graphique Slide ¤ReposSignif">
            <a:extLst>
              <a:ext uri="{FF2B5EF4-FFF2-40B4-BE49-F238E27FC236}">
                <a16:creationId xmlns:a16="http://schemas.microsoft.com/office/drawing/2014/main" id="{218B294D-4790-40FF-A80D-70A1E6C25470}"/>
              </a:ext>
            </a:extLst>
          </p:cNvPr>
          <p:cNvGraphicFramePr/>
          <p:nvPr>
            <p:extLst>
              <p:ext uri="{D42A27DB-BD31-4B8C-83A1-F6EECF244321}">
                <p14:modId xmlns:p14="http://schemas.microsoft.com/office/powerpoint/2010/main" val="3039591579"/>
              </p:ext>
            </p:extLst>
          </p:nvPr>
        </p:nvGraphicFramePr>
        <p:xfrm>
          <a:off x="3903507" y="1525794"/>
          <a:ext cx="4312914" cy="443285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3">
            <a:extLst>
              <a:ext uri="{FF2B5EF4-FFF2-40B4-BE49-F238E27FC236}">
                <a16:creationId xmlns:a16="http://schemas.microsoft.com/office/drawing/2014/main" id="{5A67A38D-BABB-458D-A864-B4C2336C3843}"/>
              </a:ext>
            </a:extLst>
          </p:cNvPr>
          <p:cNvSpPr>
            <a:spLocks noGrp="1"/>
          </p:cNvSpPr>
          <p:nvPr>
            <p:ph type="title"/>
          </p:nvPr>
        </p:nvSpPr>
        <p:spPr/>
        <p:txBody>
          <a:bodyPr/>
          <a:lstStyle/>
          <a:p>
            <a:r>
              <a:rPr lang="en-GB" dirty="0">
                <a:latin typeface="+mn-lt"/>
              </a:rPr>
              <a:t>REASONS FOR implementing or CONSIDERING ALTERNATIVE FUEL TECHNOLOGIES</a:t>
            </a:r>
          </a:p>
        </p:txBody>
      </p:sp>
      <p:sp>
        <p:nvSpPr>
          <p:cNvPr id="6" name="Espace réservé du texte 5">
            <a:extLst>
              <a:ext uri="{FF2B5EF4-FFF2-40B4-BE49-F238E27FC236}">
                <a16:creationId xmlns:a16="http://schemas.microsoft.com/office/drawing/2014/main" id="{1CB0D660-577E-43AF-AB30-D89ABB9402CA}"/>
              </a:ext>
            </a:extLst>
          </p:cNvPr>
          <p:cNvSpPr>
            <a:spLocks noGrp="1"/>
          </p:cNvSpPr>
          <p:nvPr>
            <p:ph type="body" sz="quarter" idx="16"/>
          </p:nvPr>
        </p:nvSpPr>
        <p:spPr>
          <a:xfrm>
            <a:off x="550789" y="720000"/>
            <a:ext cx="11473200" cy="246221"/>
          </a:xfrm>
        </p:spPr>
        <p:txBody>
          <a:bodyPr/>
          <a:lstStyle/>
          <a:p>
            <a:r>
              <a:rPr lang="en-GB" dirty="0">
                <a:latin typeface="+mn-lt"/>
              </a:rPr>
              <a:t>Passenger car fleet</a:t>
            </a:r>
            <a:endParaRPr lang="fr-FR" dirty="0">
              <a:latin typeface="+mn-lt"/>
            </a:endParaRPr>
          </a:p>
        </p:txBody>
      </p:sp>
      <p:cxnSp>
        <p:nvCxnSpPr>
          <p:cNvPr id="7" name="Connecteur T">
            <a:extLst>
              <a:ext uri="{FF2B5EF4-FFF2-40B4-BE49-F238E27FC236}">
                <a16:creationId xmlns:a16="http://schemas.microsoft.com/office/drawing/2014/main" id="{800E0E8B-22C8-44A2-B0F4-DB5630F97883}"/>
              </a:ext>
            </a:extLst>
          </p:cNvPr>
          <p:cNvCxnSpPr/>
          <p:nvPr/>
        </p:nvCxnSpPr>
        <p:spPr>
          <a:xfrm>
            <a:off x="6210300"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Connecteur C">
            <a:extLst>
              <a:ext uri="{FF2B5EF4-FFF2-40B4-BE49-F238E27FC236}">
                <a16:creationId xmlns:a16="http://schemas.microsoft.com/office/drawing/2014/main" id="{F59B9DD8-3835-49FB-A7CC-97DCF955D025}"/>
              </a:ext>
            </a:extLst>
          </p:cNvPr>
          <p:cNvCxnSpPr/>
          <p:nvPr/>
        </p:nvCxnSpPr>
        <p:spPr>
          <a:xfrm>
            <a:off x="6870700" y="911518"/>
            <a:ext cx="0" cy="402244"/>
          </a:xfrm>
          <a:prstGeom prst="line">
            <a:avLst/>
          </a:prstGeom>
          <a:ln w="38100">
            <a:solidFill>
              <a:srgbClr val="A3A931"/>
            </a:solidFill>
            <a:tailEnd type="none"/>
          </a:ln>
        </p:spPr>
        <p:style>
          <a:lnRef idx="1">
            <a:schemeClr val="accent1"/>
          </a:lnRef>
          <a:fillRef idx="0">
            <a:schemeClr val="accent1"/>
          </a:fillRef>
          <a:effectRef idx="0">
            <a:schemeClr val="accent1"/>
          </a:effectRef>
          <a:fontRef idx="minor">
            <a:schemeClr val="tx1"/>
          </a:fontRef>
        </p:style>
      </p:cxnSp>
      <p:cxnSp>
        <p:nvCxnSpPr>
          <p:cNvPr id="37" name="Connecteur 9G">
            <a:extLst>
              <a:ext uri="{FF2B5EF4-FFF2-40B4-BE49-F238E27FC236}">
                <a16:creationId xmlns:a16="http://schemas.microsoft.com/office/drawing/2014/main" id="{C9985F7A-26EF-4282-A4C2-E936471815CE}"/>
              </a:ext>
            </a:extLst>
          </p:cNvPr>
          <p:cNvCxnSpPr/>
          <p:nvPr/>
        </p:nvCxnSpPr>
        <p:spPr>
          <a:xfrm>
            <a:off x="3171360" y="5979397"/>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Connecteur 8D">
            <a:extLst>
              <a:ext uri="{FF2B5EF4-FFF2-40B4-BE49-F238E27FC236}">
                <a16:creationId xmlns:a16="http://schemas.microsoft.com/office/drawing/2014/main" id="{5011EF82-4662-4E75-AD06-EA312D4523A6}"/>
              </a:ext>
            </a:extLst>
          </p:cNvPr>
          <p:cNvCxnSpPr/>
          <p:nvPr/>
        </p:nvCxnSpPr>
        <p:spPr>
          <a:xfrm>
            <a:off x="7401278" y="557870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Connecteur 7G">
            <a:extLst>
              <a:ext uri="{FF2B5EF4-FFF2-40B4-BE49-F238E27FC236}">
                <a16:creationId xmlns:a16="http://schemas.microsoft.com/office/drawing/2014/main" id="{ECBFD71B-2C7D-4033-AC2A-932D67F6FAA2}"/>
              </a:ext>
            </a:extLst>
          </p:cNvPr>
          <p:cNvCxnSpPr/>
          <p:nvPr/>
        </p:nvCxnSpPr>
        <p:spPr>
          <a:xfrm>
            <a:off x="3614742" y="5000993"/>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6D">
            <a:extLst>
              <a:ext uri="{FF2B5EF4-FFF2-40B4-BE49-F238E27FC236}">
                <a16:creationId xmlns:a16="http://schemas.microsoft.com/office/drawing/2014/main" id="{4DD3585E-F8A1-4D83-BA72-A728488370F6}"/>
              </a:ext>
            </a:extLst>
          </p:cNvPr>
          <p:cNvCxnSpPr/>
          <p:nvPr/>
        </p:nvCxnSpPr>
        <p:spPr>
          <a:xfrm>
            <a:off x="7647601" y="4432625"/>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Connecteur 5G">
            <a:extLst>
              <a:ext uri="{FF2B5EF4-FFF2-40B4-BE49-F238E27FC236}">
                <a16:creationId xmlns:a16="http://schemas.microsoft.com/office/drawing/2014/main" id="{B1854B9E-DF07-4112-A19A-A90818ABA988}"/>
              </a:ext>
            </a:extLst>
          </p:cNvPr>
          <p:cNvCxnSpPr/>
          <p:nvPr/>
        </p:nvCxnSpPr>
        <p:spPr>
          <a:xfrm>
            <a:off x="3614742" y="409754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Connecteur 4D">
            <a:extLst>
              <a:ext uri="{FF2B5EF4-FFF2-40B4-BE49-F238E27FC236}">
                <a16:creationId xmlns:a16="http://schemas.microsoft.com/office/drawing/2014/main" id="{B9421D54-20D2-4A85-B3BB-7EA7B0E9ECF3}"/>
              </a:ext>
            </a:extLst>
          </p:cNvPr>
          <p:cNvCxnSpPr/>
          <p:nvPr/>
        </p:nvCxnSpPr>
        <p:spPr>
          <a:xfrm>
            <a:off x="7746130" y="3394261"/>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Connecteur 3G">
            <a:extLst>
              <a:ext uri="{FF2B5EF4-FFF2-40B4-BE49-F238E27FC236}">
                <a16:creationId xmlns:a16="http://schemas.microsoft.com/office/drawing/2014/main" id="{5B01CA0C-39FB-4E76-89B9-1C7AFC31423B}"/>
              </a:ext>
            </a:extLst>
          </p:cNvPr>
          <p:cNvCxnSpPr/>
          <p:nvPr/>
        </p:nvCxnSpPr>
        <p:spPr>
          <a:xfrm>
            <a:off x="3614742" y="2864306"/>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Connecteur 2D">
            <a:extLst>
              <a:ext uri="{FF2B5EF4-FFF2-40B4-BE49-F238E27FC236}">
                <a16:creationId xmlns:a16="http://schemas.microsoft.com/office/drawing/2014/main" id="{6CD5CAD2-A785-448E-9746-8F5A21077DBE}"/>
              </a:ext>
            </a:extLst>
          </p:cNvPr>
          <p:cNvCxnSpPr/>
          <p:nvPr/>
        </p:nvCxnSpPr>
        <p:spPr>
          <a:xfrm>
            <a:off x="8288041" y="235589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Connecteur 1G">
            <a:extLst>
              <a:ext uri="{FF2B5EF4-FFF2-40B4-BE49-F238E27FC236}">
                <a16:creationId xmlns:a16="http://schemas.microsoft.com/office/drawing/2014/main" id="{6557439B-2659-4D9B-9DC0-53246D45EE4F}"/>
              </a:ext>
            </a:extLst>
          </p:cNvPr>
          <p:cNvCxnSpPr/>
          <p:nvPr/>
        </p:nvCxnSpPr>
        <p:spPr>
          <a:xfrm>
            <a:off x="4353711" y="1885903"/>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73D2B24-4B18-40BF-B594-B02714D070B0}"/>
              </a:ext>
            </a:extLst>
          </p:cNvPr>
          <p:cNvSpPr/>
          <p:nvPr/>
        </p:nvSpPr>
        <p:spPr>
          <a:xfrm>
            <a:off x="5529943" y="6041608"/>
            <a:ext cx="6298362"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fontAlgn="ctr"/>
            <a:r>
              <a:rPr lang="en-GB" sz="800" i="1" kern="0" dirty="0">
                <a:solidFill>
                  <a:srgbClr val="7F7F7F"/>
                </a:solidFill>
                <a:latin typeface="+mn-lt"/>
              </a:rPr>
              <a:t>Why have you already implemented or why do you consider implementing alternative fuel technologies?</a:t>
            </a:r>
          </a:p>
          <a:p>
            <a:pPr algn="r" fontAlgn="ctr"/>
            <a:r>
              <a:rPr lang="en-GB" altLang="fr-FR" sz="800" b="1" i="1" kern="0" dirty="0">
                <a:solidFill>
                  <a:schemeClr val="tx1">
                    <a:lumMod val="50000"/>
                  </a:schemeClr>
                </a:solidFill>
                <a:latin typeface="+mn-lt"/>
              </a:rPr>
              <a:t>Basis: companies having implemented or considering Hybrid, Plug-in Hybrid or Electric for passenger cars</a:t>
            </a:r>
            <a:endParaRPr lang="en-GB" sz="800" b="1" i="1" kern="0" dirty="0">
              <a:solidFill>
                <a:schemeClr val="tx1">
                  <a:lumMod val="50000"/>
                </a:schemeClr>
              </a:solidFill>
              <a:latin typeface="+mn-lt"/>
            </a:endParaRPr>
          </a:p>
        </p:txBody>
      </p:sp>
      <p:sp>
        <p:nvSpPr>
          <p:cNvPr id="54" name="Label 9">
            <a:extLst>
              <a:ext uri="{FF2B5EF4-FFF2-40B4-BE49-F238E27FC236}">
                <a16:creationId xmlns:a16="http://schemas.microsoft.com/office/drawing/2014/main" id="{87B816B3-338E-45AF-9786-02F0EEED7D02}"/>
              </a:ext>
            </a:extLst>
          </p:cNvPr>
          <p:cNvSpPr txBox="1"/>
          <p:nvPr/>
        </p:nvSpPr>
        <p:spPr>
          <a:xfrm>
            <a:off x="565190" y="5721998"/>
            <a:ext cx="3175000" cy="1938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rPr>
              <a:t>To fulfil your employees’ requests</a:t>
            </a:r>
            <a:endParaRPr kumimoji="0" lang="fr-FR" sz="1400" b="0" i="0" u="none" strike="noStrike" kern="1200" cap="none" spc="0" normalizeH="0" baseline="0" noProof="0" dirty="0">
              <a:ln>
                <a:noFill/>
              </a:ln>
              <a:solidFill>
                <a:srgbClr val="000000"/>
              </a:solidFill>
              <a:effectLst/>
              <a:uLnTx/>
              <a:uFillTx/>
            </a:endParaRPr>
          </a:p>
        </p:txBody>
      </p:sp>
      <p:sp>
        <p:nvSpPr>
          <p:cNvPr id="55" name="Label 8">
            <a:extLst>
              <a:ext uri="{FF2B5EF4-FFF2-40B4-BE49-F238E27FC236}">
                <a16:creationId xmlns:a16="http://schemas.microsoft.com/office/drawing/2014/main" id="{826689DD-D73A-40F0-A3E5-DD729C4788B1}"/>
              </a:ext>
            </a:extLst>
          </p:cNvPr>
          <p:cNvSpPr txBox="1"/>
          <p:nvPr/>
        </p:nvSpPr>
        <p:spPr>
          <a:xfrm>
            <a:off x="7401278" y="5084322"/>
            <a:ext cx="3175000" cy="430887"/>
          </a:xfrm>
          <a:prstGeom prst="rect">
            <a:avLst/>
          </a:prstGeom>
          <a:noFill/>
        </p:spPr>
        <p:txBody>
          <a:bodyPr wrap="square" lIns="0" tIns="0" rIns="0" bIns="0" rtlCol="0" anchor="ctr">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rPr>
              <a:t>To anticipate future restrictive public policies</a:t>
            </a:r>
            <a:endParaRPr kumimoji="0" lang="en-US" sz="1400" b="0" i="0" u="none" strike="noStrike" kern="1200" cap="none" spc="0" normalizeH="0" baseline="0" noProof="0" dirty="0">
              <a:ln>
                <a:noFill/>
              </a:ln>
              <a:solidFill>
                <a:srgbClr val="545454"/>
              </a:solidFill>
              <a:effectLst/>
              <a:uLnTx/>
              <a:uFillTx/>
            </a:endParaRPr>
          </a:p>
        </p:txBody>
      </p:sp>
      <p:sp>
        <p:nvSpPr>
          <p:cNvPr id="56" name="Label 7">
            <a:extLst>
              <a:ext uri="{FF2B5EF4-FFF2-40B4-BE49-F238E27FC236}">
                <a16:creationId xmlns:a16="http://schemas.microsoft.com/office/drawing/2014/main" id="{71BEE72C-ABC0-4339-8843-447D8C80ADFC}"/>
              </a:ext>
            </a:extLst>
          </p:cNvPr>
          <p:cNvSpPr txBox="1"/>
          <p:nvPr/>
        </p:nvSpPr>
        <p:spPr>
          <a:xfrm>
            <a:off x="1008572" y="4586685"/>
            <a:ext cx="3175000" cy="387798"/>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rPr>
              <a:t>To be able to drive in Low Emission Zone</a:t>
            </a:r>
            <a:endParaRPr kumimoji="0" lang="fr-FR" sz="1400" b="0" i="0" u="none" strike="noStrike" kern="1200" cap="none" spc="0" normalizeH="0" baseline="0" noProof="0" dirty="0">
              <a:ln>
                <a:noFill/>
              </a:ln>
              <a:solidFill>
                <a:srgbClr val="000000"/>
              </a:solidFill>
              <a:effectLst/>
              <a:uLnTx/>
              <a:uFillTx/>
            </a:endParaRPr>
          </a:p>
        </p:txBody>
      </p:sp>
      <p:sp>
        <p:nvSpPr>
          <p:cNvPr id="57" name="Label 6">
            <a:extLst>
              <a:ext uri="{FF2B5EF4-FFF2-40B4-BE49-F238E27FC236}">
                <a16:creationId xmlns:a16="http://schemas.microsoft.com/office/drawing/2014/main" id="{9ABC133D-4F11-40BE-9EDE-91577DDBFC84}"/>
              </a:ext>
            </a:extLst>
          </p:cNvPr>
          <p:cNvSpPr txBox="1"/>
          <p:nvPr/>
        </p:nvSpPr>
        <p:spPr>
          <a:xfrm>
            <a:off x="7647601" y="4153681"/>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For tax incentives</a:t>
            </a:r>
            <a:endParaRPr kumimoji="0" lang="en-US" sz="1400" b="0" i="0" u="none" strike="noStrike" kern="1200" cap="none" spc="0" normalizeH="0" baseline="0" noProof="0" dirty="0">
              <a:ln>
                <a:noFill/>
              </a:ln>
              <a:solidFill>
                <a:srgbClr val="545454"/>
              </a:solidFill>
              <a:effectLst/>
              <a:uLnTx/>
              <a:uFillTx/>
            </a:endParaRPr>
          </a:p>
        </p:txBody>
      </p:sp>
      <p:sp>
        <p:nvSpPr>
          <p:cNvPr id="58" name="Label 5">
            <a:extLst>
              <a:ext uri="{FF2B5EF4-FFF2-40B4-BE49-F238E27FC236}">
                <a16:creationId xmlns:a16="http://schemas.microsoft.com/office/drawing/2014/main" id="{EBBA41CF-F4A6-475B-A105-0F100E964361}"/>
              </a:ext>
            </a:extLst>
          </p:cNvPr>
          <p:cNvSpPr txBox="1"/>
          <p:nvPr/>
        </p:nvSpPr>
        <p:spPr>
          <a:xfrm>
            <a:off x="1008572" y="3451372"/>
            <a:ext cx="3175000" cy="5816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Because their total cost of ownership is in line with or lower than petrol or diesel alternatives</a:t>
            </a:r>
            <a:endParaRPr kumimoji="0" lang="fr-FR" sz="1400" b="0" i="0" u="none" strike="noStrike" kern="1200" cap="none" spc="0" normalizeH="0" baseline="0" noProof="0" dirty="0">
              <a:ln>
                <a:noFill/>
              </a:ln>
              <a:solidFill>
                <a:srgbClr val="000000"/>
              </a:solidFill>
              <a:effectLst/>
              <a:uLnTx/>
              <a:uFillTx/>
            </a:endParaRPr>
          </a:p>
        </p:txBody>
      </p:sp>
      <p:sp>
        <p:nvSpPr>
          <p:cNvPr id="59" name="Label 4">
            <a:extLst>
              <a:ext uri="{FF2B5EF4-FFF2-40B4-BE49-F238E27FC236}">
                <a16:creationId xmlns:a16="http://schemas.microsoft.com/office/drawing/2014/main" id="{9812C114-370F-45F6-A7D3-BE02C40CF43C}"/>
              </a:ext>
            </a:extLst>
          </p:cNvPr>
          <p:cNvSpPr txBox="1"/>
          <p:nvPr/>
        </p:nvSpPr>
        <p:spPr>
          <a:xfrm>
            <a:off x="7746130" y="3007596"/>
            <a:ext cx="3175000" cy="430887"/>
          </a:xfrm>
          <a:prstGeom prst="rect">
            <a:avLst/>
          </a:prstGeom>
          <a:noFill/>
        </p:spPr>
        <p:txBody>
          <a:bodyPr wrap="square" lIns="0" tIns="0" rIns="0" bIns="0" rtlCol="0" anchor="ctr">
            <a:spAutoFit/>
          </a:bodyPr>
          <a:lstStyle/>
          <a:p>
            <a:pPr lvl="0" fontAlgn="ctr">
              <a:defRPr/>
            </a:pPr>
            <a:r>
              <a:rPr lang="en-US" sz="1400">
                <a:solidFill>
                  <a:srgbClr val="545454"/>
                </a:solidFill>
              </a:rPr>
              <a:t>To be compliant with your CSR (Corporate Social Responsibility) policy</a:t>
            </a:r>
            <a:endParaRPr kumimoji="0" lang="en-US" sz="1400" b="0" i="0" u="none" strike="noStrike" kern="1200" cap="none" spc="0" normalizeH="0" baseline="0" noProof="0" dirty="0">
              <a:ln>
                <a:noFill/>
              </a:ln>
              <a:solidFill>
                <a:srgbClr val="545454"/>
              </a:solidFill>
              <a:effectLst/>
              <a:uLnTx/>
              <a:uFillTx/>
            </a:endParaRPr>
          </a:p>
        </p:txBody>
      </p:sp>
      <p:sp>
        <p:nvSpPr>
          <p:cNvPr id="60" name="Label 3">
            <a:extLst>
              <a:ext uri="{FF2B5EF4-FFF2-40B4-BE49-F238E27FC236}">
                <a16:creationId xmlns:a16="http://schemas.microsoft.com/office/drawing/2014/main" id="{E863689A-4EC0-414E-AD96-1A87A1972C2B}"/>
              </a:ext>
            </a:extLst>
          </p:cNvPr>
          <p:cNvSpPr txBox="1"/>
          <p:nvPr/>
        </p:nvSpPr>
        <p:spPr>
          <a:xfrm>
            <a:off x="1008572" y="2606907"/>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improve your company image</a:t>
            </a:r>
            <a:endParaRPr kumimoji="0" lang="fr-FR" sz="1400" b="0" i="0" u="none" strike="noStrike" kern="1200" cap="none" spc="0" normalizeH="0" baseline="0" noProof="0" dirty="0">
              <a:ln>
                <a:noFill/>
              </a:ln>
              <a:solidFill>
                <a:srgbClr val="000000"/>
              </a:solidFill>
              <a:effectLst/>
              <a:uLnTx/>
              <a:uFillTx/>
            </a:endParaRPr>
          </a:p>
        </p:txBody>
      </p:sp>
      <p:sp>
        <p:nvSpPr>
          <p:cNvPr id="61" name="Label 2">
            <a:extLst>
              <a:ext uri="{FF2B5EF4-FFF2-40B4-BE49-F238E27FC236}">
                <a16:creationId xmlns:a16="http://schemas.microsoft.com/office/drawing/2014/main" id="{706E6041-89F8-45B8-BF0F-6F7F741D0787}"/>
              </a:ext>
            </a:extLst>
          </p:cNvPr>
          <p:cNvSpPr txBox="1"/>
          <p:nvPr/>
        </p:nvSpPr>
        <p:spPr>
          <a:xfrm>
            <a:off x="8288041" y="2076954"/>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reduce fuel expenses</a:t>
            </a:r>
            <a:endParaRPr kumimoji="0" lang="en-US" sz="1400" b="0" i="0" u="none" strike="noStrike" kern="1200" cap="none" spc="0" normalizeH="0" baseline="0" noProof="0" dirty="0">
              <a:ln>
                <a:noFill/>
              </a:ln>
              <a:solidFill>
                <a:srgbClr val="545454"/>
              </a:solidFill>
              <a:effectLst/>
              <a:uLnTx/>
              <a:uFillTx/>
            </a:endParaRPr>
          </a:p>
        </p:txBody>
      </p:sp>
      <p:sp>
        <p:nvSpPr>
          <p:cNvPr id="62" name="Label 1">
            <a:extLst>
              <a:ext uri="{FF2B5EF4-FFF2-40B4-BE49-F238E27FC236}">
                <a16:creationId xmlns:a16="http://schemas.microsoft.com/office/drawing/2014/main" id="{C42D9349-30E4-4303-A47C-245C04CE36E1}"/>
              </a:ext>
            </a:extLst>
          </p:cNvPr>
          <p:cNvSpPr txBox="1"/>
          <p:nvPr/>
        </p:nvSpPr>
        <p:spPr>
          <a:xfrm>
            <a:off x="1747541" y="147159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dirty="0">
                <a:solidFill>
                  <a:srgbClr val="545454"/>
                </a:solidFill>
              </a:rPr>
              <a:t>Because of their lower environmental impact</a:t>
            </a:r>
            <a:endParaRPr kumimoji="0" lang="fr-FR" sz="1400" b="0" i="0" u="none" strike="noStrike" kern="1200" cap="none" spc="0" normalizeH="0" baseline="0" noProof="0" dirty="0">
              <a:ln>
                <a:noFill/>
              </a:ln>
              <a:solidFill>
                <a:srgbClr val="000000"/>
              </a:solidFill>
              <a:effectLst/>
              <a:uLnTx/>
              <a:uFillTx/>
            </a:endParaRPr>
          </a:p>
        </p:txBody>
      </p:sp>
      <p:sp>
        <p:nvSpPr>
          <p:cNvPr id="8" name="Espace réservé du numéro de diapositive 7">
            <a:extLst>
              <a:ext uri="{FF2B5EF4-FFF2-40B4-BE49-F238E27FC236}">
                <a16:creationId xmlns:a16="http://schemas.microsoft.com/office/drawing/2014/main" id="{6C378B80-8499-4032-9104-E77A367CE103}"/>
              </a:ext>
            </a:extLst>
          </p:cNvPr>
          <p:cNvSpPr>
            <a:spLocks noGrp="1"/>
          </p:cNvSpPr>
          <p:nvPr>
            <p:ph type="sldNum" sz="quarter" idx="10"/>
          </p:nvPr>
        </p:nvSpPr>
        <p:spPr>
          <a:xfrm>
            <a:off x="11704360" y="6491394"/>
            <a:ext cx="128240" cy="138499"/>
          </a:xfrm>
        </p:spPr>
        <p:txBody>
          <a:bodyPr/>
          <a:lstStyle/>
          <a:p>
            <a:fld id="{4034BEE3-566C-4068-A777-C3A4762E861B}" type="slidenum">
              <a:rPr lang="en-GB" smtClean="0"/>
              <a:pPr/>
              <a:t>38</a:t>
            </a:fld>
            <a:endParaRPr lang="en-GB" dirty="0"/>
          </a:p>
        </p:txBody>
      </p:sp>
      <p:sp>
        <p:nvSpPr>
          <p:cNvPr id="47" name="ZoneTexte 43">
            <a:extLst>
              <a:ext uri="{FF2B5EF4-FFF2-40B4-BE49-F238E27FC236}">
                <a16:creationId xmlns:a16="http://schemas.microsoft.com/office/drawing/2014/main" id="{86C87991-22BA-45C5-AC05-93A628A2BC3E}"/>
              </a:ext>
            </a:extLst>
          </p:cNvPr>
          <p:cNvSpPr txBox="1"/>
          <p:nvPr/>
        </p:nvSpPr>
        <p:spPr>
          <a:xfrm>
            <a:off x="233362" y="1964500"/>
            <a:ext cx="1334463" cy="169277"/>
          </a:xfrm>
          <a:prstGeom prst="rect">
            <a:avLst/>
          </a:prstGeom>
          <a:noFill/>
        </p:spPr>
        <p:txBody>
          <a:bodyPr wrap="square" lIns="0" tIns="0" rIns="0" bIns="0" rtlCol="0">
            <a:spAutoFit/>
          </a:bodyPr>
          <a:lstStyle/>
          <a:p>
            <a:pPr algn="ctr"/>
            <a:r>
              <a:rPr lang="en-GB" sz="1100" dirty="0">
                <a:solidFill>
                  <a:srgbClr val="000000"/>
                </a:solidFill>
              </a:rPr>
              <a:t>Passenger cars</a:t>
            </a:r>
          </a:p>
        </p:txBody>
      </p:sp>
      <p:sp>
        <p:nvSpPr>
          <p:cNvPr id="50" name="ZoneTexte 27">
            <a:extLst>
              <a:ext uri="{FF2B5EF4-FFF2-40B4-BE49-F238E27FC236}">
                <a16:creationId xmlns:a16="http://schemas.microsoft.com/office/drawing/2014/main" id="{FC3590A9-1A3C-46B0-AB35-540CBF2135A3}"/>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51" name="Group 50">
            <a:extLst>
              <a:ext uri="{FF2B5EF4-FFF2-40B4-BE49-F238E27FC236}">
                <a16:creationId xmlns:a16="http://schemas.microsoft.com/office/drawing/2014/main" id="{220F7B43-82A5-4A97-AD90-8FF97B355E8B}"/>
              </a:ext>
            </a:extLst>
          </p:cNvPr>
          <p:cNvGrpSpPr/>
          <p:nvPr/>
        </p:nvGrpSpPr>
        <p:grpSpPr>
          <a:xfrm>
            <a:off x="-1" y="1713009"/>
            <a:ext cx="1669173" cy="1"/>
            <a:chOff x="-1" y="1840009"/>
            <a:chExt cx="1669173" cy="1"/>
          </a:xfrm>
        </p:grpSpPr>
        <p:cxnSp>
          <p:nvCxnSpPr>
            <p:cNvPr id="52" name="Connecteur droit 34">
              <a:extLst>
                <a:ext uri="{FF2B5EF4-FFF2-40B4-BE49-F238E27FC236}">
                  <a16:creationId xmlns:a16="http://schemas.microsoft.com/office/drawing/2014/main" id="{D6C6D7B0-4CDB-4B07-A027-731E5572F0C0}"/>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Connecteur droit 35">
              <a:extLst>
                <a:ext uri="{FF2B5EF4-FFF2-40B4-BE49-F238E27FC236}">
                  <a16:creationId xmlns:a16="http://schemas.microsoft.com/office/drawing/2014/main" id="{2B9B21E3-FA1B-4A67-94C0-A1E378D35B12}"/>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3" name="Graphique 53">
            <a:extLst>
              <a:ext uri="{FF2B5EF4-FFF2-40B4-BE49-F238E27FC236}">
                <a16:creationId xmlns:a16="http://schemas.microsoft.com/office/drawing/2014/main" id="{D584D734-155D-4260-8989-1CB88769C8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5316" y="1415156"/>
            <a:ext cx="644295" cy="501911"/>
          </a:xfrm>
          <a:prstGeom prst="rect">
            <a:avLst/>
          </a:prstGeom>
        </p:spPr>
      </p:pic>
      <p:pic>
        <p:nvPicPr>
          <p:cNvPr id="3" name="Image 2">
            <a:extLst>
              <a:ext uri="{FF2B5EF4-FFF2-40B4-BE49-F238E27FC236}">
                <a16:creationId xmlns:a16="http://schemas.microsoft.com/office/drawing/2014/main" id="{07C99BC5-0E59-4399-AE12-80114D76C2A6}"/>
              </a:ext>
            </a:extLst>
          </p:cNvPr>
          <p:cNvPicPr>
            <a:picLocks noChangeAspect="1"/>
          </p:cNvPicPr>
          <p:nvPr/>
        </p:nvPicPr>
        <p:blipFill>
          <a:blip r:embed="rId6"/>
          <a:stretch>
            <a:fillRect/>
          </a:stretch>
        </p:blipFill>
        <p:spPr>
          <a:xfrm>
            <a:off x="6952318" y="966388"/>
            <a:ext cx="353142" cy="235474"/>
          </a:xfrm>
          <a:prstGeom prst="rect">
            <a:avLst/>
          </a:prstGeom>
        </p:spPr>
      </p:pic>
      <p:pic>
        <p:nvPicPr>
          <p:cNvPr id="9" name="Image 8">
            <a:extLst>
              <a:ext uri="{FF2B5EF4-FFF2-40B4-BE49-F238E27FC236}">
                <a16:creationId xmlns:a16="http://schemas.microsoft.com/office/drawing/2014/main" id="{EF5C0052-49E5-42C0-8A0C-6A866AD2E30A}"/>
              </a:ext>
            </a:extLst>
          </p:cNvPr>
          <p:cNvPicPr>
            <a:picLocks noChangeAspect="1"/>
          </p:cNvPicPr>
          <p:nvPr/>
        </p:nvPicPr>
        <p:blipFill>
          <a:blip r:embed="rId7"/>
          <a:stretch>
            <a:fillRect/>
          </a:stretch>
        </p:blipFill>
        <p:spPr>
          <a:xfrm>
            <a:off x="6262234" y="929285"/>
            <a:ext cx="353142" cy="235336"/>
          </a:xfrm>
          <a:prstGeom prst="rect">
            <a:avLst/>
          </a:prstGeom>
        </p:spPr>
      </p:pic>
      <p:pic>
        <p:nvPicPr>
          <p:cNvPr id="11" name="Picture 10 ¤Coord/2/1/20/999">
            <a:extLst>
              <a:ext uri="{FF2B5EF4-FFF2-40B4-BE49-F238E27FC236}">
                <a16:creationId xmlns:a16="http://schemas.microsoft.com/office/drawing/2014/main" id="{A2B0F3FF-1152-490E-B789-1E9731DA01F6}"/>
              </a:ext>
            </a:extLst>
          </p:cNvPr>
          <p:cNvPicPr>
            <a:picLocks noChangeAspect="1"/>
          </p:cNvPicPr>
          <p:nvPr/>
        </p:nvPicPr>
        <p:blipFill>
          <a:blip r:embed="rId8"/>
          <a:stretch>
            <a:fillRect/>
          </a:stretch>
        </p:blipFill>
        <p:spPr>
          <a:xfrm>
            <a:off x="5342720" y="5667818"/>
            <a:ext cx="304800" cy="317500"/>
          </a:xfrm>
          <a:prstGeom prst="rect">
            <a:avLst/>
          </a:prstGeom>
        </p:spPr>
      </p:pic>
      <p:sp>
        <p:nvSpPr>
          <p:cNvPr id="12" name="TextBox 11 ¤Coord/2/1/20/999/24">
            <a:extLst>
              <a:ext uri="{FF2B5EF4-FFF2-40B4-BE49-F238E27FC236}">
                <a16:creationId xmlns:a16="http://schemas.microsoft.com/office/drawing/2014/main" id="{19ABAD31-0759-428C-84CE-DA1DFF145DCF}"/>
              </a:ext>
            </a:extLst>
          </p:cNvPr>
          <p:cNvSpPr txBox="1"/>
          <p:nvPr/>
        </p:nvSpPr>
        <p:spPr>
          <a:xfrm>
            <a:off x="5647520" y="566781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30</a:t>
            </a:r>
          </a:p>
        </p:txBody>
      </p:sp>
      <p:pic>
        <p:nvPicPr>
          <p:cNvPr id="14" name="Picture 13 ¤Coord/2/2/20/999">
            <a:extLst>
              <a:ext uri="{FF2B5EF4-FFF2-40B4-BE49-F238E27FC236}">
                <a16:creationId xmlns:a16="http://schemas.microsoft.com/office/drawing/2014/main" id="{B3CF4631-D333-4C76-8163-5CF946717AB2}"/>
              </a:ext>
            </a:extLst>
          </p:cNvPr>
          <p:cNvPicPr>
            <a:picLocks noChangeAspect="1"/>
          </p:cNvPicPr>
          <p:nvPr/>
        </p:nvPicPr>
        <p:blipFill>
          <a:blip r:embed="rId8"/>
          <a:stretch>
            <a:fillRect/>
          </a:stretch>
        </p:blipFill>
        <p:spPr>
          <a:xfrm>
            <a:off x="5746072" y="5148636"/>
            <a:ext cx="304800" cy="317500"/>
          </a:xfrm>
          <a:prstGeom prst="rect">
            <a:avLst/>
          </a:prstGeom>
        </p:spPr>
      </p:pic>
      <p:sp>
        <p:nvSpPr>
          <p:cNvPr id="15" name="TextBox 14 ¤Coord/2/2/20/999/24">
            <a:extLst>
              <a:ext uri="{FF2B5EF4-FFF2-40B4-BE49-F238E27FC236}">
                <a16:creationId xmlns:a16="http://schemas.microsoft.com/office/drawing/2014/main" id="{FE5584BB-5827-4304-BB9C-17219D234CB9}"/>
              </a:ext>
            </a:extLst>
          </p:cNvPr>
          <p:cNvSpPr txBox="1"/>
          <p:nvPr/>
        </p:nvSpPr>
        <p:spPr>
          <a:xfrm>
            <a:off x="6050872" y="514863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39</a:t>
            </a:r>
          </a:p>
        </p:txBody>
      </p:sp>
      <p:pic>
        <p:nvPicPr>
          <p:cNvPr id="17" name="Picture 16 ¤Coord/2/3/20/999">
            <a:extLst>
              <a:ext uri="{FF2B5EF4-FFF2-40B4-BE49-F238E27FC236}">
                <a16:creationId xmlns:a16="http://schemas.microsoft.com/office/drawing/2014/main" id="{7830E0F2-60DE-46DC-945F-7ECC45CF1B85}"/>
              </a:ext>
            </a:extLst>
          </p:cNvPr>
          <p:cNvPicPr>
            <a:picLocks noChangeAspect="1"/>
          </p:cNvPicPr>
          <p:nvPr/>
        </p:nvPicPr>
        <p:blipFill>
          <a:blip r:embed="rId8"/>
          <a:stretch>
            <a:fillRect/>
          </a:stretch>
        </p:blipFill>
        <p:spPr>
          <a:xfrm>
            <a:off x="5867206" y="4629592"/>
            <a:ext cx="304800" cy="317500"/>
          </a:xfrm>
          <a:prstGeom prst="rect">
            <a:avLst/>
          </a:prstGeom>
        </p:spPr>
      </p:pic>
      <p:sp>
        <p:nvSpPr>
          <p:cNvPr id="18" name="TextBox 17 ¤Coord/2/3/20/999/24">
            <a:extLst>
              <a:ext uri="{FF2B5EF4-FFF2-40B4-BE49-F238E27FC236}">
                <a16:creationId xmlns:a16="http://schemas.microsoft.com/office/drawing/2014/main" id="{04A40FB6-D514-4FF5-ABF6-8C812D9CE66C}"/>
              </a:ext>
            </a:extLst>
          </p:cNvPr>
          <p:cNvSpPr txBox="1"/>
          <p:nvPr/>
        </p:nvSpPr>
        <p:spPr>
          <a:xfrm>
            <a:off x="6151729" y="466874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39</a:t>
            </a:r>
          </a:p>
        </p:txBody>
      </p:sp>
      <p:pic>
        <p:nvPicPr>
          <p:cNvPr id="21" name="Picture 20 ¤Coord/2/4/20/999">
            <a:extLst>
              <a:ext uri="{FF2B5EF4-FFF2-40B4-BE49-F238E27FC236}">
                <a16:creationId xmlns:a16="http://schemas.microsoft.com/office/drawing/2014/main" id="{F1E3277A-1C4B-4A6A-AFA8-57263204580E}"/>
              </a:ext>
            </a:extLst>
          </p:cNvPr>
          <p:cNvPicPr>
            <a:picLocks noChangeAspect="1"/>
          </p:cNvPicPr>
          <p:nvPr/>
        </p:nvPicPr>
        <p:blipFill>
          <a:blip r:embed="rId8"/>
          <a:stretch>
            <a:fillRect/>
          </a:stretch>
        </p:blipFill>
        <p:spPr>
          <a:xfrm>
            <a:off x="5787401" y="4045941"/>
            <a:ext cx="304800" cy="317500"/>
          </a:xfrm>
          <a:prstGeom prst="rect">
            <a:avLst/>
          </a:prstGeom>
        </p:spPr>
      </p:pic>
      <p:sp>
        <p:nvSpPr>
          <p:cNvPr id="22" name="TextBox 21 ¤Coord/2/4/20/999/24">
            <a:extLst>
              <a:ext uri="{FF2B5EF4-FFF2-40B4-BE49-F238E27FC236}">
                <a16:creationId xmlns:a16="http://schemas.microsoft.com/office/drawing/2014/main" id="{2C25063C-19CC-4D9C-B4FA-604DEB50BA36}"/>
              </a:ext>
            </a:extLst>
          </p:cNvPr>
          <p:cNvSpPr txBox="1"/>
          <p:nvPr/>
        </p:nvSpPr>
        <p:spPr>
          <a:xfrm>
            <a:off x="6088636" y="4102231"/>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43</a:t>
            </a:r>
          </a:p>
        </p:txBody>
      </p:sp>
      <p:pic>
        <p:nvPicPr>
          <p:cNvPr id="24" name="Picture 23 ¤Coord/2/7/20/999">
            <a:extLst>
              <a:ext uri="{FF2B5EF4-FFF2-40B4-BE49-F238E27FC236}">
                <a16:creationId xmlns:a16="http://schemas.microsoft.com/office/drawing/2014/main" id="{86E39993-7807-4DD0-8A50-C0332C831A9E}"/>
              </a:ext>
            </a:extLst>
          </p:cNvPr>
          <p:cNvPicPr>
            <a:picLocks noChangeAspect="1"/>
          </p:cNvPicPr>
          <p:nvPr/>
        </p:nvPicPr>
        <p:blipFill>
          <a:blip r:embed="rId8"/>
          <a:stretch>
            <a:fillRect/>
          </a:stretch>
        </p:blipFill>
        <p:spPr>
          <a:xfrm>
            <a:off x="6028418" y="2552727"/>
            <a:ext cx="304800" cy="317500"/>
          </a:xfrm>
          <a:prstGeom prst="rect">
            <a:avLst/>
          </a:prstGeom>
        </p:spPr>
      </p:pic>
      <p:sp>
        <p:nvSpPr>
          <p:cNvPr id="25" name="TextBox 24 ¤Coord/2/7/20/999/24">
            <a:extLst>
              <a:ext uri="{FF2B5EF4-FFF2-40B4-BE49-F238E27FC236}">
                <a16:creationId xmlns:a16="http://schemas.microsoft.com/office/drawing/2014/main" id="{5D0378ED-DC8C-4E44-BB38-D24478161825}"/>
              </a:ext>
            </a:extLst>
          </p:cNvPr>
          <p:cNvSpPr txBox="1"/>
          <p:nvPr/>
        </p:nvSpPr>
        <p:spPr>
          <a:xfrm>
            <a:off x="6333218" y="2552727"/>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44</a:t>
            </a:r>
          </a:p>
        </p:txBody>
      </p:sp>
      <p:pic>
        <p:nvPicPr>
          <p:cNvPr id="27" name="Picture 26 ¤Coord/2/8/20/999">
            <a:extLst>
              <a:ext uri="{FF2B5EF4-FFF2-40B4-BE49-F238E27FC236}">
                <a16:creationId xmlns:a16="http://schemas.microsoft.com/office/drawing/2014/main" id="{48C1AA04-D714-4401-B373-D9B81467BD3C}"/>
              </a:ext>
            </a:extLst>
          </p:cNvPr>
          <p:cNvPicPr>
            <a:picLocks noChangeAspect="1"/>
          </p:cNvPicPr>
          <p:nvPr/>
        </p:nvPicPr>
        <p:blipFill>
          <a:blip r:embed="rId8"/>
          <a:stretch>
            <a:fillRect/>
          </a:stretch>
        </p:blipFill>
        <p:spPr>
          <a:xfrm>
            <a:off x="6369978" y="2023876"/>
            <a:ext cx="304800" cy="317500"/>
          </a:xfrm>
          <a:prstGeom prst="rect">
            <a:avLst/>
          </a:prstGeom>
        </p:spPr>
      </p:pic>
      <p:sp>
        <p:nvSpPr>
          <p:cNvPr id="28" name="TextBox 27 ¤Coord/2/8/20/999/24">
            <a:extLst>
              <a:ext uri="{FF2B5EF4-FFF2-40B4-BE49-F238E27FC236}">
                <a16:creationId xmlns:a16="http://schemas.microsoft.com/office/drawing/2014/main" id="{640B5A68-8FBB-42B5-AE7D-A74619C6FDC7}"/>
              </a:ext>
            </a:extLst>
          </p:cNvPr>
          <p:cNvSpPr txBox="1"/>
          <p:nvPr/>
        </p:nvSpPr>
        <p:spPr>
          <a:xfrm>
            <a:off x="6674778" y="202387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52</a:t>
            </a:r>
          </a:p>
        </p:txBody>
      </p:sp>
      <p:pic>
        <p:nvPicPr>
          <p:cNvPr id="30" name="Picture 29 ¤Coord/1/10/20/999">
            <a:extLst>
              <a:ext uri="{FF2B5EF4-FFF2-40B4-BE49-F238E27FC236}">
                <a16:creationId xmlns:a16="http://schemas.microsoft.com/office/drawing/2014/main" id="{B52A1B60-EA53-4748-AA7C-765EFBCDEC16}"/>
              </a:ext>
            </a:extLst>
          </p:cNvPr>
          <p:cNvPicPr>
            <a:picLocks noChangeAspect="1"/>
          </p:cNvPicPr>
          <p:nvPr/>
        </p:nvPicPr>
        <p:blipFill>
          <a:blip r:embed="rId9"/>
          <a:stretch>
            <a:fillRect/>
          </a:stretch>
        </p:blipFill>
        <p:spPr>
          <a:xfrm>
            <a:off x="3953717" y="5634826"/>
            <a:ext cx="311020" cy="317500"/>
          </a:xfrm>
          <a:prstGeom prst="rect">
            <a:avLst/>
          </a:prstGeom>
        </p:spPr>
      </p:pic>
      <p:sp>
        <p:nvSpPr>
          <p:cNvPr id="31" name="TextBox 30 ¤Coord/1/10/20/999/24.48976">
            <a:extLst>
              <a:ext uri="{FF2B5EF4-FFF2-40B4-BE49-F238E27FC236}">
                <a16:creationId xmlns:a16="http://schemas.microsoft.com/office/drawing/2014/main" id="{07AAFE74-D9F7-4F88-82F6-D6B3B347EB7A}"/>
              </a:ext>
            </a:extLst>
          </p:cNvPr>
          <p:cNvSpPr txBox="1"/>
          <p:nvPr/>
        </p:nvSpPr>
        <p:spPr>
          <a:xfrm>
            <a:off x="4258517" y="563482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35</a:t>
            </a:r>
          </a:p>
        </p:txBody>
      </p:sp>
      <p:pic>
        <p:nvPicPr>
          <p:cNvPr id="33" name="Picture 32 ¤Coord/1/12/20/999">
            <a:extLst>
              <a:ext uri="{FF2B5EF4-FFF2-40B4-BE49-F238E27FC236}">
                <a16:creationId xmlns:a16="http://schemas.microsoft.com/office/drawing/2014/main" id="{08A822C3-7472-4B7D-B597-CCEE6F8B90F0}"/>
              </a:ext>
            </a:extLst>
          </p:cNvPr>
          <p:cNvPicPr>
            <a:picLocks noChangeAspect="1"/>
          </p:cNvPicPr>
          <p:nvPr/>
        </p:nvPicPr>
        <p:blipFill>
          <a:blip r:embed="rId9"/>
          <a:stretch>
            <a:fillRect/>
          </a:stretch>
        </p:blipFill>
        <p:spPr>
          <a:xfrm>
            <a:off x="4237432" y="4586685"/>
            <a:ext cx="311020" cy="317500"/>
          </a:xfrm>
          <a:prstGeom prst="rect">
            <a:avLst/>
          </a:prstGeom>
        </p:spPr>
      </p:pic>
      <p:sp>
        <p:nvSpPr>
          <p:cNvPr id="34" name="TextBox 33 ¤Coord/1/12/20/999/24.48976">
            <a:extLst>
              <a:ext uri="{FF2B5EF4-FFF2-40B4-BE49-F238E27FC236}">
                <a16:creationId xmlns:a16="http://schemas.microsoft.com/office/drawing/2014/main" id="{E38A4613-EBAF-43A1-B059-0D5F914C8C8B}"/>
              </a:ext>
            </a:extLst>
          </p:cNvPr>
          <p:cNvSpPr txBox="1"/>
          <p:nvPr/>
        </p:nvSpPr>
        <p:spPr>
          <a:xfrm>
            <a:off x="4523191" y="4754941"/>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49</a:t>
            </a:r>
          </a:p>
        </p:txBody>
      </p:sp>
      <p:pic>
        <p:nvPicPr>
          <p:cNvPr id="67" name="Picture 66 ¤Coord/1/13/20/999">
            <a:extLst>
              <a:ext uri="{FF2B5EF4-FFF2-40B4-BE49-F238E27FC236}">
                <a16:creationId xmlns:a16="http://schemas.microsoft.com/office/drawing/2014/main" id="{FF59C581-0607-49AD-AC21-A1C2814F89A5}"/>
              </a:ext>
            </a:extLst>
          </p:cNvPr>
          <p:cNvPicPr>
            <a:picLocks noChangeAspect="1"/>
          </p:cNvPicPr>
          <p:nvPr/>
        </p:nvPicPr>
        <p:blipFill>
          <a:blip r:embed="rId9"/>
          <a:stretch>
            <a:fillRect/>
          </a:stretch>
        </p:blipFill>
        <p:spPr>
          <a:xfrm>
            <a:off x="4347972" y="4051625"/>
            <a:ext cx="311020" cy="317500"/>
          </a:xfrm>
          <a:prstGeom prst="rect">
            <a:avLst/>
          </a:prstGeom>
        </p:spPr>
      </p:pic>
      <p:sp>
        <p:nvSpPr>
          <p:cNvPr id="68" name="TextBox 67 ¤Coord/1/13/20/999/24.48976">
            <a:extLst>
              <a:ext uri="{FF2B5EF4-FFF2-40B4-BE49-F238E27FC236}">
                <a16:creationId xmlns:a16="http://schemas.microsoft.com/office/drawing/2014/main" id="{B704C356-771D-452D-BA18-F37A1482031B}"/>
              </a:ext>
            </a:extLst>
          </p:cNvPr>
          <p:cNvSpPr txBox="1"/>
          <p:nvPr/>
        </p:nvSpPr>
        <p:spPr>
          <a:xfrm>
            <a:off x="4658992" y="409535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53</a:t>
            </a:r>
          </a:p>
        </p:txBody>
      </p:sp>
      <p:pic>
        <p:nvPicPr>
          <p:cNvPr id="70" name="Picture 69 ¤Coord/1/16/20/999">
            <a:extLst>
              <a:ext uri="{FF2B5EF4-FFF2-40B4-BE49-F238E27FC236}">
                <a16:creationId xmlns:a16="http://schemas.microsoft.com/office/drawing/2014/main" id="{1DB335EA-8387-40F4-BC76-7B222DD56547}"/>
              </a:ext>
            </a:extLst>
          </p:cNvPr>
          <p:cNvPicPr>
            <a:picLocks noChangeAspect="1"/>
          </p:cNvPicPr>
          <p:nvPr/>
        </p:nvPicPr>
        <p:blipFill>
          <a:blip r:embed="rId9"/>
          <a:stretch>
            <a:fillRect/>
          </a:stretch>
        </p:blipFill>
        <p:spPr>
          <a:xfrm>
            <a:off x="4191379" y="2552727"/>
            <a:ext cx="311020" cy="317500"/>
          </a:xfrm>
          <a:prstGeom prst="rect">
            <a:avLst/>
          </a:prstGeom>
        </p:spPr>
      </p:pic>
      <p:sp>
        <p:nvSpPr>
          <p:cNvPr id="71" name="TextBox 70 ¤Coord/1/16/20/999/24.48976">
            <a:extLst>
              <a:ext uri="{FF2B5EF4-FFF2-40B4-BE49-F238E27FC236}">
                <a16:creationId xmlns:a16="http://schemas.microsoft.com/office/drawing/2014/main" id="{D9F5A054-6A92-437D-BBBF-42F1ACB8F095}"/>
              </a:ext>
            </a:extLst>
          </p:cNvPr>
          <p:cNvSpPr txBox="1"/>
          <p:nvPr/>
        </p:nvSpPr>
        <p:spPr>
          <a:xfrm>
            <a:off x="4496179" y="2552727"/>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51</a:t>
            </a:r>
          </a:p>
        </p:txBody>
      </p:sp>
      <p:pic>
        <p:nvPicPr>
          <p:cNvPr id="73" name="Picture 72 ¤Coord/1/17/20/999">
            <a:extLst>
              <a:ext uri="{FF2B5EF4-FFF2-40B4-BE49-F238E27FC236}">
                <a16:creationId xmlns:a16="http://schemas.microsoft.com/office/drawing/2014/main" id="{51FAA360-4B41-4191-9FCF-90FEB463F4B6}"/>
              </a:ext>
            </a:extLst>
          </p:cNvPr>
          <p:cNvPicPr>
            <a:picLocks noChangeAspect="1"/>
          </p:cNvPicPr>
          <p:nvPr/>
        </p:nvPicPr>
        <p:blipFill>
          <a:blip r:embed="rId9"/>
          <a:stretch>
            <a:fillRect/>
          </a:stretch>
        </p:blipFill>
        <p:spPr>
          <a:xfrm>
            <a:off x="4183572" y="1984552"/>
            <a:ext cx="311020" cy="317500"/>
          </a:xfrm>
          <a:prstGeom prst="rect">
            <a:avLst/>
          </a:prstGeom>
        </p:spPr>
      </p:pic>
      <p:sp>
        <p:nvSpPr>
          <p:cNvPr id="74" name="TextBox 73 ¤Coord/1/17/20/999/24.48976">
            <a:extLst>
              <a:ext uri="{FF2B5EF4-FFF2-40B4-BE49-F238E27FC236}">
                <a16:creationId xmlns:a16="http://schemas.microsoft.com/office/drawing/2014/main" id="{4AC2A73C-FE16-4B94-A51D-058359E3B905}"/>
              </a:ext>
            </a:extLst>
          </p:cNvPr>
          <p:cNvSpPr txBox="1"/>
          <p:nvPr/>
        </p:nvSpPr>
        <p:spPr>
          <a:xfrm>
            <a:off x="4523191" y="202748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46</a:t>
            </a:r>
          </a:p>
        </p:txBody>
      </p:sp>
      <p:pic>
        <p:nvPicPr>
          <p:cNvPr id="76" name="Picture 75 ¤Coord/1/18/20/999">
            <a:extLst>
              <a:ext uri="{FF2B5EF4-FFF2-40B4-BE49-F238E27FC236}">
                <a16:creationId xmlns:a16="http://schemas.microsoft.com/office/drawing/2014/main" id="{EB305CB4-8419-487B-8684-EABE2BC94625}"/>
              </a:ext>
            </a:extLst>
          </p:cNvPr>
          <p:cNvPicPr>
            <a:picLocks noChangeAspect="1"/>
          </p:cNvPicPr>
          <p:nvPr/>
        </p:nvPicPr>
        <p:blipFill>
          <a:blip r:embed="rId9"/>
          <a:stretch>
            <a:fillRect/>
          </a:stretch>
        </p:blipFill>
        <p:spPr>
          <a:xfrm>
            <a:off x="5374433" y="1528403"/>
            <a:ext cx="311020" cy="317500"/>
          </a:xfrm>
          <a:prstGeom prst="rect">
            <a:avLst/>
          </a:prstGeom>
        </p:spPr>
      </p:pic>
      <p:sp>
        <p:nvSpPr>
          <p:cNvPr id="77" name="TextBox 76 ¤Coord/1/18/20/999/24.48976">
            <a:extLst>
              <a:ext uri="{FF2B5EF4-FFF2-40B4-BE49-F238E27FC236}">
                <a16:creationId xmlns:a16="http://schemas.microsoft.com/office/drawing/2014/main" id="{706E4EA6-6630-4771-90EA-A1117B8FB910}"/>
              </a:ext>
            </a:extLst>
          </p:cNvPr>
          <p:cNvSpPr txBox="1"/>
          <p:nvPr/>
        </p:nvSpPr>
        <p:spPr>
          <a:xfrm>
            <a:off x="5727238" y="152840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47</a:t>
            </a:r>
          </a:p>
        </p:txBody>
      </p:sp>
    </p:spTree>
    <p:extLst>
      <p:ext uri="{BB962C8B-B14F-4D97-AF65-F5344CB8AC3E}">
        <p14:creationId xmlns:p14="http://schemas.microsoft.com/office/powerpoint/2010/main" val="1311133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039">
    <p:bg>
      <p:bgPr>
        <a:solidFill>
          <a:schemeClr val="bg1"/>
        </a:solidFill>
        <a:effectLst/>
      </p:bgPr>
    </p:bg>
    <p:spTree>
      <p:nvGrpSpPr>
        <p:cNvPr id="1" name=""/>
        <p:cNvGrpSpPr/>
        <p:nvPr/>
      </p:nvGrpSpPr>
      <p:grpSpPr>
        <a:xfrm>
          <a:off x="0" y="0"/>
          <a:ext cx="0" cy="0"/>
          <a:chOff x="0" y="0"/>
          <a:chExt cx="0" cy="0"/>
        </a:xfrm>
      </p:grpSpPr>
      <p:graphicFrame>
        <p:nvGraphicFramePr>
          <p:cNvPr id="67" name="Graphique Slide">
            <a:extLst>
              <a:ext uri="{FF2B5EF4-FFF2-40B4-BE49-F238E27FC236}">
                <a16:creationId xmlns:a16="http://schemas.microsoft.com/office/drawing/2014/main" id="{AF03293E-89D1-4857-A40C-CF9BDD64862B}"/>
              </a:ext>
            </a:extLst>
          </p:cNvPr>
          <p:cNvGraphicFramePr>
            <a:graphicFrameLocks/>
          </p:cNvGraphicFramePr>
          <p:nvPr>
            <p:extLst>
              <p:ext uri="{D42A27DB-BD31-4B8C-83A1-F6EECF244321}">
                <p14:modId xmlns:p14="http://schemas.microsoft.com/office/powerpoint/2010/main" val="238027619"/>
              </p:ext>
            </p:extLst>
          </p:nvPr>
        </p:nvGraphicFramePr>
        <p:xfrm>
          <a:off x="3889501" y="-1561850"/>
          <a:ext cx="8564788" cy="7134463"/>
        </p:xfrm>
        <a:graphic>
          <a:graphicData uri="http://schemas.openxmlformats.org/drawingml/2006/chart">
            <c:chart xmlns:c="http://schemas.openxmlformats.org/drawingml/2006/chart" xmlns:r="http://schemas.openxmlformats.org/officeDocument/2006/relationships" r:id="rId4"/>
          </a:graphicData>
        </a:graphic>
      </p:graphicFrame>
      <p:sp>
        <p:nvSpPr>
          <p:cNvPr id="25" name="Titre 3">
            <a:extLst>
              <a:ext uri="{FF2B5EF4-FFF2-40B4-BE49-F238E27FC236}">
                <a16:creationId xmlns:a16="http://schemas.microsoft.com/office/drawing/2014/main" id="{CEEDA600-8071-453B-80F9-1356BE38F7F4}"/>
              </a:ext>
            </a:extLst>
          </p:cNvPr>
          <p:cNvSpPr>
            <a:spLocks noGrp="1"/>
          </p:cNvSpPr>
          <p:nvPr>
            <p:ph type="title"/>
          </p:nvPr>
        </p:nvSpPr>
        <p:spPr/>
        <p:txBody>
          <a:bodyPr/>
          <a:lstStyle/>
          <a:p>
            <a:r>
              <a:rPr lang="fr-FR" dirty="0">
                <a:latin typeface="+mn-lt"/>
              </a:rPr>
              <a:t>ALTERNATIVE FUEL TECHNOLOGIES usage – DETAIL PER TECHNOLOGY*</a:t>
            </a:r>
          </a:p>
        </p:txBody>
      </p:sp>
      <p:sp>
        <p:nvSpPr>
          <p:cNvPr id="5" name="Espace réservé du texte 4">
            <a:extLst>
              <a:ext uri="{FF2B5EF4-FFF2-40B4-BE49-F238E27FC236}">
                <a16:creationId xmlns:a16="http://schemas.microsoft.com/office/drawing/2014/main" id="{E8F7FE70-5D65-4EB4-8010-97707C647430}"/>
              </a:ext>
            </a:extLst>
          </p:cNvPr>
          <p:cNvSpPr>
            <a:spLocks noGrp="1"/>
          </p:cNvSpPr>
          <p:nvPr>
            <p:ph type="body" sz="quarter" idx="16"/>
          </p:nvPr>
        </p:nvSpPr>
        <p:spPr>
          <a:xfrm>
            <a:off x="550789" y="720000"/>
            <a:ext cx="11473200" cy="246221"/>
          </a:xfrm>
        </p:spPr>
        <p:txBody>
          <a:bodyPr/>
          <a:lstStyle/>
          <a:p>
            <a:r>
              <a:rPr lang="en-US" dirty="0">
                <a:latin typeface="+mn-lt"/>
              </a:rPr>
              <a:t>LCV Fleet</a:t>
            </a:r>
            <a:endParaRPr lang="fr-FR" dirty="0">
              <a:latin typeface="+mn-lt"/>
            </a:endParaRPr>
          </a:p>
        </p:txBody>
      </p:sp>
      <p:sp>
        <p:nvSpPr>
          <p:cNvPr id="65" name="Rectangle 64">
            <a:extLst>
              <a:ext uri="{FF2B5EF4-FFF2-40B4-BE49-F238E27FC236}">
                <a16:creationId xmlns:a16="http://schemas.microsoft.com/office/drawing/2014/main" id="{66634DC3-7B17-4594-8D30-0F1833755B04}"/>
              </a:ext>
            </a:extLst>
          </p:cNvPr>
          <p:cNvSpPr/>
          <p:nvPr/>
        </p:nvSpPr>
        <p:spPr>
          <a:xfrm>
            <a:off x="3964633" y="4494374"/>
            <a:ext cx="1274031" cy="461665"/>
          </a:xfrm>
          <a:prstGeom prst="rect">
            <a:avLst/>
          </a:prstGeom>
        </p:spPr>
        <p:txBody>
          <a:bodyPr wrap="square">
            <a:spAutoFit/>
          </a:bodyPr>
          <a:lstStyle/>
          <a:p>
            <a:pPr algn="ctr"/>
            <a:r>
              <a:rPr lang="en-US" sz="1200" dirty="0"/>
              <a:t>100% Battery Electric Vehicle</a:t>
            </a:r>
            <a:endParaRPr lang="fr-FR" sz="1200" dirty="0"/>
          </a:p>
        </p:txBody>
      </p:sp>
      <p:grpSp>
        <p:nvGrpSpPr>
          <p:cNvPr id="2" name="Groupe R1">
            <a:extLst>
              <a:ext uri="{FF2B5EF4-FFF2-40B4-BE49-F238E27FC236}">
                <a16:creationId xmlns:a16="http://schemas.microsoft.com/office/drawing/2014/main" id="{AB68EF8D-B4AD-4935-9716-DB986D425B3B}"/>
              </a:ext>
            </a:extLst>
          </p:cNvPr>
          <p:cNvGrpSpPr/>
          <p:nvPr/>
        </p:nvGrpSpPr>
        <p:grpSpPr>
          <a:xfrm>
            <a:off x="2391418" y="2113757"/>
            <a:ext cx="1305311" cy="1195873"/>
            <a:chOff x="1080884" y="2315674"/>
            <a:chExt cx="1305311" cy="1195873"/>
          </a:xfrm>
        </p:grpSpPr>
        <p:sp>
          <p:nvSpPr>
            <p:cNvPr id="76" name="Label R1">
              <a:extLst>
                <a:ext uri="{FF2B5EF4-FFF2-40B4-BE49-F238E27FC236}">
                  <a16:creationId xmlns:a16="http://schemas.microsoft.com/office/drawing/2014/main" id="{BDEE322B-B16D-4118-9FA8-1E3CD18B1CA0}"/>
                </a:ext>
              </a:extLst>
            </p:cNvPr>
            <p:cNvSpPr txBox="1"/>
            <p:nvPr/>
          </p:nvSpPr>
          <p:spPr>
            <a:xfrm>
              <a:off x="1090559" y="2834439"/>
              <a:ext cx="1222499" cy="677108"/>
            </a:xfrm>
            <a:prstGeom prst="rect">
              <a:avLst/>
            </a:prstGeom>
            <a:noFill/>
          </p:spPr>
          <p:txBody>
            <a:bodyPr wrap="square" lIns="0" tIns="0" rIns="0" bIns="0" rtlCol="0">
              <a:spAutoFit/>
            </a:bodyPr>
            <a:lstStyle/>
            <a:p>
              <a:pPr>
                <a:spcBef>
                  <a:spcPts val="600"/>
                </a:spcBef>
              </a:pPr>
              <a:r>
                <a:rPr lang="en-US" sz="1100" dirty="0">
                  <a:solidFill>
                    <a:srgbClr val="000000"/>
                  </a:solidFill>
                </a:rPr>
                <a:t>ALREADY USING OR CONSIDER USING IN THE NEXT 3 YEARS</a:t>
              </a:r>
              <a:endParaRPr lang="fr-FR" sz="1100" dirty="0">
                <a:solidFill>
                  <a:srgbClr val="000000"/>
                </a:solidFill>
              </a:endParaRPr>
            </a:p>
          </p:txBody>
        </p:sp>
        <p:cxnSp>
          <p:nvCxnSpPr>
            <p:cNvPr id="77" name="CGR1">
              <a:extLst>
                <a:ext uri="{FF2B5EF4-FFF2-40B4-BE49-F238E27FC236}">
                  <a16:creationId xmlns:a16="http://schemas.microsoft.com/office/drawing/2014/main" id="{C8CDF203-6330-4A33-9653-CF47AB486FF5}"/>
                </a:ext>
              </a:extLst>
            </p:cNvPr>
            <p:cNvCxnSpPr>
              <a:cxnSpLocks/>
            </p:cNvCxnSpPr>
            <p:nvPr/>
          </p:nvCxnSpPr>
          <p:spPr>
            <a:xfrm>
              <a:off x="2030270" y="3403391"/>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78" name="Graphique 77">
              <a:extLst>
                <a:ext uri="{FF2B5EF4-FFF2-40B4-BE49-F238E27FC236}">
                  <a16:creationId xmlns:a16="http://schemas.microsoft.com/office/drawing/2014/main" id="{48683EF9-2DBD-4E39-B8D5-B0699362E57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80884" y="2315674"/>
              <a:ext cx="554318" cy="453989"/>
            </a:xfrm>
            <a:prstGeom prst="rect">
              <a:avLst/>
            </a:prstGeom>
          </p:spPr>
        </p:pic>
      </p:grpSp>
      <p:grpSp>
        <p:nvGrpSpPr>
          <p:cNvPr id="3" name="Groupe R2">
            <a:extLst>
              <a:ext uri="{FF2B5EF4-FFF2-40B4-BE49-F238E27FC236}">
                <a16:creationId xmlns:a16="http://schemas.microsoft.com/office/drawing/2014/main" id="{2F6028E7-D584-4C7C-B76A-F3B35E32BC7E}"/>
              </a:ext>
            </a:extLst>
          </p:cNvPr>
          <p:cNvGrpSpPr/>
          <p:nvPr/>
        </p:nvGrpSpPr>
        <p:grpSpPr>
          <a:xfrm>
            <a:off x="2361128" y="3493587"/>
            <a:ext cx="1315631" cy="895210"/>
            <a:chOff x="1059934" y="3966941"/>
            <a:chExt cx="1315631" cy="895210"/>
          </a:xfrm>
        </p:grpSpPr>
        <p:cxnSp>
          <p:nvCxnSpPr>
            <p:cNvPr id="73" name="Connecteur droit 72">
              <a:extLst>
                <a:ext uri="{FF2B5EF4-FFF2-40B4-BE49-F238E27FC236}">
                  <a16:creationId xmlns:a16="http://schemas.microsoft.com/office/drawing/2014/main" id="{4BD37F5B-98D2-4649-BE86-998E70F6E6C1}"/>
                </a:ext>
              </a:extLst>
            </p:cNvPr>
            <p:cNvCxnSpPr>
              <a:cxnSpLocks/>
            </p:cNvCxnSpPr>
            <p:nvPr/>
          </p:nvCxnSpPr>
          <p:spPr>
            <a:xfrm>
              <a:off x="2019640" y="4611873"/>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74" name="Label R2">
              <a:extLst>
                <a:ext uri="{FF2B5EF4-FFF2-40B4-BE49-F238E27FC236}">
                  <a16:creationId xmlns:a16="http://schemas.microsoft.com/office/drawing/2014/main" id="{BEA467CA-3955-4664-AD9D-D39EC0A669A9}"/>
                </a:ext>
              </a:extLst>
            </p:cNvPr>
            <p:cNvSpPr txBox="1"/>
            <p:nvPr/>
          </p:nvSpPr>
          <p:spPr>
            <a:xfrm>
              <a:off x="1115918" y="4523597"/>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IMPLEMENTED</a:t>
              </a:r>
            </a:p>
          </p:txBody>
        </p:sp>
        <p:pic>
          <p:nvPicPr>
            <p:cNvPr id="79" name="Graphique 78">
              <a:extLst>
                <a:ext uri="{FF2B5EF4-FFF2-40B4-BE49-F238E27FC236}">
                  <a16:creationId xmlns:a16="http://schemas.microsoft.com/office/drawing/2014/main" id="{7A842779-87D6-4254-ACBA-372E5ECB300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59934" y="3966941"/>
              <a:ext cx="549324" cy="497500"/>
            </a:xfrm>
            <a:prstGeom prst="rect">
              <a:avLst/>
            </a:prstGeom>
          </p:spPr>
        </p:pic>
      </p:grpSp>
      <p:sp>
        <p:nvSpPr>
          <p:cNvPr id="8" name="Espace réservé du numéro de diapositive 7">
            <a:extLst>
              <a:ext uri="{FF2B5EF4-FFF2-40B4-BE49-F238E27FC236}">
                <a16:creationId xmlns:a16="http://schemas.microsoft.com/office/drawing/2014/main" id="{E1B71AE4-FDD0-4F82-B361-DBF565EEF09B}"/>
              </a:ext>
            </a:extLst>
          </p:cNvPr>
          <p:cNvSpPr>
            <a:spLocks noGrp="1"/>
          </p:cNvSpPr>
          <p:nvPr>
            <p:ph type="sldNum" sz="quarter" idx="10"/>
          </p:nvPr>
        </p:nvSpPr>
        <p:spPr>
          <a:xfrm>
            <a:off x="11704360" y="6491394"/>
            <a:ext cx="128240" cy="138499"/>
          </a:xfrm>
        </p:spPr>
        <p:txBody>
          <a:bodyPr/>
          <a:lstStyle/>
          <a:p>
            <a:fld id="{4034BEE3-566C-4068-A777-C3A4762E861B}" type="slidenum">
              <a:rPr lang="en-GB" smtClean="0"/>
              <a:pPr/>
              <a:t>39</a:t>
            </a:fld>
            <a:endParaRPr lang="en-GB" dirty="0"/>
          </a:p>
        </p:txBody>
      </p:sp>
      <p:pic>
        <p:nvPicPr>
          <p:cNvPr id="27" name="Graphique 42">
            <a:extLst>
              <a:ext uri="{FF2B5EF4-FFF2-40B4-BE49-F238E27FC236}">
                <a16:creationId xmlns:a16="http://schemas.microsoft.com/office/drawing/2014/main" id="{7F3C4FB2-2320-457C-9858-3B6B5EC6D54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00823" y="1320497"/>
            <a:ext cx="627789" cy="618084"/>
          </a:xfrm>
          <a:prstGeom prst="rect">
            <a:avLst/>
          </a:prstGeom>
        </p:spPr>
      </p:pic>
      <p:sp>
        <p:nvSpPr>
          <p:cNvPr id="28" name="ZoneTexte 43">
            <a:extLst>
              <a:ext uri="{FF2B5EF4-FFF2-40B4-BE49-F238E27FC236}">
                <a16:creationId xmlns:a16="http://schemas.microsoft.com/office/drawing/2014/main" id="{952B24BE-4E97-4876-9652-AB71175A708E}"/>
              </a:ext>
            </a:extLst>
          </p:cNvPr>
          <p:cNvSpPr txBox="1"/>
          <p:nvPr/>
        </p:nvSpPr>
        <p:spPr>
          <a:xfrm>
            <a:off x="233362" y="1964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30" name="ZoneTexte 27">
            <a:extLst>
              <a:ext uri="{FF2B5EF4-FFF2-40B4-BE49-F238E27FC236}">
                <a16:creationId xmlns:a16="http://schemas.microsoft.com/office/drawing/2014/main" id="{0954B277-38C4-437B-93F5-54D798761A2B}"/>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31" name="Group 30">
            <a:extLst>
              <a:ext uri="{FF2B5EF4-FFF2-40B4-BE49-F238E27FC236}">
                <a16:creationId xmlns:a16="http://schemas.microsoft.com/office/drawing/2014/main" id="{3BFBBB0A-8B4B-477E-998C-02E5DAA76018}"/>
              </a:ext>
            </a:extLst>
          </p:cNvPr>
          <p:cNvGrpSpPr/>
          <p:nvPr/>
        </p:nvGrpSpPr>
        <p:grpSpPr>
          <a:xfrm>
            <a:off x="-1" y="1713009"/>
            <a:ext cx="1669173" cy="1"/>
            <a:chOff x="-1" y="1840009"/>
            <a:chExt cx="1669173" cy="1"/>
          </a:xfrm>
        </p:grpSpPr>
        <p:cxnSp>
          <p:nvCxnSpPr>
            <p:cNvPr id="32" name="Connecteur droit 34">
              <a:extLst>
                <a:ext uri="{FF2B5EF4-FFF2-40B4-BE49-F238E27FC236}">
                  <a16:creationId xmlns:a16="http://schemas.microsoft.com/office/drawing/2014/main" id="{8B8CBBCA-D510-4363-8B6B-B42984BFCB08}"/>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5">
              <a:extLst>
                <a:ext uri="{FF2B5EF4-FFF2-40B4-BE49-F238E27FC236}">
                  <a16:creationId xmlns:a16="http://schemas.microsoft.com/office/drawing/2014/main" id="{76046B82-FFA3-426D-AFF6-2891063CC09D}"/>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9" name="ZoneTexte 22">
            <a:extLst>
              <a:ext uri="{FF2B5EF4-FFF2-40B4-BE49-F238E27FC236}">
                <a16:creationId xmlns:a16="http://schemas.microsoft.com/office/drawing/2014/main" id="{7D983AE3-2232-4AB5-A70E-81A659574CD1}"/>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75000"/>
                  </a:schemeClr>
                </a:solidFill>
              </a:rPr>
              <a:t>*This question has been asked differently in 2021. </a:t>
            </a:r>
            <a:endParaRPr kumimoji="0" lang="en-US" sz="800" b="0" i="0" u="none" strike="noStrike" kern="1200" cap="none" spc="0" normalizeH="0" baseline="0" noProof="0" dirty="0">
              <a:ln>
                <a:noFill/>
              </a:ln>
              <a:solidFill>
                <a:schemeClr val="tx1">
                  <a:lumMod val="75000"/>
                </a:schemeClr>
              </a:solidFill>
              <a:effectLst/>
              <a:uLnTx/>
              <a:uFillTx/>
            </a:endParaRPr>
          </a:p>
        </p:txBody>
      </p:sp>
      <p:pic>
        <p:nvPicPr>
          <p:cNvPr id="6" name="Image 5">
            <a:extLst>
              <a:ext uri="{FF2B5EF4-FFF2-40B4-BE49-F238E27FC236}">
                <a16:creationId xmlns:a16="http://schemas.microsoft.com/office/drawing/2014/main" id="{D5981AEC-D5F0-4E20-B562-2FB6AFD30BA0}"/>
              </a:ext>
            </a:extLst>
          </p:cNvPr>
          <p:cNvPicPr>
            <a:picLocks noChangeAspect="1"/>
          </p:cNvPicPr>
          <p:nvPr/>
        </p:nvPicPr>
        <p:blipFill>
          <a:blip r:embed="rId11"/>
          <a:stretch>
            <a:fillRect/>
          </a:stretch>
        </p:blipFill>
        <p:spPr>
          <a:xfrm>
            <a:off x="4161364" y="1267534"/>
            <a:ext cx="442779" cy="295244"/>
          </a:xfrm>
          <a:prstGeom prst="rect">
            <a:avLst/>
          </a:prstGeom>
        </p:spPr>
      </p:pic>
      <p:pic>
        <p:nvPicPr>
          <p:cNvPr id="9" name="Image 8">
            <a:extLst>
              <a:ext uri="{FF2B5EF4-FFF2-40B4-BE49-F238E27FC236}">
                <a16:creationId xmlns:a16="http://schemas.microsoft.com/office/drawing/2014/main" id="{F2563E5C-DC51-4E06-9E7E-3920F8C2808D}"/>
              </a:ext>
            </a:extLst>
          </p:cNvPr>
          <p:cNvPicPr>
            <a:picLocks noChangeAspect="1"/>
          </p:cNvPicPr>
          <p:nvPr/>
        </p:nvPicPr>
        <p:blipFill>
          <a:blip r:embed="rId12"/>
          <a:stretch>
            <a:fillRect/>
          </a:stretch>
        </p:blipFill>
        <p:spPr>
          <a:xfrm>
            <a:off x="4923610" y="1267620"/>
            <a:ext cx="442779" cy="295071"/>
          </a:xfrm>
          <a:prstGeom prst="rect">
            <a:avLst/>
          </a:prstGeom>
        </p:spPr>
      </p:pic>
      <p:sp>
        <p:nvSpPr>
          <p:cNvPr id="26" name="Rectangle 25">
            <a:extLst>
              <a:ext uri="{FF2B5EF4-FFF2-40B4-BE49-F238E27FC236}">
                <a16:creationId xmlns:a16="http://schemas.microsoft.com/office/drawing/2014/main" id="{C53792DC-96D5-43D7-893F-A937CC1FE59B}"/>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LCVs</a:t>
            </a:r>
          </a:p>
        </p:txBody>
      </p:sp>
    </p:spTree>
    <p:extLst>
      <p:ext uri="{BB962C8B-B14F-4D97-AF65-F5344CB8AC3E}">
        <p14:creationId xmlns:p14="http://schemas.microsoft.com/office/powerpoint/2010/main" val="126365873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ED9D19D-44F1-4675-B1CB-0D184CF9BC2F}"/>
              </a:ext>
            </a:extLst>
          </p:cNvPr>
          <p:cNvSpPr>
            <a:spLocks noGrp="1"/>
          </p:cNvSpPr>
          <p:nvPr>
            <p:ph type="title"/>
          </p:nvPr>
        </p:nvSpPr>
        <p:spPr>
          <a:xfrm>
            <a:off x="359400" y="368010"/>
            <a:ext cx="8819769" cy="302840"/>
          </a:xfrm>
        </p:spPr>
        <p:txBody>
          <a:bodyPr/>
          <a:lstStyle/>
          <a:p>
            <a:r>
              <a:rPr lang="fr-FR" dirty="0"/>
              <a:t>KEY themes FOR ARVAL MOBILITY OBSERVATORY</a:t>
            </a:r>
          </a:p>
        </p:txBody>
      </p:sp>
      <p:sp>
        <p:nvSpPr>
          <p:cNvPr id="7" name="Espace réservé du numéro de diapositive 6">
            <a:extLst>
              <a:ext uri="{FF2B5EF4-FFF2-40B4-BE49-F238E27FC236}">
                <a16:creationId xmlns:a16="http://schemas.microsoft.com/office/drawing/2014/main" id="{B5D92B7A-636F-4E55-989E-2E4E0155D6E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8" name="Freeform 88">
            <a:extLst>
              <a:ext uri="{FF2B5EF4-FFF2-40B4-BE49-F238E27FC236}">
                <a16:creationId xmlns:a16="http://schemas.microsoft.com/office/drawing/2014/main" id="{5E92EA2F-BD6C-4537-99B0-217BF065B824}"/>
              </a:ext>
            </a:extLst>
          </p:cNvPr>
          <p:cNvSpPr>
            <a:spLocks noChangeAspect="1" noEditPoints="1"/>
          </p:cNvSpPr>
          <p:nvPr/>
        </p:nvSpPr>
        <p:spPr bwMode="auto">
          <a:xfrm>
            <a:off x="880455" y="2384799"/>
            <a:ext cx="515752" cy="543212"/>
          </a:xfrm>
          <a:custGeom>
            <a:avLst/>
            <a:gdLst>
              <a:gd name="T0" fmla="*/ 45 w 216"/>
              <a:gd name="T1" fmla="*/ 107 h 228"/>
              <a:gd name="T2" fmla="*/ 45 w 216"/>
              <a:gd name="T3" fmla="*/ 98 h 228"/>
              <a:gd name="T4" fmla="*/ 0 w 216"/>
              <a:gd name="T5" fmla="*/ 103 h 228"/>
              <a:gd name="T6" fmla="*/ 4 w 216"/>
              <a:gd name="T7" fmla="*/ 107 h 228"/>
              <a:gd name="T8" fmla="*/ 135 w 216"/>
              <a:gd name="T9" fmla="*/ 101 h 228"/>
              <a:gd name="T10" fmla="*/ 118 w 216"/>
              <a:gd name="T11" fmla="*/ 117 h 228"/>
              <a:gd name="T12" fmla="*/ 101 w 216"/>
              <a:gd name="T13" fmla="*/ 117 h 228"/>
              <a:gd name="T14" fmla="*/ 93 w 216"/>
              <a:gd name="T15" fmla="*/ 142 h 228"/>
              <a:gd name="T16" fmla="*/ 118 w 216"/>
              <a:gd name="T17" fmla="*/ 150 h 228"/>
              <a:gd name="T18" fmla="*/ 125 w 216"/>
              <a:gd name="T19" fmla="*/ 124 h 228"/>
              <a:gd name="T20" fmla="*/ 141 w 216"/>
              <a:gd name="T21" fmla="*/ 101 h 228"/>
              <a:gd name="T22" fmla="*/ 110 w 216"/>
              <a:gd name="T23" fmla="*/ 143 h 228"/>
              <a:gd name="T24" fmla="*/ 110 w 216"/>
              <a:gd name="T25" fmla="*/ 124 h 228"/>
              <a:gd name="T26" fmla="*/ 50 w 216"/>
              <a:gd name="T27" fmla="*/ 160 h 228"/>
              <a:gd name="T28" fmla="*/ 4 w 216"/>
              <a:gd name="T29" fmla="*/ 156 h 228"/>
              <a:gd name="T30" fmla="*/ 4 w 216"/>
              <a:gd name="T31" fmla="*/ 165 h 228"/>
              <a:gd name="T32" fmla="*/ 50 w 216"/>
              <a:gd name="T33" fmla="*/ 160 h 228"/>
              <a:gd name="T34" fmla="*/ 184 w 216"/>
              <a:gd name="T35" fmla="*/ 76 h 228"/>
              <a:gd name="T36" fmla="*/ 190 w 216"/>
              <a:gd name="T37" fmla="*/ 69 h 228"/>
              <a:gd name="T38" fmla="*/ 196 w 216"/>
              <a:gd name="T39" fmla="*/ 58 h 228"/>
              <a:gd name="T40" fmla="*/ 181 w 216"/>
              <a:gd name="T41" fmla="*/ 43 h 228"/>
              <a:gd name="T42" fmla="*/ 171 w 216"/>
              <a:gd name="T43" fmla="*/ 48 h 228"/>
              <a:gd name="T44" fmla="*/ 162 w 216"/>
              <a:gd name="T45" fmla="*/ 55 h 228"/>
              <a:gd name="T46" fmla="*/ 124 w 216"/>
              <a:gd name="T47" fmla="*/ 40 h 228"/>
              <a:gd name="T48" fmla="*/ 125 w 216"/>
              <a:gd name="T49" fmla="*/ 30 h 228"/>
              <a:gd name="T50" fmla="*/ 125 w 216"/>
              <a:gd name="T51" fmla="*/ 0 h 228"/>
              <a:gd name="T52" fmla="*/ 80 w 216"/>
              <a:gd name="T53" fmla="*/ 14 h 228"/>
              <a:gd name="T54" fmla="*/ 94 w 216"/>
              <a:gd name="T55" fmla="*/ 30 h 228"/>
              <a:gd name="T56" fmla="*/ 95 w 216"/>
              <a:gd name="T57" fmla="*/ 40 h 228"/>
              <a:gd name="T58" fmla="*/ 42 w 216"/>
              <a:gd name="T59" fmla="*/ 67 h 228"/>
              <a:gd name="T60" fmla="*/ 49 w 216"/>
              <a:gd name="T61" fmla="*/ 74 h 228"/>
              <a:gd name="T62" fmla="*/ 104 w 216"/>
              <a:gd name="T63" fmla="*/ 44 h 228"/>
              <a:gd name="T64" fmla="*/ 99 w 216"/>
              <a:gd name="T65" fmla="*/ 21 h 228"/>
              <a:gd name="T66" fmla="*/ 88 w 216"/>
              <a:gd name="T67" fmla="*/ 15 h 228"/>
              <a:gd name="T68" fmla="*/ 125 w 216"/>
              <a:gd name="T69" fmla="*/ 9 h 228"/>
              <a:gd name="T70" fmla="*/ 125 w 216"/>
              <a:gd name="T71" fmla="*/ 21 h 228"/>
              <a:gd name="T72" fmla="*/ 116 w 216"/>
              <a:gd name="T73" fmla="*/ 22 h 228"/>
              <a:gd name="T74" fmla="*/ 115 w 216"/>
              <a:gd name="T75" fmla="*/ 44 h 228"/>
              <a:gd name="T76" fmla="*/ 161 w 216"/>
              <a:gd name="T77" fmla="*/ 65 h 228"/>
              <a:gd name="T78" fmla="*/ 177 w 216"/>
              <a:gd name="T79" fmla="*/ 54 h 228"/>
              <a:gd name="T80" fmla="*/ 185 w 216"/>
              <a:gd name="T81" fmla="*/ 62 h 228"/>
              <a:gd name="T82" fmla="*/ 174 w 216"/>
              <a:gd name="T83" fmla="*/ 78 h 228"/>
              <a:gd name="T84" fmla="*/ 46 w 216"/>
              <a:gd name="T85" fmla="*/ 190 h 228"/>
              <a:gd name="T86" fmla="*/ 40 w 216"/>
              <a:gd name="T87" fmla="*/ 190 h 228"/>
              <a:gd name="T88" fmla="*/ 109 w 216"/>
              <a:gd name="T89" fmla="*/ 227 h 228"/>
              <a:gd name="T90" fmla="*/ 166 w 216"/>
              <a:gd name="T91" fmla="*/ 208 h 228"/>
              <a:gd name="T92" fmla="*/ 64 w 216"/>
              <a:gd name="T93" fmla="*/ 174 h 228"/>
              <a:gd name="T94" fmla="*/ 61 w 216"/>
              <a:gd name="T95" fmla="*/ 182 h 228"/>
              <a:gd name="T96" fmla="*/ 110 w 216"/>
              <a:gd name="T97" fmla="*/ 202 h 228"/>
              <a:gd name="T98" fmla="*/ 110 w 216"/>
              <a:gd name="T99" fmla="*/ 64 h 228"/>
              <a:gd name="T100" fmla="*/ 61 w 216"/>
              <a:gd name="T101" fmla="*/ 84 h 228"/>
              <a:gd name="T102" fmla="*/ 67 w 216"/>
              <a:gd name="T103" fmla="*/ 91 h 228"/>
              <a:gd name="T104" fmla="*/ 110 w 216"/>
              <a:gd name="T105" fmla="*/ 73 h 228"/>
              <a:gd name="T106" fmla="*/ 152 w 216"/>
              <a:gd name="T107" fmla="*/ 176 h 228"/>
              <a:gd name="T108" fmla="*/ 64 w 216"/>
              <a:gd name="T109" fmla="*/ 174 h 228"/>
              <a:gd name="T110" fmla="*/ 19 w 216"/>
              <a:gd name="T111" fmla="*/ 136 h 228"/>
              <a:gd name="T112" fmla="*/ 64 w 216"/>
              <a:gd name="T113" fmla="*/ 132 h 228"/>
              <a:gd name="T114" fmla="*/ 19 w 216"/>
              <a:gd name="T115" fmla="*/ 1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28">
                <a:moveTo>
                  <a:pt x="4" y="107"/>
                </a:moveTo>
                <a:cubicBezTo>
                  <a:pt x="45" y="107"/>
                  <a:pt x="45" y="107"/>
                  <a:pt x="45" y="107"/>
                </a:cubicBezTo>
                <a:cubicBezTo>
                  <a:pt x="48" y="107"/>
                  <a:pt x="50" y="105"/>
                  <a:pt x="50" y="103"/>
                </a:cubicBezTo>
                <a:cubicBezTo>
                  <a:pt x="50" y="100"/>
                  <a:pt x="48" y="98"/>
                  <a:pt x="45" y="98"/>
                </a:cubicBezTo>
                <a:cubicBezTo>
                  <a:pt x="4" y="98"/>
                  <a:pt x="4" y="98"/>
                  <a:pt x="4" y="98"/>
                </a:cubicBezTo>
                <a:cubicBezTo>
                  <a:pt x="2" y="98"/>
                  <a:pt x="0" y="100"/>
                  <a:pt x="0" y="103"/>
                </a:cubicBezTo>
                <a:cubicBezTo>
                  <a:pt x="0" y="103"/>
                  <a:pt x="0" y="103"/>
                  <a:pt x="0" y="103"/>
                </a:cubicBezTo>
                <a:cubicBezTo>
                  <a:pt x="0" y="106"/>
                  <a:pt x="2" y="107"/>
                  <a:pt x="4" y="107"/>
                </a:cubicBezTo>
                <a:close/>
                <a:moveTo>
                  <a:pt x="141" y="101"/>
                </a:moveTo>
                <a:cubicBezTo>
                  <a:pt x="140" y="100"/>
                  <a:pt x="137" y="100"/>
                  <a:pt x="135" y="101"/>
                </a:cubicBezTo>
                <a:cubicBezTo>
                  <a:pt x="119" y="117"/>
                  <a:pt x="119" y="117"/>
                  <a:pt x="119" y="117"/>
                </a:cubicBezTo>
                <a:cubicBezTo>
                  <a:pt x="118" y="117"/>
                  <a:pt x="118" y="117"/>
                  <a:pt x="118" y="117"/>
                </a:cubicBezTo>
                <a:cubicBezTo>
                  <a:pt x="115" y="115"/>
                  <a:pt x="112" y="115"/>
                  <a:pt x="110" y="115"/>
                </a:cubicBezTo>
                <a:cubicBezTo>
                  <a:pt x="107" y="115"/>
                  <a:pt x="104" y="115"/>
                  <a:pt x="101" y="117"/>
                </a:cubicBezTo>
                <a:cubicBezTo>
                  <a:pt x="96" y="119"/>
                  <a:pt x="93" y="123"/>
                  <a:pt x="92" y="128"/>
                </a:cubicBezTo>
                <a:cubicBezTo>
                  <a:pt x="90" y="132"/>
                  <a:pt x="91" y="137"/>
                  <a:pt x="93" y="142"/>
                </a:cubicBezTo>
                <a:cubicBezTo>
                  <a:pt x="95" y="146"/>
                  <a:pt x="99" y="149"/>
                  <a:pt x="104" y="151"/>
                </a:cubicBezTo>
                <a:cubicBezTo>
                  <a:pt x="109" y="152"/>
                  <a:pt x="114" y="152"/>
                  <a:pt x="118" y="150"/>
                </a:cubicBezTo>
                <a:cubicBezTo>
                  <a:pt x="127" y="145"/>
                  <a:pt x="131" y="134"/>
                  <a:pt x="126" y="124"/>
                </a:cubicBezTo>
                <a:cubicBezTo>
                  <a:pt x="125" y="124"/>
                  <a:pt x="125" y="124"/>
                  <a:pt x="125" y="124"/>
                </a:cubicBezTo>
                <a:cubicBezTo>
                  <a:pt x="141" y="108"/>
                  <a:pt x="141" y="108"/>
                  <a:pt x="141" y="108"/>
                </a:cubicBezTo>
                <a:cubicBezTo>
                  <a:pt x="143" y="106"/>
                  <a:pt x="143" y="103"/>
                  <a:pt x="141" y="101"/>
                </a:cubicBezTo>
                <a:close/>
                <a:moveTo>
                  <a:pt x="119" y="133"/>
                </a:moveTo>
                <a:cubicBezTo>
                  <a:pt x="119" y="138"/>
                  <a:pt x="115" y="143"/>
                  <a:pt x="110" y="143"/>
                </a:cubicBezTo>
                <a:cubicBezTo>
                  <a:pt x="104" y="143"/>
                  <a:pt x="100" y="138"/>
                  <a:pt x="100" y="133"/>
                </a:cubicBezTo>
                <a:cubicBezTo>
                  <a:pt x="100" y="128"/>
                  <a:pt x="104" y="124"/>
                  <a:pt x="110" y="124"/>
                </a:cubicBezTo>
                <a:cubicBezTo>
                  <a:pt x="115" y="124"/>
                  <a:pt x="119" y="128"/>
                  <a:pt x="119" y="133"/>
                </a:cubicBezTo>
                <a:close/>
                <a:moveTo>
                  <a:pt x="50" y="160"/>
                </a:moveTo>
                <a:cubicBezTo>
                  <a:pt x="50" y="158"/>
                  <a:pt x="48" y="156"/>
                  <a:pt x="45" y="156"/>
                </a:cubicBezTo>
                <a:cubicBezTo>
                  <a:pt x="4" y="156"/>
                  <a:pt x="4" y="156"/>
                  <a:pt x="4" y="156"/>
                </a:cubicBezTo>
                <a:cubicBezTo>
                  <a:pt x="2" y="156"/>
                  <a:pt x="0" y="158"/>
                  <a:pt x="0" y="160"/>
                </a:cubicBezTo>
                <a:cubicBezTo>
                  <a:pt x="0" y="163"/>
                  <a:pt x="2" y="165"/>
                  <a:pt x="4" y="165"/>
                </a:cubicBezTo>
                <a:cubicBezTo>
                  <a:pt x="45" y="165"/>
                  <a:pt x="45" y="165"/>
                  <a:pt x="45" y="165"/>
                </a:cubicBezTo>
                <a:cubicBezTo>
                  <a:pt x="48" y="165"/>
                  <a:pt x="50" y="163"/>
                  <a:pt x="50" y="160"/>
                </a:cubicBezTo>
                <a:close/>
                <a:moveTo>
                  <a:pt x="185" y="77"/>
                </a:moveTo>
                <a:cubicBezTo>
                  <a:pt x="184" y="76"/>
                  <a:pt x="184" y="76"/>
                  <a:pt x="184" y="76"/>
                </a:cubicBezTo>
                <a:cubicBezTo>
                  <a:pt x="190" y="69"/>
                  <a:pt x="190" y="69"/>
                  <a:pt x="190" y="69"/>
                </a:cubicBezTo>
                <a:cubicBezTo>
                  <a:pt x="190" y="69"/>
                  <a:pt x="190" y="69"/>
                  <a:pt x="190" y="69"/>
                </a:cubicBezTo>
                <a:cubicBezTo>
                  <a:pt x="191" y="68"/>
                  <a:pt x="191" y="68"/>
                  <a:pt x="191" y="68"/>
                </a:cubicBezTo>
                <a:cubicBezTo>
                  <a:pt x="194" y="65"/>
                  <a:pt x="196" y="62"/>
                  <a:pt x="196" y="58"/>
                </a:cubicBezTo>
                <a:cubicBezTo>
                  <a:pt x="196" y="54"/>
                  <a:pt x="194" y="50"/>
                  <a:pt x="191" y="48"/>
                </a:cubicBezTo>
                <a:cubicBezTo>
                  <a:pt x="189" y="45"/>
                  <a:pt x="185" y="43"/>
                  <a:pt x="181" y="43"/>
                </a:cubicBezTo>
                <a:cubicBezTo>
                  <a:pt x="181" y="43"/>
                  <a:pt x="181" y="43"/>
                  <a:pt x="181" y="43"/>
                </a:cubicBezTo>
                <a:cubicBezTo>
                  <a:pt x="177" y="43"/>
                  <a:pt x="173" y="45"/>
                  <a:pt x="171" y="48"/>
                </a:cubicBezTo>
                <a:cubicBezTo>
                  <a:pt x="163" y="55"/>
                  <a:pt x="163" y="55"/>
                  <a:pt x="163" y="55"/>
                </a:cubicBezTo>
                <a:cubicBezTo>
                  <a:pt x="162" y="55"/>
                  <a:pt x="162" y="55"/>
                  <a:pt x="162" y="55"/>
                </a:cubicBezTo>
                <a:cubicBezTo>
                  <a:pt x="151" y="47"/>
                  <a:pt x="138" y="43"/>
                  <a:pt x="125" y="40"/>
                </a:cubicBezTo>
                <a:cubicBezTo>
                  <a:pt x="124" y="40"/>
                  <a:pt x="124" y="40"/>
                  <a:pt x="124" y="40"/>
                </a:cubicBezTo>
                <a:cubicBezTo>
                  <a:pt x="124" y="30"/>
                  <a:pt x="124" y="30"/>
                  <a:pt x="124" y="30"/>
                </a:cubicBezTo>
                <a:cubicBezTo>
                  <a:pt x="125" y="30"/>
                  <a:pt x="125" y="30"/>
                  <a:pt x="125" y="30"/>
                </a:cubicBezTo>
                <a:cubicBezTo>
                  <a:pt x="133" y="29"/>
                  <a:pt x="138" y="23"/>
                  <a:pt x="139" y="16"/>
                </a:cubicBezTo>
                <a:cubicBezTo>
                  <a:pt x="139" y="8"/>
                  <a:pt x="133" y="1"/>
                  <a:pt x="125" y="0"/>
                </a:cubicBezTo>
                <a:cubicBezTo>
                  <a:pt x="94" y="0"/>
                  <a:pt x="94" y="0"/>
                  <a:pt x="94" y="0"/>
                </a:cubicBezTo>
                <a:cubicBezTo>
                  <a:pt x="87" y="1"/>
                  <a:pt x="81" y="6"/>
                  <a:pt x="80" y="14"/>
                </a:cubicBezTo>
                <a:cubicBezTo>
                  <a:pt x="80" y="18"/>
                  <a:pt x="81" y="21"/>
                  <a:pt x="84" y="24"/>
                </a:cubicBezTo>
                <a:cubicBezTo>
                  <a:pt x="86" y="27"/>
                  <a:pt x="90" y="29"/>
                  <a:pt x="94" y="30"/>
                </a:cubicBezTo>
                <a:cubicBezTo>
                  <a:pt x="95" y="30"/>
                  <a:pt x="95" y="30"/>
                  <a:pt x="95" y="30"/>
                </a:cubicBezTo>
                <a:cubicBezTo>
                  <a:pt x="95" y="40"/>
                  <a:pt x="95" y="40"/>
                  <a:pt x="95" y="40"/>
                </a:cubicBezTo>
                <a:cubicBezTo>
                  <a:pt x="94" y="40"/>
                  <a:pt x="94" y="40"/>
                  <a:pt x="94" y="40"/>
                </a:cubicBezTo>
                <a:cubicBezTo>
                  <a:pt x="74" y="44"/>
                  <a:pt x="56" y="53"/>
                  <a:pt x="42" y="67"/>
                </a:cubicBezTo>
                <a:cubicBezTo>
                  <a:pt x="41" y="69"/>
                  <a:pt x="41" y="72"/>
                  <a:pt x="42" y="74"/>
                </a:cubicBezTo>
                <a:cubicBezTo>
                  <a:pt x="44" y="76"/>
                  <a:pt x="47" y="76"/>
                  <a:pt x="49" y="74"/>
                </a:cubicBezTo>
                <a:cubicBezTo>
                  <a:pt x="62" y="60"/>
                  <a:pt x="81" y="51"/>
                  <a:pt x="100" y="49"/>
                </a:cubicBezTo>
                <a:cubicBezTo>
                  <a:pt x="102" y="48"/>
                  <a:pt x="104" y="46"/>
                  <a:pt x="104" y="44"/>
                </a:cubicBezTo>
                <a:cubicBezTo>
                  <a:pt x="104" y="25"/>
                  <a:pt x="104" y="25"/>
                  <a:pt x="104" y="25"/>
                </a:cubicBezTo>
                <a:cubicBezTo>
                  <a:pt x="104" y="23"/>
                  <a:pt x="102" y="21"/>
                  <a:pt x="99" y="21"/>
                </a:cubicBezTo>
                <a:cubicBezTo>
                  <a:pt x="94" y="21"/>
                  <a:pt x="94" y="21"/>
                  <a:pt x="94" y="21"/>
                </a:cubicBezTo>
                <a:cubicBezTo>
                  <a:pt x="91" y="21"/>
                  <a:pt x="88" y="18"/>
                  <a:pt x="88" y="15"/>
                </a:cubicBezTo>
                <a:cubicBezTo>
                  <a:pt x="88" y="12"/>
                  <a:pt x="91" y="9"/>
                  <a:pt x="94" y="9"/>
                </a:cubicBezTo>
                <a:cubicBezTo>
                  <a:pt x="125" y="9"/>
                  <a:pt x="125" y="9"/>
                  <a:pt x="125" y="9"/>
                </a:cubicBezTo>
                <a:cubicBezTo>
                  <a:pt x="128" y="9"/>
                  <a:pt x="131" y="12"/>
                  <a:pt x="131" y="15"/>
                </a:cubicBezTo>
                <a:cubicBezTo>
                  <a:pt x="131" y="18"/>
                  <a:pt x="128" y="21"/>
                  <a:pt x="125" y="21"/>
                </a:cubicBezTo>
                <a:cubicBezTo>
                  <a:pt x="120" y="21"/>
                  <a:pt x="120" y="21"/>
                  <a:pt x="120" y="21"/>
                </a:cubicBezTo>
                <a:cubicBezTo>
                  <a:pt x="118" y="21"/>
                  <a:pt x="117" y="21"/>
                  <a:pt x="116" y="22"/>
                </a:cubicBezTo>
                <a:cubicBezTo>
                  <a:pt x="116" y="23"/>
                  <a:pt x="115" y="24"/>
                  <a:pt x="115" y="25"/>
                </a:cubicBezTo>
                <a:cubicBezTo>
                  <a:pt x="115" y="44"/>
                  <a:pt x="115" y="44"/>
                  <a:pt x="115" y="44"/>
                </a:cubicBezTo>
                <a:cubicBezTo>
                  <a:pt x="115" y="46"/>
                  <a:pt x="117" y="48"/>
                  <a:pt x="119" y="49"/>
                </a:cubicBezTo>
                <a:cubicBezTo>
                  <a:pt x="134" y="50"/>
                  <a:pt x="148" y="56"/>
                  <a:pt x="161" y="65"/>
                </a:cubicBezTo>
                <a:cubicBezTo>
                  <a:pt x="162" y="66"/>
                  <a:pt x="165" y="66"/>
                  <a:pt x="166" y="65"/>
                </a:cubicBezTo>
                <a:cubicBezTo>
                  <a:pt x="177" y="54"/>
                  <a:pt x="177" y="54"/>
                  <a:pt x="177" y="54"/>
                </a:cubicBezTo>
                <a:cubicBezTo>
                  <a:pt x="179" y="52"/>
                  <a:pt x="183" y="52"/>
                  <a:pt x="185" y="54"/>
                </a:cubicBezTo>
                <a:cubicBezTo>
                  <a:pt x="187" y="56"/>
                  <a:pt x="187" y="60"/>
                  <a:pt x="185" y="62"/>
                </a:cubicBezTo>
                <a:cubicBezTo>
                  <a:pt x="175" y="72"/>
                  <a:pt x="175" y="72"/>
                  <a:pt x="175" y="72"/>
                </a:cubicBezTo>
                <a:cubicBezTo>
                  <a:pt x="173" y="74"/>
                  <a:pt x="173" y="77"/>
                  <a:pt x="174" y="78"/>
                </a:cubicBezTo>
                <a:cubicBezTo>
                  <a:pt x="204" y="114"/>
                  <a:pt x="201" y="165"/>
                  <a:pt x="167" y="196"/>
                </a:cubicBezTo>
                <a:cubicBezTo>
                  <a:pt x="132" y="228"/>
                  <a:pt x="78" y="225"/>
                  <a:pt x="46" y="190"/>
                </a:cubicBezTo>
                <a:cubicBezTo>
                  <a:pt x="46" y="189"/>
                  <a:pt x="44" y="189"/>
                  <a:pt x="43" y="189"/>
                </a:cubicBezTo>
                <a:cubicBezTo>
                  <a:pt x="42" y="189"/>
                  <a:pt x="41" y="189"/>
                  <a:pt x="40" y="190"/>
                </a:cubicBezTo>
                <a:cubicBezTo>
                  <a:pt x="38" y="191"/>
                  <a:pt x="38" y="194"/>
                  <a:pt x="40" y="196"/>
                </a:cubicBezTo>
                <a:cubicBezTo>
                  <a:pt x="58" y="216"/>
                  <a:pt x="83" y="227"/>
                  <a:pt x="109" y="227"/>
                </a:cubicBezTo>
                <a:cubicBezTo>
                  <a:pt x="112" y="227"/>
                  <a:pt x="114" y="227"/>
                  <a:pt x="116" y="227"/>
                </a:cubicBezTo>
                <a:cubicBezTo>
                  <a:pt x="134" y="226"/>
                  <a:pt x="151" y="219"/>
                  <a:pt x="166" y="208"/>
                </a:cubicBezTo>
                <a:cubicBezTo>
                  <a:pt x="207" y="177"/>
                  <a:pt x="216" y="118"/>
                  <a:pt x="185" y="77"/>
                </a:cubicBezTo>
                <a:close/>
                <a:moveTo>
                  <a:pt x="64" y="174"/>
                </a:moveTo>
                <a:cubicBezTo>
                  <a:pt x="63" y="174"/>
                  <a:pt x="62" y="175"/>
                  <a:pt x="61" y="176"/>
                </a:cubicBezTo>
                <a:cubicBezTo>
                  <a:pt x="59" y="177"/>
                  <a:pt x="59" y="180"/>
                  <a:pt x="61" y="182"/>
                </a:cubicBezTo>
                <a:cubicBezTo>
                  <a:pt x="74" y="195"/>
                  <a:pt x="91" y="202"/>
                  <a:pt x="110" y="202"/>
                </a:cubicBezTo>
                <a:cubicBezTo>
                  <a:pt x="110" y="202"/>
                  <a:pt x="110" y="202"/>
                  <a:pt x="110" y="202"/>
                </a:cubicBezTo>
                <a:cubicBezTo>
                  <a:pt x="148" y="202"/>
                  <a:pt x="179" y="171"/>
                  <a:pt x="179" y="133"/>
                </a:cubicBezTo>
                <a:cubicBezTo>
                  <a:pt x="179" y="95"/>
                  <a:pt x="148" y="64"/>
                  <a:pt x="110" y="64"/>
                </a:cubicBezTo>
                <a:cubicBezTo>
                  <a:pt x="110" y="64"/>
                  <a:pt x="110" y="64"/>
                  <a:pt x="110" y="64"/>
                </a:cubicBezTo>
                <a:cubicBezTo>
                  <a:pt x="91" y="64"/>
                  <a:pt x="74" y="71"/>
                  <a:pt x="61" y="84"/>
                </a:cubicBezTo>
                <a:cubicBezTo>
                  <a:pt x="59" y="86"/>
                  <a:pt x="59" y="89"/>
                  <a:pt x="61" y="91"/>
                </a:cubicBezTo>
                <a:cubicBezTo>
                  <a:pt x="63" y="92"/>
                  <a:pt x="66" y="92"/>
                  <a:pt x="67" y="91"/>
                </a:cubicBezTo>
                <a:cubicBezTo>
                  <a:pt x="79" y="79"/>
                  <a:pt x="94" y="73"/>
                  <a:pt x="110" y="73"/>
                </a:cubicBezTo>
                <a:cubicBezTo>
                  <a:pt x="110" y="73"/>
                  <a:pt x="110" y="73"/>
                  <a:pt x="110" y="73"/>
                </a:cubicBezTo>
                <a:cubicBezTo>
                  <a:pt x="126" y="73"/>
                  <a:pt x="141" y="79"/>
                  <a:pt x="152" y="91"/>
                </a:cubicBezTo>
                <a:cubicBezTo>
                  <a:pt x="176" y="114"/>
                  <a:pt x="176" y="152"/>
                  <a:pt x="152" y="176"/>
                </a:cubicBezTo>
                <a:cubicBezTo>
                  <a:pt x="129" y="199"/>
                  <a:pt x="91" y="199"/>
                  <a:pt x="67" y="176"/>
                </a:cubicBezTo>
                <a:cubicBezTo>
                  <a:pt x="66" y="175"/>
                  <a:pt x="65" y="174"/>
                  <a:pt x="64" y="174"/>
                </a:cubicBezTo>
                <a:close/>
                <a:moveTo>
                  <a:pt x="14" y="132"/>
                </a:moveTo>
                <a:cubicBezTo>
                  <a:pt x="14" y="134"/>
                  <a:pt x="16" y="136"/>
                  <a:pt x="19" y="136"/>
                </a:cubicBezTo>
                <a:cubicBezTo>
                  <a:pt x="60" y="136"/>
                  <a:pt x="60" y="136"/>
                  <a:pt x="60" y="136"/>
                </a:cubicBezTo>
                <a:cubicBezTo>
                  <a:pt x="62" y="136"/>
                  <a:pt x="64" y="134"/>
                  <a:pt x="64" y="132"/>
                </a:cubicBezTo>
                <a:cubicBezTo>
                  <a:pt x="64" y="129"/>
                  <a:pt x="62" y="127"/>
                  <a:pt x="60" y="127"/>
                </a:cubicBezTo>
                <a:cubicBezTo>
                  <a:pt x="19" y="127"/>
                  <a:pt x="19" y="127"/>
                  <a:pt x="19" y="127"/>
                </a:cubicBezTo>
                <a:cubicBezTo>
                  <a:pt x="16" y="127"/>
                  <a:pt x="14" y="129"/>
                  <a:pt x="14"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545454"/>
              </a:solidFill>
              <a:effectLst/>
              <a:uLnTx/>
              <a:uFillTx/>
              <a:latin typeface="+mn-lt"/>
            </a:endParaRPr>
          </a:p>
        </p:txBody>
      </p:sp>
      <p:sp>
        <p:nvSpPr>
          <p:cNvPr id="10" name="Rectangle 9">
            <a:extLst>
              <a:ext uri="{FF2B5EF4-FFF2-40B4-BE49-F238E27FC236}">
                <a16:creationId xmlns:a16="http://schemas.microsoft.com/office/drawing/2014/main" id="{1F21EC9A-4C18-43D4-9483-C4918AE8FA80}"/>
              </a:ext>
            </a:extLst>
          </p:cNvPr>
          <p:cNvSpPr/>
          <p:nvPr/>
        </p:nvSpPr>
        <p:spPr bwMode="ltGray">
          <a:xfrm>
            <a:off x="741502" y="3120235"/>
            <a:ext cx="3336757" cy="1499890"/>
          </a:xfrm>
          <a:prstGeom prst="rect">
            <a:avLst/>
          </a:prstGeom>
          <a:solidFill>
            <a:srgbClr val="00917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a:ln>
                  <a:noFill/>
                </a:ln>
                <a:solidFill>
                  <a:srgbClr val="FFFFFF"/>
                </a:solidFill>
                <a:effectLst/>
                <a:uLnTx/>
                <a:uFillTx/>
                <a:cs typeface="Arial" panose="020B0604020202020204" pitchFamily="34" charset="0"/>
              </a:rPr>
              <a:t>WHAT SHORT TERM SHIFTS ARE SHAPING THE MARKET </a:t>
            </a:r>
            <a:r>
              <a:rPr kumimoji="0" lang="en-US" sz="1900" b="0" i="0" u="none" strike="noStrike" kern="1200" cap="none" spc="0" normalizeH="0" baseline="0" noProof="0" dirty="0">
                <a:ln>
                  <a:noFill/>
                </a:ln>
                <a:solidFill>
                  <a:srgbClr val="FFFFFF"/>
                </a:solidFill>
                <a:effectLst/>
                <a:uLnTx/>
                <a:uFillTx/>
                <a:cs typeface="Arial" panose="020B0604020202020204" pitchFamily="34" charset="0"/>
              </a:rPr>
              <a:t>IN THE CONTEXT OF COVID-19 CRISIS</a:t>
            </a:r>
            <a:r>
              <a:rPr kumimoji="0" lang="fr-FR" sz="1900" b="0" i="0" u="none" strike="noStrike" kern="1200" cap="none" spc="0" normalizeH="0" baseline="0" noProof="0" dirty="0">
                <a:ln>
                  <a:noFill/>
                </a:ln>
                <a:solidFill>
                  <a:srgbClr val="FFFFFF"/>
                </a:solidFill>
                <a:effectLst/>
                <a:uLnTx/>
                <a:uFillTx/>
                <a:cs typeface="Arial" panose="020B0604020202020204" pitchFamily="34" charset="0"/>
              </a:rPr>
              <a:t>?</a:t>
            </a:r>
          </a:p>
        </p:txBody>
      </p:sp>
      <p:sp>
        <p:nvSpPr>
          <p:cNvPr id="11" name="Rectangle 10">
            <a:extLst>
              <a:ext uri="{FF2B5EF4-FFF2-40B4-BE49-F238E27FC236}">
                <a16:creationId xmlns:a16="http://schemas.microsoft.com/office/drawing/2014/main" id="{E5AC324D-FB52-4D40-9E80-807D4C1E5DA1}"/>
              </a:ext>
            </a:extLst>
          </p:cNvPr>
          <p:cNvSpPr/>
          <p:nvPr/>
        </p:nvSpPr>
        <p:spPr bwMode="ltGray">
          <a:xfrm>
            <a:off x="4567544" y="3120234"/>
            <a:ext cx="3336757" cy="1499891"/>
          </a:xfrm>
          <a:prstGeom prst="rect">
            <a:avLst/>
          </a:prstGeom>
          <a:solidFill>
            <a:srgbClr val="00917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a:ln>
                  <a:noFill/>
                </a:ln>
                <a:solidFill>
                  <a:srgbClr val="FFFFFF"/>
                </a:solidFill>
                <a:effectLst/>
                <a:uLnTx/>
                <a:uFillTx/>
                <a:cs typeface="Arial" panose="020B0604020202020204" pitchFamily="34" charset="0"/>
              </a:rPr>
              <a:t>WHAT KIND OF VEHICLES WILL THE MARKET EXPECT IN 3 YEARS? </a:t>
            </a:r>
          </a:p>
        </p:txBody>
      </p:sp>
      <p:sp>
        <p:nvSpPr>
          <p:cNvPr id="13" name="Rectangle 12">
            <a:extLst>
              <a:ext uri="{FF2B5EF4-FFF2-40B4-BE49-F238E27FC236}">
                <a16:creationId xmlns:a16="http://schemas.microsoft.com/office/drawing/2014/main" id="{D3B51DEF-58EF-44FA-BAE7-9A93B3C52841}"/>
              </a:ext>
            </a:extLst>
          </p:cNvPr>
          <p:cNvSpPr/>
          <p:nvPr/>
        </p:nvSpPr>
        <p:spPr bwMode="ltGray">
          <a:xfrm>
            <a:off x="8289056" y="3120234"/>
            <a:ext cx="3336757" cy="1499891"/>
          </a:xfrm>
          <a:prstGeom prst="rect">
            <a:avLst/>
          </a:prstGeom>
          <a:solidFill>
            <a:srgbClr val="00917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900" b="0" i="0" u="none" strike="noStrike" kern="1200" cap="none" spc="0" normalizeH="0" baseline="0" noProof="0" dirty="0">
                <a:ln>
                  <a:noFill/>
                </a:ln>
                <a:solidFill>
                  <a:srgbClr val="FFFFFF"/>
                </a:solidFill>
                <a:effectLst/>
                <a:uLnTx/>
                <a:uFillTx/>
                <a:cs typeface="Arial" panose="020B0604020202020204" pitchFamily="34" charset="0"/>
              </a:rPr>
              <a:t>HOW WILL NEW MOBILITY SOLUTIONS AFFECT BUSINESS MODELS?</a:t>
            </a:r>
          </a:p>
        </p:txBody>
      </p:sp>
      <p:sp>
        <p:nvSpPr>
          <p:cNvPr id="15" name="Ellipse 14">
            <a:extLst>
              <a:ext uri="{FF2B5EF4-FFF2-40B4-BE49-F238E27FC236}">
                <a16:creationId xmlns:a16="http://schemas.microsoft.com/office/drawing/2014/main" id="{53F15FC8-623F-4388-B54C-75BB3CA9FDD6}"/>
              </a:ext>
            </a:extLst>
          </p:cNvPr>
          <p:cNvSpPr/>
          <p:nvPr/>
        </p:nvSpPr>
        <p:spPr bwMode="ltGray">
          <a:xfrm>
            <a:off x="2250201" y="2253337"/>
            <a:ext cx="830624" cy="8306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009171"/>
                </a:solidFill>
                <a:effectLst/>
                <a:uLnTx/>
                <a:uFillTx/>
                <a:cs typeface="Arial" panose="020B0604020202020204" pitchFamily="34" charset="0"/>
              </a:rPr>
              <a:t>1</a:t>
            </a:r>
          </a:p>
        </p:txBody>
      </p:sp>
      <p:cxnSp>
        <p:nvCxnSpPr>
          <p:cNvPr id="4" name="Connecteur droit 3">
            <a:extLst>
              <a:ext uri="{FF2B5EF4-FFF2-40B4-BE49-F238E27FC236}">
                <a16:creationId xmlns:a16="http://schemas.microsoft.com/office/drawing/2014/main" id="{729416CF-3AEA-4216-A8B2-219170E44FFC}"/>
              </a:ext>
            </a:extLst>
          </p:cNvPr>
          <p:cNvCxnSpPr/>
          <p:nvPr/>
        </p:nvCxnSpPr>
        <p:spPr>
          <a:xfrm>
            <a:off x="1782875" y="2693044"/>
            <a:ext cx="50528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6DD82767-5088-4410-904E-B9A11322D3F1}"/>
              </a:ext>
            </a:extLst>
          </p:cNvPr>
          <p:cNvSpPr/>
          <p:nvPr/>
        </p:nvSpPr>
        <p:spPr bwMode="ltGray">
          <a:xfrm>
            <a:off x="6093431" y="2255324"/>
            <a:ext cx="830624" cy="8306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009171"/>
                </a:solidFill>
                <a:effectLst/>
                <a:uLnTx/>
                <a:uFillTx/>
                <a:cs typeface="Arial" panose="020B0604020202020204" pitchFamily="34" charset="0"/>
              </a:rPr>
              <a:t>2</a:t>
            </a:r>
          </a:p>
        </p:txBody>
      </p:sp>
      <p:cxnSp>
        <p:nvCxnSpPr>
          <p:cNvPr id="22" name="Connecteur droit 21">
            <a:extLst>
              <a:ext uri="{FF2B5EF4-FFF2-40B4-BE49-F238E27FC236}">
                <a16:creationId xmlns:a16="http://schemas.microsoft.com/office/drawing/2014/main" id="{5F0281C2-E5C6-4987-8AE2-B8CDB71BED4B}"/>
              </a:ext>
            </a:extLst>
          </p:cNvPr>
          <p:cNvCxnSpPr/>
          <p:nvPr/>
        </p:nvCxnSpPr>
        <p:spPr>
          <a:xfrm>
            <a:off x="5626105" y="2695031"/>
            <a:ext cx="50528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6080A32F-9D5B-4D07-A397-ABC627FE1798}"/>
              </a:ext>
            </a:extLst>
          </p:cNvPr>
          <p:cNvSpPr/>
          <p:nvPr/>
        </p:nvSpPr>
        <p:spPr bwMode="ltGray">
          <a:xfrm>
            <a:off x="9809917" y="2251859"/>
            <a:ext cx="830624" cy="8306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009171"/>
                </a:solidFill>
                <a:effectLst/>
                <a:uLnTx/>
                <a:uFillTx/>
                <a:cs typeface="Arial" panose="020B0604020202020204" pitchFamily="34" charset="0"/>
              </a:rPr>
              <a:t>3</a:t>
            </a:r>
          </a:p>
        </p:txBody>
      </p:sp>
      <p:cxnSp>
        <p:nvCxnSpPr>
          <p:cNvPr id="25" name="Connecteur droit 24">
            <a:extLst>
              <a:ext uri="{FF2B5EF4-FFF2-40B4-BE49-F238E27FC236}">
                <a16:creationId xmlns:a16="http://schemas.microsoft.com/office/drawing/2014/main" id="{F8C6EBB6-D68C-4BDB-82FC-2FF8D633BA95}"/>
              </a:ext>
            </a:extLst>
          </p:cNvPr>
          <p:cNvCxnSpPr/>
          <p:nvPr/>
        </p:nvCxnSpPr>
        <p:spPr>
          <a:xfrm>
            <a:off x="9342591" y="2691566"/>
            <a:ext cx="50528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6" name="Graphique 25">
            <a:extLst>
              <a:ext uri="{FF2B5EF4-FFF2-40B4-BE49-F238E27FC236}">
                <a16:creationId xmlns:a16="http://schemas.microsoft.com/office/drawing/2014/main" id="{3067D1A3-6C7F-4BA4-B8C2-72BBBEC730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590460" y="2257062"/>
            <a:ext cx="811578" cy="664686"/>
          </a:xfrm>
          <a:prstGeom prst="rect">
            <a:avLst/>
          </a:prstGeom>
        </p:spPr>
      </p:pic>
      <p:pic>
        <p:nvPicPr>
          <p:cNvPr id="27" name="Graphique 26">
            <a:extLst>
              <a:ext uri="{FF2B5EF4-FFF2-40B4-BE49-F238E27FC236}">
                <a16:creationId xmlns:a16="http://schemas.microsoft.com/office/drawing/2014/main" id="{B87FCE8C-7777-412C-B4D6-26171EA1776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75377" y="2201445"/>
            <a:ext cx="698041" cy="761499"/>
          </a:xfrm>
          <a:prstGeom prst="rect">
            <a:avLst/>
          </a:prstGeom>
        </p:spPr>
      </p:pic>
      <p:pic>
        <p:nvPicPr>
          <p:cNvPr id="28" name="Graphique 27">
            <a:extLst>
              <a:ext uri="{FF2B5EF4-FFF2-40B4-BE49-F238E27FC236}">
                <a16:creationId xmlns:a16="http://schemas.microsoft.com/office/drawing/2014/main" id="{45B27946-875F-413D-9B7C-2BD41C9A082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335481" y="2325747"/>
            <a:ext cx="682831" cy="682831"/>
          </a:xfrm>
          <a:prstGeom prst="rect">
            <a:avLst/>
          </a:prstGeom>
        </p:spPr>
      </p:pic>
      <p:pic>
        <p:nvPicPr>
          <p:cNvPr id="3" name="Image 2">
            <a:extLst>
              <a:ext uri="{FF2B5EF4-FFF2-40B4-BE49-F238E27FC236}">
                <a16:creationId xmlns:a16="http://schemas.microsoft.com/office/drawing/2014/main" id="{55E15198-65CB-4E17-A7B9-7CB758FAC4BE}"/>
              </a:ext>
            </a:extLst>
          </p:cNvPr>
          <p:cNvPicPr>
            <a:picLocks noChangeAspect="1"/>
          </p:cNvPicPr>
          <p:nvPr/>
        </p:nvPicPr>
        <p:blipFill>
          <a:blip r:embed="rId9"/>
          <a:stretch>
            <a:fillRect/>
          </a:stretch>
        </p:blipFill>
        <p:spPr>
          <a:xfrm>
            <a:off x="11268510" y="235280"/>
            <a:ext cx="714606" cy="476497"/>
          </a:xfrm>
          <a:prstGeom prst="rect">
            <a:avLst/>
          </a:prstGeom>
        </p:spPr>
      </p:pic>
    </p:spTree>
    <p:extLst>
      <p:ext uri="{BB962C8B-B14F-4D97-AF65-F5344CB8AC3E}">
        <p14:creationId xmlns:p14="http://schemas.microsoft.com/office/powerpoint/2010/main" val="763513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040">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A67A38D-BABB-458D-A864-B4C2336C3843}"/>
              </a:ext>
            </a:extLst>
          </p:cNvPr>
          <p:cNvSpPr>
            <a:spLocks noGrp="1"/>
          </p:cNvSpPr>
          <p:nvPr>
            <p:ph type="title"/>
          </p:nvPr>
        </p:nvSpPr>
        <p:spPr/>
        <p:txBody>
          <a:bodyPr/>
          <a:lstStyle/>
          <a:p>
            <a:r>
              <a:rPr lang="en-GB" dirty="0">
                <a:latin typeface="+mn-lt"/>
              </a:rPr>
              <a:t>REASONS FOR implementing or CONSIDERING ALTERNATIVE FUEL TECHNOLOGIES</a:t>
            </a:r>
          </a:p>
        </p:txBody>
      </p:sp>
      <p:sp>
        <p:nvSpPr>
          <p:cNvPr id="6" name="Espace réservé du texte 5">
            <a:extLst>
              <a:ext uri="{FF2B5EF4-FFF2-40B4-BE49-F238E27FC236}">
                <a16:creationId xmlns:a16="http://schemas.microsoft.com/office/drawing/2014/main" id="{3E82D564-5EE9-4956-BB5D-13E71F8F9229}"/>
              </a:ext>
            </a:extLst>
          </p:cNvPr>
          <p:cNvSpPr>
            <a:spLocks noGrp="1"/>
          </p:cNvSpPr>
          <p:nvPr>
            <p:ph type="body" sz="quarter" idx="16"/>
          </p:nvPr>
        </p:nvSpPr>
        <p:spPr>
          <a:xfrm>
            <a:off x="550789" y="720000"/>
            <a:ext cx="11473200" cy="246221"/>
          </a:xfrm>
        </p:spPr>
        <p:txBody>
          <a:bodyPr/>
          <a:lstStyle/>
          <a:p>
            <a:r>
              <a:rPr lang="en-GB" dirty="0">
                <a:latin typeface="+mn-lt"/>
              </a:rPr>
              <a:t>LCV fleet</a:t>
            </a:r>
            <a:endParaRPr lang="fr-FR" dirty="0">
              <a:latin typeface="+mn-lt"/>
            </a:endParaRPr>
          </a:p>
        </p:txBody>
      </p:sp>
      <p:cxnSp>
        <p:nvCxnSpPr>
          <p:cNvPr id="89" name="Connecteur T">
            <a:extLst>
              <a:ext uri="{FF2B5EF4-FFF2-40B4-BE49-F238E27FC236}">
                <a16:creationId xmlns:a16="http://schemas.microsoft.com/office/drawing/2014/main" id="{2C5265F5-3797-41F2-9B3D-DA92C48CBA1F}"/>
              </a:ext>
            </a:extLst>
          </p:cNvPr>
          <p:cNvCxnSpPr/>
          <p:nvPr/>
        </p:nvCxnSpPr>
        <p:spPr>
          <a:xfrm>
            <a:off x="5664200"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0" name="Connecteur C">
            <a:extLst>
              <a:ext uri="{FF2B5EF4-FFF2-40B4-BE49-F238E27FC236}">
                <a16:creationId xmlns:a16="http://schemas.microsoft.com/office/drawing/2014/main" id="{37D3878F-2E1B-4BE8-BA37-286E5FD2B512}"/>
              </a:ext>
            </a:extLst>
          </p:cNvPr>
          <p:cNvCxnSpPr/>
          <p:nvPr/>
        </p:nvCxnSpPr>
        <p:spPr>
          <a:xfrm>
            <a:off x="6375400" y="911518"/>
            <a:ext cx="0" cy="402244"/>
          </a:xfrm>
          <a:prstGeom prst="line">
            <a:avLst/>
          </a:prstGeom>
          <a:ln w="38100">
            <a:solidFill>
              <a:srgbClr val="A3A93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6" name="Graphique Slide ¤ReposSignif">
            <a:extLst>
              <a:ext uri="{FF2B5EF4-FFF2-40B4-BE49-F238E27FC236}">
                <a16:creationId xmlns:a16="http://schemas.microsoft.com/office/drawing/2014/main" id="{37DC8DF7-D03E-4854-A255-5383116CE57F}"/>
              </a:ext>
            </a:extLst>
          </p:cNvPr>
          <p:cNvGraphicFramePr/>
          <p:nvPr>
            <p:extLst>
              <p:ext uri="{D42A27DB-BD31-4B8C-83A1-F6EECF244321}">
                <p14:modId xmlns:p14="http://schemas.microsoft.com/office/powerpoint/2010/main" val="36081192"/>
              </p:ext>
            </p:extLst>
          </p:nvPr>
        </p:nvGraphicFramePr>
        <p:xfrm>
          <a:off x="3778366" y="1525794"/>
          <a:ext cx="5205863" cy="4432854"/>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necteur 9G">
            <a:extLst>
              <a:ext uri="{FF2B5EF4-FFF2-40B4-BE49-F238E27FC236}">
                <a16:creationId xmlns:a16="http://schemas.microsoft.com/office/drawing/2014/main" id="{26957F25-6530-4B70-B4D7-A1DFCD30B31B}"/>
              </a:ext>
            </a:extLst>
          </p:cNvPr>
          <p:cNvCxnSpPr/>
          <p:nvPr/>
        </p:nvCxnSpPr>
        <p:spPr>
          <a:xfrm>
            <a:off x="3125746" y="5979397"/>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Connecteur 8D">
            <a:extLst>
              <a:ext uri="{FF2B5EF4-FFF2-40B4-BE49-F238E27FC236}">
                <a16:creationId xmlns:a16="http://schemas.microsoft.com/office/drawing/2014/main" id="{70B5AACA-CFFB-41BF-A713-9C742FC82E8E}"/>
              </a:ext>
            </a:extLst>
          </p:cNvPr>
          <p:cNvCxnSpPr/>
          <p:nvPr/>
        </p:nvCxnSpPr>
        <p:spPr>
          <a:xfrm>
            <a:off x="6934270" y="557870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Connecteur 7G">
            <a:extLst>
              <a:ext uri="{FF2B5EF4-FFF2-40B4-BE49-F238E27FC236}">
                <a16:creationId xmlns:a16="http://schemas.microsoft.com/office/drawing/2014/main" id="{9C367D66-1275-4C75-B967-25C1015C53A0}"/>
              </a:ext>
            </a:extLst>
          </p:cNvPr>
          <p:cNvCxnSpPr/>
          <p:nvPr/>
        </p:nvCxnSpPr>
        <p:spPr>
          <a:xfrm>
            <a:off x="3234523" y="5005201"/>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6D">
            <a:extLst>
              <a:ext uri="{FF2B5EF4-FFF2-40B4-BE49-F238E27FC236}">
                <a16:creationId xmlns:a16="http://schemas.microsoft.com/office/drawing/2014/main" id="{1E7DFBB0-8C43-4D10-9713-CD7858F179AB}"/>
              </a:ext>
            </a:extLst>
          </p:cNvPr>
          <p:cNvCxnSpPr/>
          <p:nvPr/>
        </p:nvCxnSpPr>
        <p:spPr>
          <a:xfrm>
            <a:off x="6983534" y="4432625"/>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Connecteur 5G">
            <a:extLst>
              <a:ext uri="{FF2B5EF4-FFF2-40B4-BE49-F238E27FC236}">
                <a16:creationId xmlns:a16="http://schemas.microsoft.com/office/drawing/2014/main" id="{4D76FD4F-5519-456F-9E8F-FA9F01873221}"/>
              </a:ext>
            </a:extLst>
          </p:cNvPr>
          <p:cNvCxnSpPr/>
          <p:nvPr/>
        </p:nvCxnSpPr>
        <p:spPr>
          <a:xfrm>
            <a:off x="3700880" y="4111216"/>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Connecteur 4D">
            <a:extLst>
              <a:ext uri="{FF2B5EF4-FFF2-40B4-BE49-F238E27FC236}">
                <a16:creationId xmlns:a16="http://schemas.microsoft.com/office/drawing/2014/main" id="{801F4FCE-11C0-4E3A-B704-A798866A3080}"/>
              </a:ext>
            </a:extLst>
          </p:cNvPr>
          <p:cNvCxnSpPr/>
          <p:nvPr/>
        </p:nvCxnSpPr>
        <p:spPr>
          <a:xfrm>
            <a:off x="7426916" y="3506555"/>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Connecteur 3G">
            <a:extLst>
              <a:ext uri="{FF2B5EF4-FFF2-40B4-BE49-F238E27FC236}">
                <a16:creationId xmlns:a16="http://schemas.microsoft.com/office/drawing/2014/main" id="{97892DF3-9EFF-4DF9-9C58-CB466993BD98}"/>
              </a:ext>
            </a:extLst>
          </p:cNvPr>
          <p:cNvCxnSpPr/>
          <p:nvPr/>
        </p:nvCxnSpPr>
        <p:spPr>
          <a:xfrm>
            <a:off x="3815451" y="2864306"/>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Connecteur 2D">
            <a:extLst>
              <a:ext uri="{FF2B5EF4-FFF2-40B4-BE49-F238E27FC236}">
                <a16:creationId xmlns:a16="http://schemas.microsoft.com/office/drawing/2014/main" id="{18C44963-6E66-47FC-9D0C-E4E4EFAE5F5C}"/>
              </a:ext>
            </a:extLst>
          </p:cNvPr>
          <p:cNvCxnSpPr/>
          <p:nvPr/>
        </p:nvCxnSpPr>
        <p:spPr>
          <a:xfrm>
            <a:off x="7919562" y="235589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Connecteur 1G">
            <a:extLst>
              <a:ext uri="{FF2B5EF4-FFF2-40B4-BE49-F238E27FC236}">
                <a16:creationId xmlns:a16="http://schemas.microsoft.com/office/drawing/2014/main" id="{3E1CEC8C-4EB1-467D-AE51-45A47DED2B3D}"/>
              </a:ext>
            </a:extLst>
          </p:cNvPr>
          <p:cNvCxnSpPr/>
          <p:nvPr/>
        </p:nvCxnSpPr>
        <p:spPr>
          <a:xfrm>
            <a:off x="4015925" y="187406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49" name="Label 9">
            <a:extLst>
              <a:ext uri="{FF2B5EF4-FFF2-40B4-BE49-F238E27FC236}">
                <a16:creationId xmlns:a16="http://schemas.microsoft.com/office/drawing/2014/main" id="{7750CF9E-5BCD-43BE-BCB2-AD51507D27F6}"/>
              </a:ext>
            </a:extLst>
          </p:cNvPr>
          <p:cNvSpPr txBox="1"/>
          <p:nvPr/>
        </p:nvSpPr>
        <p:spPr>
          <a:xfrm>
            <a:off x="519576" y="5721998"/>
            <a:ext cx="3175000" cy="1938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rPr>
              <a:t>To fulfil your employees’ requests</a:t>
            </a:r>
            <a:endParaRPr kumimoji="0" lang="fr-FR" sz="1400" b="0" i="0" u="none" strike="noStrike" kern="1200" cap="none" spc="0" normalizeH="0" baseline="0" noProof="0" dirty="0">
              <a:ln>
                <a:noFill/>
              </a:ln>
              <a:solidFill>
                <a:srgbClr val="000000"/>
              </a:solidFill>
              <a:effectLst/>
              <a:uLnTx/>
              <a:uFillTx/>
            </a:endParaRPr>
          </a:p>
        </p:txBody>
      </p:sp>
      <p:sp>
        <p:nvSpPr>
          <p:cNvPr id="50" name="Label 8">
            <a:extLst>
              <a:ext uri="{FF2B5EF4-FFF2-40B4-BE49-F238E27FC236}">
                <a16:creationId xmlns:a16="http://schemas.microsoft.com/office/drawing/2014/main" id="{CC386876-19FC-4B5B-B0A9-0FA36CDF611A}"/>
              </a:ext>
            </a:extLst>
          </p:cNvPr>
          <p:cNvSpPr txBox="1"/>
          <p:nvPr/>
        </p:nvSpPr>
        <p:spPr>
          <a:xfrm>
            <a:off x="6934270" y="5084322"/>
            <a:ext cx="3175000" cy="430887"/>
          </a:xfrm>
          <a:prstGeom prst="rect">
            <a:avLst/>
          </a:prstGeom>
          <a:noFill/>
        </p:spPr>
        <p:txBody>
          <a:bodyPr wrap="square" lIns="0" tIns="0" rIns="0" bIns="0" rtlCol="0" anchor="ctr">
            <a:spAutoFit/>
          </a:bodyPr>
          <a:lstStyle/>
          <a:p>
            <a:pPr lvl="0" fontAlgn="ctr">
              <a:defRPr/>
            </a:pPr>
            <a:r>
              <a:rPr lang="en-US" sz="1400">
                <a:solidFill>
                  <a:srgbClr val="545454"/>
                </a:solidFill>
              </a:rPr>
              <a:t>To anticipate future restrictive public policies</a:t>
            </a:r>
            <a:endParaRPr kumimoji="0" lang="en-US" sz="1400" b="0" i="0" u="none" strike="noStrike" kern="1200" cap="none" spc="0" normalizeH="0" baseline="0" noProof="0" dirty="0">
              <a:ln>
                <a:noFill/>
              </a:ln>
              <a:solidFill>
                <a:srgbClr val="545454"/>
              </a:solidFill>
              <a:effectLst/>
              <a:uLnTx/>
              <a:uFillTx/>
            </a:endParaRPr>
          </a:p>
        </p:txBody>
      </p:sp>
      <p:sp>
        <p:nvSpPr>
          <p:cNvPr id="48" name="Rectangle 47">
            <a:extLst>
              <a:ext uri="{FF2B5EF4-FFF2-40B4-BE49-F238E27FC236}">
                <a16:creationId xmlns:a16="http://schemas.microsoft.com/office/drawing/2014/main" id="{CB78658C-178E-4195-93A5-3BCC46F35B98}"/>
              </a:ext>
            </a:extLst>
          </p:cNvPr>
          <p:cNvSpPr/>
          <p:nvPr/>
        </p:nvSpPr>
        <p:spPr>
          <a:xfrm>
            <a:off x="5529943" y="6041608"/>
            <a:ext cx="6298362"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fontAlgn="ctr"/>
            <a:r>
              <a:rPr lang="en-GB" sz="800" i="1" kern="0" dirty="0">
                <a:solidFill>
                  <a:srgbClr val="7F7F7F"/>
                </a:solidFill>
                <a:latin typeface="+mn-lt"/>
              </a:rPr>
              <a:t>Why have you already implemented or why do you consider implementing alternative fuel technologies?</a:t>
            </a:r>
          </a:p>
          <a:p>
            <a:pPr algn="r" fontAlgn="ctr"/>
            <a:r>
              <a:rPr lang="en-GB" altLang="fr-FR" sz="800" b="1" i="1" kern="0" dirty="0">
                <a:solidFill>
                  <a:schemeClr val="tx1">
                    <a:lumMod val="50000"/>
                  </a:schemeClr>
                </a:solidFill>
                <a:latin typeface="+mn-lt"/>
              </a:rPr>
              <a:t>Basis: companies having implemented or considering Hybrid, Plug-in Hybrid or Electric </a:t>
            </a:r>
            <a:r>
              <a:rPr lang="en-GB" altLang="fr-FR" sz="800" b="1" i="1" kern="0" dirty="0" err="1">
                <a:solidFill>
                  <a:schemeClr val="tx1">
                    <a:lumMod val="50000"/>
                  </a:schemeClr>
                </a:solidFill>
                <a:latin typeface="+mn-lt"/>
              </a:rPr>
              <a:t>fot</a:t>
            </a:r>
            <a:r>
              <a:rPr lang="en-GB" altLang="fr-FR" sz="800" b="1" i="1" kern="0" dirty="0">
                <a:solidFill>
                  <a:schemeClr val="tx1">
                    <a:lumMod val="50000"/>
                  </a:schemeClr>
                </a:solidFill>
                <a:latin typeface="+mn-lt"/>
              </a:rPr>
              <a:t> LCVs</a:t>
            </a:r>
            <a:endParaRPr lang="en-GB" sz="800" b="1" i="1" kern="0" dirty="0">
              <a:solidFill>
                <a:schemeClr val="tx1">
                  <a:lumMod val="50000"/>
                </a:schemeClr>
              </a:solidFill>
              <a:latin typeface="+mn-lt"/>
            </a:endParaRPr>
          </a:p>
        </p:txBody>
      </p:sp>
      <p:sp>
        <p:nvSpPr>
          <p:cNvPr id="52" name="Label 7">
            <a:extLst>
              <a:ext uri="{FF2B5EF4-FFF2-40B4-BE49-F238E27FC236}">
                <a16:creationId xmlns:a16="http://schemas.microsoft.com/office/drawing/2014/main" id="{88162C8A-939A-42FB-9A57-5C11BB0AFFE9}"/>
              </a:ext>
            </a:extLst>
          </p:cNvPr>
          <p:cNvSpPr txBox="1"/>
          <p:nvPr/>
        </p:nvSpPr>
        <p:spPr>
          <a:xfrm>
            <a:off x="628353" y="458668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dirty="0">
                <a:solidFill>
                  <a:srgbClr val="545454"/>
                </a:solidFill>
              </a:rPr>
              <a:t>To be able to drive in Low Emission Zone</a:t>
            </a:r>
            <a:endParaRPr kumimoji="0" lang="fr-FR" sz="1400" b="0" i="0" u="none" strike="noStrike" kern="1200" cap="none" spc="0" normalizeH="0" baseline="0" noProof="0" dirty="0">
              <a:ln>
                <a:noFill/>
              </a:ln>
              <a:solidFill>
                <a:srgbClr val="000000"/>
              </a:solidFill>
              <a:effectLst/>
              <a:uLnTx/>
              <a:uFillTx/>
            </a:endParaRPr>
          </a:p>
        </p:txBody>
      </p:sp>
      <p:sp>
        <p:nvSpPr>
          <p:cNvPr id="53" name="Label 6">
            <a:extLst>
              <a:ext uri="{FF2B5EF4-FFF2-40B4-BE49-F238E27FC236}">
                <a16:creationId xmlns:a16="http://schemas.microsoft.com/office/drawing/2014/main" id="{089AD1AB-7AC7-4001-8CE6-BFD7B68EA6AA}"/>
              </a:ext>
            </a:extLst>
          </p:cNvPr>
          <p:cNvSpPr txBox="1"/>
          <p:nvPr/>
        </p:nvSpPr>
        <p:spPr>
          <a:xfrm>
            <a:off x="6983534" y="4153681"/>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For tax incentives</a:t>
            </a:r>
            <a:endParaRPr kumimoji="0" lang="en-US" sz="1400" b="0" i="0" u="none" strike="noStrike" kern="1200" cap="none" spc="0" normalizeH="0" baseline="0" noProof="0" dirty="0">
              <a:ln>
                <a:noFill/>
              </a:ln>
              <a:solidFill>
                <a:srgbClr val="545454"/>
              </a:solidFill>
              <a:effectLst/>
              <a:uLnTx/>
              <a:uFillTx/>
            </a:endParaRPr>
          </a:p>
        </p:txBody>
      </p:sp>
      <p:sp>
        <p:nvSpPr>
          <p:cNvPr id="54" name="Label 5">
            <a:extLst>
              <a:ext uri="{FF2B5EF4-FFF2-40B4-BE49-F238E27FC236}">
                <a16:creationId xmlns:a16="http://schemas.microsoft.com/office/drawing/2014/main" id="{00E98EF8-8CC8-4CC2-946D-D5A5FE4D48E9}"/>
              </a:ext>
            </a:extLst>
          </p:cNvPr>
          <p:cNvSpPr txBox="1"/>
          <p:nvPr/>
        </p:nvSpPr>
        <p:spPr>
          <a:xfrm>
            <a:off x="1110752" y="3451372"/>
            <a:ext cx="3175000" cy="5816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Because their total cost of ownership is in line with or lower than petrol or diesel alternatives</a:t>
            </a:r>
            <a:endParaRPr kumimoji="0" lang="fr-FR" sz="1400" b="0" i="0" u="none" strike="noStrike" kern="1200" cap="none" spc="0" normalizeH="0" baseline="0" noProof="0" dirty="0">
              <a:ln>
                <a:noFill/>
              </a:ln>
              <a:solidFill>
                <a:srgbClr val="000000"/>
              </a:solidFill>
              <a:effectLst/>
              <a:uLnTx/>
              <a:uFillTx/>
            </a:endParaRPr>
          </a:p>
        </p:txBody>
      </p:sp>
      <p:sp>
        <p:nvSpPr>
          <p:cNvPr id="55" name="Label 4">
            <a:extLst>
              <a:ext uri="{FF2B5EF4-FFF2-40B4-BE49-F238E27FC236}">
                <a16:creationId xmlns:a16="http://schemas.microsoft.com/office/drawing/2014/main" id="{E792A2A7-5D8C-4BAB-A367-ED7661584D7F}"/>
              </a:ext>
            </a:extLst>
          </p:cNvPr>
          <p:cNvSpPr txBox="1"/>
          <p:nvPr/>
        </p:nvSpPr>
        <p:spPr>
          <a:xfrm>
            <a:off x="7426916" y="3007596"/>
            <a:ext cx="3175000" cy="430887"/>
          </a:xfrm>
          <a:prstGeom prst="rect">
            <a:avLst/>
          </a:prstGeom>
          <a:noFill/>
        </p:spPr>
        <p:txBody>
          <a:bodyPr wrap="square" lIns="0" tIns="0" rIns="0" bIns="0" rtlCol="0" anchor="ctr">
            <a:spAutoFit/>
          </a:bodyPr>
          <a:lstStyle/>
          <a:p>
            <a:pPr lvl="0" fontAlgn="ctr">
              <a:defRPr/>
            </a:pPr>
            <a:r>
              <a:rPr lang="en-US" sz="1400">
                <a:solidFill>
                  <a:srgbClr val="545454"/>
                </a:solidFill>
              </a:rPr>
              <a:t>To be compliant with your CSR (Corporate Social Responsibility) policy</a:t>
            </a:r>
            <a:endParaRPr kumimoji="0" lang="en-US" sz="1400" b="0" i="0" u="none" strike="noStrike" kern="1200" cap="none" spc="0" normalizeH="0" baseline="0" noProof="0" dirty="0">
              <a:ln>
                <a:noFill/>
              </a:ln>
              <a:solidFill>
                <a:srgbClr val="545454"/>
              </a:solidFill>
              <a:effectLst/>
              <a:uLnTx/>
              <a:uFillTx/>
            </a:endParaRPr>
          </a:p>
        </p:txBody>
      </p:sp>
      <p:sp>
        <p:nvSpPr>
          <p:cNvPr id="56" name="Label 3">
            <a:extLst>
              <a:ext uri="{FF2B5EF4-FFF2-40B4-BE49-F238E27FC236}">
                <a16:creationId xmlns:a16="http://schemas.microsoft.com/office/drawing/2014/main" id="{DA8EA445-94CD-40B1-A0AB-9BC6C0DB0CEB}"/>
              </a:ext>
            </a:extLst>
          </p:cNvPr>
          <p:cNvSpPr txBox="1"/>
          <p:nvPr/>
        </p:nvSpPr>
        <p:spPr>
          <a:xfrm>
            <a:off x="1209281" y="2606907"/>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improve your company image</a:t>
            </a:r>
            <a:endParaRPr kumimoji="0" lang="fr-FR" sz="1400" b="0" i="0" u="none" strike="noStrike" kern="1200" cap="none" spc="0" normalizeH="0" baseline="0" noProof="0" dirty="0">
              <a:ln>
                <a:noFill/>
              </a:ln>
              <a:solidFill>
                <a:srgbClr val="000000"/>
              </a:solidFill>
              <a:effectLst/>
              <a:uLnTx/>
              <a:uFillTx/>
            </a:endParaRPr>
          </a:p>
        </p:txBody>
      </p:sp>
      <p:sp>
        <p:nvSpPr>
          <p:cNvPr id="63" name="Label 2">
            <a:extLst>
              <a:ext uri="{FF2B5EF4-FFF2-40B4-BE49-F238E27FC236}">
                <a16:creationId xmlns:a16="http://schemas.microsoft.com/office/drawing/2014/main" id="{58AECAA7-531C-46B7-80A6-E7FBC1E3C32F}"/>
              </a:ext>
            </a:extLst>
          </p:cNvPr>
          <p:cNvSpPr txBox="1"/>
          <p:nvPr/>
        </p:nvSpPr>
        <p:spPr>
          <a:xfrm>
            <a:off x="7919562" y="2076954"/>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reduce fuel expenses</a:t>
            </a:r>
            <a:endParaRPr kumimoji="0" lang="en-US" sz="1400" b="0" i="0" u="none" strike="noStrike" kern="1200" cap="none" spc="0" normalizeH="0" baseline="0" noProof="0" dirty="0">
              <a:ln>
                <a:noFill/>
              </a:ln>
              <a:solidFill>
                <a:srgbClr val="545454"/>
              </a:solidFill>
              <a:effectLst/>
              <a:uLnTx/>
              <a:uFillTx/>
            </a:endParaRPr>
          </a:p>
        </p:txBody>
      </p:sp>
      <p:sp>
        <p:nvSpPr>
          <p:cNvPr id="64" name="Label 1">
            <a:extLst>
              <a:ext uri="{FF2B5EF4-FFF2-40B4-BE49-F238E27FC236}">
                <a16:creationId xmlns:a16="http://schemas.microsoft.com/office/drawing/2014/main" id="{FB5FC249-9E43-42D4-9605-170C27CE06D6}"/>
              </a:ext>
            </a:extLst>
          </p:cNvPr>
          <p:cNvSpPr txBox="1"/>
          <p:nvPr/>
        </p:nvSpPr>
        <p:spPr>
          <a:xfrm>
            <a:off x="1409755" y="147159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dirty="0">
                <a:solidFill>
                  <a:srgbClr val="545454"/>
                </a:solidFill>
              </a:rPr>
              <a:t>Because of their lower environmental impact</a:t>
            </a:r>
            <a:endParaRPr kumimoji="0" lang="fr-FR" sz="1400" b="0" i="0" u="none" strike="noStrike" kern="1200" cap="none" spc="0" normalizeH="0" baseline="0" noProof="0" dirty="0">
              <a:ln>
                <a:noFill/>
              </a:ln>
              <a:solidFill>
                <a:srgbClr val="000000"/>
              </a:solidFill>
              <a:effectLst/>
              <a:uLnTx/>
              <a:uFillTx/>
            </a:endParaRPr>
          </a:p>
        </p:txBody>
      </p:sp>
      <p:sp>
        <p:nvSpPr>
          <p:cNvPr id="7" name="Espace réservé du numéro de diapositive 6">
            <a:extLst>
              <a:ext uri="{FF2B5EF4-FFF2-40B4-BE49-F238E27FC236}">
                <a16:creationId xmlns:a16="http://schemas.microsoft.com/office/drawing/2014/main" id="{3F1E83D4-71B5-4BEB-88DE-82C8AF1544AE}"/>
              </a:ext>
            </a:extLst>
          </p:cNvPr>
          <p:cNvSpPr>
            <a:spLocks noGrp="1"/>
          </p:cNvSpPr>
          <p:nvPr>
            <p:ph type="sldNum" sz="quarter" idx="10"/>
          </p:nvPr>
        </p:nvSpPr>
        <p:spPr>
          <a:xfrm>
            <a:off x="11704360" y="6491394"/>
            <a:ext cx="128240" cy="138499"/>
          </a:xfrm>
        </p:spPr>
        <p:txBody>
          <a:bodyPr/>
          <a:lstStyle/>
          <a:p>
            <a:fld id="{4034BEE3-566C-4068-A777-C3A4762E861B}" type="slidenum">
              <a:rPr lang="en-GB" smtClean="0"/>
              <a:pPr/>
              <a:t>40</a:t>
            </a:fld>
            <a:endParaRPr lang="en-GB" dirty="0"/>
          </a:p>
        </p:txBody>
      </p:sp>
      <p:pic>
        <p:nvPicPr>
          <p:cNvPr id="46" name="Graphique 42">
            <a:extLst>
              <a:ext uri="{FF2B5EF4-FFF2-40B4-BE49-F238E27FC236}">
                <a16:creationId xmlns:a16="http://schemas.microsoft.com/office/drawing/2014/main" id="{5A79B1AF-6461-46D1-8B27-3795FD06045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00823" y="1320497"/>
            <a:ext cx="627789" cy="618084"/>
          </a:xfrm>
          <a:prstGeom prst="rect">
            <a:avLst/>
          </a:prstGeom>
        </p:spPr>
      </p:pic>
      <p:sp>
        <p:nvSpPr>
          <p:cNvPr id="62" name="ZoneTexte 43">
            <a:extLst>
              <a:ext uri="{FF2B5EF4-FFF2-40B4-BE49-F238E27FC236}">
                <a16:creationId xmlns:a16="http://schemas.microsoft.com/office/drawing/2014/main" id="{A4A5B625-5953-4E7D-BA89-5A173A883197}"/>
              </a:ext>
            </a:extLst>
          </p:cNvPr>
          <p:cNvSpPr txBox="1"/>
          <p:nvPr/>
        </p:nvSpPr>
        <p:spPr>
          <a:xfrm>
            <a:off x="233362" y="1964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65" name="ZoneTexte 27">
            <a:extLst>
              <a:ext uri="{FF2B5EF4-FFF2-40B4-BE49-F238E27FC236}">
                <a16:creationId xmlns:a16="http://schemas.microsoft.com/office/drawing/2014/main" id="{38DF7796-E966-4842-9E49-E1F2A6BD5565}"/>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66" name="Group 65">
            <a:extLst>
              <a:ext uri="{FF2B5EF4-FFF2-40B4-BE49-F238E27FC236}">
                <a16:creationId xmlns:a16="http://schemas.microsoft.com/office/drawing/2014/main" id="{D099B6EF-6496-446E-94C0-ADCBEF493D15}"/>
              </a:ext>
            </a:extLst>
          </p:cNvPr>
          <p:cNvGrpSpPr/>
          <p:nvPr/>
        </p:nvGrpSpPr>
        <p:grpSpPr>
          <a:xfrm>
            <a:off x="-1" y="1713009"/>
            <a:ext cx="1669173" cy="1"/>
            <a:chOff x="-1" y="1840009"/>
            <a:chExt cx="1669173" cy="1"/>
          </a:xfrm>
        </p:grpSpPr>
        <p:cxnSp>
          <p:nvCxnSpPr>
            <p:cNvPr id="67" name="Connecteur droit 34">
              <a:extLst>
                <a:ext uri="{FF2B5EF4-FFF2-40B4-BE49-F238E27FC236}">
                  <a16:creationId xmlns:a16="http://schemas.microsoft.com/office/drawing/2014/main" id="{E6A76E00-BF85-4DFE-841E-D90CF83662B5}"/>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Connecteur droit 35">
              <a:extLst>
                <a:ext uri="{FF2B5EF4-FFF2-40B4-BE49-F238E27FC236}">
                  <a16:creationId xmlns:a16="http://schemas.microsoft.com/office/drawing/2014/main" id="{7CA83E51-515F-4708-8D89-DEF2BF3BF565}"/>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3" name="Image 2">
            <a:extLst>
              <a:ext uri="{FF2B5EF4-FFF2-40B4-BE49-F238E27FC236}">
                <a16:creationId xmlns:a16="http://schemas.microsoft.com/office/drawing/2014/main" id="{812100A9-4377-4F6A-B44B-DAB576A433F2}"/>
              </a:ext>
            </a:extLst>
          </p:cNvPr>
          <p:cNvPicPr>
            <a:picLocks noChangeAspect="1"/>
          </p:cNvPicPr>
          <p:nvPr/>
        </p:nvPicPr>
        <p:blipFill>
          <a:blip r:embed="rId6"/>
          <a:stretch>
            <a:fillRect/>
          </a:stretch>
        </p:blipFill>
        <p:spPr>
          <a:xfrm>
            <a:off x="6454057" y="982032"/>
            <a:ext cx="353142" cy="235474"/>
          </a:xfrm>
          <a:prstGeom prst="rect">
            <a:avLst/>
          </a:prstGeom>
        </p:spPr>
      </p:pic>
      <p:pic>
        <p:nvPicPr>
          <p:cNvPr id="8" name="Image 7">
            <a:extLst>
              <a:ext uri="{FF2B5EF4-FFF2-40B4-BE49-F238E27FC236}">
                <a16:creationId xmlns:a16="http://schemas.microsoft.com/office/drawing/2014/main" id="{97FE04AB-4109-4218-A56A-6C7867F0DED2}"/>
              </a:ext>
            </a:extLst>
          </p:cNvPr>
          <p:cNvPicPr>
            <a:picLocks noChangeAspect="1"/>
          </p:cNvPicPr>
          <p:nvPr/>
        </p:nvPicPr>
        <p:blipFill>
          <a:blip r:embed="rId7"/>
          <a:stretch>
            <a:fillRect/>
          </a:stretch>
        </p:blipFill>
        <p:spPr>
          <a:xfrm>
            <a:off x="5742858" y="966120"/>
            <a:ext cx="353142" cy="235336"/>
          </a:xfrm>
          <a:prstGeom prst="rect">
            <a:avLst/>
          </a:prstGeom>
        </p:spPr>
      </p:pic>
      <p:pic>
        <p:nvPicPr>
          <p:cNvPr id="10" name="Picture 9 ¤Coord/2/1/20/999">
            <a:extLst>
              <a:ext uri="{FF2B5EF4-FFF2-40B4-BE49-F238E27FC236}">
                <a16:creationId xmlns:a16="http://schemas.microsoft.com/office/drawing/2014/main" id="{FF59FBB1-5DB1-4CE8-8CC6-61B700486FF0}"/>
              </a:ext>
            </a:extLst>
          </p:cNvPr>
          <p:cNvPicPr>
            <a:picLocks noChangeAspect="1"/>
          </p:cNvPicPr>
          <p:nvPr/>
        </p:nvPicPr>
        <p:blipFill>
          <a:blip r:embed="rId8"/>
          <a:stretch>
            <a:fillRect/>
          </a:stretch>
        </p:blipFill>
        <p:spPr>
          <a:xfrm>
            <a:off x="5363165" y="5667818"/>
            <a:ext cx="304800" cy="317500"/>
          </a:xfrm>
          <a:prstGeom prst="rect">
            <a:avLst/>
          </a:prstGeom>
        </p:spPr>
      </p:pic>
      <p:sp>
        <p:nvSpPr>
          <p:cNvPr id="11" name="TextBox 10 ¤Coord/2/1/20/999/24">
            <a:extLst>
              <a:ext uri="{FF2B5EF4-FFF2-40B4-BE49-F238E27FC236}">
                <a16:creationId xmlns:a16="http://schemas.microsoft.com/office/drawing/2014/main" id="{7D437284-F5EE-4618-81E7-FFBEBDA78F14}"/>
              </a:ext>
            </a:extLst>
          </p:cNvPr>
          <p:cNvSpPr txBox="1"/>
          <p:nvPr/>
        </p:nvSpPr>
        <p:spPr>
          <a:xfrm>
            <a:off x="5667965" y="566781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25</a:t>
            </a:r>
          </a:p>
        </p:txBody>
      </p:sp>
      <p:pic>
        <p:nvPicPr>
          <p:cNvPr id="13" name="Picture 12 ¤Coord/2/2/20/999">
            <a:extLst>
              <a:ext uri="{FF2B5EF4-FFF2-40B4-BE49-F238E27FC236}">
                <a16:creationId xmlns:a16="http://schemas.microsoft.com/office/drawing/2014/main" id="{526D3E8F-EFA7-426B-8802-6A2344496802}"/>
              </a:ext>
            </a:extLst>
          </p:cNvPr>
          <p:cNvPicPr>
            <a:picLocks noChangeAspect="1"/>
          </p:cNvPicPr>
          <p:nvPr/>
        </p:nvPicPr>
        <p:blipFill>
          <a:blip r:embed="rId8"/>
          <a:stretch>
            <a:fillRect/>
          </a:stretch>
        </p:blipFill>
        <p:spPr>
          <a:xfrm>
            <a:off x="5781331" y="5148636"/>
            <a:ext cx="304800" cy="317500"/>
          </a:xfrm>
          <a:prstGeom prst="rect">
            <a:avLst/>
          </a:prstGeom>
        </p:spPr>
      </p:pic>
      <p:sp>
        <p:nvSpPr>
          <p:cNvPr id="14" name="TextBox 13 ¤Coord/2/2/20/999/24">
            <a:extLst>
              <a:ext uri="{FF2B5EF4-FFF2-40B4-BE49-F238E27FC236}">
                <a16:creationId xmlns:a16="http://schemas.microsoft.com/office/drawing/2014/main" id="{45CD21C7-CDAF-4733-84B3-79DA8A82AF75}"/>
              </a:ext>
            </a:extLst>
          </p:cNvPr>
          <p:cNvSpPr txBox="1"/>
          <p:nvPr/>
        </p:nvSpPr>
        <p:spPr>
          <a:xfrm>
            <a:off x="6086131" y="514863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39</a:t>
            </a:r>
          </a:p>
        </p:txBody>
      </p:sp>
      <p:pic>
        <p:nvPicPr>
          <p:cNvPr id="16" name="Picture 15 ¤Coord/2/3/20/999">
            <a:extLst>
              <a:ext uri="{FF2B5EF4-FFF2-40B4-BE49-F238E27FC236}">
                <a16:creationId xmlns:a16="http://schemas.microsoft.com/office/drawing/2014/main" id="{4982EFE4-962B-4064-AFCB-CC0E9E892689}"/>
              </a:ext>
            </a:extLst>
          </p:cNvPr>
          <p:cNvPicPr>
            <a:picLocks noChangeAspect="1"/>
          </p:cNvPicPr>
          <p:nvPr/>
        </p:nvPicPr>
        <p:blipFill>
          <a:blip r:embed="rId8"/>
          <a:stretch>
            <a:fillRect/>
          </a:stretch>
        </p:blipFill>
        <p:spPr>
          <a:xfrm>
            <a:off x="5781331" y="4629454"/>
            <a:ext cx="304800" cy="317500"/>
          </a:xfrm>
          <a:prstGeom prst="rect">
            <a:avLst/>
          </a:prstGeom>
        </p:spPr>
      </p:pic>
      <p:sp>
        <p:nvSpPr>
          <p:cNvPr id="17" name="TextBox 16 ¤Coord/2/3/20/999/24">
            <a:extLst>
              <a:ext uri="{FF2B5EF4-FFF2-40B4-BE49-F238E27FC236}">
                <a16:creationId xmlns:a16="http://schemas.microsoft.com/office/drawing/2014/main" id="{A92436CF-36C9-4EDA-9FCC-9FF63FB62799}"/>
              </a:ext>
            </a:extLst>
          </p:cNvPr>
          <p:cNvSpPr txBox="1"/>
          <p:nvPr/>
        </p:nvSpPr>
        <p:spPr>
          <a:xfrm>
            <a:off x="6086131" y="4629454"/>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39</a:t>
            </a:r>
          </a:p>
        </p:txBody>
      </p:sp>
      <p:pic>
        <p:nvPicPr>
          <p:cNvPr id="19" name="Picture 18 ¤Coord/2/7/20/999">
            <a:extLst>
              <a:ext uri="{FF2B5EF4-FFF2-40B4-BE49-F238E27FC236}">
                <a16:creationId xmlns:a16="http://schemas.microsoft.com/office/drawing/2014/main" id="{B1BFA4E7-C93B-40CB-889B-457FD4CA4733}"/>
              </a:ext>
            </a:extLst>
          </p:cNvPr>
          <p:cNvPicPr>
            <a:picLocks noChangeAspect="1"/>
          </p:cNvPicPr>
          <p:nvPr/>
        </p:nvPicPr>
        <p:blipFill>
          <a:blip r:embed="rId9"/>
          <a:stretch>
            <a:fillRect/>
          </a:stretch>
        </p:blipFill>
        <p:spPr>
          <a:xfrm>
            <a:off x="6288882" y="2552727"/>
            <a:ext cx="330729" cy="317500"/>
          </a:xfrm>
          <a:prstGeom prst="rect">
            <a:avLst/>
          </a:prstGeom>
        </p:spPr>
      </p:pic>
      <p:sp>
        <p:nvSpPr>
          <p:cNvPr id="20" name="TextBox 19 ¤Coord/2/7/20/999/26.04165">
            <a:extLst>
              <a:ext uri="{FF2B5EF4-FFF2-40B4-BE49-F238E27FC236}">
                <a16:creationId xmlns:a16="http://schemas.microsoft.com/office/drawing/2014/main" id="{26683033-2951-45F8-9D98-B2DE475EA498}"/>
              </a:ext>
            </a:extLst>
          </p:cNvPr>
          <p:cNvSpPr txBox="1"/>
          <p:nvPr/>
        </p:nvSpPr>
        <p:spPr>
          <a:xfrm>
            <a:off x="6619082" y="2552727"/>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37</a:t>
            </a:r>
          </a:p>
        </p:txBody>
      </p:sp>
      <p:pic>
        <p:nvPicPr>
          <p:cNvPr id="22" name="Picture 21 ¤Coord/1/11/20/999">
            <a:extLst>
              <a:ext uri="{FF2B5EF4-FFF2-40B4-BE49-F238E27FC236}">
                <a16:creationId xmlns:a16="http://schemas.microsoft.com/office/drawing/2014/main" id="{FEC03439-38CF-4A3D-8ACB-F59C052C8BBB}"/>
              </a:ext>
            </a:extLst>
          </p:cNvPr>
          <p:cNvPicPr>
            <a:picLocks noChangeAspect="1"/>
          </p:cNvPicPr>
          <p:nvPr/>
        </p:nvPicPr>
        <p:blipFill>
          <a:blip r:embed="rId10"/>
          <a:stretch>
            <a:fillRect/>
          </a:stretch>
        </p:blipFill>
        <p:spPr>
          <a:xfrm>
            <a:off x="3787989" y="5227655"/>
            <a:ext cx="311020" cy="317500"/>
          </a:xfrm>
          <a:prstGeom prst="rect">
            <a:avLst/>
          </a:prstGeom>
        </p:spPr>
      </p:pic>
      <p:sp>
        <p:nvSpPr>
          <p:cNvPr id="23" name="TextBox 22 ¤Coord/1/11/20/999/24.48976">
            <a:extLst>
              <a:ext uri="{FF2B5EF4-FFF2-40B4-BE49-F238E27FC236}">
                <a16:creationId xmlns:a16="http://schemas.microsoft.com/office/drawing/2014/main" id="{198C7CB0-5E8F-4EEC-998B-B9A67A22CC5B}"/>
              </a:ext>
            </a:extLst>
          </p:cNvPr>
          <p:cNvSpPr txBox="1"/>
          <p:nvPr/>
        </p:nvSpPr>
        <p:spPr>
          <a:xfrm>
            <a:off x="4099009" y="5251908"/>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44</a:t>
            </a:r>
          </a:p>
        </p:txBody>
      </p:sp>
      <p:pic>
        <p:nvPicPr>
          <p:cNvPr id="25" name="Picture 24 ¤Coord/1/12/20/999">
            <a:extLst>
              <a:ext uri="{FF2B5EF4-FFF2-40B4-BE49-F238E27FC236}">
                <a16:creationId xmlns:a16="http://schemas.microsoft.com/office/drawing/2014/main" id="{F72CFAE2-97A8-4E44-91E9-AD3F3A468279}"/>
              </a:ext>
            </a:extLst>
          </p:cNvPr>
          <p:cNvPicPr>
            <a:picLocks noChangeAspect="1"/>
          </p:cNvPicPr>
          <p:nvPr/>
        </p:nvPicPr>
        <p:blipFill>
          <a:blip r:embed="rId10"/>
          <a:stretch>
            <a:fillRect/>
          </a:stretch>
        </p:blipFill>
        <p:spPr>
          <a:xfrm>
            <a:off x="3870196" y="4745993"/>
            <a:ext cx="311020" cy="317500"/>
          </a:xfrm>
          <a:prstGeom prst="rect">
            <a:avLst/>
          </a:prstGeom>
        </p:spPr>
      </p:pic>
      <p:sp>
        <p:nvSpPr>
          <p:cNvPr id="26" name="TextBox 25 ¤Coord/1/12/20/999/24.48976">
            <a:extLst>
              <a:ext uri="{FF2B5EF4-FFF2-40B4-BE49-F238E27FC236}">
                <a16:creationId xmlns:a16="http://schemas.microsoft.com/office/drawing/2014/main" id="{98016900-7C2D-462B-8368-5281B7477D1E}"/>
              </a:ext>
            </a:extLst>
          </p:cNvPr>
          <p:cNvSpPr txBox="1"/>
          <p:nvPr/>
        </p:nvSpPr>
        <p:spPr>
          <a:xfrm>
            <a:off x="4181216" y="4757750"/>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36</a:t>
            </a:r>
          </a:p>
        </p:txBody>
      </p:sp>
      <p:pic>
        <p:nvPicPr>
          <p:cNvPr id="28" name="Picture 27 ¤Coord/1/18/20/999">
            <a:extLst>
              <a:ext uri="{FF2B5EF4-FFF2-40B4-BE49-F238E27FC236}">
                <a16:creationId xmlns:a16="http://schemas.microsoft.com/office/drawing/2014/main" id="{B6ABED93-1774-4911-87F1-4C24674409CE}"/>
              </a:ext>
            </a:extLst>
          </p:cNvPr>
          <p:cNvPicPr>
            <a:picLocks noChangeAspect="1"/>
          </p:cNvPicPr>
          <p:nvPr/>
        </p:nvPicPr>
        <p:blipFill>
          <a:blip r:embed="rId10"/>
          <a:stretch>
            <a:fillRect/>
          </a:stretch>
        </p:blipFill>
        <p:spPr>
          <a:xfrm>
            <a:off x="5221064" y="1525159"/>
            <a:ext cx="311020" cy="317500"/>
          </a:xfrm>
          <a:prstGeom prst="rect">
            <a:avLst/>
          </a:prstGeom>
        </p:spPr>
      </p:pic>
      <p:sp>
        <p:nvSpPr>
          <p:cNvPr id="29" name="TextBox 28 ¤Coord/1/18/20/999/24.48976">
            <a:extLst>
              <a:ext uri="{FF2B5EF4-FFF2-40B4-BE49-F238E27FC236}">
                <a16:creationId xmlns:a16="http://schemas.microsoft.com/office/drawing/2014/main" id="{B19802DA-D3D6-4208-9FED-DFAD55EDF3C5}"/>
              </a:ext>
            </a:extLst>
          </p:cNvPr>
          <p:cNvSpPr txBox="1"/>
          <p:nvPr/>
        </p:nvSpPr>
        <p:spPr>
          <a:xfrm>
            <a:off x="5525864" y="1525159"/>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46</a:t>
            </a:r>
          </a:p>
        </p:txBody>
      </p:sp>
    </p:spTree>
    <p:extLst>
      <p:ext uri="{BB962C8B-B14F-4D97-AF65-F5344CB8AC3E}">
        <p14:creationId xmlns:p14="http://schemas.microsoft.com/office/powerpoint/2010/main" val="1408789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041">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21529C55-11C3-47AA-8808-9DDEBD930C55}"/>
              </a:ext>
            </a:extLst>
          </p:cNvPr>
          <p:cNvSpPr txBox="1"/>
          <p:nvPr/>
        </p:nvSpPr>
        <p:spPr>
          <a:xfrm>
            <a:off x="730309" y="1169897"/>
            <a:ext cx="8636113" cy="2585323"/>
          </a:xfrm>
          <a:prstGeom prst="rect">
            <a:avLst/>
          </a:prstGeom>
          <a:noFill/>
        </p:spPr>
        <p:txBody>
          <a:bodyPr wrap="square" lIns="0" tIns="0" rIns="0" bIns="0" rtlCol="0">
            <a:spAutoFit/>
          </a:bodyPr>
          <a:lstStyle/>
          <a:p>
            <a:r>
              <a:rPr lang="en-US" sz="4200" dirty="0">
                <a:solidFill>
                  <a:schemeClr val="bg1"/>
                </a:solidFill>
              </a:rPr>
              <a:t>ENERGY MIX</a:t>
            </a:r>
          </a:p>
          <a:p>
            <a:r>
              <a:rPr lang="en-US" sz="4200" dirty="0">
                <a:solidFill>
                  <a:schemeClr val="bg1"/>
                </a:solidFill>
              </a:rPr>
              <a:t>FOCUS PER ALTERNATIVE TECHNOLOGY</a:t>
            </a:r>
          </a:p>
          <a:p>
            <a:r>
              <a:rPr lang="en-US" sz="4200" dirty="0">
                <a:solidFill>
                  <a:schemeClr val="bg1"/>
                </a:solidFill>
              </a:rPr>
              <a:t> </a:t>
            </a:r>
          </a:p>
        </p:txBody>
      </p:sp>
      <p:pic>
        <p:nvPicPr>
          <p:cNvPr id="3" name="Picture 2"/>
          <p:cNvPicPr>
            <a:picLocks noChangeAspect="1"/>
          </p:cNvPicPr>
          <p:nvPr/>
        </p:nvPicPr>
        <p:blipFill>
          <a:blip r:embed="rId3"/>
          <a:stretch>
            <a:fillRect/>
          </a:stretch>
        </p:blipFill>
        <p:spPr>
          <a:xfrm>
            <a:off x="195924" y="276470"/>
            <a:ext cx="426757" cy="609653"/>
          </a:xfrm>
          <a:prstGeom prst="rect">
            <a:avLst/>
          </a:prstGeom>
        </p:spPr>
      </p:pic>
    </p:spTree>
    <p:extLst>
      <p:ext uri="{BB962C8B-B14F-4D97-AF65-F5344CB8AC3E}">
        <p14:creationId xmlns:p14="http://schemas.microsoft.com/office/powerpoint/2010/main" val="3520181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8C3DFC1-BD66-4691-98F7-B1CF99A445C4}"/>
              </a:ext>
            </a:extLst>
          </p:cNvPr>
          <p:cNvSpPr>
            <a:spLocks noGrp="1"/>
          </p:cNvSpPr>
          <p:nvPr>
            <p:ph type="title"/>
          </p:nvPr>
        </p:nvSpPr>
        <p:spPr>
          <a:xfrm>
            <a:off x="359400" y="368010"/>
            <a:ext cx="11473200" cy="246221"/>
          </a:xfrm>
        </p:spPr>
        <p:txBody>
          <a:bodyPr/>
          <a:lstStyle/>
          <a:p>
            <a:r>
              <a:rPr lang="en-US" dirty="0">
                <a:latin typeface="+mn-lt"/>
              </a:rPr>
              <a:t>hybrid: implementation within company fleet policy*</a:t>
            </a:r>
            <a:endParaRPr lang="fr-FR" dirty="0">
              <a:latin typeface="+mn-lt"/>
            </a:endParaRPr>
          </a:p>
        </p:txBody>
      </p:sp>
      <p:grpSp>
        <p:nvGrpSpPr>
          <p:cNvPr id="2" name="Groupe R1">
            <a:extLst>
              <a:ext uri="{FF2B5EF4-FFF2-40B4-BE49-F238E27FC236}">
                <a16:creationId xmlns:a16="http://schemas.microsoft.com/office/drawing/2014/main" id="{16D9B04A-6ED9-4569-8729-2848A4638F29}"/>
              </a:ext>
            </a:extLst>
          </p:cNvPr>
          <p:cNvGrpSpPr/>
          <p:nvPr/>
        </p:nvGrpSpPr>
        <p:grpSpPr>
          <a:xfrm>
            <a:off x="295740" y="2614600"/>
            <a:ext cx="1305311" cy="1195873"/>
            <a:chOff x="295740" y="2652790"/>
            <a:chExt cx="1305311" cy="1195873"/>
          </a:xfrm>
        </p:grpSpPr>
        <p:sp>
          <p:nvSpPr>
            <p:cNvPr id="99" name="Label R1">
              <a:extLst>
                <a:ext uri="{FF2B5EF4-FFF2-40B4-BE49-F238E27FC236}">
                  <a16:creationId xmlns:a16="http://schemas.microsoft.com/office/drawing/2014/main" id="{E9827AF6-4073-4AE0-8BE0-EC303D008580}"/>
                </a:ext>
              </a:extLst>
            </p:cNvPr>
            <p:cNvSpPr txBox="1"/>
            <p:nvPr/>
          </p:nvSpPr>
          <p:spPr>
            <a:xfrm>
              <a:off x="305415" y="3171555"/>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0" name="CGR1">
              <a:extLst>
                <a:ext uri="{FF2B5EF4-FFF2-40B4-BE49-F238E27FC236}">
                  <a16:creationId xmlns:a16="http://schemas.microsoft.com/office/drawing/2014/main" id="{C9DA465D-BE1A-4541-AA15-851B7E211ADD}"/>
                </a:ext>
              </a:extLst>
            </p:cNvPr>
            <p:cNvCxnSpPr>
              <a:cxnSpLocks/>
            </p:cNvCxnSpPr>
            <p:nvPr/>
          </p:nvCxnSpPr>
          <p:spPr>
            <a:xfrm>
              <a:off x="1245126" y="3740507"/>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1" name="Graphique 100">
              <a:extLst>
                <a:ext uri="{FF2B5EF4-FFF2-40B4-BE49-F238E27FC236}">
                  <a16:creationId xmlns:a16="http://schemas.microsoft.com/office/drawing/2014/main" id="{B596BE79-D16E-493F-A340-BECA8EE04D3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95740" y="2652790"/>
              <a:ext cx="554318" cy="453989"/>
            </a:xfrm>
            <a:prstGeom prst="rect">
              <a:avLst/>
            </a:prstGeom>
          </p:spPr>
        </p:pic>
      </p:grpSp>
      <p:grpSp>
        <p:nvGrpSpPr>
          <p:cNvPr id="4" name="Groupe R2">
            <a:extLst>
              <a:ext uri="{FF2B5EF4-FFF2-40B4-BE49-F238E27FC236}">
                <a16:creationId xmlns:a16="http://schemas.microsoft.com/office/drawing/2014/main" id="{9467579A-D5E4-4DAF-87B0-32E59F5805F7}"/>
              </a:ext>
            </a:extLst>
          </p:cNvPr>
          <p:cNvGrpSpPr/>
          <p:nvPr/>
        </p:nvGrpSpPr>
        <p:grpSpPr>
          <a:xfrm>
            <a:off x="274790" y="4476054"/>
            <a:ext cx="1315631" cy="895210"/>
            <a:chOff x="274790" y="4304057"/>
            <a:chExt cx="1315631" cy="895210"/>
          </a:xfrm>
        </p:grpSpPr>
        <p:cxnSp>
          <p:nvCxnSpPr>
            <p:cNvPr id="96" name="Connecteur droit 95">
              <a:extLst>
                <a:ext uri="{FF2B5EF4-FFF2-40B4-BE49-F238E27FC236}">
                  <a16:creationId xmlns:a16="http://schemas.microsoft.com/office/drawing/2014/main" id="{C47A4C9C-0F42-4891-8C53-EE1504AC1EC7}"/>
                </a:ext>
              </a:extLst>
            </p:cNvPr>
            <p:cNvCxnSpPr>
              <a:cxnSpLocks/>
            </p:cNvCxnSpPr>
            <p:nvPr/>
          </p:nvCxnSpPr>
          <p:spPr>
            <a:xfrm>
              <a:off x="1234496" y="4948989"/>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97" name="Label R2">
              <a:extLst>
                <a:ext uri="{FF2B5EF4-FFF2-40B4-BE49-F238E27FC236}">
                  <a16:creationId xmlns:a16="http://schemas.microsoft.com/office/drawing/2014/main" id="{551D8F4F-C6FD-45D1-B02D-3D277E8C9D88}"/>
                </a:ext>
              </a:extLst>
            </p:cNvPr>
            <p:cNvSpPr txBox="1"/>
            <p:nvPr/>
          </p:nvSpPr>
          <p:spPr>
            <a:xfrm>
              <a:off x="330774" y="4860713"/>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102" name="Graphique 101">
              <a:extLst>
                <a:ext uri="{FF2B5EF4-FFF2-40B4-BE49-F238E27FC236}">
                  <a16:creationId xmlns:a16="http://schemas.microsoft.com/office/drawing/2014/main" id="{9664B76D-AF4C-40E1-9CFC-F6CE7546AE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74790" y="4304057"/>
              <a:ext cx="549324" cy="497500"/>
            </a:xfrm>
            <a:prstGeom prst="rect">
              <a:avLst/>
            </a:prstGeom>
          </p:spPr>
        </p:pic>
      </p:grpSp>
      <p:sp>
        <p:nvSpPr>
          <p:cNvPr id="6" name="Espace réservé du numéro de diapositive 5">
            <a:extLst>
              <a:ext uri="{FF2B5EF4-FFF2-40B4-BE49-F238E27FC236}">
                <a16:creationId xmlns:a16="http://schemas.microsoft.com/office/drawing/2014/main" id="{571B0530-B420-4C13-8C0A-00F6F5AC1D2E}"/>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aphicFrame>
        <p:nvGraphicFramePr>
          <p:cNvPr id="22" name="Graphique Slide">
            <a:extLst>
              <a:ext uri="{FF2B5EF4-FFF2-40B4-BE49-F238E27FC236}">
                <a16:creationId xmlns:a16="http://schemas.microsoft.com/office/drawing/2014/main" id="{B3016948-B140-4793-8DA2-5DA0E5DFBAA0}"/>
              </a:ext>
            </a:extLst>
          </p:cNvPr>
          <p:cNvGraphicFramePr>
            <a:graphicFrameLocks/>
          </p:cNvGraphicFramePr>
          <p:nvPr/>
        </p:nvGraphicFramePr>
        <p:xfrm>
          <a:off x="1614127" y="569346"/>
          <a:ext cx="10022644" cy="5636832"/>
        </p:xfrm>
        <a:graphic>
          <a:graphicData uri="http://schemas.openxmlformats.org/drawingml/2006/chart">
            <c:chart xmlns:c="http://schemas.openxmlformats.org/drawingml/2006/chart" xmlns:r="http://schemas.openxmlformats.org/officeDocument/2006/relationships" r:id="rId7"/>
          </a:graphicData>
        </a:graphic>
      </p:graphicFrame>
      <p:sp>
        <p:nvSpPr>
          <p:cNvPr id="24" name="R1_Bench">
            <a:extLst>
              <a:ext uri="{FF2B5EF4-FFF2-40B4-BE49-F238E27FC236}">
                <a16:creationId xmlns:a16="http://schemas.microsoft.com/office/drawing/2014/main" id="{99BA16C0-C8E4-4170-8172-C17120BB9D74}"/>
              </a:ext>
            </a:extLst>
          </p:cNvPr>
          <p:cNvSpPr txBox="1"/>
          <p:nvPr/>
        </p:nvSpPr>
        <p:spPr>
          <a:xfrm>
            <a:off x="11844888" y="3730257"/>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38</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5" name="R2_Bench">
            <a:extLst>
              <a:ext uri="{FF2B5EF4-FFF2-40B4-BE49-F238E27FC236}">
                <a16:creationId xmlns:a16="http://schemas.microsoft.com/office/drawing/2014/main" id="{28B54D3C-8F17-4DA9-BC03-EE96C414B6AA}"/>
              </a:ext>
            </a:extLst>
          </p:cNvPr>
          <p:cNvSpPr txBox="1"/>
          <p:nvPr/>
        </p:nvSpPr>
        <p:spPr>
          <a:xfrm>
            <a:off x="11844888" y="4586329"/>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26</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26" name="flag_Bench1">
            <a:extLst>
              <a:ext uri="{FF2B5EF4-FFF2-40B4-BE49-F238E27FC236}">
                <a16:creationId xmlns:a16="http://schemas.microsoft.com/office/drawing/2014/main" id="{A2334705-8862-4847-8B43-B5CEEC7072B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3729310"/>
            <a:ext cx="290591" cy="201178"/>
          </a:xfrm>
          <a:prstGeom prst="rect">
            <a:avLst/>
          </a:prstGeom>
        </p:spPr>
      </p:pic>
      <p:pic>
        <p:nvPicPr>
          <p:cNvPr id="27" name="flag_Bench2">
            <a:extLst>
              <a:ext uri="{FF2B5EF4-FFF2-40B4-BE49-F238E27FC236}">
                <a16:creationId xmlns:a16="http://schemas.microsoft.com/office/drawing/2014/main" id="{410F318E-7DA1-4000-BE2F-C49CBDC9D02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4571734"/>
            <a:ext cx="290591" cy="201178"/>
          </a:xfrm>
          <a:prstGeom prst="rect">
            <a:avLst/>
          </a:prstGeom>
        </p:spPr>
      </p:pic>
      <p:sp>
        <p:nvSpPr>
          <p:cNvPr id="54" name="R1_Bench">
            <a:extLst>
              <a:ext uri="{FF2B5EF4-FFF2-40B4-BE49-F238E27FC236}">
                <a16:creationId xmlns:a16="http://schemas.microsoft.com/office/drawing/2014/main" id="{25D769C4-4A8E-4E5F-A308-FAD61ACC47BB}"/>
              </a:ext>
            </a:extLst>
          </p:cNvPr>
          <p:cNvSpPr txBox="1"/>
          <p:nvPr/>
        </p:nvSpPr>
        <p:spPr>
          <a:xfrm>
            <a:off x="11844888" y="4022069"/>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34</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sp>
        <p:nvSpPr>
          <p:cNvPr id="55" name="R2_Bench">
            <a:extLst>
              <a:ext uri="{FF2B5EF4-FFF2-40B4-BE49-F238E27FC236}">
                <a16:creationId xmlns:a16="http://schemas.microsoft.com/office/drawing/2014/main" id="{B0AF11F0-F0D6-446F-83B1-D6E24A858779}"/>
              </a:ext>
            </a:extLst>
          </p:cNvPr>
          <p:cNvSpPr txBox="1"/>
          <p:nvPr/>
        </p:nvSpPr>
        <p:spPr>
          <a:xfrm>
            <a:off x="11844888" y="4886544"/>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22</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pic>
        <p:nvPicPr>
          <p:cNvPr id="56" name="Picture 55" descr="A picture containing text&#10;&#10;Description automatically generated">
            <a:extLst>
              <a:ext uri="{FF2B5EF4-FFF2-40B4-BE49-F238E27FC236}">
                <a16:creationId xmlns:a16="http://schemas.microsoft.com/office/drawing/2014/main" id="{D9F383F5-B568-4D02-A9A9-D03764580EC9}"/>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3999305"/>
            <a:ext cx="256585" cy="263750"/>
          </a:xfrm>
          <a:prstGeom prst="rect">
            <a:avLst/>
          </a:prstGeom>
          <a:ln>
            <a:noFill/>
          </a:ln>
        </p:spPr>
      </p:pic>
      <p:pic>
        <p:nvPicPr>
          <p:cNvPr id="57" name="Picture 56" descr="A picture containing text&#10;&#10;Description automatically generated">
            <a:extLst>
              <a:ext uri="{FF2B5EF4-FFF2-40B4-BE49-F238E27FC236}">
                <a16:creationId xmlns:a16="http://schemas.microsoft.com/office/drawing/2014/main" id="{34217FF1-CF98-416B-980A-68CAEF3DF20D}"/>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4838526"/>
            <a:ext cx="256585" cy="263750"/>
          </a:xfrm>
          <a:prstGeom prst="rect">
            <a:avLst/>
          </a:prstGeom>
          <a:ln>
            <a:noFill/>
          </a:ln>
        </p:spPr>
      </p:pic>
      <p:graphicFrame>
        <p:nvGraphicFramePr>
          <p:cNvPr id="58" name="Tableau 96">
            <a:extLst>
              <a:ext uri="{FF2B5EF4-FFF2-40B4-BE49-F238E27FC236}">
                <a16:creationId xmlns:a16="http://schemas.microsoft.com/office/drawing/2014/main" id="{D1A8DBF1-FE7A-4769-B87D-847EB55451D1}"/>
              </a:ext>
            </a:extLst>
          </p:cNvPr>
          <p:cNvGraphicFramePr>
            <a:graphicFrameLocks noGrp="1"/>
          </p:cNvGraphicFramePr>
          <p:nvPr/>
        </p:nvGraphicFramePr>
        <p:xfrm>
          <a:off x="1585549" y="5589838"/>
          <a:ext cx="9896354" cy="399604"/>
        </p:xfrm>
        <a:graphic>
          <a:graphicData uri="http://schemas.openxmlformats.org/drawingml/2006/table">
            <a:tbl>
              <a:tblPr>
                <a:tableStyleId>{5C22544A-7EE6-4342-B048-85BDC9FD1C3A}</a:tableStyleId>
              </a:tblPr>
              <a:tblGrid>
                <a:gridCol w="380629">
                  <a:extLst>
                    <a:ext uri="{9D8B030D-6E8A-4147-A177-3AD203B41FA5}">
                      <a16:colId xmlns:a16="http://schemas.microsoft.com/office/drawing/2014/main" val="2636464298"/>
                    </a:ext>
                  </a:extLst>
                </a:gridCol>
                <a:gridCol w="380629">
                  <a:extLst>
                    <a:ext uri="{9D8B030D-6E8A-4147-A177-3AD203B41FA5}">
                      <a16:colId xmlns:a16="http://schemas.microsoft.com/office/drawing/2014/main" val="762721362"/>
                    </a:ext>
                  </a:extLst>
                </a:gridCol>
                <a:gridCol w="380629">
                  <a:extLst>
                    <a:ext uri="{9D8B030D-6E8A-4147-A177-3AD203B41FA5}">
                      <a16:colId xmlns:a16="http://schemas.microsoft.com/office/drawing/2014/main" val="837911860"/>
                    </a:ext>
                  </a:extLst>
                </a:gridCol>
                <a:gridCol w="380629">
                  <a:extLst>
                    <a:ext uri="{9D8B030D-6E8A-4147-A177-3AD203B41FA5}">
                      <a16:colId xmlns:a16="http://schemas.microsoft.com/office/drawing/2014/main" val="1175011300"/>
                    </a:ext>
                  </a:extLst>
                </a:gridCol>
                <a:gridCol w="380629">
                  <a:extLst>
                    <a:ext uri="{9D8B030D-6E8A-4147-A177-3AD203B41FA5}">
                      <a16:colId xmlns:a16="http://schemas.microsoft.com/office/drawing/2014/main" val="2158390868"/>
                    </a:ext>
                  </a:extLst>
                </a:gridCol>
                <a:gridCol w="380629">
                  <a:extLst>
                    <a:ext uri="{9D8B030D-6E8A-4147-A177-3AD203B41FA5}">
                      <a16:colId xmlns:a16="http://schemas.microsoft.com/office/drawing/2014/main" val="3706698877"/>
                    </a:ext>
                  </a:extLst>
                </a:gridCol>
                <a:gridCol w="380629">
                  <a:extLst>
                    <a:ext uri="{9D8B030D-6E8A-4147-A177-3AD203B41FA5}">
                      <a16:colId xmlns:a16="http://schemas.microsoft.com/office/drawing/2014/main" val="3174407786"/>
                    </a:ext>
                  </a:extLst>
                </a:gridCol>
                <a:gridCol w="380629">
                  <a:extLst>
                    <a:ext uri="{9D8B030D-6E8A-4147-A177-3AD203B41FA5}">
                      <a16:colId xmlns:a16="http://schemas.microsoft.com/office/drawing/2014/main" val="2416713272"/>
                    </a:ext>
                  </a:extLst>
                </a:gridCol>
                <a:gridCol w="380629">
                  <a:extLst>
                    <a:ext uri="{9D8B030D-6E8A-4147-A177-3AD203B41FA5}">
                      <a16:colId xmlns:a16="http://schemas.microsoft.com/office/drawing/2014/main" val="2258208263"/>
                    </a:ext>
                  </a:extLst>
                </a:gridCol>
                <a:gridCol w="380629">
                  <a:extLst>
                    <a:ext uri="{9D8B030D-6E8A-4147-A177-3AD203B41FA5}">
                      <a16:colId xmlns:a16="http://schemas.microsoft.com/office/drawing/2014/main" val="1601418270"/>
                    </a:ext>
                  </a:extLst>
                </a:gridCol>
                <a:gridCol w="380629">
                  <a:extLst>
                    <a:ext uri="{9D8B030D-6E8A-4147-A177-3AD203B41FA5}">
                      <a16:colId xmlns:a16="http://schemas.microsoft.com/office/drawing/2014/main" val="565892123"/>
                    </a:ext>
                  </a:extLst>
                </a:gridCol>
                <a:gridCol w="380629">
                  <a:extLst>
                    <a:ext uri="{9D8B030D-6E8A-4147-A177-3AD203B41FA5}">
                      <a16:colId xmlns:a16="http://schemas.microsoft.com/office/drawing/2014/main" val="2432318168"/>
                    </a:ext>
                  </a:extLst>
                </a:gridCol>
                <a:gridCol w="380629">
                  <a:extLst>
                    <a:ext uri="{9D8B030D-6E8A-4147-A177-3AD203B41FA5}">
                      <a16:colId xmlns:a16="http://schemas.microsoft.com/office/drawing/2014/main" val="1911352748"/>
                    </a:ext>
                  </a:extLst>
                </a:gridCol>
                <a:gridCol w="380629">
                  <a:extLst>
                    <a:ext uri="{9D8B030D-6E8A-4147-A177-3AD203B41FA5}">
                      <a16:colId xmlns:a16="http://schemas.microsoft.com/office/drawing/2014/main" val="3188861593"/>
                    </a:ext>
                  </a:extLst>
                </a:gridCol>
                <a:gridCol w="380629">
                  <a:extLst>
                    <a:ext uri="{9D8B030D-6E8A-4147-A177-3AD203B41FA5}">
                      <a16:colId xmlns:a16="http://schemas.microsoft.com/office/drawing/2014/main" val="1889501881"/>
                    </a:ext>
                  </a:extLst>
                </a:gridCol>
                <a:gridCol w="380629">
                  <a:extLst>
                    <a:ext uri="{9D8B030D-6E8A-4147-A177-3AD203B41FA5}">
                      <a16:colId xmlns:a16="http://schemas.microsoft.com/office/drawing/2014/main" val="816911396"/>
                    </a:ext>
                  </a:extLst>
                </a:gridCol>
                <a:gridCol w="380629">
                  <a:extLst>
                    <a:ext uri="{9D8B030D-6E8A-4147-A177-3AD203B41FA5}">
                      <a16:colId xmlns:a16="http://schemas.microsoft.com/office/drawing/2014/main" val="1126160287"/>
                    </a:ext>
                  </a:extLst>
                </a:gridCol>
                <a:gridCol w="380629">
                  <a:extLst>
                    <a:ext uri="{9D8B030D-6E8A-4147-A177-3AD203B41FA5}">
                      <a16:colId xmlns:a16="http://schemas.microsoft.com/office/drawing/2014/main" val="4165962195"/>
                    </a:ext>
                  </a:extLst>
                </a:gridCol>
                <a:gridCol w="380629">
                  <a:extLst>
                    <a:ext uri="{9D8B030D-6E8A-4147-A177-3AD203B41FA5}">
                      <a16:colId xmlns:a16="http://schemas.microsoft.com/office/drawing/2014/main" val="91057303"/>
                    </a:ext>
                  </a:extLst>
                </a:gridCol>
                <a:gridCol w="380629">
                  <a:extLst>
                    <a:ext uri="{9D8B030D-6E8A-4147-A177-3AD203B41FA5}">
                      <a16:colId xmlns:a16="http://schemas.microsoft.com/office/drawing/2014/main" val="4289292331"/>
                    </a:ext>
                  </a:extLst>
                </a:gridCol>
                <a:gridCol w="380629">
                  <a:extLst>
                    <a:ext uri="{9D8B030D-6E8A-4147-A177-3AD203B41FA5}">
                      <a16:colId xmlns:a16="http://schemas.microsoft.com/office/drawing/2014/main" val="814938909"/>
                    </a:ext>
                  </a:extLst>
                </a:gridCol>
                <a:gridCol w="380629">
                  <a:extLst>
                    <a:ext uri="{9D8B030D-6E8A-4147-A177-3AD203B41FA5}">
                      <a16:colId xmlns:a16="http://schemas.microsoft.com/office/drawing/2014/main" val="1739728774"/>
                    </a:ext>
                  </a:extLst>
                </a:gridCol>
                <a:gridCol w="380629">
                  <a:extLst>
                    <a:ext uri="{9D8B030D-6E8A-4147-A177-3AD203B41FA5}">
                      <a16:colId xmlns:a16="http://schemas.microsoft.com/office/drawing/2014/main" val="1436988609"/>
                    </a:ext>
                  </a:extLst>
                </a:gridCol>
                <a:gridCol w="380629">
                  <a:extLst>
                    <a:ext uri="{9D8B030D-6E8A-4147-A177-3AD203B41FA5}">
                      <a16:colId xmlns:a16="http://schemas.microsoft.com/office/drawing/2014/main" val="876599203"/>
                    </a:ext>
                  </a:extLst>
                </a:gridCol>
                <a:gridCol w="380629">
                  <a:extLst>
                    <a:ext uri="{9D8B030D-6E8A-4147-A177-3AD203B41FA5}">
                      <a16:colId xmlns:a16="http://schemas.microsoft.com/office/drawing/2014/main" val="2272701257"/>
                    </a:ext>
                  </a:extLst>
                </a:gridCol>
                <a:gridCol w="38062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sp>
        <p:nvSpPr>
          <p:cNvPr id="59" name="ZoneTexte 61">
            <a:extLst>
              <a:ext uri="{FF2B5EF4-FFF2-40B4-BE49-F238E27FC236}">
                <a16:creationId xmlns:a16="http://schemas.microsoft.com/office/drawing/2014/main" id="{1894B835-A03D-4027-AF7E-799FD142AA82}"/>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a:ea typeface="+mn-ea"/>
                <a:cs typeface="+mn-cs"/>
              </a:rPr>
              <a:t>In %</a:t>
            </a:r>
          </a:p>
        </p:txBody>
      </p:sp>
      <p:grpSp>
        <p:nvGrpSpPr>
          <p:cNvPr id="62" name="Groupe 64">
            <a:extLst>
              <a:ext uri="{FF2B5EF4-FFF2-40B4-BE49-F238E27FC236}">
                <a16:creationId xmlns:a16="http://schemas.microsoft.com/office/drawing/2014/main" id="{072D5319-7097-4C7F-9790-340875B1FB2E}"/>
              </a:ext>
            </a:extLst>
          </p:cNvPr>
          <p:cNvGrpSpPr/>
          <p:nvPr/>
        </p:nvGrpSpPr>
        <p:grpSpPr>
          <a:xfrm>
            <a:off x="-1" y="1755785"/>
            <a:ext cx="1669173" cy="1"/>
            <a:chOff x="8513442" y="720000"/>
            <a:chExt cx="3012811" cy="1"/>
          </a:xfrm>
        </p:grpSpPr>
        <p:cxnSp>
          <p:nvCxnSpPr>
            <p:cNvPr id="63" name="Connecteur droit 72">
              <a:extLst>
                <a:ext uri="{FF2B5EF4-FFF2-40B4-BE49-F238E27FC236}">
                  <a16:creationId xmlns:a16="http://schemas.microsoft.com/office/drawing/2014/main" id="{BE6D4289-9DBE-403D-937F-646394028864}"/>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Connecteur droit 73">
              <a:extLst>
                <a:ext uri="{FF2B5EF4-FFF2-40B4-BE49-F238E27FC236}">
                  <a16:creationId xmlns:a16="http://schemas.microsoft.com/office/drawing/2014/main" id="{3CD405DD-B9EC-4623-9767-D3E8FC449FD4}"/>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65ECDD0-A249-4646-B2A1-127B97B59A90}"/>
              </a:ext>
            </a:extLst>
          </p:cNvPr>
          <p:cNvGrpSpPr/>
          <p:nvPr/>
        </p:nvGrpSpPr>
        <p:grpSpPr>
          <a:xfrm>
            <a:off x="1662574" y="5377105"/>
            <a:ext cx="9724974" cy="189739"/>
            <a:chOff x="1662574" y="5377105"/>
            <a:chExt cx="9724974" cy="189739"/>
          </a:xfrm>
        </p:grpSpPr>
        <p:pic>
          <p:nvPicPr>
            <p:cNvPr id="103" name="Picture 102" descr="Shape, rectangle&#10;&#10;Description automatically generated">
              <a:extLst>
                <a:ext uri="{FF2B5EF4-FFF2-40B4-BE49-F238E27FC236}">
                  <a16:creationId xmlns:a16="http://schemas.microsoft.com/office/drawing/2014/main" id="{BD149179-ECBD-47B5-B84E-54FF13A6E947}"/>
                </a:ext>
              </a:extLst>
            </p:cNvPr>
            <p:cNvPicPr>
              <a:picLocks noChangeAspect="1"/>
            </p:cNvPicPr>
            <p:nvPr/>
          </p:nvPicPr>
          <p:blipFill>
            <a:blip r:embed="rId12"/>
            <a:stretch>
              <a:fillRect/>
            </a:stretch>
          </p:blipFill>
          <p:spPr>
            <a:xfrm>
              <a:off x="1662574" y="5387974"/>
              <a:ext cx="252000" cy="168000"/>
            </a:xfrm>
            <a:prstGeom prst="rect">
              <a:avLst/>
            </a:prstGeom>
          </p:spPr>
        </p:pic>
        <p:pic>
          <p:nvPicPr>
            <p:cNvPr id="104" name="Picture 103" descr="Logo&#10;&#10;Description automatically generated">
              <a:extLst>
                <a:ext uri="{FF2B5EF4-FFF2-40B4-BE49-F238E27FC236}">
                  <a16:creationId xmlns:a16="http://schemas.microsoft.com/office/drawing/2014/main" id="{17B6BAEF-612A-40AC-955C-8BD71F773671}"/>
                </a:ext>
              </a:extLst>
            </p:cNvPr>
            <p:cNvPicPr>
              <a:picLocks noChangeAspect="1"/>
            </p:cNvPicPr>
            <p:nvPr/>
          </p:nvPicPr>
          <p:blipFill>
            <a:blip r:embed="rId13"/>
            <a:stretch>
              <a:fillRect/>
            </a:stretch>
          </p:blipFill>
          <p:spPr>
            <a:xfrm>
              <a:off x="2041493" y="5387783"/>
              <a:ext cx="252000" cy="168382"/>
            </a:xfrm>
            <a:prstGeom prst="rect">
              <a:avLst/>
            </a:prstGeom>
          </p:spPr>
        </p:pic>
        <p:pic>
          <p:nvPicPr>
            <p:cNvPr id="105" name="Picture 104" descr="Shape, background pattern&#10;&#10;Description automatically generated">
              <a:extLst>
                <a:ext uri="{FF2B5EF4-FFF2-40B4-BE49-F238E27FC236}">
                  <a16:creationId xmlns:a16="http://schemas.microsoft.com/office/drawing/2014/main" id="{7DE5E1D2-AE60-4CF0-8D28-8B257F2B2406}"/>
                </a:ext>
              </a:extLst>
            </p:cNvPr>
            <p:cNvPicPr>
              <a:picLocks noChangeAspect="1"/>
            </p:cNvPicPr>
            <p:nvPr/>
          </p:nvPicPr>
          <p:blipFill>
            <a:blip r:embed="rId14"/>
            <a:stretch>
              <a:fillRect/>
            </a:stretch>
          </p:blipFill>
          <p:spPr>
            <a:xfrm>
              <a:off x="2420412" y="5396374"/>
              <a:ext cx="252000" cy="151200"/>
            </a:xfrm>
            <a:prstGeom prst="rect">
              <a:avLst/>
            </a:prstGeom>
          </p:spPr>
        </p:pic>
        <p:pic>
          <p:nvPicPr>
            <p:cNvPr id="106" name="Image 22">
              <a:extLst>
                <a:ext uri="{FF2B5EF4-FFF2-40B4-BE49-F238E27FC236}">
                  <a16:creationId xmlns:a16="http://schemas.microsoft.com/office/drawing/2014/main" id="{845EF38D-FAE3-4CBD-A961-EA82BDBCB4D3}"/>
                </a:ext>
              </a:extLst>
            </p:cNvPr>
            <p:cNvPicPr>
              <a:picLocks noChangeAspect="1"/>
            </p:cNvPicPr>
            <p:nvPr/>
          </p:nvPicPr>
          <p:blipFill>
            <a:blip r:embed="rId15"/>
            <a:stretch>
              <a:fillRect/>
            </a:stretch>
          </p:blipFill>
          <p:spPr>
            <a:xfrm flipH="1">
              <a:off x="2799331" y="5387958"/>
              <a:ext cx="252000" cy="168033"/>
            </a:xfrm>
            <a:prstGeom prst="rect">
              <a:avLst/>
            </a:prstGeom>
          </p:spPr>
        </p:pic>
        <p:pic>
          <p:nvPicPr>
            <p:cNvPr id="107" name="Image 25">
              <a:extLst>
                <a:ext uri="{FF2B5EF4-FFF2-40B4-BE49-F238E27FC236}">
                  <a16:creationId xmlns:a16="http://schemas.microsoft.com/office/drawing/2014/main" id="{6930297D-FE43-4BAF-B134-F9E3F20F3AA0}"/>
                </a:ext>
              </a:extLst>
            </p:cNvPr>
            <p:cNvPicPr>
              <a:picLocks noChangeAspect="1"/>
            </p:cNvPicPr>
            <p:nvPr/>
          </p:nvPicPr>
          <p:blipFill>
            <a:blip r:embed="rId16"/>
            <a:stretch>
              <a:fillRect/>
            </a:stretch>
          </p:blipFill>
          <p:spPr>
            <a:xfrm>
              <a:off x="3178250" y="5387995"/>
              <a:ext cx="252000" cy="167958"/>
            </a:xfrm>
            <a:prstGeom prst="rect">
              <a:avLst/>
            </a:prstGeom>
          </p:spPr>
        </p:pic>
        <p:pic>
          <p:nvPicPr>
            <p:cNvPr id="108" name="Image 28">
              <a:extLst>
                <a:ext uri="{FF2B5EF4-FFF2-40B4-BE49-F238E27FC236}">
                  <a16:creationId xmlns:a16="http://schemas.microsoft.com/office/drawing/2014/main" id="{A72B0064-676A-4225-ABAA-A6E65BD1A811}"/>
                </a:ext>
              </a:extLst>
            </p:cNvPr>
            <p:cNvPicPr>
              <a:picLocks noChangeAspect="1"/>
            </p:cNvPicPr>
            <p:nvPr/>
          </p:nvPicPr>
          <p:blipFill>
            <a:blip r:embed="rId17"/>
            <a:stretch>
              <a:fillRect/>
            </a:stretch>
          </p:blipFill>
          <p:spPr>
            <a:xfrm>
              <a:off x="3557169" y="5387958"/>
              <a:ext cx="252000" cy="168033"/>
            </a:xfrm>
            <a:prstGeom prst="rect">
              <a:avLst/>
            </a:prstGeom>
          </p:spPr>
        </p:pic>
        <p:pic>
          <p:nvPicPr>
            <p:cNvPr id="109" name="Image 30">
              <a:extLst>
                <a:ext uri="{FF2B5EF4-FFF2-40B4-BE49-F238E27FC236}">
                  <a16:creationId xmlns:a16="http://schemas.microsoft.com/office/drawing/2014/main" id="{934E1FDF-DB2A-4704-BA8E-CA86D1D3045B}"/>
                </a:ext>
              </a:extLst>
            </p:cNvPr>
            <p:cNvPicPr>
              <a:picLocks noChangeAspect="1"/>
            </p:cNvPicPr>
            <p:nvPr/>
          </p:nvPicPr>
          <p:blipFill>
            <a:blip r:embed="rId18"/>
            <a:stretch>
              <a:fillRect/>
            </a:stretch>
          </p:blipFill>
          <p:spPr>
            <a:xfrm>
              <a:off x="3936088" y="5387974"/>
              <a:ext cx="252000" cy="168000"/>
            </a:xfrm>
            <a:prstGeom prst="rect">
              <a:avLst/>
            </a:prstGeom>
          </p:spPr>
        </p:pic>
        <p:pic>
          <p:nvPicPr>
            <p:cNvPr id="110" name="Image 41">
              <a:extLst>
                <a:ext uri="{FF2B5EF4-FFF2-40B4-BE49-F238E27FC236}">
                  <a16:creationId xmlns:a16="http://schemas.microsoft.com/office/drawing/2014/main" id="{A75DA19C-15D7-4913-A348-B259498E8D8F}"/>
                </a:ext>
              </a:extLst>
            </p:cNvPr>
            <p:cNvPicPr>
              <a:picLocks noChangeAspect="1"/>
            </p:cNvPicPr>
            <p:nvPr/>
          </p:nvPicPr>
          <p:blipFill>
            <a:blip r:embed="rId19"/>
            <a:stretch>
              <a:fillRect/>
            </a:stretch>
          </p:blipFill>
          <p:spPr>
            <a:xfrm>
              <a:off x="4315007" y="5387974"/>
              <a:ext cx="252000" cy="168000"/>
            </a:xfrm>
            <a:prstGeom prst="rect">
              <a:avLst/>
            </a:prstGeom>
          </p:spPr>
        </p:pic>
        <p:pic>
          <p:nvPicPr>
            <p:cNvPr id="111" name="Image 45">
              <a:extLst>
                <a:ext uri="{FF2B5EF4-FFF2-40B4-BE49-F238E27FC236}">
                  <a16:creationId xmlns:a16="http://schemas.microsoft.com/office/drawing/2014/main" id="{3A1254F9-486C-4838-86CE-95ED2A459901}"/>
                </a:ext>
              </a:extLst>
            </p:cNvPr>
            <p:cNvPicPr>
              <a:picLocks noChangeAspect="1"/>
            </p:cNvPicPr>
            <p:nvPr/>
          </p:nvPicPr>
          <p:blipFill>
            <a:blip r:embed="rId20"/>
            <a:stretch>
              <a:fillRect/>
            </a:stretch>
          </p:blipFill>
          <p:spPr>
            <a:xfrm>
              <a:off x="5072834" y="5387958"/>
              <a:ext cx="252000" cy="168033"/>
            </a:xfrm>
            <a:prstGeom prst="rect">
              <a:avLst/>
            </a:prstGeom>
          </p:spPr>
        </p:pic>
        <p:pic>
          <p:nvPicPr>
            <p:cNvPr id="112" name="Image 47">
              <a:extLst>
                <a:ext uri="{FF2B5EF4-FFF2-40B4-BE49-F238E27FC236}">
                  <a16:creationId xmlns:a16="http://schemas.microsoft.com/office/drawing/2014/main" id="{EA27A543-2879-4B12-8C94-64A194C82817}"/>
                </a:ext>
              </a:extLst>
            </p:cNvPr>
            <p:cNvPicPr>
              <a:picLocks noChangeAspect="1"/>
            </p:cNvPicPr>
            <p:nvPr/>
          </p:nvPicPr>
          <p:blipFill>
            <a:blip r:embed="rId21"/>
            <a:stretch>
              <a:fillRect/>
            </a:stretch>
          </p:blipFill>
          <p:spPr>
            <a:xfrm>
              <a:off x="5451753" y="5396374"/>
              <a:ext cx="252000" cy="151200"/>
            </a:xfrm>
            <a:prstGeom prst="rect">
              <a:avLst/>
            </a:prstGeom>
          </p:spPr>
        </p:pic>
        <p:pic>
          <p:nvPicPr>
            <p:cNvPr id="113" name="Image 49">
              <a:extLst>
                <a:ext uri="{FF2B5EF4-FFF2-40B4-BE49-F238E27FC236}">
                  <a16:creationId xmlns:a16="http://schemas.microsoft.com/office/drawing/2014/main" id="{710BDB6B-F39B-4233-B440-40902636783D}"/>
                </a:ext>
              </a:extLst>
            </p:cNvPr>
            <p:cNvPicPr>
              <a:picLocks noChangeAspect="1"/>
            </p:cNvPicPr>
            <p:nvPr/>
          </p:nvPicPr>
          <p:blipFill>
            <a:blip r:embed="rId22"/>
            <a:stretch>
              <a:fillRect/>
            </a:stretch>
          </p:blipFill>
          <p:spPr>
            <a:xfrm>
              <a:off x="5830672" y="5388007"/>
              <a:ext cx="252000" cy="167934"/>
            </a:xfrm>
            <a:prstGeom prst="rect">
              <a:avLst/>
            </a:prstGeom>
          </p:spPr>
        </p:pic>
        <p:pic>
          <p:nvPicPr>
            <p:cNvPr id="114" name="Image 51">
              <a:extLst>
                <a:ext uri="{FF2B5EF4-FFF2-40B4-BE49-F238E27FC236}">
                  <a16:creationId xmlns:a16="http://schemas.microsoft.com/office/drawing/2014/main" id="{42614AF3-B3FA-4C31-BC01-DFC34255F3C3}"/>
                </a:ext>
              </a:extLst>
            </p:cNvPr>
            <p:cNvPicPr>
              <a:picLocks noChangeAspect="1"/>
            </p:cNvPicPr>
            <p:nvPr/>
          </p:nvPicPr>
          <p:blipFill>
            <a:blip r:embed="rId23"/>
            <a:stretch>
              <a:fillRect/>
            </a:stretch>
          </p:blipFill>
          <p:spPr>
            <a:xfrm>
              <a:off x="6209591" y="5387958"/>
              <a:ext cx="252000" cy="168033"/>
            </a:xfrm>
            <a:prstGeom prst="rect">
              <a:avLst/>
            </a:prstGeom>
          </p:spPr>
        </p:pic>
        <p:pic>
          <p:nvPicPr>
            <p:cNvPr id="115" name="Image 53">
              <a:extLst>
                <a:ext uri="{FF2B5EF4-FFF2-40B4-BE49-F238E27FC236}">
                  <a16:creationId xmlns:a16="http://schemas.microsoft.com/office/drawing/2014/main" id="{DA038289-9337-41A4-B14D-DC095B2AEE68}"/>
                </a:ext>
              </a:extLst>
            </p:cNvPr>
            <p:cNvPicPr>
              <a:picLocks noChangeAspect="1"/>
            </p:cNvPicPr>
            <p:nvPr/>
          </p:nvPicPr>
          <p:blipFill>
            <a:blip r:embed="rId24"/>
            <a:stretch>
              <a:fillRect/>
            </a:stretch>
          </p:blipFill>
          <p:spPr>
            <a:xfrm>
              <a:off x="6588510" y="5393224"/>
              <a:ext cx="252000" cy="157500"/>
            </a:xfrm>
            <a:prstGeom prst="rect">
              <a:avLst/>
            </a:prstGeom>
          </p:spPr>
        </p:pic>
        <p:pic>
          <p:nvPicPr>
            <p:cNvPr id="116" name="Image 55">
              <a:extLst>
                <a:ext uri="{FF2B5EF4-FFF2-40B4-BE49-F238E27FC236}">
                  <a16:creationId xmlns:a16="http://schemas.microsoft.com/office/drawing/2014/main" id="{36A26DF7-3AD9-408B-9AF1-AF5FE9F0B149}"/>
                </a:ext>
              </a:extLst>
            </p:cNvPr>
            <p:cNvPicPr>
              <a:picLocks noChangeAspect="1"/>
            </p:cNvPicPr>
            <p:nvPr/>
          </p:nvPicPr>
          <p:blipFill>
            <a:blip r:embed="rId25"/>
            <a:stretch>
              <a:fillRect/>
            </a:stretch>
          </p:blipFill>
          <p:spPr>
            <a:xfrm>
              <a:off x="6967429" y="5388056"/>
              <a:ext cx="252000" cy="167836"/>
            </a:xfrm>
            <a:prstGeom prst="rect">
              <a:avLst/>
            </a:prstGeom>
          </p:spPr>
        </p:pic>
        <p:pic>
          <p:nvPicPr>
            <p:cNvPr id="117" name="Image 57">
              <a:extLst>
                <a:ext uri="{FF2B5EF4-FFF2-40B4-BE49-F238E27FC236}">
                  <a16:creationId xmlns:a16="http://schemas.microsoft.com/office/drawing/2014/main" id="{594DEB69-1F45-4A14-B06F-F5EF434723FF}"/>
                </a:ext>
              </a:extLst>
            </p:cNvPr>
            <p:cNvPicPr>
              <a:picLocks noChangeAspect="1"/>
            </p:cNvPicPr>
            <p:nvPr/>
          </p:nvPicPr>
          <p:blipFill>
            <a:blip r:embed="rId26"/>
            <a:stretch>
              <a:fillRect/>
            </a:stretch>
          </p:blipFill>
          <p:spPr>
            <a:xfrm>
              <a:off x="7346348" y="5387958"/>
              <a:ext cx="252000" cy="168033"/>
            </a:xfrm>
            <a:prstGeom prst="rect">
              <a:avLst/>
            </a:prstGeom>
          </p:spPr>
        </p:pic>
        <p:pic>
          <p:nvPicPr>
            <p:cNvPr id="118" name="Image 59" descr="Une image contenant texte, clipart&#10;&#10;Description générée automatiquement">
              <a:extLst>
                <a:ext uri="{FF2B5EF4-FFF2-40B4-BE49-F238E27FC236}">
                  <a16:creationId xmlns:a16="http://schemas.microsoft.com/office/drawing/2014/main" id="{AC734782-D8AA-4F6C-927F-793D91EB060E}"/>
                </a:ext>
              </a:extLst>
            </p:cNvPr>
            <p:cNvPicPr>
              <a:picLocks noChangeAspect="1"/>
            </p:cNvPicPr>
            <p:nvPr/>
          </p:nvPicPr>
          <p:blipFill>
            <a:blip r:embed="rId27"/>
            <a:stretch>
              <a:fillRect/>
            </a:stretch>
          </p:blipFill>
          <p:spPr>
            <a:xfrm>
              <a:off x="7725267" y="5377105"/>
              <a:ext cx="252000" cy="189739"/>
            </a:xfrm>
            <a:prstGeom prst="rect">
              <a:avLst/>
            </a:prstGeom>
          </p:spPr>
        </p:pic>
        <p:pic>
          <p:nvPicPr>
            <p:cNvPr id="119" name="Image 61">
              <a:extLst>
                <a:ext uri="{FF2B5EF4-FFF2-40B4-BE49-F238E27FC236}">
                  <a16:creationId xmlns:a16="http://schemas.microsoft.com/office/drawing/2014/main" id="{43BD74FE-7E1D-4E02-9B92-23EEF54914EC}"/>
                </a:ext>
              </a:extLst>
            </p:cNvPr>
            <p:cNvPicPr>
              <a:picLocks noChangeAspect="1"/>
            </p:cNvPicPr>
            <p:nvPr/>
          </p:nvPicPr>
          <p:blipFill>
            <a:blip r:embed="rId28"/>
            <a:stretch>
              <a:fillRect/>
            </a:stretch>
          </p:blipFill>
          <p:spPr>
            <a:xfrm>
              <a:off x="8104186" y="5394996"/>
              <a:ext cx="252000" cy="153956"/>
            </a:xfrm>
            <a:prstGeom prst="rect">
              <a:avLst/>
            </a:prstGeom>
          </p:spPr>
        </p:pic>
        <p:pic>
          <p:nvPicPr>
            <p:cNvPr id="120" name="Image 64">
              <a:extLst>
                <a:ext uri="{FF2B5EF4-FFF2-40B4-BE49-F238E27FC236}">
                  <a16:creationId xmlns:a16="http://schemas.microsoft.com/office/drawing/2014/main" id="{F330D564-8124-45BD-AC4A-8A3DD538AE6E}"/>
                </a:ext>
              </a:extLst>
            </p:cNvPr>
            <p:cNvPicPr>
              <a:picLocks noChangeAspect="1"/>
            </p:cNvPicPr>
            <p:nvPr/>
          </p:nvPicPr>
          <p:blipFill>
            <a:blip r:embed="rId29"/>
            <a:stretch>
              <a:fillRect/>
            </a:stretch>
          </p:blipFill>
          <p:spPr>
            <a:xfrm>
              <a:off x="8483105" y="5380329"/>
              <a:ext cx="252000" cy="183291"/>
            </a:xfrm>
            <a:prstGeom prst="rect">
              <a:avLst/>
            </a:prstGeom>
          </p:spPr>
        </p:pic>
        <p:pic>
          <p:nvPicPr>
            <p:cNvPr id="121" name="Image 68">
              <a:extLst>
                <a:ext uri="{FF2B5EF4-FFF2-40B4-BE49-F238E27FC236}">
                  <a16:creationId xmlns:a16="http://schemas.microsoft.com/office/drawing/2014/main" id="{C111EF39-74B7-4143-B93E-AE6B5E83EF36}"/>
                </a:ext>
              </a:extLst>
            </p:cNvPr>
            <p:cNvPicPr>
              <a:picLocks noChangeAspect="1"/>
            </p:cNvPicPr>
            <p:nvPr/>
          </p:nvPicPr>
          <p:blipFill>
            <a:blip r:embed="rId30"/>
            <a:stretch>
              <a:fillRect/>
            </a:stretch>
          </p:blipFill>
          <p:spPr>
            <a:xfrm>
              <a:off x="8862024" y="5393224"/>
              <a:ext cx="252000" cy="157500"/>
            </a:xfrm>
            <a:prstGeom prst="rect">
              <a:avLst/>
            </a:prstGeom>
          </p:spPr>
        </p:pic>
        <p:pic>
          <p:nvPicPr>
            <p:cNvPr id="122" name="Image 70" descr="Une image contenant texte, graphiques vectoriels, carte de visite&#10;&#10;Description générée automatiquement">
              <a:extLst>
                <a:ext uri="{FF2B5EF4-FFF2-40B4-BE49-F238E27FC236}">
                  <a16:creationId xmlns:a16="http://schemas.microsoft.com/office/drawing/2014/main" id="{BA35D639-D2F3-4058-8266-AD47A24B9E2A}"/>
                </a:ext>
              </a:extLst>
            </p:cNvPr>
            <p:cNvPicPr>
              <a:picLocks noChangeAspect="1"/>
            </p:cNvPicPr>
            <p:nvPr/>
          </p:nvPicPr>
          <p:blipFill>
            <a:blip r:embed="rId31"/>
            <a:stretch>
              <a:fillRect/>
            </a:stretch>
          </p:blipFill>
          <p:spPr>
            <a:xfrm>
              <a:off x="9240943" y="5383587"/>
              <a:ext cx="252000" cy="176775"/>
            </a:xfrm>
            <a:prstGeom prst="rect">
              <a:avLst/>
            </a:prstGeom>
          </p:spPr>
        </p:pic>
        <p:pic>
          <p:nvPicPr>
            <p:cNvPr id="123" name="Image 72">
              <a:extLst>
                <a:ext uri="{FF2B5EF4-FFF2-40B4-BE49-F238E27FC236}">
                  <a16:creationId xmlns:a16="http://schemas.microsoft.com/office/drawing/2014/main" id="{FC970E4F-1BC8-4CD1-9C76-34758C696E6B}"/>
                </a:ext>
              </a:extLst>
            </p:cNvPr>
            <p:cNvPicPr>
              <a:picLocks noChangeAspect="1"/>
            </p:cNvPicPr>
            <p:nvPr/>
          </p:nvPicPr>
          <p:blipFill>
            <a:blip r:embed="rId32"/>
            <a:stretch>
              <a:fillRect/>
            </a:stretch>
          </p:blipFill>
          <p:spPr>
            <a:xfrm>
              <a:off x="9619862" y="5387958"/>
              <a:ext cx="252000" cy="168033"/>
            </a:xfrm>
            <a:prstGeom prst="rect">
              <a:avLst/>
            </a:prstGeom>
          </p:spPr>
        </p:pic>
        <p:pic>
          <p:nvPicPr>
            <p:cNvPr id="124" name="Image 74">
              <a:extLst>
                <a:ext uri="{FF2B5EF4-FFF2-40B4-BE49-F238E27FC236}">
                  <a16:creationId xmlns:a16="http://schemas.microsoft.com/office/drawing/2014/main" id="{091FFDCE-408D-4D08-B21E-45F637323AB4}"/>
                </a:ext>
              </a:extLst>
            </p:cNvPr>
            <p:cNvPicPr>
              <a:picLocks noChangeAspect="1"/>
            </p:cNvPicPr>
            <p:nvPr/>
          </p:nvPicPr>
          <p:blipFill>
            <a:blip r:embed="rId33"/>
            <a:stretch>
              <a:fillRect/>
            </a:stretch>
          </p:blipFill>
          <p:spPr>
            <a:xfrm>
              <a:off x="9998781" y="5388007"/>
              <a:ext cx="252000" cy="167934"/>
            </a:xfrm>
            <a:prstGeom prst="rect">
              <a:avLst/>
            </a:prstGeom>
          </p:spPr>
        </p:pic>
        <p:pic>
          <p:nvPicPr>
            <p:cNvPr id="125" name="Image 76">
              <a:extLst>
                <a:ext uri="{FF2B5EF4-FFF2-40B4-BE49-F238E27FC236}">
                  <a16:creationId xmlns:a16="http://schemas.microsoft.com/office/drawing/2014/main" id="{2E3A217F-EC88-4A6A-935F-86116BAB88F4}"/>
                </a:ext>
              </a:extLst>
            </p:cNvPr>
            <p:cNvPicPr>
              <a:picLocks noChangeAspect="1"/>
            </p:cNvPicPr>
            <p:nvPr/>
          </p:nvPicPr>
          <p:blipFill>
            <a:blip r:embed="rId34"/>
            <a:stretch>
              <a:fillRect/>
            </a:stretch>
          </p:blipFill>
          <p:spPr>
            <a:xfrm>
              <a:off x="10377700" y="5387958"/>
              <a:ext cx="252000" cy="168033"/>
            </a:xfrm>
            <a:prstGeom prst="rect">
              <a:avLst/>
            </a:prstGeom>
          </p:spPr>
        </p:pic>
        <p:pic>
          <p:nvPicPr>
            <p:cNvPr id="126" name="Image 78">
              <a:extLst>
                <a:ext uri="{FF2B5EF4-FFF2-40B4-BE49-F238E27FC236}">
                  <a16:creationId xmlns:a16="http://schemas.microsoft.com/office/drawing/2014/main" id="{E712136A-66F9-4EFF-BBBC-C6D564C04C37}"/>
                </a:ext>
              </a:extLst>
            </p:cNvPr>
            <p:cNvPicPr>
              <a:picLocks noChangeAspect="1"/>
            </p:cNvPicPr>
            <p:nvPr/>
          </p:nvPicPr>
          <p:blipFill>
            <a:blip r:embed="rId35"/>
            <a:stretch>
              <a:fillRect/>
            </a:stretch>
          </p:blipFill>
          <p:spPr>
            <a:xfrm>
              <a:off x="10756619" y="5388007"/>
              <a:ext cx="252000" cy="167934"/>
            </a:xfrm>
            <a:prstGeom prst="rect">
              <a:avLst/>
            </a:prstGeom>
          </p:spPr>
        </p:pic>
        <p:pic>
          <p:nvPicPr>
            <p:cNvPr id="127" name="Image 80">
              <a:extLst>
                <a:ext uri="{FF2B5EF4-FFF2-40B4-BE49-F238E27FC236}">
                  <a16:creationId xmlns:a16="http://schemas.microsoft.com/office/drawing/2014/main" id="{122E0966-059D-4AFB-80ED-7CC8C1B0592C}"/>
                </a:ext>
              </a:extLst>
            </p:cNvPr>
            <p:cNvPicPr>
              <a:picLocks noChangeAspect="1"/>
            </p:cNvPicPr>
            <p:nvPr/>
          </p:nvPicPr>
          <p:blipFill>
            <a:blip r:embed="rId36"/>
            <a:stretch>
              <a:fillRect/>
            </a:stretch>
          </p:blipFill>
          <p:spPr>
            <a:xfrm>
              <a:off x="11135548" y="5387958"/>
              <a:ext cx="252000" cy="168033"/>
            </a:xfrm>
            <a:prstGeom prst="rect">
              <a:avLst/>
            </a:prstGeom>
          </p:spPr>
        </p:pic>
        <p:pic>
          <p:nvPicPr>
            <p:cNvPr id="128" name="Image 43">
              <a:extLst>
                <a:ext uri="{FF2B5EF4-FFF2-40B4-BE49-F238E27FC236}">
                  <a16:creationId xmlns:a16="http://schemas.microsoft.com/office/drawing/2014/main" id="{4FD32213-7697-46E2-8DE3-0305537ABF2F}"/>
                </a:ext>
              </a:extLst>
            </p:cNvPr>
            <p:cNvPicPr>
              <a:picLocks noChangeAspect="1"/>
            </p:cNvPicPr>
            <p:nvPr/>
          </p:nvPicPr>
          <p:blipFill>
            <a:blip r:embed="rId37"/>
            <a:stretch>
              <a:fillRect/>
            </a:stretch>
          </p:blipFill>
          <p:spPr>
            <a:xfrm>
              <a:off x="4693926" y="5387374"/>
              <a:ext cx="251989" cy="169200"/>
            </a:xfrm>
            <a:prstGeom prst="rect">
              <a:avLst/>
            </a:prstGeom>
          </p:spPr>
        </p:pic>
      </p:grpSp>
      <p:sp>
        <p:nvSpPr>
          <p:cNvPr id="69" name="ZoneTexte 62">
            <a:extLst>
              <a:ext uri="{FF2B5EF4-FFF2-40B4-BE49-F238E27FC236}">
                <a16:creationId xmlns:a16="http://schemas.microsoft.com/office/drawing/2014/main" id="{3F5732A8-C5CD-40CB-A9C6-1CD96317CBDC}"/>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Passenger cars</a:t>
            </a:r>
          </a:p>
        </p:txBody>
      </p:sp>
      <p:pic>
        <p:nvPicPr>
          <p:cNvPr id="70" name="Graphique 75">
            <a:extLst>
              <a:ext uri="{FF2B5EF4-FFF2-40B4-BE49-F238E27FC236}">
                <a16:creationId xmlns:a16="http://schemas.microsoft.com/office/drawing/2014/main" id="{F9C10BD3-3ACB-4CE7-8451-FEF17ACD524A}"/>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639940" y="1502321"/>
            <a:ext cx="453989" cy="353661"/>
          </a:xfrm>
          <a:prstGeom prst="rect">
            <a:avLst/>
          </a:prstGeom>
        </p:spPr>
      </p:pic>
      <p:sp>
        <p:nvSpPr>
          <p:cNvPr id="71" name="ZoneTexte 22">
            <a:extLst>
              <a:ext uri="{FF2B5EF4-FFF2-40B4-BE49-F238E27FC236}">
                <a16:creationId xmlns:a16="http://schemas.microsoft.com/office/drawing/2014/main" id="{3CA508C9-99D8-4685-BD01-B06542B86F5E}"/>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sp>
        <p:nvSpPr>
          <p:cNvPr id="60" name="Rectangle 59">
            <a:extLst>
              <a:ext uri="{FF2B5EF4-FFF2-40B4-BE49-F238E27FC236}">
                <a16:creationId xmlns:a16="http://schemas.microsoft.com/office/drawing/2014/main" id="{0E1AED6B-34B5-4207-BC9B-CF74D7169A3E}"/>
              </a:ext>
            </a:extLst>
          </p:cNvPr>
          <p:cNvSpPr/>
          <p:nvPr/>
        </p:nvSpPr>
        <p:spPr bwMode="ltGray">
          <a:xfrm>
            <a:off x="4955951" y="2299216"/>
            <a:ext cx="440405" cy="3702544"/>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329D4841-92FA-4FB1-A33E-0562E571ECA5}"/>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3970300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FDF62D9-1C66-4B42-A808-117DDB2B0A6B}"/>
              </a:ext>
            </a:extLst>
          </p:cNvPr>
          <p:cNvSpPr/>
          <p:nvPr/>
        </p:nvSpPr>
        <p:spPr bwMode="ltGray">
          <a:xfrm>
            <a:off x="2584985" y="1301371"/>
            <a:ext cx="1270420" cy="4378162"/>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aphicFrame>
        <p:nvGraphicFramePr>
          <p:cNvPr id="46" name="Graphique Slide">
            <a:extLst>
              <a:ext uri="{FF2B5EF4-FFF2-40B4-BE49-F238E27FC236}">
                <a16:creationId xmlns:a16="http://schemas.microsoft.com/office/drawing/2014/main" id="{7CC060BD-A49E-4D9B-ACC2-278CBC7556F8}"/>
              </a:ext>
            </a:extLst>
          </p:cNvPr>
          <p:cNvGraphicFramePr>
            <a:graphicFrameLocks/>
          </p:cNvGraphicFramePr>
          <p:nvPr/>
        </p:nvGraphicFramePr>
        <p:xfrm>
          <a:off x="2576965" y="-92368"/>
          <a:ext cx="9008071" cy="6443860"/>
        </p:xfrm>
        <a:graphic>
          <a:graphicData uri="http://schemas.openxmlformats.org/drawingml/2006/chart">
            <c:chart xmlns:c="http://schemas.openxmlformats.org/drawingml/2006/chart" xmlns:r="http://schemas.openxmlformats.org/officeDocument/2006/relationships" r:id="rId3"/>
          </a:graphicData>
        </a:graphic>
      </p:graphicFrame>
      <p:sp>
        <p:nvSpPr>
          <p:cNvPr id="47" name="Titre 2">
            <a:extLst>
              <a:ext uri="{FF2B5EF4-FFF2-40B4-BE49-F238E27FC236}">
                <a16:creationId xmlns:a16="http://schemas.microsoft.com/office/drawing/2014/main" id="{D112E2C7-E570-41F4-B01B-8D3D67A060D5}"/>
              </a:ext>
            </a:extLst>
          </p:cNvPr>
          <p:cNvSpPr>
            <a:spLocks noGrp="1"/>
          </p:cNvSpPr>
          <p:nvPr>
            <p:ph type="title"/>
          </p:nvPr>
        </p:nvSpPr>
        <p:spPr>
          <a:xfrm>
            <a:off x="359400" y="368010"/>
            <a:ext cx="11473200" cy="246221"/>
          </a:xfrm>
        </p:spPr>
        <p:txBody>
          <a:bodyPr/>
          <a:lstStyle/>
          <a:p>
            <a:r>
              <a:rPr lang="en-US" dirty="0">
                <a:latin typeface="+mn-lt"/>
              </a:rPr>
              <a:t>hybrid: implementation within company fleet policy*</a:t>
            </a:r>
            <a:endParaRPr lang="fr-FR" dirty="0">
              <a:latin typeface="+mn-lt"/>
            </a:endParaRPr>
          </a:p>
        </p:txBody>
      </p:sp>
      <p:cxnSp>
        <p:nvCxnSpPr>
          <p:cNvPr id="53" name="Connecteur droit 52">
            <a:extLst>
              <a:ext uri="{FF2B5EF4-FFF2-40B4-BE49-F238E27FC236}">
                <a16:creationId xmlns:a16="http://schemas.microsoft.com/office/drawing/2014/main" id="{AA3F69EF-5C51-489B-A363-F94953875A5F}"/>
              </a:ext>
            </a:extLst>
          </p:cNvPr>
          <p:cNvCxnSpPr>
            <a:cxnSpLocks/>
          </p:cNvCxnSpPr>
          <p:nvPr/>
        </p:nvCxnSpPr>
        <p:spPr>
          <a:xfrm>
            <a:off x="445352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04313FD2-C4DD-4A8B-9195-A241BE615CB5}"/>
              </a:ext>
            </a:extLst>
          </p:cNvPr>
          <p:cNvCxnSpPr>
            <a:cxnSpLocks/>
          </p:cNvCxnSpPr>
          <p:nvPr/>
        </p:nvCxnSpPr>
        <p:spPr>
          <a:xfrm>
            <a:off x="634758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54251641-098A-4D96-9E88-B947262E4CBA}"/>
              </a:ext>
            </a:extLst>
          </p:cNvPr>
          <p:cNvCxnSpPr>
            <a:cxnSpLocks/>
          </p:cNvCxnSpPr>
          <p:nvPr/>
        </p:nvCxnSpPr>
        <p:spPr>
          <a:xfrm>
            <a:off x="8229567"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FB82C782-0F61-4DEF-B06F-888AB593A19C}"/>
              </a:ext>
            </a:extLst>
          </p:cNvPr>
          <p:cNvCxnSpPr>
            <a:cxnSpLocks/>
          </p:cNvCxnSpPr>
          <p:nvPr/>
        </p:nvCxnSpPr>
        <p:spPr>
          <a:xfrm>
            <a:off x="10090748" y="171953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68365A89-85B3-458A-80A9-297211ADDFE6}"/>
              </a:ext>
            </a:extLst>
          </p:cNvPr>
          <p:cNvSpPr txBox="1"/>
          <p:nvPr/>
        </p:nvSpPr>
        <p:spPr>
          <a:xfrm>
            <a:off x="2584985" y="1364464"/>
            <a:ext cx="1270420"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a:ea typeface="+mn-ea"/>
                <a:cs typeface="+mn-cs"/>
              </a:rPr>
              <a:t>TOTAL</a:t>
            </a:r>
          </a:p>
        </p:txBody>
      </p:sp>
      <p:grpSp>
        <p:nvGrpSpPr>
          <p:cNvPr id="2" name="Groupe R1">
            <a:extLst>
              <a:ext uri="{FF2B5EF4-FFF2-40B4-BE49-F238E27FC236}">
                <a16:creationId xmlns:a16="http://schemas.microsoft.com/office/drawing/2014/main" id="{D74A5FD2-4777-4005-9CFA-52748F497825}"/>
              </a:ext>
            </a:extLst>
          </p:cNvPr>
          <p:cNvGrpSpPr/>
          <p:nvPr/>
        </p:nvGrpSpPr>
        <p:grpSpPr>
          <a:xfrm>
            <a:off x="1085775" y="2347350"/>
            <a:ext cx="1305311" cy="1195873"/>
            <a:chOff x="1085775" y="2343507"/>
            <a:chExt cx="1305311" cy="1195873"/>
          </a:xfrm>
        </p:grpSpPr>
        <p:sp>
          <p:nvSpPr>
            <p:cNvPr id="78" name="Label R1">
              <a:extLst>
                <a:ext uri="{FF2B5EF4-FFF2-40B4-BE49-F238E27FC236}">
                  <a16:creationId xmlns:a16="http://schemas.microsoft.com/office/drawing/2014/main" id="{E6EDEC04-20C8-4E0B-A5CB-E963F928E30C}"/>
                </a:ext>
              </a:extLst>
            </p:cNvPr>
            <p:cNvSpPr txBox="1"/>
            <p:nvPr/>
          </p:nvSpPr>
          <p:spPr>
            <a:xfrm>
              <a:off x="1095450" y="2862272"/>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79" name="CGR1">
              <a:extLst>
                <a:ext uri="{FF2B5EF4-FFF2-40B4-BE49-F238E27FC236}">
                  <a16:creationId xmlns:a16="http://schemas.microsoft.com/office/drawing/2014/main" id="{DC3AA456-53DC-4287-8F17-AA0ABB088D2E}"/>
                </a:ext>
              </a:extLst>
            </p:cNvPr>
            <p:cNvCxnSpPr>
              <a:cxnSpLocks/>
            </p:cNvCxnSpPr>
            <p:nvPr/>
          </p:nvCxnSpPr>
          <p:spPr>
            <a:xfrm>
              <a:off x="2035161" y="3431224"/>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80" name="Graphique 79">
              <a:extLst>
                <a:ext uri="{FF2B5EF4-FFF2-40B4-BE49-F238E27FC236}">
                  <a16:creationId xmlns:a16="http://schemas.microsoft.com/office/drawing/2014/main" id="{6AC1817B-96EB-40E1-89AD-87FF3C0A819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85775" y="2343507"/>
              <a:ext cx="554318" cy="453989"/>
            </a:xfrm>
            <a:prstGeom prst="rect">
              <a:avLst/>
            </a:prstGeom>
          </p:spPr>
        </p:pic>
      </p:grpSp>
      <p:grpSp>
        <p:nvGrpSpPr>
          <p:cNvPr id="3" name="Groupe R2">
            <a:extLst>
              <a:ext uri="{FF2B5EF4-FFF2-40B4-BE49-F238E27FC236}">
                <a16:creationId xmlns:a16="http://schemas.microsoft.com/office/drawing/2014/main" id="{238F88D6-507B-4131-997C-810F72655A91}"/>
              </a:ext>
            </a:extLst>
          </p:cNvPr>
          <p:cNvGrpSpPr/>
          <p:nvPr/>
        </p:nvGrpSpPr>
        <p:grpSpPr>
          <a:xfrm>
            <a:off x="1064825" y="3859168"/>
            <a:ext cx="1315631" cy="895210"/>
            <a:chOff x="1064825" y="3994774"/>
            <a:chExt cx="1315631" cy="895210"/>
          </a:xfrm>
        </p:grpSpPr>
        <p:cxnSp>
          <p:nvCxnSpPr>
            <p:cNvPr id="68" name="Connecteur droit 67">
              <a:extLst>
                <a:ext uri="{FF2B5EF4-FFF2-40B4-BE49-F238E27FC236}">
                  <a16:creationId xmlns:a16="http://schemas.microsoft.com/office/drawing/2014/main" id="{5ECD4967-D809-473C-82E1-D6339A72FE8B}"/>
                </a:ext>
              </a:extLst>
            </p:cNvPr>
            <p:cNvCxnSpPr>
              <a:cxnSpLocks/>
            </p:cNvCxnSpPr>
            <p:nvPr/>
          </p:nvCxnSpPr>
          <p:spPr>
            <a:xfrm>
              <a:off x="2024531" y="4639706"/>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69" name="Label R2">
              <a:extLst>
                <a:ext uri="{FF2B5EF4-FFF2-40B4-BE49-F238E27FC236}">
                  <a16:creationId xmlns:a16="http://schemas.microsoft.com/office/drawing/2014/main" id="{5447A8DD-8796-4AEC-88C9-DB95CFCC9C14}"/>
                </a:ext>
              </a:extLst>
            </p:cNvPr>
            <p:cNvSpPr txBox="1"/>
            <p:nvPr/>
          </p:nvSpPr>
          <p:spPr>
            <a:xfrm>
              <a:off x="1120809" y="4551430"/>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81" name="Graphique 80">
              <a:extLst>
                <a:ext uri="{FF2B5EF4-FFF2-40B4-BE49-F238E27FC236}">
                  <a16:creationId xmlns:a16="http://schemas.microsoft.com/office/drawing/2014/main" id="{EB7E20CA-AC1D-47BF-8042-ED12DE5E519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4825" y="3994774"/>
              <a:ext cx="549324" cy="497500"/>
            </a:xfrm>
            <a:prstGeom prst="rect">
              <a:avLst/>
            </a:prstGeom>
          </p:spPr>
        </p:pic>
      </p:grpSp>
      <p:pic>
        <p:nvPicPr>
          <p:cNvPr id="83" name="Graphique 82">
            <a:extLst>
              <a:ext uri="{FF2B5EF4-FFF2-40B4-BE49-F238E27FC236}">
                <a16:creationId xmlns:a16="http://schemas.microsoft.com/office/drawing/2014/main" id="{5605A4F8-97F8-45DB-B2BB-A492C9811CC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41152" y="1078740"/>
            <a:ext cx="224742" cy="550027"/>
          </a:xfrm>
          <a:prstGeom prst="rect">
            <a:avLst/>
          </a:prstGeom>
        </p:spPr>
      </p:pic>
      <p:pic>
        <p:nvPicPr>
          <p:cNvPr id="84" name="Graphique 83">
            <a:extLst>
              <a:ext uri="{FF2B5EF4-FFF2-40B4-BE49-F238E27FC236}">
                <a16:creationId xmlns:a16="http://schemas.microsoft.com/office/drawing/2014/main" id="{E10EE220-E073-43C8-AE51-8FEED2A840F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168210" y="1078740"/>
            <a:ext cx="372599" cy="550027"/>
          </a:xfrm>
          <a:prstGeom prst="rect">
            <a:avLst/>
          </a:prstGeom>
        </p:spPr>
      </p:pic>
      <p:pic>
        <p:nvPicPr>
          <p:cNvPr id="85" name="Graphique 84">
            <a:extLst>
              <a:ext uri="{FF2B5EF4-FFF2-40B4-BE49-F238E27FC236}">
                <a16:creationId xmlns:a16="http://schemas.microsoft.com/office/drawing/2014/main" id="{7598FEFF-2E13-4C37-BE49-29C20A26765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8019262" y="1078740"/>
            <a:ext cx="431742" cy="544114"/>
          </a:xfrm>
          <a:prstGeom prst="rect">
            <a:avLst/>
          </a:prstGeom>
        </p:spPr>
      </p:pic>
      <p:pic>
        <p:nvPicPr>
          <p:cNvPr id="86" name="Graphique 85">
            <a:extLst>
              <a:ext uri="{FF2B5EF4-FFF2-40B4-BE49-F238E27FC236}">
                <a16:creationId xmlns:a16="http://schemas.microsoft.com/office/drawing/2014/main" id="{CB231BEB-017C-4C67-AC9A-486D49C1F06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695729" y="1078740"/>
            <a:ext cx="798426" cy="544114"/>
          </a:xfrm>
          <a:prstGeom prst="rect">
            <a:avLst/>
          </a:prstGeom>
        </p:spPr>
      </p:pic>
      <p:sp>
        <p:nvSpPr>
          <p:cNvPr id="7" name="Espace réservé du numéro de diapositive 6">
            <a:extLst>
              <a:ext uri="{FF2B5EF4-FFF2-40B4-BE49-F238E27FC236}">
                <a16:creationId xmlns:a16="http://schemas.microsoft.com/office/drawing/2014/main" id="{29F54687-FD77-4811-A9DD-4A86498990B1}"/>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38" name="ZoneTexte 61">
            <a:extLst>
              <a:ext uri="{FF2B5EF4-FFF2-40B4-BE49-F238E27FC236}">
                <a16:creationId xmlns:a16="http://schemas.microsoft.com/office/drawing/2014/main" id="{D9A4980F-EBBA-47C1-A450-2AE66BB1D480}"/>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a:ea typeface="+mn-ea"/>
                <a:cs typeface="+mn-cs"/>
              </a:rPr>
              <a:t>In %</a:t>
            </a:r>
          </a:p>
        </p:txBody>
      </p:sp>
      <p:grpSp>
        <p:nvGrpSpPr>
          <p:cNvPr id="40" name="Groupe 64">
            <a:extLst>
              <a:ext uri="{FF2B5EF4-FFF2-40B4-BE49-F238E27FC236}">
                <a16:creationId xmlns:a16="http://schemas.microsoft.com/office/drawing/2014/main" id="{80F8FFB5-52B8-4C3A-9825-4656641AFBA6}"/>
              </a:ext>
            </a:extLst>
          </p:cNvPr>
          <p:cNvGrpSpPr/>
          <p:nvPr/>
        </p:nvGrpSpPr>
        <p:grpSpPr>
          <a:xfrm>
            <a:off x="-1" y="1755785"/>
            <a:ext cx="1669173" cy="1"/>
            <a:chOff x="8513442" y="720000"/>
            <a:chExt cx="3012811" cy="1"/>
          </a:xfrm>
        </p:grpSpPr>
        <p:cxnSp>
          <p:nvCxnSpPr>
            <p:cNvPr id="43" name="Connecteur droit 72">
              <a:extLst>
                <a:ext uri="{FF2B5EF4-FFF2-40B4-BE49-F238E27FC236}">
                  <a16:creationId xmlns:a16="http://schemas.microsoft.com/office/drawing/2014/main" id="{1F8DF497-246C-411A-AC4D-B8F99E89F679}"/>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Connecteur droit 73">
              <a:extLst>
                <a:ext uri="{FF2B5EF4-FFF2-40B4-BE49-F238E27FC236}">
                  <a16:creationId xmlns:a16="http://schemas.microsoft.com/office/drawing/2014/main" id="{ECCF2F49-45FD-4D0B-8C56-F45FD7138BF7}"/>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6" name="ZoneTexte 62">
            <a:extLst>
              <a:ext uri="{FF2B5EF4-FFF2-40B4-BE49-F238E27FC236}">
                <a16:creationId xmlns:a16="http://schemas.microsoft.com/office/drawing/2014/main" id="{DC513EB7-9B1D-439B-B2C3-DF4F69CE93AE}"/>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Passenger cars</a:t>
            </a:r>
          </a:p>
        </p:txBody>
      </p:sp>
      <p:pic>
        <p:nvPicPr>
          <p:cNvPr id="49" name="Graphique 75">
            <a:extLst>
              <a:ext uri="{FF2B5EF4-FFF2-40B4-BE49-F238E27FC236}">
                <a16:creationId xmlns:a16="http://schemas.microsoft.com/office/drawing/2014/main" id="{3E1EB690-B187-4701-B5BB-514BBFE30CCE}"/>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639940" y="1502321"/>
            <a:ext cx="453989" cy="353661"/>
          </a:xfrm>
          <a:prstGeom prst="rect">
            <a:avLst/>
          </a:prstGeom>
        </p:spPr>
      </p:pic>
      <p:sp>
        <p:nvSpPr>
          <p:cNvPr id="51" name="ZoneTexte 22">
            <a:extLst>
              <a:ext uri="{FF2B5EF4-FFF2-40B4-BE49-F238E27FC236}">
                <a16:creationId xmlns:a16="http://schemas.microsoft.com/office/drawing/2014/main" id="{7579CC36-E876-4460-B459-1F7F90D4DAB3}"/>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pic>
        <p:nvPicPr>
          <p:cNvPr id="5" name="Image 4">
            <a:extLst>
              <a:ext uri="{FF2B5EF4-FFF2-40B4-BE49-F238E27FC236}">
                <a16:creationId xmlns:a16="http://schemas.microsoft.com/office/drawing/2014/main" id="{D371C03E-B3A9-48B4-8CC6-6162F226E452}"/>
              </a:ext>
            </a:extLst>
          </p:cNvPr>
          <p:cNvPicPr>
            <a:picLocks noChangeAspect="1"/>
          </p:cNvPicPr>
          <p:nvPr/>
        </p:nvPicPr>
        <p:blipFill>
          <a:blip r:embed="rId18"/>
          <a:stretch>
            <a:fillRect/>
          </a:stretch>
        </p:blipFill>
        <p:spPr>
          <a:xfrm>
            <a:off x="3286887" y="5303352"/>
            <a:ext cx="486737" cy="324365"/>
          </a:xfrm>
          <a:prstGeom prst="rect">
            <a:avLst/>
          </a:prstGeom>
        </p:spPr>
      </p:pic>
      <p:pic>
        <p:nvPicPr>
          <p:cNvPr id="8" name="Image 7">
            <a:extLst>
              <a:ext uri="{FF2B5EF4-FFF2-40B4-BE49-F238E27FC236}">
                <a16:creationId xmlns:a16="http://schemas.microsoft.com/office/drawing/2014/main" id="{19DB95B3-D3BC-47C7-B63D-C45DD8B65939}"/>
              </a:ext>
            </a:extLst>
          </p:cNvPr>
          <p:cNvPicPr>
            <a:picLocks noChangeAspect="1"/>
          </p:cNvPicPr>
          <p:nvPr/>
        </p:nvPicPr>
        <p:blipFill>
          <a:blip r:embed="rId19"/>
          <a:stretch>
            <a:fillRect/>
          </a:stretch>
        </p:blipFill>
        <p:spPr>
          <a:xfrm>
            <a:off x="2656305" y="5303257"/>
            <a:ext cx="486737" cy="324555"/>
          </a:xfrm>
          <a:prstGeom prst="rect">
            <a:avLst/>
          </a:prstGeom>
        </p:spPr>
      </p:pic>
      <p:sp>
        <p:nvSpPr>
          <p:cNvPr id="33" name="Rectangle 32">
            <a:extLst>
              <a:ext uri="{FF2B5EF4-FFF2-40B4-BE49-F238E27FC236}">
                <a16:creationId xmlns:a16="http://schemas.microsoft.com/office/drawing/2014/main" id="{3330112E-7FD2-4240-9F84-8D81E2A080B9}"/>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1160033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89AD22F-D2BA-45D7-ABB8-99FF9C70AD7D}"/>
              </a:ext>
            </a:extLst>
          </p:cNvPr>
          <p:cNvSpPr>
            <a:spLocks noGrp="1"/>
          </p:cNvSpPr>
          <p:nvPr>
            <p:ph type="title"/>
          </p:nvPr>
        </p:nvSpPr>
        <p:spPr>
          <a:xfrm>
            <a:off x="359400" y="368010"/>
            <a:ext cx="11473200" cy="246221"/>
          </a:xfrm>
        </p:spPr>
        <p:txBody>
          <a:bodyPr/>
          <a:lstStyle/>
          <a:p>
            <a:r>
              <a:rPr lang="en-US" dirty="0">
                <a:latin typeface="+mn-lt"/>
              </a:rPr>
              <a:t>Plug-in hybrid: implementation within company fleet policy*</a:t>
            </a:r>
            <a:endParaRPr lang="fr-FR" dirty="0">
              <a:latin typeface="+mn-lt"/>
            </a:endParaRPr>
          </a:p>
        </p:txBody>
      </p:sp>
      <p:sp>
        <p:nvSpPr>
          <p:cNvPr id="7" name="Espace réservé du numéro de diapositive 6">
            <a:extLst>
              <a:ext uri="{FF2B5EF4-FFF2-40B4-BE49-F238E27FC236}">
                <a16:creationId xmlns:a16="http://schemas.microsoft.com/office/drawing/2014/main" id="{8EF7A02F-7F81-4473-A707-1E5389328D02}"/>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61" name="ZoneTexte 61">
            <a:extLst>
              <a:ext uri="{FF2B5EF4-FFF2-40B4-BE49-F238E27FC236}">
                <a16:creationId xmlns:a16="http://schemas.microsoft.com/office/drawing/2014/main" id="{C5A75D83-6611-49EE-B652-F425AE1AF702}"/>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a:ea typeface="+mn-ea"/>
                <a:cs typeface="+mn-cs"/>
              </a:rPr>
              <a:t>In %</a:t>
            </a:r>
          </a:p>
        </p:txBody>
      </p:sp>
      <p:grpSp>
        <p:nvGrpSpPr>
          <p:cNvPr id="63" name="Groupe 64">
            <a:extLst>
              <a:ext uri="{FF2B5EF4-FFF2-40B4-BE49-F238E27FC236}">
                <a16:creationId xmlns:a16="http://schemas.microsoft.com/office/drawing/2014/main" id="{0117DAD0-6B72-4376-851F-14AC9072E1EF}"/>
              </a:ext>
            </a:extLst>
          </p:cNvPr>
          <p:cNvGrpSpPr/>
          <p:nvPr/>
        </p:nvGrpSpPr>
        <p:grpSpPr>
          <a:xfrm>
            <a:off x="-1" y="1755785"/>
            <a:ext cx="1669173" cy="1"/>
            <a:chOff x="8513442" y="720000"/>
            <a:chExt cx="3012811" cy="1"/>
          </a:xfrm>
        </p:grpSpPr>
        <p:cxnSp>
          <p:nvCxnSpPr>
            <p:cNvPr id="64" name="Connecteur droit 72">
              <a:extLst>
                <a:ext uri="{FF2B5EF4-FFF2-40B4-BE49-F238E27FC236}">
                  <a16:creationId xmlns:a16="http://schemas.microsoft.com/office/drawing/2014/main" id="{4BDA5A6F-FAED-4A68-9E86-83EACB62FC4A}"/>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Connecteur droit 73">
              <a:extLst>
                <a:ext uri="{FF2B5EF4-FFF2-40B4-BE49-F238E27FC236}">
                  <a16:creationId xmlns:a16="http://schemas.microsoft.com/office/drawing/2014/main" id="{4E27F82B-357D-45A0-B20A-0005794B35EE}"/>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7" name="Groupe R1">
            <a:extLst>
              <a:ext uri="{FF2B5EF4-FFF2-40B4-BE49-F238E27FC236}">
                <a16:creationId xmlns:a16="http://schemas.microsoft.com/office/drawing/2014/main" id="{1C7079F7-55AC-4AE3-92A3-CEB65C0D06BE}"/>
              </a:ext>
            </a:extLst>
          </p:cNvPr>
          <p:cNvGrpSpPr/>
          <p:nvPr/>
        </p:nvGrpSpPr>
        <p:grpSpPr>
          <a:xfrm>
            <a:off x="295740" y="2614600"/>
            <a:ext cx="1305311" cy="1195873"/>
            <a:chOff x="295740" y="2652790"/>
            <a:chExt cx="1305311" cy="1195873"/>
          </a:xfrm>
        </p:grpSpPr>
        <p:sp>
          <p:nvSpPr>
            <p:cNvPr id="98" name="Label R1">
              <a:extLst>
                <a:ext uri="{FF2B5EF4-FFF2-40B4-BE49-F238E27FC236}">
                  <a16:creationId xmlns:a16="http://schemas.microsoft.com/office/drawing/2014/main" id="{AC81F5F7-616E-43F9-A170-2AF6F2999163}"/>
                </a:ext>
              </a:extLst>
            </p:cNvPr>
            <p:cNvSpPr txBox="1"/>
            <p:nvPr/>
          </p:nvSpPr>
          <p:spPr>
            <a:xfrm>
              <a:off x="305415" y="3171555"/>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99" name="CGR1">
              <a:extLst>
                <a:ext uri="{FF2B5EF4-FFF2-40B4-BE49-F238E27FC236}">
                  <a16:creationId xmlns:a16="http://schemas.microsoft.com/office/drawing/2014/main" id="{E30C714F-08C3-4E50-A06C-9BFCF55060EE}"/>
                </a:ext>
              </a:extLst>
            </p:cNvPr>
            <p:cNvCxnSpPr>
              <a:cxnSpLocks/>
            </p:cNvCxnSpPr>
            <p:nvPr/>
          </p:nvCxnSpPr>
          <p:spPr>
            <a:xfrm>
              <a:off x="1245126" y="3740507"/>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0" name="Graphique 99">
              <a:extLst>
                <a:ext uri="{FF2B5EF4-FFF2-40B4-BE49-F238E27FC236}">
                  <a16:creationId xmlns:a16="http://schemas.microsoft.com/office/drawing/2014/main" id="{4CAC7B53-59B5-412D-B857-CDA9F4E9963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95740" y="2652790"/>
              <a:ext cx="554318" cy="453989"/>
            </a:xfrm>
            <a:prstGeom prst="rect">
              <a:avLst/>
            </a:prstGeom>
          </p:spPr>
        </p:pic>
      </p:grpSp>
      <p:grpSp>
        <p:nvGrpSpPr>
          <p:cNvPr id="101" name="Groupe R2">
            <a:extLst>
              <a:ext uri="{FF2B5EF4-FFF2-40B4-BE49-F238E27FC236}">
                <a16:creationId xmlns:a16="http://schemas.microsoft.com/office/drawing/2014/main" id="{E227869A-1339-4182-93BB-3EB1CCB1EA0F}"/>
              </a:ext>
            </a:extLst>
          </p:cNvPr>
          <p:cNvGrpSpPr/>
          <p:nvPr/>
        </p:nvGrpSpPr>
        <p:grpSpPr>
          <a:xfrm>
            <a:off x="274790" y="4476054"/>
            <a:ext cx="1315631" cy="895210"/>
            <a:chOff x="274790" y="4304057"/>
            <a:chExt cx="1315631" cy="895210"/>
          </a:xfrm>
        </p:grpSpPr>
        <p:cxnSp>
          <p:nvCxnSpPr>
            <p:cNvPr id="102" name="Connecteur droit 101">
              <a:extLst>
                <a:ext uri="{FF2B5EF4-FFF2-40B4-BE49-F238E27FC236}">
                  <a16:creationId xmlns:a16="http://schemas.microsoft.com/office/drawing/2014/main" id="{457F0428-C9EF-4291-97FE-AD4FA49D7214}"/>
                </a:ext>
              </a:extLst>
            </p:cNvPr>
            <p:cNvCxnSpPr>
              <a:cxnSpLocks/>
            </p:cNvCxnSpPr>
            <p:nvPr/>
          </p:nvCxnSpPr>
          <p:spPr>
            <a:xfrm>
              <a:off x="1234496" y="4948989"/>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03" name="Label R2">
              <a:extLst>
                <a:ext uri="{FF2B5EF4-FFF2-40B4-BE49-F238E27FC236}">
                  <a16:creationId xmlns:a16="http://schemas.microsoft.com/office/drawing/2014/main" id="{FF92F644-2FCB-46EB-B67F-A27661D08927}"/>
                </a:ext>
              </a:extLst>
            </p:cNvPr>
            <p:cNvSpPr txBox="1"/>
            <p:nvPr/>
          </p:nvSpPr>
          <p:spPr>
            <a:xfrm>
              <a:off x="330774" y="4860713"/>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104" name="Graphique 103">
              <a:extLst>
                <a:ext uri="{FF2B5EF4-FFF2-40B4-BE49-F238E27FC236}">
                  <a16:creationId xmlns:a16="http://schemas.microsoft.com/office/drawing/2014/main" id="{288A6892-4A62-4B00-BB3F-6E59ABF71E6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74790" y="4304057"/>
              <a:ext cx="549324" cy="497500"/>
            </a:xfrm>
            <a:prstGeom prst="rect">
              <a:avLst/>
            </a:prstGeom>
          </p:spPr>
        </p:pic>
      </p:grpSp>
      <p:graphicFrame>
        <p:nvGraphicFramePr>
          <p:cNvPr id="105" name="Graphique Slide">
            <a:extLst>
              <a:ext uri="{FF2B5EF4-FFF2-40B4-BE49-F238E27FC236}">
                <a16:creationId xmlns:a16="http://schemas.microsoft.com/office/drawing/2014/main" id="{B3E4336B-D99D-4957-8413-0B8590FFF6AF}"/>
              </a:ext>
            </a:extLst>
          </p:cNvPr>
          <p:cNvGraphicFramePr>
            <a:graphicFrameLocks/>
          </p:cNvGraphicFramePr>
          <p:nvPr/>
        </p:nvGraphicFramePr>
        <p:xfrm>
          <a:off x="1614127" y="569346"/>
          <a:ext cx="10022644" cy="5636832"/>
        </p:xfrm>
        <a:graphic>
          <a:graphicData uri="http://schemas.openxmlformats.org/drawingml/2006/chart">
            <c:chart xmlns:c="http://schemas.openxmlformats.org/drawingml/2006/chart" xmlns:r="http://schemas.openxmlformats.org/officeDocument/2006/relationships" r:id="rId7"/>
          </a:graphicData>
        </a:graphic>
      </p:graphicFrame>
      <p:sp>
        <p:nvSpPr>
          <p:cNvPr id="107" name="R1_Bench">
            <a:extLst>
              <a:ext uri="{FF2B5EF4-FFF2-40B4-BE49-F238E27FC236}">
                <a16:creationId xmlns:a16="http://schemas.microsoft.com/office/drawing/2014/main" id="{88F9CF5C-F5CC-41A8-AB73-80E51F30D7F1}"/>
              </a:ext>
            </a:extLst>
          </p:cNvPr>
          <p:cNvSpPr txBox="1"/>
          <p:nvPr/>
        </p:nvSpPr>
        <p:spPr>
          <a:xfrm>
            <a:off x="11844888" y="3746301"/>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37</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R2_Bench">
            <a:extLst>
              <a:ext uri="{FF2B5EF4-FFF2-40B4-BE49-F238E27FC236}">
                <a16:creationId xmlns:a16="http://schemas.microsoft.com/office/drawing/2014/main" id="{8C60EA5C-28EF-40DC-8E36-EF65DC866A22}"/>
              </a:ext>
            </a:extLst>
          </p:cNvPr>
          <p:cNvSpPr txBox="1"/>
          <p:nvPr/>
        </p:nvSpPr>
        <p:spPr>
          <a:xfrm>
            <a:off x="11844888" y="4586329"/>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24</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115" name="flag_Bench1">
            <a:extLst>
              <a:ext uri="{FF2B5EF4-FFF2-40B4-BE49-F238E27FC236}">
                <a16:creationId xmlns:a16="http://schemas.microsoft.com/office/drawing/2014/main" id="{D7CAC6C4-150E-40B3-BDB9-1313B8EFD39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3745354"/>
            <a:ext cx="290591" cy="201178"/>
          </a:xfrm>
          <a:prstGeom prst="rect">
            <a:avLst/>
          </a:prstGeom>
        </p:spPr>
      </p:pic>
      <p:pic>
        <p:nvPicPr>
          <p:cNvPr id="116" name="flag_Bench2">
            <a:extLst>
              <a:ext uri="{FF2B5EF4-FFF2-40B4-BE49-F238E27FC236}">
                <a16:creationId xmlns:a16="http://schemas.microsoft.com/office/drawing/2014/main" id="{80C2C400-97D9-475E-B74F-CF73CA38323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4571734"/>
            <a:ext cx="290591" cy="201178"/>
          </a:xfrm>
          <a:prstGeom prst="rect">
            <a:avLst/>
          </a:prstGeom>
        </p:spPr>
      </p:pic>
      <p:sp>
        <p:nvSpPr>
          <p:cNvPr id="117" name="R1_Bench">
            <a:extLst>
              <a:ext uri="{FF2B5EF4-FFF2-40B4-BE49-F238E27FC236}">
                <a16:creationId xmlns:a16="http://schemas.microsoft.com/office/drawing/2014/main" id="{A4E50944-092C-4ACE-8758-B9167799D80D}"/>
              </a:ext>
            </a:extLst>
          </p:cNvPr>
          <p:cNvSpPr txBox="1"/>
          <p:nvPr/>
        </p:nvSpPr>
        <p:spPr>
          <a:xfrm>
            <a:off x="11844888" y="4038113"/>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32</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sp>
        <p:nvSpPr>
          <p:cNvPr id="118" name="R2_Bench">
            <a:extLst>
              <a:ext uri="{FF2B5EF4-FFF2-40B4-BE49-F238E27FC236}">
                <a16:creationId xmlns:a16="http://schemas.microsoft.com/office/drawing/2014/main" id="{9CD453AE-65AA-4F38-AC2A-2AB5DA3138EC}"/>
              </a:ext>
            </a:extLst>
          </p:cNvPr>
          <p:cNvSpPr txBox="1"/>
          <p:nvPr/>
        </p:nvSpPr>
        <p:spPr>
          <a:xfrm>
            <a:off x="11844888" y="4886544"/>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20</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pic>
        <p:nvPicPr>
          <p:cNvPr id="119" name="Picture 55" descr="A picture containing text&#10;&#10;Description automatically generated">
            <a:extLst>
              <a:ext uri="{FF2B5EF4-FFF2-40B4-BE49-F238E27FC236}">
                <a16:creationId xmlns:a16="http://schemas.microsoft.com/office/drawing/2014/main" id="{E0836B00-2B65-4A09-BD0B-BBCEFE907F0B}"/>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4015349"/>
            <a:ext cx="256585" cy="263750"/>
          </a:xfrm>
          <a:prstGeom prst="rect">
            <a:avLst/>
          </a:prstGeom>
          <a:ln>
            <a:noFill/>
          </a:ln>
        </p:spPr>
      </p:pic>
      <p:pic>
        <p:nvPicPr>
          <p:cNvPr id="120" name="Picture 56" descr="A picture containing text&#10;&#10;Description automatically generated">
            <a:extLst>
              <a:ext uri="{FF2B5EF4-FFF2-40B4-BE49-F238E27FC236}">
                <a16:creationId xmlns:a16="http://schemas.microsoft.com/office/drawing/2014/main" id="{438B93EC-7C4E-4096-8BDB-1B36AE5CA8D9}"/>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4838526"/>
            <a:ext cx="256585" cy="263750"/>
          </a:xfrm>
          <a:prstGeom prst="rect">
            <a:avLst/>
          </a:prstGeom>
          <a:ln>
            <a:noFill/>
          </a:ln>
        </p:spPr>
      </p:pic>
      <p:graphicFrame>
        <p:nvGraphicFramePr>
          <p:cNvPr id="121" name="Tableau 96">
            <a:extLst>
              <a:ext uri="{FF2B5EF4-FFF2-40B4-BE49-F238E27FC236}">
                <a16:creationId xmlns:a16="http://schemas.microsoft.com/office/drawing/2014/main" id="{12285165-025C-44F4-BAD9-EA184D42A7E5}"/>
              </a:ext>
            </a:extLst>
          </p:cNvPr>
          <p:cNvGraphicFramePr>
            <a:graphicFrameLocks noGrp="1"/>
          </p:cNvGraphicFramePr>
          <p:nvPr/>
        </p:nvGraphicFramePr>
        <p:xfrm>
          <a:off x="1585549" y="5589838"/>
          <a:ext cx="9896354" cy="399604"/>
        </p:xfrm>
        <a:graphic>
          <a:graphicData uri="http://schemas.openxmlformats.org/drawingml/2006/table">
            <a:tbl>
              <a:tblPr>
                <a:tableStyleId>{5C22544A-7EE6-4342-B048-85BDC9FD1C3A}</a:tableStyleId>
              </a:tblPr>
              <a:tblGrid>
                <a:gridCol w="380629">
                  <a:extLst>
                    <a:ext uri="{9D8B030D-6E8A-4147-A177-3AD203B41FA5}">
                      <a16:colId xmlns:a16="http://schemas.microsoft.com/office/drawing/2014/main" val="2636464298"/>
                    </a:ext>
                  </a:extLst>
                </a:gridCol>
                <a:gridCol w="380629">
                  <a:extLst>
                    <a:ext uri="{9D8B030D-6E8A-4147-A177-3AD203B41FA5}">
                      <a16:colId xmlns:a16="http://schemas.microsoft.com/office/drawing/2014/main" val="762721362"/>
                    </a:ext>
                  </a:extLst>
                </a:gridCol>
                <a:gridCol w="380629">
                  <a:extLst>
                    <a:ext uri="{9D8B030D-6E8A-4147-A177-3AD203B41FA5}">
                      <a16:colId xmlns:a16="http://schemas.microsoft.com/office/drawing/2014/main" val="837911860"/>
                    </a:ext>
                  </a:extLst>
                </a:gridCol>
                <a:gridCol w="380629">
                  <a:extLst>
                    <a:ext uri="{9D8B030D-6E8A-4147-A177-3AD203B41FA5}">
                      <a16:colId xmlns:a16="http://schemas.microsoft.com/office/drawing/2014/main" val="1175011300"/>
                    </a:ext>
                  </a:extLst>
                </a:gridCol>
                <a:gridCol w="380629">
                  <a:extLst>
                    <a:ext uri="{9D8B030D-6E8A-4147-A177-3AD203B41FA5}">
                      <a16:colId xmlns:a16="http://schemas.microsoft.com/office/drawing/2014/main" val="2158390868"/>
                    </a:ext>
                  </a:extLst>
                </a:gridCol>
                <a:gridCol w="380629">
                  <a:extLst>
                    <a:ext uri="{9D8B030D-6E8A-4147-A177-3AD203B41FA5}">
                      <a16:colId xmlns:a16="http://schemas.microsoft.com/office/drawing/2014/main" val="3706698877"/>
                    </a:ext>
                  </a:extLst>
                </a:gridCol>
                <a:gridCol w="380629">
                  <a:extLst>
                    <a:ext uri="{9D8B030D-6E8A-4147-A177-3AD203B41FA5}">
                      <a16:colId xmlns:a16="http://schemas.microsoft.com/office/drawing/2014/main" val="3174407786"/>
                    </a:ext>
                  </a:extLst>
                </a:gridCol>
                <a:gridCol w="380629">
                  <a:extLst>
                    <a:ext uri="{9D8B030D-6E8A-4147-A177-3AD203B41FA5}">
                      <a16:colId xmlns:a16="http://schemas.microsoft.com/office/drawing/2014/main" val="2416713272"/>
                    </a:ext>
                  </a:extLst>
                </a:gridCol>
                <a:gridCol w="380629">
                  <a:extLst>
                    <a:ext uri="{9D8B030D-6E8A-4147-A177-3AD203B41FA5}">
                      <a16:colId xmlns:a16="http://schemas.microsoft.com/office/drawing/2014/main" val="2258208263"/>
                    </a:ext>
                  </a:extLst>
                </a:gridCol>
                <a:gridCol w="380629">
                  <a:extLst>
                    <a:ext uri="{9D8B030D-6E8A-4147-A177-3AD203B41FA5}">
                      <a16:colId xmlns:a16="http://schemas.microsoft.com/office/drawing/2014/main" val="1601418270"/>
                    </a:ext>
                  </a:extLst>
                </a:gridCol>
                <a:gridCol w="380629">
                  <a:extLst>
                    <a:ext uri="{9D8B030D-6E8A-4147-A177-3AD203B41FA5}">
                      <a16:colId xmlns:a16="http://schemas.microsoft.com/office/drawing/2014/main" val="565892123"/>
                    </a:ext>
                  </a:extLst>
                </a:gridCol>
                <a:gridCol w="380629">
                  <a:extLst>
                    <a:ext uri="{9D8B030D-6E8A-4147-A177-3AD203B41FA5}">
                      <a16:colId xmlns:a16="http://schemas.microsoft.com/office/drawing/2014/main" val="2432318168"/>
                    </a:ext>
                  </a:extLst>
                </a:gridCol>
                <a:gridCol w="380629">
                  <a:extLst>
                    <a:ext uri="{9D8B030D-6E8A-4147-A177-3AD203B41FA5}">
                      <a16:colId xmlns:a16="http://schemas.microsoft.com/office/drawing/2014/main" val="1911352748"/>
                    </a:ext>
                  </a:extLst>
                </a:gridCol>
                <a:gridCol w="380629">
                  <a:extLst>
                    <a:ext uri="{9D8B030D-6E8A-4147-A177-3AD203B41FA5}">
                      <a16:colId xmlns:a16="http://schemas.microsoft.com/office/drawing/2014/main" val="3188861593"/>
                    </a:ext>
                  </a:extLst>
                </a:gridCol>
                <a:gridCol w="380629">
                  <a:extLst>
                    <a:ext uri="{9D8B030D-6E8A-4147-A177-3AD203B41FA5}">
                      <a16:colId xmlns:a16="http://schemas.microsoft.com/office/drawing/2014/main" val="1889501881"/>
                    </a:ext>
                  </a:extLst>
                </a:gridCol>
                <a:gridCol w="380629">
                  <a:extLst>
                    <a:ext uri="{9D8B030D-6E8A-4147-A177-3AD203B41FA5}">
                      <a16:colId xmlns:a16="http://schemas.microsoft.com/office/drawing/2014/main" val="816911396"/>
                    </a:ext>
                  </a:extLst>
                </a:gridCol>
                <a:gridCol w="380629">
                  <a:extLst>
                    <a:ext uri="{9D8B030D-6E8A-4147-A177-3AD203B41FA5}">
                      <a16:colId xmlns:a16="http://schemas.microsoft.com/office/drawing/2014/main" val="1126160287"/>
                    </a:ext>
                  </a:extLst>
                </a:gridCol>
                <a:gridCol w="380629">
                  <a:extLst>
                    <a:ext uri="{9D8B030D-6E8A-4147-A177-3AD203B41FA5}">
                      <a16:colId xmlns:a16="http://schemas.microsoft.com/office/drawing/2014/main" val="4165962195"/>
                    </a:ext>
                  </a:extLst>
                </a:gridCol>
                <a:gridCol w="380629">
                  <a:extLst>
                    <a:ext uri="{9D8B030D-6E8A-4147-A177-3AD203B41FA5}">
                      <a16:colId xmlns:a16="http://schemas.microsoft.com/office/drawing/2014/main" val="91057303"/>
                    </a:ext>
                  </a:extLst>
                </a:gridCol>
                <a:gridCol w="380629">
                  <a:extLst>
                    <a:ext uri="{9D8B030D-6E8A-4147-A177-3AD203B41FA5}">
                      <a16:colId xmlns:a16="http://schemas.microsoft.com/office/drawing/2014/main" val="4289292331"/>
                    </a:ext>
                  </a:extLst>
                </a:gridCol>
                <a:gridCol w="380629">
                  <a:extLst>
                    <a:ext uri="{9D8B030D-6E8A-4147-A177-3AD203B41FA5}">
                      <a16:colId xmlns:a16="http://schemas.microsoft.com/office/drawing/2014/main" val="814938909"/>
                    </a:ext>
                  </a:extLst>
                </a:gridCol>
                <a:gridCol w="380629">
                  <a:extLst>
                    <a:ext uri="{9D8B030D-6E8A-4147-A177-3AD203B41FA5}">
                      <a16:colId xmlns:a16="http://schemas.microsoft.com/office/drawing/2014/main" val="1739728774"/>
                    </a:ext>
                  </a:extLst>
                </a:gridCol>
                <a:gridCol w="380629">
                  <a:extLst>
                    <a:ext uri="{9D8B030D-6E8A-4147-A177-3AD203B41FA5}">
                      <a16:colId xmlns:a16="http://schemas.microsoft.com/office/drawing/2014/main" val="1436988609"/>
                    </a:ext>
                  </a:extLst>
                </a:gridCol>
                <a:gridCol w="380629">
                  <a:extLst>
                    <a:ext uri="{9D8B030D-6E8A-4147-A177-3AD203B41FA5}">
                      <a16:colId xmlns:a16="http://schemas.microsoft.com/office/drawing/2014/main" val="876599203"/>
                    </a:ext>
                  </a:extLst>
                </a:gridCol>
                <a:gridCol w="380629">
                  <a:extLst>
                    <a:ext uri="{9D8B030D-6E8A-4147-A177-3AD203B41FA5}">
                      <a16:colId xmlns:a16="http://schemas.microsoft.com/office/drawing/2014/main" val="2272701257"/>
                    </a:ext>
                  </a:extLst>
                </a:gridCol>
                <a:gridCol w="38062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grpSp>
        <p:nvGrpSpPr>
          <p:cNvPr id="122" name="Group 97">
            <a:extLst>
              <a:ext uri="{FF2B5EF4-FFF2-40B4-BE49-F238E27FC236}">
                <a16:creationId xmlns:a16="http://schemas.microsoft.com/office/drawing/2014/main" id="{D314AE39-5951-40EB-9B38-600C8110D000}"/>
              </a:ext>
            </a:extLst>
          </p:cNvPr>
          <p:cNvGrpSpPr/>
          <p:nvPr/>
        </p:nvGrpSpPr>
        <p:grpSpPr>
          <a:xfrm>
            <a:off x="1662574" y="5377105"/>
            <a:ext cx="9724974" cy="189739"/>
            <a:chOff x="1662574" y="5377105"/>
            <a:chExt cx="9724974" cy="189739"/>
          </a:xfrm>
        </p:grpSpPr>
        <p:pic>
          <p:nvPicPr>
            <p:cNvPr id="123" name="Picture 102" descr="Shape, rectangle&#10;&#10;Description automatically generated">
              <a:extLst>
                <a:ext uri="{FF2B5EF4-FFF2-40B4-BE49-F238E27FC236}">
                  <a16:creationId xmlns:a16="http://schemas.microsoft.com/office/drawing/2014/main" id="{448AB5D3-065F-4563-99B0-55BCA617B7E8}"/>
                </a:ext>
              </a:extLst>
            </p:cNvPr>
            <p:cNvPicPr>
              <a:picLocks noChangeAspect="1"/>
            </p:cNvPicPr>
            <p:nvPr/>
          </p:nvPicPr>
          <p:blipFill>
            <a:blip r:embed="rId12"/>
            <a:stretch>
              <a:fillRect/>
            </a:stretch>
          </p:blipFill>
          <p:spPr>
            <a:xfrm>
              <a:off x="1662574" y="5387974"/>
              <a:ext cx="252000" cy="168000"/>
            </a:xfrm>
            <a:prstGeom prst="rect">
              <a:avLst/>
            </a:prstGeom>
          </p:spPr>
        </p:pic>
        <p:pic>
          <p:nvPicPr>
            <p:cNvPr id="124" name="Picture 103" descr="Logo&#10;&#10;Description automatically generated">
              <a:extLst>
                <a:ext uri="{FF2B5EF4-FFF2-40B4-BE49-F238E27FC236}">
                  <a16:creationId xmlns:a16="http://schemas.microsoft.com/office/drawing/2014/main" id="{D71F638B-9421-489C-9A10-AEBC11E7BB2F}"/>
                </a:ext>
              </a:extLst>
            </p:cNvPr>
            <p:cNvPicPr>
              <a:picLocks noChangeAspect="1"/>
            </p:cNvPicPr>
            <p:nvPr/>
          </p:nvPicPr>
          <p:blipFill>
            <a:blip r:embed="rId13"/>
            <a:stretch>
              <a:fillRect/>
            </a:stretch>
          </p:blipFill>
          <p:spPr>
            <a:xfrm>
              <a:off x="2041493" y="5387783"/>
              <a:ext cx="252000" cy="168382"/>
            </a:xfrm>
            <a:prstGeom prst="rect">
              <a:avLst/>
            </a:prstGeom>
          </p:spPr>
        </p:pic>
        <p:pic>
          <p:nvPicPr>
            <p:cNvPr id="125" name="Picture 104" descr="Shape, background pattern&#10;&#10;Description automatically generated">
              <a:extLst>
                <a:ext uri="{FF2B5EF4-FFF2-40B4-BE49-F238E27FC236}">
                  <a16:creationId xmlns:a16="http://schemas.microsoft.com/office/drawing/2014/main" id="{4796DB92-3DD5-4EC3-BA48-C9FEA49CA9DE}"/>
                </a:ext>
              </a:extLst>
            </p:cNvPr>
            <p:cNvPicPr>
              <a:picLocks noChangeAspect="1"/>
            </p:cNvPicPr>
            <p:nvPr/>
          </p:nvPicPr>
          <p:blipFill>
            <a:blip r:embed="rId14"/>
            <a:stretch>
              <a:fillRect/>
            </a:stretch>
          </p:blipFill>
          <p:spPr>
            <a:xfrm>
              <a:off x="2420412" y="5396374"/>
              <a:ext cx="252000" cy="151200"/>
            </a:xfrm>
            <a:prstGeom prst="rect">
              <a:avLst/>
            </a:prstGeom>
          </p:spPr>
        </p:pic>
        <p:pic>
          <p:nvPicPr>
            <p:cNvPr id="126" name="Image 22">
              <a:extLst>
                <a:ext uri="{FF2B5EF4-FFF2-40B4-BE49-F238E27FC236}">
                  <a16:creationId xmlns:a16="http://schemas.microsoft.com/office/drawing/2014/main" id="{ED2FE9F8-0E9B-47E7-8DD7-F7CDAD4167C4}"/>
                </a:ext>
              </a:extLst>
            </p:cNvPr>
            <p:cNvPicPr>
              <a:picLocks noChangeAspect="1"/>
            </p:cNvPicPr>
            <p:nvPr/>
          </p:nvPicPr>
          <p:blipFill>
            <a:blip r:embed="rId15"/>
            <a:stretch>
              <a:fillRect/>
            </a:stretch>
          </p:blipFill>
          <p:spPr>
            <a:xfrm flipH="1">
              <a:off x="2799331" y="5387958"/>
              <a:ext cx="252000" cy="168033"/>
            </a:xfrm>
            <a:prstGeom prst="rect">
              <a:avLst/>
            </a:prstGeom>
          </p:spPr>
        </p:pic>
        <p:pic>
          <p:nvPicPr>
            <p:cNvPr id="127" name="Image 25">
              <a:extLst>
                <a:ext uri="{FF2B5EF4-FFF2-40B4-BE49-F238E27FC236}">
                  <a16:creationId xmlns:a16="http://schemas.microsoft.com/office/drawing/2014/main" id="{B1F3A649-C8EE-4232-B8E1-5EB29A355723}"/>
                </a:ext>
              </a:extLst>
            </p:cNvPr>
            <p:cNvPicPr>
              <a:picLocks noChangeAspect="1"/>
            </p:cNvPicPr>
            <p:nvPr/>
          </p:nvPicPr>
          <p:blipFill>
            <a:blip r:embed="rId16"/>
            <a:stretch>
              <a:fillRect/>
            </a:stretch>
          </p:blipFill>
          <p:spPr>
            <a:xfrm>
              <a:off x="3178250" y="5387995"/>
              <a:ext cx="252000" cy="167958"/>
            </a:xfrm>
            <a:prstGeom prst="rect">
              <a:avLst/>
            </a:prstGeom>
          </p:spPr>
        </p:pic>
        <p:pic>
          <p:nvPicPr>
            <p:cNvPr id="128" name="Image 28">
              <a:extLst>
                <a:ext uri="{FF2B5EF4-FFF2-40B4-BE49-F238E27FC236}">
                  <a16:creationId xmlns:a16="http://schemas.microsoft.com/office/drawing/2014/main" id="{58A9C9CC-A633-4030-BED1-055EE8FF235F}"/>
                </a:ext>
              </a:extLst>
            </p:cNvPr>
            <p:cNvPicPr>
              <a:picLocks noChangeAspect="1"/>
            </p:cNvPicPr>
            <p:nvPr/>
          </p:nvPicPr>
          <p:blipFill>
            <a:blip r:embed="rId17"/>
            <a:stretch>
              <a:fillRect/>
            </a:stretch>
          </p:blipFill>
          <p:spPr>
            <a:xfrm>
              <a:off x="3557169" y="5387958"/>
              <a:ext cx="252000" cy="168033"/>
            </a:xfrm>
            <a:prstGeom prst="rect">
              <a:avLst/>
            </a:prstGeom>
          </p:spPr>
        </p:pic>
        <p:pic>
          <p:nvPicPr>
            <p:cNvPr id="129" name="Image 30">
              <a:extLst>
                <a:ext uri="{FF2B5EF4-FFF2-40B4-BE49-F238E27FC236}">
                  <a16:creationId xmlns:a16="http://schemas.microsoft.com/office/drawing/2014/main" id="{4F63715D-D8D0-4071-B434-F39A84C670D2}"/>
                </a:ext>
              </a:extLst>
            </p:cNvPr>
            <p:cNvPicPr>
              <a:picLocks noChangeAspect="1"/>
            </p:cNvPicPr>
            <p:nvPr/>
          </p:nvPicPr>
          <p:blipFill>
            <a:blip r:embed="rId18"/>
            <a:stretch>
              <a:fillRect/>
            </a:stretch>
          </p:blipFill>
          <p:spPr>
            <a:xfrm>
              <a:off x="3936088" y="5387974"/>
              <a:ext cx="252000" cy="168000"/>
            </a:xfrm>
            <a:prstGeom prst="rect">
              <a:avLst/>
            </a:prstGeom>
          </p:spPr>
        </p:pic>
        <p:pic>
          <p:nvPicPr>
            <p:cNvPr id="130" name="Image 41">
              <a:extLst>
                <a:ext uri="{FF2B5EF4-FFF2-40B4-BE49-F238E27FC236}">
                  <a16:creationId xmlns:a16="http://schemas.microsoft.com/office/drawing/2014/main" id="{B7AF8BAC-CA80-4D94-A1BF-49EA966C65BB}"/>
                </a:ext>
              </a:extLst>
            </p:cNvPr>
            <p:cNvPicPr>
              <a:picLocks noChangeAspect="1"/>
            </p:cNvPicPr>
            <p:nvPr/>
          </p:nvPicPr>
          <p:blipFill>
            <a:blip r:embed="rId19"/>
            <a:stretch>
              <a:fillRect/>
            </a:stretch>
          </p:blipFill>
          <p:spPr>
            <a:xfrm>
              <a:off x="4315007" y="5387974"/>
              <a:ext cx="252000" cy="168000"/>
            </a:xfrm>
            <a:prstGeom prst="rect">
              <a:avLst/>
            </a:prstGeom>
          </p:spPr>
        </p:pic>
        <p:pic>
          <p:nvPicPr>
            <p:cNvPr id="131" name="Image 45">
              <a:extLst>
                <a:ext uri="{FF2B5EF4-FFF2-40B4-BE49-F238E27FC236}">
                  <a16:creationId xmlns:a16="http://schemas.microsoft.com/office/drawing/2014/main" id="{138E9A7D-1799-4B96-BB3E-B712E510B68F}"/>
                </a:ext>
              </a:extLst>
            </p:cNvPr>
            <p:cNvPicPr>
              <a:picLocks noChangeAspect="1"/>
            </p:cNvPicPr>
            <p:nvPr/>
          </p:nvPicPr>
          <p:blipFill>
            <a:blip r:embed="rId20"/>
            <a:stretch>
              <a:fillRect/>
            </a:stretch>
          </p:blipFill>
          <p:spPr>
            <a:xfrm>
              <a:off x="5072834" y="5387958"/>
              <a:ext cx="252000" cy="168033"/>
            </a:xfrm>
            <a:prstGeom prst="rect">
              <a:avLst/>
            </a:prstGeom>
          </p:spPr>
        </p:pic>
        <p:pic>
          <p:nvPicPr>
            <p:cNvPr id="132" name="Image 47">
              <a:extLst>
                <a:ext uri="{FF2B5EF4-FFF2-40B4-BE49-F238E27FC236}">
                  <a16:creationId xmlns:a16="http://schemas.microsoft.com/office/drawing/2014/main" id="{B553C5A9-0403-4141-A7A1-727F8E5FA78C}"/>
                </a:ext>
              </a:extLst>
            </p:cNvPr>
            <p:cNvPicPr>
              <a:picLocks noChangeAspect="1"/>
            </p:cNvPicPr>
            <p:nvPr/>
          </p:nvPicPr>
          <p:blipFill>
            <a:blip r:embed="rId21"/>
            <a:stretch>
              <a:fillRect/>
            </a:stretch>
          </p:blipFill>
          <p:spPr>
            <a:xfrm>
              <a:off x="5451753" y="5396374"/>
              <a:ext cx="252000" cy="151200"/>
            </a:xfrm>
            <a:prstGeom prst="rect">
              <a:avLst/>
            </a:prstGeom>
          </p:spPr>
        </p:pic>
        <p:pic>
          <p:nvPicPr>
            <p:cNvPr id="133" name="Image 49">
              <a:extLst>
                <a:ext uri="{FF2B5EF4-FFF2-40B4-BE49-F238E27FC236}">
                  <a16:creationId xmlns:a16="http://schemas.microsoft.com/office/drawing/2014/main" id="{16015E27-5914-4493-BCD7-69FCB34939E6}"/>
                </a:ext>
              </a:extLst>
            </p:cNvPr>
            <p:cNvPicPr>
              <a:picLocks noChangeAspect="1"/>
            </p:cNvPicPr>
            <p:nvPr/>
          </p:nvPicPr>
          <p:blipFill>
            <a:blip r:embed="rId22"/>
            <a:stretch>
              <a:fillRect/>
            </a:stretch>
          </p:blipFill>
          <p:spPr>
            <a:xfrm>
              <a:off x="5830672" y="5388007"/>
              <a:ext cx="252000" cy="167934"/>
            </a:xfrm>
            <a:prstGeom prst="rect">
              <a:avLst/>
            </a:prstGeom>
          </p:spPr>
        </p:pic>
        <p:pic>
          <p:nvPicPr>
            <p:cNvPr id="134" name="Image 51">
              <a:extLst>
                <a:ext uri="{FF2B5EF4-FFF2-40B4-BE49-F238E27FC236}">
                  <a16:creationId xmlns:a16="http://schemas.microsoft.com/office/drawing/2014/main" id="{93BFEE2F-F84C-43A8-B300-842B7D65EB86}"/>
                </a:ext>
              </a:extLst>
            </p:cNvPr>
            <p:cNvPicPr>
              <a:picLocks noChangeAspect="1"/>
            </p:cNvPicPr>
            <p:nvPr/>
          </p:nvPicPr>
          <p:blipFill>
            <a:blip r:embed="rId23"/>
            <a:stretch>
              <a:fillRect/>
            </a:stretch>
          </p:blipFill>
          <p:spPr>
            <a:xfrm>
              <a:off x="6209591" y="5387958"/>
              <a:ext cx="252000" cy="168033"/>
            </a:xfrm>
            <a:prstGeom prst="rect">
              <a:avLst/>
            </a:prstGeom>
          </p:spPr>
        </p:pic>
        <p:pic>
          <p:nvPicPr>
            <p:cNvPr id="135" name="Image 53">
              <a:extLst>
                <a:ext uri="{FF2B5EF4-FFF2-40B4-BE49-F238E27FC236}">
                  <a16:creationId xmlns:a16="http://schemas.microsoft.com/office/drawing/2014/main" id="{5FAE7C91-F086-40CB-B95A-CB16F834A9E8}"/>
                </a:ext>
              </a:extLst>
            </p:cNvPr>
            <p:cNvPicPr>
              <a:picLocks noChangeAspect="1"/>
            </p:cNvPicPr>
            <p:nvPr/>
          </p:nvPicPr>
          <p:blipFill>
            <a:blip r:embed="rId24"/>
            <a:stretch>
              <a:fillRect/>
            </a:stretch>
          </p:blipFill>
          <p:spPr>
            <a:xfrm>
              <a:off x="6588510" y="5393224"/>
              <a:ext cx="252000" cy="157500"/>
            </a:xfrm>
            <a:prstGeom prst="rect">
              <a:avLst/>
            </a:prstGeom>
          </p:spPr>
        </p:pic>
        <p:pic>
          <p:nvPicPr>
            <p:cNvPr id="136" name="Image 55">
              <a:extLst>
                <a:ext uri="{FF2B5EF4-FFF2-40B4-BE49-F238E27FC236}">
                  <a16:creationId xmlns:a16="http://schemas.microsoft.com/office/drawing/2014/main" id="{B2568050-BDFF-4F3D-95D3-61A8BBA32E7C}"/>
                </a:ext>
              </a:extLst>
            </p:cNvPr>
            <p:cNvPicPr>
              <a:picLocks noChangeAspect="1"/>
            </p:cNvPicPr>
            <p:nvPr/>
          </p:nvPicPr>
          <p:blipFill>
            <a:blip r:embed="rId25"/>
            <a:stretch>
              <a:fillRect/>
            </a:stretch>
          </p:blipFill>
          <p:spPr>
            <a:xfrm>
              <a:off x="6967429" y="5388056"/>
              <a:ext cx="252000" cy="167836"/>
            </a:xfrm>
            <a:prstGeom prst="rect">
              <a:avLst/>
            </a:prstGeom>
          </p:spPr>
        </p:pic>
        <p:pic>
          <p:nvPicPr>
            <p:cNvPr id="137" name="Image 57">
              <a:extLst>
                <a:ext uri="{FF2B5EF4-FFF2-40B4-BE49-F238E27FC236}">
                  <a16:creationId xmlns:a16="http://schemas.microsoft.com/office/drawing/2014/main" id="{D605C0BB-76AC-4863-9D31-3D86647A19CC}"/>
                </a:ext>
              </a:extLst>
            </p:cNvPr>
            <p:cNvPicPr>
              <a:picLocks noChangeAspect="1"/>
            </p:cNvPicPr>
            <p:nvPr/>
          </p:nvPicPr>
          <p:blipFill>
            <a:blip r:embed="rId26"/>
            <a:stretch>
              <a:fillRect/>
            </a:stretch>
          </p:blipFill>
          <p:spPr>
            <a:xfrm>
              <a:off x="7346348" y="5387958"/>
              <a:ext cx="252000" cy="168033"/>
            </a:xfrm>
            <a:prstGeom prst="rect">
              <a:avLst/>
            </a:prstGeom>
          </p:spPr>
        </p:pic>
        <p:pic>
          <p:nvPicPr>
            <p:cNvPr id="138" name="Image 59" descr="Une image contenant texte, clipart&#10;&#10;Description générée automatiquement">
              <a:extLst>
                <a:ext uri="{FF2B5EF4-FFF2-40B4-BE49-F238E27FC236}">
                  <a16:creationId xmlns:a16="http://schemas.microsoft.com/office/drawing/2014/main" id="{5F9297F1-C1E6-4585-894F-DAE89D252E70}"/>
                </a:ext>
              </a:extLst>
            </p:cNvPr>
            <p:cNvPicPr>
              <a:picLocks noChangeAspect="1"/>
            </p:cNvPicPr>
            <p:nvPr/>
          </p:nvPicPr>
          <p:blipFill>
            <a:blip r:embed="rId27"/>
            <a:stretch>
              <a:fillRect/>
            </a:stretch>
          </p:blipFill>
          <p:spPr>
            <a:xfrm>
              <a:off x="7725267" y="5377105"/>
              <a:ext cx="252000" cy="189739"/>
            </a:xfrm>
            <a:prstGeom prst="rect">
              <a:avLst/>
            </a:prstGeom>
          </p:spPr>
        </p:pic>
        <p:pic>
          <p:nvPicPr>
            <p:cNvPr id="139" name="Image 61">
              <a:extLst>
                <a:ext uri="{FF2B5EF4-FFF2-40B4-BE49-F238E27FC236}">
                  <a16:creationId xmlns:a16="http://schemas.microsoft.com/office/drawing/2014/main" id="{D164BD07-2C2C-4B7C-B199-90B8043CDA02}"/>
                </a:ext>
              </a:extLst>
            </p:cNvPr>
            <p:cNvPicPr>
              <a:picLocks noChangeAspect="1"/>
            </p:cNvPicPr>
            <p:nvPr/>
          </p:nvPicPr>
          <p:blipFill>
            <a:blip r:embed="rId28"/>
            <a:stretch>
              <a:fillRect/>
            </a:stretch>
          </p:blipFill>
          <p:spPr>
            <a:xfrm>
              <a:off x="8104186" y="5394996"/>
              <a:ext cx="252000" cy="153956"/>
            </a:xfrm>
            <a:prstGeom prst="rect">
              <a:avLst/>
            </a:prstGeom>
          </p:spPr>
        </p:pic>
        <p:pic>
          <p:nvPicPr>
            <p:cNvPr id="140" name="Image 64">
              <a:extLst>
                <a:ext uri="{FF2B5EF4-FFF2-40B4-BE49-F238E27FC236}">
                  <a16:creationId xmlns:a16="http://schemas.microsoft.com/office/drawing/2014/main" id="{EE233B74-A750-4B98-B8B5-935BC29F64FD}"/>
                </a:ext>
              </a:extLst>
            </p:cNvPr>
            <p:cNvPicPr>
              <a:picLocks noChangeAspect="1"/>
            </p:cNvPicPr>
            <p:nvPr/>
          </p:nvPicPr>
          <p:blipFill>
            <a:blip r:embed="rId29"/>
            <a:stretch>
              <a:fillRect/>
            </a:stretch>
          </p:blipFill>
          <p:spPr>
            <a:xfrm>
              <a:off x="8483105" y="5380329"/>
              <a:ext cx="252000" cy="183291"/>
            </a:xfrm>
            <a:prstGeom prst="rect">
              <a:avLst/>
            </a:prstGeom>
          </p:spPr>
        </p:pic>
        <p:pic>
          <p:nvPicPr>
            <p:cNvPr id="141" name="Image 68">
              <a:extLst>
                <a:ext uri="{FF2B5EF4-FFF2-40B4-BE49-F238E27FC236}">
                  <a16:creationId xmlns:a16="http://schemas.microsoft.com/office/drawing/2014/main" id="{1E0DE181-067D-40C6-84BA-B69CD2C5D352}"/>
                </a:ext>
              </a:extLst>
            </p:cNvPr>
            <p:cNvPicPr>
              <a:picLocks noChangeAspect="1"/>
            </p:cNvPicPr>
            <p:nvPr/>
          </p:nvPicPr>
          <p:blipFill>
            <a:blip r:embed="rId30"/>
            <a:stretch>
              <a:fillRect/>
            </a:stretch>
          </p:blipFill>
          <p:spPr>
            <a:xfrm>
              <a:off x="8862024" y="5393224"/>
              <a:ext cx="252000" cy="157500"/>
            </a:xfrm>
            <a:prstGeom prst="rect">
              <a:avLst/>
            </a:prstGeom>
          </p:spPr>
        </p:pic>
        <p:pic>
          <p:nvPicPr>
            <p:cNvPr id="142" name="Image 70" descr="Une image contenant texte, graphiques vectoriels, carte de visite&#10;&#10;Description générée automatiquement">
              <a:extLst>
                <a:ext uri="{FF2B5EF4-FFF2-40B4-BE49-F238E27FC236}">
                  <a16:creationId xmlns:a16="http://schemas.microsoft.com/office/drawing/2014/main" id="{583F91F9-D0A6-4CED-9059-EDBBBD208F29}"/>
                </a:ext>
              </a:extLst>
            </p:cNvPr>
            <p:cNvPicPr>
              <a:picLocks noChangeAspect="1"/>
            </p:cNvPicPr>
            <p:nvPr/>
          </p:nvPicPr>
          <p:blipFill>
            <a:blip r:embed="rId31"/>
            <a:stretch>
              <a:fillRect/>
            </a:stretch>
          </p:blipFill>
          <p:spPr>
            <a:xfrm>
              <a:off x="9240943" y="5383587"/>
              <a:ext cx="252000" cy="176775"/>
            </a:xfrm>
            <a:prstGeom prst="rect">
              <a:avLst/>
            </a:prstGeom>
          </p:spPr>
        </p:pic>
        <p:pic>
          <p:nvPicPr>
            <p:cNvPr id="143" name="Image 72">
              <a:extLst>
                <a:ext uri="{FF2B5EF4-FFF2-40B4-BE49-F238E27FC236}">
                  <a16:creationId xmlns:a16="http://schemas.microsoft.com/office/drawing/2014/main" id="{54F81760-38E8-4D2B-8B39-A6D2C75117D3}"/>
                </a:ext>
              </a:extLst>
            </p:cNvPr>
            <p:cNvPicPr>
              <a:picLocks noChangeAspect="1"/>
            </p:cNvPicPr>
            <p:nvPr/>
          </p:nvPicPr>
          <p:blipFill>
            <a:blip r:embed="rId32"/>
            <a:stretch>
              <a:fillRect/>
            </a:stretch>
          </p:blipFill>
          <p:spPr>
            <a:xfrm>
              <a:off x="9619862" y="5387958"/>
              <a:ext cx="252000" cy="168033"/>
            </a:xfrm>
            <a:prstGeom prst="rect">
              <a:avLst/>
            </a:prstGeom>
          </p:spPr>
        </p:pic>
        <p:pic>
          <p:nvPicPr>
            <p:cNvPr id="144" name="Image 74">
              <a:extLst>
                <a:ext uri="{FF2B5EF4-FFF2-40B4-BE49-F238E27FC236}">
                  <a16:creationId xmlns:a16="http://schemas.microsoft.com/office/drawing/2014/main" id="{355E1B6E-E2C0-41C4-BEC5-F04EE93138EE}"/>
                </a:ext>
              </a:extLst>
            </p:cNvPr>
            <p:cNvPicPr>
              <a:picLocks noChangeAspect="1"/>
            </p:cNvPicPr>
            <p:nvPr/>
          </p:nvPicPr>
          <p:blipFill>
            <a:blip r:embed="rId33"/>
            <a:stretch>
              <a:fillRect/>
            </a:stretch>
          </p:blipFill>
          <p:spPr>
            <a:xfrm>
              <a:off x="9998781" y="5388007"/>
              <a:ext cx="252000" cy="167934"/>
            </a:xfrm>
            <a:prstGeom prst="rect">
              <a:avLst/>
            </a:prstGeom>
          </p:spPr>
        </p:pic>
        <p:pic>
          <p:nvPicPr>
            <p:cNvPr id="145" name="Image 76">
              <a:extLst>
                <a:ext uri="{FF2B5EF4-FFF2-40B4-BE49-F238E27FC236}">
                  <a16:creationId xmlns:a16="http://schemas.microsoft.com/office/drawing/2014/main" id="{A732D0B0-071E-4DB5-8637-E46570E654CB}"/>
                </a:ext>
              </a:extLst>
            </p:cNvPr>
            <p:cNvPicPr>
              <a:picLocks noChangeAspect="1"/>
            </p:cNvPicPr>
            <p:nvPr/>
          </p:nvPicPr>
          <p:blipFill>
            <a:blip r:embed="rId34"/>
            <a:stretch>
              <a:fillRect/>
            </a:stretch>
          </p:blipFill>
          <p:spPr>
            <a:xfrm>
              <a:off x="10377700" y="5387958"/>
              <a:ext cx="252000" cy="168033"/>
            </a:xfrm>
            <a:prstGeom prst="rect">
              <a:avLst/>
            </a:prstGeom>
          </p:spPr>
        </p:pic>
        <p:pic>
          <p:nvPicPr>
            <p:cNvPr id="146" name="Image 78">
              <a:extLst>
                <a:ext uri="{FF2B5EF4-FFF2-40B4-BE49-F238E27FC236}">
                  <a16:creationId xmlns:a16="http://schemas.microsoft.com/office/drawing/2014/main" id="{4689E123-CCA5-4BD1-AFE5-583FE547A85B}"/>
                </a:ext>
              </a:extLst>
            </p:cNvPr>
            <p:cNvPicPr>
              <a:picLocks noChangeAspect="1"/>
            </p:cNvPicPr>
            <p:nvPr/>
          </p:nvPicPr>
          <p:blipFill>
            <a:blip r:embed="rId35"/>
            <a:stretch>
              <a:fillRect/>
            </a:stretch>
          </p:blipFill>
          <p:spPr>
            <a:xfrm>
              <a:off x="10756619" y="5388007"/>
              <a:ext cx="252000" cy="167934"/>
            </a:xfrm>
            <a:prstGeom prst="rect">
              <a:avLst/>
            </a:prstGeom>
          </p:spPr>
        </p:pic>
        <p:pic>
          <p:nvPicPr>
            <p:cNvPr id="147" name="Image 80">
              <a:extLst>
                <a:ext uri="{FF2B5EF4-FFF2-40B4-BE49-F238E27FC236}">
                  <a16:creationId xmlns:a16="http://schemas.microsoft.com/office/drawing/2014/main" id="{D0223053-E9A2-48AE-AEB7-5D3318A2E90F}"/>
                </a:ext>
              </a:extLst>
            </p:cNvPr>
            <p:cNvPicPr>
              <a:picLocks noChangeAspect="1"/>
            </p:cNvPicPr>
            <p:nvPr/>
          </p:nvPicPr>
          <p:blipFill>
            <a:blip r:embed="rId36"/>
            <a:stretch>
              <a:fillRect/>
            </a:stretch>
          </p:blipFill>
          <p:spPr>
            <a:xfrm>
              <a:off x="11135548" y="5387958"/>
              <a:ext cx="252000" cy="168033"/>
            </a:xfrm>
            <a:prstGeom prst="rect">
              <a:avLst/>
            </a:prstGeom>
          </p:spPr>
        </p:pic>
        <p:pic>
          <p:nvPicPr>
            <p:cNvPr id="148" name="Image 43">
              <a:extLst>
                <a:ext uri="{FF2B5EF4-FFF2-40B4-BE49-F238E27FC236}">
                  <a16:creationId xmlns:a16="http://schemas.microsoft.com/office/drawing/2014/main" id="{46A7C08A-01F3-4710-90C6-1BCE69584180}"/>
                </a:ext>
              </a:extLst>
            </p:cNvPr>
            <p:cNvPicPr>
              <a:picLocks noChangeAspect="1"/>
            </p:cNvPicPr>
            <p:nvPr/>
          </p:nvPicPr>
          <p:blipFill>
            <a:blip r:embed="rId37"/>
            <a:stretch>
              <a:fillRect/>
            </a:stretch>
          </p:blipFill>
          <p:spPr>
            <a:xfrm>
              <a:off x="4693926" y="5387374"/>
              <a:ext cx="251989" cy="169200"/>
            </a:xfrm>
            <a:prstGeom prst="rect">
              <a:avLst/>
            </a:prstGeom>
          </p:spPr>
        </p:pic>
      </p:grpSp>
      <p:sp>
        <p:nvSpPr>
          <p:cNvPr id="68" name="ZoneTexte 62">
            <a:extLst>
              <a:ext uri="{FF2B5EF4-FFF2-40B4-BE49-F238E27FC236}">
                <a16:creationId xmlns:a16="http://schemas.microsoft.com/office/drawing/2014/main" id="{CE27E97B-031D-459C-BC0B-D00CF2A57E64}"/>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Passenger cars</a:t>
            </a:r>
          </a:p>
        </p:txBody>
      </p:sp>
      <p:pic>
        <p:nvPicPr>
          <p:cNvPr id="69" name="Graphique 75">
            <a:extLst>
              <a:ext uri="{FF2B5EF4-FFF2-40B4-BE49-F238E27FC236}">
                <a16:creationId xmlns:a16="http://schemas.microsoft.com/office/drawing/2014/main" id="{DD0D9AAC-6A07-4346-B51F-2366251F6BD3}"/>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639940" y="1502321"/>
            <a:ext cx="453989" cy="353661"/>
          </a:xfrm>
          <a:prstGeom prst="rect">
            <a:avLst/>
          </a:prstGeom>
        </p:spPr>
      </p:pic>
      <p:sp>
        <p:nvSpPr>
          <p:cNvPr id="72" name="ZoneTexte 22">
            <a:extLst>
              <a:ext uri="{FF2B5EF4-FFF2-40B4-BE49-F238E27FC236}">
                <a16:creationId xmlns:a16="http://schemas.microsoft.com/office/drawing/2014/main" id="{95617CA2-6001-4E99-8D2C-1607094E11FC}"/>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sp>
        <p:nvSpPr>
          <p:cNvPr id="58" name="Rectangle 57">
            <a:extLst>
              <a:ext uri="{FF2B5EF4-FFF2-40B4-BE49-F238E27FC236}">
                <a16:creationId xmlns:a16="http://schemas.microsoft.com/office/drawing/2014/main" id="{86FA8D9D-44CF-4F6E-BFB8-22B243C22F8F}"/>
              </a:ext>
            </a:extLst>
          </p:cNvPr>
          <p:cNvSpPr/>
          <p:nvPr/>
        </p:nvSpPr>
        <p:spPr bwMode="ltGray">
          <a:xfrm>
            <a:off x="4955951" y="2299216"/>
            <a:ext cx="440405" cy="3702544"/>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33BBB5EC-1452-4BE5-BCB7-63DA836014E6}"/>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3950075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re 2">
            <a:extLst>
              <a:ext uri="{FF2B5EF4-FFF2-40B4-BE49-F238E27FC236}">
                <a16:creationId xmlns:a16="http://schemas.microsoft.com/office/drawing/2014/main" id="{D112E2C7-E570-41F4-B01B-8D3D67A060D5}"/>
              </a:ext>
            </a:extLst>
          </p:cNvPr>
          <p:cNvSpPr>
            <a:spLocks noGrp="1"/>
          </p:cNvSpPr>
          <p:nvPr>
            <p:ph type="title"/>
          </p:nvPr>
        </p:nvSpPr>
        <p:spPr>
          <a:xfrm>
            <a:off x="359400" y="368010"/>
            <a:ext cx="11473200" cy="246221"/>
          </a:xfrm>
        </p:spPr>
        <p:txBody>
          <a:bodyPr/>
          <a:lstStyle/>
          <a:p>
            <a:r>
              <a:rPr lang="en-US" dirty="0">
                <a:latin typeface="+mn-lt"/>
              </a:rPr>
              <a:t>Plug-in hybrid: implementation within company fleet policy*</a:t>
            </a:r>
            <a:endParaRPr lang="fr-FR" dirty="0">
              <a:latin typeface="+mn-lt"/>
            </a:endParaRPr>
          </a:p>
        </p:txBody>
      </p:sp>
      <p:sp>
        <p:nvSpPr>
          <p:cNvPr id="4" name="Espace réservé du numéro de diapositive 3">
            <a:extLst>
              <a:ext uri="{FF2B5EF4-FFF2-40B4-BE49-F238E27FC236}">
                <a16:creationId xmlns:a16="http://schemas.microsoft.com/office/drawing/2014/main" id="{9D4787DF-DD14-41BF-9A05-F92D3217E1CA}"/>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0" name="ZoneTexte 61">
            <a:extLst>
              <a:ext uri="{FF2B5EF4-FFF2-40B4-BE49-F238E27FC236}">
                <a16:creationId xmlns:a16="http://schemas.microsoft.com/office/drawing/2014/main" id="{B38D3E3B-8247-4BA6-9163-1C730796096B}"/>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a:ea typeface="+mn-ea"/>
                <a:cs typeface="+mn-cs"/>
              </a:rPr>
              <a:t>In %</a:t>
            </a:r>
          </a:p>
        </p:txBody>
      </p:sp>
      <p:grpSp>
        <p:nvGrpSpPr>
          <p:cNvPr id="43" name="Groupe 64">
            <a:extLst>
              <a:ext uri="{FF2B5EF4-FFF2-40B4-BE49-F238E27FC236}">
                <a16:creationId xmlns:a16="http://schemas.microsoft.com/office/drawing/2014/main" id="{F981DE6C-E289-4D4A-9AA1-CDBCE8B2D4D0}"/>
              </a:ext>
            </a:extLst>
          </p:cNvPr>
          <p:cNvGrpSpPr/>
          <p:nvPr/>
        </p:nvGrpSpPr>
        <p:grpSpPr>
          <a:xfrm>
            <a:off x="-1" y="1755785"/>
            <a:ext cx="1669173" cy="1"/>
            <a:chOff x="8513442" y="720000"/>
            <a:chExt cx="3012811" cy="1"/>
          </a:xfrm>
        </p:grpSpPr>
        <p:cxnSp>
          <p:nvCxnSpPr>
            <p:cNvPr id="44" name="Connecteur droit 72">
              <a:extLst>
                <a:ext uri="{FF2B5EF4-FFF2-40B4-BE49-F238E27FC236}">
                  <a16:creationId xmlns:a16="http://schemas.microsoft.com/office/drawing/2014/main" id="{B4AC206B-D3B1-4A7C-A123-B6E0D805455D}"/>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Connecteur droit 73">
              <a:extLst>
                <a:ext uri="{FF2B5EF4-FFF2-40B4-BE49-F238E27FC236}">
                  <a16:creationId xmlns:a16="http://schemas.microsoft.com/office/drawing/2014/main" id="{22F41DD9-1FAA-4CBC-96BF-5C3795ED10C2}"/>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F29AE19C-79B1-416C-8161-0DE151328D78}"/>
              </a:ext>
            </a:extLst>
          </p:cNvPr>
          <p:cNvSpPr/>
          <p:nvPr/>
        </p:nvSpPr>
        <p:spPr bwMode="ltGray">
          <a:xfrm>
            <a:off x="2584985" y="1301371"/>
            <a:ext cx="1270420" cy="4378162"/>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aphicFrame>
        <p:nvGraphicFramePr>
          <p:cNvPr id="52" name="Graphique Slide">
            <a:extLst>
              <a:ext uri="{FF2B5EF4-FFF2-40B4-BE49-F238E27FC236}">
                <a16:creationId xmlns:a16="http://schemas.microsoft.com/office/drawing/2014/main" id="{ED80E29D-15C1-470E-B1A3-85F4AF013EC7}"/>
              </a:ext>
            </a:extLst>
          </p:cNvPr>
          <p:cNvGraphicFramePr>
            <a:graphicFrameLocks/>
          </p:cNvGraphicFramePr>
          <p:nvPr/>
        </p:nvGraphicFramePr>
        <p:xfrm>
          <a:off x="2576965" y="-92368"/>
          <a:ext cx="9008071" cy="6443860"/>
        </p:xfrm>
        <a:graphic>
          <a:graphicData uri="http://schemas.openxmlformats.org/drawingml/2006/chart">
            <c:chart xmlns:c="http://schemas.openxmlformats.org/drawingml/2006/chart" xmlns:r="http://schemas.openxmlformats.org/officeDocument/2006/relationships" r:id="rId3"/>
          </a:graphicData>
        </a:graphic>
      </p:graphicFrame>
      <p:cxnSp>
        <p:nvCxnSpPr>
          <p:cNvPr id="58" name="Connecteur droit 57">
            <a:extLst>
              <a:ext uri="{FF2B5EF4-FFF2-40B4-BE49-F238E27FC236}">
                <a16:creationId xmlns:a16="http://schemas.microsoft.com/office/drawing/2014/main" id="{D8B89989-EA2E-4845-947E-FC079C1D9935}"/>
              </a:ext>
            </a:extLst>
          </p:cNvPr>
          <p:cNvCxnSpPr>
            <a:cxnSpLocks/>
          </p:cNvCxnSpPr>
          <p:nvPr/>
        </p:nvCxnSpPr>
        <p:spPr>
          <a:xfrm>
            <a:off x="445352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5CFF8FE9-7B8D-4746-B693-EEC0BBEB6744}"/>
              </a:ext>
            </a:extLst>
          </p:cNvPr>
          <p:cNvCxnSpPr>
            <a:cxnSpLocks/>
          </p:cNvCxnSpPr>
          <p:nvPr/>
        </p:nvCxnSpPr>
        <p:spPr>
          <a:xfrm>
            <a:off x="634758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0C92BBAE-F974-4251-9BE4-2B3CA0641845}"/>
              </a:ext>
            </a:extLst>
          </p:cNvPr>
          <p:cNvCxnSpPr>
            <a:cxnSpLocks/>
          </p:cNvCxnSpPr>
          <p:nvPr/>
        </p:nvCxnSpPr>
        <p:spPr>
          <a:xfrm>
            <a:off x="8229567"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D815D0-691A-4467-997E-29AC2F9FB446}"/>
              </a:ext>
            </a:extLst>
          </p:cNvPr>
          <p:cNvCxnSpPr>
            <a:cxnSpLocks/>
          </p:cNvCxnSpPr>
          <p:nvPr/>
        </p:nvCxnSpPr>
        <p:spPr>
          <a:xfrm>
            <a:off x="10090748" y="171953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19306CB3-3DB9-4A0D-8414-F43BE61CBEB6}"/>
              </a:ext>
            </a:extLst>
          </p:cNvPr>
          <p:cNvSpPr txBox="1"/>
          <p:nvPr/>
        </p:nvSpPr>
        <p:spPr>
          <a:xfrm>
            <a:off x="2584985" y="1364464"/>
            <a:ext cx="1270420"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a:ea typeface="+mn-ea"/>
                <a:cs typeface="+mn-cs"/>
              </a:rPr>
              <a:t>TOTAL</a:t>
            </a:r>
          </a:p>
        </p:txBody>
      </p:sp>
      <p:grpSp>
        <p:nvGrpSpPr>
          <p:cNvPr id="63" name="Groupe R1">
            <a:extLst>
              <a:ext uri="{FF2B5EF4-FFF2-40B4-BE49-F238E27FC236}">
                <a16:creationId xmlns:a16="http://schemas.microsoft.com/office/drawing/2014/main" id="{4F456755-2696-465C-B564-1FDEDCCB1663}"/>
              </a:ext>
            </a:extLst>
          </p:cNvPr>
          <p:cNvGrpSpPr/>
          <p:nvPr/>
        </p:nvGrpSpPr>
        <p:grpSpPr>
          <a:xfrm>
            <a:off x="1085775" y="2347350"/>
            <a:ext cx="1305311" cy="1195873"/>
            <a:chOff x="1085775" y="2343507"/>
            <a:chExt cx="1305311" cy="1195873"/>
          </a:xfrm>
        </p:grpSpPr>
        <p:sp>
          <p:nvSpPr>
            <p:cNvPr id="64" name="Label R1">
              <a:extLst>
                <a:ext uri="{FF2B5EF4-FFF2-40B4-BE49-F238E27FC236}">
                  <a16:creationId xmlns:a16="http://schemas.microsoft.com/office/drawing/2014/main" id="{7DF283F0-F1CF-431C-AC84-E97C800A3567}"/>
                </a:ext>
              </a:extLst>
            </p:cNvPr>
            <p:cNvSpPr txBox="1"/>
            <p:nvPr/>
          </p:nvSpPr>
          <p:spPr>
            <a:xfrm>
              <a:off x="1095450" y="2862272"/>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5" name="CGR1">
              <a:extLst>
                <a:ext uri="{FF2B5EF4-FFF2-40B4-BE49-F238E27FC236}">
                  <a16:creationId xmlns:a16="http://schemas.microsoft.com/office/drawing/2014/main" id="{92AA5393-C938-4D06-962D-DA53A2C80D02}"/>
                </a:ext>
              </a:extLst>
            </p:cNvPr>
            <p:cNvCxnSpPr>
              <a:cxnSpLocks/>
            </p:cNvCxnSpPr>
            <p:nvPr/>
          </p:nvCxnSpPr>
          <p:spPr>
            <a:xfrm>
              <a:off x="2035161" y="3431224"/>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66" name="Graphique 65">
              <a:extLst>
                <a:ext uri="{FF2B5EF4-FFF2-40B4-BE49-F238E27FC236}">
                  <a16:creationId xmlns:a16="http://schemas.microsoft.com/office/drawing/2014/main" id="{37BC345A-CFEA-46B4-96E7-A5D1CEEC99B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85775" y="2343507"/>
              <a:ext cx="554318" cy="453989"/>
            </a:xfrm>
            <a:prstGeom prst="rect">
              <a:avLst/>
            </a:prstGeom>
          </p:spPr>
        </p:pic>
      </p:grpSp>
      <p:grpSp>
        <p:nvGrpSpPr>
          <p:cNvPr id="67" name="Groupe R2">
            <a:extLst>
              <a:ext uri="{FF2B5EF4-FFF2-40B4-BE49-F238E27FC236}">
                <a16:creationId xmlns:a16="http://schemas.microsoft.com/office/drawing/2014/main" id="{DE220118-B875-41D3-9283-6880CEF588B0}"/>
              </a:ext>
            </a:extLst>
          </p:cNvPr>
          <p:cNvGrpSpPr/>
          <p:nvPr/>
        </p:nvGrpSpPr>
        <p:grpSpPr>
          <a:xfrm>
            <a:off x="1064825" y="3859168"/>
            <a:ext cx="1315631" cy="895210"/>
            <a:chOff x="1064825" y="3994774"/>
            <a:chExt cx="1315631" cy="895210"/>
          </a:xfrm>
        </p:grpSpPr>
        <p:cxnSp>
          <p:nvCxnSpPr>
            <p:cNvPr id="68" name="Connecteur droit 67">
              <a:extLst>
                <a:ext uri="{FF2B5EF4-FFF2-40B4-BE49-F238E27FC236}">
                  <a16:creationId xmlns:a16="http://schemas.microsoft.com/office/drawing/2014/main" id="{0E564303-883C-4C1A-820A-AC19F8E8A09D}"/>
                </a:ext>
              </a:extLst>
            </p:cNvPr>
            <p:cNvCxnSpPr>
              <a:cxnSpLocks/>
            </p:cNvCxnSpPr>
            <p:nvPr/>
          </p:nvCxnSpPr>
          <p:spPr>
            <a:xfrm>
              <a:off x="2024531" y="4639706"/>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69" name="Label R2">
              <a:extLst>
                <a:ext uri="{FF2B5EF4-FFF2-40B4-BE49-F238E27FC236}">
                  <a16:creationId xmlns:a16="http://schemas.microsoft.com/office/drawing/2014/main" id="{006D92B8-2DE6-4694-992E-155FB724FE7F}"/>
                </a:ext>
              </a:extLst>
            </p:cNvPr>
            <p:cNvSpPr txBox="1"/>
            <p:nvPr/>
          </p:nvSpPr>
          <p:spPr>
            <a:xfrm>
              <a:off x="1120809" y="4551430"/>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70" name="Graphique 69">
              <a:extLst>
                <a:ext uri="{FF2B5EF4-FFF2-40B4-BE49-F238E27FC236}">
                  <a16:creationId xmlns:a16="http://schemas.microsoft.com/office/drawing/2014/main" id="{6A8BC4B1-B4A7-46BC-99A9-73FF5EF6F11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4825" y="3994774"/>
              <a:ext cx="549324" cy="497500"/>
            </a:xfrm>
            <a:prstGeom prst="rect">
              <a:avLst/>
            </a:prstGeom>
          </p:spPr>
        </p:pic>
      </p:grpSp>
      <p:pic>
        <p:nvPicPr>
          <p:cNvPr id="71" name="Graphique 70">
            <a:extLst>
              <a:ext uri="{FF2B5EF4-FFF2-40B4-BE49-F238E27FC236}">
                <a16:creationId xmlns:a16="http://schemas.microsoft.com/office/drawing/2014/main" id="{47B26224-7619-47A7-815D-942B5B3CA5A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41152" y="1078740"/>
            <a:ext cx="224742" cy="550027"/>
          </a:xfrm>
          <a:prstGeom prst="rect">
            <a:avLst/>
          </a:prstGeom>
        </p:spPr>
      </p:pic>
      <p:pic>
        <p:nvPicPr>
          <p:cNvPr id="72" name="Graphique 71">
            <a:extLst>
              <a:ext uri="{FF2B5EF4-FFF2-40B4-BE49-F238E27FC236}">
                <a16:creationId xmlns:a16="http://schemas.microsoft.com/office/drawing/2014/main" id="{6FEB7090-1E31-42DA-81EB-9F3537C90D2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168210" y="1078740"/>
            <a:ext cx="372599" cy="550027"/>
          </a:xfrm>
          <a:prstGeom prst="rect">
            <a:avLst/>
          </a:prstGeom>
        </p:spPr>
      </p:pic>
      <p:pic>
        <p:nvPicPr>
          <p:cNvPr id="73" name="Graphique 72">
            <a:extLst>
              <a:ext uri="{FF2B5EF4-FFF2-40B4-BE49-F238E27FC236}">
                <a16:creationId xmlns:a16="http://schemas.microsoft.com/office/drawing/2014/main" id="{9B8A883F-9AF2-406D-B283-C27911D65FE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8019262" y="1078740"/>
            <a:ext cx="431742" cy="544114"/>
          </a:xfrm>
          <a:prstGeom prst="rect">
            <a:avLst/>
          </a:prstGeom>
        </p:spPr>
      </p:pic>
      <p:pic>
        <p:nvPicPr>
          <p:cNvPr id="74" name="Graphique 73">
            <a:extLst>
              <a:ext uri="{FF2B5EF4-FFF2-40B4-BE49-F238E27FC236}">
                <a16:creationId xmlns:a16="http://schemas.microsoft.com/office/drawing/2014/main" id="{DD15E63A-1C4E-41A8-B4BD-09FA773A4B9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695729" y="1078740"/>
            <a:ext cx="798426" cy="544114"/>
          </a:xfrm>
          <a:prstGeom prst="rect">
            <a:avLst/>
          </a:prstGeom>
        </p:spPr>
      </p:pic>
      <p:sp>
        <p:nvSpPr>
          <p:cNvPr id="35" name="ZoneTexte 62">
            <a:extLst>
              <a:ext uri="{FF2B5EF4-FFF2-40B4-BE49-F238E27FC236}">
                <a16:creationId xmlns:a16="http://schemas.microsoft.com/office/drawing/2014/main" id="{99FEF2D3-F2AF-435D-A5E4-6FD3193AA425}"/>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Passenger cars</a:t>
            </a:r>
          </a:p>
        </p:txBody>
      </p:sp>
      <p:pic>
        <p:nvPicPr>
          <p:cNvPr id="36" name="Graphique 75">
            <a:extLst>
              <a:ext uri="{FF2B5EF4-FFF2-40B4-BE49-F238E27FC236}">
                <a16:creationId xmlns:a16="http://schemas.microsoft.com/office/drawing/2014/main" id="{5F3CE9DD-F377-4FAD-B458-95E1FC518CCC}"/>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639940" y="1502321"/>
            <a:ext cx="453989" cy="353661"/>
          </a:xfrm>
          <a:prstGeom prst="rect">
            <a:avLst/>
          </a:prstGeom>
        </p:spPr>
      </p:pic>
      <p:sp>
        <p:nvSpPr>
          <p:cNvPr id="45" name="ZoneTexte 22">
            <a:extLst>
              <a:ext uri="{FF2B5EF4-FFF2-40B4-BE49-F238E27FC236}">
                <a16:creationId xmlns:a16="http://schemas.microsoft.com/office/drawing/2014/main" id="{ECB38CEE-35AF-4B48-A937-9E0B6441A63E}"/>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pic>
        <p:nvPicPr>
          <p:cNvPr id="3" name="Image 2">
            <a:extLst>
              <a:ext uri="{FF2B5EF4-FFF2-40B4-BE49-F238E27FC236}">
                <a16:creationId xmlns:a16="http://schemas.microsoft.com/office/drawing/2014/main" id="{785963F2-6152-4C1F-B2AF-B7C465853B2E}"/>
              </a:ext>
            </a:extLst>
          </p:cNvPr>
          <p:cNvPicPr>
            <a:picLocks noChangeAspect="1"/>
          </p:cNvPicPr>
          <p:nvPr/>
        </p:nvPicPr>
        <p:blipFill>
          <a:blip r:embed="rId18"/>
          <a:stretch>
            <a:fillRect/>
          </a:stretch>
        </p:blipFill>
        <p:spPr>
          <a:xfrm>
            <a:off x="3286887" y="5303352"/>
            <a:ext cx="486737" cy="324365"/>
          </a:xfrm>
          <a:prstGeom prst="rect">
            <a:avLst/>
          </a:prstGeom>
        </p:spPr>
      </p:pic>
      <p:pic>
        <p:nvPicPr>
          <p:cNvPr id="6" name="Image 5">
            <a:extLst>
              <a:ext uri="{FF2B5EF4-FFF2-40B4-BE49-F238E27FC236}">
                <a16:creationId xmlns:a16="http://schemas.microsoft.com/office/drawing/2014/main" id="{A5C093D7-6C2D-41D0-A730-8336F26701B7}"/>
              </a:ext>
            </a:extLst>
          </p:cNvPr>
          <p:cNvPicPr>
            <a:picLocks noChangeAspect="1"/>
          </p:cNvPicPr>
          <p:nvPr/>
        </p:nvPicPr>
        <p:blipFill>
          <a:blip r:embed="rId19"/>
          <a:stretch>
            <a:fillRect/>
          </a:stretch>
        </p:blipFill>
        <p:spPr>
          <a:xfrm>
            <a:off x="2656305" y="5303257"/>
            <a:ext cx="486737" cy="324555"/>
          </a:xfrm>
          <a:prstGeom prst="rect">
            <a:avLst/>
          </a:prstGeom>
        </p:spPr>
      </p:pic>
      <p:sp>
        <p:nvSpPr>
          <p:cNvPr id="33" name="Rectangle 32">
            <a:extLst>
              <a:ext uri="{FF2B5EF4-FFF2-40B4-BE49-F238E27FC236}">
                <a16:creationId xmlns:a16="http://schemas.microsoft.com/office/drawing/2014/main" id="{307A396D-F4C0-41DE-9E84-F49ADB4C0859}"/>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1165996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89AD22F-D2BA-45D7-ABB8-99FF9C70AD7D}"/>
              </a:ext>
            </a:extLst>
          </p:cNvPr>
          <p:cNvSpPr>
            <a:spLocks noGrp="1"/>
          </p:cNvSpPr>
          <p:nvPr>
            <p:ph type="title"/>
          </p:nvPr>
        </p:nvSpPr>
        <p:spPr>
          <a:xfrm>
            <a:off x="359400" y="368010"/>
            <a:ext cx="11473200" cy="246221"/>
          </a:xfrm>
        </p:spPr>
        <p:txBody>
          <a:bodyPr/>
          <a:lstStyle/>
          <a:p>
            <a:r>
              <a:rPr lang="en-US" dirty="0">
                <a:latin typeface="+mn-lt"/>
              </a:rPr>
              <a:t>100% BATTERY ELECTRIC VEHICLE: implementation within company fleet policy*</a:t>
            </a:r>
            <a:endParaRPr lang="fr-FR" dirty="0">
              <a:latin typeface="+mn-lt"/>
            </a:endParaRPr>
          </a:p>
        </p:txBody>
      </p:sp>
      <p:sp>
        <p:nvSpPr>
          <p:cNvPr id="7" name="Espace réservé du numéro de diapositive 6">
            <a:extLst>
              <a:ext uri="{FF2B5EF4-FFF2-40B4-BE49-F238E27FC236}">
                <a16:creationId xmlns:a16="http://schemas.microsoft.com/office/drawing/2014/main" id="{A85A7E92-97A8-495C-9794-12A24180C600}"/>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61" name="ZoneTexte 61">
            <a:extLst>
              <a:ext uri="{FF2B5EF4-FFF2-40B4-BE49-F238E27FC236}">
                <a16:creationId xmlns:a16="http://schemas.microsoft.com/office/drawing/2014/main" id="{F64A59A6-1C89-4610-B602-49CD912A1C7E}"/>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a:ea typeface="+mn-ea"/>
                <a:cs typeface="+mn-cs"/>
              </a:rPr>
              <a:t>In %</a:t>
            </a:r>
          </a:p>
        </p:txBody>
      </p:sp>
      <p:grpSp>
        <p:nvGrpSpPr>
          <p:cNvPr id="63" name="Groupe 64">
            <a:extLst>
              <a:ext uri="{FF2B5EF4-FFF2-40B4-BE49-F238E27FC236}">
                <a16:creationId xmlns:a16="http://schemas.microsoft.com/office/drawing/2014/main" id="{5647EC53-01E4-4C23-8879-324F65722E16}"/>
              </a:ext>
            </a:extLst>
          </p:cNvPr>
          <p:cNvGrpSpPr/>
          <p:nvPr/>
        </p:nvGrpSpPr>
        <p:grpSpPr>
          <a:xfrm>
            <a:off x="-1" y="1755785"/>
            <a:ext cx="1669173" cy="1"/>
            <a:chOff x="8513442" y="720000"/>
            <a:chExt cx="3012811" cy="1"/>
          </a:xfrm>
        </p:grpSpPr>
        <p:cxnSp>
          <p:nvCxnSpPr>
            <p:cNvPr id="64" name="Connecteur droit 72">
              <a:extLst>
                <a:ext uri="{FF2B5EF4-FFF2-40B4-BE49-F238E27FC236}">
                  <a16:creationId xmlns:a16="http://schemas.microsoft.com/office/drawing/2014/main" id="{33D9CCAC-7E2B-4129-900B-B3C45512A653}"/>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Connecteur droit 73">
              <a:extLst>
                <a:ext uri="{FF2B5EF4-FFF2-40B4-BE49-F238E27FC236}">
                  <a16:creationId xmlns:a16="http://schemas.microsoft.com/office/drawing/2014/main" id="{ADA1B46F-508C-4E80-BAC8-7380B5C4AF10}"/>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6" name="Groupe R1">
            <a:extLst>
              <a:ext uri="{FF2B5EF4-FFF2-40B4-BE49-F238E27FC236}">
                <a16:creationId xmlns:a16="http://schemas.microsoft.com/office/drawing/2014/main" id="{EFD961DF-DACF-4D5A-A265-0D8F2E7129CA}"/>
              </a:ext>
            </a:extLst>
          </p:cNvPr>
          <p:cNvGrpSpPr/>
          <p:nvPr/>
        </p:nvGrpSpPr>
        <p:grpSpPr>
          <a:xfrm>
            <a:off x="295740" y="2614600"/>
            <a:ext cx="1305311" cy="1195873"/>
            <a:chOff x="295740" y="2652790"/>
            <a:chExt cx="1305311" cy="1195873"/>
          </a:xfrm>
        </p:grpSpPr>
        <p:sp>
          <p:nvSpPr>
            <p:cNvPr id="97" name="Label R1">
              <a:extLst>
                <a:ext uri="{FF2B5EF4-FFF2-40B4-BE49-F238E27FC236}">
                  <a16:creationId xmlns:a16="http://schemas.microsoft.com/office/drawing/2014/main" id="{4D21E410-3BA1-4901-9D73-50809D50659E}"/>
                </a:ext>
              </a:extLst>
            </p:cNvPr>
            <p:cNvSpPr txBox="1"/>
            <p:nvPr/>
          </p:nvSpPr>
          <p:spPr>
            <a:xfrm>
              <a:off x="305415" y="3171555"/>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98" name="CGR1">
              <a:extLst>
                <a:ext uri="{FF2B5EF4-FFF2-40B4-BE49-F238E27FC236}">
                  <a16:creationId xmlns:a16="http://schemas.microsoft.com/office/drawing/2014/main" id="{AFCE3A86-F59B-4ADD-8250-A8EF95446EEA}"/>
                </a:ext>
              </a:extLst>
            </p:cNvPr>
            <p:cNvCxnSpPr>
              <a:cxnSpLocks/>
            </p:cNvCxnSpPr>
            <p:nvPr/>
          </p:nvCxnSpPr>
          <p:spPr>
            <a:xfrm>
              <a:off x="1245126" y="3740507"/>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99" name="Graphique 98">
              <a:extLst>
                <a:ext uri="{FF2B5EF4-FFF2-40B4-BE49-F238E27FC236}">
                  <a16:creationId xmlns:a16="http://schemas.microsoft.com/office/drawing/2014/main" id="{1C8B9C00-ED02-4BA3-9086-6C0FCFF05D2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95740" y="2652790"/>
              <a:ext cx="554318" cy="453989"/>
            </a:xfrm>
            <a:prstGeom prst="rect">
              <a:avLst/>
            </a:prstGeom>
          </p:spPr>
        </p:pic>
      </p:grpSp>
      <p:grpSp>
        <p:nvGrpSpPr>
          <p:cNvPr id="100" name="Groupe R2">
            <a:extLst>
              <a:ext uri="{FF2B5EF4-FFF2-40B4-BE49-F238E27FC236}">
                <a16:creationId xmlns:a16="http://schemas.microsoft.com/office/drawing/2014/main" id="{77851D44-F7FF-4A30-8575-6FA99492FFF1}"/>
              </a:ext>
            </a:extLst>
          </p:cNvPr>
          <p:cNvGrpSpPr/>
          <p:nvPr/>
        </p:nvGrpSpPr>
        <p:grpSpPr>
          <a:xfrm>
            <a:off x="274790" y="4476054"/>
            <a:ext cx="1315631" cy="895210"/>
            <a:chOff x="274790" y="4304057"/>
            <a:chExt cx="1315631" cy="895210"/>
          </a:xfrm>
        </p:grpSpPr>
        <p:cxnSp>
          <p:nvCxnSpPr>
            <p:cNvPr id="101" name="Connecteur droit 100">
              <a:extLst>
                <a:ext uri="{FF2B5EF4-FFF2-40B4-BE49-F238E27FC236}">
                  <a16:creationId xmlns:a16="http://schemas.microsoft.com/office/drawing/2014/main" id="{CDECCF9F-3013-40A1-9E5B-F8587B88C278}"/>
                </a:ext>
              </a:extLst>
            </p:cNvPr>
            <p:cNvCxnSpPr>
              <a:cxnSpLocks/>
            </p:cNvCxnSpPr>
            <p:nvPr/>
          </p:nvCxnSpPr>
          <p:spPr>
            <a:xfrm>
              <a:off x="1234496" y="4948989"/>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02" name="Label R2">
              <a:extLst>
                <a:ext uri="{FF2B5EF4-FFF2-40B4-BE49-F238E27FC236}">
                  <a16:creationId xmlns:a16="http://schemas.microsoft.com/office/drawing/2014/main" id="{13E187D7-A237-4392-AD98-2FAC3B41A490}"/>
                </a:ext>
              </a:extLst>
            </p:cNvPr>
            <p:cNvSpPr txBox="1"/>
            <p:nvPr/>
          </p:nvSpPr>
          <p:spPr>
            <a:xfrm>
              <a:off x="330774" y="4860713"/>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103" name="Graphique 102">
              <a:extLst>
                <a:ext uri="{FF2B5EF4-FFF2-40B4-BE49-F238E27FC236}">
                  <a16:creationId xmlns:a16="http://schemas.microsoft.com/office/drawing/2014/main" id="{B6BABBD4-09EC-46E3-97AD-4EF122DDDB6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74790" y="4304057"/>
              <a:ext cx="549324" cy="497500"/>
            </a:xfrm>
            <a:prstGeom prst="rect">
              <a:avLst/>
            </a:prstGeom>
          </p:spPr>
        </p:pic>
      </p:grpSp>
      <p:graphicFrame>
        <p:nvGraphicFramePr>
          <p:cNvPr id="104" name="Graphique Slide">
            <a:extLst>
              <a:ext uri="{FF2B5EF4-FFF2-40B4-BE49-F238E27FC236}">
                <a16:creationId xmlns:a16="http://schemas.microsoft.com/office/drawing/2014/main" id="{8E83480D-2F17-4EDB-8EAF-1E9F21BABE95}"/>
              </a:ext>
            </a:extLst>
          </p:cNvPr>
          <p:cNvGraphicFramePr>
            <a:graphicFrameLocks/>
          </p:cNvGraphicFramePr>
          <p:nvPr/>
        </p:nvGraphicFramePr>
        <p:xfrm>
          <a:off x="1614127" y="569346"/>
          <a:ext cx="10022644" cy="5636832"/>
        </p:xfrm>
        <a:graphic>
          <a:graphicData uri="http://schemas.openxmlformats.org/drawingml/2006/chart">
            <c:chart xmlns:c="http://schemas.openxmlformats.org/drawingml/2006/chart" xmlns:r="http://schemas.openxmlformats.org/officeDocument/2006/relationships" r:id="rId7"/>
          </a:graphicData>
        </a:graphic>
      </p:graphicFrame>
      <p:sp>
        <p:nvSpPr>
          <p:cNvPr id="106" name="R1_Bench">
            <a:extLst>
              <a:ext uri="{FF2B5EF4-FFF2-40B4-BE49-F238E27FC236}">
                <a16:creationId xmlns:a16="http://schemas.microsoft.com/office/drawing/2014/main" id="{F62BED8B-EE31-4F1A-BCBA-50E1EE3BB2A9}"/>
              </a:ext>
            </a:extLst>
          </p:cNvPr>
          <p:cNvSpPr txBox="1"/>
          <p:nvPr/>
        </p:nvSpPr>
        <p:spPr>
          <a:xfrm>
            <a:off x="11844888" y="3810468"/>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34</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R2_Bench">
            <a:extLst>
              <a:ext uri="{FF2B5EF4-FFF2-40B4-BE49-F238E27FC236}">
                <a16:creationId xmlns:a16="http://schemas.microsoft.com/office/drawing/2014/main" id="{14DA0C37-8D55-4B6D-ABC6-887BC70CEB53}"/>
              </a:ext>
            </a:extLst>
          </p:cNvPr>
          <p:cNvSpPr txBox="1"/>
          <p:nvPr/>
        </p:nvSpPr>
        <p:spPr>
          <a:xfrm>
            <a:off x="11844888" y="4586329"/>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19</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114" name="flag_Bench1">
            <a:extLst>
              <a:ext uri="{FF2B5EF4-FFF2-40B4-BE49-F238E27FC236}">
                <a16:creationId xmlns:a16="http://schemas.microsoft.com/office/drawing/2014/main" id="{8C60560D-3848-486D-BA0D-ED74CA02650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3809521"/>
            <a:ext cx="290591" cy="201178"/>
          </a:xfrm>
          <a:prstGeom prst="rect">
            <a:avLst/>
          </a:prstGeom>
        </p:spPr>
      </p:pic>
      <p:pic>
        <p:nvPicPr>
          <p:cNvPr id="115" name="flag_Bench2">
            <a:extLst>
              <a:ext uri="{FF2B5EF4-FFF2-40B4-BE49-F238E27FC236}">
                <a16:creationId xmlns:a16="http://schemas.microsoft.com/office/drawing/2014/main" id="{1FE77335-AB80-4605-BB8A-47B6AD3A9B5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4571734"/>
            <a:ext cx="290591" cy="201178"/>
          </a:xfrm>
          <a:prstGeom prst="rect">
            <a:avLst/>
          </a:prstGeom>
        </p:spPr>
      </p:pic>
      <p:sp>
        <p:nvSpPr>
          <p:cNvPr id="116" name="R1_Bench">
            <a:extLst>
              <a:ext uri="{FF2B5EF4-FFF2-40B4-BE49-F238E27FC236}">
                <a16:creationId xmlns:a16="http://schemas.microsoft.com/office/drawing/2014/main" id="{43AEE7A4-DA50-4FC7-9B19-89B3E2310ADE}"/>
              </a:ext>
            </a:extLst>
          </p:cNvPr>
          <p:cNvSpPr txBox="1"/>
          <p:nvPr/>
        </p:nvSpPr>
        <p:spPr>
          <a:xfrm>
            <a:off x="11844888" y="4102280"/>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29</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sp>
        <p:nvSpPr>
          <p:cNvPr id="117" name="R2_Bench">
            <a:extLst>
              <a:ext uri="{FF2B5EF4-FFF2-40B4-BE49-F238E27FC236}">
                <a16:creationId xmlns:a16="http://schemas.microsoft.com/office/drawing/2014/main" id="{854F7E0B-57C4-4389-889D-E0B56FDC30CE}"/>
              </a:ext>
            </a:extLst>
          </p:cNvPr>
          <p:cNvSpPr txBox="1"/>
          <p:nvPr/>
        </p:nvSpPr>
        <p:spPr>
          <a:xfrm>
            <a:off x="11844888" y="4886544"/>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16</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pic>
        <p:nvPicPr>
          <p:cNvPr id="118" name="Picture 55" descr="A picture containing text&#10;&#10;Description automatically generated">
            <a:extLst>
              <a:ext uri="{FF2B5EF4-FFF2-40B4-BE49-F238E27FC236}">
                <a16:creationId xmlns:a16="http://schemas.microsoft.com/office/drawing/2014/main" id="{0A1CA3F0-B968-4350-9983-919B59376996}"/>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4079516"/>
            <a:ext cx="256585" cy="263750"/>
          </a:xfrm>
          <a:prstGeom prst="rect">
            <a:avLst/>
          </a:prstGeom>
          <a:ln>
            <a:noFill/>
          </a:ln>
        </p:spPr>
      </p:pic>
      <p:pic>
        <p:nvPicPr>
          <p:cNvPr id="119" name="Picture 56" descr="A picture containing text&#10;&#10;Description automatically generated">
            <a:extLst>
              <a:ext uri="{FF2B5EF4-FFF2-40B4-BE49-F238E27FC236}">
                <a16:creationId xmlns:a16="http://schemas.microsoft.com/office/drawing/2014/main" id="{CB221788-474F-44D7-974E-EC10F13210C1}"/>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4838526"/>
            <a:ext cx="256585" cy="263750"/>
          </a:xfrm>
          <a:prstGeom prst="rect">
            <a:avLst/>
          </a:prstGeom>
          <a:ln>
            <a:noFill/>
          </a:ln>
        </p:spPr>
      </p:pic>
      <p:graphicFrame>
        <p:nvGraphicFramePr>
          <p:cNvPr id="120" name="Tableau 96">
            <a:extLst>
              <a:ext uri="{FF2B5EF4-FFF2-40B4-BE49-F238E27FC236}">
                <a16:creationId xmlns:a16="http://schemas.microsoft.com/office/drawing/2014/main" id="{35A4F168-1D26-4FDB-A5EA-5E23664F19FF}"/>
              </a:ext>
            </a:extLst>
          </p:cNvPr>
          <p:cNvGraphicFramePr>
            <a:graphicFrameLocks noGrp="1"/>
          </p:cNvGraphicFramePr>
          <p:nvPr/>
        </p:nvGraphicFramePr>
        <p:xfrm>
          <a:off x="1585549" y="5589838"/>
          <a:ext cx="9896354" cy="399604"/>
        </p:xfrm>
        <a:graphic>
          <a:graphicData uri="http://schemas.openxmlformats.org/drawingml/2006/table">
            <a:tbl>
              <a:tblPr>
                <a:tableStyleId>{5C22544A-7EE6-4342-B048-85BDC9FD1C3A}</a:tableStyleId>
              </a:tblPr>
              <a:tblGrid>
                <a:gridCol w="380629">
                  <a:extLst>
                    <a:ext uri="{9D8B030D-6E8A-4147-A177-3AD203B41FA5}">
                      <a16:colId xmlns:a16="http://schemas.microsoft.com/office/drawing/2014/main" val="2636464298"/>
                    </a:ext>
                  </a:extLst>
                </a:gridCol>
                <a:gridCol w="380629">
                  <a:extLst>
                    <a:ext uri="{9D8B030D-6E8A-4147-A177-3AD203B41FA5}">
                      <a16:colId xmlns:a16="http://schemas.microsoft.com/office/drawing/2014/main" val="762721362"/>
                    </a:ext>
                  </a:extLst>
                </a:gridCol>
                <a:gridCol w="380629">
                  <a:extLst>
                    <a:ext uri="{9D8B030D-6E8A-4147-A177-3AD203B41FA5}">
                      <a16:colId xmlns:a16="http://schemas.microsoft.com/office/drawing/2014/main" val="837911860"/>
                    </a:ext>
                  </a:extLst>
                </a:gridCol>
                <a:gridCol w="380629">
                  <a:extLst>
                    <a:ext uri="{9D8B030D-6E8A-4147-A177-3AD203B41FA5}">
                      <a16:colId xmlns:a16="http://schemas.microsoft.com/office/drawing/2014/main" val="1175011300"/>
                    </a:ext>
                  </a:extLst>
                </a:gridCol>
                <a:gridCol w="380629">
                  <a:extLst>
                    <a:ext uri="{9D8B030D-6E8A-4147-A177-3AD203B41FA5}">
                      <a16:colId xmlns:a16="http://schemas.microsoft.com/office/drawing/2014/main" val="2158390868"/>
                    </a:ext>
                  </a:extLst>
                </a:gridCol>
                <a:gridCol w="380629">
                  <a:extLst>
                    <a:ext uri="{9D8B030D-6E8A-4147-A177-3AD203B41FA5}">
                      <a16:colId xmlns:a16="http://schemas.microsoft.com/office/drawing/2014/main" val="3706698877"/>
                    </a:ext>
                  </a:extLst>
                </a:gridCol>
                <a:gridCol w="380629">
                  <a:extLst>
                    <a:ext uri="{9D8B030D-6E8A-4147-A177-3AD203B41FA5}">
                      <a16:colId xmlns:a16="http://schemas.microsoft.com/office/drawing/2014/main" val="3174407786"/>
                    </a:ext>
                  </a:extLst>
                </a:gridCol>
                <a:gridCol w="380629">
                  <a:extLst>
                    <a:ext uri="{9D8B030D-6E8A-4147-A177-3AD203B41FA5}">
                      <a16:colId xmlns:a16="http://schemas.microsoft.com/office/drawing/2014/main" val="2416713272"/>
                    </a:ext>
                  </a:extLst>
                </a:gridCol>
                <a:gridCol w="380629">
                  <a:extLst>
                    <a:ext uri="{9D8B030D-6E8A-4147-A177-3AD203B41FA5}">
                      <a16:colId xmlns:a16="http://schemas.microsoft.com/office/drawing/2014/main" val="2258208263"/>
                    </a:ext>
                  </a:extLst>
                </a:gridCol>
                <a:gridCol w="380629">
                  <a:extLst>
                    <a:ext uri="{9D8B030D-6E8A-4147-A177-3AD203B41FA5}">
                      <a16:colId xmlns:a16="http://schemas.microsoft.com/office/drawing/2014/main" val="1601418270"/>
                    </a:ext>
                  </a:extLst>
                </a:gridCol>
                <a:gridCol w="380629">
                  <a:extLst>
                    <a:ext uri="{9D8B030D-6E8A-4147-A177-3AD203B41FA5}">
                      <a16:colId xmlns:a16="http://schemas.microsoft.com/office/drawing/2014/main" val="565892123"/>
                    </a:ext>
                  </a:extLst>
                </a:gridCol>
                <a:gridCol w="380629">
                  <a:extLst>
                    <a:ext uri="{9D8B030D-6E8A-4147-A177-3AD203B41FA5}">
                      <a16:colId xmlns:a16="http://schemas.microsoft.com/office/drawing/2014/main" val="2432318168"/>
                    </a:ext>
                  </a:extLst>
                </a:gridCol>
                <a:gridCol w="380629">
                  <a:extLst>
                    <a:ext uri="{9D8B030D-6E8A-4147-A177-3AD203B41FA5}">
                      <a16:colId xmlns:a16="http://schemas.microsoft.com/office/drawing/2014/main" val="1911352748"/>
                    </a:ext>
                  </a:extLst>
                </a:gridCol>
                <a:gridCol w="380629">
                  <a:extLst>
                    <a:ext uri="{9D8B030D-6E8A-4147-A177-3AD203B41FA5}">
                      <a16:colId xmlns:a16="http://schemas.microsoft.com/office/drawing/2014/main" val="3188861593"/>
                    </a:ext>
                  </a:extLst>
                </a:gridCol>
                <a:gridCol w="380629">
                  <a:extLst>
                    <a:ext uri="{9D8B030D-6E8A-4147-A177-3AD203B41FA5}">
                      <a16:colId xmlns:a16="http://schemas.microsoft.com/office/drawing/2014/main" val="1889501881"/>
                    </a:ext>
                  </a:extLst>
                </a:gridCol>
                <a:gridCol w="380629">
                  <a:extLst>
                    <a:ext uri="{9D8B030D-6E8A-4147-A177-3AD203B41FA5}">
                      <a16:colId xmlns:a16="http://schemas.microsoft.com/office/drawing/2014/main" val="816911396"/>
                    </a:ext>
                  </a:extLst>
                </a:gridCol>
                <a:gridCol w="380629">
                  <a:extLst>
                    <a:ext uri="{9D8B030D-6E8A-4147-A177-3AD203B41FA5}">
                      <a16:colId xmlns:a16="http://schemas.microsoft.com/office/drawing/2014/main" val="1126160287"/>
                    </a:ext>
                  </a:extLst>
                </a:gridCol>
                <a:gridCol w="380629">
                  <a:extLst>
                    <a:ext uri="{9D8B030D-6E8A-4147-A177-3AD203B41FA5}">
                      <a16:colId xmlns:a16="http://schemas.microsoft.com/office/drawing/2014/main" val="4165962195"/>
                    </a:ext>
                  </a:extLst>
                </a:gridCol>
                <a:gridCol w="380629">
                  <a:extLst>
                    <a:ext uri="{9D8B030D-6E8A-4147-A177-3AD203B41FA5}">
                      <a16:colId xmlns:a16="http://schemas.microsoft.com/office/drawing/2014/main" val="91057303"/>
                    </a:ext>
                  </a:extLst>
                </a:gridCol>
                <a:gridCol w="380629">
                  <a:extLst>
                    <a:ext uri="{9D8B030D-6E8A-4147-A177-3AD203B41FA5}">
                      <a16:colId xmlns:a16="http://schemas.microsoft.com/office/drawing/2014/main" val="4289292331"/>
                    </a:ext>
                  </a:extLst>
                </a:gridCol>
                <a:gridCol w="380629">
                  <a:extLst>
                    <a:ext uri="{9D8B030D-6E8A-4147-A177-3AD203B41FA5}">
                      <a16:colId xmlns:a16="http://schemas.microsoft.com/office/drawing/2014/main" val="814938909"/>
                    </a:ext>
                  </a:extLst>
                </a:gridCol>
                <a:gridCol w="380629">
                  <a:extLst>
                    <a:ext uri="{9D8B030D-6E8A-4147-A177-3AD203B41FA5}">
                      <a16:colId xmlns:a16="http://schemas.microsoft.com/office/drawing/2014/main" val="1739728774"/>
                    </a:ext>
                  </a:extLst>
                </a:gridCol>
                <a:gridCol w="380629">
                  <a:extLst>
                    <a:ext uri="{9D8B030D-6E8A-4147-A177-3AD203B41FA5}">
                      <a16:colId xmlns:a16="http://schemas.microsoft.com/office/drawing/2014/main" val="1436988609"/>
                    </a:ext>
                  </a:extLst>
                </a:gridCol>
                <a:gridCol w="380629">
                  <a:extLst>
                    <a:ext uri="{9D8B030D-6E8A-4147-A177-3AD203B41FA5}">
                      <a16:colId xmlns:a16="http://schemas.microsoft.com/office/drawing/2014/main" val="876599203"/>
                    </a:ext>
                  </a:extLst>
                </a:gridCol>
                <a:gridCol w="380629">
                  <a:extLst>
                    <a:ext uri="{9D8B030D-6E8A-4147-A177-3AD203B41FA5}">
                      <a16:colId xmlns:a16="http://schemas.microsoft.com/office/drawing/2014/main" val="2272701257"/>
                    </a:ext>
                  </a:extLst>
                </a:gridCol>
                <a:gridCol w="38062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grpSp>
        <p:nvGrpSpPr>
          <p:cNvPr id="121" name="Group 97">
            <a:extLst>
              <a:ext uri="{FF2B5EF4-FFF2-40B4-BE49-F238E27FC236}">
                <a16:creationId xmlns:a16="http://schemas.microsoft.com/office/drawing/2014/main" id="{9CD54BF6-7563-41F6-97B3-34E3741574D7}"/>
              </a:ext>
            </a:extLst>
          </p:cNvPr>
          <p:cNvGrpSpPr/>
          <p:nvPr/>
        </p:nvGrpSpPr>
        <p:grpSpPr>
          <a:xfrm>
            <a:off x="1662574" y="5377105"/>
            <a:ext cx="9724974" cy="189739"/>
            <a:chOff x="1662574" y="5377105"/>
            <a:chExt cx="9724974" cy="189739"/>
          </a:xfrm>
        </p:grpSpPr>
        <p:pic>
          <p:nvPicPr>
            <p:cNvPr id="122" name="Picture 102" descr="Shape, rectangle&#10;&#10;Description automatically generated">
              <a:extLst>
                <a:ext uri="{FF2B5EF4-FFF2-40B4-BE49-F238E27FC236}">
                  <a16:creationId xmlns:a16="http://schemas.microsoft.com/office/drawing/2014/main" id="{FD74D267-417F-47A9-9C2E-840CD4D01E85}"/>
                </a:ext>
              </a:extLst>
            </p:cNvPr>
            <p:cNvPicPr>
              <a:picLocks noChangeAspect="1"/>
            </p:cNvPicPr>
            <p:nvPr/>
          </p:nvPicPr>
          <p:blipFill>
            <a:blip r:embed="rId12"/>
            <a:stretch>
              <a:fillRect/>
            </a:stretch>
          </p:blipFill>
          <p:spPr>
            <a:xfrm>
              <a:off x="1662574" y="5387974"/>
              <a:ext cx="252000" cy="168000"/>
            </a:xfrm>
            <a:prstGeom prst="rect">
              <a:avLst/>
            </a:prstGeom>
          </p:spPr>
        </p:pic>
        <p:pic>
          <p:nvPicPr>
            <p:cNvPr id="123" name="Picture 103" descr="Logo&#10;&#10;Description automatically generated">
              <a:extLst>
                <a:ext uri="{FF2B5EF4-FFF2-40B4-BE49-F238E27FC236}">
                  <a16:creationId xmlns:a16="http://schemas.microsoft.com/office/drawing/2014/main" id="{54BED35E-4C64-4BFF-B6F4-841BC618CBDD}"/>
                </a:ext>
              </a:extLst>
            </p:cNvPr>
            <p:cNvPicPr>
              <a:picLocks noChangeAspect="1"/>
            </p:cNvPicPr>
            <p:nvPr/>
          </p:nvPicPr>
          <p:blipFill>
            <a:blip r:embed="rId13"/>
            <a:stretch>
              <a:fillRect/>
            </a:stretch>
          </p:blipFill>
          <p:spPr>
            <a:xfrm>
              <a:off x="2041493" y="5387783"/>
              <a:ext cx="252000" cy="168382"/>
            </a:xfrm>
            <a:prstGeom prst="rect">
              <a:avLst/>
            </a:prstGeom>
          </p:spPr>
        </p:pic>
        <p:pic>
          <p:nvPicPr>
            <p:cNvPr id="124" name="Picture 104" descr="Shape, background pattern&#10;&#10;Description automatically generated">
              <a:extLst>
                <a:ext uri="{FF2B5EF4-FFF2-40B4-BE49-F238E27FC236}">
                  <a16:creationId xmlns:a16="http://schemas.microsoft.com/office/drawing/2014/main" id="{2C7E4C19-9611-47A5-9070-5F16B355108D}"/>
                </a:ext>
              </a:extLst>
            </p:cNvPr>
            <p:cNvPicPr>
              <a:picLocks noChangeAspect="1"/>
            </p:cNvPicPr>
            <p:nvPr/>
          </p:nvPicPr>
          <p:blipFill>
            <a:blip r:embed="rId14"/>
            <a:stretch>
              <a:fillRect/>
            </a:stretch>
          </p:blipFill>
          <p:spPr>
            <a:xfrm>
              <a:off x="2420412" y="5396374"/>
              <a:ext cx="252000" cy="151200"/>
            </a:xfrm>
            <a:prstGeom prst="rect">
              <a:avLst/>
            </a:prstGeom>
          </p:spPr>
        </p:pic>
        <p:pic>
          <p:nvPicPr>
            <p:cNvPr id="125" name="Image 22">
              <a:extLst>
                <a:ext uri="{FF2B5EF4-FFF2-40B4-BE49-F238E27FC236}">
                  <a16:creationId xmlns:a16="http://schemas.microsoft.com/office/drawing/2014/main" id="{49538CFF-F79F-407D-AA8F-B17A4BC7473E}"/>
                </a:ext>
              </a:extLst>
            </p:cNvPr>
            <p:cNvPicPr>
              <a:picLocks noChangeAspect="1"/>
            </p:cNvPicPr>
            <p:nvPr/>
          </p:nvPicPr>
          <p:blipFill>
            <a:blip r:embed="rId15"/>
            <a:stretch>
              <a:fillRect/>
            </a:stretch>
          </p:blipFill>
          <p:spPr>
            <a:xfrm flipH="1">
              <a:off x="2799331" y="5387958"/>
              <a:ext cx="252000" cy="168033"/>
            </a:xfrm>
            <a:prstGeom prst="rect">
              <a:avLst/>
            </a:prstGeom>
          </p:spPr>
        </p:pic>
        <p:pic>
          <p:nvPicPr>
            <p:cNvPr id="126" name="Image 25">
              <a:extLst>
                <a:ext uri="{FF2B5EF4-FFF2-40B4-BE49-F238E27FC236}">
                  <a16:creationId xmlns:a16="http://schemas.microsoft.com/office/drawing/2014/main" id="{723E44A9-83DA-4A06-9EDD-08DDE0158738}"/>
                </a:ext>
              </a:extLst>
            </p:cNvPr>
            <p:cNvPicPr>
              <a:picLocks noChangeAspect="1"/>
            </p:cNvPicPr>
            <p:nvPr/>
          </p:nvPicPr>
          <p:blipFill>
            <a:blip r:embed="rId16"/>
            <a:stretch>
              <a:fillRect/>
            </a:stretch>
          </p:blipFill>
          <p:spPr>
            <a:xfrm>
              <a:off x="3178250" y="5387995"/>
              <a:ext cx="252000" cy="167958"/>
            </a:xfrm>
            <a:prstGeom prst="rect">
              <a:avLst/>
            </a:prstGeom>
          </p:spPr>
        </p:pic>
        <p:pic>
          <p:nvPicPr>
            <p:cNvPr id="127" name="Image 28">
              <a:extLst>
                <a:ext uri="{FF2B5EF4-FFF2-40B4-BE49-F238E27FC236}">
                  <a16:creationId xmlns:a16="http://schemas.microsoft.com/office/drawing/2014/main" id="{E6D30122-ACAB-445F-91BF-2F04A5EC90F4}"/>
                </a:ext>
              </a:extLst>
            </p:cNvPr>
            <p:cNvPicPr>
              <a:picLocks noChangeAspect="1"/>
            </p:cNvPicPr>
            <p:nvPr/>
          </p:nvPicPr>
          <p:blipFill>
            <a:blip r:embed="rId17"/>
            <a:stretch>
              <a:fillRect/>
            </a:stretch>
          </p:blipFill>
          <p:spPr>
            <a:xfrm>
              <a:off x="3557169" y="5387958"/>
              <a:ext cx="252000" cy="168033"/>
            </a:xfrm>
            <a:prstGeom prst="rect">
              <a:avLst/>
            </a:prstGeom>
          </p:spPr>
        </p:pic>
        <p:pic>
          <p:nvPicPr>
            <p:cNvPr id="128" name="Image 30">
              <a:extLst>
                <a:ext uri="{FF2B5EF4-FFF2-40B4-BE49-F238E27FC236}">
                  <a16:creationId xmlns:a16="http://schemas.microsoft.com/office/drawing/2014/main" id="{2497D9AF-2BFA-4843-BF58-0D26FA6BD66F}"/>
                </a:ext>
              </a:extLst>
            </p:cNvPr>
            <p:cNvPicPr>
              <a:picLocks noChangeAspect="1"/>
            </p:cNvPicPr>
            <p:nvPr/>
          </p:nvPicPr>
          <p:blipFill>
            <a:blip r:embed="rId18"/>
            <a:stretch>
              <a:fillRect/>
            </a:stretch>
          </p:blipFill>
          <p:spPr>
            <a:xfrm>
              <a:off x="3936088" y="5387974"/>
              <a:ext cx="252000" cy="168000"/>
            </a:xfrm>
            <a:prstGeom prst="rect">
              <a:avLst/>
            </a:prstGeom>
          </p:spPr>
        </p:pic>
        <p:pic>
          <p:nvPicPr>
            <p:cNvPr id="129" name="Image 41">
              <a:extLst>
                <a:ext uri="{FF2B5EF4-FFF2-40B4-BE49-F238E27FC236}">
                  <a16:creationId xmlns:a16="http://schemas.microsoft.com/office/drawing/2014/main" id="{1522DCF5-0144-4148-BEE7-DD78AD9AF043}"/>
                </a:ext>
              </a:extLst>
            </p:cNvPr>
            <p:cNvPicPr>
              <a:picLocks noChangeAspect="1"/>
            </p:cNvPicPr>
            <p:nvPr/>
          </p:nvPicPr>
          <p:blipFill>
            <a:blip r:embed="rId19"/>
            <a:stretch>
              <a:fillRect/>
            </a:stretch>
          </p:blipFill>
          <p:spPr>
            <a:xfrm>
              <a:off x="4315007" y="5387974"/>
              <a:ext cx="252000" cy="168000"/>
            </a:xfrm>
            <a:prstGeom prst="rect">
              <a:avLst/>
            </a:prstGeom>
          </p:spPr>
        </p:pic>
        <p:pic>
          <p:nvPicPr>
            <p:cNvPr id="130" name="Image 45">
              <a:extLst>
                <a:ext uri="{FF2B5EF4-FFF2-40B4-BE49-F238E27FC236}">
                  <a16:creationId xmlns:a16="http://schemas.microsoft.com/office/drawing/2014/main" id="{D164A0C2-0178-4349-A48E-59312ABCB555}"/>
                </a:ext>
              </a:extLst>
            </p:cNvPr>
            <p:cNvPicPr>
              <a:picLocks noChangeAspect="1"/>
            </p:cNvPicPr>
            <p:nvPr/>
          </p:nvPicPr>
          <p:blipFill>
            <a:blip r:embed="rId20"/>
            <a:stretch>
              <a:fillRect/>
            </a:stretch>
          </p:blipFill>
          <p:spPr>
            <a:xfrm>
              <a:off x="5072834" y="5387958"/>
              <a:ext cx="252000" cy="168033"/>
            </a:xfrm>
            <a:prstGeom prst="rect">
              <a:avLst/>
            </a:prstGeom>
          </p:spPr>
        </p:pic>
        <p:pic>
          <p:nvPicPr>
            <p:cNvPr id="131" name="Image 47">
              <a:extLst>
                <a:ext uri="{FF2B5EF4-FFF2-40B4-BE49-F238E27FC236}">
                  <a16:creationId xmlns:a16="http://schemas.microsoft.com/office/drawing/2014/main" id="{E2767645-4B6B-4077-B508-823241590C9C}"/>
                </a:ext>
              </a:extLst>
            </p:cNvPr>
            <p:cNvPicPr>
              <a:picLocks noChangeAspect="1"/>
            </p:cNvPicPr>
            <p:nvPr/>
          </p:nvPicPr>
          <p:blipFill>
            <a:blip r:embed="rId21"/>
            <a:stretch>
              <a:fillRect/>
            </a:stretch>
          </p:blipFill>
          <p:spPr>
            <a:xfrm>
              <a:off x="5451753" y="5396374"/>
              <a:ext cx="252000" cy="151200"/>
            </a:xfrm>
            <a:prstGeom prst="rect">
              <a:avLst/>
            </a:prstGeom>
          </p:spPr>
        </p:pic>
        <p:pic>
          <p:nvPicPr>
            <p:cNvPr id="132" name="Image 49">
              <a:extLst>
                <a:ext uri="{FF2B5EF4-FFF2-40B4-BE49-F238E27FC236}">
                  <a16:creationId xmlns:a16="http://schemas.microsoft.com/office/drawing/2014/main" id="{170D3E4D-0BC6-41FF-9E8F-DEB1BC5CB443}"/>
                </a:ext>
              </a:extLst>
            </p:cNvPr>
            <p:cNvPicPr>
              <a:picLocks noChangeAspect="1"/>
            </p:cNvPicPr>
            <p:nvPr/>
          </p:nvPicPr>
          <p:blipFill>
            <a:blip r:embed="rId22"/>
            <a:stretch>
              <a:fillRect/>
            </a:stretch>
          </p:blipFill>
          <p:spPr>
            <a:xfrm>
              <a:off x="5830672" y="5388007"/>
              <a:ext cx="252000" cy="167934"/>
            </a:xfrm>
            <a:prstGeom prst="rect">
              <a:avLst/>
            </a:prstGeom>
          </p:spPr>
        </p:pic>
        <p:pic>
          <p:nvPicPr>
            <p:cNvPr id="133" name="Image 51">
              <a:extLst>
                <a:ext uri="{FF2B5EF4-FFF2-40B4-BE49-F238E27FC236}">
                  <a16:creationId xmlns:a16="http://schemas.microsoft.com/office/drawing/2014/main" id="{93085AE4-30D4-45AA-955C-76CACFC0237D}"/>
                </a:ext>
              </a:extLst>
            </p:cNvPr>
            <p:cNvPicPr>
              <a:picLocks noChangeAspect="1"/>
            </p:cNvPicPr>
            <p:nvPr/>
          </p:nvPicPr>
          <p:blipFill>
            <a:blip r:embed="rId23"/>
            <a:stretch>
              <a:fillRect/>
            </a:stretch>
          </p:blipFill>
          <p:spPr>
            <a:xfrm>
              <a:off x="6209591" y="5387958"/>
              <a:ext cx="252000" cy="168033"/>
            </a:xfrm>
            <a:prstGeom prst="rect">
              <a:avLst/>
            </a:prstGeom>
          </p:spPr>
        </p:pic>
        <p:pic>
          <p:nvPicPr>
            <p:cNvPr id="134" name="Image 53">
              <a:extLst>
                <a:ext uri="{FF2B5EF4-FFF2-40B4-BE49-F238E27FC236}">
                  <a16:creationId xmlns:a16="http://schemas.microsoft.com/office/drawing/2014/main" id="{2A9C68C4-5EBB-4AD8-8205-4F97BD1C1634}"/>
                </a:ext>
              </a:extLst>
            </p:cNvPr>
            <p:cNvPicPr>
              <a:picLocks noChangeAspect="1"/>
            </p:cNvPicPr>
            <p:nvPr/>
          </p:nvPicPr>
          <p:blipFill>
            <a:blip r:embed="rId24"/>
            <a:stretch>
              <a:fillRect/>
            </a:stretch>
          </p:blipFill>
          <p:spPr>
            <a:xfrm>
              <a:off x="6588510" y="5393224"/>
              <a:ext cx="252000" cy="157500"/>
            </a:xfrm>
            <a:prstGeom prst="rect">
              <a:avLst/>
            </a:prstGeom>
          </p:spPr>
        </p:pic>
        <p:pic>
          <p:nvPicPr>
            <p:cNvPr id="135" name="Image 55">
              <a:extLst>
                <a:ext uri="{FF2B5EF4-FFF2-40B4-BE49-F238E27FC236}">
                  <a16:creationId xmlns:a16="http://schemas.microsoft.com/office/drawing/2014/main" id="{87812BDA-8926-48B1-8700-47CFB58CB138}"/>
                </a:ext>
              </a:extLst>
            </p:cNvPr>
            <p:cNvPicPr>
              <a:picLocks noChangeAspect="1"/>
            </p:cNvPicPr>
            <p:nvPr/>
          </p:nvPicPr>
          <p:blipFill>
            <a:blip r:embed="rId25"/>
            <a:stretch>
              <a:fillRect/>
            </a:stretch>
          </p:blipFill>
          <p:spPr>
            <a:xfrm>
              <a:off x="6967429" y="5388056"/>
              <a:ext cx="252000" cy="167836"/>
            </a:xfrm>
            <a:prstGeom prst="rect">
              <a:avLst/>
            </a:prstGeom>
          </p:spPr>
        </p:pic>
        <p:pic>
          <p:nvPicPr>
            <p:cNvPr id="136" name="Image 57">
              <a:extLst>
                <a:ext uri="{FF2B5EF4-FFF2-40B4-BE49-F238E27FC236}">
                  <a16:creationId xmlns:a16="http://schemas.microsoft.com/office/drawing/2014/main" id="{7C348464-D888-4706-ABB6-9B24E54D1702}"/>
                </a:ext>
              </a:extLst>
            </p:cNvPr>
            <p:cNvPicPr>
              <a:picLocks noChangeAspect="1"/>
            </p:cNvPicPr>
            <p:nvPr/>
          </p:nvPicPr>
          <p:blipFill>
            <a:blip r:embed="rId26"/>
            <a:stretch>
              <a:fillRect/>
            </a:stretch>
          </p:blipFill>
          <p:spPr>
            <a:xfrm>
              <a:off x="7346348" y="5387958"/>
              <a:ext cx="252000" cy="168033"/>
            </a:xfrm>
            <a:prstGeom prst="rect">
              <a:avLst/>
            </a:prstGeom>
          </p:spPr>
        </p:pic>
        <p:pic>
          <p:nvPicPr>
            <p:cNvPr id="137" name="Image 59" descr="Une image contenant texte, clipart&#10;&#10;Description générée automatiquement">
              <a:extLst>
                <a:ext uri="{FF2B5EF4-FFF2-40B4-BE49-F238E27FC236}">
                  <a16:creationId xmlns:a16="http://schemas.microsoft.com/office/drawing/2014/main" id="{58BA228D-C8C6-43AC-8DBD-FB59930D91A9}"/>
                </a:ext>
              </a:extLst>
            </p:cNvPr>
            <p:cNvPicPr>
              <a:picLocks noChangeAspect="1"/>
            </p:cNvPicPr>
            <p:nvPr/>
          </p:nvPicPr>
          <p:blipFill>
            <a:blip r:embed="rId27"/>
            <a:stretch>
              <a:fillRect/>
            </a:stretch>
          </p:blipFill>
          <p:spPr>
            <a:xfrm>
              <a:off x="7725267" y="5377105"/>
              <a:ext cx="252000" cy="189739"/>
            </a:xfrm>
            <a:prstGeom prst="rect">
              <a:avLst/>
            </a:prstGeom>
          </p:spPr>
        </p:pic>
        <p:pic>
          <p:nvPicPr>
            <p:cNvPr id="138" name="Image 61">
              <a:extLst>
                <a:ext uri="{FF2B5EF4-FFF2-40B4-BE49-F238E27FC236}">
                  <a16:creationId xmlns:a16="http://schemas.microsoft.com/office/drawing/2014/main" id="{0F892B90-8549-47B3-87C8-AC74F71EB560}"/>
                </a:ext>
              </a:extLst>
            </p:cNvPr>
            <p:cNvPicPr>
              <a:picLocks noChangeAspect="1"/>
            </p:cNvPicPr>
            <p:nvPr/>
          </p:nvPicPr>
          <p:blipFill>
            <a:blip r:embed="rId28"/>
            <a:stretch>
              <a:fillRect/>
            </a:stretch>
          </p:blipFill>
          <p:spPr>
            <a:xfrm>
              <a:off x="8104186" y="5394996"/>
              <a:ext cx="252000" cy="153956"/>
            </a:xfrm>
            <a:prstGeom prst="rect">
              <a:avLst/>
            </a:prstGeom>
          </p:spPr>
        </p:pic>
        <p:pic>
          <p:nvPicPr>
            <p:cNvPr id="139" name="Image 64">
              <a:extLst>
                <a:ext uri="{FF2B5EF4-FFF2-40B4-BE49-F238E27FC236}">
                  <a16:creationId xmlns:a16="http://schemas.microsoft.com/office/drawing/2014/main" id="{27503C0C-48DE-486C-8635-36BA3EBF93EC}"/>
                </a:ext>
              </a:extLst>
            </p:cNvPr>
            <p:cNvPicPr>
              <a:picLocks noChangeAspect="1"/>
            </p:cNvPicPr>
            <p:nvPr/>
          </p:nvPicPr>
          <p:blipFill>
            <a:blip r:embed="rId29"/>
            <a:stretch>
              <a:fillRect/>
            </a:stretch>
          </p:blipFill>
          <p:spPr>
            <a:xfrm>
              <a:off x="8483105" y="5380329"/>
              <a:ext cx="252000" cy="183291"/>
            </a:xfrm>
            <a:prstGeom prst="rect">
              <a:avLst/>
            </a:prstGeom>
          </p:spPr>
        </p:pic>
        <p:pic>
          <p:nvPicPr>
            <p:cNvPr id="140" name="Image 68">
              <a:extLst>
                <a:ext uri="{FF2B5EF4-FFF2-40B4-BE49-F238E27FC236}">
                  <a16:creationId xmlns:a16="http://schemas.microsoft.com/office/drawing/2014/main" id="{8CAC02EE-9A4D-405A-8028-344023C2C8E7}"/>
                </a:ext>
              </a:extLst>
            </p:cNvPr>
            <p:cNvPicPr>
              <a:picLocks noChangeAspect="1"/>
            </p:cNvPicPr>
            <p:nvPr/>
          </p:nvPicPr>
          <p:blipFill>
            <a:blip r:embed="rId30"/>
            <a:stretch>
              <a:fillRect/>
            </a:stretch>
          </p:blipFill>
          <p:spPr>
            <a:xfrm>
              <a:off x="8862024" y="5393224"/>
              <a:ext cx="252000" cy="157500"/>
            </a:xfrm>
            <a:prstGeom prst="rect">
              <a:avLst/>
            </a:prstGeom>
          </p:spPr>
        </p:pic>
        <p:pic>
          <p:nvPicPr>
            <p:cNvPr id="141" name="Image 70" descr="Une image contenant texte, graphiques vectoriels, carte de visite&#10;&#10;Description générée automatiquement">
              <a:extLst>
                <a:ext uri="{FF2B5EF4-FFF2-40B4-BE49-F238E27FC236}">
                  <a16:creationId xmlns:a16="http://schemas.microsoft.com/office/drawing/2014/main" id="{E2DE28CF-8CBF-49D1-8E6C-0B28A4013D18}"/>
                </a:ext>
              </a:extLst>
            </p:cNvPr>
            <p:cNvPicPr>
              <a:picLocks noChangeAspect="1"/>
            </p:cNvPicPr>
            <p:nvPr/>
          </p:nvPicPr>
          <p:blipFill>
            <a:blip r:embed="rId31"/>
            <a:stretch>
              <a:fillRect/>
            </a:stretch>
          </p:blipFill>
          <p:spPr>
            <a:xfrm>
              <a:off x="9240943" y="5383587"/>
              <a:ext cx="252000" cy="176775"/>
            </a:xfrm>
            <a:prstGeom prst="rect">
              <a:avLst/>
            </a:prstGeom>
          </p:spPr>
        </p:pic>
        <p:pic>
          <p:nvPicPr>
            <p:cNvPr id="142" name="Image 72">
              <a:extLst>
                <a:ext uri="{FF2B5EF4-FFF2-40B4-BE49-F238E27FC236}">
                  <a16:creationId xmlns:a16="http://schemas.microsoft.com/office/drawing/2014/main" id="{419B2DAD-D5CB-48FF-9FC3-C0A54F9A00E5}"/>
                </a:ext>
              </a:extLst>
            </p:cNvPr>
            <p:cNvPicPr>
              <a:picLocks noChangeAspect="1"/>
            </p:cNvPicPr>
            <p:nvPr/>
          </p:nvPicPr>
          <p:blipFill>
            <a:blip r:embed="rId32"/>
            <a:stretch>
              <a:fillRect/>
            </a:stretch>
          </p:blipFill>
          <p:spPr>
            <a:xfrm>
              <a:off x="9619862" y="5387958"/>
              <a:ext cx="252000" cy="168033"/>
            </a:xfrm>
            <a:prstGeom prst="rect">
              <a:avLst/>
            </a:prstGeom>
          </p:spPr>
        </p:pic>
        <p:pic>
          <p:nvPicPr>
            <p:cNvPr id="143" name="Image 74">
              <a:extLst>
                <a:ext uri="{FF2B5EF4-FFF2-40B4-BE49-F238E27FC236}">
                  <a16:creationId xmlns:a16="http://schemas.microsoft.com/office/drawing/2014/main" id="{CAA5066F-F253-4960-B57B-6827E77A796F}"/>
                </a:ext>
              </a:extLst>
            </p:cNvPr>
            <p:cNvPicPr>
              <a:picLocks noChangeAspect="1"/>
            </p:cNvPicPr>
            <p:nvPr/>
          </p:nvPicPr>
          <p:blipFill>
            <a:blip r:embed="rId33"/>
            <a:stretch>
              <a:fillRect/>
            </a:stretch>
          </p:blipFill>
          <p:spPr>
            <a:xfrm>
              <a:off x="9998781" y="5388007"/>
              <a:ext cx="252000" cy="167934"/>
            </a:xfrm>
            <a:prstGeom prst="rect">
              <a:avLst/>
            </a:prstGeom>
          </p:spPr>
        </p:pic>
        <p:pic>
          <p:nvPicPr>
            <p:cNvPr id="144" name="Image 76">
              <a:extLst>
                <a:ext uri="{FF2B5EF4-FFF2-40B4-BE49-F238E27FC236}">
                  <a16:creationId xmlns:a16="http://schemas.microsoft.com/office/drawing/2014/main" id="{5B6BF080-EBD3-4727-B14B-0DAD2957B866}"/>
                </a:ext>
              </a:extLst>
            </p:cNvPr>
            <p:cNvPicPr>
              <a:picLocks noChangeAspect="1"/>
            </p:cNvPicPr>
            <p:nvPr/>
          </p:nvPicPr>
          <p:blipFill>
            <a:blip r:embed="rId34"/>
            <a:stretch>
              <a:fillRect/>
            </a:stretch>
          </p:blipFill>
          <p:spPr>
            <a:xfrm>
              <a:off x="10377700" y="5387958"/>
              <a:ext cx="252000" cy="168033"/>
            </a:xfrm>
            <a:prstGeom prst="rect">
              <a:avLst/>
            </a:prstGeom>
          </p:spPr>
        </p:pic>
        <p:pic>
          <p:nvPicPr>
            <p:cNvPr id="145" name="Image 78">
              <a:extLst>
                <a:ext uri="{FF2B5EF4-FFF2-40B4-BE49-F238E27FC236}">
                  <a16:creationId xmlns:a16="http://schemas.microsoft.com/office/drawing/2014/main" id="{7A53D852-A5DA-40D6-B938-1F089D2B44BC}"/>
                </a:ext>
              </a:extLst>
            </p:cNvPr>
            <p:cNvPicPr>
              <a:picLocks noChangeAspect="1"/>
            </p:cNvPicPr>
            <p:nvPr/>
          </p:nvPicPr>
          <p:blipFill>
            <a:blip r:embed="rId35"/>
            <a:stretch>
              <a:fillRect/>
            </a:stretch>
          </p:blipFill>
          <p:spPr>
            <a:xfrm>
              <a:off x="10756619" y="5388007"/>
              <a:ext cx="252000" cy="167934"/>
            </a:xfrm>
            <a:prstGeom prst="rect">
              <a:avLst/>
            </a:prstGeom>
          </p:spPr>
        </p:pic>
        <p:pic>
          <p:nvPicPr>
            <p:cNvPr id="146" name="Image 80">
              <a:extLst>
                <a:ext uri="{FF2B5EF4-FFF2-40B4-BE49-F238E27FC236}">
                  <a16:creationId xmlns:a16="http://schemas.microsoft.com/office/drawing/2014/main" id="{C796D5D1-01E4-4D14-B678-C316D77B4C7D}"/>
                </a:ext>
              </a:extLst>
            </p:cNvPr>
            <p:cNvPicPr>
              <a:picLocks noChangeAspect="1"/>
            </p:cNvPicPr>
            <p:nvPr/>
          </p:nvPicPr>
          <p:blipFill>
            <a:blip r:embed="rId36"/>
            <a:stretch>
              <a:fillRect/>
            </a:stretch>
          </p:blipFill>
          <p:spPr>
            <a:xfrm>
              <a:off x="11135548" y="5387958"/>
              <a:ext cx="252000" cy="168033"/>
            </a:xfrm>
            <a:prstGeom prst="rect">
              <a:avLst/>
            </a:prstGeom>
          </p:spPr>
        </p:pic>
        <p:pic>
          <p:nvPicPr>
            <p:cNvPr id="147" name="Image 43">
              <a:extLst>
                <a:ext uri="{FF2B5EF4-FFF2-40B4-BE49-F238E27FC236}">
                  <a16:creationId xmlns:a16="http://schemas.microsoft.com/office/drawing/2014/main" id="{C6273C37-E8D2-4470-A870-4023B9361AF7}"/>
                </a:ext>
              </a:extLst>
            </p:cNvPr>
            <p:cNvPicPr>
              <a:picLocks noChangeAspect="1"/>
            </p:cNvPicPr>
            <p:nvPr/>
          </p:nvPicPr>
          <p:blipFill>
            <a:blip r:embed="rId37"/>
            <a:stretch>
              <a:fillRect/>
            </a:stretch>
          </p:blipFill>
          <p:spPr>
            <a:xfrm>
              <a:off x="4693926" y="5387374"/>
              <a:ext cx="251989" cy="169200"/>
            </a:xfrm>
            <a:prstGeom prst="rect">
              <a:avLst/>
            </a:prstGeom>
          </p:spPr>
        </p:pic>
      </p:grpSp>
      <p:sp>
        <p:nvSpPr>
          <p:cNvPr id="69" name="ZoneTexte 22">
            <a:extLst>
              <a:ext uri="{FF2B5EF4-FFF2-40B4-BE49-F238E27FC236}">
                <a16:creationId xmlns:a16="http://schemas.microsoft.com/office/drawing/2014/main" id="{6530BCA3-449F-4B9A-A080-5C50BA25E6A0}"/>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sp>
        <p:nvSpPr>
          <p:cNvPr id="70" name="ZoneTexte 62">
            <a:extLst>
              <a:ext uri="{FF2B5EF4-FFF2-40B4-BE49-F238E27FC236}">
                <a16:creationId xmlns:a16="http://schemas.microsoft.com/office/drawing/2014/main" id="{B112DF87-0717-4B38-BD92-8B8E596B4418}"/>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Passenger cars</a:t>
            </a:r>
          </a:p>
        </p:txBody>
      </p:sp>
      <p:pic>
        <p:nvPicPr>
          <p:cNvPr id="72" name="Graphique 75">
            <a:extLst>
              <a:ext uri="{FF2B5EF4-FFF2-40B4-BE49-F238E27FC236}">
                <a16:creationId xmlns:a16="http://schemas.microsoft.com/office/drawing/2014/main" id="{A89E18B1-4BCA-403D-AE77-8D37BE116990}"/>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639940" y="1502321"/>
            <a:ext cx="453989" cy="353661"/>
          </a:xfrm>
          <a:prstGeom prst="rect">
            <a:avLst/>
          </a:prstGeom>
        </p:spPr>
      </p:pic>
      <p:sp>
        <p:nvSpPr>
          <p:cNvPr id="58" name="Rectangle 57">
            <a:extLst>
              <a:ext uri="{FF2B5EF4-FFF2-40B4-BE49-F238E27FC236}">
                <a16:creationId xmlns:a16="http://schemas.microsoft.com/office/drawing/2014/main" id="{56858CB1-98C9-4E09-85B1-32F45431D6F6}"/>
              </a:ext>
            </a:extLst>
          </p:cNvPr>
          <p:cNvSpPr/>
          <p:nvPr/>
        </p:nvSpPr>
        <p:spPr bwMode="ltGray">
          <a:xfrm>
            <a:off x="4955951" y="2299216"/>
            <a:ext cx="440405" cy="3702544"/>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C02676A3-8CB9-46FF-8DC0-6EF49A841F65}"/>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1920596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EBE0D8B-8AB9-4EAE-B514-BFFEE23EC22A}"/>
              </a:ext>
            </a:extLst>
          </p:cNvPr>
          <p:cNvSpPr>
            <a:spLocks noGrp="1"/>
          </p:cNvSpPr>
          <p:nvPr>
            <p:ph type="title"/>
          </p:nvPr>
        </p:nvSpPr>
        <p:spPr>
          <a:xfrm>
            <a:off x="359400" y="368010"/>
            <a:ext cx="11473200" cy="246221"/>
          </a:xfrm>
        </p:spPr>
        <p:txBody>
          <a:bodyPr/>
          <a:lstStyle/>
          <a:p>
            <a:r>
              <a:rPr lang="en-US" dirty="0">
                <a:latin typeface="+mn-lt"/>
              </a:rPr>
              <a:t>100% BATTERY ELECTRIC VEHICLE: implementation within company fleet policy*</a:t>
            </a:r>
            <a:endParaRPr lang="fr-FR" dirty="0">
              <a:highlight>
                <a:srgbClr val="FFFF00"/>
              </a:highlight>
              <a:latin typeface="+mn-lt"/>
            </a:endParaRPr>
          </a:p>
        </p:txBody>
      </p:sp>
      <p:sp>
        <p:nvSpPr>
          <p:cNvPr id="8" name="Espace réservé du numéro de diapositive 7">
            <a:extLst>
              <a:ext uri="{FF2B5EF4-FFF2-40B4-BE49-F238E27FC236}">
                <a16:creationId xmlns:a16="http://schemas.microsoft.com/office/drawing/2014/main" id="{F7ABFB89-D4C4-4B95-9DF0-AA5DD72BC7AF}"/>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38" name="ZoneTexte 61">
            <a:extLst>
              <a:ext uri="{FF2B5EF4-FFF2-40B4-BE49-F238E27FC236}">
                <a16:creationId xmlns:a16="http://schemas.microsoft.com/office/drawing/2014/main" id="{4349FC6A-E213-4576-B7A4-A7EC1EBA8F07}"/>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a:ea typeface="+mn-ea"/>
                <a:cs typeface="+mn-cs"/>
              </a:rPr>
              <a:t>In %</a:t>
            </a:r>
          </a:p>
        </p:txBody>
      </p:sp>
      <p:grpSp>
        <p:nvGrpSpPr>
          <p:cNvPr id="42" name="Groupe 64">
            <a:extLst>
              <a:ext uri="{FF2B5EF4-FFF2-40B4-BE49-F238E27FC236}">
                <a16:creationId xmlns:a16="http://schemas.microsoft.com/office/drawing/2014/main" id="{EDBB86C4-C56A-4F87-BCAD-B33879213020}"/>
              </a:ext>
            </a:extLst>
          </p:cNvPr>
          <p:cNvGrpSpPr/>
          <p:nvPr/>
        </p:nvGrpSpPr>
        <p:grpSpPr>
          <a:xfrm>
            <a:off x="-1" y="1755785"/>
            <a:ext cx="1669173" cy="1"/>
            <a:chOff x="8513442" y="720000"/>
            <a:chExt cx="3012811" cy="1"/>
          </a:xfrm>
        </p:grpSpPr>
        <p:cxnSp>
          <p:nvCxnSpPr>
            <p:cNvPr id="43" name="Connecteur droit 72">
              <a:extLst>
                <a:ext uri="{FF2B5EF4-FFF2-40B4-BE49-F238E27FC236}">
                  <a16:creationId xmlns:a16="http://schemas.microsoft.com/office/drawing/2014/main" id="{C8AC5F22-5F8C-4D13-BE46-D811B35ACAC5}"/>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Connecteur droit 73">
              <a:extLst>
                <a:ext uri="{FF2B5EF4-FFF2-40B4-BE49-F238E27FC236}">
                  <a16:creationId xmlns:a16="http://schemas.microsoft.com/office/drawing/2014/main" id="{529DCEE0-FBC9-4586-94BC-1704E32B734D}"/>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1F14F39A-DB44-470B-83D0-38153A4BBF3A}"/>
              </a:ext>
            </a:extLst>
          </p:cNvPr>
          <p:cNvSpPr/>
          <p:nvPr/>
        </p:nvSpPr>
        <p:spPr bwMode="ltGray">
          <a:xfrm>
            <a:off x="2584985" y="1301371"/>
            <a:ext cx="1270420" cy="4378162"/>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aphicFrame>
        <p:nvGraphicFramePr>
          <p:cNvPr id="45" name="Graphique Slide">
            <a:extLst>
              <a:ext uri="{FF2B5EF4-FFF2-40B4-BE49-F238E27FC236}">
                <a16:creationId xmlns:a16="http://schemas.microsoft.com/office/drawing/2014/main" id="{B01C497F-FB0D-4CAA-AE06-E5E067FD7E13}"/>
              </a:ext>
            </a:extLst>
          </p:cNvPr>
          <p:cNvGraphicFramePr>
            <a:graphicFrameLocks/>
          </p:cNvGraphicFramePr>
          <p:nvPr/>
        </p:nvGraphicFramePr>
        <p:xfrm>
          <a:off x="2576965" y="-92368"/>
          <a:ext cx="9008071" cy="6443860"/>
        </p:xfrm>
        <a:graphic>
          <a:graphicData uri="http://schemas.openxmlformats.org/drawingml/2006/chart">
            <c:chart xmlns:c="http://schemas.openxmlformats.org/drawingml/2006/chart" xmlns:r="http://schemas.openxmlformats.org/officeDocument/2006/relationships" r:id="rId3"/>
          </a:graphicData>
        </a:graphic>
      </p:graphicFrame>
      <p:cxnSp>
        <p:nvCxnSpPr>
          <p:cNvPr id="46" name="Connecteur droit 45">
            <a:extLst>
              <a:ext uri="{FF2B5EF4-FFF2-40B4-BE49-F238E27FC236}">
                <a16:creationId xmlns:a16="http://schemas.microsoft.com/office/drawing/2014/main" id="{42404173-FAAD-44FF-A895-7142A9CE482B}"/>
              </a:ext>
            </a:extLst>
          </p:cNvPr>
          <p:cNvCxnSpPr>
            <a:cxnSpLocks/>
          </p:cNvCxnSpPr>
          <p:nvPr/>
        </p:nvCxnSpPr>
        <p:spPr>
          <a:xfrm>
            <a:off x="445352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77CA8EEF-EEFD-4651-A9CA-32E160D01B9E}"/>
              </a:ext>
            </a:extLst>
          </p:cNvPr>
          <p:cNvCxnSpPr>
            <a:cxnSpLocks/>
          </p:cNvCxnSpPr>
          <p:nvPr/>
        </p:nvCxnSpPr>
        <p:spPr>
          <a:xfrm>
            <a:off x="634758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D666804E-96CE-4E61-873A-3D7AA1F3EDE6}"/>
              </a:ext>
            </a:extLst>
          </p:cNvPr>
          <p:cNvCxnSpPr>
            <a:cxnSpLocks/>
          </p:cNvCxnSpPr>
          <p:nvPr/>
        </p:nvCxnSpPr>
        <p:spPr>
          <a:xfrm>
            <a:off x="8229567"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A4880F0F-01D9-4A51-A3E8-4F77F1708590}"/>
              </a:ext>
            </a:extLst>
          </p:cNvPr>
          <p:cNvCxnSpPr>
            <a:cxnSpLocks/>
          </p:cNvCxnSpPr>
          <p:nvPr/>
        </p:nvCxnSpPr>
        <p:spPr>
          <a:xfrm>
            <a:off x="10090748" y="171953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6DFCF844-0D5E-487A-BEDC-2B981A4A4B0D}"/>
              </a:ext>
            </a:extLst>
          </p:cNvPr>
          <p:cNvSpPr txBox="1"/>
          <p:nvPr/>
        </p:nvSpPr>
        <p:spPr>
          <a:xfrm>
            <a:off x="2584985" y="1364464"/>
            <a:ext cx="1270420"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a:ea typeface="+mn-ea"/>
                <a:cs typeface="+mn-cs"/>
              </a:rPr>
              <a:t>TOTAL</a:t>
            </a:r>
          </a:p>
        </p:txBody>
      </p:sp>
      <p:grpSp>
        <p:nvGrpSpPr>
          <p:cNvPr id="53" name="Groupe R1">
            <a:extLst>
              <a:ext uri="{FF2B5EF4-FFF2-40B4-BE49-F238E27FC236}">
                <a16:creationId xmlns:a16="http://schemas.microsoft.com/office/drawing/2014/main" id="{83AE12F2-5C6E-467D-9678-522C70B5310B}"/>
              </a:ext>
            </a:extLst>
          </p:cNvPr>
          <p:cNvGrpSpPr/>
          <p:nvPr/>
        </p:nvGrpSpPr>
        <p:grpSpPr>
          <a:xfrm>
            <a:off x="1085775" y="2347350"/>
            <a:ext cx="1305311" cy="1195873"/>
            <a:chOff x="1085775" y="2343507"/>
            <a:chExt cx="1305311" cy="1195873"/>
          </a:xfrm>
        </p:grpSpPr>
        <p:sp>
          <p:nvSpPr>
            <p:cNvPr id="54" name="Label R1">
              <a:extLst>
                <a:ext uri="{FF2B5EF4-FFF2-40B4-BE49-F238E27FC236}">
                  <a16:creationId xmlns:a16="http://schemas.microsoft.com/office/drawing/2014/main" id="{1BE6B3D5-FCA9-42CE-9D57-4E923EDBF21B}"/>
                </a:ext>
              </a:extLst>
            </p:cNvPr>
            <p:cNvSpPr txBox="1"/>
            <p:nvPr/>
          </p:nvSpPr>
          <p:spPr>
            <a:xfrm>
              <a:off x="1095450" y="2862272"/>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7" name="CGR1">
              <a:extLst>
                <a:ext uri="{FF2B5EF4-FFF2-40B4-BE49-F238E27FC236}">
                  <a16:creationId xmlns:a16="http://schemas.microsoft.com/office/drawing/2014/main" id="{923F3083-E86C-412E-B041-2239F2633872}"/>
                </a:ext>
              </a:extLst>
            </p:cNvPr>
            <p:cNvCxnSpPr>
              <a:cxnSpLocks/>
            </p:cNvCxnSpPr>
            <p:nvPr/>
          </p:nvCxnSpPr>
          <p:spPr>
            <a:xfrm>
              <a:off x="2035161" y="3431224"/>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58" name="Graphique 57">
              <a:extLst>
                <a:ext uri="{FF2B5EF4-FFF2-40B4-BE49-F238E27FC236}">
                  <a16:creationId xmlns:a16="http://schemas.microsoft.com/office/drawing/2014/main" id="{58BABB99-129F-464D-BBA6-6E57AED4201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85775" y="2343507"/>
              <a:ext cx="554318" cy="453989"/>
            </a:xfrm>
            <a:prstGeom prst="rect">
              <a:avLst/>
            </a:prstGeom>
          </p:spPr>
        </p:pic>
      </p:grpSp>
      <p:grpSp>
        <p:nvGrpSpPr>
          <p:cNvPr id="59" name="Groupe R2">
            <a:extLst>
              <a:ext uri="{FF2B5EF4-FFF2-40B4-BE49-F238E27FC236}">
                <a16:creationId xmlns:a16="http://schemas.microsoft.com/office/drawing/2014/main" id="{9277F616-183A-4604-8FF1-CA2CCA640FE6}"/>
              </a:ext>
            </a:extLst>
          </p:cNvPr>
          <p:cNvGrpSpPr/>
          <p:nvPr/>
        </p:nvGrpSpPr>
        <p:grpSpPr>
          <a:xfrm>
            <a:off x="1064825" y="3859168"/>
            <a:ext cx="1315631" cy="895210"/>
            <a:chOff x="1064825" y="3994774"/>
            <a:chExt cx="1315631" cy="895210"/>
          </a:xfrm>
        </p:grpSpPr>
        <p:cxnSp>
          <p:nvCxnSpPr>
            <p:cNvPr id="60" name="Connecteur droit 59">
              <a:extLst>
                <a:ext uri="{FF2B5EF4-FFF2-40B4-BE49-F238E27FC236}">
                  <a16:creationId xmlns:a16="http://schemas.microsoft.com/office/drawing/2014/main" id="{6D9AD2F0-5C61-4D98-B66D-4E3953A27DB1}"/>
                </a:ext>
              </a:extLst>
            </p:cNvPr>
            <p:cNvCxnSpPr>
              <a:cxnSpLocks/>
            </p:cNvCxnSpPr>
            <p:nvPr/>
          </p:nvCxnSpPr>
          <p:spPr>
            <a:xfrm>
              <a:off x="2024531" y="4639706"/>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64" name="Label R2">
              <a:extLst>
                <a:ext uri="{FF2B5EF4-FFF2-40B4-BE49-F238E27FC236}">
                  <a16:creationId xmlns:a16="http://schemas.microsoft.com/office/drawing/2014/main" id="{04D78BAC-44DA-406A-A6CC-D1EDB7522AEB}"/>
                </a:ext>
              </a:extLst>
            </p:cNvPr>
            <p:cNvSpPr txBox="1"/>
            <p:nvPr/>
          </p:nvSpPr>
          <p:spPr>
            <a:xfrm>
              <a:off x="1120809" y="4551430"/>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65" name="Graphique 64">
              <a:extLst>
                <a:ext uri="{FF2B5EF4-FFF2-40B4-BE49-F238E27FC236}">
                  <a16:creationId xmlns:a16="http://schemas.microsoft.com/office/drawing/2014/main" id="{73ED82E2-DD96-4F22-8C68-5EBA36E447D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4825" y="3994774"/>
              <a:ext cx="549324" cy="497500"/>
            </a:xfrm>
            <a:prstGeom prst="rect">
              <a:avLst/>
            </a:prstGeom>
          </p:spPr>
        </p:pic>
      </p:grpSp>
      <p:pic>
        <p:nvPicPr>
          <p:cNvPr id="68" name="Graphique 67">
            <a:extLst>
              <a:ext uri="{FF2B5EF4-FFF2-40B4-BE49-F238E27FC236}">
                <a16:creationId xmlns:a16="http://schemas.microsoft.com/office/drawing/2014/main" id="{63765692-83E6-4F1E-8541-FED27744FD4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41152" y="1078740"/>
            <a:ext cx="224742" cy="550027"/>
          </a:xfrm>
          <a:prstGeom prst="rect">
            <a:avLst/>
          </a:prstGeom>
        </p:spPr>
      </p:pic>
      <p:pic>
        <p:nvPicPr>
          <p:cNvPr id="69" name="Graphique 68">
            <a:extLst>
              <a:ext uri="{FF2B5EF4-FFF2-40B4-BE49-F238E27FC236}">
                <a16:creationId xmlns:a16="http://schemas.microsoft.com/office/drawing/2014/main" id="{5F6D7EBB-083E-4949-9CFE-876055090C3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168210" y="1078740"/>
            <a:ext cx="372599" cy="550027"/>
          </a:xfrm>
          <a:prstGeom prst="rect">
            <a:avLst/>
          </a:prstGeom>
        </p:spPr>
      </p:pic>
      <p:pic>
        <p:nvPicPr>
          <p:cNvPr id="70" name="Graphique 69">
            <a:extLst>
              <a:ext uri="{FF2B5EF4-FFF2-40B4-BE49-F238E27FC236}">
                <a16:creationId xmlns:a16="http://schemas.microsoft.com/office/drawing/2014/main" id="{A115E0EB-F0F0-48DD-A4B7-62992D56529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8019262" y="1078740"/>
            <a:ext cx="431742" cy="544114"/>
          </a:xfrm>
          <a:prstGeom prst="rect">
            <a:avLst/>
          </a:prstGeom>
        </p:spPr>
      </p:pic>
      <p:pic>
        <p:nvPicPr>
          <p:cNvPr id="71" name="Graphique 70">
            <a:extLst>
              <a:ext uri="{FF2B5EF4-FFF2-40B4-BE49-F238E27FC236}">
                <a16:creationId xmlns:a16="http://schemas.microsoft.com/office/drawing/2014/main" id="{30EE6D66-4C12-4B02-80BF-0B4FE608D11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695729" y="1078740"/>
            <a:ext cx="798426" cy="544114"/>
          </a:xfrm>
          <a:prstGeom prst="rect">
            <a:avLst/>
          </a:prstGeom>
        </p:spPr>
      </p:pic>
      <p:sp>
        <p:nvSpPr>
          <p:cNvPr id="55" name="ZoneTexte 22">
            <a:extLst>
              <a:ext uri="{FF2B5EF4-FFF2-40B4-BE49-F238E27FC236}">
                <a16:creationId xmlns:a16="http://schemas.microsoft.com/office/drawing/2014/main" id="{57215C9F-69BF-499F-8AA8-6366303A3A9D}"/>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sp>
        <p:nvSpPr>
          <p:cNvPr id="56" name="ZoneTexte 62">
            <a:extLst>
              <a:ext uri="{FF2B5EF4-FFF2-40B4-BE49-F238E27FC236}">
                <a16:creationId xmlns:a16="http://schemas.microsoft.com/office/drawing/2014/main" id="{50AF50B8-0A22-4260-ACB2-FB107E6F8617}"/>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Passenger cars</a:t>
            </a:r>
          </a:p>
        </p:txBody>
      </p:sp>
      <p:pic>
        <p:nvPicPr>
          <p:cNvPr id="61" name="Graphique 75">
            <a:extLst>
              <a:ext uri="{FF2B5EF4-FFF2-40B4-BE49-F238E27FC236}">
                <a16:creationId xmlns:a16="http://schemas.microsoft.com/office/drawing/2014/main" id="{AEC4D88D-B87B-4AA8-9C72-E393DEA4AD4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639940" y="1502321"/>
            <a:ext cx="453989" cy="353661"/>
          </a:xfrm>
          <a:prstGeom prst="rect">
            <a:avLst/>
          </a:prstGeom>
        </p:spPr>
      </p:pic>
      <p:pic>
        <p:nvPicPr>
          <p:cNvPr id="3" name="Image 2">
            <a:extLst>
              <a:ext uri="{FF2B5EF4-FFF2-40B4-BE49-F238E27FC236}">
                <a16:creationId xmlns:a16="http://schemas.microsoft.com/office/drawing/2014/main" id="{6DB8439C-FCBD-428B-A596-9539B6A33294}"/>
              </a:ext>
            </a:extLst>
          </p:cNvPr>
          <p:cNvPicPr>
            <a:picLocks noChangeAspect="1"/>
          </p:cNvPicPr>
          <p:nvPr/>
        </p:nvPicPr>
        <p:blipFill>
          <a:blip r:embed="rId18"/>
          <a:stretch>
            <a:fillRect/>
          </a:stretch>
        </p:blipFill>
        <p:spPr>
          <a:xfrm>
            <a:off x="3286887" y="5303352"/>
            <a:ext cx="486737" cy="324365"/>
          </a:xfrm>
          <a:prstGeom prst="rect">
            <a:avLst/>
          </a:prstGeom>
        </p:spPr>
      </p:pic>
      <p:pic>
        <p:nvPicPr>
          <p:cNvPr id="6" name="Image 5">
            <a:extLst>
              <a:ext uri="{FF2B5EF4-FFF2-40B4-BE49-F238E27FC236}">
                <a16:creationId xmlns:a16="http://schemas.microsoft.com/office/drawing/2014/main" id="{804C7A55-C24B-44E3-9065-92D61F8720ED}"/>
              </a:ext>
            </a:extLst>
          </p:cNvPr>
          <p:cNvPicPr>
            <a:picLocks noChangeAspect="1"/>
          </p:cNvPicPr>
          <p:nvPr/>
        </p:nvPicPr>
        <p:blipFill>
          <a:blip r:embed="rId19"/>
          <a:stretch>
            <a:fillRect/>
          </a:stretch>
        </p:blipFill>
        <p:spPr>
          <a:xfrm>
            <a:off x="2656305" y="5303257"/>
            <a:ext cx="486737" cy="324555"/>
          </a:xfrm>
          <a:prstGeom prst="rect">
            <a:avLst/>
          </a:prstGeom>
        </p:spPr>
      </p:pic>
      <p:sp>
        <p:nvSpPr>
          <p:cNvPr id="33" name="Rectangle 32">
            <a:extLst>
              <a:ext uri="{FF2B5EF4-FFF2-40B4-BE49-F238E27FC236}">
                <a16:creationId xmlns:a16="http://schemas.microsoft.com/office/drawing/2014/main" id="{AB102980-3ED9-4011-9975-3C278198EF90}"/>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passenger cars</a:t>
            </a:r>
          </a:p>
        </p:txBody>
      </p:sp>
    </p:spTree>
    <p:extLst>
      <p:ext uri="{BB962C8B-B14F-4D97-AF65-F5344CB8AC3E}">
        <p14:creationId xmlns:p14="http://schemas.microsoft.com/office/powerpoint/2010/main" val="3121084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89AD22F-D2BA-45D7-ABB8-99FF9C70AD7D}"/>
              </a:ext>
            </a:extLst>
          </p:cNvPr>
          <p:cNvSpPr>
            <a:spLocks noGrp="1"/>
          </p:cNvSpPr>
          <p:nvPr>
            <p:ph type="title"/>
          </p:nvPr>
        </p:nvSpPr>
        <p:spPr>
          <a:xfrm>
            <a:off x="359400" y="368010"/>
            <a:ext cx="11473200" cy="246221"/>
          </a:xfrm>
        </p:spPr>
        <p:txBody>
          <a:bodyPr/>
          <a:lstStyle/>
          <a:p>
            <a:r>
              <a:rPr lang="en-US" dirty="0">
                <a:latin typeface="+mn-lt"/>
              </a:rPr>
              <a:t>100% BATTERY ELECTRIC VEHICLE: implementation within company fleet policy*</a:t>
            </a:r>
            <a:endParaRPr lang="fr-FR" dirty="0">
              <a:latin typeface="+mn-lt"/>
            </a:endParaRPr>
          </a:p>
        </p:txBody>
      </p:sp>
      <p:sp>
        <p:nvSpPr>
          <p:cNvPr id="7" name="Espace réservé du numéro de diapositive 6">
            <a:extLst>
              <a:ext uri="{FF2B5EF4-FFF2-40B4-BE49-F238E27FC236}">
                <a16:creationId xmlns:a16="http://schemas.microsoft.com/office/drawing/2014/main" id="{A85A7E92-97A8-495C-9794-12A24180C600}"/>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nvGrpSpPr>
          <p:cNvPr id="96" name="Groupe R1">
            <a:extLst>
              <a:ext uri="{FF2B5EF4-FFF2-40B4-BE49-F238E27FC236}">
                <a16:creationId xmlns:a16="http://schemas.microsoft.com/office/drawing/2014/main" id="{EFD961DF-DACF-4D5A-A265-0D8F2E7129CA}"/>
              </a:ext>
            </a:extLst>
          </p:cNvPr>
          <p:cNvGrpSpPr/>
          <p:nvPr/>
        </p:nvGrpSpPr>
        <p:grpSpPr>
          <a:xfrm>
            <a:off x="295740" y="2614600"/>
            <a:ext cx="1305311" cy="1195873"/>
            <a:chOff x="295740" y="2652790"/>
            <a:chExt cx="1305311" cy="1195873"/>
          </a:xfrm>
        </p:grpSpPr>
        <p:sp>
          <p:nvSpPr>
            <p:cNvPr id="97" name="Label R1">
              <a:extLst>
                <a:ext uri="{FF2B5EF4-FFF2-40B4-BE49-F238E27FC236}">
                  <a16:creationId xmlns:a16="http://schemas.microsoft.com/office/drawing/2014/main" id="{4D21E410-3BA1-4901-9D73-50809D50659E}"/>
                </a:ext>
              </a:extLst>
            </p:cNvPr>
            <p:cNvSpPr txBox="1"/>
            <p:nvPr/>
          </p:nvSpPr>
          <p:spPr>
            <a:xfrm>
              <a:off x="305415" y="3171555"/>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98" name="CGR1">
              <a:extLst>
                <a:ext uri="{FF2B5EF4-FFF2-40B4-BE49-F238E27FC236}">
                  <a16:creationId xmlns:a16="http://schemas.microsoft.com/office/drawing/2014/main" id="{AFCE3A86-F59B-4ADD-8250-A8EF95446EEA}"/>
                </a:ext>
              </a:extLst>
            </p:cNvPr>
            <p:cNvCxnSpPr>
              <a:cxnSpLocks/>
            </p:cNvCxnSpPr>
            <p:nvPr/>
          </p:nvCxnSpPr>
          <p:spPr>
            <a:xfrm>
              <a:off x="1245126" y="3740507"/>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99" name="Graphique 98">
              <a:extLst>
                <a:ext uri="{FF2B5EF4-FFF2-40B4-BE49-F238E27FC236}">
                  <a16:creationId xmlns:a16="http://schemas.microsoft.com/office/drawing/2014/main" id="{1C8B9C00-ED02-4BA3-9086-6C0FCFF05D2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95740" y="2652790"/>
              <a:ext cx="554318" cy="453989"/>
            </a:xfrm>
            <a:prstGeom prst="rect">
              <a:avLst/>
            </a:prstGeom>
          </p:spPr>
        </p:pic>
      </p:grpSp>
      <p:grpSp>
        <p:nvGrpSpPr>
          <p:cNvPr id="100" name="Groupe R2">
            <a:extLst>
              <a:ext uri="{FF2B5EF4-FFF2-40B4-BE49-F238E27FC236}">
                <a16:creationId xmlns:a16="http://schemas.microsoft.com/office/drawing/2014/main" id="{77851D44-F7FF-4A30-8575-6FA99492FFF1}"/>
              </a:ext>
            </a:extLst>
          </p:cNvPr>
          <p:cNvGrpSpPr/>
          <p:nvPr/>
        </p:nvGrpSpPr>
        <p:grpSpPr>
          <a:xfrm>
            <a:off x="274790" y="4476054"/>
            <a:ext cx="1315631" cy="895210"/>
            <a:chOff x="274790" y="4304057"/>
            <a:chExt cx="1315631" cy="895210"/>
          </a:xfrm>
        </p:grpSpPr>
        <p:cxnSp>
          <p:nvCxnSpPr>
            <p:cNvPr id="101" name="Connecteur droit 100">
              <a:extLst>
                <a:ext uri="{FF2B5EF4-FFF2-40B4-BE49-F238E27FC236}">
                  <a16:creationId xmlns:a16="http://schemas.microsoft.com/office/drawing/2014/main" id="{CDECCF9F-3013-40A1-9E5B-F8587B88C278}"/>
                </a:ext>
              </a:extLst>
            </p:cNvPr>
            <p:cNvCxnSpPr>
              <a:cxnSpLocks/>
            </p:cNvCxnSpPr>
            <p:nvPr/>
          </p:nvCxnSpPr>
          <p:spPr>
            <a:xfrm>
              <a:off x="1234496" y="4948989"/>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02" name="Label R2">
              <a:extLst>
                <a:ext uri="{FF2B5EF4-FFF2-40B4-BE49-F238E27FC236}">
                  <a16:creationId xmlns:a16="http://schemas.microsoft.com/office/drawing/2014/main" id="{13E187D7-A237-4392-AD98-2FAC3B41A490}"/>
                </a:ext>
              </a:extLst>
            </p:cNvPr>
            <p:cNvSpPr txBox="1"/>
            <p:nvPr/>
          </p:nvSpPr>
          <p:spPr>
            <a:xfrm>
              <a:off x="330774" y="4860713"/>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103" name="Graphique 102">
              <a:extLst>
                <a:ext uri="{FF2B5EF4-FFF2-40B4-BE49-F238E27FC236}">
                  <a16:creationId xmlns:a16="http://schemas.microsoft.com/office/drawing/2014/main" id="{B6BABBD4-09EC-46E3-97AD-4EF122DDDB6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74790" y="4304057"/>
              <a:ext cx="549324" cy="497500"/>
            </a:xfrm>
            <a:prstGeom prst="rect">
              <a:avLst/>
            </a:prstGeom>
          </p:spPr>
        </p:pic>
      </p:grpSp>
      <p:graphicFrame>
        <p:nvGraphicFramePr>
          <p:cNvPr id="104" name="Graphique Slide">
            <a:extLst>
              <a:ext uri="{FF2B5EF4-FFF2-40B4-BE49-F238E27FC236}">
                <a16:creationId xmlns:a16="http://schemas.microsoft.com/office/drawing/2014/main" id="{8E83480D-2F17-4EDB-8EAF-1E9F21BABE95}"/>
              </a:ext>
            </a:extLst>
          </p:cNvPr>
          <p:cNvGraphicFramePr>
            <a:graphicFrameLocks/>
          </p:cNvGraphicFramePr>
          <p:nvPr/>
        </p:nvGraphicFramePr>
        <p:xfrm>
          <a:off x="1614127" y="569346"/>
          <a:ext cx="10022644" cy="5636832"/>
        </p:xfrm>
        <a:graphic>
          <a:graphicData uri="http://schemas.openxmlformats.org/drawingml/2006/chart">
            <c:chart xmlns:c="http://schemas.openxmlformats.org/drawingml/2006/chart" xmlns:r="http://schemas.openxmlformats.org/officeDocument/2006/relationships" r:id="rId7"/>
          </a:graphicData>
        </a:graphic>
      </p:graphicFrame>
      <p:sp>
        <p:nvSpPr>
          <p:cNvPr id="106" name="R1_Bench">
            <a:extLst>
              <a:ext uri="{FF2B5EF4-FFF2-40B4-BE49-F238E27FC236}">
                <a16:creationId xmlns:a16="http://schemas.microsoft.com/office/drawing/2014/main" id="{F62BED8B-EE31-4F1A-BCBA-50E1EE3BB2A9}"/>
              </a:ext>
            </a:extLst>
          </p:cNvPr>
          <p:cNvSpPr txBox="1"/>
          <p:nvPr/>
        </p:nvSpPr>
        <p:spPr>
          <a:xfrm>
            <a:off x="11844888" y="3970890"/>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25</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R2_Bench">
            <a:extLst>
              <a:ext uri="{FF2B5EF4-FFF2-40B4-BE49-F238E27FC236}">
                <a16:creationId xmlns:a16="http://schemas.microsoft.com/office/drawing/2014/main" id="{14DA0C37-8D55-4B6D-ABC6-887BC70CEB53}"/>
              </a:ext>
            </a:extLst>
          </p:cNvPr>
          <p:cNvSpPr txBox="1"/>
          <p:nvPr/>
        </p:nvSpPr>
        <p:spPr>
          <a:xfrm>
            <a:off x="11844888" y="4955295"/>
            <a:ext cx="370444" cy="1938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8</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114" name="flag_Bench1">
            <a:extLst>
              <a:ext uri="{FF2B5EF4-FFF2-40B4-BE49-F238E27FC236}">
                <a16:creationId xmlns:a16="http://schemas.microsoft.com/office/drawing/2014/main" id="{8C60560D-3848-486D-BA0D-ED74CA02650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3969943"/>
            <a:ext cx="290591" cy="201178"/>
          </a:xfrm>
          <a:prstGeom prst="rect">
            <a:avLst/>
          </a:prstGeom>
        </p:spPr>
      </p:pic>
      <p:pic>
        <p:nvPicPr>
          <p:cNvPr id="115" name="flag_Bench2">
            <a:extLst>
              <a:ext uri="{FF2B5EF4-FFF2-40B4-BE49-F238E27FC236}">
                <a16:creationId xmlns:a16="http://schemas.microsoft.com/office/drawing/2014/main" id="{1FE77335-AB80-4605-BB8A-47B6AD3A9B5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4940700"/>
            <a:ext cx="290591" cy="201178"/>
          </a:xfrm>
          <a:prstGeom prst="rect">
            <a:avLst/>
          </a:prstGeom>
        </p:spPr>
      </p:pic>
      <p:sp>
        <p:nvSpPr>
          <p:cNvPr id="116" name="R1_Bench">
            <a:extLst>
              <a:ext uri="{FF2B5EF4-FFF2-40B4-BE49-F238E27FC236}">
                <a16:creationId xmlns:a16="http://schemas.microsoft.com/office/drawing/2014/main" id="{43AEE7A4-DA50-4FC7-9B19-89B3E2310ADE}"/>
              </a:ext>
            </a:extLst>
          </p:cNvPr>
          <p:cNvSpPr txBox="1"/>
          <p:nvPr/>
        </p:nvSpPr>
        <p:spPr>
          <a:xfrm>
            <a:off x="11844888" y="4262702"/>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21</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sp>
        <p:nvSpPr>
          <p:cNvPr id="117" name="R2_Bench">
            <a:extLst>
              <a:ext uri="{FF2B5EF4-FFF2-40B4-BE49-F238E27FC236}">
                <a16:creationId xmlns:a16="http://schemas.microsoft.com/office/drawing/2014/main" id="{854F7E0B-57C4-4389-889D-E0B56FDC30CE}"/>
              </a:ext>
            </a:extLst>
          </p:cNvPr>
          <p:cNvSpPr txBox="1"/>
          <p:nvPr/>
        </p:nvSpPr>
        <p:spPr>
          <a:xfrm>
            <a:off x="11844888" y="5255510"/>
            <a:ext cx="370444" cy="1938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400" b="1" i="0" u="none" strike="noStrike" kern="1200" cap="none" spc="0" normalizeH="0" baseline="0" noProof="0">
                <a:ln>
                  <a:noFill/>
                </a:ln>
                <a:solidFill>
                  <a:srgbClr val="588791"/>
                </a:solidFill>
                <a:effectLst/>
                <a:uLnTx/>
                <a:uFillTx/>
                <a:latin typeface="Arial"/>
                <a:ea typeface="+mn-ea"/>
                <a:cs typeface="+mn-cs"/>
              </a:rPr>
              <a:t>7</a:t>
            </a:r>
            <a:endParaRPr kumimoji="0" lang="fr-FR" sz="1400" b="1" i="0" u="none" strike="noStrike" kern="1200" cap="none" spc="0" normalizeH="0" baseline="0" noProof="0" dirty="0">
              <a:ln>
                <a:noFill/>
              </a:ln>
              <a:solidFill>
                <a:srgbClr val="588791"/>
              </a:solidFill>
              <a:effectLst/>
              <a:uLnTx/>
              <a:uFillTx/>
              <a:latin typeface="Arial"/>
              <a:ea typeface="+mn-ea"/>
              <a:cs typeface="+mn-cs"/>
            </a:endParaRPr>
          </a:p>
        </p:txBody>
      </p:sp>
      <p:pic>
        <p:nvPicPr>
          <p:cNvPr id="118" name="Picture 55" descr="A picture containing text&#10;&#10;Description automatically generated">
            <a:extLst>
              <a:ext uri="{FF2B5EF4-FFF2-40B4-BE49-F238E27FC236}">
                <a16:creationId xmlns:a16="http://schemas.microsoft.com/office/drawing/2014/main" id="{0A1CA3F0-B968-4350-9983-919B59376996}"/>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4239938"/>
            <a:ext cx="256585" cy="263750"/>
          </a:xfrm>
          <a:prstGeom prst="rect">
            <a:avLst/>
          </a:prstGeom>
          <a:ln>
            <a:noFill/>
          </a:ln>
        </p:spPr>
      </p:pic>
      <p:pic>
        <p:nvPicPr>
          <p:cNvPr id="119" name="Picture 56" descr="A picture containing text&#10;&#10;Description automatically generated">
            <a:extLst>
              <a:ext uri="{FF2B5EF4-FFF2-40B4-BE49-F238E27FC236}">
                <a16:creationId xmlns:a16="http://schemas.microsoft.com/office/drawing/2014/main" id="{CB221788-474F-44D7-974E-EC10F13210C1}"/>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5207492"/>
            <a:ext cx="256585" cy="263750"/>
          </a:xfrm>
          <a:prstGeom prst="rect">
            <a:avLst/>
          </a:prstGeom>
          <a:ln>
            <a:noFill/>
          </a:ln>
        </p:spPr>
      </p:pic>
      <p:graphicFrame>
        <p:nvGraphicFramePr>
          <p:cNvPr id="120" name="Tableau 96">
            <a:extLst>
              <a:ext uri="{FF2B5EF4-FFF2-40B4-BE49-F238E27FC236}">
                <a16:creationId xmlns:a16="http://schemas.microsoft.com/office/drawing/2014/main" id="{35A4F168-1D26-4FDB-A5EA-5E23664F19FF}"/>
              </a:ext>
            </a:extLst>
          </p:cNvPr>
          <p:cNvGraphicFramePr>
            <a:graphicFrameLocks noGrp="1"/>
          </p:cNvGraphicFramePr>
          <p:nvPr/>
        </p:nvGraphicFramePr>
        <p:xfrm>
          <a:off x="1585549" y="5589838"/>
          <a:ext cx="9896354" cy="399604"/>
        </p:xfrm>
        <a:graphic>
          <a:graphicData uri="http://schemas.openxmlformats.org/drawingml/2006/table">
            <a:tbl>
              <a:tblPr>
                <a:tableStyleId>{5C22544A-7EE6-4342-B048-85BDC9FD1C3A}</a:tableStyleId>
              </a:tblPr>
              <a:tblGrid>
                <a:gridCol w="380629">
                  <a:extLst>
                    <a:ext uri="{9D8B030D-6E8A-4147-A177-3AD203B41FA5}">
                      <a16:colId xmlns:a16="http://schemas.microsoft.com/office/drawing/2014/main" val="2636464298"/>
                    </a:ext>
                  </a:extLst>
                </a:gridCol>
                <a:gridCol w="380629">
                  <a:extLst>
                    <a:ext uri="{9D8B030D-6E8A-4147-A177-3AD203B41FA5}">
                      <a16:colId xmlns:a16="http://schemas.microsoft.com/office/drawing/2014/main" val="762721362"/>
                    </a:ext>
                  </a:extLst>
                </a:gridCol>
                <a:gridCol w="380629">
                  <a:extLst>
                    <a:ext uri="{9D8B030D-6E8A-4147-A177-3AD203B41FA5}">
                      <a16:colId xmlns:a16="http://schemas.microsoft.com/office/drawing/2014/main" val="837911860"/>
                    </a:ext>
                  </a:extLst>
                </a:gridCol>
                <a:gridCol w="380629">
                  <a:extLst>
                    <a:ext uri="{9D8B030D-6E8A-4147-A177-3AD203B41FA5}">
                      <a16:colId xmlns:a16="http://schemas.microsoft.com/office/drawing/2014/main" val="1175011300"/>
                    </a:ext>
                  </a:extLst>
                </a:gridCol>
                <a:gridCol w="380629">
                  <a:extLst>
                    <a:ext uri="{9D8B030D-6E8A-4147-A177-3AD203B41FA5}">
                      <a16:colId xmlns:a16="http://schemas.microsoft.com/office/drawing/2014/main" val="2158390868"/>
                    </a:ext>
                  </a:extLst>
                </a:gridCol>
                <a:gridCol w="380629">
                  <a:extLst>
                    <a:ext uri="{9D8B030D-6E8A-4147-A177-3AD203B41FA5}">
                      <a16:colId xmlns:a16="http://schemas.microsoft.com/office/drawing/2014/main" val="3706698877"/>
                    </a:ext>
                  </a:extLst>
                </a:gridCol>
                <a:gridCol w="380629">
                  <a:extLst>
                    <a:ext uri="{9D8B030D-6E8A-4147-A177-3AD203B41FA5}">
                      <a16:colId xmlns:a16="http://schemas.microsoft.com/office/drawing/2014/main" val="3174407786"/>
                    </a:ext>
                  </a:extLst>
                </a:gridCol>
                <a:gridCol w="380629">
                  <a:extLst>
                    <a:ext uri="{9D8B030D-6E8A-4147-A177-3AD203B41FA5}">
                      <a16:colId xmlns:a16="http://schemas.microsoft.com/office/drawing/2014/main" val="2416713272"/>
                    </a:ext>
                  </a:extLst>
                </a:gridCol>
                <a:gridCol w="380629">
                  <a:extLst>
                    <a:ext uri="{9D8B030D-6E8A-4147-A177-3AD203B41FA5}">
                      <a16:colId xmlns:a16="http://schemas.microsoft.com/office/drawing/2014/main" val="2258208263"/>
                    </a:ext>
                  </a:extLst>
                </a:gridCol>
                <a:gridCol w="380629">
                  <a:extLst>
                    <a:ext uri="{9D8B030D-6E8A-4147-A177-3AD203B41FA5}">
                      <a16:colId xmlns:a16="http://schemas.microsoft.com/office/drawing/2014/main" val="1601418270"/>
                    </a:ext>
                  </a:extLst>
                </a:gridCol>
                <a:gridCol w="380629">
                  <a:extLst>
                    <a:ext uri="{9D8B030D-6E8A-4147-A177-3AD203B41FA5}">
                      <a16:colId xmlns:a16="http://schemas.microsoft.com/office/drawing/2014/main" val="565892123"/>
                    </a:ext>
                  </a:extLst>
                </a:gridCol>
                <a:gridCol w="380629">
                  <a:extLst>
                    <a:ext uri="{9D8B030D-6E8A-4147-A177-3AD203B41FA5}">
                      <a16:colId xmlns:a16="http://schemas.microsoft.com/office/drawing/2014/main" val="2432318168"/>
                    </a:ext>
                  </a:extLst>
                </a:gridCol>
                <a:gridCol w="380629">
                  <a:extLst>
                    <a:ext uri="{9D8B030D-6E8A-4147-A177-3AD203B41FA5}">
                      <a16:colId xmlns:a16="http://schemas.microsoft.com/office/drawing/2014/main" val="1911352748"/>
                    </a:ext>
                  </a:extLst>
                </a:gridCol>
                <a:gridCol w="380629">
                  <a:extLst>
                    <a:ext uri="{9D8B030D-6E8A-4147-A177-3AD203B41FA5}">
                      <a16:colId xmlns:a16="http://schemas.microsoft.com/office/drawing/2014/main" val="3188861593"/>
                    </a:ext>
                  </a:extLst>
                </a:gridCol>
                <a:gridCol w="380629">
                  <a:extLst>
                    <a:ext uri="{9D8B030D-6E8A-4147-A177-3AD203B41FA5}">
                      <a16:colId xmlns:a16="http://schemas.microsoft.com/office/drawing/2014/main" val="1889501881"/>
                    </a:ext>
                  </a:extLst>
                </a:gridCol>
                <a:gridCol w="380629">
                  <a:extLst>
                    <a:ext uri="{9D8B030D-6E8A-4147-A177-3AD203B41FA5}">
                      <a16:colId xmlns:a16="http://schemas.microsoft.com/office/drawing/2014/main" val="816911396"/>
                    </a:ext>
                  </a:extLst>
                </a:gridCol>
                <a:gridCol w="380629">
                  <a:extLst>
                    <a:ext uri="{9D8B030D-6E8A-4147-A177-3AD203B41FA5}">
                      <a16:colId xmlns:a16="http://schemas.microsoft.com/office/drawing/2014/main" val="1126160287"/>
                    </a:ext>
                  </a:extLst>
                </a:gridCol>
                <a:gridCol w="380629">
                  <a:extLst>
                    <a:ext uri="{9D8B030D-6E8A-4147-A177-3AD203B41FA5}">
                      <a16:colId xmlns:a16="http://schemas.microsoft.com/office/drawing/2014/main" val="4165962195"/>
                    </a:ext>
                  </a:extLst>
                </a:gridCol>
                <a:gridCol w="380629">
                  <a:extLst>
                    <a:ext uri="{9D8B030D-6E8A-4147-A177-3AD203B41FA5}">
                      <a16:colId xmlns:a16="http://schemas.microsoft.com/office/drawing/2014/main" val="91057303"/>
                    </a:ext>
                  </a:extLst>
                </a:gridCol>
                <a:gridCol w="380629">
                  <a:extLst>
                    <a:ext uri="{9D8B030D-6E8A-4147-A177-3AD203B41FA5}">
                      <a16:colId xmlns:a16="http://schemas.microsoft.com/office/drawing/2014/main" val="4289292331"/>
                    </a:ext>
                  </a:extLst>
                </a:gridCol>
                <a:gridCol w="380629">
                  <a:extLst>
                    <a:ext uri="{9D8B030D-6E8A-4147-A177-3AD203B41FA5}">
                      <a16:colId xmlns:a16="http://schemas.microsoft.com/office/drawing/2014/main" val="814938909"/>
                    </a:ext>
                  </a:extLst>
                </a:gridCol>
                <a:gridCol w="380629">
                  <a:extLst>
                    <a:ext uri="{9D8B030D-6E8A-4147-A177-3AD203B41FA5}">
                      <a16:colId xmlns:a16="http://schemas.microsoft.com/office/drawing/2014/main" val="1739728774"/>
                    </a:ext>
                  </a:extLst>
                </a:gridCol>
                <a:gridCol w="380629">
                  <a:extLst>
                    <a:ext uri="{9D8B030D-6E8A-4147-A177-3AD203B41FA5}">
                      <a16:colId xmlns:a16="http://schemas.microsoft.com/office/drawing/2014/main" val="1436988609"/>
                    </a:ext>
                  </a:extLst>
                </a:gridCol>
                <a:gridCol w="380629">
                  <a:extLst>
                    <a:ext uri="{9D8B030D-6E8A-4147-A177-3AD203B41FA5}">
                      <a16:colId xmlns:a16="http://schemas.microsoft.com/office/drawing/2014/main" val="876599203"/>
                    </a:ext>
                  </a:extLst>
                </a:gridCol>
                <a:gridCol w="380629">
                  <a:extLst>
                    <a:ext uri="{9D8B030D-6E8A-4147-A177-3AD203B41FA5}">
                      <a16:colId xmlns:a16="http://schemas.microsoft.com/office/drawing/2014/main" val="2272701257"/>
                    </a:ext>
                  </a:extLst>
                </a:gridCol>
                <a:gridCol w="38062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grpSp>
        <p:nvGrpSpPr>
          <p:cNvPr id="121" name="Group 97">
            <a:extLst>
              <a:ext uri="{FF2B5EF4-FFF2-40B4-BE49-F238E27FC236}">
                <a16:creationId xmlns:a16="http://schemas.microsoft.com/office/drawing/2014/main" id="{9CD54BF6-7563-41F6-97B3-34E3741574D7}"/>
              </a:ext>
            </a:extLst>
          </p:cNvPr>
          <p:cNvGrpSpPr/>
          <p:nvPr/>
        </p:nvGrpSpPr>
        <p:grpSpPr>
          <a:xfrm>
            <a:off x="1662574" y="5377105"/>
            <a:ext cx="9724974" cy="189739"/>
            <a:chOff x="1662574" y="5377105"/>
            <a:chExt cx="9724974" cy="189739"/>
          </a:xfrm>
        </p:grpSpPr>
        <p:pic>
          <p:nvPicPr>
            <p:cNvPr id="122" name="Picture 102" descr="Shape, rectangle&#10;&#10;Description automatically generated">
              <a:extLst>
                <a:ext uri="{FF2B5EF4-FFF2-40B4-BE49-F238E27FC236}">
                  <a16:creationId xmlns:a16="http://schemas.microsoft.com/office/drawing/2014/main" id="{FD74D267-417F-47A9-9C2E-840CD4D01E85}"/>
                </a:ext>
              </a:extLst>
            </p:cNvPr>
            <p:cNvPicPr>
              <a:picLocks noChangeAspect="1"/>
            </p:cNvPicPr>
            <p:nvPr/>
          </p:nvPicPr>
          <p:blipFill>
            <a:blip r:embed="rId12"/>
            <a:stretch>
              <a:fillRect/>
            </a:stretch>
          </p:blipFill>
          <p:spPr>
            <a:xfrm>
              <a:off x="1662574" y="5387974"/>
              <a:ext cx="252000" cy="168000"/>
            </a:xfrm>
            <a:prstGeom prst="rect">
              <a:avLst/>
            </a:prstGeom>
          </p:spPr>
        </p:pic>
        <p:pic>
          <p:nvPicPr>
            <p:cNvPr id="123" name="Picture 103" descr="Logo&#10;&#10;Description automatically generated">
              <a:extLst>
                <a:ext uri="{FF2B5EF4-FFF2-40B4-BE49-F238E27FC236}">
                  <a16:creationId xmlns:a16="http://schemas.microsoft.com/office/drawing/2014/main" id="{54BED35E-4C64-4BFF-B6F4-841BC618CBDD}"/>
                </a:ext>
              </a:extLst>
            </p:cNvPr>
            <p:cNvPicPr>
              <a:picLocks noChangeAspect="1"/>
            </p:cNvPicPr>
            <p:nvPr/>
          </p:nvPicPr>
          <p:blipFill>
            <a:blip r:embed="rId13"/>
            <a:stretch>
              <a:fillRect/>
            </a:stretch>
          </p:blipFill>
          <p:spPr>
            <a:xfrm>
              <a:off x="2041493" y="5387783"/>
              <a:ext cx="252000" cy="168382"/>
            </a:xfrm>
            <a:prstGeom prst="rect">
              <a:avLst/>
            </a:prstGeom>
          </p:spPr>
        </p:pic>
        <p:pic>
          <p:nvPicPr>
            <p:cNvPr id="124" name="Picture 104" descr="Shape, background pattern&#10;&#10;Description automatically generated">
              <a:extLst>
                <a:ext uri="{FF2B5EF4-FFF2-40B4-BE49-F238E27FC236}">
                  <a16:creationId xmlns:a16="http://schemas.microsoft.com/office/drawing/2014/main" id="{2C7E4C19-9611-47A5-9070-5F16B355108D}"/>
                </a:ext>
              </a:extLst>
            </p:cNvPr>
            <p:cNvPicPr>
              <a:picLocks noChangeAspect="1"/>
            </p:cNvPicPr>
            <p:nvPr/>
          </p:nvPicPr>
          <p:blipFill>
            <a:blip r:embed="rId14"/>
            <a:stretch>
              <a:fillRect/>
            </a:stretch>
          </p:blipFill>
          <p:spPr>
            <a:xfrm>
              <a:off x="2420412" y="5396374"/>
              <a:ext cx="252000" cy="151200"/>
            </a:xfrm>
            <a:prstGeom prst="rect">
              <a:avLst/>
            </a:prstGeom>
          </p:spPr>
        </p:pic>
        <p:pic>
          <p:nvPicPr>
            <p:cNvPr id="125" name="Image 22">
              <a:extLst>
                <a:ext uri="{FF2B5EF4-FFF2-40B4-BE49-F238E27FC236}">
                  <a16:creationId xmlns:a16="http://schemas.microsoft.com/office/drawing/2014/main" id="{49538CFF-F79F-407D-AA8F-B17A4BC7473E}"/>
                </a:ext>
              </a:extLst>
            </p:cNvPr>
            <p:cNvPicPr>
              <a:picLocks noChangeAspect="1"/>
            </p:cNvPicPr>
            <p:nvPr/>
          </p:nvPicPr>
          <p:blipFill>
            <a:blip r:embed="rId15"/>
            <a:stretch>
              <a:fillRect/>
            </a:stretch>
          </p:blipFill>
          <p:spPr>
            <a:xfrm flipH="1">
              <a:off x="2799331" y="5387958"/>
              <a:ext cx="252000" cy="168033"/>
            </a:xfrm>
            <a:prstGeom prst="rect">
              <a:avLst/>
            </a:prstGeom>
          </p:spPr>
        </p:pic>
        <p:pic>
          <p:nvPicPr>
            <p:cNvPr id="126" name="Image 25">
              <a:extLst>
                <a:ext uri="{FF2B5EF4-FFF2-40B4-BE49-F238E27FC236}">
                  <a16:creationId xmlns:a16="http://schemas.microsoft.com/office/drawing/2014/main" id="{723E44A9-83DA-4A06-9EDD-08DDE0158738}"/>
                </a:ext>
              </a:extLst>
            </p:cNvPr>
            <p:cNvPicPr>
              <a:picLocks noChangeAspect="1"/>
            </p:cNvPicPr>
            <p:nvPr/>
          </p:nvPicPr>
          <p:blipFill>
            <a:blip r:embed="rId16"/>
            <a:stretch>
              <a:fillRect/>
            </a:stretch>
          </p:blipFill>
          <p:spPr>
            <a:xfrm>
              <a:off x="3178250" y="5387995"/>
              <a:ext cx="252000" cy="167958"/>
            </a:xfrm>
            <a:prstGeom prst="rect">
              <a:avLst/>
            </a:prstGeom>
          </p:spPr>
        </p:pic>
        <p:pic>
          <p:nvPicPr>
            <p:cNvPr id="127" name="Image 28">
              <a:extLst>
                <a:ext uri="{FF2B5EF4-FFF2-40B4-BE49-F238E27FC236}">
                  <a16:creationId xmlns:a16="http://schemas.microsoft.com/office/drawing/2014/main" id="{E6D30122-ACAB-445F-91BF-2F04A5EC90F4}"/>
                </a:ext>
              </a:extLst>
            </p:cNvPr>
            <p:cNvPicPr>
              <a:picLocks noChangeAspect="1"/>
            </p:cNvPicPr>
            <p:nvPr/>
          </p:nvPicPr>
          <p:blipFill>
            <a:blip r:embed="rId17"/>
            <a:stretch>
              <a:fillRect/>
            </a:stretch>
          </p:blipFill>
          <p:spPr>
            <a:xfrm>
              <a:off x="3557169" y="5387958"/>
              <a:ext cx="252000" cy="168033"/>
            </a:xfrm>
            <a:prstGeom prst="rect">
              <a:avLst/>
            </a:prstGeom>
          </p:spPr>
        </p:pic>
        <p:pic>
          <p:nvPicPr>
            <p:cNvPr id="128" name="Image 30">
              <a:extLst>
                <a:ext uri="{FF2B5EF4-FFF2-40B4-BE49-F238E27FC236}">
                  <a16:creationId xmlns:a16="http://schemas.microsoft.com/office/drawing/2014/main" id="{2497D9AF-2BFA-4843-BF58-0D26FA6BD66F}"/>
                </a:ext>
              </a:extLst>
            </p:cNvPr>
            <p:cNvPicPr>
              <a:picLocks noChangeAspect="1"/>
            </p:cNvPicPr>
            <p:nvPr/>
          </p:nvPicPr>
          <p:blipFill>
            <a:blip r:embed="rId18"/>
            <a:stretch>
              <a:fillRect/>
            </a:stretch>
          </p:blipFill>
          <p:spPr>
            <a:xfrm>
              <a:off x="3936088" y="5387974"/>
              <a:ext cx="252000" cy="168000"/>
            </a:xfrm>
            <a:prstGeom prst="rect">
              <a:avLst/>
            </a:prstGeom>
          </p:spPr>
        </p:pic>
        <p:pic>
          <p:nvPicPr>
            <p:cNvPr id="129" name="Image 41">
              <a:extLst>
                <a:ext uri="{FF2B5EF4-FFF2-40B4-BE49-F238E27FC236}">
                  <a16:creationId xmlns:a16="http://schemas.microsoft.com/office/drawing/2014/main" id="{1522DCF5-0144-4148-BEE7-DD78AD9AF043}"/>
                </a:ext>
              </a:extLst>
            </p:cNvPr>
            <p:cNvPicPr>
              <a:picLocks noChangeAspect="1"/>
            </p:cNvPicPr>
            <p:nvPr/>
          </p:nvPicPr>
          <p:blipFill>
            <a:blip r:embed="rId19"/>
            <a:stretch>
              <a:fillRect/>
            </a:stretch>
          </p:blipFill>
          <p:spPr>
            <a:xfrm>
              <a:off x="4315007" y="5387974"/>
              <a:ext cx="252000" cy="168000"/>
            </a:xfrm>
            <a:prstGeom prst="rect">
              <a:avLst/>
            </a:prstGeom>
          </p:spPr>
        </p:pic>
        <p:pic>
          <p:nvPicPr>
            <p:cNvPr id="130" name="Image 45">
              <a:extLst>
                <a:ext uri="{FF2B5EF4-FFF2-40B4-BE49-F238E27FC236}">
                  <a16:creationId xmlns:a16="http://schemas.microsoft.com/office/drawing/2014/main" id="{D164A0C2-0178-4349-A48E-59312ABCB555}"/>
                </a:ext>
              </a:extLst>
            </p:cNvPr>
            <p:cNvPicPr>
              <a:picLocks noChangeAspect="1"/>
            </p:cNvPicPr>
            <p:nvPr/>
          </p:nvPicPr>
          <p:blipFill>
            <a:blip r:embed="rId20"/>
            <a:stretch>
              <a:fillRect/>
            </a:stretch>
          </p:blipFill>
          <p:spPr>
            <a:xfrm>
              <a:off x="5072834" y="5387958"/>
              <a:ext cx="252000" cy="168033"/>
            </a:xfrm>
            <a:prstGeom prst="rect">
              <a:avLst/>
            </a:prstGeom>
          </p:spPr>
        </p:pic>
        <p:pic>
          <p:nvPicPr>
            <p:cNvPr id="131" name="Image 47">
              <a:extLst>
                <a:ext uri="{FF2B5EF4-FFF2-40B4-BE49-F238E27FC236}">
                  <a16:creationId xmlns:a16="http://schemas.microsoft.com/office/drawing/2014/main" id="{E2767645-4B6B-4077-B508-823241590C9C}"/>
                </a:ext>
              </a:extLst>
            </p:cNvPr>
            <p:cNvPicPr>
              <a:picLocks noChangeAspect="1"/>
            </p:cNvPicPr>
            <p:nvPr/>
          </p:nvPicPr>
          <p:blipFill>
            <a:blip r:embed="rId21"/>
            <a:stretch>
              <a:fillRect/>
            </a:stretch>
          </p:blipFill>
          <p:spPr>
            <a:xfrm>
              <a:off x="5451753" y="5396374"/>
              <a:ext cx="252000" cy="151200"/>
            </a:xfrm>
            <a:prstGeom prst="rect">
              <a:avLst/>
            </a:prstGeom>
          </p:spPr>
        </p:pic>
        <p:pic>
          <p:nvPicPr>
            <p:cNvPr id="132" name="Image 49">
              <a:extLst>
                <a:ext uri="{FF2B5EF4-FFF2-40B4-BE49-F238E27FC236}">
                  <a16:creationId xmlns:a16="http://schemas.microsoft.com/office/drawing/2014/main" id="{170D3E4D-0BC6-41FF-9E8F-DEB1BC5CB443}"/>
                </a:ext>
              </a:extLst>
            </p:cNvPr>
            <p:cNvPicPr>
              <a:picLocks noChangeAspect="1"/>
            </p:cNvPicPr>
            <p:nvPr/>
          </p:nvPicPr>
          <p:blipFill>
            <a:blip r:embed="rId22"/>
            <a:stretch>
              <a:fillRect/>
            </a:stretch>
          </p:blipFill>
          <p:spPr>
            <a:xfrm>
              <a:off x="5830672" y="5388007"/>
              <a:ext cx="252000" cy="167934"/>
            </a:xfrm>
            <a:prstGeom prst="rect">
              <a:avLst/>
            </a:prstGeom>
          </p:spPr>
        </p:pic>
        <p:pic>
          <p:nvPicPr>
            <p:cNvPr id="133" name="Image 51">
              <a:extLst>
                <a:ext uri="{FF2B5EF4-FFF2-40B4-BE49-F238E27FC236}">
                  <a16:creationId xmlns:a16="http://schemas.microsoft.com/office/drawing/2014/main" id="{93085AE4-30D4-45AA-955C-76CACFC0237D}"/>
                </a:ext>
              </a:extLst>
            </p:cNvPr>
            <p:cNvPicPr>
              <a:picLocks noChangeAspect="1"/>
            </p:cNvPicPr>
            <p:nvPr/>
          </p:nvPicPr>
          <p:blipFill>
            <a:blip r:embed="rId23"/>
            <a:stretch>
              <a:fillRect/>
            </a:stretch>
          </p:blipFill>
          <p:spPr>
            <a:xfrm>
              <a:off x="6209591" y="5387958"/>
              <a:ext cx="252000" cy="168033"/>
            </a:xfrm>
            <a:prstGeom prst="rect">
              <a:avLst/>
            </a:prstGeom>
          </p:spPr>
        </p:pic>
        <p:pic>
          <p:nvPicPr>
            <p:cNvPr id="134" name="Image 53">
              <a:extLst>
                <a:ext uri="{FF2B5EF4-FFF2-40B4-BE49-F238E27FC236}">
                  <a16:creationId xmlns:a16="http://schemas.microsoft.com/office/drawing/2014/main" id="{2A9C68C4-5EBB-4AD8-8205-4F97BD1C1634}"/>
                </a:ext>
              </a:extLst>
            </p:cNvPr>
            <p:cNvPicPr>
              <a:picLocks noChangeAspect="1"/>
            </p:cNvPicPr>
            <p:nvPr/>
          </p:nvPicPr>
          <p:blipFill>
            <a:blip r:embed="rId24"/>
            <a:stretch>
              <a:fillRect/>
            </a:stretch>
          </p:blipFill>
          <p:spPr>
            <a:xfrm>
              <a:off x="6588510" y="5393224"/>
              <a:ext cx="252000" cy="157500"/>
            </a:xfrm>
            <a:prstGeom prst="rect">
              <a:avLst/>
            </a:prstGeom>
          </p:spPr>
        </p:pic>
        <p:pic>
          <p:nvPicPr>
            <p:cNvPr id="135" name="Image 55">
              <a:extLst>
                <a:ext uri="{FF2B5EF4-FFF2-40B4-BE49-F238E27FC236}">
                  <a16:creationId xmlns:a16="http://schemas.microsoft.com/office/drawing/2014/main" id="{87812BDA-8926-48B1-8700-47CFB58CB138}"/>
                </a:ext>
              </a:extLst>
            </p:cNvPr>
            <p:cNvPicPr>
              <a:picLocks noChangeAspect="1"/>
            </p:cNvPicPr>
            <p:nvPr/>
          </p:nvPicPr>
          <p:blipFill>
            <a:blip r:embed="rId25"/>
            <a:stretch>
              <a:fillRect/>
            </a:stretch>
          </p:blipFill>
          <p:spPr>
            <a:xfrm>
              <a:off x="6967429" y="5388056"/>
              <a:ext cx="252000" cy="167836"/>
            </a:xfrm>
            <a:prstGeom prst="rect">
              <a:avLst/>
            </a:prstGeom>
          </p:spPr>
        </p:pic>
        <p:pic>
          <p:nvPicPr>
            <p:cNvPr id="136" name="Image 57">
              <a:extLst>
                <a:ext uri="{FF2B5EF4-FFF2-40B4-BE49-F238E27FC236}">
                  <a16:creationId xmlns:a16="http://schemas.microsoft.com/office/drawing/2014/main" id="{7C348464-D888-4706-ABB6-9B24E54D1702}"/>
                </a:ext>
              </a:extLst>
            </p:cNvPr>
            <p:cNvPicPr>
              <a:picLocks noChangeAspect="1"/>
            </p:cNvPicPr>
            <p:nvPr/>
          </p:nvPicPr>
          <p:blipFill>
            <a:blip r:embed="rId26"/>
            <a:stretch>
              <a:fillRect/>
            </a:stretch>
          </p:blipFill>
          <p:spPr>
            <a:xfrm>
              <a:off x="7346348" y="5387958"/>
              <a:ext cx="252000" cy="168033"/>
            </a:xfrm>
            <a:prstGeom prst="rect">
              <a:avLst/>
            </a:prstGeom>
          </p:spPr>
        </p:pic>
        <p:pic>
          <p:nvPicPr>
            <p:cNvPr id="137" name="Image 59" descr="Une image contenant texte, clipart&#10;&#10;Description générée automatiquement">
              <a:extLst>
                <a:ext uri="{FF2B5EF4-FFF2-40B4-BE49-F238E27FC236}">
                  <a16:creationId xmlns:a16="http://schemas.microsoft.com/office/drawing/2014/main" id="{58BA228D-C8C6-43AC-8DBD-FB59930D91A9}"/>
                </a:ext>
              </a:extLst>
            </p:cNvPr>
            <p:cNvPicPr>
              <a:picLocks noChangeAspect="1"/>
            </p:cNvPicPr>
            <p:nvPr/>
          </p:nvPicPr>
          <p:blipFill>
            <a:blip r:embed="rId27"/>
            <a:stretch>
              <a:fillRect/>
            </a:stretch>
          </p:blipFill>
          <p:spPr>
            <a:xfrm>
              <a:off x="7725267" y="5377105"/>
              <a:ext cx="252000" cy="189739"/>
            </a:xfrm>
            <a:prstGeom prst="rect">
              <a:avLst/>
            </a:prstGeom>
          </p:spPr>
        </p:pic>
        <p:pic>
          <p:nvPicPr>
            <p:cNvPr id="138" name="Image 61">
              <a:extLst>
                <a:ext uri="{FF2B5EF4-FFF2-40B4-BE49-F238E27FC236}">
                  <a16:creationId xmlns:a16="http://schemas.microsoft.com/office/drawing/2014/main" id="{0F892B90-8549-47B3-87C8-AC74F71EB560}"/>
                </a:ext>
              </a:extLst>
            </p:cNvPr>
            <p:cNvPicPr>
              <a:picLocks noChangeAspect="1"/>
            </p:cNvPicPr>
            <p:nvPr/>
          </p:nvPicPr>
          <p:blipFill>
            <a:blip r:embed="rId28"/>
            <a:stretch>
              <a:fillRect/>
            </a:stretch>
          </p:blipFill>
          <p:spPr>
            <a:xfrm>
              <a:off x="8104186" y="5394996"/>
              <a:ext cx="252000" cy="153956"/>
            </a:xfrm>
            <a:prstGeom prst="rect">
              <a:avLst/>
            </a:prstGeom>
          </p:spPr>
        </p:pic>
        <p:pic>
          <p:nvPicPr>
            <p:cNvPr id="139" name="Image 64">
              <a:extLst>
                <a:ext uri="{FF2B5EF4-FFF2-40B4-BE49-F238E27FC236}">
                  <a16:creationId xmlns:a16="http://schemas.microsoft.com/office/drawing/2014/main" id="{27503C0C-48DE-486C-8635-36BA3EBF93EC}"/>
                </a:ext>
              </a:extLst>
            </p:cNvPr>
            <p:cNvPicPr>
              <a:picLocks noChangeAspect="1"/>
            </p:cNvPicPr>
            <p:nvPr/>
          </p:nvPicPr>
          <p:blipFill>
            <a:blip r:embed="rId29"/>
            <a:stretch>
              <a:fillRect/>
            </a:stretch>
          </p:blipFill>
          <p:spPr>
            <a:xfrm>
              <a:off x="8483105" y="5380329"/>
              <a:ext cx="252000" cy="183291"/>
            </a:xfrm>
            <a:prstGeom prst="rect">
              <a:avLst/>
            </a:prstGeom>
          </p:spPr>
        </p:pic>
        <p:pic>
          <p:nvPicPr>
            <p:cNvPr id="140" name="Image 68">
              <a:extLst>
                <a:ext uri="{FF2B5EF4-FFF2-40B4-BE49-F238E27FC236}">
                  <a16:creationId xmlns:a16="http://schemas.microsoft.com/office/drawing/2014/main" id="{8CAC02EE-9A4D-405A-8028-344023C2C8E7}"/>
                </a:ext>
              </a:extLst>
            </p:cNvPr>
            <p:cNvPicPr>
              <a:picLocks noChangeAspect="1"/>
            </p:cNvPicPr>
            <p:nvPr/>
          </p:nvPicPr>
          <p:blipFill>
            <a:blip r:embed="rId30"/>
            <a:stretch>
              <a:fillRect/>
            </a:stretch>
          </p:blipFill>
          <p:spPr>
            <a:xfrm>
              <a:off x="8862024" y="5393224"/>
              <a:ext cx="252000" cy="157500"/>
            </a:xfrm>
            <a:prstGeom prst="rect">
              <a:avLst/>
            </a:prstGeom>
          </p:spPr>
        </p:pic>
        <p:pic>
          <p:nvPicPr>
            <p:cNvPr id="141" name="Image 70" descr="Une image contenant texte, graphiques vectoriels, carte de visite&#10;&#10;Description générée automatiquement">
              <a:extLst>
                <a:ext uri="{FF2B5EF4-FFF2-40B4-BE49-F238E27FC236}">
                  <a16:creationId xmlns:a16="http://schemas.microsoft.com/office/drawing/2014/main" id="{E2DE28CF-8CBF-49D1-8E6C-0B28A4013D18}"/>
                </a:ext>
              </a:extLst>
            </p:cNvPr>
            <p:cNvPicPr>
              <a:picLocks noChangeAspect="1"/>
            </p:cNvPicPr>
            <p:nvPr/>
          </p:nvPicPr>
          <p:blipFill>
            <a:blip r:embed="rId31"/>
            <a:stretch>
              <a:fillRect/>
            </a:stretch>
          </p:blipFill>
          <p:spPr>
            <a:xfrm>
              <a:off x="9240943" y="5383587"/>
              <a:ext cx="252000" cy="176775"/>
            </a:xfrm>
            <a:prstGeom prst="rect">
              <a:avLst/>
            </a:prstGeom>
          </p:spPr>
        </p:pic>
        <p:pic>
          <p:nvPicPr>
            <p:cNvPr id="142" name="Image 72">
              <a:extLst>
                <a:ext uri="{FF2B5EF4-FFF2-40B4-BE49-F238E27FC236}">
                  <a16:creationId xmlns:a16="http://schemas.microsoft.com/office/drawing/2014/main" id="{419B2DAD-D5CB-48FF-9FC3-C0A54F9A00E5}"/>
                </a:ext>
              </a:extLst>
            </p:cNvPr>
            <p:cNvPicPr>
              <a:picLocks noChangeAspect="1"/>
            </p:cNvPicPr>
            <p:nvPr/>
          </p:nvPicPr>
          <p:blipFill>
            <a:blip r:embed="rId32"/>
            <a:stretch>
              <a:fillRect/>
            </a:stretch>
          </p:blipFill>
          <p:spPr>
            <a:xfrm>
              <a:off x="9619862" y="5387958"/>
              <a:ext cx="252000" cy="168033"/>
            </a:xfrm>
            <a:prstGeom prst="rect">
              <a:avLst/>
            </a:prstGeom>
          </p:spPr>
        </p:pic>
        <p:pic>
          <p:nvPicPr>
            <p:cNvPr id="143" name="Image 74">
              <a:extLst>
                <a:ext uri="{FF2B5EF4-FFF2-40B4-BE49-F238E27FC236}">
                  <a16:creationId xmlns:a16="http://schemas.microsoft.com/office/drawing/2014/main" id="{CAA5066F-F253-4960-B57B-6827E77A796F}"/>
                </a:ext>
              </a:extLst>
            </p:cNvPr>
            <p:cNvPicPr>
              <a:picLocks noChangeAspect="1"/>
            </p:cNvPicPr>
            <p:nvPr/>
          </p:nvPicPr>
          <p:blipFill>
            <a:blip r:embed="rId33"/>
            <a:stretch>
              <a:fillRect/>
            </a:stretch>
          </p:blipFill>
          <p:spPr>
            <a:xfrm>
              <a:off x="9998781" y="5388007"/>
              <a:ext cx="252000" cy="167934"/>
            </a:xfrm>
            <a:prstGeom prst="rect">
              <a:avLst/>
            </a:prstGeom>
          </p:spPr>
        </p:pic>
        <p:pic>
          <p:nvPicPr>
            <p:cNvPr id="144" name="Image 76">
              <a:extLst>
                <a:ext uri="{FF2B5EF4-FFF2-40B4-BE49-F238E27FC236}">
                  <a16:creationId xmlns:a16="http://schemas.microsoft.com/office/drawing/2014/main" id="{5B6BF080-EBD3-4727-B14B-0DAD2957B866}"/>
                </a:ext>
              </a:extLst>
            </p:cNvPr>
            <p:cNvPicPr>
              <a:picLocks noChangeAspect="1"/>
            </p:cNvPicPr>
            <p:nvPr/>
          </p:nvPicPr>
          <p:blipFill>
            <a:blip r:embed="rId34"/>
            <a:stretch>
              <a:fillRect/>
            </a:stretch>
          </p:blipFill>
          <p:spPr>
            <a:xfrm>
              <a:off x="10377700" y="5387958"/>
              <a:ext cx="252000" cy="168033"/>
            </a:xfrm>
            <a:prstGeom prst="rect">
              <a:avLst/>
            </a:prstGeom>
          </p:spPr>
        </p:pic>
        <p:pic>
          <p:nvPicPr>
            <p:cNvPr id="145" name="Image 78">
              <a:extLst>
                <a:ext uri="{FF2B5EF4-FFF2-40B4-BE49-F238E27FC236}">
                  <a16:creationId xmlns:a16="http://schemas.microsoft.com/office/drawing/2014/main" id="{7A53D852-A5DA-40D6-B938-1F089D2B44BC}"/>
                </a:ext>
              </a:extLst>
            </p:cNvPr>
            <p:cNvPicPr>
              <a:picLocks noChangeAspect="1"/>
            </p:cNvPicPr>
            <p:nvPr/>
          </p:nvPicPr>
          <p:blipFill>
            <a:blip r:embed="rId35"/>
            <a:stretch>
              <a:fillRect/>
            </a:stretch>
          </p:blipFill>
          <p:spPr>
            <a:xfrm>
              <a:off x="10756619" y="5388007"/>
              <a:ext cx="252000" cy="167934"/>
            </a:xfrm>
            <a:prstGeom prst="rect">
              <a:avLst/>
            </a:prstGeom>
          </p:spPr>
        </p:pic>
        <p:pic>
          <p:nvPicPr>
            <p:cNvPr id="146" name="Image 80">
              <a:extLst>
                <a:ext uri="{FF2B5EF4-FFF2-40B4-BE49-F238E27FC236}">
                  <a16:creationId xmlns:a16="http://schemas.microsoft.com/office/drawing/2014/main" id="{C796D5D1-01E4-4D14-B678-C316D77B4C7D}"/>
                </a:ext>
              </a:extLst>
            </p:cNvPr>
            <p:cNvPicPr>
              <a:picLocks noChangeAspect="1"/>
            </p:cNvPicPr>
            <p:nvPr/>
          </p:nvPicPr>
          <p:blipFill>
            <a:blip r:embed="rId36"/>
            <a:stretch>
              <a:fillRect/>
            </a:stretch>
          </p:blipFill>
          <p:spPr>
            <a:xfrm>
              <a:off x="11135548" y="5387958"/>
              <a:ext cx="252000" cy="168033"/>
            </a:xfrm>
            <a:prstGeom prst="rect">
              <a:avLst/>
            </a:prstGeom>
          </p:spPr>
        </p:pic>
        <p:pic>
          <p:nvPicPr>
            <p:cNvPr id="147" name="Image 43">
              <a:extLst>
                <a:ext uri="{FF2B5EF4-FFF2-40B4-BE49-F238E27FC236}">
                  <a16:creationId xmlns:a16="http://schemas.microsoft.com/office/drawing/2014/main" id="{C6273C37-E8D2-4470-A870-4023B9361AF7}"/>
                </a:ext>
              </a:extLst>
            </p:cNvPr>
            <p:cNvPicPr>
              <a:picLocks noChangeAspect="1"/>
            </p:cNvPicPr>
            <p:nvPr/>
          </p:nvPicPr>
          <p:blipFill>
            <a:blip r:embed="rId37"/>
            <a:stretch>
              <a:fillRect/>
            </a:stretch>
          </p:blipFill>
          <p:spPr>
            <a:xfrm>
              <a:off x="4693926" y="5387374"/>
              <a:ext cx="251989" cy="169200"/>
            </a:xfrm>
            <a:prstGeom prst="rect">
              <a:avLst/>
            </a:prstGeom>
          </p:spPr>
        </p:pic>
      </p:grpSp>
      <p:sp>
        <p:nvSpPr>
          <p:cNvPr id="71" name="ZoneTexte 22">
            <a:extLst>
              <a:ext uri="{FF2B5EF4-FFF2-40B4-BE49-F238E27FC236}">
                <a16:creationId xmlns:a16="http://schemas.microsoft.com/office/drawing/2014/main" id="{F0448390-A076-46E5-BEE6-9AF75340C629}"/>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sp>
        <p:nvSpPr>
          <p:cNvPr id="58" name="Rectangle 57">
            <a:extLst>
              <a:ext uri="{FF2B5EF4-FFF2-40B4-BE49-F238E27FC236}">
                <a16:creationId xmlns:a16="http://schemas.microsoft.com/office/drawing/2014/main" id="{25B92853-90AA-4C5B-8315-5AF548E226C1}"/>
              </a:ext>
            </a:extLst>
          </p:cNvPr>
          <p:cNvSpPr/>
          <p:nvPr/>
        </p:nvSpPr>
        <p:spPr bwMode="ltGray">
          <a:xfrm>
            <a:off x="4955951" y="2299216"/>
            <a:ext cx="440405" cy="3702544"/>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pic>
        <p:nvPicPr>
          <p:cNvPr id="79" name="Graphique 42">
            <a:extLst>
              <a:ext uri="{FF2B5EF4-FFF2-40B4-BE49-F238E27FC236}">
                <a16:creationId xmlns:a16="http://schemas.microsoft.com/office/drawing/2014/main" id="{0B6B3FE1-24D5-4502-8DD2-CBEA21EC3F55}"/>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655300" y="1374132"/>
            <a:ext cx="518834" cy="510814"/>
          </a:xfrm>
          <a:prstGeom prst="rect">
            <a:avLst/>
          </a:prstGeom>
        </p:spPr>
      </p:pic>
      <p:sp>
        <p:nvSpPr>
          <p:cNvPr id="80" name="ZoneTexte 43">
            <a:extLst>
              <a:ext uri="{FF2B5EF4-FFF2-40B4-BE49-F238E27FC236}">
                <a16:creationId xmlns:a16="http://schemas.microsoft.com/office/drawing/2014/main" id="{C0B8494A-654B-43F0-AD61-25C3CE7FCB19}"/>
              </a:ext>
            </a:extLst>
          </p:cNvPr>
          <p:cNvSpPr txBox="1"/>
          <p:nvPr/>
        </p:nvSpPr>
        <p:spPr>
          <a:xfrm>
            <a:off x="233362" y="1964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81" name="ZoneTexte 27">
            <a:extLst>
              <a:ext uri="{FF2B5EF4-FFF2-40B4-BE49-F238E27FC236}">
                <a16:creationId xmlns:a16="http://schemas.microsoft.com/office/drawing/2014/main" id="{2CB35461-F36D-49A3-9341-9ACA83D7D558}"/>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82" name="Group 81">
            <a:extLst>
              <a:ext uri="{FF2B5EF4-FFF2-40B4-BE49-F238E27FC236}">
                <a16:creationId xmlns:a16="http://schemas.microsoft.com/office/drawing/2014/main" id="{6C0DDDF1-26A9-4F37-AF51-86B953EDB12C}"/>
              </a:ext>
            </a:extLst>
          </p:cNvPr>
          <p:cNvGrpSpPr/>
          <p:nvPr/>
        </p:nvGrpSpPr>
        <p:grpSpPr>
          <a:xfrm>
            <a:off x="-1" y="1713009"/>
            <a:ext cx="1669173" cy="1"/>
            <a:chOff x="-1" y="1840009"/>
            <a:chExt cx="1669173" cy="1"/>
          </a:xfrm>
        </p:grpSpPr>
        <p:cxnSp>
          <p:nvCxnSpPr>
            <p:cNvPr id="83" name="Connecteur droit 34">
              <a:extLst>
                <a:ext uri="{FF2B5EF4-FFF2-40B4-BE49-F238E27FC236}">
                  <a16:creationId xmlns:a16="http://schemas.microsoft.com/office/drawing/2014/main" id="{61FA890C-7D6D-46FB-9736-85D518B86CEF}"/>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Connecteur droit 35">
              <a:extLst>
                <a:ext uri="{FF2B5EF4-FFF2-40B4-BE49-F238E27FC236}">
                  <a16:creationId xmlns:a16="http://schemas.microsoft.com/office/drawing/2014/main" id="{9225E696-9C34-42D9-9636-73A446FE192A}"/>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68577230-9AF4-476A-A97C-A57218EFF967}"/>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LCVs</a:t>
            </a:r>
          </a:p>
        </p:txBody>
      </p:sp>
    </p:spTree>
    <p:extLst>
      <p:ext uri="{BB962C8B-B14F-4D97-AF65-F5344CB8AC3E}">
        <p14:creationId xmlns:p14="http://schemas.microsoft.com/office/powerpoint/2010/main" val="697794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EBE0D8B-8AB9-4EAE-B514-BFFEE23EC22A}"/>
              </a:ext>
            </a:extLst>
          </p:cNvPr>
          <p:cNvSpPr>
            <a:spLocks noGrp="1"/>
          </p:cNvSpPr>
          <p:nvPr>
            <p:ph type="title"/>
          </p:nvPr>
        </p:nvSpPr>
        <p:spPr>
          <a:xfrm>
            <a:off x="359400" y="368010"/>
            <a:ext cx="11473200" cy="246221"/>
          </a:xfrm>
        </p:spPr>
        <p:txBody>
          <a:bodyPr/>
          <a:lstStyle/>
          <a:p>
            <a:r>
              <a:rPr lang="en-US" dirty="0">
                <a:latin typeface="+mn-lt"/>
              </a:rPr>
              <a:t>100% BATTERY ELECTRIC VEHICLE: implementation within company fleet policy*</a:t>
            </a:r>
            <a:endParaRPr lang="fr-FR" dirty="0">
              <a:highlight>
                <a:srgbClr val="FFFF00"/>
              </a:highlight>
              <a:latin typeface="+mn-lt"/>
            </a:endParaRPr>
          </a:p>
        </p:txBody>
      </p:sp>
      <p:sp>
        <p:nvSpPr>
          <p:cNvPr id="8" name="Espace réservé du numéro de diapositive 7">
            <a:extLst>
              <a:ext uri="{FF2B5EF4-FFF2-40B4-BE49-F238E27FC236}">
                <a16:creationId xmlns:a16="http://schemas.microsoft.com/office/drawing/2014/main" id="{F7ABFB89-D4C4-4B95-9DF0-AA5DD72BC7AF}"/>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1F14F39A-DB44-470B-83D0-38153A4BBF3A}"/>
              </a:ext>
            </a:extLst>
          </p:cNvPr>
          <p:cNvSpPr/>
          <p:nvPr/>
        </p:nvSpPr>
        <p:spPr bwMode="ltGray">
          <a:xfrm>
            <a:off x="2584985" y="1301371"/>
            <a:ext cx="1270420" cy="4378162"/>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aphicFrame>
        <p:nvGraphicFramePr>
          <p:cNvPr id="45" name="Graphique Slide">
            <a:extLst>
              <a:ext uri="{FF2B5EF4-FFF2-40B4-BE49-F238E27FC236}">
                <a16:creationId xmlns:a16="http://schemas.microsoft.com/office/drawing/2014/main" id="{B01C497F-FB0D-4CAA-AE06-E5E067FD7E13}"/>
              </a:ext>
            </a:extLst>
          </p:cNvPr>
          <p:cNvGraphicFramePr>
            <a:graphicFrameLocks/>
          </p:cNvGraphicFramePr>
          <p:nvPr/>
        </p:nvGraphicFramePr>
        <p:xfrm>
          <a:off x="2576965" y="-92368"/>
          <a:ext cx="9008071" cy="6443860"/>
        </p:xfrm>
        <a:graphic>
          <a:graphicData uri="http://schemas.openxmlformats.org/drawingml/2006/chart">
            <c:chart xmlns:c="http://schemas.openxmlformats.org/drawingml/2006/chart" xmlns:r="http://schemas.openxmlformats.org/officeDocument/2006/relationships" r:id="rId3"/>
          </a:graphicData>
        </a:graphic>
      </p:graphicFrame>
      <p:cxnSp>
        <p:nvCxnSpPr>
          <p:cNvPr id="46" name="Connecteur droit 45">
            <a:extLst>
              <a:ext uri="{FF2B5EF4-FFF2-40B4-BE49-F238E27FC236}">
                <a16:creationId xmlns:a16="http://schemas.microsoft.com/office/drawing/2014/main" id="{42404173-FAAD-44FF-A895-7142A9CE482B}"/>
              </a:ext>
            </a:extLst>
          </p:cNvPr>
          <p:cNvCxnSpPr>
            <a:cxnSpLocks/>
          </p:cNvCxnSpPr>
          <p:nvPr/>
        </p:nvCxnSpPr>
        <p:spPr>
          <a:xfrm>
            <a:off x="445352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77CA8EEF-EEFD-4651-A9CA-32E160D01B9E}"/>
              </a:ext>
            </a:extLst>
          </p:cNvPr>
          <p:cNvCxnSpPr>
            <a:cxnSpLocks/>
          </p:cNvCxnSpPr>
          <p:nvPr/>
        </p:nvCxnSpPr>
        <p:spPr>
          <a:xfrm>
            <a:off x="634758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D666804E-96CE-4E61-873A-3D7AA1F3EDE6}"/>
              </a:ext>
            </a:extLst>
          </p:cNvPr>
          <p:cNvCxnSpPr>
            <a:cxnSpLocks/>
          </p:cNvCxnSpPr>
          <p:nvPr/>
        </p:nvCxnSpPr>
        <p:spPr>
          <a:xfrm>
            <a:off x="8229567"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A4880F0F-01D9-4A51-A3E8-4F77F1708590}"/>
              </a:ext>
            </a:extLst>
          </p:cNvPr>
          <p:cNvCxnSpPr>
            <a:cxnSpLocks/>
          </p:cNvCxnSpPr>
          <p:nvPr/>
        </p:nvCxnSpPr>
        <p:spPr>
          <a:xfrm>
            <a:off x="10090748" y="171953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6DFCF844-0D5E-487A-BEDC-2B981A4A4B0D}"/>
              </a:ext>
            </a:extLst>
          </p:cNvPr>
          <p:cNvSpPr txBox="1"/>
          <p:nvPr/>
        </p:nvSpPr>
        <p:spPr>
          <a:xfrm>
            <a:off x="2584985" y="1364464"/>
            <a:ext cx="1270420"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a:ea typeface="+mn-ea"/>
                <a:cs typeface="+mn-cs"/>
              </a:rPr>
              <a:t>TOTAL</a:t>
            </a:r>
          </a:p>
        </p:txBody>
      </p:sp>
      <p:grpSp>
        <p:nvGrpSpPr>
          <p:cNvPr id="53" name="Groupe R1">
            <a:extLst>
              <a:ext uri="{FF2B5EF4-FFF2-40B4-BE49-F238E27FC236}">
                <a16:creationId xmlns:a16="http://schemas.microsoft.com/office/drawing/2014/main" id="{83AE12F2-5C6E-467D-9678-522C70B5310B}"/>
              </a:ext>
            </a:extLst>
          </p:cNvPr>
          <p:cNvGrpSpPr/>
          <p:nvPr/>
        </p:nvGrpSpPr>
        <p:grpSpPr>
          <a:xfrm>
            <a:off x="1085775" y="2876736"/>
            <a:ext cx="1305311" cy="1195873"/>
            <a:chOff x="1085775" y="2343507"/>
            <a:chExt cx="1305311" cy="1195873"/>
          </a:xfrm>
        </p:grpSpPr>
        <p:sp>
          <p:nvSpPr>
            <p:cNvPr id="54" name="Label R1">
              <a:extLst>
                <a:ext uri="{FF2B5EF4-FFF2-40B4-BE49-F238E27FC236}">
                  <a16:creationId xmlns:a16="http://schemas.microsoft.com/office/drawing/2014/main" id="{1BE6B3D5-FCA9-42CE-9D57-4E923EDBF21B}"/>
                </a:ext>
              </a:extLst>
            </p:cNvPr>
            <p:cNvSpPr txBox="1"/>
            <p:nvPr/>
          </p:nvSpPr>
          <p:spPr>
            <a:xfrm>
              <a:off x="1095450" y="2862272"/>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ALREADY USING OR CONSIDER USING IN THE NEXT 3 YEARS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7" name="CGR1">
              <a:extLst>
                <a:ext uri="{FF2B5EF4-FFF2-40B4-BE49-F238E27FC236}">
                  <a16:creationId xmlns:a16="http://schemas.microsoft.com/office/drawing/2014/main" id="{923F3083-E86C-412E-B041-2239F2633872}"/>
                </a:ext>
              </a:extLst>
            </p:cNvPr>
            <p:cNvCxnSpPr>
              <a:cxnSpLocks/>
            </p:cNvCxnSpPr>
            <p:nvPr/>
          </p:nvCxnSpPr>
          <p:spPr>
            <a:xfrm>
              <a:off x="2035161" y="3431224"/>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58" name="Graphique 57">
              <a:extLst>
                <a:ext uri="{FF2B5EF4-FFF2-40B4-BE49-F238E27FC236}">
                  <a16:creationId xmlns:a16="http://schemas.microsoft.com/office/drawing/2014/main" id="{58BABB99-129F-464D-BBA6-6E57AED4201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85775" y="2343507"/>
              <a:ext cx="554318" cy="453989"/>
            </a:xfrm>
            <a:prstGeom prst="rect">
              <a:avLst/>
            </a:prstGeom>
          </p:spPr>
        </p:pic>
      </p:grpSp>
      <p:grpSp>
        <p:nvGrpSpPr>
          <p:cNvPr id="59" name="Groupe R2">
            <a:extLst>
              <a:ext uri="{FF2B5EF4-FFF2-40B4-BE49-F238E27FC236}">
                <a16:creationId xmlns:a16="http://schemas.microsoft.com/office/drawing/2014/main" id="{9277F616-183A-4604-8FF1-CA2CCA640FE6}"/>
              </a:ext>
            </a:extLst>
          </p:cNvPr>
          <p:cNvGrpSpPr/>
          <p:nvPr/>
        </p:nvGrpSpPr>
        <p:grpSpPr>
          <a:xfrm>
            <a:off x="1064825" y="4388554"/>
            <a:ext cx="1315631" cy="895210"/>
            <a:chOff x="1064825" y="3994774"/>
            <a:chExt cx="1315631" cy="895210"/>
          </a:xfrm>
        </p:grpSpPr>
        <p:cxnSp>
          <p:nvCxnSpPr>
            <p:cNvPr id="60" name="Connecteur droit 59">
              <a:extLst>
                <a:ext uri="{FF2B5EF4-FFF2-40B4-BE49-F238E27FC236}">
                  <a16:creationId xmlns:a16="http://schemas.microsoft.com/office/drawing/2014/main" id="{6D9AD2F0-5C61-4D98-B66D-4E3953A27DB1}"/>
                </a:ext>
              </a:extLst>
            </p:cNvPr>
            <p:cNvCxnSpPr>
              <a:cxnSpLocks/>
            </p:cNvCxnSpPr>
            <p:nvPr/>
          </p:nvCxnSpPr>
          <p:spPr>
            <a:xfrm>
              <a:off x="2024531" y="4639706"/>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64" name="Label R2">
              <a:extLst>
                <a:ext uri="{FF2B5EF4-FFF2-40B4-BE49-F238E27FC236}">
                  <a16:creationId xmlns:a16="http://schemas.microsoft.com/office/drawing/2014/main" id="{04D78BAC-44DA-406A-A6CC-D1EDB7522AEB}"/>
                </a:ext>
              </a:extLst>
            </p:cNvPr>
            <p:cNvSpPr txBox="1"/>
            <p:nvPr/>
          </p:nvSpPr>
          <p:spPr>
            <a:xfrm>
              <a:off x="1120809" y="4551430"/>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ALREADY</a:t>
              </a:r>
              <a:br>
                <a:rPr kumimoji="0" lang="fr-FR" sz="1100" b="0" i="0" u="none" strike="noStrike" kern="1200" cap="none" spc="0" normalizeH="0" baseline="0" noProof="0" dirty="0">
                  <a:ln>
                    <a:noFill/>
                  </a:ln>
                  <a:solidFill>
                    <a:srgbClr val="000000"/>
                  </a:solidFill>
                  <a:effectLst/>
                  <a:uLnTx/>
                  <a:uFillTx/>
                  <a:latin typeface="Arial"/>
                  <a:ea typeface="+mn-ea"/>
                  <a:cs typeface="+mn-cs"/>
                </a:rPr>
              </a:br>
              <a:r>
                <a:rPr kumimoji="0" lang="fr-FR" sz="1100" b="0" i="0" u="none" strike="noStrike" kern="1200" cap="none" spc="0" normalizeH="0" baseline="0" noProof="0" dirty="0">
                  <a:ln>
                    <a:noFill/>
                  </a:ln>
                  <a:solidFill>
                    <a:srgbClr val="000000"/>
                  </a:solidFill>
                  <a:effectLst/>
                  <a:uLnTx/>
                  <a:uFillTx/>
                  <a:latin typeface="Arial"/>
                  <a:ea typeface="+mn-ea"/>
                  <a:cs typeface="+mn-cs"/>
                </a:rPr>
                <a:t>USING</a:t>
              </a:r>
            </a:p>
          </p:txBody>
        </p:sp>
        <p:pic>
          <p:nvPicPr>
            <p:cNvPr id="65" name="Graphique 64">
              <a:extLst>
                <a:ext uri="{FF2B5EF4-FFF2-40B4-BE49-F238E27FC236}">
                  <a16:creationId xmlns:a16="http://schemas.microsoft.com/office/drawing/2014/main" id="{73ED82E2-DD96-4F22-8C68-5EBA36E447D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64825" y="3994774"/>
              <a:ext cx="549324" cy="497500"/>
            </a:xfrm>
            <a:prstGeom prst="rect">
              <a:avLst/>
            </a:prstGeom>
          </p:spPr>
        </p:pic>
      </p:grpSp>
      <p:pic>
        <p:nvPicPr>
          <p:cNvPr id="68" name="Graphique 67">
            <a:extLst>
              <a:ext uri="{FF2B5EF4-FFF2-40B4-BE49-F238E27FC236}">
                <a16:creationId xmlns:a16="http://schemas.microsoft.com/office/drawing/2014/main" id="{63765692-83E6-4F1E-8541-FED27744FD4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41152" y="1078740"/>
            <a:ext cx="224742" cy="550027"/>
          </a:xfrm>
          <a:prstGeom prst="rect">
            <a:avLst/>
          </a:prstGeom>
        </p:spPr>
      </p:pic>
      <p:pic>
        <p:nvPicPr>
          <p:cNvPr id="69" name="Graphique 68">
            <a:extLst>
              <a:ext uri="{FF2B5EF4-FFF2-40B4-BE49-F238E27FC236}">
                <a16:creationId xmlns:a16="http://schemas.microsoft.com/office/drawing/2014/main" id="{5F6D7EBB-083E-4949-9CFE-876055090C3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168210" y="1078740"/>
            <a:ext cx="372599" cy="550027"/>
          </a:xfrm>
          <a:prstGeom prst="rect">
            <a:avLst/>
          </a:prstGeom>
        </p:spPr>
      </p:pic>
      <p:pic>
        <p:nvPicPr>
          <p:cNvPr id="70" name="Graphique 69">
            <a:extLst>
              <a:ext uri="{FF2B5EF4-FFF2-40B4-BE49-F238E27FC236}">
                <a16:creationId xmlns:a16="http://schemas.microsoft.com/office/drawing/2014/main" id="{A115E0EB-F0F0-48DD-A4B7-62992D56529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8019262" y="1078740"/>
            <a:ext cx="431742" cy="544114"/>
          </a:xfrm>
          <a:prstGeom prst="rect">
            <a:avLst/>
          </a:prstGeom>
        </p:spPr>
      </p:pic>
      <p:pic>
        <p:nvPicPr>
          <p:cNvPr id="71" name="Graphique 70">
            <a:extLst>
              <a:ext uri="{FF2B5EF4-FFF2-40B4-BE49-F238E27FC236}">
                <a16:creationId xmlns:a16="http://schemas.microsoft.com/office/drawing/2014/main" id="{30EE6D66-4C12-4B02-80BF-0B4FE608D11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695729" y="1078740"/>
            <a:ext cx="798426" cy="544114"/>
          </a:xfrm>
          <a:prstGeom prst="rect">
            <a:avLst/>
          </a:prstGeom>
        </p:spPr>
      </p:pic>
      <p:sp>
        <p:nvSpPr>
          <p:cNvPr id="52" name="ZoneTexte 22">
            <a:extLst>
              <a:ext uri="{FF2B5EF4-FFF2-40B4-BE49-F238E27FC236}">
                <a16:creationId xmlns:a16="http://schemas.microsoft.com/office/drawing/2014/main" id="{2832643E-C461-4320-89DC-D5BC512CFF0B}"/>
              </a:ext>
            </a:extLst>
          </p:cNvPr>
          <p:cNvSpPr txBox="1"/>
          <p:nvPr/>
        </p:nvSpPr>
        <p:spPr>
          <a:xfrm>
            <a:off x="3525279" y="5970450"/>
            <a:ext cx="8297585"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454">
                    <a:lumMod val="75000"/>
                  </a:srgbClr>
                </a:solidFill>
                <a:effectLst/>
                <a:uLnTx/>
                <a:uFillTx/>
                <a:latin typeface="Arial"/>
                <a:ea typeface="+mn-ea"/>
                <a:cs typeface="+mn-cs"/>
              </a:rPr>
              <a:t>*This question has been asked differently in 2021. </a:t>
            </a:r>
          </a:p>
        </p:txBody>
      </p:sp>
      <p:pic>
        <p:nvPicPr>
          <p:cNvPr id="3" name="Image 2">
            <a:extLst>
              <a:ext uri="{FF2B5EF4-FFF2-40B4-BE49-F238E27FC236}">
                <a16:creationId xmlns:a16="http://schemas.microsoft.com/office/drawing/2014/main" id="{792EFC09-FDD5-4D96-A8B2-5F7D4B3B01AE}"/>
              </a:ext>
            </a:extLst>
          </p:cNvPr>
          <p:cNvPicPr>
            <a:picLocks noChangeAspect="1"/>
          </p:cNvPicPr>
          <p:nvPr/>
        </p:nvPicPr>
        <p:blipFill>
          <a:blip r:embed="rId16"/>
          <a:stretch>
            <a:fillRect/>
          </a:stretch>
        </p:blipFill>
        <p:spPr>
          <a:xfrm>
            <a:off x="3286887" y="5303352"/>
            <a:ext cx="486737" cy="324365"/>
          </a:xfrm>
          <a:prstGeom prst="rect">
            <a:avLst/>
          </a:prstGeom>
        </p:spPr>
      </p:pic>
      <p:pic>
        <p:nvPicPr>
          <p:cNvPr id="6" name="Image 5">
            <a:extLst>
              <a:ext uri="{FF2B5EF4-FFF2-40B4-BE49-F238E27FC236}">
                <a16:creationId xmlns:a16="http://schemas.microsoft.com/office/drawing/2014/main" id="{B4D9B34A-DD0D-4063-B52A-B8CC4A2CFC1F}"/>
              </a:ext>
            </a:extLst>
          </p:cNvPr>
          <p:cNvPicPr>
            <a:picLocks noChangeAspect="1"/>
          </p:cNvPicPr>
          <p:nvPr/>
        </p:nvPicPr>
        <p:blipFill>
          <a:blip r:embed="rId17"/>
          <a:stretch>
            <a:fillRect/>
          </a:stretch>
        </p:blipFill>
        <p:spPr>
          <a:xfrm>
            <a:off x="2656305" y="5303257"/>
            <a:ext cx="486737" cy="324555"/>
          </a:xfrm>
          <a:prstGeom prst="rect">
            <a:avLst/>
          </a:prstGeom>
        </p:spPr>
      </p:pic>
      <p:pic>
        <p:nvPicPr>
          <p:cNvPr id="56" name="Graphique 42">
            <a:extLst>
              <a:ext uri="{FF2B5EF4-FFF2-40B4-BE49-F238E27FC236}">
                <a16:creationId xmlns:a16="http://schemas.microsoft.com/office/drawing/2014/main" id="{E49DD630-5CE6-4F24-84FC-19231ABC6EE7}"/>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p:blipFill>
        <p:spPr>
          <a:xfrm>
            <a:off x="655300" y="1374132"/>
            <a:ext cx="518834" cy="510814"/>
          </a:xfrm>
          <a:prstGeom prst="rect">
            <a:avLst/>
          </a:prstGeom>
        </p:spPr>
      </p:pic>
      <p:sp>
        <p:nvSpPr>
          <p:cNvPr id="61" name="ZoneTexte 43">
            <a:extLst>
              <a:ext uri="{FF2B5EF4-FFF2-40B4-BE49-F238E27FC236}">
                <a16:creationId xmlns:a16="http://schemas.microsoft.com/office/drawing/2014/main" id="{E23BEA9E-C271-4493-876D-F65C169821DA}"/>
              </a:ext>
            </a:extLst>
          </p:cNvPr>
          <p:cNvSpPr txBox="1"/>
          <p:nvPr/>
        </p:nvSpPr>
        <p:spPr>
          <a:xfrm>
            <a:off x="233362" y="1964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62" name="ZoneTexte 27">
            <a:extLst>
              <a:ext uri="{FF2B5EF4-FFF2-40B4-BE49-F238E27FC236}">
                <a16:creationId xmlns:a16="http://schemas.microsoft.com/office/drawing/2014/main" id="{73CC6EC4-C5B2-49AD-AB21-461C4C1C5227}"/>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63" name="Group 62">
            <a:extLst>
              <a:ext uri="{FF2B5EF4-FFF2-40B4-BE49-F238E27FC236}">
                <a16:creationId xmlns:a16="http://schemas.microsoft.com/office/drawing/2014/main" id="{7E4215A6-0009-43FB-A36F-044A3B976029}"/>
              </a:ext>
            </a:extLst>
          </p:cNvPr>
          <p:cNvGrpSpPr/>
          <p:nvPr/>
        </p:nvGrpSpPr>
        <p:grpSpPr>
          <a:xfrm>
            <a:off x="-1" y="1713009"/>
            <a:ext cx="1669173" cy="1"/>
            <a:chOff x="-1" y="1840009"/>
            <a:chExt cx="1669173" cy="1"/>
          </a:xfrm>
        </p:grpSpPr>
        <p:cxnSp>
          <p:nvCxnSpPr>
            <p:cNvPr id="66" name="Connecteur droit 34">
              <a:extLst>
                <a:ext uri="{FF2B5EF4-FFF2-40B4-BE49-F238E27FC236}">
                  <a16:creationId xmlns:a16="http://schemas.microsoft.com/office/drawing/2014/main" id="{EEF8F69A-B855-4548-A986-87A7BF09BF0A}"/>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Connecteur droit 35">
              <a:extLst>
                <a:ext uri="{FF2B5EF4-FFF2-40B4-BE49-F238E27FC236}">
                  <a16:creationId xmlns:a16="http://schemas.microsoft.com/office/drawing/2014/main" id="{9DD96DCB-301E-40D9-8418-D1632A05D00D}"/>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EBC3B0DB-991E-46EC-B1BD-11A98975CD7B}"/>
              </a:ext>
            </a:extLst>
          </p:cNvPr>
          <p:cNvSpPr/>
          <p:nvPr/>
        </p:nvSpPr>
        <p:spPr>
          <a:xfrm>
            <a:off x="6805004" y="6081879"/>
            <a:ext cx="5026023"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Amongst the following alternative fuel technologies, which ones do you currently use…?</a:t>
            </a:r>
          </a:p>
          <a:p>
            <a:pPr algn="r" defTabSz="1219170">
              <a:defRPr/>
            </a:pPr>
            <a:r>
              <a:rPr lang="en-US" altLang="fr-FR" sz="800" i="1" kern="0" dirty="0">
                <a:solidFill>
                  <a:srgbClr val="7F7F7F"/>
                </a:solidFill>
                <a:latin typeface="+mn-lt"/>
              </a:rPr>
              <a:t>Amongst the following alternative fuel technologies, which ones are you considering using…?</a:t>
            </a:r>
          </a:p>
          <a:p>
            <a:pPr algn="r" defTabSz="1219170">
              <a:defRPr/>
            </a:pPr>
            <a:r>
              <a:rPr lang="en-US" altLang="fr-FR" sz="800" i="1" kern="0" dirty="0">
                <a:solidFill>
                  <a:srgbClr val="7F7F7F"/>
                </a:solidFill>
                <a:latin typeface="+mn-lt"/>
              </a:rPr>
              <a:t>Basis: companies with LCVs</a:t>
            </a:r>
          </a:p>
        </p:txBody>
      </p:sp>
    </p:spTree>
    <p:extLst>
      <p:ext uri="{BB962C8B-B14F-4D97-AF65-F5344CB8AC3E}">
        <p14:creationId xmlns:p14="http://schemas.microsoft.com/office/powerpoint/2010/main" val="181266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F3947-2F60-488D-9E6F-07913112EB8D}"/>
              </a:ext>
            </a:extLst>
          </p:cNvPr>
          <p:cNvSpPr>
            <a:spLocks noGrp="1"/>
          </p:cNvSpPr>
          <p:nvPr>
            <p:ph type="title"/>
          </p:nvPr>
        </p:nvSpPr>
        <p:spPr>
          <a:xfrm>
            <a:off x="359400" y="368010"/>
            <a:ext cx="11473200" cy="246221"/>
          </a:xfrm>
        </p:spPr>
        <p:txBody>
          <a:bodyPr/>
          <a:lstStyle/>
          <a:p>
            <a:r>
              <a:rPr lang="en-US" dirty="0"/>
              <a:t>SCOPE OF THE SURVEY</a:t>
            </a:r>
            <a:endParaRPr lang="fr-FR" dirty="0"/>
          </a:p>
        </p:txBody>
      </p:sp>
      <p:sp>
        <p:nvSpPr>
          <p:cNvPr id="5" name="Espace réservé du numéro de diapositive 4">
            <a:extLst>
              <a:ext uri="{FF2B5EF4-FFF2-40B4-BE49-F238E27FC236}">
                <a16:creationId xmlns:a16="http://schemas.microsoft.com/office/drawing/2014/main" id="{B961031B-FA27-4049-A743-FAFA4442FA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pSp>
        <p:nvGrpSpPr>
          <p:cNvPr id="124" name="Graphique 3">
            <a:extLst>
              <a:ext uri="{FF2B5EF4-FFF2-40B4-BE49-F238E27FC236}">
                <a16:creationId xmlns:a16="http://schemas.microsoft.com/office/drawing/2014/main" id="{01F0BC42-B5F9-4A72-8595-AA83A1C431DE}"/>
              </a:ext>
            </a:extLst>
          </p:cNvPr>
          <p:cNvGrpSpPr/>
          <p:nvPr/>
        </p:nvGrpSpPr>
        <p:grpSpPr>
          <a:xfrm>
            <a:off x="1565617" y="741334"/>
            <a:ext cx="9196981" cy="5938581"/>
            <a:chOff x="1738440" y="805392"/>
            <a:chExt cx="8901686" cy="5747906"/>
          </a:xfrm>
          <a:solidFill>
            <a:srgbClr val="CECECE"/>
          </a:solidFill>
        </p:grpSpPr>
        <p:grpSp>
          <p:nvGrpSpPr>
            <p:cNvPr id="125" name="Graphique 3">
              <a:extLst>
                <a:ext uri="{FF2B5EF4-FFF2-40B4-BE49-F238E27FC236}">
                  <a16:creationId xmlns:a16="http://schemas.microsoft.com/office/drawing/2014/main" id="{769EFBEC-8DE5-487D-A125-AD56A34117F1}"/>
                </a:ext>
              </a:extLst>
            </p:cNvPr>
            <p:cNvGrpSpPr/>
            <p:nvPr/>
          </p:nvGrpSpPr>
          <p:grpSpPr>
            <a:xfrm>
              <a:off x="7208132" y="4229065"/>
              <a:ext cx="123606" cy="101462"/>
              <a:chOff x="7208132" y="4229065"/>
              <a:chExt cx="123606" cy="101462"/>
            </a:xfrm>
            <a:solidFill>
              <a:srgbClr val="CECECE"/>
            </a:solidFill>
          </p:grpSpPr>
          <p:sp>
            <p:nvSpPr>
              <p:cNvPr id="859" name="Forme libre : forme 858">
                <a:extLst>
                  <a:ext uri="{FF2B5EF4-FFF2-40B4-BE49-F238E27FC236}">
                    <a16:creationId xmlns:a16="http://schemas.microsoft.com/office/drawing/2014/main" id="{99ED6AE0-C7E6-46A0-8FA5-3004F1DFF655}"/>
                  </a:ext>
                </a:extLst>
              </p:cNvPr>
              <p:cNvSpPr/>
              <p:nvPr/>
            </p:nvSpPr>
            <p:spPr>
              <a:xfrm>
                <a:off x="7208132" y="4229065"/>
                <a:ext cx="123606" cy="101462"/>
              </a:xfrm>
              <a:custGeom>
                <a:avLst/>
                <a:gdLst>
                  <a:gd name="connsiteX0" fmla="*/ 87639 w 123606"/>
                  <a:gd name="connsiteY0" fmla="*/ 101462 h 101462"/>
                  <a:gd name="connsiteX1" fmla="*/ 86565 w 123606"/>
                  <a:gd name="connsiteY1" fmla="*/ 101328 h 101462"/>
                  <a:gd name="connsiteX2" fmla="*/ 11139 w 123606"/>
                  <a:gd name="connsiteY2" fmla="*/ 87639 h 101462"/>
                  <a:gd name="connsiteX3" fmla="*/ 1342 w 123606"/>
                  <a:gd name="connsiteY3" fmla="*/ 59455 h 101462"/>
                  <a:gd name="connsiteX4" fmla="*/ 0 w 123606"/>
                  <a:gd name="connsiteY4" fmla="*/ 51134 h 101462"/>
                  <a:gd name="connsiteX5" fmla="*/ 8187 w 123606"/>
                  <a:gd name="connsiteY5" fmla="*/ 48718 h 101462"/>
                  <a:gd name="connsiteX6" fmla="*/ 9126 w 123606"/>
                  <a:gd name="connsiteY6" fmla="*/ 56234 h 101462"/>
                  <a:gd name="connsiteX7" fmla="*/ 26439 w 123606"/>
                  <a:gd name="connsiteY7" fmla="*/ 52476 h 101462"/>
                  <a:gd name="connsiteX8" fmla="*/ 47376 w 123606"/>
                  <a:gd name="connsiteY8" fmla="*/ 53147 h 101462"/>
                  <a:gd name="connsiteX9" fmla="*/ 61468 w 123606"/>
                  <a:gd name="connsiteY9" fmla="*/ 53952 h 101462"/>
                  <a:gd name="connsiteX10" fmla="*/ 77707 w 123606"/>
                  <a:gd name="connsiteY10" fmla="*/ 36371 h 101462"/>
                  <a:gd name="connsiteX11" fmla="*/ 96362 w 123606"/>
                  <a:gd name="connsiteY11" fmla="*/ 18789 h 101462"/>
                  <a:gd name="connsiteX12" fmla="*/ 113809 w 123606"/>
                  <a:gd name="connsiteY12" fmla="*/ 0 h 101462"/>
                  <a:gd name="connsiteX13" fmla="*/ 119849 w 123606"/>
                  <a:gd name="connsiteY13" fmla="*/ 12347 h 101462"/>
                  <a:gd name="connsiteX14" fmla="*/ 123607 w 123606"/>
                  <a:gd name="connsiteY14" fmla="*/ 36102 h 101462"/>
                  <a:gd name="connsiteX15" fmla="*/ 110454 w 123606"/>
                  <a:gd name="connsiteY15" fmla="*/ 36102 h 101462"/>
                  <a:gd name="connsiteX16" fmla="*/ 108709 w 123606"/>
                  <a:gd name="connsiteY16" fmla="*/ 51134 h 101462"/>
                  <a:gd name="connsiteX17" fmla="*/ 114615 w 123606"/>
                  <a:gd name="connsiteY17" fmla="*/ 56099 h 101462"/>
                  <a:gd name="connsiteX18" fmla="*/ 101865 w 123606"/>
                  <a:gd name="connsiteY18" fmla="*/ 62139 h 101462"/>
                  <a:gd name="connsiteX19" fmla="*/ 101731 w 123606"/>
                  <a:gd name="connsiteY19" fmla="*/ 72473 h 101462"/>
                  <a:gd name="connsiteX20" fmla="*/ 101462 w 123606"/>
                  <a:gd name="connsiteY20" fmla="*/ 73010 h 101462"/>
                  <a:gd name="connsiteX21" fmla="*/ 94483 w 123606"/>
                  <a:gd name="connsiteY21" fmla="*/ 83612 h 101462"/>
                  <a:gd name="connsiteX22" fmla="*/ 93812 w 123606"/>
                  <a:gd name="connsiteY22" fmla="*/ 94483 h 10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606" h="101462">
                    <a:moveTo>
                      <a:pt x="87639" y="101462"/>
                    </a:moveTo>
                    <a:lnTo>
                      <a:pt x="86565" y="101328"/>
                    </a:lnTo>
                    <a:lnTo>
                      <a:pt x="11139" y="87639"/>
                    </a:lnTo>
                    <a:lnTo>
                      <a:pt x="1342" y="59455"/>
                    </a:lnTo>
                    <a:lnTo>
                      <a:pt x="0" y="51134"/>
                    </a:lnTo>
                    <a:lnTo>
                      <a:pt x="8187" y="48718"/>
                    </a:lnTo>
                    <a:lnTo>
                      <a:pt x="9126" y="56234"/>
                    </a:lnTo>
                    <a:lnTo>
                      <a:pt x="26439" y="52476"/>
                    </a:lnTo>
                    <a:lnTo>
                      <a:pt x="47376" y="53147"/>
                    </a:lnTo>
                    <a:lnTo>
                      <a:pt x="61468" y="53952"/>
                    </a:lnTo>
                    <a:lnTo>
                      <a:pt x="77707" y="36371"/>
                    </a:lnTo>
                    <a:lnTo>
                      <a:pt x="96362" y="18789"/>
                    </a:lnTo>
                    <a:lnTo>
                      <a:pt x="113809" y="0"/>
                    </a:lnTo>
                    <a:lnTo>
                      <a:pt x="119849" y="12347"/>
                    </a:lnTo>
                    <a:lnTo>
                      <a:pt x="123607" y="36102"/>
                    </a:lnTo>
                    <a:lnTo>
                      <a:pt x="110454" y="36102"/>
                    </a:lnTo>
                    <a:lnTo>
                      <a:pt x="108709" y="51134"/>
                    </a:lnTo>
                    <a:lnTo>
                      <a:pt x="114615" y="56099"/>
                    </a:lnTo>
                    <a:lnTo>
                      <a:pt x="101865" y="62139"/>
                    </a:lnTo>
                    <a:lnTo>
                      <a:pt x="101731" y="72473"/>
                    </a:lnTo>
                    <a:lnTo>
                      <a:pt x="101462" y="73010"/>
                    </a:lnTo>
                    <a:lnTo>
                      <a:pt x="94483" y="83612"/>
                    </a:lnTo>
                    <a:lnTo>
                      <a:pt x="93812" y="9448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60" name="Forme libre : forme 859">
                <a:extLst>
                  <a:ext uri="{FF2B5EF4-FFF2-40B4-BE49-F238E27FC236}">
                    <a16:creationId xmlns:a16="http://schemas.microsoft.com/office/drawing/2014/main" id="{EC9C3998-E4C9-4E12-87B7-065A237BEA92}"/>
                  </a:ext>
                </a:extLst>
              </p:cNvPr>
              <p:cNvSpPr/>
              <p:nvPr/>
            </p:nvSpPr>
            <p:spPr>
              <a:xfrm>
                <a:off x="7212427" y="4235776"/>
                <a:ext cx="114748" cy="90591"/>
              </a:xfrm>
              <a:custGeom>
                <a:avLst/>
                <a:gdLst>
                  <a:gd name="connsiteX0" fmla="*/ 9797 w 114748"/>
                  <a:gd name="connsiteY0" fmla="*/ 77573 h 90591"/>
                  <a:gd name="connsiteX1" fmla="*/ 81867 w 114748"/>
                  <a:gd name="connsiteY1" fmla="*/ 90591 h 90591"/>
                  <a:gd name="connsiteX2" fmla="*/ 85760 w 114748"/>
                  <a:gd name="connsiteY2" fmla="*/ 86296 h 90591"/>
                  <a:gd name="connsiteX3" fmla="*/ 86431 w 114748"/>
                  <a:gd name="connsiteY3" fmla="*/ 75694 h 90591"/>
                  <a:gd name="connsiteX4" fmla="*/ 93678 w 114748"/>
                  <a:gd name="connsiteY4" fmla="*/ 64689 h 90591"/>
                  <a:gd name="connsiteX5" fmla="*/ 93678 w 114748"/>
                  <a:gd name="connsiteY5" fmla="*/ 53013 h 90591"/>
                  <a:gd name="connsiteX6" fmla="*/ 103341 w 114748"/>
                  <a:gd name="connsiteY6" fmla="*/ 48449 h 90591"/>
                  <a:gd name="connsiteX7" fmla="*/ 100388 w 114748"/>
                  <a:gd name="connsiteY7" fmla="*/ 46034 h 90591"/>
                  <a:gd name="connsiteX8" fmla="*/ 102670 w 114748"/>
                  <a:gd name="connsiteY8" fmla="*/ 25634 h 90591"/>
                  <a:gd name="connsiteX9" fmla="*/ 114749 w 114748"/>
                  <a:gd name="connsiteY9" fmla="*/ 25500 h 90591"/>
                  <a:gd name="connsiteX10" fmla="*/ 111796 w 114748"/>
                  <a:gd name="connsiteY10" fmla="*/ 6576 h 90591"/>
                  <a:gd name="connsiteX11" fmla="*/ 108575 w 114748"/>
                  <a:gd name="connsiteY11" fmla="*/ 0 h 90591"/>
                  <a:gd name="connsiteX12" fmla="*/ 94752 w 114748"/>
                  <a:gd name="connsiteY12" fmla="*/ 14763 h 90591"/>
                  <a:gd name="connsiteX13" fmla="*/ 76231 w 114748"/>
                  <a:gd name="connsiteY13" fmla="*/ 32344 h 90591"/>
                  <a:gd name="connsiteX14" fmla="*/ 58783 w 114748"/>
                  <a:gd name="connsiteY14" fmla="*/ 51134 h 90591"/>
                  <a:gd name="connsiteX15" fmla="*/ 42947 w 114748"/>
                  <a:gd name="connsiteY15" fmla="*/ 50328 h 90591"/>
                  <a:gd name="connsiteX16" fmla="*/ 22413 w 114748"/>
                  <a:gd name="connsiteY16" fmla="*/ 49523 h 90591"/>
                  <a:gd name="connsiteX17" fmla="*/ 1610 w 114748"/>
                  <a:gd name="connsiteY17" fmla="*/ 54220 h 90591"/>
                  <a:gd name="connsiteX18" fmla="*/ 671 w 114748"/>
                  <a:gd name="connsiteY18" fmla="*/ 46973 h 90591"/>
                  <a:gd name="connsiteX19" fmla="*/ 0 w 114748"/>
                  <a:gd name="connsiteY19" fmla="*/ 47107 h 90591"/>
                  <a:gd name="connsiteX20" fmla="*/ 671 w 114748"/>
                  <a:gd name="connsiteY20" fmla="*/ 51805 h 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748" h="90591">
                    <a:moveTo>
                      <a:pt x="9797" y="77573"/>
                    </a:moveTo>
                    <a:lnTo>
                      <a:pt x="81867" y="90591"/>
                    </a:lnTo>
                    <a:lnTo>
                      <a:pt x="85760" y="86296"/>
                    </a:lnTo>
                    <a:lnTo>
                      <a:pt x="86431" y="75694"/>
                    </a:lnTo>
                    <a:lnTo>
                      <a:pt x="93678" y="64689"/>
                    </a:lnTo>
                    <a:lnTo>
                      <a:pt x="93678" y="53013"/>
                    </a:lnTo>
                    <a:lnTo>
                      <a:pt x="103341" y="48449"/>
                    </a:lnTo>
                    <a:lnTo>
                      <a:pt x="100388" y="46034"/>
                    </a:lnTo>
                    <a:lnTo>
                      <a:pt x="102670" y="25634"/>
                    </a:lnTo>
                    <a:lnTo>
                      <a:pt x="114749" y="25500"/>
                    </a:lnTo>
                    <a:lnTo>
                      <a:pt x="111796" y="6576"/>
                    </a:lnTo>
                    <a:lnTo>
                      <a:pt x="108575" y="0"/>
                    </a:lnTo>
                    <a:lnTo>
                      <a:pt x="94752" y="14763"/>
                    </a:lnTo>
                    <a:lnTo>
                      <a:pt x="76231" y="32344"/>
                    </a:lnTo>
                    <a:lnTo>
                      <a:pt x="58783" y="51134"/>
                    </a:lnTo>
                    <a:lnTo>
                      <a:pt x="42947" y="50328"/>
                    </a:lnTo>
                    <a:lnTo>
                      <a:pt x="22413" y="49523"/>
                    </a:lnTo>
                    <a:lnTo>
                      <a:pt x="1610" y="54220"/>
                    </a:lnTo>
                    <a:lnTo>
                      <a:pt x="671" y="46973"/>
                    </a:lnTo>
                    <a:lnTo>
                      <a:pt x="0" y="47107"/>
                    </a:lnTo>
                    <a:lnTo>
                      <a:pt x="671" y="518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26" name="Graphique 3">
              <a:extLst>
                <a:ext uri="{FF2B5EF4-FFF2-40B4-BE49-F238E27FC236}">
                  <a16:creationId xmlns:a16="http://schemas.microsoft.com/office/drawing/2014/main" id="{0606A743-AA91-442A-8529-DDFCAE5F501A}"/>
                </a:ext>
              </a:extLst>
            </p:cNvPr>
            <p:cNvGrpSpPr/>
            <p:nvPr/>
          </p:nvGrpSpPr>
          <p:grpSpPr>
            <a:xfrm>
              <a:off x="7429443" y="3866835"/>
              <a:ext cx="367061" cy="276873"/>
              <a:chOff x="7429443" y="3866835"/>
              <a:chExt cx="367061" cy="276873"/>
            </a:xfrm>
            <a:solidFill>
              <a:srgbClr val="CECECE"/>
            </a:solidFill>
          </p:grpSpPr>
          <p:sp>
            <p:nvSpPr>
              <p:cNvPr id="857" name="Forme libre : forme 856">
                <a:extLst>
                  <a:ext uri="{FF2B5EF4-FFF2-40B4-BE49-F238E27FC236}">
                    <a16:creationId xmlns:a16="http://schemas.microsoft.com/office/drawing/2014/main" id="{BDF1FA1F-6DBE-4328-A687-1650EAEF5317}"/>
                  </a:ext>
                </a:extLst>
              </p:cNvPr>
              <p:cNvSpPr/>
              <p:nvPr/>
            </p:nvSpPr>
            <p:spPr>
              <a:xfrm>
                <a:off x="7429443" y="3866835"/>
                <a:ext cx="367061" cy="276873"/>
              </a:xfrm>
              <a:custGeom>
                <a:avLst/>
                <a:gdLst>
                  <a:gd name="connsiteX0" fmla="*/ 52073 w 367061"/>
                  <a:gd name="connsiteY0" fmla="*/ 276873 h 276873"/>
                  <a:gd name="connsiteX1" fmla="*/ 7516 w 367061"/>
                  <a:gd name="connsiteY1" fmla="*/ 261305 h 276873"/>
                  <a:gd name="connsiteX2" fmla="*/ 31271 w 367061"/>
                  <a:gd name="connsiteY2" fmla="*/ 233926 h 276873"/>
                  <a:gd name="connsiteX3" fmla="*/ 29526 w 367061"/>
                  <a:gd name="connsiteY3" fmla="*/ 217553 h 276873"/>
                  <a:gd name="connsiteX4" fmla="*/ 10737 w 367061"/>
                  <a:gd name="connsiteY4" fmla="*/ 212721 h 276873"/>
                  <a:gd name="connsiteX5" fmla="*/ 8724 w 367061"/>
                  <a:gd name="connsiteY5" fmla="*/ 192993 h 276873"/>
                  <a:gd name="connsiteX6" fmla="*/ 403 w 367061"/>
                  <a:gd name="connsiteY6" fmla="*/ 169238 h 276873"/>
                  <a:gd name="connsiteX7" fmla="*/ 10200 w 367061"/>
                  <a:gd name="connsiteY7" fmla="*/ 154206 h 276873"/>
                  <a:gd name="connsiteX8" fmla="*/ 0 w 367061"/>
                  <a:gd name="connsiteY8" fmla="*/ 150046 h 276873"/>
                  <a:gd name="connsiteX9" fmla="*/ 7247 w 367061"/>
                  <a:gd name="connsiteY9" fmla="*/ 126828 h 276873"/>
                  <a:gd name="connsiteX10" fmla="*/ 17850 w 367061"/>
                  <a:gd name="connsiteY10" fmla="*/ 87102 h 276873"/>
                  <a:gd name="connsiteX11" fmla="*/ 44557 w 367061"/>
                  <a:gd name="connsiteY11" fmla="*/ 99315 h 276873"/>
                  <a:gd name="connsiteX12" fmla="*/ 61602 w 367061"/>
                  <a:gd name="connsiteY12" fmla="*/ 95557 h 276873"/>
                  <a:gd name="connsiteX13" fmla="*/ 66836 w 367061"/>
                  <a:gd name="connsiteY13" fmla="*/ 82002 h 276873"/>
                  <a:gd name="connsiteX14" fmla="*/ 86967 w 367061"/>
                  <a:gd name="connsiteY14" fmla="*/ 77170 h 276873"/>
                  <a:gd name="connsiteX15" fmla="*/ 99986 w 367061"/>
                  <a:gd name="connsiteY15" fmla="*/ 68581 h 276873"/>
                  <a:gd name="connsiteX16" fmla="*/ 104951 w 367061"/>
                  <a:gd name="connsiteY16" fmla="*/ 43618 h 276873"/>
                  <a:gd name="connsiteX17" fmla="*/ 126022 w 367061"/>
                  <a:gd name="connsiteY17" fmla="*/ 37578 h 276873"/>
                  <a:gd name="connsiteX18" fmla="*/ 130317 w 367061"/>
                  <a:gd name="connsiteY18" fmla="*/ 25097 h 276873"/>
                  <a:gd name="connsiteX19" fmla="*/ 143738 w 367061"/>
                  <a:gd name="connsiteY19" fmla="*/ 34492 h 276873"/>
                  <a:gd name="connsiteX20" fmla="*/ 150717 w 367061"/>
                  <a:gd name="connsiteY20" fmla="*/ 35431 h 276873"/>
                  <a:gd name="connsiteX21" fmla="*/ 164809 w 367061"/>
                  <a:gd name="connsiteY21" fmla="*/ 35834 h 276873"/>
                  <a:gd name="connsiteX22" fmla="*/ 183598 w 367061"/>
                  <a:gd name="connsiteY22" fmla="*/ 42276 h 276873"/>
                  <a:gd name="connsiteX23" fmla="*/ 190443 w 367061"/>
                  <a:gd name="connsiteY23" fmla="*/ 45631 h 276873"/>
                  <a:gd name="connsiteX24" fmla="*/ 208427 w 367061"/>
                  <a:gd name="connsiteY24" fmla="*/ 35700 h 276873"/>
                  <a:gd name="connsiteX25" fmla="*/ 216077 w 367061"/>
                  <a:gd name="connsiteY25" fmla="*/ 41068 h 276873"/>
                  <a:gd name="connsiteX26" fmla="*/ 223592 w 367061"/>
                  <a:gd name="connsiteY26" fmla="*/ 27781 h 276873"/>
                  <a:gd name="connsiteX27" fmla="*/ 238624 w 367061"/>
                  <a:gd name="connsiteY27" fmla="*/ 28452 h 276873"/>
                  <a:gd name="connsiteX28" fmla="*/ 241576 w 367061"/>
                  <a:gd name="connsiteY28" fmla="*/ 24963 h 276873"/>
                  <a:gd name="connsiteX29" fmla="*/ 244126 w 367061"/>
                  <a:gd name="connsiteY29" fmla="*/ 12213 h 276873"/>
                  <a:gd name="connsiteX30" fmla="*/ 256205 w 367061"/>
                  <a:gd name="connsiteY30" fmla="*/ 0 h 276873"/>
                  <a:gd name="connsiteX31" fmla="*/ 272176 w 367061"/>
                  <a:gd name="connsiteY31" fmla="*/ 8321 h 276873"/>
                  <a:gd name="connsiteX32" fmla="*/ 269760 w 367061"/>
                  <a:gd name="connsiteY32" fmla="*/ 17447 h 276873"/>
                  <a:gd name="connsiteX33" fmla="*/ 276873 w 367061"/>
                  <a:gd name="connsiteY33" fmla="*/ 18923 h 276873"/>
                  <a:gd name="connsiteX34" fmla="*/ 274458 w 367061"/>
                  <a:gd name="connsiteY34" fmla="*/ 45765 h 276873"/>
                  <a:gd name="connsiteX35" fmla="*/ 282376 w 367061"/>
                  <a:gd name="connsiteY35" fmla="*/ 54086 h 276873"/>
                  <a:gd name="connsiteX36" fmla="*/ 290428 w 367061"/>
                  <a:gd name="connsiteY36" fmla="*/ 48315 h 276873"/>
                  <a:gd name="connsiteX37" fmla="*/ 300897 w 367061"/>
                  <a:gd name="connsiteY37" fmla="*/ 45363 h 276873"/>
                  <a:gd name="connsiteX38" fmla="*/ 316599 w 367061"/>
                  <a:gd name="connsiteY38" fmla="*/ 31271 h 276873"/>
                  <a:gd name="connsiteX39" fmla="*/ 334583 w 367061"/>
                  <a:gd name="connsiteY39" fmla="*/ 33686 h 276873"/>
                  <a:gd name="connsiteX40" fmla="*/ 361022 w 367061"/>
                  <a:gd name="connsiteY40" fmla="*/ 33686 h 276873"/>
                  <a:gd name="connsiteX41" fmla="*/ 367062 w 367061"/>
                  <a:gd name="connsiteY41" fmla="*/ 45765 h 276873"/>
                  <a:gd name="connsiteX42" fmla="*/ 350286 w 367061"/>
                  <a:gd name="connsiteY42" fmla="*/ 49792 h 276873"/>
                  <a:gd name="connsiteX43" fmla="*/ 337536 w 367061"/>
                  <a:gd name="connsiteY43" fmla="*/ 55563 h 276873"/>
                  <a:gd name="connsiteX44" fmla="*/ 309084 w 367061"/>
                  <a:gd name="connsiteY44" fmla="*/ 59052 h 276873"/>
                  <a:gd name="connsiteX45" fmla="*/ 283181 w 367061"/>
                  <a:gd name="connsiteY45" fmla="*/ 65360 h 276873"/>
                  <a:gd name="connsiteX46" fmla="*/ 270163 w 367061"/>
                  <a:gd name="connsiteY46" fmla="*/ 77439 h 276873"/>
                  <a:gd name="connsiteX47" fmla="*/ 275397 w 367061"/>
                  <a:gd name="connsiteY47" fmla="*/ 88981 h 276873"/>
                  <a:gd name="connsiteX48" fmla="*/ 278618 w 367061"/>
                  <a:gd name="connsiteY48" fmla="*/ 105488 h 276873"/>
                  <a:gd name="connsiteX49" fmla="*/ 266271 w 367061"/>
                  <a:gd name="connsiteY49" fmla="*/ 118104 h 276873"/>
                  <a:gd name="connsiteX50" fmla="*/ 267210 w 367061"/>
                  <a:gd name="connsiteY50" fmla="*/ 129378 h 276873"/>
                  <a:gd name="connsiteX51" fmla="*/ 259560 w 367061"/>
                  <a:gd name="connsiteY51" fmla="*/ 141725 h 276873"/>
                  <a:gd name="connsiteX52" fmla="*/ 238087 w 367061"/>
                  <a:gd name="connsiteY52" fmla="*/ 140785 h 276873"/>
                  <a:gd name="connsiteX53" fmla="*/ 247213 w 367061"/>
                  <a:gd name="connsiteY53" fmla="*/ 159172 h 276873"/>
                  <a:gd name="connsiteX54" fmla="*/ 230303 w 367061"/>
                  <a:gd name="connsiteY54" fmla="*/ 167359 h 276873"/>
                  <a:gd name="connsiteX55" fmla="*/ 220371 w 367061"/>
                  <a:gd name="connsiteY55" fmla="*/ 183866 h 276873"/>
                  <a:gd name="connsiteX56" fmla="*/ 221713 w 367061"/>
                  <a:gd name="connsiteY56" fmla="*/ 201850 h 276873"/>
                  <a:gd name="connsiteX57" fmla="*/ 210440 w 367061"/>
                  <a:gd name="connsiteY57" fmla="*/ 211111 h 276873"/>
                  <a:gd name="connsiteX58" fmla="*/ 200911 w 367061"/>
                  <a:gd name="connsiteY58" fmla="*/ 208427 h 276873"/>
                  <a:gd name="connsiteX59" fmla="*/ 183464 w 367061"/>
                  <a:gd name="connsiteY59" fmla="*/ 211916 h 276873"/>
                  <a:gd name="connsiteX60" fmla="*/ 180645 w 367061"/>
                  <a:gd name="connsiteY60" fmla="*/ 220103 h 276873"/>
                  <a:gd name="connsiteX61" fmla="*/ 161722 w 367061"/>
                  <a:gd name="connsiteY61" fmla="*/ 220103 h 276873"/>
                  <a:gd name="connsiteX62" fmla="*/ 148972 w 367061"/>
                  <a:gd name="connsiteY62" fmla="*/ 235269 h 276873"/>
                  <a:gd name="connsiteX63" fmla="*/ 148167 w 367061"/>
                  <a:gd name="connsiteY63" fmla="*/ 260097 h 276873"/>
                  <a:gd name="connsiteX64" fmla="*/ 114212 w 367061"/>
                  <a:gd name="connsiteY64" fmla="*/ 272444 h 276873"/>
                  <a:gd name="connsiteX65" fmla="*/ 113809 w 367061"/>
                  <a:gd name="connsiteY65" fmla="*/ 272310 h 276873"/>
                  <a:gd name="connsiteX66" fmla="*/ 97570 w 367061"/>
                  <a:gd name="connsiteY66" fmla="*/ 270029 h 276873"/>
                  <a:gd name="connsiteX67" fmla="*/ 92470 w 367061"/>
                  <a:gd name="connsiteY67" fmla="*/ 276336 h 276873"/>
                  <a:gd name="connsiteX68" fmla="*/ 77036 w 367061"/>
                  <a:gd name="connsiteY68" fmla="*/ 272579 h 2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67061" h="276873">
                    <a:moveTo>
                      <a:pt x="52073" y="276873"/>
                    </a:moveTo>
                    <a:lnTo>
                      <a:pt x="7516" y="261305"/>
                    </a:lnTo>
                    <a:lnTo>
                      <a:pt x="31271" y="233926"/>
                    </a:lnTo>
                    <a:lnTo>
                      <a:pt x="29526" y="217553"/>
                    </a:lnTo>
                    <a:lnTo>
                      <a:pt x="10737" y="212721"/>
                    </a:lnTo>
                    <a:lnTo>
                      <a:pt x="8724" y="192993"/>
                    </a:lnTo>
                    <a:lnTo>
                      <a:pt x="403" y="169238"/>
                    </a:lnTo>
                    <a:lnTo>
                      <a:pt x="10200" y="154206"/>
                    </a:lnTo>
                    <a:lnTo>
                      <a:pt x="0" y="150046"/>
                    </a:lnTo>
                    <a:lnTo>
                      <a:pt x="7247" y="126828"/>
                    </a:lnTo>
                    <a:lnTo>
                      <a:pt x="17850" y="87102"/>
                    </a:lnTo>
                    <a:lnTo>
                      <a:pt x="44557" y="99315"/>
                    </a:lnTo>
                    <a:lnTo>
                      <a:pt x="61602" y="95557"/>
                    </a:lnTo>
                    <a:lnTo>
                      <a:pt x="66836" y="82002"/>
                    </a:lnTo>
                    <a:lnTo>
                      <a:pt x="86967" y="77170"/>
                    </a:lnTo>
                    <a:lnTo>
                      <a:pt x="99986" y="68581"/>
                    </a:lnTo>
                    <a:lnTo>
                      <a:pt x="104951" y="43618"/>
                    </a:lnTo>
                    <a:lnTo>
                      <a:pt x="126022" y="37578"/>
                    </a:lnTo>
                    <a:lnTo>
                      <a:pt x="130317" y="25097"/>
                    </a:lnTo>
                    <a:lnTo>
                      <a:pt x="143738" y="34492"/>
                    </a:lnTo>
                    <a:lnTo>
                      <a:pt x="150717" y="35431"/>
                    </a:lnTo>
                    <a:lnTo>
                      <a:pt x="164809" y="35834"/>
                    </a:lnTo>
                    <a:lnTo>
                      <a:pt x="183598" y="42276"/>
                    </a:lnTo>
                    <a:lnTo>
                      <a:pt x="190443" y="45631"/>
                    </a:lnTo>
                    <a:lnTo>
                      <a:pt x="208427" y="35700"/>
                    </a:lnTo>
                    <a:lnTo>
                      <a:pt x="216077" y="41068"/>
                    </a:lnTo>
                    <a:lnTo>
                      <a:pt x="223592" y="27781"/>
                    </a:lnTo>
                    <a:lnTo>
                      <a:pt x="238624" y="28452"/>
                    </a:lnTo>
                    <a:lnTo>
                      <a:pt x="241576" y="24963"/>
                    </a:lnTo>
                    <a:lnTo>
                      <a:pt x="244126" y="12213"/>
                    </a:lnTo>
                    <a:lnTo>
                      <a:pt x="256205" y="0"/>
                    </a:lnTo>
                    <a:lnTo>
                      <a:pt x="272176" y="8321"/>
                    </a:lnTo>
                    <a:lnTo>
                      <a:pt x="269760" y="17447"/>
                    </a:lnTo>
                    <a:lnTo>
                      <a:pt x="276873" y="18923"/>
                    </a:lnTo>
                    <a:lnTo>
                      <a:pt x="274458" y="45765"/>
                    </a:lnTo>
                    <a:lnTo>
                      <a:pt x="282376" y="54086"/>
                    </a:lnTo>
                    <a:lnTo>
                      <a:pt x="290428" y="48315"/>
                    </a:lnTo>
                    <a:lnTo>
                      <a:pt x="300897" y="45363"/>
                    </a:lnTo>
                    <a:lnTo>
                      <a:pt x="316599" y="31271"/>
                    </a:lnTo>
                    <a:lnTo>
                      <a:pt x="334583" y="33686"/>
                    </a:lnTo>
                    <a:lnTo>
                      <a:pt x="361022" y="33686"/>
                    </a:lnTo>
                    <a:lnTo>
                      <a:pt x="367062" y="45765"/>
                    </a:lnTo>
                    <a:lnTo>
                      <a:pt x="350286" y="49792"/>
                    </a:lnTo>
                    <a:lnTo>
                      <a:pt x="337536" y="55563"/>
                    </a:lnTo>
                    <a:lnTo>
                      <a:pt x="309084" y="59052"/>
                    </a:lnTo>
                    <a:lnTo>
                      <a:pt x="283181" y="65360"/>
                    </a:lnTo>
                    <a:lnTo>
                      <a:pt x="270163" y="77439"/>
                    </a:lnTo>
                    <a:lnTo>
                      <a:pt x="275397" y="88981"/>
                    </a:lnTo>
                    <a:lnTo>
                      <a:pt x="278618" y="105488"/>
                    </a:lnTo>
                    <a:lnTo>
                      <a:pt x="266271" y="118104"/>
                    </a:lnTo>
                    <a:lnTo>
                      <a:pt x="267210" y="129378"/>
                    </a:lnTo>
                    <a:lnTo>
                      <a:pt x="259560" y="141725"/>
                    </a:lnTo>
                    <a:lnTo>
                      <a:pt x="238087" y="140785"/>
                    </a:lnTo>
                    <a:lnTo>
                      <a:pt x="247213" y="159172"/>
                    </a:lnTo>
                    <a:lnTo>
                      <a:pt x="230303" y="167359"/>
                    </a:lnTo>
                    <a:lnTo>
                      <a:pt x="220371" y="183866"/>
                    </a:lnTo>
                    <a:lnTo>
                      <a:pt x="221713" y="201850"/>
                    </a:lnTo>
                    <a:lnTo>
                      <a:pt x="210440" y="211111"/>
                    </a:lnTo>
                    <a:lnTo>
                      <a:pt x="200911" y="208427"/>
                    </a:lnTo>
                    <a:lnTo>
                      <a:pt x="183464" y="211916"/>
                    </a:lnTo>
                    <a:lnTo>
                      <a:pt x="180645" y="220103"/>
                    </a:lnTo>
                    <a:lnTo>
                      <a:pt x="161722" y="220103"/>
                    </a:lnTo>
                    <a:lnTo>
                      <a:pt x="148972" y="235269"/>
                    </a:lnTo>
                    <a:lnTo>
                      <a:pt x="148167" y="260097"/>
                    </a:lnTo>
                    <a:lnTo>
                      <a:pt x="114212" y="272444"/>
                    </a:lnTo>
                    <a:lnTo>
                      <a:pt x="113809" y="272310"/>
                    </a:lnTo>
                    <a:lnTo>
                      <a:pt x="97570" y="270029"/>
                    </a:lnTo>
                    <a:lnTo>
                      <a:pt x="92470" y="276336"/>
                    </a:lnTo>
                    <a:lnTo>
                      <a:pt x="77036" y="27257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58" name="Forme libre : forme 857">
                <a:extLst>
                  <a:ext uri="{FF2B5EF4-FFF2-40B4-BE49-F238E27FC236}">
                    <a16:creationId xmlns:a16="http://schemas.microsoft.com/office/drawing/2014/main" id="{716E34E3-53C9-4A84-AED1-F780C6BF07FD}"/>
                  </a:ext>
                </a:extLst>
              </p:cNvPr>
              <p:cNvSpPr/>
              <p:nvPr/>
            </p:nvSpPr>
            <p:spPr>
              <a:xfrm>
                <a:off x="7434006" y="3871532"/>
                <a:ext cx="356996" cy="268149"/>
              </a:xfrm>
              <a:custGeom>
                <a:avLst/>
                <a:gdLst>
                  <a:gd name="connsiteX0" fmla="*/ 9663 w 356996"/>
                  <a:gd name="connsiteY0" fmla="*/ 254863 h 268149"/>
                  <a:gd name="connsiteX1" fmla="*/ 47913 w 356996"/>
                  <a:gd name="connsiteY1" fmla="*/ 268150 h 268149"/>
                  <a:gd name="connsiteX2" fmla="*/ 72607 w 356996"/>
                  <a:gd name="connsiteY2" fmla="*/ 263989 h 268149"/>
                  <a:gd name="connsiteX3" fmla="*/ 72876 w 356996"/>
                  <a:gd name="connsiteY3" fmla="*/ 264123 h 268149"/>
                  <a:gd name="connsiteX4" fmla="*/ 86431 w 356996"/>
                  <a:gd name="connsiteY4" fmla="*/ 267344 h 268149"/>
                  <a:gd name="connsiteX5" fmla="*/ 91396 w 356996"/>
                  <a:gd name="connsiteY5" fmla="*/ 261305 h 268149"/>
                  <a:gd name="connsiteX6" fmla="*/ 109246 w 356996"/>
                  <a:gd name="connsiteY6" fmla="*/ 263855 h 268149"/>
                  <a:gd name="connsiteX7" fmla="*/ 139846 w 356996"/>
                  <a:gd name="connsiteY7" fmla="*/ 252716 h 268149"/>
                  <a:gd name="connsiteX8" fmla="*/ 140651 w 356996"/>
                  <a:gd name="connsiteY8" fmla="*/ 229095 h 268149"/>
                  <a:gd name="connsiteX9" fmla="*/ 155414 w 356996"/>
                  <a:gd name="connsiteY9" fmla="*/ 211648 h 268149"/>
                  <a:gd name="connsiteX10" fmla="*/ 173398 w 356996"/>
                  <a:gd name="connsiteY10" fmla="*/ 211648 h 268149"/>
                  <a:gd name="connsiteX11" fmla="*/ 175948 w 356996"/>
                  <a:gd name="connsiteY11" fmla="*/ 203864 h 268149"/>
                  <a:gd name="connsiteX12" fmla="*/ 196482 w 356996"/>
                  <a:gd name="connsiteY12" fmla="*/ 199703 h 268149"/>
                  <a:gd name="connsiteX13" fmla="*/ 205071 w 356996"/>
                  <a:gd name="connsiteY13" fmla="*/ 202253 h 268149"/>
                  <a:gd name="connsiteX14" fmla="*/ 213258 w 356996"/>
                  <a:gd name="connsiteY14" fmla="*/ 195408 h 268149"/>
                  <a:gd name="connsiteX15" fmla="*/ 211916 w 356996"/>
                  <a:gd name="connsiteY15" fmla="*/ 178364 h 268149"/>
                  <a:gd name="connsiteX16" fmla="*/ 223055 w 356996"/>
                  <a:gd name="connsiteY16" fmla="*/ 159575 h 268149"/>
                  <a:gd name="connsiteX17" fmla="*/ 223592 w 356996"/>
                  <a:gd name="connsiteY17" fmla="*/ 159440 h 268149"/>
                  <a:gd name="connsiteX18" fmla="*/ 237416 w 356996"/>
                  <a:gd name="connsiteY18" fmla="*/ 152730 h 268149"/>
                  <a:gd name="connsiteX19" fmla="*/ 227216 w 356996"/>
                  <a:gd name="connsiteY19" fmla="*/ 131928 h 268149"/>
                  <a:gd name="connsiteX20" fmla="*/ 252850 w 356996"/>
                  <a:gd name="connsiteY20" fmla="*/ 133001 h 268149"/>
                  <a:gd name="connsiteX21" fmla="*/ 258755 w 356996"/>
                  <a:gd name="connsiteY21" fmla="*/ 123741 h 268149"/>
                  <a:gd name="connsiteX22" fmla="*/ 257681 w 356996"/>
                  <a:gd name="connsiteY22" fmla="*/ 112065 h 268149"/>
                  <a:gd name="connsiteX23" fmla="*/ 269895 w 356996"/>
                  <a:gd name="connsiteY23" fmla="*/ 99583 h 268149"/>
                  <a:gd name="connsiteX24" fmla="*/ 267210 w 356996"/>
                  <a:gd name="connsiteY24" fmla="*/ 85491 h 268149"/>
                  <a:gd name="connsiteX25" fmla="*/ 260903 w 356996"/>
                  <a:gd name="connsiteY25" fmla="*/ 71802 h 268149"/>
                  <a:gd name="connsiteX26" fmla="*/ 276739 w 356996"/>
                  <a:gd name="connsiteY26" fmla="*/ 57173 h 268149"/>
                  <a:gd name="connsiteX27" fmla="*/ 277276 w 356996"/>
                  <a:gd name="connsiteY27" fmla="*/ 57039 h 268149"/>
                  <a:gd name="connsiteX28" fmla="*/ 303849 w 356996"/>
                  <a:gd name="connsiteY28" fmla="*/ 50597 h 268149"/>
                  <a:gd name="connsiteX29" fmla="*/ 332168 w 356996"/>
                  <a:gd name="connsiteY29" fmla="*/ 47107 h 268149"/>
                  <a:gd name="connsiteX30" fmla="*/ 344381 w 356996"/>
                  <a:gd name="connsiteY30" fmla="*/ 41471 h 268149"/>
                  <a:gd name="connsiteX31" fmla="*/ 356996 w 356996"/>
                  <a:gd name="connsiteY31" fmla="*/ 38518 h 268149"/>
                  <a:gd name="connsiteX32" fmla="*/ 354178 w 356996"/>
                  <a:gd name="connsiteY32" fmla="*/ 32747 h 268149"/>
                  <a:gd name="connsiteX33" fmla="*/ 329752 w 356996"/>
                  <a:gd name="connsiteY33" fmla="*/ 32747 h 268149"/>
                  <a:gd name="connsiteX34" fmla="*/ 313244 w 356996"/>
                  <a:gd name="connsiteY34" fmla="*/ 30600 h 268149"/>
                  <a:gd name="connsiteX35" fmla="*/ 297810 w 356996"/>
                  <a:gd name="connsiteY35" fmla="*/ 44289 h 268149"/>
                  <a:gd name="connsiteX36" fmla="*/ 287208 w 356996"/>
                  <a:gd name="connsiteY36" fmla="*/ 47242 h 268149"/>
                  <a:gd name="connsiteX37" fmla="*/ 277410 w 356996"/>
                  <a:gd name="connsiteY37" fmla="*/ 54489 h 268149"/>
                  <a:gd name="connsiteX38" fmla="*/ 265868 w 356996"/>
                  <a:gd name="connsiteY38" fmla="*/ 42544 h 268149"/>
                  <a:gd name="connsiteX39" fmla="*/ 268150 w 356996"/>
                  <a:gd name="connsiteY39" fmla="*/ 17313 h 268149"/>
                  <a:gd name="connsiteX40" fmla="*/ 260366 w 356996"/>
                  <a:gd name="connsiteY40" fmla="*/ 15702 h 268149"/>
                  <a:gd name="connsiteX41" fmla="*/ 263184 w 356996"/>
                  <a:gd name="connsiteY41" fmla="*/ 5637 h 268149"/>
                  <a:gd name="connsiteX42" fmla="*/ 252447 w 356996"/>
                  <a:gd name="connsiteY42" fmla="*/ 0 h 268149"/>
                  <a:gd name="connsiteX43" fmla="*/ 243187 w 356996"/>
                  <a:gd name="connsiteY43" fmla="*/ 9395 h 268149"/>
                  <a:gd name="connsiteX44" fmla="*/ 240234 w 356996"/>
                  <a:gd name="connsiteY44" fmla="*/ 22279 h 268149"/>
                  <a:gd name="connsiteX45" fmla="*/ 235805 w 356996"/>
                  <a:gd name="connsiteY45" fmla="*/ 27647 h 268149"/>
                  <a:gd name="connsiteX46" fmla="*/ 221177 w 356996"/>
                  <a:gd name="connsiteY46" fmla="*/ 26976 h 268149"/>
                  <a:gd name="connsiteX47" fmla="*/ 212856 w 356996"/>
                  <a:gd name="connsiteY47" fmla="*/ 42007 h 268149"/>
                  <a:gd name="connsiteX48" fmla="*/ 203730 w 356996"/>
                  <a:gd name="connsiteY48" fmla="*/ 35565 h 268149"/>
                  <a:gd name="connsiteX49" fmla="*/ 185880 w 356996"/>
                  <a:gd name="connsiteY49" fmla="*/ 45363 h 268149"/>
                  <a:gd name="connsiteX50" fmla="*/ 177559 w 356996"/>
                  <a:gd name="connsiteY50" fmla="*/ 41202 h 268149"/>
                  <a:gd name="connsiteX51" fmla="*/ 159306 w 356996"/>
                  <a:gd name="connsiteY51" fmla="*/ 34760 h 268149"/>
                  <a:gd name="connsiteX52" fmla="*/ 145885 w 356996"/>
                  <a:gd name="connsiteY52" fmla="*/ 34626 h 268149"/>
                  <a:gd name="connsiteX53" fmla="*/ 137430 w 356996"/>
                  <a:gd name="connsiteY53" fmla="*/ 33284 h 268149"/>
                  <a:gd name="connsiteX54" fmla="*/ 127767 w 356996"/>
                  <a:gd name="connsiteY54" fmla="*/ 26439 h 268149"/>
                  <a:gd name="connsiteX55" fmla="*/ 124412 w 356996"/>
                  <a:gd name="connsiteY55" fmla="*/ 35968 h 268149"/>
                  <a:gd name="connsiteX56" fmla="*/ 103744 w 356996"/>
                  <a:gd name="connsiteY56" fmla="*/ 41873 h 268149"/>
                  <a:gd name="connsiteX57" fmla="*/ 98778 w 356996"/>
                  <a:gd name="connsiteY57" fmla="*/ 66165 h 268149"/>
                  <a:gd name="connsiteX58" fmla="*/ 83612 w 356996"/>
                  <a:gd name="connsiteY58" fmla="*/ 76231 h 268149"/>
                  <a:gd name="connsiteX59" fmla="*/ 65091 w 356996"/>
                  <a:gd name="connsiteY59" fmla="*/ 80525 h 268149"/>
                  <a:gd name="connsiteX60" fmla="*/ 59857 w 356996"/>
                  <a:gd name="connsiteY60" fmla="*/ 94215 h 268149"/>
                  <a:gd name="connsiteX61" fmla="*/ 39592 w 356996"/>
                  <a:gd name="connsiteY61" fmla="*/ 98644 h 268149"/>
                  <a:gd name="connsiteX62" fmla="*/ 39055 w 356996"/>
                  <a:gd name="connsiteY62" fmla="*/ 98375 h 268149"/>
                  <a:gd name="connsiteX63" fmla="*/ 15837 w 356996"/>
                  <a:gd name="connsiteY63" fmla="*/ 87773 h 268149"/>
                  <a:gd name="connsiteX64" fmla="*/ 6442 w 356996"/>
                  <a:gd name="connsiteY64" fmla="*/ 123204 h 268149"/>
                  <a:gd name="connsiteX65" fmla="*/ 134 w 356996"/>
                  <a:gd name="connsiteY65" fmla="*/ 143201 h 268149"/>
                  <a:gd name="connsiteX66" fmla="*/ 11408 w 356996"/>
                  <a:gd name="connsiteY66" fmla="*/ 147630 h 268149"/>
                  <a:gd name="connsiteX67" fmla="*/ 0 w 356996"/>
                  <a:gd name="connsiteY67" fmla="*/ 164943 h 268149"/>
                  <a:gd name="connsiteX68" fmla="*/ 7918 w 356996"/>
                  <a:gd name="connsiteY68" fmla="*/ 187356 h 268149"/>
                  <a:gd name="connsiteX69" fmla="*/ 9797 w 356996"/>
                  <a:gd name="connsiteY69" fmla="*/ 204937 h 268149"/>
                  <a:gd name="connsiteX70" fmla="*/ 28452 w 356996"/>
                  <a:gd name="connsiteY70" fmla="*/ 209769 h 268149"/>
                  <a:gd name="connsiteX71" fmla="*/ 30734 w 356996"/>
                  <a:gd name="connsiteY71" fmla="*/ 230437 h 268149"/>
                  <a:gd name="connsiteX72" fmla="*/ 30197 w 356996"/>
                  <a:gd name="connsiteY72" fmla="*/ 231108 h 26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6996" h="268149">
                    <a:moveTo>
                      <a:pt x="9663" y="254863"/>
                    </a:moveTo>
                    <a:lnTo>
                      <a:pt x="47913" y="268150"/>
                    </a:lnTo>
                    <a:lnTo>
                      <a:pt x="72607" y="263989"/>
                    </a:lnTo>
                    <a:lnTo>
                      <a:pt x="72876" y="264123"/>
                    </a:lnTo>
                    <a:lnTo>
                      <a:pt x="86431" y="267344"/>
                    </a:lnTo>
                    <a:lnTo>
                      <a:pt x="91396" y="261305"/>
                    </a:lnTo>
                    <a:lnTo>
                      <a:pt x="109246" y="263855"/>
                    </a:lnTo>
                    <a:lnTo>
                      <a:pt x="139846" y="252716"/>
                    </a:lnTo>
                    <a:lnTo>
                      <a:pt x="140651" y="229095"/>
                    </a:lnTo>
                    <a:lnTo>
                      <a:pt x="155414" y="211648"/>
                    </a:lnTo>
                    <a:lnTo>
                      <a:pt x="173398" y="211648"/>
                    </a:lnTo>
                    <a:lnTo>
                      <a:pt x="175948" y="203864"/>
                    </a:lnTo>
                    <a:lnTo>
                      <a:pt x="196482" y="199703"/>
                    </a:lnTo>
                    <a:lnTo>
                      <a:pt x="205071" y="202253"/>
                    </a:lnTo>
                    <a:lnTo>
                      <a:pt x="213258" y="195408"/>
                    </a:lnTo>
                    <a:lnTo>
                      <a:pt x="211916" y="178364"/>
                    </a:lnTo>
                    <a:lnTo>
                      <a:pt x="223055" y="159575"/>
                    </a:lnTo>
                    <a:lnTo>
                      <a:pt x="223592" y="159440"/>
                    </a:lnTo>
                    <a:lnTo>
                      <a:pt x="237416" y="152730"/>
                    </a:lnTo>
                    <a:lnTo>
                      <a:pt x="227216" y="131928"/>
                    </a:lnTo>
                    <a:lnTo>
                      <a:pt x="252850" y="133001"/>
                    </a:lnTo>
                    <a:lnTo>
                      <a:pt x="258755" y="123741"/>
                    </a:lnTo>
                    <a:lnTo>
                      <a:pt x="257681" y="112065"/>
                    </a:lnTo>
                    <a:lnTo>
                      <a:pt x="269895" y="99583"/>
                    </a:lnTo>
                    <a:lnTo>
                      <a:pt x="267210" y="85491"/>
                    </a:lnTo>
                    <a:lnTo>
                      <a:pt x="260903" y="71802"/>
                    </a:lnTo>
                    <a:lnTo>
                      <a:pt x="276739" y="57173"/>
                    </a:lnTo>
                    <a:lnTo>
                      <a:pt x="277276" y="57039"/>
                    </a:lnTo>
                    <a:lnTo>
                      <a:pt x="303849" y="50597"/>
                    </a:lnTo>
                    <a:lnTo>
                      <a:pt x="332168" y="47107"/>
                    </a:lnTo>
                    <a:lnTo>
                      <a:pt x="344381" y="41471"/>
                    </a:lnTo>
                    <a:lnTo>
                      <a:pt x="356996" y="38518"/>
                    </a:lnTo>
                    <a:lnTo>
                      <a:pt x="354178" y="32747"/>
                    </a:lnTo>
                    <a:lnTo>
                      <a:pt x="329752" y="32747"/>
                    </a:lnTo>
                    <a:lnTo>
                      <a:pt x="313244" y="30600"/>
                    </a:lnTo>
                    <a:lnTo>
                      <a:pt x="297810" y="44289"/>
                    </a:lnTo>
                    <a:lnTo>
                      <a:pt x="287208" y="47242"/>
                    </a:lnTo>
                    <a:lnTo>
                      <a:pt x="277410" y="54489"/>
                    </a:lnTo>
                    <a:lnTo>
                      <a:pt x="265868" y="42544"/>
                    </a:lnTo>
                    <a:lnTo>
                      <a:pt x="268150" y="17313"/>
                    </a:lnTo>
                    <a:lnTo>
                      <a:pt x="260366" y="15702"/>
                    </a:lnTo>
                    <a:lnTo>
                      <a:pt x="263184" y="5637"/>
                    </a:lnTo>
                    <a:lnTo>
                      <a:pt x="252447" y="0"/>
                    </a:lnTo>
                    <a:lnTo>
                      <a:pt x="243187" y="9395"/>
                    </a:lnTo>
                    <a:lnTo>
                      <a:pt x="240234" y="22279"/>
                    </a:lnTo>
                    <a:lnTo>
                      <a:pt x="235805" y="27647"/>
                    </a:lnTo>
                    <a:lnTo>
                      <a:pt x="221177" y="26976"/>
                    </a:lnTo>
                    <a:lnTo>
                      <a:pt x="212856" y="42007"/>
                    </a:lnTo>
                    <a:lnTo>
                      <a:pt x="203730" y="35565"/>
                    </a:lnTo>
                    <a:lnTo>
                      <a:pt x="185880" y="45363"/>
                    </a:lnTo>
                    <a:lnTo>
                      <a:pt x="177559" y="41202"/>
                    </a:lnTo>
                    <a:lnTo>
                      <a:pt x="159306" y="34760"/>
                    </a:lnTo>
                    <a:lnTo>
                      <a:pt x="145885" y="34626"/>
                    </a:lnTo>
                    <a:lnTo>
                      <a:pt x="137430" y="33284"/>
                    </a:lnTo>
                    <a:lnTo>
                      <a:pt x="127767" y="26439"/>
                    </a:lnTo>
                    <a:lnTo>
                      <a:pt x="124412" y="35968"/>
                    </a:lnTo>
                    <a:lnTo>
                      <a:pt x="103744" y="41873"/>
                    </a:lnTo>
                    <a:lnTo>
                      <a:pt x="98778" y="66165"/>
                    </a:lnTo>
                    <a:lnTo>
                      <a:pt x="83612" y="76231"/>
                    </a:lnTo>
                    <a:lnTo>
                      <a:pt x="65091" y="80525"/>
                    </a:lnTo>
                    <a:lnTo>
                      <a:pt x="59857" y="94215"/>
                    </a:lnTo>
                    <a:lnTo>
                      <a:pt x="39592" y="98644"/>
                    </a:lnTo>
                    <a:lnTo>
                      <a:pt x="39055" y="98375"/>
                    </a:lnTo>
                    <a:lnTo>
                      <a:pt x="15837" y="87773"/>
                    </a:lnTo>
                    <a:lnTo>
                      <a:pt x="6442" y="123204"/>
                    </a:lnTo>
                    <a:lnTo>
                      <a:pt x="134" y="143201"/>
                    </a:lnTo>
                    <a:lnTo>
                      <a:pt x="11408" y="147630"/>
                    </a:lnTo>
                    <a:lnTo>
                      <a:pt x="0" y="164943"/>
                    </a:lnTo>
                    <a:lnTo>
                      <a:pt x="7918" y="187356"/>
                    </a:lnTo>
                    <a:lnTo>
                      <a:pt x="9797" y="204937"/>
                    </a:lnTo>
                    <a:lnTo>
                      <a:pt x="28452" y="209769"/>
                    </a:lnTo>
                    <a:lnTo>
                      <a:pt x="30734" y="230437"/>
                    </a:lnTo>
                    <a:lnTo>
                      <a:pt x="30197" y="23110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35" name="Graphique 3">
              <a:extLst>
                <a:ext uri="{FF2B5EF4-FFF2-40B4-BE49-F238E27FC236}">
                  <a16:creationId xmlns:a16="http://schemas.microsoft.com/office/drawing/2014/main" id="{49ED9DAD-F7B4-4122-81C2-D73B0CF4B101}"/>
                </a:ext>
              </a:extLst>
            </p:cNvPr>
            <p:cNvGrpSpPr/>
            <p:nvPr/>
          </p:nvGrpSpPr>
          <p:grpSpPr>
            <a:xfrm>
              <a:off x="6409722" y="3727794"/>
              <a:ext cx="46436" cy="107635"/>
              <a:chOff x="6409722" y="3727794"/>
              <a:chExt cx="46436" cy="107635"/>
            </a:xfrm>
            <a:solidFill>
              <a:srgbClr val="CECECE"/>
            </a:solidFill>
          </p:grpSpPr>
          <p:sp>
            <p:nvSpPr>
              <p:cNvPr id="855" name="Forme libre : forme 854">
                <a:extLst>
                  <a:ext uri="{FF2B5EF4-FFF2-40B4-BE49-F238E27FC236}">
                    <a16:creationId xmlns:a16="http://schemas.microsoft.com/office/drawing/2014/main" id="{2EE2AF40-EE57-4F56-96EE-8D14F05AAC2B}"/>
                  </a:ext>
                </a:extLst>
              </p:cNvPr>
              <p:cNvSpPr/>
              <p:nvPr/>
            </p:nvSpPr>
            <p:spPr>
              <a:xfrm>
                <a:off x="6409722" y="3727794"/>
                <a:ext cx="46436" cy="107635"/>
              </a:xfrm>
              <a:custGeom>
                <a:avLst/>
                <a:gdLst>
                  <a:gd name="connsiteX0" fmla="*/ 23487 w 46436"/>
                  <a:gd name="connsiteY0" fmla="*/ 107636 h 107635"/>
                  <a:gd name="connsiteX1" fmla="*/ 16910 w 46436"/>
                  <a:gd name="connsiteY1" fmla="*/ 104146 h 107635"/>
                  <a:gd name="connsiteX2" fmla="*/ 16374 w 46436"/>
                  <a:gd name="connsiteY2" fmla="*/ 96899 h 107635"/>
                  <a:gd name="connsiteX3" fmla="*/ 2684 w 46436"/>
                  <a:gd name="connsiteY3" fmla="*/ 86028 h 107635"/>
                  <a:gd name="connsiteX4" fmla="*/ 537 w 46436"/>
                  <a:gd name="connsiteY4" fmla="*/ 69789 h 107635"/>
                  <a:gd name="connsiteX5" fmla="*/ 2550 w 46436"/>
                  <a:gd name="connsiteY5" fmla="*/ 47107 h 107635"/>
                  <a:gd name="connsiteX6" fmla="*/ 5771 w 46436"/>
                  <a:gd name="connsiteY6" fmla="*/ 37444 h 107635"/>
                  <a:gd name="connsiteX7" fmla="*/ 1879 w 46436"/>
                  <a:gd name="connsiteY7" fmla="*/ 32613 h 107635"/>
                  <a:gd name="connsiteX8" fmla="*/ 0 w 46436"/>
                  <a:gd name="connsiteY8" fmla="*/ 20937 h 107635"/>
                  <a:gd name="connsiteX9" fmla="*/ 13689 w 46436"/>
                  <a:gd name="connsiteY9" fmla="*/ 0 h 107635"/>
                  <a:gd name="connsiteX10" fmla="*/ 15568 w 46436"/>
                  <a:gd name="connsiteY10" fmla="*/ 8455 h 107635"/>
                  <a:gd name="connsiteX11" fmla="*/ 21742 w 46436"/>
                  <a:gd name="connsiteY11" fmla="*/ 5771 h 107635"/>
                  <a:gd name="connsiteX12" fmla="*/ 27647 w 46436"/>
                  <a:gd name="connsiteY12" fmla="*/ 15837 h 107635"/>
                  <a:gd name="connsiteX13" fmla="*/ 33955 w 46436"/>
                  <a:gd name="connsiteY13" fmla="*/ 19326 h 107635"/>
                  <a:gd name="connsiteX14" fmla="*/ 35699 w 46436"/>
                  <a:gd name="connsiteY14" fmla="*/ 32747 h 107635"/>
                  <a:gd name="connsiteX15" fmla="*/ 32747 w 46436"/>
                  <a:gd name="connsiteY15" fmla="*/ 43886 h 107635"/>
                  <a:gd name="connsiteX16" fmla="*/ 35968 w 46436"/>
                  <a:gd name="connsiteY16" fmla="*/ 56770 h 107635"/>
                  <a:gd name="connsiteX17" fmla="*/ 46436 w 46436"/>
                  <a:gd name="connsiteY17" fmla="*/ 64957 h 107635"/>
                  <a:gd name="connsiteX18" fmla="*/ 45765 w 46436"/>
                  <a:gd name="connsiteY18" fmla="*/ 75560 h 107635"/>
                  <a:gd name="connsiteX19" fmla="*/ 37713 w 46436"/>
                  <a:gd name="connsiteY19" fmla="*/ 80257 h 107635"/>
                  <a:gd name="connsiteX20" fmla="*/ 35968 w 46436"/>
                  <a:gd name="connsiteY20" fmla="*/ 90725 h 1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436" h="107635">
                    <a:moveTo>
                      <a:pt x="23487" y="107636"/>
                    </a:moveTo>
                    <a:lnTo>
                      <a:pt x="16910" y="104146"/>
                    </a:lnTo>
                    <a:lnTo>
                      <a:pt x="16374" y="96899"/>
                    </a:lnTo>
                    <a:lnTo>
                      <a:pt x="2684" y="86028"/>
                    </a:lnTo>
                    <a:lnTo>
                      <a:pt x="537" y="69789"/>
                    </a:lnTo>
                    <a:lnTo>
                      <a:pt x="2550" y="47107"/>
                    </a:lnTo>
                    <a:lnTo>
                      <a:pt x="5771" y="37444"/>
                    </a:lnTo>
                    <a:lnTo>
                      <a:pt x="1879" y="32613"/>
                    </a:lnTo>
                    <a:lnTo>
                      <a:pt x="0" y="20937"/>
                    </a:lnTo>
                    <a:lnTo>
                      <a:pt x="13689" y="0"/>
                    </a:lnTo>
                    <a:lnTo>
                      <a:pt x="15568" y="8455"/>
                    </a:lnTo>
                    <a:lnTo>
                      <a:pt x="21742" y="5771"/>
                    </a:lnTo>
                    <a:lnTo>
                      <a:pt x="27647" y="15837"/>
                    </a:lnTo>
                    <a:lnTo>
                      <a:pt x="33955" y="19326"/>
                    </a:lnTo>
                    <a:lnTo>
                      <a:pt x="35699" y="32747"/>
                    </a:lnTo>
                    <a:lnTo>
                      <a:pt x="32747" y="43886"/>
                    </a:lnTo>
                    <a:lnTo>
                      <a:pt x="35968" y="56770"/>
                    </a:lnTo>
                    <a:lnTo>
                      <a:pt x="46436" y="64957"/>
                    </a:lnTo>
                    <a:lnTo>
                      <a:pt x="45765" y="75560"/>
                    </a:lnTo>
                    <a:lnTo>
                      <a:pt x="37713" y="80257"/>
                    </a:lnTo>
                    <a:lnTo>
                      <a:pt x="35968" y="9072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56" name="Forme libre : forme 855">
                <a:extLst>
                  <a:ext uri="{FF2B5EF4-FFF2-40B4-BE49-F238E27FC236}">
                    <a16:creationId xmlns:a16="http://schemas.microsoft.com/office/drawing/2014/main" id="{A8E67A77-7575-4B80-B46B-57B195D22771}"/>
                  </a:ext>
                </a:extLst>
              </p:cNvPr>
              <p:cNvSpPr/>
              <p:nvPr/>
            </p:nvSpPr>
            <p:spPr>
              <a:xfrm>
                <a:off x="6413748" y="3737457"/>
                <a:ext cx="38518" cy="93006"/>
              </a:xfrm>
              <a:custGeom>
                <a:avLst/>
                <a:gdLst>
                  <a:gd name="connsiteX0" fmla="*/ 16508 w 38518"/>
                  <a:gd name="connsiteY0" fmla="*/ 92067 h 93006"/>
                  <a:gd name="connsiteX1" fmla="*/ 18387 w 38518"/>
                  <a:gd name="connsiteY1" fmla="*/ 93007 h 93006"/>
                  <a:gd name="connsiteX2" fmla="*/ 28587 w 38518"/>
                  <a:gd name="connsiteY2" fmla="*/ 79183 h 93006"/>
                  <a:gd name="connsiteX3" fmla="*/ 30063 w 38518"/>
                  <a:gd name="connsiteY3" fmla="*/ 68312 h 93006"/>
                  <a:gd name="connsiteX4" fmla="*/ 38116 w 38518"/>
                  <a:gd name="connsiteY4" fmla="*/ 63615 h 93006"/>
                  <a:gd name="connsiteX5" fmla="*/ 38518 w 38518"/>
                  <a:gd name="connsiteY5" fmla="*/ 57039 h 93006"/>
                  <a:gd name="connsiteX6" fmla="*/ 28452 w 38518"/>
                  <a:gd name="connsiteY6" fmla="*/ 49255 h 93006"/>
                  <a:gd name="connsiteX7" fmla="*/ 24695 w 38518"/>
                  <a:gd name="connsiteY7" fmla="*/ 34089 h 93006"/>
                  <a:gd name="connsiteX8" fmla="*/ 27781 w 38518"/>
                  <a:gd name="connsiteY8" fmla="*/ 22816 h 93006"/>
                  <a:gd name="connsiteX9" fmla="*/ 26439 w 38518"/>
                  <a:gd name="connsiteY9" fmla="*/ 12079 h 93006"/>
                  <a:gd name="connsiteX10" fmla="*/ 20937 w 38518"/>
                  <a:gd name="connsiteY10" fmla="*/ 8992 h 93006"/>
                  <a:gd name="connsiteX11" fmla="*/ 16239 w 38518"/>
                  <a:gd name="connsiteY11" fmla="*/ 939 h 93006"/>
                  <a:gd name="connsiteX12" fmla="*/ 8992 w 38518"/>
                  <a:gd name="connsiteY12" fmla="*/ 4160 h 93006"/>
                  <a:gd name="connsiteX13" fmla="*/ 7918 w 38518"/>
                  <a:gd name="connsiteY13" fmla="*/ 0 h 93006"/>
                  <a:gd name="connsiteX14" fmla="*/ 0 w 38518"/>
                  <a:gd name="connsiteY14" fmla="*/ 12079 h 93006"/>
                  <a:gd name="connsiteX15" fmla="*/ 1476 w 38518"/>
                  <a:gd name="connsiteY15" fmla="*/ 21339 h 93006"/>
                  <a:gd name="connsiteX16" fmla="*/ 5905 w 38518"/>
                  <a:gd name="connsiteY16" fmla="*/ 26976 h 93006"/>
                  <a:gd name="connsiteX17" fmla="*/ 2282 w 38518"/>
                  <a:gd name="connsiteY17" fmla="*/ 38250 h 93006"/>
                  <a:gd name="connsiteX18" fmla="*/ 268 w 38518"/>
                  <a:gd name="connsiteY18" fmla="*/ 60126 h 93006"/>
                  <a:gd name="connsiteX19" fmla="*/ 2282 w 38518"/>
                  <a:gd name="connsiteY19" fmla="*/ 74352 h 93006"/>
                  <a:gd name="connsiteX20" fmla="*/ 16105 w 38518"/>
                  <a:gd name="connsiteY20" fmla="*/ 85223 h 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518" h="93006">
                    <a:moveTo>
                      <a:pt x="16508" y="92067"/>
                    </a:moveTo>
                    <a:lnTo>
                      <a:pt x="18387" y="93007"/>
                    </a:lnTo>
                    <a:lnTo>
                      <a:pt x="28587" y="79183"/>
                    </a:lnTo>
                    <a:lnTo>
                      <a:pt x="30063" y="68312"/>
                    </a:lnTo>
                    <a:lnTo>
                      <a:pt x="38116" y="63615"/>
                    </a:lnTo>
                    <a:lnTo>
                      <a:pt x="38518" y="57039"/>
                    </a:lnTo>
                    <a:lnTo>
                      <a:pt x="28452" y="49255"/>
                    </a:lnTo>
                    <a:lnTo>
                      <a:pt x="24695" y="34089"/>
                    </a:lnTo>
                    <a:lnTo>
                      <a:pt x="27781" y="22816"/>
                    </a:lnTo>
                    <a:lnTo>
                      <a:pt x="26439" y="12079"/>
                    </a:lnTo>
                    <a:lnTo>
                      <a:pt x="20937" y="8992"/>
                    </a:lnTo>
                    <a:lnTo>
                      <a:pt x="16239" y="939"/>
                    </a:lnTo>
                    <a:lnTo>
                      <a:pt x="8992" y="4160"/>
                    </a:lnTo>
                    <a:lnTo>
                      <a:pt x="7918" y="0"/>
                    </a:lnTo>
                    <a:lnTo>
                      <a:pt x="0" y="12079"/>
                    </a:lnTo>
                    <a:lnTo>
                      <a:pt x="1476" y="21339"/>
                    </a:lnTo>
                    <a:lnTo>
                      <a:pt x="5905" y="26976"/>
                    </a:lnTo>
                    <a:lnTo>
                      <a:pt x="2282" y="38250"/>
                    </a:lnTo>
                    <a:lnTo>
                      <a:pt x="268" y="60126"/>
                    </a:lnTo>
                    <a:lnTo>
                      <a:pt x="2282" y="74352"/>
                    </a:lnTo>
                    <a:lnTo>
                      <a:pt x="16105" y="852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36" name="Graphique 3">
              <a:extLst>
                <a:ext uri="{FF2B5EF4-FFF2-40B4-BE49-F238E27FC236}">
                  <a16:creationId xmlns:a16="http://schemas.microsoft.com/office/drawing/2014/main" id="{50A26350-D299-46F9-AB2F-615FD5D76C08}"/>
                </a:ext>
              </a:extLst>
            </p:cNvPr>
            <p:cNvGrpSpPr/>
            <p:nvPr/>
          </p:nvGrpSpPr>
          <p:grpSpPr>
            <a:xfrm>
              <a:off x="7009771" y="3778257"/>
              <a:ext cx="77036" cy="84820"/>
              <a:chOff x="7009771" y="3778257"/>
              <a:chExt cx="77036" cy="84820"/>
            </a:xfrm>
            <a:solidFill>
              <a:srgbClr val="CECECE"/>
            </a:solidFill>
          </p:grpSpPr>
          <p:sp>
            <p:nvSpPr>
              <p:cNvPr id="853" name="Forme libre : forme 852">
                <a:extLst>
                  <a:ext uri="{FF2B5EF4-FFF2-40B4-BE49-F238E27FC236}">
                    <a16:creationId xmlns:a16="http://schemas.microsoft.com/office/drawing/2014/main" id="{3F015298-EEFB-4B8F-BCA7-3F34D95EEF90}"/>
                  </a:ext>
                </a:extLst>
              </p:cNvPr>
              <p:cNvSpPr/>
              <p:nvPr/>
            </p:nvSpPr>
            <p:spPr>
              <a:xfrm>
                <a:off x="7009771" y="3778257"/>
                <a:ext cx="77036" cy="84820"/>
              </a:xfrm>
              <a:custGeom>
                <a:avLst/>
                <a:gdLst>
                  <a:gd name="connsiteX0" fmla="*/ 64957 w 77036"/>
                  <a:gd name="connsiteY0" fmla="*/ 84820 h 84820"/>
                  <a:gd name="connsiteX1" fmla="*/ 54086 w 77036"/>
                  <a:gd name="connsiteY1" fmla="*/ 64957 h 84820"/>
                  <a:gd name="connsiteX2" fmla="*/ 54086 w 77036"/>
                  <a:gd name="connsiteY2" fmla="*/ 61468 h 84820"/>
                  <a:gd name="connsiteX3" fmla="*/ 44155 w 77036"/>
                  <a:gd name="connsiteY3" fmla="*/ 61602 h 84820"/>
                  <a:gd name="connsiteX4" fmla="*/ 37042 w 77036"/>
                  <a:gd name="connsiteY4" fmla="*/ 53013 h 84820"/>
                  <a:gd name="connsiteX5" fmla="*/ 32076 w 77036"/>
                  <a:gd name="connsiteY5" fmla="*/ 53952 h 84820"/>
                  <a:gd name="connsiteX6" fmla="*/ 21742 w 77036"/>
                  <a:gd name="connsiteY6" fmla="*/ 44155 h 84820"/>
                  <a:gd name="connsiteX7" fmla="*/ 2416 w 77036"/>
                  <a:gd name="connsiteY7" fmla="*/ 35700 h 84820"/>
                  <a:gd name="connsiteX8" fmla="*/ 4966 w 77036"/>
                  <a:gd name="connsiteY8" fmla="*/ 18923 h 84820"/>
                  <a:gd name="connsiteX9" fmla="*/ 0 w 77036"/>
                  <a:gd name="connsiteY9" fmla="*/ 5637 h 84820"/>
                  <a:gd name="connsiteX10" fmla="*/ 38115 w 77036"/>
                  <a:gd name="connsiteY10" fmla="*/ 0 h 84820"/>
                  <a:gd name="connsiteX11" fmla="*/ 43618 w 77036"/>
                  <a:gd name="connsiteY11" fmla="*/ 9395 h 84820"/>
                  <a:gd name="connsiteX12" fmla="*/ 54221 w 77036"/>
                  <a:gd name="connsiteY12" fmla="*/ 15702 h 84820"/>
                  <a:gd name="connsiteX13" fmla="*/ 49121 w 77036"/>
                  <a:gd name="connsiteY13" fmla="*/ 24158 h 84820"/>
                  <a:gd name="connsiteX14" fmla="*/ 62407 w 77036"/>
                  <a:gd name="connsiteY14" fmla="*/ 35297 h 84820"/>
                  <a:gd name="connsiteX15" fmla="*/ 55428 w 77036"/>
                  <a:gd name="connsiteY15" fmla="*/ 45497 h 84820"/>
                  <a:gd name="connsiteX16" fmla="*/ 64420 w 77036"/>
                  <a:gd name="connsiteY16" fmla="*/ 53013 h 84820"/>
                  <a:gd name="connsiteX17" fmla="*/ 76365 w 77036"/>
                  <a:gd name="connsiteY17" fmla="*/ 58649 h 84820"/>
                  <a:gd name="connsiteX18" fmla="*/ 77036 w 77036"/>
                  <a:gd name="connsiteY18" fmla="*/ 83612 h 8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36" h="84820">
                    <a:moveTo>
                      <a:pt x="64957" y="84820"/>
                    </a:moveTo>
                    <a:lnTo>
                      <a:pt x="54086" y="64957"/>
                    </a:lnTo>
                    <a:lnTo>
                      <a:pt x="54086" y="61468"/>
                    </a:lnTo>
                    <a:lnTo>
                      <a:pt x="44155" y="61602"/>
                    </a:lnTo>
                    <a:lnTo>
                      <a:pt x="37042" y="53013"/>
                    </a:lnTo>
                    <a:lnTo>
                      <a:pt x="32076" y="53952"/>
                    </a:lnTo>
                    <a:lnTo>
                      <a:pt x="21742" y="44155"/>
                    </a:lnTo>
                    <a:lnTo>
                      <a:pt x="2416" y="35700"/>
                    </a:lnTo>
                    <a:lnTo>
                      <a:pt x="4966" y="18923"/>
                    </a:lnTo>
                    <a:lnTo>
                      <a:pt x="0" y="5637"/>
                    </a:lnTo>
                    <a:lnTo>
                      <a:pt x="38115" y="0"/>
                    </a:lnTo>
                    <a:lnTo>
                      <a:pt x="43618" y="9395"/>
                    </a:lnTo>
                    <a:lnTo>
                      <a:pt x="54221" y="15702"/>
                    </a:lnTo>
                    <a:lnTo>
                      <a:pt x="49121" y="24158"/>
                    </a:lnTo>
                    <a:lnTo>
                      <a:pt x="62407" y="35297"/>
                    </a:lnTo>
                    <a:lnTo>
                      <a:pt x="55428" y="45497"/>
                    </a:lnTo>
                    <a:lnTo>
                      <a:pt x="64420" y="53013"/>
                    </a:lnTo>
                    <a:lnTo>
                      <a:pt x="76365" y="58649"/>
                    </a:lnTo>
                    <a:lnTo>
                      <a:pt x="77036" y="8361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54" name="Forme libre : forme 853">
                <a:extLst>
                  <a:ext uri="{FF2B5EF4-FFF2-40B4-BE49-F238E27FC236}">
                    <a16:creationId xmlns:a16="http://schemas.microsoft.com/office/drawing/2014/main" id="{57C9453B-1120-475B-AFF7-FB04114DAEDA}"/>
                  </a:ext>
                </a:extLst>
              </p:cNvPr>
              <p:cNvSpPr/>
              <p:nvPr/>
            </p:nvSpPr>
            <p:spPr>
              <a:xfrm>
                <a:off x="7015005" y="3782417"/>
                <a:ext cx="67775" cy="76499"/>
              </a:xfrm>
              <a:custGeom>
                <a:avLst/>
                <a:gdLst>
                  <a:gd name="connsiteX0" fmla="*/ 52610 w 67775"/>
                  <a:gd name="connsiteY0" fmla="*/ 59723 h 76499"/>
                  <a:gd name="connsiteX1" fmla="*/ 61870 w 67775"/>
                  <a:gd name="connsiteY1" fmla="*/ 76499 h 76499"/>
                  <a:gd name="connsiteX2" fmla="*/ 67776 w 67775"/>
                  <a:gd name="connsiteY2" fmla="*/ 75962 h 76499"/>
                  <a:gd name="connsiteX3" fmla="*/ 67373 w 67775"/>
                  <a:gd name="connsiteY3" fmla="*/ 56905 h 76499"/>
                  <a:gd name="connsiteX4" fmla="*/ 56905 w 67775"/>
                  <a:gd name="connsiteY4" fmla="*/ 51939 h 76499"/>
                  <a:gd name="connsiteX5" fmla="*/ 45094 w 67775"/>
                  <a:gd name="connsiteY5" fmla="*/ 42142 h 76499"/>
                  <a:gd name="connsiteX6" fmla="*/ 52073 w 67775"/>
                  <a:gd name="connsiteY6" fmla="*/ 31808 h 76499"/>
                  <a:gd name="connsiteX7" fmla="*/ 38921 w 67775"/>
                  <a:gd name="connsiteY7" fmla="*/ 20802 h 76499"/>
                  <a:gd name="connsiteX8" fmla="*/ 43752 w 67775"/>
                  <a:gd name="connsiteY8" fmla="*/ 12884 h 76499"/>
                  <a:gd name="connsiteX9" fmla="*/ 35297 w 67775"/>
                  <a:gd name="connsiteY9" fmla="*/ 7516 h 76499"/>
                  <a:gd name="connsiteX10" fmla="*/ 30868 w 67775"/>
                  <a:gd name="connsiteY10" fmla="*/ 0 h 76499"/>
                  <a:gd name="connsiteX11" fmla="*/ 0 w 67775"/>
                  <a:gd name="connsiteY11" fmla="*/ 4563 h 76499"/>
                  <a:gd name="connsiteX12" fmla="*/ 3624 w 67775"/>
                  <a:gd name="connsiteY12" fmla="*/ 14360 h 76499"/>
                  <a:gd name="connsiteX13" fmla="*/ 1342 w 67775"/>
                  <a:gd name="connsiteY13" fmla="*/ 29123 h 76499"/>
                  <a:gd name="connsiteX14" fmla="*/ 18924 w 67775"/>
                  <a:gd name="connsiteY14" fmla="*/ 36907 h 76499"/>
                  <a:gd name="connsiteX15" fmla="*/ 28050 w 67775"/>
                  <a:gd name="connsiteY15" fmla="*/ 45631 h 76499"/>
                  <a:gd name="connsiteX16" fmla="*/ 33284 w 67775"/>
                  <a:gd name="connsiteY16" fmla="*/ 44826 h 76499"/>
                  <a:gd name="connsiteX17" fmla="*/ 40800 w 67775"/>
                  <a:gd name="connsiteY17" fmla="*/ 53549 h 76499"/>
                  <a:gd name="connsiteX18" fmla="*/ 52744 w 67775"/>
                  <a:gd name="connsiteY18" fmla="*/ 53415 h 7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775" h="76499">
                    <a:moveTo>
                      <a:pt x="52610" y="59723"/>
                    </a:moveTo>
                    <a:lnTo>
                      <a:pt x="61870" y="76499"/>
                    </a:lnTo>
                    <a:lnTo>
                      <a:pt x="67776" y="75962"/>
                    </a:lnTo>
                    <a:lnTo>
                      <a:pt x="67373" y="56905"/>
                    </a:lnTo>
                    <a:lnTo>
                      <a:pt x="56905" y="51939"/>
                    </a:lnTo>
                    <a:lnTo>
                      <a:pt x="45094" y="42142"/>
                    </a:lnTo>
                    <a:lnTo>
                      <a:pt x="52073" y="31808"/>
                    </a:lnTo>
                    <a:lnTo>
                      <a:pt x="38921" y="20802"/>
                    </a:lnTo>
                    <a:lnTo>
                      <a:pt x="43752" y="12884"/>
                    </a:lnTo>
                    <a:lnTo>
                      <a:pt x="35297" y="7516"/>
                    </a:lnTo>
                    <a:lnTo>
                      <a:pt x="30868" y="0"/>
                    </a:lnTo>
                    <a:lnTo>
                      <a:pt x="0" y="4563"/>
                    </a:lnTo>
                    <a:lnTo>
                      <a:pt x="3624" y="14360"/>
                    </a:lnTo>
                    <a:lnTo>
                      <a:pt x="1342" y="29123"/>
                    </a:lnTo>
                    <a:lnTo>
                      <a:pt x="18924" y="36907"/>
                    </a:lnTo>
                    <a:lnTo>
                      <a:pt x="28050" y="45631"/>
                    </a:lnTo>
                    <a:lnTo>
                      <a:pt x="33284" y="44826"/>
                    </a:lnTo>
                    <a:lnTo>
                      <a:pt x="40800" y="53549"/>
                    </a:lnTo>
                    <a:lnTo>
                      <a:pt x="52744" y="5341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37" name="Graphique 3">
              <a:extLst>
                <a:ext uri="{FF2B5EF4-FFF2-40B4-BE49-F238E27FC236}">
                  <a16:creationId xmlns:a16="http://schemas.microsoft.com/office/drawing/2014/main" id="{1AC8C312-FC39-40FA-905A-94159E0A7600}"/>
                </a:ext>
              </a:extLst>
            </p:cNvPr>
            <p:cNvGrpSpPr/>
            <p:nvPr/>
          </p:nvGrpSpPr>
          <p:grpSpPr>
            <a:xfrm>
              <a:off x="6220219" y="5003183"/>
              <a:ext cx="311767" cy="343441"/>
              <a:chOff x="6220219" y="5003183"/>
              <a:chExt cx="311767" cy="343441"/>
            </a:xfrm>
            <a:solidFill>
              <a:srgbClr val="CECECE"/>
            </a:solidFill>
          </p:grpSpPr>
          <p:sp>
            <p:nvSpPr>
              <p:cNvPr id="849" name="Forme libre : forme 848">
                <a:extLst>
                  <a:ext uri="{FF2B5EF4-FFF2-40B4-BE49-F238E27FC236}">
                    <a16:creationId xmlns:a16="http://schemas.microsoft.com/office/drawing/2014/main" id="{048FD1FA-C437-4FEA-9736-2F6E994702A1}"/>
                  </a:ext>
                </a:extLst>
              </p:cNvPr>
              <p:cNvSpPr/>
              <p:nvPr/>
            </p:nvSpPr>
            <p:spPr>
              <a:xfrm>
                <a:off x="6220219" y="5039017"/>
                <a:ext cx="311767" cy="307607"/>
              </a:xfrm>
              <a:custGeom>
                <a:avLst/>
                <a:gdLst>
                  <a:gd name="connsiteX0" fmla="*/ 242919 w 311767"/>
                  <a:gd name="connsiteY0" fmla="*/ 307607 h 307607"/>
                  <a:gd name="connsiteX1" fmla="*/ 242650 w 311767"/>
                  <a:gd name="connsiteY1" fmla="*/ 307607 h 307607"/>
                  <a:gd name="connsiteX2" fmla="*/ 182256 w 311767"/>
                  <a:gd name="connsiteY2" fmla="*/ 303849 h 307607"/>
                  <a:gd name="connsiteX3" fmla="*/ 165211 w 311767"/>
                  <a:gd name="connsiteY3" fmla="*/ 291636 h 307607"/>
                  <a:gd name="connsiteX4" fmla="*/ 65897 w 311767"/>
                  <a:gd name="connsiteY4" fmla="*/ 292710 h 307607"/>
                  <a:gd name="connsiteX5" fmla="*/ 61468 w 311767"/>
                  <a:gd name="connsiteY5" fmla="*/ 294857 h 307607"/>
                  <a:gd name="connsiteX6" fmla="*/ 46302 w 311767"/>
                  <a:gd name="connsiteY6" fmla="*/ 282913 h 307607"/>
                  <a:gd name="connsiteX7" fmla="*/ 31137 w 311767"/>
                  <a:gd name="connsiteY7" fmla="*/ 282108 h 307607"/>
                  <a:gd name="connsiteX8" fmla="*/ 16642 w 311767"/>
                  <a:gd name="connsiteY8" fmla="*/ 286536 h 307607"/>
                  <a:gd name="connsiteX9" fmla="*/ 2684 w 311767"/>
                  <a:gd name="connsiteY9" fmla="*/ 292307 h 307607"/>
                  <a:gd name="connsiteX10" fmla="*/ 0 w 311767"/>
                  <a:gd name="connsiteY10" fmla="*/ 273384 h 307607"/>
                  <a:gd name="connsiteX11" fmla="*/ 0 w 311767"/>
                  <a:gd name="connsiteY11" fmla="*/ 273116 h 307607"/>
                  <a:gd name="connsiteX12" fmla="*/ 3490 w 311767"/>
                  <a:gd name="connsiteY12" fmla="*/ 250703 h 307607"/>
                  <a:gd name="connsiteX13" fmla="*/ 12079 w 311767"/>
                  <a:gd name="connsiteY13" fmla="*/ 226948 h 307607"/>
                  <a:gd name="connsiteX14" fmla="*/ 13287 w 311767"/>
                  <a:gd name="connsiteY14" fmla="*/ 216345 h 307607"/>
                  <a:gd name="connsiteX15" fmla="*/ 21474 w 311767"/>
                  <a:gd name="connsiteY15" fmla="*/ 193127 h 307607"/>
                  <a:gd name="connsiteX16" fmla="*/ 27513 w 311767"/>
                  <a:gd name="connsiteY16" fmla="*/ 182524 h 307607"/>
                  <a:gd name="connsiteX17" fmla="*/ 41873 w 311767"/>
                  <a:gd name="connsiteY17" fmla="*/ 165614 h 307607"/>
                  <a:gd name="connsiteX18" fmla="*/ 49523 w 311767"/>
                  <a:gd name="connsiteY18" fmla="*/ 155012 h 307607"/>
                  <a:gd name="connsiteX19" fmla="*/ 51939 w 311767"/>
                  <a:gd name="connsiteY19" fmla="*/ 136893 h 307607"/>
                  <a:gd name="connsiteX20" fmla="*/ 50731 w 311767"/>
                  <a:gd name="connsiteY20" fmla="*/ 123607 h 307607"/>
                  <a:gd name="connsiteX21" fmla="*/ 43350 w 311767"/>
                  <a:gd name="connsiteY21" fmla="*/ 114749 h 307607"/>
                  <a:gd name="connsiteX22" fmla="*/ 36773 w 311767"/>
                  <a:gd name="connsiteY22" fmla="*/ 99583 h 307607"/>
                  <a:gd name="connsiteX23" fmla="*/ 30466 w 311767"/>
                  <a:gd name="connsiteY23" fmla="*/ 84015 h 307607"/>
                  <a:gd name="connsiteX24" fmla="*/ 32210 w 311767"/>
                  <a:gd name="connsiteY24" fmla="*/ 77573 h 307607"/>
                  <a:gd name="connsiteX25" fmla="*/ 39189 w 311767"/>
                  <a:gd name="connsiteY25" fmla="*/ 68447 h 307607"/>
                  <a:gd name="connsiteX26" fmla="*/ 27110 w 311767"/>
                  <a:gd name="connsiteY26" fmla="*/ 29123 h 307607"/>
                  <a:gd name="connsiteX27" fmla="*/ 14226 w 311767"/>
                  <a:gd name="connsiteY27" fmla="*/ 12884 h 307607"/>
                  <a:gd name="connsiteX28" fmla="*/ 17447 w 311767"/>
                  <a:gd name="connsiteY28" fmla="*/ 6308 h 307607"/>
                  <a:gd name="connsiteX29" fmla="*/ 28855 w 311767"/>
                  <a:gd name="connsiteY29" fmla="*/ 2550 h 307607"/>
                  <a:gd name="connsiteX30" fmla="*/ 35968 w 311767"/>
                  <a:gd name="connsiteY30" fmla="*/ 2953 h 307607"/>
                  <a:gd name="connsiteX31" fmla="*/ 44826 w 311767"/>
                  <a:gd name="connsiteY31" fmla="*/ 0 h 307607"/>
                  <a:gd name="connsiteX32" fmla="*/ 119178 w 311767"/>
                  <a:gd name="connsiteY32" fmla="*/ 134 h 307607"/>
                  <a:gd name="connsiteX33" fmla="*/ 125754 w 311767"/>
                  <a:gd name="connsiteY33" fmla="*/ 19863 h 307607"/>
                  <a:gd name="connsiteX34" fmla="*/ 132733 w 311767"/>
                  <a:gd name="connsiteY34" fmla="*/ 34492 h 307607"/>
                  <a:gd name="connsiteX35" fmla="*/ 146959 w 311767"/>
                  <a:gd name="connsiteY35" fmla="*/ 54220 h 307607"/>
                  <a:gd name="connsiteX36" fmla="*/ 161856 w 311767"/>
                  <a:gd name="connsiteY36" fmla="*/ 52342 h 307607"/>
                  <a:gd name="connsiteX37" fmla="*/ 170446 w 311767"/>
                  <a:gd name="connsiteY37" fmla="*/ 48718 h 307607"/>
                  <a:gd name="connsiteX38" fmla="*/ 183330 w 311767"/>
                  <a:gd name="connsiteY38" fmla="*/ 52073 h 307607"/>
                  <a:gd name="connsiteX39" fmla="*/ 186416 w 311767"/>
                  <a:gd name="connsiteY39" fmla="*/ 47107 h 307607"/>
                  <a:gd name="connsiteX40" fmla="*/ 192859 w 311767"/>
                  <a:gd name="connsiteY40" fmla="*/ 31673 h 307607"/>
                  <a:gd name="connsiteX41" fmla="*/ 208024 w 311767"/>
                  <a:gd name="connsiteY41" fmla="*/ 30734 h 307607"/>
                  <a:gd name="connsiteX42" fmla="*/ 209500 w 311767"/>
                  <a:gd name="connsiteY42" fmla="*/ 26439 h 307607"/>
                  <a:gd name="connsiteX43" fmla="*/ 225874 w 311767"/>
                  <a:gd name="connsiteY43" fmla="*/ 26305 h 307607"/>
                  <a:gd name="connsiteX44" fmla="*/ 223727 w 311767"/>
                  <a:gd name="connsiteY44" fmla="*/ 35163 h 307607"/>
                  <a:gd name="connsiteX45" fmla="*/ 253253 w 311767"/>
                  <a:gd name="connsiteY45" fmla="*/ 35029 h 307607"/>
                  <a:gd name="connsiteX46" fmla="*/ 253655 w 311767"/>
                  <a:gd name="connsiteY46" fmla="*/ 52073 h 307607"/>
                  <a:gd name="connsiteX47" fmla="*/ 258889 w 311767"/>
                  <a:gd name="connsiteY47" fmla="*/ 61870 h 307607"/>
                  <a:gd name="connsiteX48" fmla="*/ 255132 w 311767"/>
                  <a:gd name="connsiteY48" fmla="*/ 77304 h 307607"/>
                  <a:gd name="connsiteX49" fmla="*/ 256876 w 311767"/>
                  <a:gd name="connsiteY49" fmla="*/ 91665 h 307607"/>
                  <a:gd name="connsiteX50" fmla="*/ 265331 w 311767"/>
                  <a:gd name="connsiteY50" fmla="*/ 101059 h 307607"/>
                  <a:gd name="connsiteX51" fmla="*/ 264124 w 311767"/>
                  <a:gd name="connsiteY51" fmla="*/ 128707 h 307607"/>
                  <a:gd name="connsiteX52" fmla="*/ 267881 w 311767"/>
                  <a:gd name="connsiteY52" fmla="*/ 127364 h 307607"/>
                  <a:gd name="connsiteX53" fmla="*/ 278752 w 311767"/>
                  <a:gd name="connsiteY53" fmla="*/ 127901 h 307607"/>
                  <a:gd name="connsiteX54" fmla="*/ 294186 w 311767"/>
                  <a:gd name="connsiteY54" fmla="*/ 124143 h 307607"/>
                  <a:gd name="connsiteX55" fmla="*/ 306936 w 311767"/>
                  <a:gd name="connsiteY55" fmla="*/ 125888 h 307607"/>
                  <a:gd name="connsiteX56" fmla="*/ 310157 w 311767"/>
                  <a:gd name="connsiteY56" fmla="*/ 135283 h 307607"/>
                  <a:gd name="connsiteX57" fmla="*/ 307339 w 311767"/>
                  <a:gd name="connsiteY57" fmla="*/ 147496 h 307607"/>
                  <a:gd name="connsiteX58" fmla="*/ 311768 w 311767"/>
                  <a:gd name="connsiteY58" fmla="*/ 159440 h 307607"/>
                  <a:gd name="connsiteX59" fmla="*/ 308010 w 311767"/>
                  <a:gd name="connsiteY59" fmla="*/ 168969 h 307607"/>
                  <a:gd name="connsiteX60" fmla="*/ 310560 w 311767"/>
                  <a:gd name="connsiteY60" fmla="*/ 179572 h 307607"/>
                  <a:gd name="connsiteX61" fmla="*/ 258487 w 311767"/>
                  <a:gd name="connsiteY61" fmla="*/ 179169 h 307607"/>
                  <a:gd name="connsiteX62" fmla="*/ 257279 w 311767"/>
                  <a:gd name="connsiteY62" fmla="*/ 257413 h 307607"/>
                  <a:gd name="connsiteX63" fmla="*/ 273652 w 311767"/>
                  <a:gd name="connsiteY63" fmla="*/ 277813 h 307607"/>
                  <a:gd name="connsiteX64" fmla="*/ 292039 w 311767"/>
                  <a:gd name="connsiteY64" fmla="*/ 296199 h 30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1767" h="307607">
                    <a:moveTo>
                      <a:pt x="242919" y="307607"/>
                    </a:moveTo>
                    <a:lnTo>
                      <a:pt x="242650" y="307607"/>
                    </a:lnTo>
                    <a:lnTo>
                      <a:pt x="182256" y="303849"/>
                    </a:lnTo>
                    <a:lnTo>
                      <a:pt x="165211" y="291636"/>
                    </a:lnTo>
                    <a:lnTo>
                      <a:pt x="65897" y="292710"/>
                    </a:lnTo>
                    <a:lnTo>
                      <a:pt x="61468" y="294857"/>
                    </a:lnTo>
                    <a:lnTo>
                      <a:pt x="46302" y="282913"/>
                    </a:lnTo>
                    <a:lnTo>
                      <a:pt x="31137" y="282108"/>
                    </a:lnTo>
                    <a:lnTo>
                      <a:pt x="16642" y="286536"/>
                    </a:lnTo>
                    <a:lnTo>
                      <a:pt x="2684" y="292307"/>
                    </a:lnTo>
                    <a:lnTo>
                      <a:pt x="0" y="273384"/>
                    </a:lnTo>
                    <a:lnTo>
                      <a:pt x="0" y="273116"/>
                    </a:lnTo>
                    <a:lnTo>
                      <a:pt x="3490" y="250703"/>
                    </a:lnTo>
                    <a:lnTo>
                      <a:pt x="12079" y="226948"/>
                    </a:lnTo>
                    <a:lnTo>
                      <a:pt x="13287" y="216345"/>
                    </a:lnTo>
                    <a:lnTo>
                      <a:pt x="21474" y="193127"/>
                    </a:lnTo>
                    <a:lnTo>
                      <a:pt x="27513" y="182524"/>
                    </a:lnTo>
                    <a:lnTo>
                      <a:pt x="41873" y="165614"/>
                    </a:lnTo>
                    <a:lnTo>
                      <a:pt x="49523" y="155012"/>
                    </a:lnTo>
                    <a:lnTo>
                      <a:pt x="51939" y="136893"/>
                    </a:lnTo>
                    <a:lnTo>
                      <a:pt x="50731" y="123607"/>
                    </a:lnTo>
                    <a:lnTo>
                      <a:pt x="43350" y="114749"/>
                    </a:lnTo>
                    <a:lnTo>
                      <a:pt x="36773" y="99583"/>
                    </a:lnTo>
                    <a:lnTo>
                      <a:pt x="30466" y="84015"/>
                    </a:lnTo>
                    <a:lnTo>
                      <a:pt x="32210" y="77573"/>
                    </a:lnTo>
                    <a:lnTo>
                      <a:pt x="39189" y="68447"/>
                    </a:lnTo>
                    <a:lnTo>
                      <a:pt x="27110" y="29123"/>
                    </a:lnTo>
                    <a:lnTo>
                      <a:pt x="14226" y="12884"/>
                    </a:lnTo>
                    <a:lnTo>
                      <a:pt x="17447" y="6308"/>
                    </a:lnTo>
                    <a:lnTo>
                      <a:pt x="28855" y="2550"/>
                    </a:lnTo>
                    <a:lnTo>
                      <a:pt x="35968" y="2953"/>
                    </a:lnTo>
                    <a:lnTo>
                      <a:pt x="44826" y="0"/>
                    </a:lnTo>
                    <a:lnTo>
                      <a:pt x="119178" y="134"/>
                    </a:lnTo>
                    <a:lnTo>
                      <a:pt x="125754" y="19863"/>
                    </a:lnTo>
                    <a:lnTo>
                      <a:pt x="132733" y="34492"/>
                    </a:lnTo>
                    <a:lnTo>
                      <a:pt x="146959" y="54220"/>
                    </a:lnTo>
                    <a:lnTo>
                      <a:pt x="161856" y="52342"/>
                    </a:lnTo>
                    <a:lnTo>
                      <a:pt x="170446" y="48718"/>
                    </a:lnTo>
                    <a:lnTo>
                      <a:pt x="183330" y="52073"/>
                    </a:lnTo>
                    <a:lnTo>
                      <a:pt x="186416" y="47107"/>
                    </a:lnTo>
                    <a:lnTo>
                      <a:pt x="192859" y="31673"/>
                    </a:lnTo>
                    <a:lnTo>
                      <a:pt x="208024" y="30734"/>
                    </a:lnTo>
                    <a:lnTo>
                      <a:pt x="209500" y="26439"/>
                    </a:lnTo>
                    <a:lnTo>
                      <a:pt x="225874" y="26305"/>
                    </a:lnTo>
                    <a:lnTo>
                      <a:pt x="223727" y="35163"/>
                    </a:lnTo>
                    <a:lnTo>
                      <a:pt x="253253" y="35029"/>
                    </a:lnTo>
                    <a:lnTo>
                      <a:pt x="253655" y="52073"/>
                    </a:lnTo>
                    <a:lnTo>
                      <a:pt x="258889" y="61870"/>
                    </a:lnTo>
                    <a:lnTo>
                      <a:pt x="255132" y="77304"/>
                    </a:lnTo>
                    <a:lnTo>
                      <a:pt x="256876" y="91665"/>
                    </a:lnTo>
                    <a:lnTo>
                      <a:pt x="265331" y="101059"/>
                    </a:lnTo>
                    <a:lnTo>
                      <a:pt x="264124" y="128707"/>
                    </a:lnTo>
                    <a:lnTo>
                      <a:pt x="267881" y="127364"/>
                    </a:lnTo>
                    <a:lnTo>
                      <a:pt x="278752" y="127901"/>
                    </a:lnTo>
                    <a:lnTo>
                      <a:pt x="294186" y="124143"/>
                    </a:lnTo>
                    <a:lnTo>
                      <a:pt x="306936" y="125888"/>
                    </a:lnTo>
                    <a:lnTo>
                      <a:pt x="310157" y="135283"/>
                    </a:lnTo>
                    <a:lnTo>
                      <a:pt x="307339" y="147496"/>
                    </a:lnTo>
                    <a:lnTo>
                      <a:pt x="311768" y="159440"/>
                    </a:lnTo>
                    <a:lnTo>
                      <a:pt x="308010" y="168969"/>
                    </a:lnTo>
                    <a:lnTo>
                      <a:pt x="310560" y="179572"/>
                    </a:lnTo>
                    <a:lnTo>
                      <a:pt x="258487" y="179169"/>
                    </a:lnTo>
                    <a:lnTo>
                      <a:pt x="257279" y="257413"/>
                    </a:lnTo>
                    <a:lnTo>
                      <a:pt x="273652" y="277813"/>
                    </a:lnTo>
                    <a:lnTo>
                      <a:pt x="292039" y="29619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50" name="Forme libre : forme 849">
                <a:extLst>
                  <a:ext uri="{FF2B5EF4-FFF2-40B4-BE49-F238E27FC236}">
                    <a16:creationId xmlns:a16="http://schemas.microsoft.com/office/drawing/2014/main" id="{BE31B51F-3488-47B6-96CA-BC3E9766164B}"/>
                  </a:ext>
                </a:extLst>
              </p:cNvPr>
              <p:cNvSpPr/>
              <p:nvPr/>
            </p:nvSpPr>
            <p:spPr>
              <a:xfrm>
                <a:off x="6224111" y="5042775"/>
                <a:ext cx="303715" cy="299957"/>
              </a:xfrm>
              <a:custGeom>
                <a:avLst/>
                <a:gdLst>
                  <a:gd name="connsiteX0" fmla="*/ 179706 w 303715"/>
                  <a:gd name="connsiteY0" fmla="*/ 296334 h 299957"/>
                  <a:gd name="connsiteX1" fmla="*/ 238758 w 303715"/>
                  <a:gd name="connsiteY1" fmla="*/ 299957 h 299957"/>
                  <a:gd name="connsiteX2" fmla="*/ 280497 w 303715"/>
                  <a:gd name="connsiteY2" fmla="*/ 290294 h 299957"/>
                  <a:gd name="connsiteX3" fmla="*/ 266808 w 303715"/>
                  <a:gd name="connsiteY3" fmla="*/ 276739 h 299957"/>
                  <a:gd name="connsiteX4" fmla="*/ 249629 w 303715"/>
                  <a:gd name="connsiteY4" fmla="*/ 254997 h 299957"/>
                  <a:gd name="connsiteX5" fmla="*/ 249629 w 303715"/>
                  <a:gd name="connsiteY5" fmla="*/ 254326 h 299957"/>
                  <a:gd name="connsiteX6" fmla="*/ 250837 w 303715"/>
                  <a:gd name="connsiteY6" fmla="*/ 171519 h 299957"/>
                  <a:gd name="connsiteX7" fmla="*/ 301702 w 303715"/>
                  <a:gd name="connsiteY7" fmla="*/ 171922 h 299957"/>
                  <a:gd name="connsiteX8" fmla="*/ 300092 w 303715"/>
                  <a:gd name="connsiteY8" fmla="*/ 164943 h 299957"/>
                  <a:gd name="connsiteX9" fmla="*/ 303715 w 303715"/>
                  <a:gd name="connsiteY9" fmla="*/ 155683 h 299957"/>
                  <a:gd name="connsiteX10" fmla="*/ 299420 w 303715"/>
                  <a:gd name="connsiteY10" fmla="*/ 144006 h 299957"/>
                  <a:gd name="connsiteX11" fmla="*/ 302373 w 303715"/>
                  <a:gd name="connsiteY11" fmla="*/ 131793 h 299957"/>
                  <a:gd name="connsiteX12" fmla="*/ 300226 w 303715"/>
                  <a:gd name="connsiteY12" fmla="*/ 125620 h 299957"/>
                  <a:gd name="connsiteX13" fmla="*/ 290428 w 303715"/>
                  <a:gd name="connsiteY13" fmla="*/ 124278 h 299957"/>
                  <a:gd name="connsiteX14" fmla="*/ 275129 w 303715"/>
                  <a:gd name="connsiteY14" fmla="*/ 128035 h 299957"/>
                  <a:gd name="connsiteX15" fmla="*/ 264526 w 303715"/>
                  <a:gd name="connsiteY15" fmla="*/ 127364 h 299957"/>
                  <a:gd name="connsiteX16" fmla="*/ 256071 w 303715"/>
                  <a:gd name="connsiteY16" fmla="*/ 130585 h 299957"/>
                  <a:gd name="connsiteX17" fmla="*/ 257547 w 303715"/>
                  <a:gd name="connsiteY17" fmla="*/ 98778 h 299957"/>
                  <a:gd name="connsiteX18" fmla="*/ 249361 w 303715"/>
                  <a:gd name="connsiteY18" fmla="*/ 89652 h 299957"/>
                  <a:gd name="connsiteX19" fmla="*/ 247347 w 303715"/>
                  <a:gd name="connsiteY19" fmla="*/ 73278 h 299957"/>
                  <a:gd name="connsiteX20" fmla="*/ 250971 w 303715"/>
                  <a:gd name="connsiteY20" fmla="*/ 58649 h 299957"/>
                  <a:gd name="connsiteX21" fmla="*/ 246005 w 303715"/>
                  <a:gd name="connsiteY21" fmla="*/ 48852 h 299957"/>
                  <a:gd name="connsiteX22" fmla="*/ 245603 w 303715"/>
                  <a:gd name="connsiteY22" fmla="*/ 35163 h 299957"/>
                  <a:gd name="connsiteX23" fmla="*/ 215003 w 303715"/>
                  <a:gd name="connsiteY23" fmla="*/ 35297 h 299957"/>
                  <a:gd name="connsiteX24" fmla="*/ 217150 w 303715"/>
                  <a:gd name="connsiteY24" fmla="*/ 26305 h 299957"/>
                  <a:gd name="connsiteX25" fmla="*/ 208427 w 303715"/>
                  <a:gd name="connsiteY25" fmla="*/ 26439 h 299957"/>
                  <a:gd name="connsiteX26" fmla="*/ 207085 w 303715"/>
                  <a:gd name="connsiteY26" fmla="*/ 30734 h 299957"/>
                  <a:gd name="connsiteX27" fmla="*/ 191651 w 303715"/>
                  <a:gd name="connsiteY27" fmla="*/ 31673 h 299957"/>
                  <a:gd name="connsiteX28" fmla="*/ 185879 w 303715"/>
                  <a:gd name="connsiteY28" fmla="*/ 45094 h 299957"/>
                  <a:gd name="connsiteX29" fmla="*/ 181316 w 303715"/>
                  <a:gd name="connsiteY29" fmla="*/ 52744 h 299957"/>
                  <a:gd name="connsiteX30" fmla="*/ 166822 w 303715"/>
                  <a:gd name="connsiteY30" fmla="*/ 48986 h 299957"/>
                  <a:gd name="connsiteX31" fmla="*/ 158769 w 303715"/>
                  <a:gd name="connsiteY31" fmla="*/ 52342 h 299957"/>
                  <a:gd name="connsiteX32" fmla="*/ 141322 w 303715"/>
                  <a:gd name="connsiteY32" fmla="*/ 54489 h 299957"/>
                  <a:gd name="connsiteX33" fmla="*/ 125486 w 303715"/>
                  <a:gd name="connsiteY33" fmla="*/ 32613 h 299957"/>
                  <a:gd name="connsiteX34" fmla="*/ 118373 w 303715"/>
                  <a:gd name="connsiteY34" fmla="*/ 17447 h 299957"/>
                  <a:gd name="connsiteX35" fmla="*/ 112601 w 303715"/>
                  <a:gd name="connsiteY35" fmla="*/ 134 h 299957"/>
                  <a:gd name="connsiteX36" fmla="*/ 41336 w 303715"/>
                  <a:gd name="connsiteY36" fmla="*/ 0 h 299957"/>
                  <a:gd name="connsiteX37" fmla="*/ 32613 w 303715"/>
                  <a:gd name="connsiteY37" fmla="*/ 3087 h 299957"/>
                  <a:gd name="connsiteX38" fmla="*/ 25365 w 303715"/>
                  <a:gd name="connsiteY38" fmla="*/ 2684 h 299957"/>
                  <a:gd name="connsiteX39" fmla="*/ 16239 w 303715"/>
                  <a:gd name="connsiteY39" fmla="*/ 5637 h 299957"/>
                  <a:gd name="connsiteX40" fmla="*/ 14897 w 303715"/>
                  <a:gd name="connsiteY40" fmla="*/ 8589 h 299957"/>
                  <a:gd name="connsiteX41" fmla="*/ 26707 w 303715"/>
                  <a:gd name="connsiteY41" fmla="*/ 23889 h 299957"/>
                  <a:gd name="connsiteX42" fmla="*/ 39591 w 303715"/>
                  <a:gd name="connsiteY42" fmla="*/ 65360 h 299957"/>
                  <a:gd name="connsiteX43" fmla="*/ 31673 w 303715"/>
                  <a:gd name="connsiteY43" fmla="*/ 75828 h 299957"/>
                  <a:gd name="connsiteX44" fmla="*/ 30600 w 303715"/>
                  <a:gd name="connsiteY44" fmla="*/ 79989 h 299957"/>
                  <a:gd name="connsiteX45" fmla="*/ 36371 w 303715"/>
                  <a:gd name="connsiteY45" fmla="*/ 94349 h 299957"/>
                  <a:gd name="connsiteX46" fmla="*/ 42947 w 303715"/>
                  <a:gd name="connsiteY46" fmla="*/ 109246 h 299957"/>
                  <a:gd name="connsiteX47" fmla="*/ 50463 w 303715"/>
                  <a:gd name="connsiteY47" fmla="*/ 118372 h 299957"/>
                  <a:gd name="connsiteX48" fmla="*/ 51939 w 303715"/>
                  <a:gd name="connsiteY48" fmla="*/ 133135 h 299957"/>
                  <a:gd name="connsiteX49" fmla="*/ 48986 w 303715"/>
                  <a:gd name="connsiteY49" fmla="*/ 152998 h 299957"/>
                  <a:gd name="connsiteX50" fmla="*/ 41068 w 303715"/>
                  <a:gd name="connsiteY50" fmla="*/ 164272 h 299957"/>
                  <a:gd name="connsiteX51" fmla="*/ 26707 w 303715"/>
                  <a:gd name="connsiteY51" fmla="*/ 180914 h 299957"/>
                  <a:gd name="connsiteX52" fmla="*/ 21071 w 303715"/>
                  <a:gd name="connsiteY52" fmla="*/ 190980 h 299957"/>
                  <a:gd name="connsiteX53" fmla="*/ 13153 w 303715"/>
                  <a:gd name="connsiteY53" fmla="*/ 213527 h 299957"/>
                  <a:gd name="connsiteX54" fmla="*/ 11944 w 303715"/>
                  <a:gd name="connsiteY54" fmla="*/ 223995 h 299957"/>
                  <a:gd name="connsiteX55" fmla="*/ 3221 w 303715"/>
                  <a:gd name="connsiteY55" fmla="*/ 247884 h 299957"/>
                  <a:gd name="connsiteX56" fmla="*/ 0 w 303715"/>
                  <a:gd name="connsiteY56" fmla="*/ 269626 h 299957"/>
                  <a:gd name="connsiteX57" fmla="*/ 1879 w 303715"/>
                  <a:gd name="connsiteY57" fmla="*/ 283047 h 299957"/>
                  <a:gd name="connsiteX58" fmla="*/ 11542 w 303715"/>
                  <a:gd name="connsiteY58" fmla="*/ 279155 h 299957"/>
                  <a:gd name="connsiteX59" fmla="*/ 26842 w 303715"/>
                  <a:gd name="connsiteY59" fmla="*/ 274458 h 299957"/>
                  <a:gd name="connsiteX60" fmla="*/ 43752 w 303715"/>
                  <a:gd name="connsiteY60" fmla="*/ 275397 h 299957"/>
                  <a:gd name="connsiteX61" fmla="*/ 58112 w 303715"/>
                  <a:gd name="connsiteY61" fmla="*/ 286671 h 299957"/>
                  <a:gd name="connsiteX62" fmla="*/ 61468 w 303715"/>
                  <a:gd name="connsiteY62" fmla="*/ 285194 h 299957"/>
                  <a:gd name="connsiteX63" fmla="*/ 162527 w 303715"/>
                  <a:gd name="connsiteY63" fmla="*/ 283986 h 299957"/>
                  <a:gd name="connsiteX64" fmla="*/ 162930 w 303715"/>
                  <a:gd name="connsiteY64" fmla="*/ 284389 h 2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3715" h="299957">
                    <a:moveTo>
                      <a:pt x="179706" y="296334"/>
                    </a:moveTo>
                    <a:lnTo>
                      <a:pt x="238758" y="299957"/>
                    </a:lnTo>
                    <a:lnTo>
                      <a:pt x="280497" y="290294"/>
                    </a:lnTo>
                    <a:lnTo>
                      <a:pt x="266808" y="276739"/>
                    </a:lnTo>
                    <a:lnTo>
                      <a:pt x="249629" y="254997"/>
                    </a:lnTo>
                    <a:lnTo>
                      <a:pt x="249629" y="254326"/>
                    </a:lnTo>
                    <a:lnTo>
                      <a:pt x="250837" y="171519"/>
                    </a:lnTo>
                    <a:lnTo>
                      <a:pt x="301702" y="171922"/>
                    </a:lnTo>
                    <a:lnTo>
                      <a:pt x="300092" y="164943"/>
                    </a:lnTo>
                    <a:lnTo>
                      <a:pt x="303715" y="155683"/>
                    </a:lnTo>
                    <a:lnTo>
                      <a:pt x="299420" y="144006"/>
                    </a:lnTo>
                    <a:lnTo>
                      <a:pt x="302373" y="131793"/>
                    </a:lnTo>
                    <a:lnTo>
                      <a:pt x="300226" y="125620"/>
                    </a:lnTo>
                    <a:lnTo>
                      <a:pt x="290428" y="124278"/>
                    </a:lnTo>
                    <a:lnTo>
                      <a:pt x="275129" y="128035"/>
                    </a:lnTo>
                    <a:lnTo>
                      <a:pt x="264526" y="127364"/>
                    </a:lnTo>
                    <a:lnTo>
                      <a:pt x="256071" y="130585"/>
                    </a:lnTo>
                    <a:lnTo>
                      <a:pt x="257547" y="98778"/>
                    </a:lnTo>
                    <a:lnTo>
                      <a:pt x="249361" y="89652"/>
                    </a:lnTo>
                    <a:lnTo>
                      <a:pt x="247347" y="73278"/>
                    </a:lnTo>
                    <a:lnTo>
                      <a:pt x="250971" y="58649"/>
                    </a:lnTo>
                    <a:lnTo>
                      <a:pt x="246005" y="48852"/>
                    </a:lnTo>
                    <a:lnTo>
                      <a:pt x="245603" y="35163"/>
                    </a:lnTo>
                    <a:lnTo>
                      <a:pt x="215003" y="35297"/>
                    </a:lnTo>
                    <a:lnTo>
                      <a:pt x="217150" y="26305"/>
                    </a:lnTo>
                    <a:lnTo>
                      <a:pt x="208427" y="26439"/>
                    </a:lnTo>
                    <a:lnTo>
                      <a:pt x="207085" y="30734"/>
                    </a:lnTo>
                    <a:lnTo>
                      <a:pt x="191651" y="31673"/>
                    </a:lnTo>
                    <a:lnTo>
                      <a:pt x="185879" y="45094"/>
                    </a:lnTo>
                    <a:lnTo>
                      <a:pt x="181316" y="52744"/>
                    </a:lnTo>
                    <a:lnTo>
                      <a:pt x="166822" y="48986"/>
                    </a:lnTo>
                    <a:lnTo>
                      <a:pt x="158769" y="52342"/>
                    </a:lnTo>
                    <a:lnTo>
                      <a:pt x="141322" y="54489"/>
                    </a:lnTo>
                    <a:lnTo>
                      <a:pt x="125486" y="32613"/>
                    </a:lnTo>
                    <a:lnTo>
                      <a:pt x="118373" y="17447"/>
                    </a:lnTo>
                    <a:lnTo>
                      <a:pt x="112601" y="134"/>
                    </a:lnTo>
                    <a:lnTo>
                      <a:pt x="41336" y="0"/>
                    </a:lnTo>
                    <a:lnTo>
                      <a:pt x="32613" y="3087"/>
                    </a:lnTo>
                    <a:lnTo>
                      <a:pt x="25365" y="2684"/>
                    </a:lnTo>
                    <a:lnTo>
                      <a:pt x="16239" y="5637"/>
                    </a:lnTo>
                    <a:lnTo>
                      <a:pt x="14897" y="8589"/>
                    </a:lnTo>
                    <a:lnTo>
                      <a:pt x="26707" y="23889"/>
                    </a:lnTo>
                    <a:lnTo>
                      <a:pt x="39591" y="65360"/>
                    </a:lnTo>
                    <a:lnTo>
                      <a:pt x="31673" y="75828"/>
                    </a:lnTo>
                    <a:lnTo>
                      <a:pt x="30600" y="79989"/>
                    </a:lnTo>
                    <a:lnTo>
                      <a:pt x="36371" y="94349"/>
                    </a:lnTo>
                    <a:lnTo>
                      <a:pt x="42947" y="109246"/>
                    </a:lnTo>
                    <a:lnTo>
                      <a:pt x="50463" y="118372"/>
                    </a:lnTo>
                    <a:lnTo>
                      <a:pt x="51939" y="133135"/>
                    </a:lnTo>
                    <a:lnTo>
                      <a:pt x="48986" y="152998"/>
                    </a:lnTo>
                    <a:lnTo>
                      <a:pt x="41068" y="164272"/>
                    </a:lnTo>
                    <a:lnTo>
                      <a:pt x="26707" y="180914"/>
                    </a:lnTo>
                    <a:lnTo>
                      <a:pt x="21071" y="190980"/>
                    </a:lnTo>
                    <a:lnTo>
                      <a:pt x="13153" y="213527"/>
                    </a:lnTo>
                    <a:lnTo>
                      <a:pt x="11944" y="223995"/>
                    </a:lnTo>
                    <a:lnTo>
                      <a:pt x="3221" y="247884"/>
                    </a:lnTo>
                    <a:lnTo>
                      <a:pt x="0" y="269626"/>
                    </a:lnTo>
                    <a:lnTo>
                      <a:pt x="1879" y="283047"/>
                    </a:lnTo>
                    <a:lnTo>
                      <a:pt x="11542" y="279155"/>
                    </a:lnTo>
                    <a:lnTo>
                      <a:pt x="26842" y="274458"/>
                    </a:lnTo>
                    <a:lnTo>
                      <a:pt x="43752" y="275397"/>
                    </a:lnTo>
                    <a:lnTo>
                      <a:pt x="58112" y="286671"/>
                    </a:lnTo>
                    <a:lnTo>
                      <a:pt x="61468" y="285194"/>
                    </a:lnTo>
                    <a:lnTo>
                      <a:pt x="162527" y="283986"/>
                    </a:lnTo>
                    <a:lnTo>
                      <a:pt x="162930" y="28438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51" name="Forme libre : forme 850">
                <a:extLst>
                  <a:ext uri="{FF2B5EF4-FFF2-40B4-BE49-F238E27FC236}">
                    <a16:creationId xmlns:a16="http://schemas.microsoft.com/office/drawing/2014/main" id="{F15FD48D-162B-4414-B25F-DE26063E978D}"/>
                  </a:ext>
                </a:extLst>
              </p:cNvPr>
              <p:cNvSpPr/>
              <p:nvPr/>
            </p:nvSpPr>
            <p:spPr>
              <a:xfrm>
                <a:off x="6226661" y="5003183"/>
                <a:ext cx="32210" cy="38249"/>
              </a:xfrm>
              <a:custGeom>
                <a:avLst/>
                <a:gdLst>
                  <a:gd name="connsiteX0" fmla="*/ 7784 w 32210"/>
                  <a:gd name="connsiteY0" fmla="*/ 38250 h 38249"/>
                  <a:gd name="connsiteX1" fmla="*/ 0 w 32210"/>
                  <a:gd name="connsiteY1" fmla="*/ 16776 h 38249"/>
                  <a:gd name="connsiteX2" fmla="*/ 11274 w 32210"/>
                  <a:gd name="connsiteY2" fmla="*/ 4832 h 38249"/>
                  <a:gd name="connsiteX3" fmla="*/ 19997 w 32210"/>
                  <a:gd name="connsiteY3" fmla="*/ 0 h 38249"/>
                  <a:gd name="connsiteX4" fmla="*/ 32210 w 32210"/>
                  <a:gd name="connsiteY4" fmla="*/ 11139 h 38249"/>
                  <a:gd name="connsiteX5" fmla="*/ 21339 w 32210"/>
                  <a:gd name="connsiteY5" fmla="*/ 17447 h 38249"/>
                  <a:gd name="connsiteX6" fmla="*/ 17850 w 32210"/>
                  <a:gd name="connsiteY6" fmla="*/ 22950 h 38249"/>
                  <a:gd name="connsiteX7" fmla="*/ 16910 w 32210"/>
                  <a:gd name="connsiteY7" fmla="*/ 34358 h 3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0" h="38249">
                    <a:moveTo>
                      <a:pt x="7784" y="38250"/>
                    </a:moveTo>
                    <a:lnTo>
                      <a:pt x="0" y="16776"/>
                    </a:lnTo>
                    <a:lnTo>
                      <a:pt x="11274" y="4832"/>
                    </a:lnTo>
                    <a:lnTo>
                      <a:pt x="19997" y="0"/>
                    </a:lnTo>
                    <a:lnTo>
                      <a:pt x="32210" y="11139"/>
                    </a:lnTo>
                    <a:lnTo>
                      <a:pt x="21339" y="17447"/>
                    </a:lnTo>
                    <a:lnTo>
                      <a:pt x="17850" y="22950"/>
                    </a:lnTo>
                    <a:lnTo>
                      <a:pt x="16910" y="3435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52" name="Forme libre : forme 851">
                <a:extLst>
                  <a:ext uri="{FF2B5EF4-FFF2-40B4-BE49-F238E27FC236}">
                    <a16:creationId xmlns:a16="http://schemas.microsoft.com/office/drawing/2014/main" id="{71AB98D5-4DAB-418D-B617-C7FF7E876E7E}"/>
                  </a:ext>
                </a:extLst>
              </p:cNvPr>
              <p:cNvSpPr/>
              <p:nvPr/>
            </p:nvSpPr>
            <p:spPr>
              <a:xfrm>
                <a:off x="6231090" y="5007881"/>
                <a:ext cx="21339" cy="28452"/>
              </a:xfrm>
              <a:custGeom>
                <a:avLst/>
                <a:gdLst>
                  <a:gd name="connsiteX0" fmla="*/ 0 w 21339"/>
                  <a:gd name="connsiteY0" fmla="*/ 12884 h 28452"/>
                  <a:gd name="connsiteX1" fmla="*/ 5503 w 21339"/>
                  <a:gd name="connsiteY1" fmla="*/ 28452 h 28452"/>
                  <a:gd name="connsiteX2" fmla="*/ 8858 w 21339"/>
                  <a:gd name="connsiteY2" fmla="*/ 27110 h 28452"/>
                  <a:gd name="connsiteX3" fmla="*/ 9932 w 21339"/>
                  <a:gd name="connsiteY3" fmla="*/ 16642 h 28452"/>
                  <a:gd name="connsiteX4" fmla="*/ 14629 w 21339"/>
                  <a:gd name="connsiteY4" fmla="*/ 9663 h 28452"/>
                  <a:gd name="connsiteX5" fmla="*/ 21339 w 21339"/>
                  <a:gd name="connsiteY5" fmla="*/ 5771 h 28452"/>
                  <a:gd name="connsiteX6" fmla="*/ 15031 w 21339"/>
                  <a:gd name="connsiteY6" fmla="*/ 0 h 28452"/>
                  <a:gd name="connsiteX7" fmla="*/ 8992 w 21339"/>
                  <a:gd name="connsiteY7" fmla="*/ 3355 h 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9" h="28452">
                    <a:moveTo>
                      <a:pt x="0" y="12884"/>
                    </a:moveTo>
                    <a:lnTo>
                      <a:pt x="5503" y="28452"/>
                    </a:lnTo>
                    <a:lnTo>
                      <a:pt x="8858" y="27110"/>
                    </a:lnTo>
                    <a:lnTo>
                      <a:pt x="9932" y="16642"/>
                    </a:lnTo>
                    <a:lnTo>
                      <a:pt x="14629" y="9663"/>
                    </a:lnTo>
                    <a:lnTo>
                      <a:pt x="21339" y="5771"/>
                    </a:lnTo>
                    <a:lnTo>
                      <a:pt x="15031" y="0"/>
                    </a:lnTo>
                    <a:lnTo>
                      <a:pt x="8992" y="335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38" name="Graphique 3">
              <a:extLst>
                <a:ext uri="{FF2B5EF4-FFF2-40B4-BE49-F238E27FC236}">
                  <a16:creationId xmlns:a16="http://schemas.microsoft.com/office/drawing/2014/main" id="{432A3B05-D9CA-4848-9A35-6CE253ADA780}"/>
                </a:ext>
              </a:extLst>
            </p:cNvPr>
            <p:cNvGrpSpPr/>
            <p:nvPr/>
          </p:nvGrpSpPr>
          <p:grpSpPr>
            <a:xfrm>
              <a:off x="4116089" y="5444597"/>
              <a:ext cx="493084" cy="1093132"/>
              <a:chOff x="4116089" y="5444597"/>
              <a:chExt cx="493084" cy="1093132"/>
            </a:xfrm>
            <a:solidFill>
              <a:srgbClr val="CECECE"/>
            </a:solidFill>
          </p:grpSpPr>
          <p:sp>
            <p:nvSpPr>
              <p:cNvPr id="845" name="Forme libre : forme 844">
                <a:extLst>
                  <a:ext uri="{FF2B5EF4-FFF2-40B4-BE49-F238E27FC236}">
                    <a16:creationId xmlns:a16="http://schemas.microsoft.com/office/drawing/2014/main" id="{ED245716-F1B2-4FDD-B717-E745DA42DCFB}"/>
                  </a:ext>
                </a:extLst>
              </p:cNvPr>
              <p:cNvSpPr/>
              <p:nvPr/>
            </p:nvSpPr>
            <p:spPr>
              <a:xfrm>
                <a:off x="4234058" y="6417881"/>
                <a:ext cx="93543" cy="119848"/>
              </a:xfrm>
              <a:custGeom>
                <a:avLst/>
                <a:gdLst>
                  <a:gd name="connsiteX0" fmla="*/ 55160 w 93543"/>
                  <a:gd name="connsiteY0" fmla="*/ 119849 h 119848"/>
                  <a:gd name="connsiteX1" fmla="*/ 42410 w 93543"/>
                  <a:gd name="connsiteY1" fmla="*/ 104415 h 119848"/>
                  <a:gd name="connsiteX2" fmla="*/ 28318 w 93543"/>
                  <a:gd name="connsiteY2" fmla="*/ 103341 h 119848"/>
                  <a:gd name="connsiteX3" fmla="*/ 0 w 93543"/>
                  <a:gd name="connsiteY3" fmla="*/ 103341 h 119848"/>
                  <a:gd name="connsiteX4" fmla="*/ 0 w 93543"/>
                  <a:gd name="connsiteY4" fmla="*/ 0 h 119848"/>
                  <a:gd name="connsiteX5" fmla="*/ 13152 w 93543"/>
                  <a:gd name="connsiteY5" fmla="*/ 26171 h 119848"/>
                  <a:gd name="connsiteX6" fmla="*/ 25500 w 93543"/>
                  <a:gd name="connsiteY6" fmla="*/ 57039 h 119848"/>
                  <a:gd name="connsiteX7" fmla="*/ 56905 w 93543"/>
                  <a:gd name="connsiteY7" fmla="*/ 81868 h 119848"/>
                  <a:gd name="connsiteX8" fmla="*/ 93544 w 93543"/>
                  <a:gd name="connsiteY8" fmla="*/ 93007 h 119848"/>
                  <a:gd name="connsiteX9" fmla="*/ 80660 w 93543"/>
                  <a:gd name="connsiteY9" fmla="*/ 117433 h 11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543" h="119848">
                    <a:moveTo>
                      <a:pt x="55160" y="119849"/>
                    </a:moveTo>
                    <a:lnTo>
                      <a:pt x="42410" y="104415"/>
                    </a:lnTo>
                    <a:lnTo>
                      <a:pt x="28318" y="103341"/>
                    </a:lnTo>
                    <a:lnTo>
                      <a:pt x="0" y="103341"/>
                    </a:lnTo>
                    <a:lnTo>
                      <a:pt x="0" y="0"/>
                    </a:lnTo>
                    <a:lnTo>
                      <a:pt x="13152" y="26171"/>
                    </a:lnTo>
                    <a:lnTo>
                      <a:pt x="25500" y="57039"/>
                    </a:lnTo>
                    <a:lnTo>
                      <a:pt x="56905" y="81868"/>
                    </a:lnTo>
                    <a:lnTo>
                      <a:pt x="93544" y="93007"/>
                    </a:lnTo>
                    <a:lnTo>
                      <a:pt x="80660" y="11743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46" name="Forme libre : forme 845">
                <a:extLst>
                  <a:ext uri="{FF2B5EF4-FFF2-40B4-BE49-F238E27FC236}">
                    <a16:creationId xmlns:a16="http://schemas.microsoft.com/office/drawing/2014/main" id="{3D05BE06-685A-494D-A4AB-938273F155BD}"/>
                  </a:ext>
                </a:extLst>
              </p:cNvPr>
              <p:cNvSpPr/>
              <p:nvPr/>
            </p:nvSpPr>
            <p:spPr>
              <a:xfrm>
                <a:off x="4237951" y="6434120"/>
                <a:ext cx="84014" cy="99583"/>
              </a:xfrm>
              <a:custGeom>
                <a:avLst/>
                <a:gdLst>
                  <a:gd name="connsiteX0" fmla="*/ 0 w 84014"/>
                  <a:gd name="connsiteY0" fmla="*/ 83210 h 99583"/>
                  <a:gd name="connsiteX1" fmla="*/ 24560 w 84014"/>
                  <a:gd name="connsiteY1" fmla="*/ 83210 h 99583"/>
                  <a:gd name="connsiteX2" fmla="*/ 40397 w 84014"/>
                  <a:gd name="connsiteY2" fmla="*/ 84418 h 99583"/>
                  <a:gd name="connsiteX3" fmla="*/ 52878 w 84014"/>
                  <a:gd name="connsiteY3" fmla="*/ 99583 h 99583"/>
                  <a:gd name="connsiteX4" fmla="*/ 74352 w 84014"/>
                  <a:gd name="connsiteY4" fmla="*/ 97570 h 99583"/>
                  <a:gd name="connsiteX5" fmla="*/ 84015 w 84014"/>
                  <a:gd name="connsiteY5" fmla="*/ 79183 h 99583"/>
                  <a:gd name="connsiteX6" fmla="*/ 50999 w 84014"/>
                  <a:gd name="connsiteY6" fmla="*/ 68849 h 99583"/>
                  <a:gd name="connsiteX7" fmla="*/ 18387 w 84014"/>
                  <a:gd name="connsiteY7" fmla="*/ 43215 h 99583"/>
                  <a:gd name="connsiteX8" fmla="*/ 5771 w 84014"/>
                  <a:gd name="connsiteY8" fmla="*/ 11542 h 99583"/>
                  <a:gd name="connsiteX9" fmla="*/ 0 w 84014"/>
                  <a:gd name="connsiteY9" fmla="*/ 0 h 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14" h="99583">
                    <a:moveTo>
                      <a:pt x="0" y="83210"/>
                    </a:moveTo>
                    <a:lnTo>
                      <a:pt x="24560" y="83210"/>
                    </a:lnTo>
                    <a:lnTo>
                      <a:pt x="40397" y="84418"/>
                    </a:lnTo>
                    <a:lnTo>
                      <a:pt x="52878" y="99583"/>
                    </a:lnTo>
                    <a:lnTo>
                      <a:pt x="74352" y="97570"/>
                    </a:lnTo>
                    <a:lnTo>
                      <a:pt x="84015" y="79183"/>
                    </a:lnTo>
                    <a:lnTo>
                      <a:pt x="50999" y="68849"/>
                    </a:lnTo>
                    <a:lnTo>
                      <a:pt x="18387" y="43215"/>
                    </a:lnTo>
                    <a:lnTo>
                      <a:pt x="5771" y="11542"/>
                    </a:lnTo>
                    <a:lnTo>
                      <a:pt x="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47" name="Forme libre : forme 846">
                <a:extLst>
                  <a:ext uri="{FF2B5EF4-FFF2-40B4-BE49-F238E27FC236}">
                    <a16:creationId xmlns:a16="http://schemas.microsoft.com/office/drawing/2014/main" id="{13DE6B5E-F8BF-46AC-A36A-8B5F149C82FA}"/>
                  </a:ext>
                </a:extLst>
              </p:cNvPr>
              <p:cNvSpPr/>
              <p:nvPr/>
            </p:nvSpPr>
            <p:spPr>
              <a:xfrm>
                <a:off x="4116089" y="5444597"/>
                <a:ext cx="493084" cy="972613"/>
              </a:xfrm>
              <a:custGeom>
                <a:avLst/>
                <a:gdLst>
                  <a:gd name="connsiteX0" fmla="*/ 136759 w 493084"/>
                  <a:gd name="connsiteY0" fmla="*/ 972613 h 972613"/>
                  <a:gd name="connsiteX1" fmla="*/ 121593 w 493084"/>
                  <a:gd name="connsiteY1" fmla="*/ 969661 h 972613"/>
                  <a:gd name="connsiteX2" fmla="*/ 98509 w 493084"/>
                  <a:gd name="connsiteY2" fmla="*/ 963353 h 972613"/>
                  <a:gd name="connsiteX3" fmla="*/ 37847 w 493084"/>
                  <a:gd name="connsiteY3" fmla="*/ 957984 h 972613"/>
                  <a:gd name="connsiteX4" fmla="*/ 26976 w 493084"/>
                  <a:gd name="connsiteY4" fmla="*/ 933290 h 972613"/>
                  <a:gd name="connsiteX5" fmla="*/ 27513 w 493084"/>
                  <a:gd name="connsiteY5" fmla="*/ 905777 h 972613"/>
                  <a:gd name="connsiteX6" fmla="*/ 11945 w 493084"/>
                  <a:gd name="connsiteY6" fmla="*/ 908059 h 972613"/>
                  <a:gd name="connsiteX7" fmla="*/ 2282 w 493084"/>
                  <a:gd name="connsiteY7" fmla="*/ 891954 h 972613"/>
                  <a:gd name="connsiteX8" fmla="*/ 0 w 493084"/>
                  <a:gd name="connsiteY8" fmla="*/ 850483 h 972613"/>
                  <a:gd name="connsiteX9" fmla="*/ 19326 w 493084"/>
                  <a:gd name="connsiteY9" fmla="*/ 833573 h 972613"/>
                  <a:gd name="connsiteX10" fmla="*/ 26842 w 493084"/>
                  <a:gd name="connsiteY10" fmla="*/ 810891 h 972613"/>
                  <a:gd name="connsiteX11" fmla="*/ 23889 w 493084"/>
                  <a:gd name="connsiteY11" fmla="*/ 792236 h 972613"/>
                  <a:gd name="connsiteX12" fmla="*/ 24158 w 493084"/>
                  <a:gd name="connsiteY12" fmla="*/ 791699 h 972613"/>
                  <a:gd name="connsiteX13" fmla="*/ 37310 w 493084"/>
                  <a:gd name="connsiteY13" fmla="*/ 760697 h 972613"/>
                  <a:gd name="connsiteX14" fmla="*/ 46034 w 493084"/>
                  <a:gd name="connsiteY14" fmla="*/ 714127 h 972613"/>
                  <a:gd name="connsiteX15" fmla="*/ 43350 w 493084"/>
                  <a:gd name="connsiteY15" fmla="*/ 692653 h 972613"/>
                  <a:gd name="connsiteX16" fmla="*/ 53952 w 493084"/>
                  <a:gd name="connsiteY16" fmla="*/ 686077 h 972613"/>
                  <a:gd name="connsiteX17" fmla="*/ 51805 w 493084"/>
                  <a:gd name="connsiteY17" fmla="*/ 675206 h 972613"/>
                  <a:gd name="connsiteX18" fmla="*/ 39458 w 493084"/>
                  <a:gd name="connsiteY18" fmla="*/ 667690 h 972613"/>
                  <a:gd name="connsiteX19" fmla="*/ 47778 w 493084"/>
                  <a:gd name="connsiteY19" fmla="*/ 652927 h 972613"/>
                  <a:gd name="connsiteX20" fmla="*/ 37176 w 493084"/>
                  <a:gd name="connsiteY20" fmla="*/ 640580 h 972613"/>
                  <a:gd name="connsiteX21" fmla="*/ 31137 w 493084"/>
                  <a:gd name="connsiteY21" fmla="*/ 600049 h 972613"/>
                  <a:gd name="connsiteX22" fmla="*/ 41202 w 493084"/>
                  <a:gd name="connsiteY22" fmla="*/ 593204 h 972613"/>
                  <a:gd name="connsiteX23" fmla="*/ 37042 w 493084"/>
                  <a:gd name="connsiteY23" fmla="*/ 554015 h 972613"/>
                  <a:gd name="connsiteX24" fmla="*/ 42947 w 493084"/>
                  <a:gd name="connsiteY24" fmla="*/ 520731 h 972613"/>
                  <a:gd name="connsiteX25" fmla="*/ 49791 w 493084"/>
                  <a:gd name="connsiteY25" fmla="*/ 491474 h 972613"/>
                  <a:gd name="connsiteX26" fmla="*/ 64152 w 493084"/>
                  <a:gd name="connsiteY26" fmla="*/ 480334 h 972613"/>
                  <a:gd name="connsiteX27" fmla="*/ 56905 w 493084"/>
                  <a:gd name="connsiteY27" fmla="*/ 451077 h 972613"/>
                  <a:gd name="connsiteX28" fmla="*/ 56771 w 493084"/>
                  <a:gd name="connsiteY28" fmla="*/ 421417 h 972613"/>
                  <a:gd name="connsiteX29" fmla="*/ 57307 w 493084"/>
                  <a:gd name="connsiteY29" fmla="*/ 420880 h 972613"/>
                  <a:gd name="connsiteX30" fmla="*/ 75425 w 493084"/>
                  <a:gd name="connsiteY30" fmla="*/ 401554 h 972613"/>
                  <a:gd name="connsiteX31" fmla="*/ 74889 w 493084"/>
                  <a:gd name="connsiteY31" fmla="*/ 376456 h 972613"/>
                  <a:gd name="connsiteX32" fmla="*/ 89115 w 493084"/>
                  <a:gd name="connsiteY32" fmla="*/ 347199 h 972613"/>
                  <a:gd name="connsiteX33" fmla="*/ 89115 w 493084"/>
                  <a:gd name="connsiteY33" fmla="*/ 321297 h 972613"/>
                  <a:gd name="connsiteX34" fmla="*/ 82941 w 493084"/>
                  <a:gd name="connsiteY34" fmla="*/ 316062 h 972613"/>
                  <a:gd name="connsiteX35" fmla="*/ 82807 w 493084"/>
                  <a:gd name="connsiteY35" fmla="*/ 315526 h 972613"/>
                  <a:gd name="connsiteX36" fmla="*/ 71265 w 493084"/>
                  <a:gd name="connsiteY36" fmla="*/ 264660 h 972613"/>
                  <a:gd name="connsiteX37" fmla="*/ 86565 w 493084"/>
                  <a:gd name="connsiteY37" fmla="*/ 235000 h 972613"/>
                  <a:gd name="connsiteX38" fmla="*/ 84149 w 493084"/>
                  <a:gd name="connsiteY38" fmla="*/ 207756 h 972613"/>
                  <a:gd name="connsiteX39" fmla="*/ 93141 w 493084"/>
                  <a:gd name="connsiteY39" fmla="*/ 181719 h 972613"/>
                  <a:gd name="connsiteX40" fmla="*/ 109515 w 493084"/>
                  <a:gd name="connsiteY40" fmla="*/ 155146 h 972613"/>
                  <a:gd name="connsiteX41" fmla="*/ 126156 w 493084"/>
                  <a:gd name="connsiteY41" fmla="*/ 138772 h 972613"/>
                  <a:gd name="connsiteX42" fmla="*/ 119043 w 493084"/>
                  <a:gd name="connsiteY42" fmla="*/ 128304 h 972613"/>
                  <a:gd name="connsiteX43" fmla="*/ 124546 w 493084"/>
                  <a:gd name="connsiteY43" fmla="*/ 118775 h 972613"/>
                  <a:gd name="connsiteX44" fmla="*/ 123741 w 493084"/>
                  <a:gd name="connsiteY44" fmla="*/ 72741 h 972613"/>
                  <a:gd name="connsiteX45" fmla="*/ 150985 w 493084"/>
                  <a:gd name="connsiteY45" fmla="*/ 59320 h 972613"/>
                  <a:gd name="connsiteX46" fmla="*/ 159038 w 493084"/>
                  <a:gd name="connsiteY46" fmla="*/ 32881 h 972613"/>
                  <a:gd name="connsiteX47" fmla="*/ 155817 w 493084"/>
                  <a:gd name="connsiteY47" fmla="*/ 25768 h 972613"/>
                  <a:gd name="connsiteX48" fmla="*/ 177961 w 493084"/>
                  <a:gd name="connsiteY48" fmla="*/ 0 h 972613"/>
                  <a:gd name="connsiteX49" fmla="*/ 179035 w 493084"/>
                  <a:gd name="connsiteY49" fmla="*/ 134 h 972613"/>
                  <a:gd name="connsiteX50" fmla="*/ 211782 w 493084"/>
                  <a:gd name="connsiteY50" fmla="*/ 6710 h 972613"/>
                  <a:gd name="connsiteX51" fmla="*/ 224800 w 493084"/>
                  <a:gd name="connsiteY51" fmla="*/ 23889 h 972613"/>
                  <a:gd name="connsiteX52" fmla="*/ 233658 w 493084"/>
                  <a:gd name="connsiteY52" fmla="*/ 4295 h 972613"/>
                  <a:gd name="connsiteX53" fmla="*/ 264123 w 493084"/>
                  <a:gd name="connsiteY53" fmla="*/ 5368 h 972613"/>
                  <a:gd name="connsiteX54" fmla="*/ 268553 w 493084"/>
                  <a:gd name="connsiteY54" fmla="*/ 11810 h 972613"/>
                  <a:gd name="connsiteX55" fmla="*/ 313378 w 493084"/>
                  <a:gd name="connsiteY55" fmla="*/ 54757 h 972613"/>
                  <a:gd name="connsiteX56" fmla="*/ 333778 w 493084"/>
                  <a:gd name="connsiteY56" fmla="*/ 58918 h 972613"/>
                  <a:gd name="connsiteX57" fmla="*/ 363975 w 493084"/>
                  <a:gd name="connsiteY57" fmla="*/ 78915 h 972613"/>
                  <a:gd name="connsiteX58" fmla="*/ 390012 w 493084"/>
                  <a:gd name="connsiteY58" fmla="*/ 89652 h 972613"/>
                  <a:gd name="connsiteX59" fmla="*/ 394038 w 493084"/>
                  <a:gd name="connsiteY59" fmla="*/ 103341 h 972613"/>
                  <a:gd name="connsiteX60" fmla="*/ 370552 w 493084"/>
                  <a:gd name="connsiteY60" fmla="*/ 143738 h 972613"/>
                  <a:gd name="connsiteX61" fmla="*/ 393233 w 493084"/>
                  <a:gd name="connsiteY61" fmla="*/ 150448 h 972613"/>
                  <a:gd name="connsiteX62" fmla="*/ 420343 w 493084"/>
                  <a:gd name="connsiteY62" fmla="*/ 154609 h 972613"/>
                  <a:gd name="connsiteX63" fmla="*/ 438998 w 493084"/>
                  <a:gd name="connsiteY63" fmla="*/ 150448 h 972613"/>
                  <a:gd name="connsiteX64" fmla="*/ 460606 w 493084"/>
                  <a:gd name="connsiteY64" fmla="*/ 130049 h 972613"/>
                  <a:gd name="connsiteX65" fmla="*/ 464766 w 493084"/>
                  <a:gd name="connsiteY65" fmla="*/ 105488 h 972613"/>
                  <a:gd name="connsiteX66" fmla="*/ 479395 w 493084"/>
                  <a:gd name="connsiteY66" fmla="*/ 99315 h 972613"/>
                  <a:gd name="connsiteX67" fmla="*/ 493084 w 493084"/>
                  <a:gd name="connsiteY67" fmla="*/ 116762 h 972613"/>
                  <a:gd name="connsiteX68" fmla="*/ 492548 w 493084"/>
                  <a:gd name="connsiteY68" fmla="*/ 140383 h 972613"/>
                  <a:gd name="connsiteX69" fmla="*/ 470940 w 493084"/>
                  <a:gd name="connsiteY69" fmla="*/ 156219 h 972613"/>
                  <a:gd name="connsiteX70" fmla="*/ 454298 w 493084"/>
                  <a:gd name="connsiteY70" fmla="*/ 167493 h 972613"/>
                  <a:gd name="connsiteX71" fmla="*/ 426651 w 493084"/>
                  <a:gd name="connsiteY71" fmla="*/ 194469 h 972613"/>
                  <a:gd name="connsiteX72" fmla="*/ 394038 w 493084"/>
                  <a:gd name="connsiteY72" fmla="*/ 232584 h 972613"/>
                  <a:gd name="connsiteX73" fmla="*/ 387999 w 493084"/>
                  <a:gd name="connsiteY73" fmla="*/ 254997 h 972613"/>
                  <a:gd name="connsiteX74" fmla="*/ 381422 w 493084"/>
                  <a:gd name="connsiteY74" fmla="*/ 284657 h 972613"/>
                  <a:gd name="connsiteX75" fmla="*/ 381691 w 493084"/>
                  <a:gd name="connsiteY75" fmla="*/ 314049 h 972613"/>
                  <a:gd name="connsiteX76" fmla="*/ 376322 w 493084"/>
                  <a:gd name="connsiteY76" fmla="*/ 320626 h 972613"/>
                  <a:gd name="connsiteX77" fmla="*/ 372833 w 493084"/>
                  <a:gd name="connsiteY77" fmla="*/ 353775 h 972613"/>
                  <a:gd name="connsiteX78" fmla="*/ 404238 w 493084"/>
                  <a:gd name="connsiteY78" fmla="*/ 379543 h 972613"/>
                  <a:gd name="connsiteX79" fmla="*/ 400883 w 493084"/>
                  <a:gd name="connsiteY79" fmla="*/ 400480 h 972613"/>
                  <a:gd name="connsiteX80" fmla="*/ 416316 w 493084"/>
                  <a:gd name="connsiteY80" fmla="*/ 413632 h 972613"/>
                  <a:gd name="connsiteX81" fmla="*/ 414706 w 493084"/>
                  <a:gd name="connsiteY81" fmla="*/ 430543 h 972613"/>
                  <a:gd name="connsiteX82" fmla="*/ 390683 w 493084"/>
                  <a:gd name="connsiteY82" fmla="*/ 470940 h 972613"/>
                  <a:gd name="connsiteX83" fmla="*/ 390146 w 493084"/>
                  <a:gd name="connsiteY83" fmla="*/ 471074 h 972613"/>
                  <a:gd name="connsiteX84" fmla="*/ 352836 w 493084"/>
                  <a:gd name="connsiteY84" fmla="*/ 488118 h 972613"/>
                  <a:gd name="connsiteX85" fmla="*/ 303313 w 493084"/>
                  <a:gd name="connsiteY85" fmla="*/ 494829 h 972613"/>
                  <a:gd name="connsiteX86" fmla="*/ 278484 w 493084"/>
                  <a:gd name="connsiteY86" fmla="*/ 491876 h 972613"/>
                  <a:gd name="connsiteX87" fmla="*/ 283047 w 493084"/>
                  <a:gd name="connsiteY87" fmla="*/ 508652 h 972613"/>
                  <a:gd name="connsiteX88" fmla="*/ 277947 w 493084"/>
                  <a:gd name="connsiteY88" fmla="*/ 532676 h 972613"/>
                  <a:gd name="connsiteX89" fmla="*/ 282779 w 493084"/>
                  <a:gd name="connsiteY89" fmla="*/ 549720 h 972613"/>
                  <a:gd name="connsiteX90" fmla="*/ 266137 w 493084"/>
                  <a:gd name="connsiteY90" fmla="*/ 562336 h 972613"/>
                  <a:gd name="connsiteX91" fmla="*/ 240234 w 493084"/>
                  <a:gd name="connsiteY91" fmla="*/ 566899 h 972613"/>
                  <a:gd name="connsiteX92" fmla="*/ 217016 w 493084"/>
                  <a:gd name="connsiteY92" fmla="*/ 555357 h 972613"/>
                  <a:gd name="connsiteX93" fmla="*/ 209098 w 493084"/>
                  <a:gd name="connsiteY93" fmla="*/ 562336 h 972613"/>
                  <a:gd name="connsiteX94" fmla="*/ 212319 w 493084"/>
                  <a:gd name="connsiteY94" fmla="*/ 593204 h 972613"/>
                  <a:gd name="connsiteX95" fmla="*/ 227082 w 493084"/>
                  <a:gd name="connsiteY95" fmla="*/ 602062 h 972613"/>
                  <a:gd name="connsiteX96" fmla="*/ 241576 w 493084"/>
                  <a:gd name="connsiteY96" fmla="*/ 590923 h 972613"/>
                  <a:gd name="connsiteX97" fmla="*/ 250702 w 493084"/>
                  <a:gd name="connsiteY97" fmla="*/ 612128 h 972613"/>
                  <a:gd name="connsiteX98" fmla="*/ 226679 w 493084"/>
                  <a:gd name="connsiteY98" fmla="*/ 623133 h 972613"/>
                  <a:gd name="connsiteX99" fmla="*/ 207487 w 493084"/>
                  <a:gd name="connsiteY99" fmla="*/ 643398 h 972613"/>
                  <a:gd name="connsiteX100" fmla="*/ 203864 w 493084"/>
                  <a:gd name="connsiteY100" fmla="*/ 677353 h 972613"/>
                  <a:gd name="connsiteX101" fmla="*/ 197556 w 493084"/>
                  <a:gd name="connsiteY101" fmla="*/ 697619 h 972613"/>
                  <a:gd name="connsiteX102" fmla="*/ 173532 w 493084"/>
                  <a:gd name="connsiteY102" fmla="*/ 697753 h 972613"/>
                  <a:gd name="connsiteX103" fmla="*/ 155146 w 493084"/>
                  <a:gd name="connsiteY103" fmla="*/ 714932 h 972613"/>
                  <a:gd name="connsiteX104" fmla="*/ 148435 w 493084"/>
                  <a:gd name="connsiteY104" fmla="*/ 739895 h 972613"/>
                  <a:gd name="connsiteX105" fmla="*/ 171788 w 493084"/>
                  <a:gd name="connsiteY105" fmla="*/ 764992 h 972613"/>
                  <a:gd name="connsiteX106" fmla="*/ 196616 w 493084"/>
                  <a:gd name="connsiteY106" fmla="*/ 772776 h 972613"/>
                  <a:gd name="connsiteX107" fmla="*/ 187490 w 493084"/>
                  <a:gd name="connsiteY107" fmla="*/ 808073 h 972613"/>
                  <a:gd name="connsiteX108" fmla="*/ 158233 w 493084"/>
                  <a:gd name="connsiteY108" fmla="*/ 829144 h 972613"/>
                  <a:gd name="connsiteX109" fmla="*/ 142127 w 493084"/>
                  <a:gd name="connsiteY109" fmla="*/ 873567 h 972613"/>
                  <a:gd name="connsiteX110" fmla="*/ 119446 w 493084"/>
                  <a:gd name="connsiteY110" fmla="*/ 888867 h 972613"/>
                  <a:gd name="connsiteX111" fmla="*/ 109917 w 493084"/>
                  <a:gd name="connsiteY111" fmla="*/ 906046 h 972613"/>
                  <a:gd name="connsiteX112" fmla="*/ 117701 w 493084"/>
                  <a:gd name="connsiteY112" fmla="*/ 945771 h 9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93084" h="972613">
                    <a:moveTo>
                      <a:pt x="136759" y="972613"/>
                    </a:moveTo>
                    <a:lnTo>
                      <a:pt x="121593" y="969661"/>
                    </a:lnTo>
                    <a:lnTo>
                      <a:pt x="98509" y="963353"/>
                    </a:lnTo>
                    <a:lnTo>
                      <a:pt x="37847" y="957984"/>
                    </a:lnTo>
                    <a:lnTo>
                      <a:pt x="26976" y="933290"/>
                    </a:lnTo>
                    <a:lnTo>
                      <a:pt x="27513" y="905777"/>
                    </a:lnTo>
                    <a:lnTo>
                      <a:pt x="11945" y="908059"/>
                    </a:lnTo>
                    <a:lnTo>
                      <a:pt x="2282" y="891954"/>
                    </a:lnTo>
                    <a:lnTo>
                      <a:pt x="0" y="850483"/>
                    </a:lnTo>
                    <a:lnTo>
                      <a:pt x="19326" y="833573"/>
                    </a:lnTo>
                    <a:lnTo>
                      <a:pt x="26842" y="810891"/>
                    </a:lnTo>
                    <a:lnTo>
                      <a:pt x="23889" y="792236"/>
                    </a:lnTo>
                    <a:lnTo>
                      <a:pt x="24158" y="791699"/>
                    </a:lnTo>
                    <a:lnTo>
                      <a:pt x="37310" y="760697"/>
                    </a:lnTo>
                    <a:lnTo>
                      <a:pt x="46034" y="714127"/>
                    </a:lnTo>
                    <a:lnTo>
                      <a:pt x="43350" y="692653"/>
                    </a:lnTo>
                    <a:lnTo>
                      <a:pt x="53952" y="686077"/>
                    </a:lnTo>
                    <a:lnTo>
                      <a:pt x="51805" y="675206"/>
                    </a:lnTo>
                    <a:lnTo>
                      <a:pt x="39458" y="667690"/>
                    </a:lnTo>
                    <a:lnTo>
                      <a:pt x="47778" y="652927"/>
                    </a:lnTo>
                    <a:lnTo>
                      <a:pt x="37176" y="640580"/>
                    </a:lnTo>
                    <a:lnTo>
                      <a:pt x="31137" y="600049"/>
                    </a:lnTo>
                    <a:lnTo>
                      <a:pt x="41202" y="593204"/>
                    </a:lnTo>
                    <a:lnTo>
                      <a:pt x="37042" y="554015"/>
                    </a:lnTo>
                    <a:lnTo>
                      <a:pt x="42947" y="520731"/>
                    </a:lnTo>
                    <a:lnTo>
                      <a:pt x="49791" y="491474"/>
                    </a:lnTo>
                    <a:lnTo>
                      <a:pt x="64152" y="480334"/>
                    </a:lnTo>
                    <a:lnTo>
                      <a:pt x="56905" y="451077"/>
                    </a:lnTo>
                    <a:lnTo>
                      <a:pt x="56771" y="421417"/>
                    </a:lnTo>
                    <a:lnTo>
                      <a:pt x="57307" y="420880"/>
                    </a:lnTo>
                    <a:lnTo>
                      <a:pt x="75425" y="401554"/>
                    </a:lnTo>
                    <a:lnTo>
                      <a:pt x="74889" y="376456"/>
                    </a:lnTo>
                    <a:lnTo>
                      <a:pt x="89115" y="347199"/>
                    </a:lnTo>
                    <a:lnTo>
                      <a:pt x="89115" y="321297"/>
                    </a:lnTo>
                    <a:lnTo>
                      <a:pt x="82941" y="316062"/>
                    </a:lnTo>
                    <a:lnTo>
                      <a:pt x="82807" y="315526"/>
                    </a:lnTo>
                    <a:lnTo>
                      <a:pt x="71265" y="264660"/>
                    </a:lnTo>
                    <a:lnTo>
                      <a:pt x="86565" y="235000"/>
                    </a:lnTo>
                    <a:lnTo>
                      <a:pt x="84149" y="207756"/>
                    </a:lnTo>
                    <a:lnTo>
                      <a:pt x="93141" y="181719"/>
                    </a:lnTo>
                    <a:lnTo>
                      <a:pt x="109515" y="155146"/>
                    </a:lnTo>
                    <a:lnTo>
                      <a:pt x="126156" y="138772"/>
                    </a:lnTo>
                    <a:lnTo>
                      <a:pt x="119043" y="128304"/>
                    </a:lnTo>
                    <a:lnTo>
                      <a:pt x="124546" y="118775"/>
                    </a:lnTo>
                    <a:lnTo>
                      <a:pt x="123741" y="72741"/>
                    </a:lnTo>
                    <a:lnTo>
                      <a:pt x="150985" y="59320"/>
                    </a:lnTo>
                    <a:lnTo>
                      <a:pt x="159038" y="32881"/>
                    </a:lnTo>
                    <a:lnTo>
                      <a:pt x="155817" y="25768"/>
                    </a:lnTo>
                    <a:lnTo>
                      <a:pt x="177961" y="0"/>
                    </a:lnTo>
                    <a:lnTo>
                      <a:pt x="179035" y="134"/>
                    </a:lnTo>
                    <a:lnTo>
                      <a:pt x="211782" y="6710"/>
                    </a:lnTo>
                    <a:lnTo>
                      <a:pt x="224800" y="23889"/>
                    </a:lnTo>
                    <a:lnTo>
                      <a:pt x="233658" y="4295"/>
                    </a:lnTo>
                    <a:lnTo>
                      <a:pt x="264123" y="5368"/>
                    </a:lnTo>
                    <a:lnTo>
                      <a:pt x="268553" y="11810"/>
                    </a:lnTo>
                    <a:lnTo>
                      <a:pt x="313378" y="54757"/>
                    </a:lnTo>
                    <a:lnTo>
                      <a:pt x="333778" y="58918"/>
                    </a:lnTo>
                    <a:lnTo>
                      <a:pt x="363975" y="78915"/>
                    </a:lnTo>
                    <a:lnTo>
                      <a:pt x="390012" y="89652"/>
                    </a:lnTo>
                    <a:lnTo>
                      <a:pt x="394038" y="103341"/>
                    </a:lnTo>
                    <a:lnTo>
                      <a:pt x="370552" y="143738"/>
                    </a:lnTo>
                    <a:lnTo>
                      <a:pt x="393233" y="150448"/>
                    </a:lnTo>
                    <a:lnTo>
                      <a:pt x="420343" y="154609"/>
                    </a:lnTo>
                    <a:lnTo>
                      <a:pt x="438998" y="150448"/>
                    </a:lnTo>
                    <a:lnTo>
                      <a:pt x="460606" y="130049"/>
                    </a:lnTo>
                    <a:lnTo>
                      <a:pt x="464766" y="105488"/>
                    </a:lnTo>
                    <a:lnTo>
                      <a:pt x="479395" y="99315"/>
                    </a:lnTo>
                    <a:lnTo>
                      <a:pt x="493084" y="116762"/>
                    </a:lnTo>
                    <a:lnTo>
                      <a:pt x="492548" y="140383"/>
                    </a:lnTo>
                    <a:lnTo>
                      <a:pt x="470940" y="156219"/>
                    </a:lnTo>
                    <a:lnTo>
                      <a:pt x="454298" y="167493"/>
                    </a:lnTo>
                    <a:lnTo>
                      <a:pt x="426651" y="194469"/>
                    </a:lnTo>
                    <a:lnTo>
                      <a:pt x="394038" y="232584"/>
                    </a:lnTo>
                    <a:lnTo>
                      <a:pt x="387999" y="254997"/>
                    </a:lnTo>
                    <a:lnTo>
                      <a:pt x="381422" y="284657"/>
                    </a:lnTo>
                    <a:lnTo>
                      <a:pt x="381691" y="314049"/>
                    </a:lnTo>
                    <a:lnTo>
                      <a:pt x="376322" y="320626"/>
                    </a:lnTo>
                    <a:lnTo>
                      <a:pt x="372833" y="353775"/>
                    </a:lnTo>
                    <a:lnTo>
                      <a:pt x="404238" y="379543"/>
                    </a:lnTo>
                    <a:lnTo>
                      <a:pt x="400883" y="400480"/>
                    </a:lnTo>
                    <a:lnTo>
                      <a:pt x="416316" y="413632"/>
                    </a:lnTo>
                    <a:lnTo>
                      <a:pt x="414706" y="430543"/>
                    </a:lnTo>
                    <a:lnTo>
                      <a:pt x="390683" y="470940"/>
                    </a:lnTo>
                    <a:lnTo>
                      <a:pt x="390146" y="471074"/>
                    </a:lnTo>
                    <a:lnTo>
                      <a:pt x="352836" y="488118"/>
                    </a:lnTo>
                    <a:lnTo>
                      <a:pt x="303313" y="494829"/>
                    </a:lnTo>
                    <a:lnTo>
                      <a:pt x="278484" y="491876"/>
                    </a:lnTo>
                    <a:lnTo>
                      <a:pt x="283047" y="508652"/>
                    </a:lnTo>
                    <a:lnTo>
                      <a:pt x="277947" y="532676"/>
                    </a:lnTo>
                    <a:lnTo>
                      <a:pt x="282779" y="549720"/>
                    </a:lnTo>
                    <a:lnTo>
                      <a:pt x="266137" y="562336"/>
                    </a:lnTo>
                    <a:lnTo>
                      <a:pt x="240234" y="566899"/>
                    </a:lnTo>
                    <a:lnTo>
                      <a:pt x="217016" y="555357"/>
                    </a:lnTo>
                    <a:lnTo>
                      <a:pt x="209098" y="562336"/>
                    </a:lnTo>
                    <a:lnTo>
                      <a:pt x="212319" y="593204"/>
                    </a:lnTo>
                    <a:lnTo>
                      <a:pt x="227082" y="602062"/>
                    </a:lnTo>
                    <a:lnTo>
                      <a:pt x="241576" y="590923"/>
                    </a:lnTo>
                    <a:lnTo>
                      <a:pt x="250702" y="612128"/>
                    </a:lnTo>
                    <a:lnTo>
                      <a:pt x="226679" y="623133"/>
                    </a:lnTo>
                    <a:lnTo>
                      <a:pt x="207487" y="643398"/>
                    </a:lnTo>
                    <a:lnTo>
                      <a:pt x="203864" y="677353"/>
                    </a:lnTo>
                    <a:lnTo>
                      <a:pt x="197556" y="697619"/>
                    </a:lnTo>
                    <a:lnTo>
                      <a:pt x="173532" y="697753"/>
                    </a:lnTo>
                    <a:lnTo>
                      <a:pt x="155146" y="714932"/>
                    </a:lnTo>
                    <a:lnTo>
                      <a:pt x="148435" y="739895"/>
                    </a:lnTo>
                    <a:lnTo>
                      <a:pt x="171788" y="764992"/>
                    </a:lnTo>
                    <a:lnTo>
                      <a:pt x="196616" y="772776"/>
                    </a:lnTo>
                    <a:lnTo>
                      <a:pt x="187490" y="808073"/>
                    </a:lnTo>
                    <a:lnTo>
                      <a:pt x="158233" y="829144"/>
                    </a:lnTo>
                    <a:lnTo>
                      <a:pt x="142127" y="873567"/>
                    </a:lnTo>
                    <a:lnTo>
                      <a:pt x="119446" y="888867"/>
                    </a:lnTo>
                    <a:lnTo>
                      <a:pt x="109917" y="906046"/>
                    </a:lnTo>
                    <a:lnTo>
                      <a:pt x="117701" y="94577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48" name="Forme libre : forme 847">
                <a:extLst>
                  <a:ext uri="{FF2B5EF4-FFF2-40B4-BE49-F238E27FC236}">
                    <a16:creationId xmlns:a16="http://schemas.microsoft.com/office/drawing/2014/main" id="{2EC0C129-179B-46E7-8919-16F5189637F9}"/>
                  </a:ext>
                </a:extLst>
              </p:cNvPr>
              <p:cNvSpPr/>
              <p:nvPr/>
            </p:nvSpPr>
            <p:spPr>
              <a:xfrm>
                <a:off x="4119981" y="5448757"/>
                <a:ext cx="485300" cy="962815"/>
              </a:xfrm>
              <a:custGeom>
                <a:avLst/>
                <a:gdLst>
                  <a:gd name="connsiteX0" fmla="*/ 36639 w 485300"/>
                  <a:gd name="connsiteY0" fmla="*/ 950200 h 962815"/>
                  <a:gd name="connsiteX1" fmla="*/ 95289 w 485300"/>
                  <a:gd name="connsiteY1" fmla="*/ 955434 h 962815"/>
                  <a:gd name="connsiteX2" fmla="*/ 118641 w 485300"/>
                  <a:gd name="connsiteY2" fmla="*/ 961742 h 962815"/>
                  <a:gd name="connsiteX3" fmla="*/ 124143 w 485300"/>
                  <a:gd name="connsiteY3" fmla="*/ 962816 h 962815"/>
                  <a:gd name="connsiteX4" fmla="*/ 110051 w 485300"/>
                  <a:gd name="connsiteY4" fmla="*/ 942819 h 962815"/>
                  <a:gd name="connsiteX5" fmla="*/ 101999 w 485300"/>
                  <a:gd name="connsiteY5" fmla="*/ 901214 h 962815"/>
                  <a:gd name="connsiteX6" fmla="*/ 113004 w 485300"/>
                  <a:gd name="connsiteY6" fmla="*/ 881754 h 962815"/>
                  <a:gd name="connsiteX7" fmla="*/ 135149 w 485300"/>
                  <a:gd name="connsiteY7" fmla="*/ 866856 h 962815"/>
                  <a:gd name="connsiteX8" fmla="*/ 151120 w 485300"/>
                  <a:gd name="connsiteY8" fmla="*/ 822567 h 962815"/>
                  <a:gd name="connsiteX9" fmla="*/ 151656 w 485300"/>
                  <a:gd name="connsiteY9" fmla="*/ 822165 h 962815"/>
                  <a:gd name="connsiteX10" fmla="*/ 180243 w 485300"/>
                  <a:gd name="connsiteY10" fmla="*/ 801631 h 962815"/>
                  <a:gd name="connsiteX11" fmla="*/ 188161 w 485300"/>
                  <a:gd name="connsiteY11" fmla="*/ 771165 h 962815"/>
                  <a:gd name="connsiteX12" fmla="*/ 165748 w 485300"/>
                  <a:gd name="connsiteY12" fmla="*/ 764187 h 962815"/>
                  <a:gd name="connsiteX13" fmla="*/ 165346 w 485300"/>
                  <a:gd name="connsiteY13" fmla="*/ 763784 h 962815"/>
                  <a:gd name="connsiteX14" fmla="*/ 140248 w 485300"/>
                  <a:gd name="connsiteY14" fmla="*/ 736808 h 962815"/>
                  <a:gd name="connsiteX15" fmla="*/ 147764 w 485300"/>
                  <a:gd name="connsiteY15" fmla="*/ 708624 h 962815"/>
                  <a:gd name="connsiteX16" fmla="*/ 168164 w 485300"/>
                  <a:gd name="connsiteY16" fmla="*/ 689700 h 962815"/>
                  <a:gd name="connsiteX17" fmla="*/ 190845 w 485300"/>
                  <a:gd name="connsiteY17" fmla="*/ 689700 h 962815"/>
                  <a:gd name="connsiteX18" fmla="*/ 196348 w 485300"/>
                  <a:gd name="connsiteY18" fmla="*/ 672388 h 962815"/>
                  <a:gd name="connsiteX19" fmla="*/ 199837 w 485300"/>
                  <a:gd name="connsiteY19" fmla="*/ 637627 h 962815"/>
                  <a:gd name="connsiteX20" fmla="*/ 220774 w 485300"/>
                  <a:gd name="connsiteY20" fmla="*/ 615751 h 962815"/>
                  <a:gd name="connsiteX21" fmla="*/ 241845 w 485300"/>
                  <a:gd name="connsiteY21" fmla="*/ 606088 h 962815"/>
                  <a:gd name="connsiteX22" fmla="*/ 236208 w 485300"/>
                  <a:gd name="connsiteY22" fmla="*/ 592802 h 962815"/>
                  <a:gd name="connsiteX23" fmla="*/ 223458 w 485300"/>
                  <a:gd name="connsiteY23" fmla="*/ 602599 h 962815"/>
                  <a:gd name="connsiteX24" fmla="*/ 204937 w 485300"/>
                  <a:gd name="connsiteY24" fmla="*/ 591325 h 962815"/>
                  <a:gd name="connsiteX25" fmla="*/ 201179 w 485300"/>
                  <a:gd name="connsiteY25" fmla="*/ 556699 h 962815"/>
                  <a:gd name="connsiteX26" fmla="*/ 212453 w 485300"/>
                  <a:gd name="connsiteY26" fmla="*/ 546634 h 962815"/>
                  <a:gd name="connsiteX27" fmla="*/ 213661 w 485300"/>
                  <a:gd name="connsiteY27" fmla="*/ 547170 h 962815"/>
                  <a:gd name="connsiteX28" fmla="*/ 236879 w 485300"/>
                  <a:gd name="connsiteY28" fmla="*/ 558847 h 962815"/>
                  <a:gd name="connsiteX29" fmla="*/ 261171 w 485300"/>
                  <a:gd name="connsiteY29" fmla="*/ 554552 h 962815"/>
                  <a:gd name="connsiteX30" fmla="*/ 274592 w 485300"/>
                  <a:gd name="connsiteY30" fmla="*/ 544084 h 962815"/>
                  <a:gd name="connsiteX31" fmla="*/ 270163 w 485300"/>
                  <a:gd name="connsiteY31" fmla="*/ 528515 h 962815"/>
                  <a:gd name="connsiteX32" fmla="*/ 275263 w 485300"/>
                  <a:gd name="connsiteY32" fmla="*/ 504626 h 962815"/>
                  <a:gd name="connsiteX33" fmla="*/ 269358 w 485300"/>
                  <a:gd name="connsiteY33" fmla="*/ 483287 h 962815"/>
                  <a:gd name="connsiteX34" fmla="*/ 299420 w 485300"/>
                  <a:gd name="connsiteY34" fmla="*/ 486776 h 962815"/>
                  <a:gd name="connsiteX35" fmla="*/ 348272 w 485300"/>
                  <a:gd name="connsiteY35" fmla="*/ 480200 h 962815"/>
                  <a:gd name="connsiteX36" fmla="*/ 384106 w 485300"/>
                  <a:gd name="connsiteY36" fmla="*/ 463692 h 962815"/>
                  <a:gd name="connsiteX37" fmla="*/ 407325 w 485300"/>
                  <a:gd name="connsiteY37" fmla="*/ 424772 h 962815"/>
                  <a:gd name="connsiteX38" fmla="*/ 408398 w 485300"/>
                  <a:gd name="connsiteY38" fmla="*/ 411217 h 962815"/>
                  <a:gd name="connsiteX39" fmla="*/ 392964 w 485300"/>
                  <a:gd name="connsiteY39" fmla="*/ 397796 h 962815"/>
                  <a:gd name="connsiteX40" fmla="*/ 396319 w 485300"/>
                  <a:gd name="connsiteY40" fmla="*/ 376859 h 962815"/>
                  <a:gd name="connsiteX41" fmla="*/ 364915 w 485300"/>
                  <a:gd name="connsiteY41" fmla="*/ 351225 h 962815"/>
                  <a:gd name="connsiteX42" fmla="*/ 368672 w 485300"/>
                  <a:gd name="connsiteY42" fmla="*/ 314989 h 962815"/>
                  <a:gd name="connsiteX43" fmla="*/ 374041 w 485300"/>
                  <a:gd name="connsiteY43" fmla="*/ 308547 h 962815"/>
                  <a:gd name="connsiteX44" fmla="*/ 373772 w 485300"/>
                  <a:gd name="connsiteY44" fmla="*/ 280094 h 962815"/>
                  <a:gd name="connsiteX45" fmla="*/ 380349 w 485300"/>
                  <a:gd name="connsiteY45" fmla="*/ 249897 h 962815"/>
                  <a:gd name="connsiteX46" fmla="*/ 387059 w 485300"/>
                  <a:gd name="connsiteY46" fmla="*/ 226277 h 962815"/>
                  <a:gd name="connsiteX47" fmla="*/ 419940 w 485300"/>
                  <a:gd name="connsiteY47" fmla="*/ 187758 h 962815"/>
                  <a:gd name="connsiteX48" fmla="*/ 447990 w 485300"/>
                  <a:gd name="connsiteY48" fmla="*/ 160380 h 962815"/>
                  <a:gd name="connsiteX49" fmla="*/ 464900 w 485300"/>
                  <a:gd name="connsiteY49" fmla="*/ 148838 h 962815"/>
                  <a:gd name="connsiteX50" fmla="*/ 484898 w 485300"/>
                  <a:gd name="connsiteY50" fmla="*/ 134209 h 962815"/>
                  <a:gd name="connsiteX51" fmla="*/ 485300 w 485300"/>
                  <a:gd name="connsiteY51" fmla="*/ 113809 h 962815"/>
                  <a:gd name="connsiteX52" fmla="*/ 474295 w 485300"/>
                  <a:gd name="connsiteY52" fmla="*/ 99717 h 962815"/>
                  <a:gd name="connsiteX53" fmla="*/ 464229 w 485300"/>
                  <a:gd name="connsiteY53" fmla="*/ 104012 h 962815"/>
                  <a:gd name="connsiteX54" fmla="*/ 460337 w 485300"/>
                  <a:gd name="connsiteY54" fmla="*/ 127767 h 962815"/>
                  <a:gd name="connsiteX55" fmla="*/ 436985 w 485300"/>
                  <a:gd name="connsiteY55" fmla="*/ 149777 h 962815"/>
                  <a:gd name="connsiteX56" fmla="*/ 416585 w 485300"/>
                  <a:gd name="connsiteY56" fmla="*/ 154340 h 962815"/>
                  <a:gd name="connsiteX57" fmla="*/ 416183 w 485300"/>
                  <a:gd name="connsiteY57" fmla="*/ 154340 h 962815"/>
                  <a:gd name="connsiteX58" fmla="*/ 388401 w 485300"/>
                  <a:gd name="connsiteY58" fmla="*/ 150046 h 962815"/>
                  <a:gd name="connsiteX59" fmla="*/ 360888 w 485300"/>
                  <a:gd name="connsiteY59" fmla="*/ 141859 h 962815"/>
                  <a:gd name="connsiteX60" fmla="*/ 385985 w 485300"/>
                  <a:gd name="connsiteY60" fmla="*/ 98644 h 962815"/>
                  <a:gd name="connsiteX61" fmla="*/ 383033 w 485300"/>
                  <a:gd name="connsiteY61" fmla="*/ 88310 h 962815"/>
                  <a:gd name="connsiteX62" fmla="*/ 358338 w 485300"/>
                  <a:gd name="connsiteY62" fmla="*/ 78110 h 962815"/>
                  <a:gd name="connsiteX63" fmla="*/ 328007 w 485300"/>
                  <a:gd name="connsiteY63" fmla="*/ 58247 h 962815"/>
                  <a:gd name="connsiteX64" fmla="*/ 307741 w 485300"/>
                  <a:gd name="connsiteY64" fmla="*/ 54086 h 962815"/>
                  <a:gd name="connsiteX65" fmla="*/ 261842 w 485300"/>
                  <a:gd name="connsiteY65" fmla="*/ 10200 h 962815"/>
                  <a:gd name="connsiteX66" fmla="*/ 258218 w 485300"/>
                  <a:gd name="connsiteY66" fmla="*/ 4966 h 962815"/>
                  <a:gd name="connsiteX67" fmla="*/ 232182 w 485300"/>
                  <a:gd name="connsiteY67" fmla="*/ 4026 h 962815"/>
                  <a:gd name="connsiteX68" fmla="*/ 221713 w 485300"/>
                  <a:gd name="connsiteY68" fmla="*/ 27244 h 962815"/>
                  <a:gd name="connsiteX69" fmla="*/ 205742 w 485300"/>
                  <a:gd name="connsiteY69" fmla="*/ 6039 h 962815"/>
                  <a:gd name="connsiteX70" fmla="*/ 175545 w 485300"/>
                  <a:gd name="connsiteY70" fmla="*/ 0 h 962815"/>
                  <a:gd name="connsiteX71" fmla="*/ 156354 w 485300"/>
                  <a:gd name="connsiteY71" fmla="*/ 22279 h 962815"/>
                  <a:gd name="connsiteX72" fmla="*/ 159172 w 485300"/>
                  <a:gd name="connsiteY72" fmla="*/ 28452 h 962815"/>
                  <a:gd name="connsiteX73" fmla="*/ 150314 w 485300"/>
                  <a:gd name="connsiteY73" fmla="*/ 57844 h 962815"/>
                  <a:gd name="connsiteX74" fmla="*/ 123741 w 485300"/>
                  <a:gd name="connsiteY74" fmla="*/ 70997 h 962815"/>
                  <a:gd name="connsiteX75" fmla="*/ 124546 w 485300"/>
                  <a:gd name="connsiteY75" fmla="*/ 115688 h 962815"/>
                  <a:gd name="connsiteX76" fmla="*/ 119580 w 485300"/>
                  <a:gd name="connsiteY76" fmla="*/ 123875 h 962815"/>
                  <a:gd name="connsiteX77" fmla="*/ 127230 w 485300"/>
                  <a:gd name="connsiteY77" fmla="*/ 135149 h 962815"/>
                  <a:gd name="connsiteX78" fmla="*/ 108709 w 485300"/>
                  <a:gd name="connsiteY78" fmla="*/ 153401 h 962815"/>
                  <a:gd name="connsiteX79" fmla="*/ 92739 w 485300"/>
                  <a:gd name="connsiteY79" fmla="*/ 179169 h 962815"/>
                  <a:gd name="connsiteX80" fmla="*/ 84149 w 485300"/>
                  <a:gd name="connsiteY80" fmla="*/ 203998 h 962815"/>
                  <a:gd name="connsiteX81" fmla="*/ 86565 w 485300"/>
                  <a:gd name="connsiteY81" fmla="*/ 231645 h 962815"/>
                  <a:gd name="connsiteX82" fmla="*/ 71399 w 485300"/>
                  <a:gd name="connsiteY82" fmla="*/ 260902 h 962815"/>
                  <a:gd name="connsiteX83" fmla="*/ 82539 w 485300"/>
                  <a:gd name="connsiteY83" fmla="*/ 309889 h 962815"/>
                  <a:gd name="connsiteX84" fmla="*/ 89115 w 485300"/>
                  <a:gd name="connsiteY84" fmla="*/ 315391 h 962815"/>
                  <a:gd name="connsiteX85" fmla="*/ 88846 w 485300"/>
                  <a:gd name="connsiteY85" fmla="*/ 344381 h 962815"/>
                  <a:gd name="connsiteX86" fmla="*/ 74888 w 485300"/>
                  <a:gd name="connsiteY86" fmla="*/ 373235 h 962815"/>
                  <a:gd name="connsiteX87" fmla="*/ 75425 w 485300"/>
                  <a:gd name="connsiteY87" fmla="*/ 398869 h 962815"/>
                  <a:gd name="connsiteX88" fmla="*/ 56770 w 485300"/>
                  <a:gd name="connsiteY88" fmla="*/ 418732 h 962815"/>
                  <a:gd name="connsiteX89" fmla="*/ 56770 w 485300"/>
                  <a:gd name="connsiteY89" fmla="*/ 446379 h 962815"/>
                  <a:gd name="connsiteX90" fmla="*/ 64555 w 485300"/>
                  <a:gd name="connsiteY90" fmla="*/ 477784 h 962815"/>
                  <a:gd name="connsiteX91" fmla="*/ 49255 w 485300"/>
                  <a:gd name="connsiteY91" fmla="*/ 489595 h 962815"/>
                  <a:gd name="connsiteX92" fmla="*/ 42813 w 485300"/>
                  <a:gd name="connsiteY92" fmla="*/ 517242 h 962815"/>
                  <a:gd name="connsiteX93" fmla="*/ 37042 w 485300"/>
                  <a:gd name="connsiteY93" fmla="*/ 549989 h 962815"/>
                  <a:gd name="connsiteX94" fmla="*/ 41336 w 485300"/>
                  <a:gd name="connsiteY94" fmla="*/ 590923 h 962815"/>
                  <a:gd name="connsiteX95" fmla="*/ 31405 w 485300"/>
                  <a:gd name="connsiteY95" fmla="*/ 597767 h 962815"/>
                  <a:gd name="connsiteX96" fmla="*/ 36908 w 485300"/>
                  <a:gd name="connsiteY96" fmla="*/ 634809 h 962815"/>
                  <a:gd name="connsiteX97" fmla="*/ 48584 w 485300"/>
                  <a:gd name="connsiteY97" fmla="*/ 648230 h 962815"/>
                  <a:gd name="connsiteX98" fmla="*/ 40665 w 485300"/>
                  <a:gd name="connsiteY98" fmla="*/ 662188 h 962815"/>
                  <a:gd name="connsiteX99" fmla="*/ 51268 w 485300"/>
                  <a:gd name="connsiteY99" fmla="*/ 668630 h 962815"/>
                  <a:gd name="connsiteX100" fmla="*/ 54355 w 485300"/>
                  <a:gd name="connsiteY100" fmla="*/ 683795 h 962815"/>
                  <a:gd name="connsiteX101" fmla="*/ 43484 w 485300"/>
                  <a:gd name="connsiteY101" fmla="*/ 690506 h 962815"/>
                  <a:gd name="connsiteX102" fmla="*/ 46034 w 485300"/>
                  <a:gd name="connsiteY102" fmla="*/ 710100 h 962815"/>
                  <a:gd name="connsiteX103" fmla="*/ 46034 w 485300"/>
                  <a:gd name="connsiteY103" fmla="*/ 710369 h 962815"/>
                  <a:gd name="connsiteX104" fmla="*/ 37042 w 485300"/>
                  <a:gd name="connsiteY104" fmla="*/ 757610 h 962815"/>
                  <a:gd name="connsiteX105" fmla="*/ 24024 w 485300"/>
                  <a:gd name="connsiteY105" fmla="*/ 788478 h 962815"/>
                  <a:gd name="connsiteX106" fmla="*/ 26842 w 485300"/>
                  <a:gd name="connsiteY106" fmla="*/ 807133 h 962815"/>
                  <a:gd name="connsiteX107" fmla="*/ 26707 w 485300"/>
                  <a:gd name="connsiteY107" fmla="*/ 807536 h 962815"/>
                  <a:gd name="connsiteX108" fmla="*/ 18655 w 485300"/>
                  <a:gd name="connsiteY108" fmla="*/ 831694 h 962815"/>
                  <a:gd name="connsiteX109" fmla="*/ 0 w 485300"/>
                  <a:gd name="connsiteY109" fmla="*/ 847933 h 962815"/>
                  <a:gd name="connsiteX110" fmla="*/ 2147 w 485300"/>
                  <a:gd name="connsiteY110" fmla="*/ 887122 h 962815"/>
                  <a:gd name="connsiteX111" fmla="*/ 9931 w 485300"/>
                  <a:gd name="connsiteY111" fmla="*/ 899738 h 962815"/>
                  <a:gd name="connsiteX112" fmla="*/ 27513 w 485300"/>
                  <a:gd name="connsiteY112" fmla="*/ 897188 h 962815"/>
                  <a:gd name="connsiteX113" fmla="*/ 26976 w 485300"/>
                  <a:gd name="connsiteY113" fmla="*/ 928324 h 96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85300" h="962815">
                    <a:moveTo>
                      <a:pt x="36639" y="950200"/>
                    </a:moveTo>
                    <a:lnTo>
                      <a:pt x="95289" y="955434"/>
                    </a:lnTo>
                    <a:lnTo>
                      <a:pt x="118641" y="961742"/>
                    </a:lnTo>
                    <a:lnTo>
                      <a:pt x="124143" y="962816"/>
                    </a:lnTo>
                    <a:lnTo>
                      <a:pt x="110051" y="942819"/>
                    </a:lnTo>
                    <a:lnTo>
                      <a:pt x="101999" y="901214"/>
                    </a:lnTo>
                    <a:lnTo>
                      <a:pt x="113004" y="881754"/>
                    </a:lnTo>
                    <a:lnTo>
                      <a:pt x="135149" y="866856"/>
                    </a:lnTo>
                    <a:lnTo>
                      <a:pt x="151120" y="822567"/>
                    </a:lnTo>
                    <a:lnTo>
                      <a:pt x="151656" y="822165"/>
                    </a:lnTo>
                    <a:lnTo>
                      <a:pt x="180243" y="801631"/>
                    </a:lnTo>
                    <a:lnTo>
                      <a:pt x="188161" y="771165"/>
                    </a:lnTo>
                    <a:lnTo>
                      <a:pt x="165748" y="764187"/>
                    </a:lnTo>
                    <a:lnTo>
                      <a:pt x="165346" y="763784"/>
                    </a:lnTo>
                    <a:lnTo>
                      <a:pt x="140248" y="736808"/>
                    </a:lnTo>
                    <a:lnTo>
                      <a:pt x="147764" y="708624"/>
                    </a:lnTo>
                    <a:lnTo>
                      <a:pt x="168164" y="689700"/>
                    </a:lnTo>
                    <a:lnTo>
                      <a:pt x="190845" y="689700"/>
                    </a:lnTo>
                    <a:lnTo>
                      <a:pt x="196348" y="672388"/>
                    </a:lnTo>
                    <a:lnTo>
                      <a:pt x="199837" y="637627"/>
                    </a:lnTo>
                    <a:lnTo>
                      <a:pt x="220774" y="615751"/>
                    </a:lnTo>
                    <a:lnTo>
                      <a:pt x="241845" y="606088"/>
                    </a:lnTo>
                    <a:lnTo>
                      <a:pt x="236208" y="592802"/>
                    </a:lnTo>
                    <a:lnTo>
                      <a:pt x="223458" y="602599"/>
                    </a:lnTo>
                    <a:lnTo>
                      <a:pt x="204937" y="591325"/>
                    </a:lnTo>
                    <a:lnTo>
                      <a:pt x="201179" y="556699"/>
                    </a:lnTo>
                    <a:lnTo>
                      <a:pt x="212453" y="546634"/>
                    </a:lnTo>
                    <a:lnTo>
                      <a:pt x="213661" y="547170"/>
                    </a:lnTo>
                    <a:lnTo>
                      <a:pt x="236879" y="558847"/>
                    </a:lnTo>
                    <a:lnTo>
                      <a:pt x="261171" y="554552"/>
                    </a:lnTo>
                    <a:lnTo>
                      <a:pt x="274592" y="544084"/>
                    </a:lnTo>
                    <a:lnTo>
                      <a:pt x="270163" y="528515"/>
                    </a:lnTo>
                    <a:lnTo>
                      <a:pt x="275263" y="504626"/>
                    </a:lnTo>
                    <a:lnTo>
                      <a:pt x="269358" y="483287"/>
                    </a:lnTo>
                    <a:lnTo>
                      <a:pt x="299420" y="486776"/>
                    </a:lnTo>
                    <a:lnTo>
                      <a:pt x="348272" y="480200"/>
                    </a:lnTo>
                    <a:lnTo>
                      <a:pt x="384106" y="463692"/>
                    </a:lnTo>
                    <a:lnTo>
                      <a:pt x="407325" y="424772"/>
                    </a:lnTo>
                    <a:lnTo>
                      <a:pt x="408398" y="411217"/>
                    </a:lnTo>
                    <a:lnTo>
                      <a:pt x="392964" y="397796"/>
                    </a:lnTo>
                    <a:lnTo>
                      <a:pt x="396319" y="376859"/>
                    </a:lnTo>
                    <a:lnTo>
                      <a:pt x="364915" y="351225"/>
                    </a:lnTo>
                    <a:lnTo>
                      <a:pt x="368672" y="314989"/>
                    </a:lnTo>
                    <a:lnTo>
                      <a:pt x="374041" y="308547"/>
                    </a:lnTo>
                    <a:lnTo>
                      <a:pt x="373772" y="280094"/>
                    </a:lnTo>
                    <a:lnTo>
                      <a:pt x="380349" y="249897"/>
                    </a:lnTo>
                    <a:lnTo>
                      <a:pt x="387059" y="226277"/>
                    </a:lnTo>
                    <a:lnTo>
                      <a:pt x="419940" y="187758"/>
                    </a:lnTo>
                    <a:lnTo>
                      <a:pt x="447990" y="160380"/>
                    </a:lnTo>
                    <a:lnTo>
                      <a:pt x="464900" y="148838"/>
                    </a:lnTo>
                    <a:lnTo>
                      <a:pt x="484898" y="134209"/>
                    </a:lnTo>
                    <a:lnTo>
                      <a:pt x="485300" y="113809"/>
                    </a:lnTo>
                    <a:lnTo>
                      <a:pt x="474295" y="99717"/>
                    </a:lnTo>
                    <a:lnTo>
                      <a:pt x="464229" y="104012"/>
                    </a:lnTo>
                    <a:lnTo>
                      <a:pt x="460337" y="127767"/>
                    </a:lnTo>
                    <a:lnTo>
                      <a:pt x="436985" y="149777"/>
                    </a:lnTo>
                    <a:lnTo>
                      <a:pt x="416585" y="154340"/>
                    </a:lnTo>
                    <a:lnTo>
                      <a:pt x="416183" y="154340"/>
                    </a:lnTo>
                    <a:lnTo>
                      <a:pt x="388401" y="150046"/>
                    </a:lnTo>
                    <a:lnTo>
                      <a:pt x="360888" y="141859"/>
                    </a:lnTo>
                    <a:lnTo>
                      <a:pt x="385985" y="98644"/>
                    </a:lnTo>
                    <a:lnTo>
                      <a:pt x="383033" y="88310"/>
                    </a:lnTo>
                    <a:lnTo>
                      <a:pt x="358338" y="78110"/>
                    </a:lnTo>
                    <a:lnTo>
                      <a:pt x="328007" y="58247"/>
                    </a:lnTo>
                    <a:lnTo>
                      <a:pt x="307741" y="54086"/>
                    </a:lnTo>
                    <a:lnTo>
                      <a:pt x="261842" y="10200"/>
                    </a:lnTo>
                    <a:lnTo>
                      <a:pt x="258218" y="4966"/>
                    </a:lnTo>
                    <a:lnTo>
                      <a:pt x="232182" y="4026"/>
                    </a:lnTo>
                    <a:lnTo>
                      <a:pt x="221713" y="27244"/>
                    </a:lnTo>
                    <a:lnTo>
                      <a:pt x="205742" y="6039"/>
                    </a:lnTo>
                    <a:lnTo>
                      <a:pt x="175545" y="0"/>
                    </a:lnTo>
                    <a:lnTo>
                      <a:pt x="156354" y="22279"/>
                    </a:lnTo>
                    <a:lnTo>
                      <a:pt x="159172" y="28452"/>
                    </a:lnTo>
                    <a:lnTo>
                      <a:pt x="150314" y="57844"/>
                    </a:lnTo>
                    <a:lnTo>
                      <a:pt x="123741" y="70997"/>
                    </a:lnTo>
                    <a:lnTo>
                      <a:pt x="124546" y="115688"/>
                    </a:lnTo>
                    <a:lnTo>
                      <a:pt x="119580" y="123875"/>
                    </a:lnTo>
                    <a:lnTo>
                      <a:pt x="127230" y="135149"/>
                    </a:lnTo>
                    <a:lnTo>
                      <a:pt x="108709" y="153401"/>
                    </a:lnTo>
                    <a:lnTo>
                      <a:pt x="92739" y="179169"/>
                    </a:lnTo>
                    <a:lnTo>
                      <a:pt x="84149" y="203998"/>
                    </a:lnTo>
                    <a:lnTo>
                      <a:pt x="86565" y="231645"/>
                    </a:lnTo>
                    <a:lnTo>
                      <a:pt x="71399" y="260902"/>
                    </a:lnTo>
                    <a:lnTo>
                      <a:pt x="82539" y="309889"/>
                    </a:lnTo>
                    <a:lnTo>
                      <a:pt x="89115" y="315391"/>
                    </a:lnTo>
                    <a:lnTo>
                      <a:pt x="88846" y="344381"/>
                    </a:lnTo>
                    <a:lnTo>
                      <a:pt x="74888" y="373235"/>
                    </a:lnTo>
                    <a:lnTo>
                      <a:pt x="75425" y="398869"/>
                    </a:lnTo>
                    <a:lnTo>
                      <a:pt x="56770" y="418732"/>
                    </a:lnTo>
                    <a:lnTo>
                      <a:pt x="56770" y="446379"/>
                    </a:lnTo>
                    <a:lnTo>
                      <a:pt x="64555" y="477784"/>
                    </a:lnTo>
                    <a:lnTo>
                      <a:pt x="49255" y="489595"/>
                    </a:lnTo>
                    <a:lnTo>
                      <a:pt x="42813" y="517242"/>
                    </a:lnTo>
                    <a:lnTo>
                      <a:pt x="37042" y="549989"/>
                    </a:lnTo>
                    <a:lnTo>
                      <a:pt x="41336" y="590923"/>
                    </a:lnTo>
                    <a:lnTo>
                      <a:pt x="31405" y="597767"/>
                    </a:lnTo>
                    <a:lnTo>
                      <a:pt x="36908" y="634809"/>
                    </a:lnTo>
                    <a:lnTo>
                      <a:pt x="48584" y="648230"/>
                    </a:lnTo>
                    <a:lnTo>
                      <a:pt x="40665" y="662188"/>
                    </a:lnTo>
                    <a:lnTo>
                      <a:pt x="51268" y="668630"/>
                    </a:lnTo>
                    <a:lnTo>
                      <a:pt x="54355" y="683795"/>
                    </a:lnTo>
                    <a:lnTo>
                      <a:pt x="43484" y="690506"/>
                    </a:lnTo>
                    <a:lnTo>
                      <a:pt x="46034" y="710100"/>
                    </a:lnTo>
                    <a:lnTo>
                      <a:pt x="46034" y="710369"/>
                    </a:lnTo>
                    <a:lnTo>
                      <a:pt x="37042" y="757610"/>
                    </a:lnTo>
                    <a:lnTo>
                      <a:pt x="24024" y="788478"/>
                    </a:lnTo>
                    <a:lnTo>
                      <a:pt x="26842" y="807133"/>
                    </a:lnTo>
                    <a:lnTo>
                      <a:pt x="26707" y="807536"/>
                    </a:lnTo>
                    <a:lnTo>
                      <a:pt x="18655" y="831694"/>
                    </a:lnTo>
                    <a:lnTo>
                      <a:pt x="0" y="847933"/>
                    </a:lnTo>
                    <a:lnTo>
                      <a:pt x="2147" y="887122"/>
                    </a:lnTo>
                    <a:lnTo>
                      <a:pt x="9931" y="899738"/>
                    </a:lnTo>
                    <a:lnTo>
                      <a:pt x="27513" y="897188"/>
                    </a:lnTo>
                    <a:lnTo>
                      <a:pt x="26976" y="92832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39" name="Graphique 3">
              <a:extLst>
                <a:ext uri="{FF2B5EF4-FFF2-40B4-BE49-F238E27FC236}">
                  <a16:creationId xmlns:a16="http://schemas.microsoft.com/office/drawing/2014/main" id="{4C85782A-F1EB-463E-BBF0-59CC17A8338D}"/>
                </a:ext>
              </a:extLst>
            </p:cNvPr>
            <p:cNvGrpSpPr/>
            <p:nvPr/>
          </p:nvGrpSpPr>
          <p:grpSpPr>
            <a:xfrm>
              <a:off x="6166267" y="3505276"/>
              <a:ext cx="189905" cy="99717"/>
              <a:chOff x="6166267" y="3505276"/>
              <a:chExt cx="189905" cy="99717"/>
            </a:xfrm>
            <a:solidFill>
              <a:srgbClr val="CECECE"/>
            </a:solidFill>
          </p:grpSpPr>
          <p:sp>
            <p:nvSpPr>
              <p:cNvPr id="843" name="Forme libre : forme 842">
                <a:extLst>
                  <a:ext uri="{FF2B5EF4-FFF2-40B4-BE49-F238E27FC236}">
                    <a16:creationId xmlns:a16="http://schemas.microsoft.com/office/drawing/2014/main" id="{18915026-8E15-4D27-B3DA-29EC7BBEE2F6}"/>
                  </a:ext>
                </a:extLst>
              </p:cNvPr>
              <p:cNvSpPr/>
              <p:nvPr/>
            </p:nvSpPr>
            <p:spPr>
              <a:xfrm>
                <a:off x="6166267" y="3505276"/>
                <a:ext cx="189905" cy="99717"/>
              </a:xfrm>
              <a:custGeom>
                <a:avLst/>
                <a:gdLst>
                  <a:gd name="connsiteX0" fmla="*/ 130317 w 189905"/>
                  <a:gd name="connsiteY0" fmla="*/ 99717 h 99717"/>
                  <a:gd name="connsiteX1" fmla="*/ 109112 w 189905"/>
                  <a:gd name="connsiteY1" fmla="*/ 96899 h 99717"/>
                  <a:gd name="connsiteX2" fmla="*/ 72607 w 189905"/>
                  <a:gd name="connsiteY2" fmla="*/ 87370 h 99717"/>
                  <a:gd name="connsiteX3" fmla="*/ 67507 w 189905"/>
                  <a:gd name="connsiteY3" fmla="*/ 75426 h 99717"/>
                  <a:gd name="connsiteX4" fmla="*/ 45497 w 189905"/>
                  <a:gd name="connsiteY4" fmla="*/ 81062 h 99717"/>
                  <a:gd name="connsiteX5" fmla="*/ 42276 w 189905"/>
                  <a:gd name="connsiteY5" fmla="*/ 88578 h 99717"/>
                  <a:gd name="connsiteX6" fmla="*/ 25768 w 189905"/>
                  <a:gd name="connsiteY6" fmla="*/ 83075 h 99717"/>
                  <a:gd name="connsiteX7" fmla="*/ 12616 w 189905"/>
                  <a:gd name="connsiteY7" fmla="*/ 81868 h 99717"/>
                  <a:gd name="connsiteX8" fmla="*/ 0 w 189905"/>
                  <a:gd name="connsiteY8" fmla="*/ 74486 h 99717"/>
                  <a:gd name="connsiteX9" fmla="*/ 4160 w 189905"/>
                  <a:gd name="connsiteY9" fmla="*/ 64420 h 99717"/>
                  <a:gd name="connsiteX10" fmla="*/ 3087 w 189905"/>
                  <a:gd name="connsiteY10" fmla="*/ 56770 h 99717"/>
                  <a:gd name="connsiteX11" fmla="*/ 13152 w 189905"/>
                  <a:gd name="connsiteY11" fmla="*/ 54086 h 99717"/>
                  <a:gd name="connsiteX12" fmla="*/ 24292 w 189905"/>
                  <a:gd name="connsiteY12" fmla="*/ 63078 h 99717"/>
                  <a:gd name="connsiteX13" fmla="*/ 27513 w 189905"/>
                  <a:gd name="connsiteY13" fmla="*/ 54623 h 99717"/>
                  <a:gd name="connsiteX14" fmla="*/ 50328 w 189905"/>
                  <a:gd name="connsiteY14" fmla="*/ 56368 h 99717"/>
                  <a:gd name="connsiteX15" fmla="*/ 68044 w 189905"/>
                  <a:gd name="connsiteY15" fmla="*/ 49792 h 99717"/>
                  <a:gd name="connsiteX16" fmla="*/ 80928 w 189905"/>
                  <a:gd name="connsiteY16" fmla="*/ 50999 h 99717"/>
                  <a:gd name="connsiteX17" fmla="*/ 87102 w 189905"/>
                  <a:gd name="connsiteY17" fmla="*/ 56905 h 99717"/>
                  <a:gd name="connsiteX18" fmla="*/ 88175 w 189905"/>
                  <a:gd name="connsiteY18" fmla="*/ 53952 h 99717"/>
                  <a:gd name="connsiteX19" fmla="*/ 84552 w 189905"/>
                  <a:gd name="connsiteY19" fmla="*/ 29123 h 99717"/>
                  <a:gd name="connsiteX20" fmla="*/ 94080 w 189905"/>
                  <a:gd name="connsiteY20" fmla="*/ 23889 h 99717"/>
                  <a:gd name="connsiteX21" fmla="*/ 103475 w 189905"/>
                  <a:gd name="connsiteY21" fmla="*/ 5368 h 99717"/>
                  <a:gd name="connsiteX22" fmla="*/ 122264 w 189905"/>
                  <a:gd name="connsiteY22" fmla="*/ 17716 h 99717"/>
                  <a:gd name="connsiteX23" fmla="*/ 135417 w 189905"/>
                  <a:gd name="connsiteY23" fmla="*/ 3221 h 99717"/>
                  <a:gd name="connsiteX24" fmla="*/ 145483 w 189905"/>
                  <a:gd name="connsiteY24" fmla="*/ 0 h 99717"/>
                  <a:gd name="connsiteX25" fmla="*/ 164809 w 189905"/>
                  <a:gd name="connsiteY25" fmla="*/ 11542 h 99717"/>
                  <a:gd name="connsiteX26" fmla="*/ 176485 w 189905"/>
                  <a:gd name="connsiteY26" fmla="*/ 9529 h 99717"/>
                  <a:gd name="connsiteX27" fmla="*/ 189906 w 189905"/>
                  <a:gd name="connsiteY27" fmla="*/ 17850 h 99717"/>
                  <a:gd name="connsiteX28" fmla="*/ 187490 w 189905"/>
                  <a:gd name="connsiteY28" fmla="*/ 23621 h 99717"/>
                  <a:gd name="connsiteX29" fmla="*/ 189906 w 189905"/>
                  <a:gd name="connsiteY29" fmla="*/ 36102 h 99717"/>
                  <a:gd name="connsiteX30" fmla="*/ 187758 w 189905"/>
                  <a:gd name="connsiteY30" fmla="*/ 53147 h 99717"/>
                  <a:gd name="connsiteX31" fmla="*/ 175545 w 189905"/>
                  <a:gd name="connsiteY31" fmla="*/ 53281 h 99717"/>
                  <a:gd name="connsiteX32" fmla="*/ 179035 w 189905"/>
                  <a:gd name="connsiteY32" fmla="*/ 59052 h 99717"/>
                  <a:gd name="connsiteX33" fmla="*/ 170177 w 189905"/>
                  <a:gd name="connsiteY33" fmla="*/ 83746 h 99717"/>
                  <a:gd name="connsiteX34" fmla="*/ 164943 w 189905"/>
                  <a:gd name="connsiteY34" fmla="*/ 90591 h 99717"/>
                  <a:gd name="connsiteX35" fmla="*/ 143067 w 189905"/>
                  <a:gd name="connsiteY35" fmla="*/ 91531 h 9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9905" h="99717">
                    <a:moveTo>
                      <a:pt x="130317" y="99717"/>
                    </a:moveTo>
                    <a:lnTo>
                      <a:pt x="109112" y="96899"/>
                    </a:lnTo>
                    <a:lnTo>
                      <a:pt x="72607" y="87370"/>
                    </a:lnTo>
                    <a:lnTo>
                      <a:pt x="67507" y="75426"/>
                    </a:lnTo>
                    <a:lnTo>
                      <a:pt x="45497" y="81062"/>
                    </a:lnTo>
                    <a:lnTo>
                      <a:pt x="42276" y="88578"/>
                    </a:lnTo>
                    <a:lnTo>
                      <a:pt x="25768" y="83075"/>
                    </a:lnTo>
                    <a:lnTo>
                      <a:pt x="12616" y="81868"/>
                    </a:lnTo>
                    <a:lnTo>
                      <a:pt x="0" y="74486"/>
                    </a:lnTo>
                    <a:lnTo>
                      <a:pt x="4160" y="64420"/>
                    </a:lnTo>
                    <a:lnTo>
                      <a:pt x="3087" y="56770"/>
                    </a:lnTo>
                    <a:lnTo>
                      <a:pt x="13152" y="54086"/>
                    </a:lnTo>
                    <a:lnTo>
                      <a:pt x="24292" y="63078"/>
                    </a:lnTo>
                    <a:lnTo>
                      <a:pt x="27513" y="54623"/>
                    </a:lnTo>
                    <a:lnTo>
                      <a:pt x="50328" y="56368"/>
                    </a:lnTo>
                    <a:lnTo>
                      <a:pt x="68044" y="49792"/>
                    </a:lnTo>
                    <a:lnTo>
                      <a:pt x="80928" y="50999"/>
                    </a:lnTo>
                    <a:lnTo>
                      <a:pt x="87102" y="56905"/>
                    </a:lnTo>
                    <a:lnTo>
                      <a:pt x="88175" y="53952"/>
                    </a:lnTo>
                    <a:lnTo>
                      <a:pt x="84552" y="29123"/>
                    </a:lnTo>
                    <a:lnTo>
                      <a:pt x="94080" y="23889"/>
                    </a:lnTo>
                    <a:lnTo>
                      <a:pt x="103475" y="5368"/>
                    </a:lnTo>
                    <a:lnTo>
                      <a:pt x="122264" y="17716"/>
                    </a:lnTo>
                    <a:lnTo>
                      <a:pt x="135417" y="3221"/>
                    </a:lnTo>
                    <a:lnTo>
                      <a:pt x="145483" y="0"/>
                    </a:lnTo>
                    <a:lnTo>
                      <a:pt x="164809" y="11542"/>
                    </a:lnTo>
                    <a:lnTo>
                      <a:pt x="176485" y="9529"/>
                    </a:lnTo>
                    <a:lnTo>
                      <a:pt x="189906" y="17850"/>
                    </a:lnTo>
                    <a:lnTo>
                      <a:pt x="187490" y="23621"/>
                    </a:lnTo>
                    <a:lnTo>
                      <a:pt x="189906" y="36102"/>
                    </a:lnTo>
                    <a:lnTo>
                      <a:pt x="187758" y="53147"/>
                    </a:lnTo>
                    <a:lnTo>
                      <a:pt x="175545" y="53281"/>
                    </a:lnTo>
                    <a:lnTo>
                      <a:pt x="179035" y="59052"/>
                    </a:lnTo>
                    <a:lnTo>
                      <a:pt x="170177" y="83746"/>
                    </a:lnTo>
                    <a:lnTo>
                      <a:pt x="164943" y="90591"/>
                    </a:lnTo>
                    <a:lnTo>
                      <a:pt x="143067" y="9153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44" name="Forme libre : forme 843">
                <a:extLst>
                  <a:ext uri="{FF2B5EF4-FFF2-40B4-BE49-F238E27FC236}">
                    <a16:creationId xmlns:a16="http://schemas.microsoft.com/office/drawing/2014/main" id="{8FF109DB-07E6-4F25-BD94-24EFBE06F4EF}"/>
                  </a:ext>
                </a:extLst>
              </p:cNvPr>
              <p:cNvSpPr/>
              <p:nvPr/>
            </p:nvSpPr>
            <p:spPr>
              <a:xfrm>
                <a:off x="6171098" y="3509436"/>
                <a:ext cx="181182" cy="91530"/>
              </a:xfrm>
              <a:custGeom>
                <a:avLst/>
                <a:gdLst>
                  <a:gd name="connsiteX0" fmla="*/ 70594 w 181182"/>
                  <a:gd name="connsiteY0" fmla="*/ 79989 h 91530"/>
                  <a:gd name="connsiteX1" fmla="*/ 105086 w 181182"/>
                  <a:gd name="connsiteY1" fmla="*/ 88981 h 91530"/>
                  <a:gd name="connsiteX2" fmla="*/ 124546 w 181182"/>
                  <a:gd name="connsiteY2" fmla="*/ 91531 h 91530"/>
                  <a:gd name="connsiteX3" fmla="*/ 137028 w 181182"/>
                  <a:gd name="connsiteY3" fmla="*/ 83612 h 91530"/>
                  <a:gd name="connsiteX4" fmla="*/ 137564 w 181182"/>
                  <a:gd name="connsiteY4" fmla="*/ 83478 h 91530"/>
                  <a:gd name="connsiteX5" fmla="*/ 158233 w 181182"/>
                  <a:gd name="connsiteY5" fmla="*/ 82673 h 91530"/>
                  <a:gd name="connsiteX6" fmla="*/ 162125 w 181182"/>
                  <a:gd name="connsiteY6" fmla="*/ 77573 h 91530"/>
                  <a:gd name="connsiteX7" fmla="*/ 169909 w 181182"/>
                  <a:gd name="connsiteY7" fmla="*/ 55294 h 91530"/>
                  <a:gd name="connsiteX8" fmla="*/ 163870 w 181182"/>
                  <a:gd name="connsiteY8" fmla="*/ 45363 h 91530"/>
                  <a:gd name="connsiteX9" fmla="*/ 179572 w 181182"/>
                  <a:gd name="connsiteY9" fmla="*/ 45228 h 91530"/>
                  <a:gd name="connsiteX10" fmla="*/ 181182 w 181182"/>
                  <a:gd name="connsiteY10" fmla="*/ 32076 h 91530"/>
                  <a:gd name="connsiteX11" fmla="*/ 178632 w 181182"/>
                  <a:gd name="connsiteY11" fmla="*/ 19058 h 91530"/>
                  <a:gd name="connsiteX12" fmla="*/ 180243 w 181182"/>
                  <a:gd name="connsiteY12" fmla="*/ 15300 h 91530"/>
                  <a:gd name="connsiteX13" fmla="*/ 170848 w 181182"/>
                  <a:gd name="connsiteY13" fmla="*/ 9395 h 91530"/>
                  <a:gd name="connsiteX14" fmla="*/ 159306 w 181182"/>
                  <a:gd name="connsiteY14" fmla="*/ 11408 h 91530"/>
                  <a:gd name="connsiteX15" fmla="*/ 140114 w 181182"/>
                  <a:gd name="connsiteY15" fmla="*/ 0 h 91530"/>
                  <a:gd name="connsiteX16" fmla="*/ 132733 w 181182"/>
                  <a:gd name="connsiteY16" fmla="*/ 2416 h 91530"/>
                  <a:gd name="connsiteX17" fmla="*/ 118104 w 181182"/>
                  <a:gd name="connsiteY17" fmla="*/ 18655 h 91530"/>
                  <a:gd name="connsiteX18" fmla="*/ 100120 w 181182"/>
                  <a:gd name="connsiteY18" fmla="*/ 6845 h 91530"/>
                  <a:gd name="connsiteX19" fmla="*/ 92202 w 181182"/>
                  <a:gd name="connsiteY19" fmla="*/ 22547 h 91530"/>
                  <a:gd name="connsiteX20" fmla="*/ 83881 w 181182"/>
                  <a:gd name="connsiteY20" fmla="*/ 26976 h 91530"/>
                  <a:gd name="connsiteX21" fmla="*/ 87370 w 181182"/>
                  <a:gd name="connsiteY21" fmla="*/ 50194 h 91530"/>
                  <a:gd name="connsiteX22" fmla="*/ 83747 w 181182"/>
                  <a:gd name="connsiteY22" fmla="*/ 59589 h 91530"/>
                  <a:gd name="connsiteX23" fmla="*/ 74486 w 181182"/>
                  <a:gd name="connsiteY23" fmla="*/ 50463 h 91530"/>
                  <a:gd name="connsiteX24" fmla="*/ 63749 w 181182"/>
                  <a:gd name="connsiteY24" fmla="*/ 49523 h 91530"/>
                  <a:gd name="connsiteX25" fmla="*/ 46034 w 181182"/>
                  <a:gd name="connsiteY25" fmla="*/ 56099 h 91530"/>
                  <a:gd name="connsiteX26" fmla="*/ 25231 w 181182"/>
                  <a:gd name="connsiteY26" fmla="*/ 54489 h 91530"/>
                  <a:gd name="connsiteX27" fmla="*/ 21339 w 181182"/>
                  <a:gd name="connsiteY27" fmla="*/ 65360 h 91530"/>
                  <a:gd name="connsiteX28" fmla="*/ 7382 w 181182"/>
                  <a:gd name="connsiteY28" fmla="*/ 54220 h 91530"/>
                  <a:gd name="connsiteX29" fmla="*/ 2550 w 181182"/>
                  <a:gd name="connsiteY29" fmla="*/ 55428 h 91530"/>
                  <a:gd name="connsiteX30" fmla="*/ 3355 w 181182"/>
                  <a:gd name="connsiteY30" fmla="*/ 60797 h 91530"/>
                  <a:gd name="connsiteX31" fmla="*/ 0 w 181182"/>
                  <a:gd name="connsiteY31" fmla="*/ 68715 h 91530"/>
                  <a:gd name="connsiteX32" fmla="*/ 9395 w 181182"/>
                  <a:gd name="connsiteY32" fmla="*/ 74083 h 91530"/>
                  <a:gd name="connsiteX33" fmla="*/ 22010 w 181182"/>
                  <a:gd name="connsiteY33" fmla="*/ 75157 h 91530"/>
                  <a:gd name="connsiteX34" fmla="*/ 35297 w 181182"/>
                  <a:gd name="connsiteY34" fmla="*/ 79720 h 91530"/>
                  <a:gd name="connsiteX35" fmla="*/ 37847 w 181182"/>
                  <a:gd name="connsiteY35" fmla="*/ 73681 h 91530"/>
                  <a:gd name="connsiteX36" fmla="*/ 64823 w 181182"/>
                  <a:gd name="connsiteY36" fmla="*/ 66702 h 9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182" h="91530">
                    <a:moveTo>
                      <a:pt x="70594" y="79989"/>
                    </a:moveTo>
                    <a:lnTo>
                      <a:pt x="105086" y="88981"/>
                    </a:lnTo>
                    <a:lnTo>
                      <a:pt x="124546" y="91531"/>
                    </a:lnTo>
                    <a:lnTo>
                      <a:pt x="137028" y="83612"/>
                    </a:lnTo>
                    <a:lnTo>
                      <a:pt x="137564" y="83478"/>
                    </a:lnTo>
                    <a:lnTo>
                      <a:pt x="158233" y="82673"/>
                    </a:lnTo>
                    <a:lnTo>
                      <a:pt x="162125" y="77573"/>
                    </a:lnTo>
                    <a:lnTo>
                      <a:pt x="169909" y="55294"/>
                    </a:lnTo>
                    <a:lnTo>
                      <a:pt x="163870" y="45363"/>
                    </a:lnTo>
                    <a:lnTo>
                      <a:pt x="179572" y="45228"/>
                    </a:lnTo>
                    <a:lnTo>
                      <a:pt x="181182" y="32076"/>
                    </a:lnTo>
                    <a:lnTo>
                      <a:pt x="178632" y="19058"/>
                    </a:lnTo>
                    <a:lnTo>
                      <a:pt x="180243" y="15300"/>
                    </a:lnTo>
                    <a:lnTo>
                      <a:pt x="170848" y="9395"/>
                    </a:lnTo>
                    <a:lnTo>
                      <a:pt x="159306" y="11408"/>
                    </a:lnTo>
                    <a:lnTo>
                      <a:pt x="140114" y="0"/>
                    </a:lnTo>
                    <a:lnTo>
                      <a:pt x="132733" y="2416"/>
                    </a:lnTo>
                    <a:lnTo>
                      <a:pt x="118104" y="18655"/>
                    </a:lnTo>
                    <a:lnTo>
                      <a:pt x="100120" y="6845"/>
                    </a:lnTo>
                    <a:lnTo>
                      <a:pt x="92202" y="22547"/>
                    </a:lnTo>
                    <a:lnTo>
                      <a:pt x="83881" y="26976"/>
                    </a:lnTo>
                    <a:lnTo>
                      <a:pt x="87370" y="50194"/>
                    </a:lnTo>
                    <a:lnTo>
                      <a:pt x="83747" y="59589"/>
                    </a:lnTo>
                    <a:lnTo>
                      <a:pt x="74486" y="50463"/>
                    </a:lnTo>
                    <a:lnTo>
                      <a:pt x="63749" y="49523"/>
                    </a:lnTo>
                    <a:lnTo>
                      <a:pt x="46034" y="56099"/>
                    </a:lnTo>
                    <a:lnTo>
                      <a:pt x="25231" y="54489"/>
                    </a:lnTo>
                    <a:lnTo>
                      <a:pt x="21339" y="65360"/>
                    </a:lnTo>
                    <a:lnTo>
                      <a:pt x="7382" y="54220"/>
                    </a:lnTo>
                    <a:lnTo>
                      <a:pt x="2550" y="55428"/>
                    </a:lnTo>
                    <a:lnTo>
                      <a:pt x="3355" y="60797"/>
                    </a:lnTo>
                    <a:lnTo>
                      <a:pt x="0" y="68715"/>
                    </a:lnTo>
                    <a:lnTo>
                      <a:pt x="9395" y="74083"/>
                    </a:lnTo>
                    <a:lnTo>
                      <a:pt x="22010" y="75157"/>
                    </a:lnTo>
                    <a:lnTo>
                      <a:pt x="35297" y="79720"/>
                    </a:lnTo>
                    <a:lnTo>
                      <a:pt x="37847" y="73681"/>
                    </a:lnTo>
                    <a:lnTo>
                      <a:pt x="64823" y="66702"/>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0" name="Graphique 3">
              <a:extLst>
                <a:ext uri="{FF2B5EF4-FFF2-40B4-BE49-F238E27FC236}">
                  <a16:creationId xmlns:a16="http://schemas.microsoft.com/office/drawing/2014/main" id="{DAE409E8-925C-443C-A6EF-326A6DB76FB3}"/>
                </a:ext>
              </a:extLst>
            </p:cNvPr>
            <p:cNvGrpSpPr/>
            <p:nvPr/>
          </p:nvGrpSpPr>
          <p:grpSpPr>
            <a:xfrm>
              <a:off x="6321547" y="3642169"/>
              <a:ext cx="99582" cy="94751"/>
              <a:chOff x="6321547" y="3642169"/>
              <a:chExt cx="99582" cy="94751"/>
            </a:xfrm>
            <a:solidFill>
              <a:srgbClr val="CECECE"/>
            </a:solidFill>
          </p:grpSpPr>
          <p:sp>
            <p:nvSpPr>
              <p:cNvPr id="841" name="Forme libre : forme 840">
                <a:extLst>
                  <a:ext uri="{FF2B5EF4-FFF2-40B4-BE49-F238E27FC236}">
                    <a16:creationId xmlns:a16="http://schemas.microsoft.com/office/drawing/2014/main" id="{8E84ADE0-C46C-44F5-A41C-2D2A03752A3C}"/>
                  </a:ext>
                </a:extLst>
              </p:cNvPr>
              <p:cNvSpPr/>
              <p:nvPr/>
            </p:nvSpPr>
            <p:spPr>
              <a:xfrm>
                <a:off x="6321547" y="3642169"/>
                <a:ext cx="99582" cy="94751"/>
              </a:xfrm>
              <a:custGeom>
                <a:avLst/>
                <a:gdLst>
                  <a:gd name="connsiteX0" fmla="*/ 73144 w 99582"/>
                  <a:gd name="connsiteY0" fmla="*/ 94752 h 94751"/>
                  <a:gd name="connsiteX1" fmla="*/ 48315 w 99582"/>
                  <a:gd name="connsiteY1" fmla="*/ 80123 h 94751"/>
                  <a:gd name="connsiteX2" fmla="*/ 39055 w 99582"/>
                  <a:gd name="connsiteY2" fmla="*/ 66165 h 94751"/>
                  <a:gd name="connsiteX3" fmla="*/ 29928 w 99582"/>
                  <a:gd name="connsiteY3" fmla="*/ 58918 h 94751"/>
                  <a:gd name="connsiteX4" fmla="*/ 17984 w 99582"/>
                  <a:gd name="connsiteY4" fmla="*/ 45363 h 94751"/>
                  <a:gd name="connsiteX5" fmla="*/ 12750 w 99582"/>
                  <a:gd name="connsiteY5" fmla="*/ 34760 h 94751"/>
                  <a:gd name="connsiteX6" fmla="*/ 0 w 99582"/>
                  <a:gd name="connsiteY6" fmla="*/ 18118 h 94751"/>
                  <a:gd name="connsiteX7" fmla="*/ 6576 w 99582"/>
                  <a:gd name="connsiteY7" fmla="*/ 0 h 94751"/>
                  <a:gd name="connsiteX8" fmla="*/ 16105 w 99582"/>
                  <a:gd name="connsiteY8" fmla="*/ 8455 h 94751"/>
                  <a:gd name="connsiteX9" fmla="*/ 20668 w 99582"/>
                  <a:gd name="connsiteY9" fmla="*/ 2147 h 94751"/>
                  <a:gd name="connsiteX10" fmla="*/ 33418 w 99582"/>
                  <a:gd name="connsiteY10" fmla="*/ 1342 h 94751"/>
                  <a:gd name="connsiteX11" fmla="*/ 33686 w 99582"/>
                  <a:gd name="connsiteY11" fmla="*/ 1476 h 94751"/>
                  <a:gd name="connsiteX12" fmla="*/ 54757 w 99582"/>
                  <a:gd name="connsiteY12" fmla="*/ 7113 h 94751"/>
                  <a:gd name="connsiteX13" fmla="*/ 72204 w 99582"/>
                  <a:gd name="connsiteY13" fmla="*/ 6576 h 94751"/>
                  <a:gd name="connsiteX14" fmla="*/ 83344 w 99582"/>
                  <a:gd name="connsiteY14" fmla="*/ 14360 h 94751"/>
                  <a:gd name="connsiteX15" fmla="*/ 94617 w 99582"/>
                  <a:gd name="connsiteY15" fmla="*/ 14360 h 94751"/>
                  <a:gd name="connsiteX16" fmla="*/ 87907 w 99582"/>
                  <a:gd name="connsiteY16" fmla="*/ 31002 h 94751"/>
                  <a:gd name="connsiteX17" fmla="*/ 99583 w 99582"/>
                  <a:gd name="connsiteY17" fmla="*/ 44155 h 94751"/>
                  <a:gd name="connsiteX18" fmla="*/ 95557 w 99582"/>
                  <a:gd name="connsiteY18" fmla="*/ 62273 h 94751"/>
                  <a:gd name="connsiteX19" fmla="*/ 88846 w 99582"/>
                  <a:gd name="connsiteY19" fmla="*/ 64018 h 94751"/>
                  <a:gd name="connsiteX20" fmla="*/ 84552 w 99582"/>
                  <a:gd name="connsiteY20" fmla="*/ 66970 h 94751"/>
                  <a:gd name="connsiteX21" fmla="*/ 77170 w 99582"/>
                  <a:gd name="connsiteY21" fmla="*/ 74218 h 9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582" h="94751">
                    <a:moveTo>
                      <a:pt x="73144" y="94752"/>
                    </a:moveTo>
                    <a:lnTo>
                      <a:pt x="48315" y="80123"/>
                    </a:lnTo>
                    <a:lnTo>
                      <a:pt x="39055" y="66165"/>
                    </a:lnTo>
                    <a:lnTo>
                      <a:pt x="29928" y="58918"/>
                    </a:lnTo>
                    <a:lnTo>
                      <a:pt x="17984" y="45363"/>
                    </a:lnTo>
                    <a:lnTo>
                      <a:pt x="12750" y="34760"/>
                    </a:lnTo>
                    <a:lnTo>
                      <a:pt x="0" y="18118"/>
                    </a:lnTo>
                    <a:lnTo>
                      <a:pt x="6576" y="0"/>
                    </a:lnTo>
                    <a:lnTo>
                      <a:pt x="16105" y="8455"/>
                    </a:lnTo>
                    <a:lnTo>
                      <a:pt x="20668" y="2147"/>
                    </a:lnTo>
                    <a:lnTo>
                      <a:pt x="33418" y="1342"/>
                    </a:lnTo>
                    <a:lnTo>
                      <a:pt x="33686" y="1476"/>
                    </a:lnTo>
                    <a:lnTo>
                      <a:pt x="54757" y="7113"/>
                    </a:lnTo>
                    <a:lnTo>
                      <a:pt x="72204" y="6576"/>
                    </a:lnTo>
                    <a:lnTo>
                      <a:pt x="83344" y="14360"/>
                    </a:lnTo>
                    <a:lnTo>
                      <a:pt x="94617" y="14360"/>
                    </a:lnTo>
                    <a:lnTo>
                      <a:pt x="87907" y="31002"/>
                    </a:lnTo>
                    <a:lnTo>
                      <a:pt x="99583" y="44155"/>
                    </a:lnTo>
                    <a:lnTo>
                      <a:pt x="95557" y="62273"/>
                    </a:lnTo>
                    <a:lnTo>
                      <a:pt x="88846" y="64018"/>
                    </a:lnTo>
                    <a:lnTo>
                      <a:pt x="84552" y="66970"/>
                    </a:lnTo>
                    <a:lnTo>
                      <a:pt x="77170" y="742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42" name="Forme libre : forme 841">
                <a:extLst>
                  <a:ext uri="{FF2B5EF4-FFF2-40B4-BE49-F238E27FC236}">
                    <a16:creationId xmlns:a16="http://schemas.microsoft.com/office/drawing/2014/main" id="{265419AE-D75C-432C-BBA7-F5AAD738C7E6}"/>
                  </a:ext>
                </a:extLst>
              </p:cNvPr>
              <p:cNvSpPr/>
              <p:nvPr/>
            </p:nvSpPr>
            <p:spPr>
              <a:xfrm>
                <a:off x="6325975" y="3647403"/>
                <a:ext cx="90993" cy="83477"/>
              </a:xfrm>
              <a:custGeom>
                <a:avLst/>
                <a:gdLst>
                  <a:gd name="connsiteX0" fmla="*/ 46839 w 90993"/>
                  <a:gd name="connsiteY0" fmla="*/ 72473 h 83477"/>
                  <a:gd name="connsiteX1" fmla="*/ 66031 w 90993"/>
                  <a:gd name="connsiteY1" fmla="*/ 83478 h 83477"/>
                  <a:gd name="connsiteX2" fmla="*/ 69118 w 90993"/>
                  <a:gd name="connsiteY2" fmla="*/ 67105 h 83477"/>
                  <a:gd name="connsiteX3" fmla="*/ 77707 w 90993"/>
                  <a:gd name="connsiteY3" fmla="*/ 58784 h 83477"/>
                  <a:gd name="connsiteX4" fmla="*/ 83210 w 90993"/>
                  <a:gd name="connsiteY4" fmla="*/ 55160 h 83477"/>
                  <a:gd name="connsiteX5" fmla="*/ 87907 w 90993"/>
                  <a:gd name="connsiteY5" fmla="*/ 53952 h 83477"/>
                  <a:gd name="connsiteX6" fmla="*/ 90994 w 90993"/>
                  <a:gd name="connsiteY6" fmla="*/ 39994 h 83477"/>
                  <a:gd name="connsiteX7" fmla="*/ 78915 w 90993"/>
                  <a:gd name="connsiteY7" fmla="*/ 26573 h 83477"/>
                  <a:gd name="connsiteX8" fmla="*/ 84552 w 90993"/>
                  <a:gd name="connsiteY8" fmla="*/ 13018 h 83477"/>
                  <a:gd name="connsiteX9" fmla="*/ 77707 w 90993"/>
                  <a:gd name="connsiteY9" fmla="*/ 13018 h 83477"/>
                  <a:gd name="connsiteX10" fmla="*/ 66568 w 90993"/>
                  <a:gd name="connsiteY10" fmla="*/ 5234 h 83477"/>
                  <a:gd name="connsiteX11" fmla="*/ 49792 w 90993"/>
                  <a:gd name="connsiteY11" fmla="*/ 5771 h 83477"/>
                  <a:gd name="connsiteX12" fmla="*/ 49523 w 90993"/>
                  <a:gd name="connsiteY12" fmla="*/ 5637 h 83477"/>
                  <a:gd name="connsiteX13" fmla="*/ 28587 w 90993"/>
                  <a:gd name="connsiteY13" fmla="*/ 0 h 83477"/>
                  <a:gd name="connsiteX14" fmla="*/ 18252 w 90993"/>
                  <a:gd name="connsiteY14" fmla="*/ 671 h 83477"/>
                  <a:gd name="connsiteX15" fmla="*/ 12213 w 90993"/>
                  <a:gd name="connsiteY15" fmla="*/ 8858 h 83477"/>
                  <a:gd name="connsiteX16" fmla="*/ 3892 w 90993"/>
                  <a:gd name="connsiteY16" fmla="*/ 1342 h 83477"/>
                  <a:gd name="connsiteX17" fmla="*/ 0 w 90993"/>
                  <a:gd name="connsiteY17" fmla="*/ 12213 h 83477"/>
                  <a:gd name="connsiteX18" fmla="*/ 11542 w 90993"/>
                  <a:gd name="connsiteY18" fmla="*/ 27513 h 83477"/>
                  <a:gd name="connsiteX19" fmla="*/ 16910 w 90993"/>
                  <a:gd name="connsiteY19" fmla="*/ 38250 h 83477"/>
                  <a:gd name="connsiteX20" fmla="*/ 28050 w 90993"/>
                  <a:gd name="connsiteY20" fmla="*/ 50865 h 83477"/>
                  <a:gd name="connsiteX21" fmla="*/ 37713 w 90993"/>
                  <a:gd name="connsiteY21" fmla="*/ 58515 h 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993" h="83477">
                    <a:moveTo>
                      <a:pt x="46839" y="72473"/>
                    </a:moveTo>
                    <a:lnTo>
                      <a:pt x="66031" y="83478"/>
                    </a:lnTo>
                    <a:lnTo>
                      <a:pt x="69118" y="67105"/>
                    </a:lnTo>
                    <a:lnTo>
                      <a:pt x="77707" y="58784"/>
                    </a:lnTo>
                    <a:lnTo>
                      <a:pt x="83210" y="55160"/>
                    </a:lnTo>
                    <a:lnTo>
                      <a:pt x="87907" y="53952"/>
                    </a:lnTo>
                    <a:lnTo>
                      <a:pt x="90994" y="39994"/>
                    </a:lnTo>
                    <a:lnTo>
                      <a:pt x="78915" y="26573"/>
                    </a:lnTo>
                    <a:lnTo>
                      <a:pt x="84552" y="13018"/>
                    </a:lnTo>
                    <a:lnTo>
                      <a:pt x="77707" y="13018"/>
                    </a:lnTo>
                    <a:lnTo>
                      <a:pt x="66568" y="5234"/>
                    </a:lnTo>
                    <a:lnTo>
                      <a:pt x="49792" y="5771"/>
                    </a:lnTo>
                    <a:lnTo>
                      <a:pt x="49523" y="5637"/>
                    </a:lnTo>
                    <a:lnTo>
                      <a:pt x="28587" y="0"/>
                    </a:lnTo>
                    <a:lnTo>
                      <a:pt x="18252" y="671"/>
                    </a:lnTo>
                    <a:lnTo>
                      <a:pt x="12213" y="8858"/>
                    </a:lnTo>
                    <a:lnTo>
                      <a:pt x="3892" y="1342"/>
                    </a:lnTo>
                    <a:lnTo>
                      <a:pt x="0" y="12213"/>
                    </a:lnTo>
                    <a:lnTo>
                      <a:pt x="11542" y="27513"/>
                    </a:lnTo>
                    <a:lnTo>
                      <a:pt x="16910" y="38250"/>
                    </a:lnTo>
                    <a:lnTo>
                      <a:pt x="28050" y="50865"/>
                    </a:lnTo>
                    <a:lnTo>
                      <a:pt x="37713" y="5851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1" name="Graphique 3">
              <a:extLst>
                <a:ext uri="{FF2B5EF4-FFF2-40B4-BE49-F238E27FC236}">
                  <a16:creationId xmlns:a16="http://schemas.microsoft.com/office/drawing/2014/main" id="{0C597D4B-CD0C-4671-894E-44B53BFE17BE}"/>
                </a:ext>
              </a:extLst>
            </p:cNvPr>
            <p:cNvGrpSpPr/>
            <p:nvPr/>
          </p:nvGrpSpPr>
          <p:grpSpPr>
            <a:xfrm>
              <a:off x="8110822" y="4219000"/>
              <a:ext cx="118104" cy="167090"/>
              <a:chOff x="8110822" y="4219000"/>
              <a:chExt cx="118104" cy="167090"/>
            </a:xfrm>
            <a:solidFill>
              <a:srgbClr val="CECECE"/>
            </a:solidFill>
          </p:grpSpPr>
          <p:sp>
            <p:nvSpPr>
              <p:cNvPr id="839" name="Forme libre : forme 838">
                <a:extLst>
                  <a:ext uri="{FF2B5EF4-FFF2-40B4-BE49-F238E27FC236}">
                    <a16:creationId xmlns:a16="http://schemas.microsoft.com/office/drawing/2014/main" id="{8A040ACF-1560-4340-B93E-49CD03803AAE}"/>
                  </a:ext>
                </a:extLst>
              </p:cNvPr>
              <p:cNvSpPr/>
              <p:nvPr/>
            </p:nvSpPr>
            <p:spPr>
              <a:xfrm>
                <a:off x="8110822" y="4219000"/>
                <a:ext cx="118104" cy="167090"/>
              </a:xfrm>
              <a:custGeom>
                <a:avLst/>
                <a:gdLst>
                  <a:gd name="connsiteX0" fmla="*/ 111259 w 118104"/>
                  <a:gd name="connsiteY0" fmla="*/ 167090 h 167090"/>
                  <a:gd name="connsiteX1" fmla="*/ 99717 w 118104"/>
                  <a:gd name="connsiteY1" fmla="*/ 144275 h 167090"/>
                  <a:gd name="connsiteX2" fmla="*/ 98375 w 118104"/>
                  <a:gd name="connsiteY2" fmla="*/ 131122 h 167090"/>
                  <a:gd name="connsiteX3" fmla="*/ 93678 w 118104"/>
                  <a:gd name="connsiteY3" fmla="*/ 118507 h 167090"/>
                  <a:gd name="connsiteX4" fmla="*/ 84015 w 118104"/>
                  <a:gd name="connsiteY4" fmla="*/ 104146 h 167090"/>
                  <a:gd name="connsiteX5" fmla="*/ 64689 w 118104"/>
                  <a:gd name="connsiteY5" fmla="*/ 103207 h 167090"/>
                  <a:gd name="connsiteX6" fmla="*/ 66702 w 118104"/>
                  <a:gd name="connsiteY6" fmla="*/ 112601 h 167090"/>
                  <a:gd name="connsiteX7" fmla="*/ 57710 w 118104"/>
                  <a:gd name="connsiteY7" fmla="*/ 129512 h 167090"/>
                  <a:gd name="connsiteX8" fmla="*/ 46839 w 118104"/>
                  <a:gd name="connsiteY8" fmla="*/ 124009 h 167090"/>
                  <a:gd name="connsiteX9" fmla="*/ 43350 w 118104"/>
                  <a:gd name="connsiteY9" fmla="*/ 128841 h 167090"/>
                  <a:gd name="connsiteX10" fmla="*/ 35029 w 118104"/>
                  <a:gd name="connsiteY10" fmla="*/ 125351 h 167090"/>
                  <a:gd name="connsiteX11" fmla="*/ 24560 w 118104"/>
                  <a:gd name="connsiteY11" fmla="*/ 122667 h 167090"/>
                  <a:gd name="connsiteX12" fmla="*/ 20400 w 118104"/>
                  <a:gd name="connsiteY12" fmla="*/ 99583 h 167090"/>
                  <a:gd name="connsiteX13" fmla="*/ 11676 w 118104"/>
                  <a:gd name="connsiteY13" fmla="*/ 79318 h 167090"/>
                  <a:gd name="connsiteX14" fmla="*/ 15568 w 118104"/>
                  <a:gd name="connsiteY14" fmla="*/ 64018 h 167090"/>
                  <a:gd name="connsiteX15" fmla="*/ 0 w 118104"/>
                  <a:gd name="connsiteY15" fmla="*/ 56502 h 167090"/>
                  <a:gd name="connsiteX16" fmla="*/ 7113 w 118104"/>
                  <a:gd name="connsiteY16" fmla="*/ 44155 h 167090"/>
                  <a:gd name="connsiteX17" fmla="*/ 20400 w 118104"/>
                  <a:gd name="connsiteY17" fmla="*/ 35565 h 167090"/>
                  <a:gd name="connsiteX18" fmla="*/ 3355 w 118104"/>
                  <a:gd name="connsiteY18" fmla="*/ 21876 h 167090"/>
                  <a:gd name="connsiteX19" fmla="*/ 13689 w 118104"/>
                  <a:gd name="connsiteY19" fmla="*/ 0 h 167090"/>
                  <a:gd name="connsiteX20" fmla="*/ 34760 w 118104"/>
                  <a:gd name="connsiteY20" fmla="*/ 12616 h 167090"/>
                  <a:gd name="connsiteX21" fmla="*/ 47644 w 118104"/>
                  <a:gd name="connsiteY21" fmla="*/ 14226 h 167090"/>
                  <a:gd name="connsiteX22" fmla="*/ 49926 w 118104"/>
                  <a:gd name="connsiteY22" fmla="*/ 33284 h 167090"/>
                  <a:gd name="connsiteX23" fmla="*/ 71936 w 118104"/>
                  <a:gd name="connsiteY23" fmla="*/ 36639 h 167090"/>
                  <a:gd name="connsiteX24" fmla="*/ 94886 w 118104"/>
                  <a:gd name="connsiteY24" fmla="*/ 36236 h 167090"/>
                  <a:gd name="connsiteX25" fmla="*/ 95288 w 118104"/>
                  <a:gd name="connsiteY25" fmla="*/ 36371 h 167090"/>
                  <a:gd name="connsiteX26" fmla="*/ 111528 w 118104"/>
                  <a:gd name="connsiteY26" fmla="*/ 41739 h 167090"/>
                  <a:gd name="connsiteX27" fmla="*/ 98778 w 118104"/>
                  <a:gd name="connsiteY27" fmla="*/ 67373 h 167090"/>
                  <a:gd name="connsiteX28" fmla="*/ 87639 w 118104"/>
                  <a:gd name="connsiteY28" fmla="*/ 68983 h 167090"/>
                  <a:gd name="connsiteX29" fmla="*/ 81062 w 118104"/>
                  <a:gd name="connsiteY29" fmla="*/ 82136 h 167090"/>
                  <a:gd name="connsiteX30" fmla="*/ 91262 w 118104"/>
                  <a:gd name="connsiteY30" fmla="*/ 92604 h 167090"/>
                  <a:gd name="connsiteX31" fmla="*/ 94752 w 118104"/>
                  <a:gd name="connsiteY31" fmla="*/ 77439 h 167090"/>
                  <a:gd name="connsiteX32" fmla="*/ 104683 w 118104"/>
                  <a:gd name="connsiteY32" fmla="*/ 77304 h 167090"/>
                  <a:gd name="connsiteX33" fmla="*/ 118104 w 118104"/>
                  <a:gd name="connsiteY33" fmla="*/ 121325 h 167090"/>
                  <a:gd name="connsiteX34" fmla="*/ 117567 w 118104"/>
                  <a:gd name="connsiteY34" fmla="*/ 143604 h 167090"/>
                  <a:gd name="connsiteX35" fmla="*/ 109246 w 118104"/>
                  <a:gd name="connsiteY35" fmla="*/ 139712 h 16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104" h="167090">
                    <a:moveTo>
                      <a:pt x="111259" y="167090"/>
                    </a:moveTo>
                    <a:lnTo>
                      <a:pt x="99717" y="144275"/>
                    </a:lnTo>
                    <a:lnTo>
                      <a:pt x="98375" y="131122"/>
                    </a:lnTo>
                    <a:lnTo>
                      <a:pt x="93678" y="118507"/>
                    </a:lnTo>
                    <a:lnTo>
                      <a:pt x="84015" y="104146"/>
                    </a:lnTo>
                    <a:lnTo>
                      <a:pt x="64689" y="103207"/>
                    </a:lnTo>
                    <a:lnTo>
                      <a:pt x="66702" y="112601"/>
                    </a:lnTo>
                    <a:lnTo>
                      <a:pt x="57710" y="129512"/>
                    </a:lnTo>
                    <a:lnTo>
                      <a:pt x="46839" y="124009"/>
                    </a:lnTo>
                    <a:lnTo>
                      <a:pt x="43350" y="128841"/>
                    </a:lnTo>
                    <a:lnTo>
                      <a:pt x="35029" y="125351"/>
                    </a:lnTo>
                    <a:lnTo>
                      <a:pt x="24560" y="122667"/>
                    </a:lnTo>
                    <a:lnTo>
                      <a:pt x="20400" y="99583"/>
                    </a:lnTo>
                    <a:lnTo>
                      <a:pt x="11676" y="79318"/>
                    </a:lnTo>
                    <a:lnTo>
                      <a:pt x="15568" y="64018"/>
                    </a:lnTo>
                    <a:lnTo>
                      <a:pt x="0" y="56502"/>
                    </a:lnTo>
                    <a:lnTo>
                      <a:pt x="7113" y="44155"/>
                    </a:lnTo>
                    <a:lnTo>
                      <a:pt x="20400" y="35565"/>
                    </a:lnTo>
                    <a:lnTo>
                      <a:pt x="3355" y="21876"/>
                    </a:lnTo>
                    <a:lnTo>
                      <a:pt x="13689" y="0"/>
                    </a:lnTo>
                    <a:lnTo>
                      <a:pt x="34760" y="12616"/>
                    </a:lnTo>
                    <a:lnTo>
                      <a:pt x="47644" y="14226"/>
                    </a:lnTo>
                    <a:lnTo>
                      <a:pt x="49926" y="33284"/>
                    </a:lnTo>
                    <a:lnTo>
                      <a:pt x="71936" y="36639"/>
                    </a:lnTo>
                    <a:lnTo>
                      <a:pt x="94886" y="36236"/>
                    </a:lnTo>
                    <a:lnTo>
                      <a:pt x="95288" y="36371"/>
                    </a:lnTo>
                    <a:lnTo>
                      <a:pt x="111528" y="41739"/>
                    </a:lnTo>
                    <a:lnTo>
                      <a:pt x="98778" y="67373"/>
                    </a:lnTo>
                    <a:lnTo>
                      <a:pt x="87639" y="68983"/>
                    </a:lnTo>
                    <a:lnTo>
                      <a:pt x="81062" y="82136"/>
                    </a:lnTo>
                    <a:lnTo>
                      <a:pt x="91262" y="92604"/>
                    </a:lnTo>
                    <a:lnTo>
                      <a:pt x="94752" y="77439"/>
                    </a:lnTo>
                    <a:lnTo>
                      <a:pt x="104683" y="77304"/>
                    </a:lnTo>
                    <a:lnTo>
                      <a:pt x="118104" y="121325"/>
                    </a:lnTo>
                    <a:lnTo>
                      <a:pt x="117567" y="143604"/>
                    </a:lnTo>
                    <a:lnTo>
                      <a:pt x="109246" y="13971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40" name="Forme libre : forme 839">
                <a:extLst>
                  <a:ext uri="{FF2B5EF4-FFF2-40B4-BE49-F238E27FC236}">
                    <a16:creationId xmlns:a16="http://schemas.microsoft.com/office/drawing/2014/main" id="{1562FBB7-9EE2-49CA-83F1-8ECF3446F629}"/>
                  </a:ext>
                </a:extLst>
              </p:cNvPr>
              <p:cNvSpPr/>
              <p:nvPr/>
            </p:nvSpPr>
            <p:spPr>
              <a:xfrm>
                <a:off x="8116191" y="4224368"/>
                <a:ext cx="108843" cy="143066"/>
              </a:xfrm>
              <a:custGeom>
                <a:avLst/>
                <a:gdLst>
                  <a:gd name="connsiteX0" fmla="*/ 98107 w 108843"/>
                  <a:gd name="connsiteY0" fmla="*/ 138101 h 143066"/>
                  <a:gd name="connsiteX1" fmla="*/ 100657 w 108843"/>
                  <a:gd name="connsiteY1" fmla="*/ 143067 h 143066"/>
                  <a:gd name="connsiteX2" fmla="*/ 99583 w 108843"/>
                  <a:gd name="connsiteY2" fmla="*/ 128035 h 143066"/>
                  <a:gd name="connsiteX3" fmla="*/ 108575 w 108843"/>
                  <a:gd name="connsiteY3" fmla="*/ 132196 h 143066"/>
                  <a:gd name="connsiteX4" fmla="*/ 108844 w 108843"/>
                  <a:gd name="connsiteY4" fmla="*/ 116493 h 143066"/>
                  <a:gd name="connsiteX5" fmla="*/ 96362 w 108843"/>
                  <a:gd name="connsiteY5" fmla="*/ 75828 h 143066"/>
                  <a:gd name="connsiteX6" fmla="*/ 92470 w 108843"/>
                  <a:gd name="connsiteY6" fmla="*/ 75828 h 143066"/>
                  <a:gd name="connsiteX7" fmla="*/ 87907 w 108843"/>
                  <a:gd name="connsiteY7" fmla="*/ 94886 h 143066"/>
                  <a:gd name="connsiteX8" fmla="*/ 71131 w 108843"/>
                  <a:gd name="connsiteY8" fmla="*/ 77573 h 143066"/>
                  <a:gd name="connsiteX9" fmla="*/ 79720 w 108843"/>
                  <a:gd name="connsiteY9" fmla="*/ 60126 h 143066"/>
                  <a:gd name="connsiteX10" fmla="*/ 90860 w 108843"/>
                  <a:gd name="connsiteY10" fmla="*/ 58515 h 143066"/>
                  <a:gd name="connsiteX11" fmla="*/ 100791 w 108843"/>
                  <a:gd name="connsiteY11" fmla="*/ 38518 h 143066"/>
                  <a:gd name="connsiteX12" fmla="*/ 88981 w 108843"/>
                  <a:gd name="connsiteY12" fmla="*/ 34760 h 143066"/>
                  <a:gd name="connsiteX13" fmla="*/ 66299 w 108843"/>
                  <a:gd name="connsiteY13" fmla="*/ 35163 h 143066"/>
                  <a:gd name="connsiteX14" fmla="*/ 41068 w 108843"/>
                  <a:gd name="connsiteY14" fmla="*/ 31137 h 143066"/>
                  <a:gd name="connsiteX15" fmla="*/ 38786 w 108843"/>
                  <a:gd name="connsiteY15" fmla="*/ 12213 h 143066"/>
                  <a:gd name="connsiteX16" fmla="*/ 27781 w 108843"/>
                  <a:gd name="connsiteY16" fmla="*/ 10737 h 143066"/>
                  <a:gd name="connsiteX17" fmla="*/ 9931 w 108843"/>
                  <a:gd name="connsiteY17" fmla="*/ 0 h 143066"/>
                  <a:gd name="connsiteX18" fmla="*/ 2818 w 108843"/>
                  <a:gd name="connsiteY18" fmla="*/ 15434 h 143066"/>
                  <a:gd name="connsiteX19" fmla="*/ 21473 w 108843"/>
                  <a:gd name="connsiteY19" fmla="*/ 30465 h 143066"/>
                  <a:gd name="connsiteX20" fmla="*/ 4295 w 108843"/>
                  <a:gd name="connsiteY20" fmla="*/ 41739 h 143066"/>
                  <a:gd name="connsiteX21" fmla="*/ 0 w 108843"/>
                  <a:gd name="connsiteY21" fmla="*/ 49523 h 143066"/>
                  <a:gd name="connsiteX22" fmla="*/ 14763 w 108843"/>
                  <a:gd name="connsiteY22" fmla="*/ 56502 h 143066"/>
                  <a:gd name="connsiteX23" fmla="*/ 10334 w 108843"/>
                  <a:gd name="connsiteY23" fmla="*/ 73681 h 143066"/>
                  <a:gd name="connsiteX24" fmla="*/ 18655 w 108843"/>
                  <a:gd name="connsiteY24" fmla="*/ 93141 h 143066"/>
                  <a:gd name="connsiteX25" fmla="*/ 22413 w 108843"/>
                  <a:gd name="connsiteY25" fmla="*/ 114212 h 143066"/>
                  <a:gd name="connsiteX26" fmla="*/ 30734 w 108843"/>
                  <a:gd name="connsiteY26" fmla="*/ 116359 h 143066"/>
                  <a:gd name="connsiteX27" fmla="*/ 36639 w 108843"/>
                  <a:gd name="connsiteY27" fmla="*/ 118775 h 143066"/>
                  <a:gd name="connsiteX28" fmla="*/ 40397 w 108843"/>
                  <a:gd name="connsiteY28" fmla="*/ 113809 h 143066"/>
                  <a:gd name="connsiteX29" fmla="*/ 50731 w 108843"/>
                  <a:gd name="connsiteY29" fmla="*/ 119043 h 143066"/>
                  <a:gd name="connsiteX30" fmla="*/ 57307 w 108843"/>
                  <a:gd name="connsiteY30" fmla="*/ 106562 h 143066"/>
                  <a:gd name="connsiteX31" fmla="*/ 54623 w 108843"/>
                  <a:gd name="connsiteY31" fmla="*/ 93812 h 143066"/>
                  <a:gd name="connsiteX32" fmla="*/ 80794 w 108843"/>
                  <a:gd name="connsiteY32" fmla="*/ 95020 h 143066"/>
                  <a:gd name="connsiteX33" fmla="*/ 91665 w 108843"/>
                  <a:gd name="connsiteY33" fmla="*/ 111394 h 143066"/>
                  <a:gd name="connsiteX34" fmla="*/ 96765 w 108843"/>
                  <a:gd name="connsiteY34" fmla="*/ 125083 h 14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843" h="143066">
                    <a:moveTo>
                      <a:pt x="98107" y="138101"/>
                    </a:moveTo>
                    <a:lnTo>
                      <a:pt x="100657" y="143067"/>
                    </a:lnTo>
                    <a:lnTo>
                      <a:pt x="99583" y="128035"/>
                    </a:lnTo>
                    <a:lnTo>
                      <a:pt x="108575" y="132196"/>
                    </a:lnTo>
                    <a:lnTo>
                      <a:pt x="108844" y="116493"/>
                    </a:lnTo>
                    <a:lnTo>
                      <a:pt x="96362" y="75828"/>
                    </a:lnTo>
                    <a:lnTo>
                      <a:pt x="92470" y="75828"/>
                    </a:lnTo>
                    <a:lnTo>
                      <a:pt x="87907" y="94886"/>
                    </a:lnTo>
                    <a:lnTo>
                      <a:pt x="71131" y="77573"/>
                    </a:lnTo>
                    <a:lnTo>
                      <a:pt x="79720" y="60126"/>
                    </a:lnTo>
                    <a:lnTo>
                      <a:pt x="90860" y="58515"/>
                    </a:lnTo>
                    <a:lnTo>
                      <a:pt x="100791" y="38518"/>
                    </a:lnTo>
                    <a:lnTo>
                      <a:pt x="88981" y="34760"/>
                    </a:lnTo>
                    <a:lnTo>
                      <a:pt x="66299" y="35163"/>
                    </a:lnTo>
                    <a:lnTo>
                      <a:pt x="41068" y="31137"/>
                    </a:lnTo>
                    <a:lnTo>
                      <a:pt x="38786" y="12213"/>
                    </a:lnTo>
                    <a:lnTo>
                      <a:pt x="27781" y="10737"/>
                    </a:lnTo>
                    <a:lnTo>
                      <a:pt x="9931" y="0"/>
                    </a:lnTo>
                    <a:lnTo>
                      <a:pt x="2818" y="15434"/>
                    </a:lnTo>
                    <a:lnTo>
                      <a:pt x="21473" y="30465"/>
                    </a:lnTo>
                    <a:lnTo>
                      <a:pt x="4295" y="41739"/>
                    </a:lnTo>
                    <a:lnTo>
                      <a:pt x="0" y="49523"/>
                    </a:lnTo>
                    <a:lnTo>
                      <a:pt x="14763" y="56502"/>
                    </a:lnTo>
                    <a:lnTo>
                      <a:pt x="10334" y="73681"/>
                    </a:lnTo>
                    <a:lnTo>
                      <a:pt x="18655" y="93141"/>
                    </a:lnTo>
                    <a:lnTo>
                      <a:pt x="22413" y="114212"/>
                    </a:lnTo>
                    <a:lnTo>
                      <a:pt x="30734" y="116359"/>
                    </a:lnTo>
                    <a:lnTo>
                      <a:pt x="36639" y="118775"/>
                    </a:lnTo>
                    <a:lnTo>
                      <a:pt x="40397" y="113809"/>
                    </a:lnTo>
                    <a:lnTo>
                      <a:pt x="50731" y="119043"/>
                    </a:lnTo>
                    <a:lnTo>
                      <a:pt x="57307" y="106562"/>
                    </a:lnTo>
                    <a:lnTo>
                      <a:pt x="54623" y="93812"/>
                    </a:lnTo>
                    <a:lnTo>
                      <a:pt x="80794" y="95020"/>
                    </a:lnTo>
                    <a:lnTo>
                      <a:pt x="91665" y="111394"/>
                    </a:lnTo>
                    <a:lnTo>
                      <a:pt x="96765" y="12508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2" name="Graphique 3">
              <a:extLst>
                <a:ext uri="{FF2B5EF4-FFF2-40B4-BE49-F238E27FC236}">
                  <a16:creationId xmlns:a16="http://schemas.microsoft.com/office/drawing/2014/main" id="{616266A8-3487-422A-A8BC-254F771775EF}"/>
                </a:ext>
              </a:extLst>
            </p:cNvPr>
            <p:cNvGrpSpPr/>
            <p:nvPr/>
          </p:nvGrpSpPr>
          <p:grpSpPr>
            <a:xfrm>
              <a:off x="5994076" y="3411195"/>
              <a:ext cx="94483" cy="81196"/>
              <a:chOff x="5994076" y="3411195"/>
              <a:chExt cx="94483" cy="81196"/>
            </a:xfrm>
            <a:solidFill>
              <a:srgbClr val="CECECE"/>
            </a:solidFill>
          </p:grpSpPr>
          <p:sp>
            <p:nvSpPr>
              <p:cNvPr id="837" name="Forme libre : forme 836">
                <a:extLst>
                  <a:ext uri="{FF2B5EF4-FFF2-40B4-BE49-F238E27FC236}">
                    <a16:creationId xmlns:a16="http://schemas.microsoft.com/office/drawing/2014/main" id="{9AD9D9AE-7F3B-4FA5-B38B-4931A3A07905}"/>
                  </a:ext>
                </a:extLst>
              </p:cNvPr>
              <p:cNvSpPr/>
              <p:nvPr/>
            </p:nvSpPr>
            <p:spPr>
              <a:xfrm>
                <a:off x="5994076" y="3411195"/>
                <a:ext cx="94483" cy="81196"/>
              </a:xfrm>
              <a:custGeom>
                <a:avLst/>
                <a:gdLst>
                  <a:gd name="connsiteX0" fmla="*/ 81868 w 94483"/>
                  <a:gd name="connsiteY0" fmla="*/ 81197 h 81196"/>
                  <a:gd name="connsiteX1" fmla="*/ 58381 w 94483"/>
                  <a:gd name="connsiteY1" fmla="*/ 62273 h 81196"/>
                  <a:gd name="connsiteX2" fmla="*/ 45497 w 94483"/>
                  <a:gd name="connsiteY2" fmla="*/ 65360 h 81196"/>
                  <a:gd name="connsiteX3" fmla="*/ 27379 w 94483"/>
                  <a:gd name="connsiteY3" fmla="*/ 46302 h 81196"/>
                  <a:gd name="connsiteX4" fmla="*/ 16374 w 94483"/>
                  <a:gd name="connsiteY4" fmla="*/ 31271 h 81196"/>
                  <a:gd name="connsiteX5" fmla="*/ 4295 w 94483"/>
                  <a:gd name="connsiteY5" fmla="*/ 30600 h 81196"/>
                  <a:gd name="connsiteX6" fmla="*/ 0 w 94483"/>
                  <a:gd name="connsiteY6" fmla="*/ 13824 h 81196"/>
                  <a:gd name="connsiteX7" fmla="*/ 21876 w 94483"/>
                  <a:gd name="connsiteY7" fmla="*/ 5368 h 81196"/>
                  <a:gd name="connsiteX8" fmla="*/ 39994 w 94483"/>
                  <a:gd name="connsiteY8" fmla="*/ 8455 h 81196"/>
                  <a:gd name="connsiteX9" fmla="*/ 63615 w 94483"/>
                  <a:gd name="connsiteY9" fmla="*/ 0 h 81196"/>
                  <a:gd name="connsiteX10" fmla="*/ 80123 w 94483"/>
                  <a:gd name="connsiteY10" fmla="*/ 18118 h 81196"/>
                  <a:gd name="connsiteX11" fmla="*/ 94483 w 94483"/>
                  <a:gd name="connsiteY11" fmla="*/ 27647 h 81196"/>
                  <a:gd name="connsiteX12" fmla="*/ 91396 w 94483"/>
                  <a:gd name="connsiteY12" fmla="*/ 56368 h 81196"/>
                  <a:gd name="connsiteX13" fmla="*/ 84820 w 94483"/>
                  <a:gd name="connsiteY13" fmla="*/ 57710 h 8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83" h="81196">
                    <a:moveTo>
                      <a:pt x="81868" y="81197"/>
                    </a:moveTo>
                    <a:lnTo>
                      <a:pt x="58381" y="62273"/>
                    </a:lnTo>
                    <a:lnTo>
                      <a:pt x="45497" y="65360"/>
                    </a:lnTo>
                    <a:lnTo>
                      <a:pt x="27379" y="46302"/>
                    </a:lnTo>
                    <a:lnTo>
                      <a:pt x="16374" y="31271"/>
                    </a:lnTo>
                    <a:lnTo>
                      <a:pt x="4295" y="30600"/>
                    </a:lnTo>
                    <a:lnTo>
                      <a:pt x="0" y="13824"/>
                    </a:lnTo>
                    <a:lnTo>
                      <a:pt x="21876" y="5368"/>
                    </a:lnTo>
                    <a:lnTo>
                      <a:pt x="39994" y="8455"/>
                    </a:lnTo>
                    <a:lnTo>
                      <a:pt x="63615" y="0"/>
                    </a:lnTo>
                    <a:lnTo>
                      <a:pt x="80123" y="18118"/>
                    </a:lnTo>
                    <a:lnTo>
                      <a:pt x="94483" y="27647"/>
                    </a:lnTo>
                    <a:lnTo>
                      <a:pt x="91396" y="56368"/>
                    </a:lnTo>
                    <a:lnTo>
                      <a:pt x="84820" y="577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38" name="Forme libre : forme 837">
                <a:extLst>
                  <a:ext uri="{FF2B5EF4-FFF2-40B4-BE49-F238E27FC236}">
                    <a16:creationId xmlns:a16="http://schemas.microsoft.com/office/drawing/2014/main" id="{39EBA016-214F-456B-AAB0-E310C2BB4474}"/>
                  </a:ext>
                </a:extLst>
              </p:cNvPr>
              <p:cNvSpPr/>
              <p:nvPr/>
            </p:nvSpPr>
            <p:spPr>
              <a:xfrm>
                <a:off x="5998639" y="3415624"/>
                <a:ext cx="85759" cy="69520"/>
              </a:xfrm>
              <a:custGeom>
                <a:avLst/>
                <a:gdLst>
                  <a:gd name="connsiteX0" fmla="*/ 54758 w 85759"/>
                  <a:gd name="connsiteY0" fmla="*/ 53684 h 69520"/>
                  <a:gd name="connsiteX1" fmla="*/ 74352 w 85759"/>
                  <a:gd name="connsiteY1" fmla="*/ 69520 h 69520"/>
                  <a:gd name="connsiteX2" fmla="*/ 76902 w 85759"/>
                  <a:gd name="connsiteY2" fmla="*/ 50194 h 69520"/>
                  <a:gd name="connsiteX3" fmla="*/ 83210 w 85759"/>
                  <a:gd name="connsiteY3" fmla="*/ 48718 h 69520"/>
                  <a:gd name="connsiteX4" fmla="*/ 85760 w 85759"/>
                  <a:gd name="connsiteY4" fmla="*/ 25097 h 69520"/>
                  <a:gd name="connsiteX5" fmla="*/ 73144 w 85759"/>
                  <a:gd name="connsiteY5" fmla="*/ 16508 h 69520"/>
                  <a:gd name="connsiteX6" fmla="*/ 57978 w 85759"/>
                  <a:gd name="connsiteY6" fmla="*/ 0 h 69520"/>
                  <a:gd name="connsiteX7" fmla="*/ 35834 w 85759"/>
                  <a:gd name="connsiteY7" fmla="*/ 7918 h 69520"/>
                  <a:gd name="connsiteX8" fmla="*/ 17716 w 85759"/>
                  <a:gd name="connsiteY8" fmla="*/ 4832 h 69520"/>
                  <a:gd name="connsiteX9" fmla="*/ 0 w 85759"/>
                  <a:gd name="connsiteY9" fmla="*/ 11810 h 69520"/>
                  <a:gd name="connsiteX10" fmla="*/ 2819 w 85759"/>
                  <a:gd name="connsiteY10" fmla="*/ 22547 h 69520"/>
                  <a:gd name="connsiteX11" fmla="*/ 13824 w 85759"/>
                  <a:gd name="connsiteY11" fmla="*/ 23084 h 69520"/>
                  <a:gd name="connsiteX12" fmla="*/ 25768 w 85759"/>
                  <a:gd name="connsiteY12" fmla="*/ 39458 h 69520"/>
                  <a:gd name="connsiteX13" fmla="*/ 42142 w 85759"/>
                  <a:gd name="connsiteY13" fmla="*/ 56636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59" h="69520">
                    <a:moveTo>
                      <a:pt x="54758" y="53684"/>
                    </a:moveTo>
                    <a:lnTo>
                      <a:pt x="74352" y="69520"/>
                    </a:lnTo>
                    <a:lnTo>
                      <a:pt x="76902" y="50194"/>
                    </a:lnTo>
                    <a:lnTo>
                      <a:pt x="83210" y="48718"/>
                    </a:lnTo>
                    <a:lnTo>
                      <a:pt x="85760" y="25097"/>
                    </a:lnTo>
                    <a:lnTo>
                      <a:pt x="73144" y="16508"/>
                    </a:lnTo>
                    <a:lnTo>
                      <a:pt x="57978" y="0"/>
                    </a:lnTo>
                    <a:lnTo>
                      <a:pt x="35834" y="7918"/>
                    </a:lnTo>
                    <a:lnTo>
                      <a:pt x="17716" y="4832"/>
                    </a:lnTo>
                    <a:lnTo>
                      <a:pt x="0" y="11810"/>
                    </a:lnTo>
                    <a:lnTo>
                      <a:pt x="2819" y="22547"/>
                    </a:lnTo>
                    <a:lnTo>
                      <a:pt x="13824" y="23084"/>
                    </a:lnTo>
                    <a:lnTo>
                      <a:pt x="25768" y="39458"/>
                    </a:lnTo>
                    <a:lnTo>
                      <a:pt x="42142" y="56636"/>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3" name="Graphique 3">
              <a:extLst>
                <a:ext uri="{FF2B5EF4-FFF2-40B4-BE49-F238E27FC236}">
                  <a16:creationId xmlns:a16="http://schemas.microsoft.com/office/drawing/2014/main" id="{BB5B3EED-9C04-479A-897E-FB0C667BEE8D}"/>
                </a:ext>
              </a:extLst>
            </p:cNvPr>
            <p:cNvGrpSpPr/>
            <p:nvPr/>
          </p:nvGrpSpPr>
          <p:grpSpPr>
            <a:xfrm>
              <a:off x="5796789" y="4518286"/>
              <a:ext cx="193261" cy="142932"/>
              <a:chOff x="5796789" y="4518286"/>
              <a:chExt cx="193261" cy="142932"/>
            </a:xfrm>
            <a:solidFill>
              <a:srgbClr val="CECECE"/>
            </a:solidFill>
          </p:grpSpPr>
          <p:sp>
            <p:nvSpPr>
              <p:cNvPr id="835" name="Forme libre : forme 834">
                <a:extLst>
                  <a:ext uri="{FF2B5EF4-FFF2-40B4-BE49-F238E27FC236}">
                    <a16:creationId xmlns:a16="http://schemas.microsoft.com/office/drawing/2014/main" id="{17EA35D6-60FB-4F18-8135-541AD4FE2E19}"/>
                  </a:ext>
                </a:extLst>
              </p:cNvPr>
              <p:cNvSpPr/>
              <p:nvPr/>
            </p:nvSpPr>
            <p:spPr>
              <a:xfrm>
                <a:off x="5796789" y="4518286"/>
                <a:ext cx="193261" cy="142932"/>
              </a:xfrm>
              <a:custGeom>
                <a:avLst/>
                <a:gdLst>
                  <a:gd name="connsiteX0" fmla="*/ 30331 w 193261"/>
                  <a:gd name="connsiteY0" fmla="*/ 142933 h 142932"/>
                  <a:gd name="connsiteX1" fmla="*/ 17716 w 193261"/>
                  <a:gd name="connsiteY1" fmla="*/ 136893 h 142932"/>
                  <a:gd name="connsiteX2" fmla="*/ 13287 w 193261"/>
                  <a:gd name="connsiteY2" fmla="*/ 128707 h 142932"/>
                  <a:gd name="connsiteX3" fmla="*/ 1879 w 193261"/>
                  <a:gd name="connsiteY3" fmla="*/ 122936 h 142932"/>
                  <a:gd name="connsiteX4" fmla="*/ 0 w 193261"/>
                  <a:gd name="connsiteY4" fmla="*/ 106830 h 142932"/>
                  <a:gd name="connsiteX5" fmla="*/ 6710 w 193261"/>
                  <a:gd name="connsiteY5" fmla="*/ 96094 h 142932"/>
                  <a:gd name="connsiteX6" fmla="*/ 6174 w 193261"/>
                  <a:gd name="connsiteY6" fmla="*/ 87370 h 142932"/>
                  <a:gd name="connsiteX7" fmla="*/ 26037 w 193261"/>
                  <a:gd name="connsiteY7" fmla="*/ 66434 h 142932"/>
                  <a:gd name="connsiteX8" fmla="*/ 29660 w 193261"/>
                  <a:gd name="connsiteY8" fmla="*/ 48986 h 142932"/>
                  <a:gd name="connsiteX9" fmla="*/ 37713 w 193261"/>
                  <a:gd name="connsiteY9" fmla="*/ 41739 h 142932"/>
                  <a:gd name="connsiteX10" fmla="*/ 50060 w 193261"/>
                  <a:gd name="connsiteY10" fmla="*/ 45094 h 142932"/>
                  <a:gd name="connsiteX11" fmla="*/ 59052 w 193261"/>
                  <a:gd name="connsiteY11" fmla="*/ 40665 h 142932"/>
                  <a:gd name="connsiteX12" fmla="*/ 62407 w 193261"/>
                  <a:gd name="connsiteY12" fmla="*/ 34089 h 142932"/>
                  <a:gd name="connsiteX13" fmla="*/ 62944 w 193261"/>
                  <a:gd name="connsiteY13" fmla="*/ 33821 h 142932"/>
                  <a:gd name="connsiteX14" fmla="*/ 81733 w 193261"/>
                  <a:gd name="connsiteY14" fmla="*/ 22816 h 142932"/>
                  <a:gd name="connsiteX15" fmla="*/ 86431 w 193261"/>
                  <a:gd name="connsiteY15" fmla="*/ 14763 h 142932"/>
                  <a:gd name="connsiteX16" fmla="*/ 86967 w 193261"/>
                  <a:gd name="connsiteY16" fmla="*/ 14495 h 142932"/>
                  <a:gd name="connsiteX17" fmla="*/ 110051 w 193261"/>
                  <a:gd name="connsiteY17" fmla="*/ 4026 h 142932"/>
                  <a:gd name="connsiteX18" fmla="*/ 125083 w 193261"/>
                  <a:gd name="connsiteY18" fmla="*/ 0 h 142932"/>
                  <a:gd name="connsiteX19" fmla="*/ 131390 w 193261"/>
                  <a:gd name="connsiteY19" fmla="*/ 4966 h 142932"/>
                  <a:gd name="connsiteX20" fmla="*/ 148838 w 193261"/>
                  <a:gd name="connsiteY20" fmla="*/ 4966 h 142932"/>
                  <a:gd name="connsiteX21" fmla="*/ 146556 w 193261"/>
                  <a:gd name="connsiteY21" fmla="*/ 19058 h 142932"/>
                  <a:gd name="connsiteX22" fmla="*/ 149643 w 193261"/>
                  <a:gd name="connsiteY22" fmla="*/ 29794 h 142932"/>
                  <a:gd name="connsiteX23" fmla="*/ 163869 w 193261"/>
                  <a:gd name="connsiteY23" fmla="*/ 46571 h 142932"/>
                  <a:gd name="connsiteX24" fmla="*/ 164406 w 193261"/>
                  <a:gd name="connsiteY24" fmla="*/ 57844 h 142932"/>
                  <a:gd name="connsiteX25" fmla="*/ 193261 w 193261"/>
                  <a:gd name="connsiteY25" fmla="*/ 63615 h 142932"/>
                  <a:gd name="connsiteX26" fmla="*/ 192456 w 193261"/>
                  <a:gd name="connsiteY26" fmla="*/ 83075 h 142932"/>
                  <a:gd name="connsiteX27" fmla="*/ 186282 w 193261"/>
                  <a:gd name="connsiteY27" fmla="*/ 91665 h 142932"/>
                  <a:gd name="connsiteX28" fmla="*/ 174472 w 193261"/>
                  <a:gd name="connsiteY28" fmla="*/ 93946 h 142932"/>
                  <a:gd name="connsiteX29" fmla="*/ 169506 w 193261"/>
                  <a:gd name="connsiteY29" fmla="*/ 104817 h 142932"/>
                  <a:gd name="connsiteX30" fmla="*/ 159574 w 193261"/>
                  <a:gd name="connsiteY30" fmla="*/ 107904 h 142932"/>
                  <a:gd name="connsiteX31" fmla="*/ 137833 w 193261"/>
                  <a:gd name="connsiteY31" fmla="*/ 107367 h 142932"/>
                  <a:gd name="connsiteX32" fmla="*/ 126693 w 193261"/>
                  <a:gd name="connsiteY32" fmla="*/ 105623 h 142932"/>
                  <a:gd name="connsiteX33" fmla="*/ 118775 w 193261"/>
                  <a:gd name="connsiteY33" fmla="*/ 109649 h 142932"/>
                  <a:gd name="connsiteX34" fmla="*/ 107233 w 193261"/>
                  <a:gd name="connsiteY34" fmla="*/ 107636 h 142932"/>
                  <a:gd name="connsiteX35" fmla="*/ 66433 w 193261"/>
                  <a:gd name="connsiteY35" fmla="*/ 108844 h 142932"/>
                  <a:gd name="connsiteX36" fmla="*/ 65897 w 193261"/>
                  <a:gd name="connsiteY36" fmla="*/ 121191 h 142932"/>
                  <a:gd name="connsiteX37" fmla="*/ 69923 w 193261"/>
                  <a:gd name="connsiteY37" fmla="*/ 142933 h 142932"/>
                  <a:gd name="connsiteX38" fmla="*/ 50194 w 193261"/>
                  <a:gd name="connsiteY38" fmla="*/ 135417 h 142932"/>
                  <a:gd name="connsiteX39" fmla="*/ 39458 w 193261"/>
                  <a:gd name="connsiteY39" fmla="*/ 136356 h 14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3261" h="142932">
                    <a:moveTo>
                      <a:pt x="30331" y="142933"/>
                    </a:moveTo>
                    <a:lnTo>
                      <a:pt x="17716" y="136893"/>
                    </a:lnTo>
                    <a:lnTo>
                      <a:pt x="13287" y="128707"/>
                    </a:lnTo>
                    <a:lnTo>
                      <a:pt x="1879" y="122936"/>
                    </a:lnTo>
                    <a:lnTo>
                      <a:pt x="0" y="106830"/>
                    </a:lnTo>
                    <a:lnTo>
                      <a:pt x="6710" y="96094"/>
                    </a:lnTo>
                    <a:lnTo>
                      <a:pt x="6174" y="87370"/>
                    </a:lnTo>
                    <a:lnTo>
                      <a:pt x="26037" y="66434"/>
                    </a:lnTo>
                    <a:lnTo>
                      <a:pt x="29660" y="48986"/>
                    </a:lnTo>
                    <a:lnTo>
                      <a:pt x="37713" y="41739"/>
                    </a:lnTo>
                    <a:lnTo>
                      <a:pt x="50060" y="45094"/>
                    </a:lnTo>
                    <a:lnTo>
                      <a:pt x="59052" y="40665"/>
                    </a:lnTo>
                    <a:lnTo>
                      <a:pt x="62407" y="34089"/>
                    </a:lnTo>
                    <a:lnTo>
                      <a:pt x="62944" y="33821"/>
                    </a:lnTo>
                    <a:lnTo>
                      <a:pt x="81733" y="22816"/>
                    </a:lnTo>
                    <a:lnTo>
                      <a:pt x="86431" y="14763"/>
                    </a:lnTo>
                    <a:lnTo>
                      <a:pt x="86967" y="14495"/>
                    </a:lnTo>
                    <a:lnTo>
                      <a:pt x="110051" y="4026"/>
                    </a:lnTo>
                    <a:lnTo>
                      <a:pt x="125083" y="0"/>
                    </a:lnTo>
                    <a:lnTo>
                      <a:pt x="131390" y="4966"/>
                    </a:lnTo>
                    <a:lnTo>
                      <a:pt x="148838" y="4966"/>
                    </a:lnTo>
                    <a:lnTo>
                      <a:pt x="146556" y="19058"/>
                    </a:lnTo>
                    <a:lnTo>
                      <a:pt x="149643" y="29794"/>
                    </a:lnTo>
                    <a:lnTo>
                      <a:pt x="163869" y="46571"/>
                    </a:lnTo>
                    <a:lnTo>
                      <a:pt x="164406" y="57844"/>
                    </a:lnTo>
                    <a:lnTo>
                      <a:pt x="193261" y="63615"/>
                    </a:lnTo>
                    <a:lnTo>
                      <a:pt x="192456" y="83075"/>
                    </a:lnTo>
                    <a:lnTo>
                      <a:pt x="186282" y="91665"/>
                    </a:lnTo>
                    <a:lnTo>
                      <a:pt x="174472" y="93946"/>
                    </a:lnTo>
                    <a:lnTo>
                      <a:pt x="169506" y="104817"/>
                    </a:lnTo>
                    <a:lnTo>
                      <a:pt x="159574" y="107904"/>
                    </a:lnTo>
                    <a:lnTo>
                      <a:pt x="137833" y="107367"/>
                    </a:lnTo>
                    <a:lnTo>
                      <a:pt x="126693" y="105623"/>
                    </a:lnTo>
                    <a:lnTo>
                      <a:pt x="118775" y="109649"/>
                    </a:lnTo>
                    <a:lnTo>
                      <a:pt x="107233" y="107636"/>
                    </a:lnTo>
                    <a:lnTo>
                      <a:pt x="66433" y="108844"/>
                    </a:lnTo>
                    <a:lnTo>
                      <a:pt x="65897" y="121191"/>
                    </a:lnTo>
                    <a:lnTo>
                      <a:pt x="69923" y="142933"/>
                    </a:lnTo>
                    <a:lnTo>
                      <a:pt x="50194" y="135417"/>
                    </a:lnTo>
                    <a:lnTo>
                      <a:pt x="39458" y="13635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36" name="Forme libre : forme 835">
                <a:extLst>
                  <a:ext uri="{FF2B5EF4-FFF2-40B4-BE49-F238E27FC236}">
                    <a16:creationId xmlns:a16="http://schemas.microsoft.com/office/drawing/2014/main" id="{025106E3-90C2-4D4B-8B7F-E2378A310384}"/>
                  </a:ext>
                </a:extLst>
              </p:cNvPr>
              <p:cNvSpPr/>
              <p:nvPr/>
            </p:nvSpPr>
            <p:spPr>
              <a:xfrm>
                <a:off x="5800681" y="4522446"/>
                <a:ext cx="185343" cy="134343"/>
              </a:xfrm>
              <a:custGeom>
                <a:avLst/>
                <a:gdLst>
                  <a:gd name="connsiteX0" fmla="*/ 16508 w 185343"/>
                  <a:gd name="connsiteY0" fmla="*/ 129780 h 134343"/>
                  <a:gd name="connsiteX1" fmla="*/ 26037 w 185343"/>
                  <a:gd name="connsiteY1" fmla="*/ 134343 h 134343"/>
                  <a:gd name="connsiteX2" fmla="*/ 34224 w 185343"/>
                  <a:gd name="connsiteY2" fmla="*/ 128438 h 134343"/>
                  <a:gd name="connsiteX3" fmla="*/ 46839 w 185343"/>
                  <a:gd name="connsiteY3" fmla="*/ 127364 h 134343"/>
                  <a:gd name="connsiteX4" fmla="*/ 61065 w 185343"/>
                  <a:gd name="connsiteY4" fmla="*/ 132733 h 134343"/>
                  <a:gd name="connsiteX5" fmla="*/ 58247 w 185343"/>
                  <a:gd name="connsiteY5" fmla="*/ 117299 h 134343"/>
                  <a:gd name="connsiteX6" fmla="*/ 58918 w 185343"/>
                  <a:gd name="connsiteY6" fmla="*/ 100925 h 134343"/>
                  <a:gd name="connsiteX7" fmla="*/ 103609 w 185343"/>
                  <a:gd name="connsiteY7" fmla="*/ 99717 h 134343"/>
                  <a:gd name="connsiteX8" fmla="*/ 114346 w 185343"/>
                  <a:gd name="connsiteY8" fmla="*/ 101462 h 134343"/>
                  <a:gd name="connsiteX9" fmla="*/ 122265 w 185343"/>
                  <a:gd name="connsiteY9" fmla="*/ 97436 h 134343"/>
                  <a:gd name="connsiteX10" fmla="*/ 134343 w 185343"/>
                  <a:gd name="connsiteY10" fmla="*/ 99449 h 134343"/>
                  <a:gd name="connsiteX11" fmla="*/ 155414 w 185343"/>
                  <a:gd name="connsiteY11" fmla="*/ 99986 h 134343"/>
                  <a:gd name="connsiteX12" fmla="*/ 162796 w 185343"/>
                  <a:gd name="connsiteY12" fmla="*/ 97436 h 134343"/>
                  <a:gd name="connsiteX13" fmla="*/ 167896 w 185343"/>
                  <a:gd name="connsiteY13" fmla="*/ 86431 h 134343"/>
                  <a:gd name="connsiteX14" fmla="*/ 180243 w 185343"/>
                  <a:gd name="connsiteY14" fmla="*/ 84149 h 134343"/>
                  <a:gd name="connsiteX15" fmla="*/ 184806 w 185343"/>
                  <a:gd name="connsiteY15" fmla="*/ 77573 h 134343"/>
                  <a:gd name="connsiteX16" fmla="*/ 185343 w 185343"/>
                  <a:gd name="connsiteY16" fmla="*/ 62541 h 134343"/>
                  <a:gd name="connsiteX17" fmla="*/ 156890 w 185343"/>
                  <a:gd name="connsiteY17" fmla="*/ 56905 h 134343"/>
                  <a:gd name="connsiteX18" fmla="*/ 156220 w 185343"/>
                  <a:gd name="connsiteY18" fmla="*/ 43886 h 134343"/>
                  <a:gd name="connsiteX19" fmla="*/ 142262 w 185343"/>
                  <a:gd name="connsiteY19" fmla="*/ 27110 h 134343"/>
                  <a:gd name="connsiteX20" fmla="*/ 138773 w 185343"/>
                  <a:gd name="connsiteY20" fmla="*/ 15166 h 134343"/>
                  <a:gd name="connsiteX21" fmla="*/ 140383 w 185343"/>
                  <a:gd name="connsiteY21" fmla="*/ 4563 h 134343"/>
                  <a:gd name="connsiteX22" fmla="*/ 126157 w 185343"/>
                  <a:gd name="connsiteY22" fmla="*/ 4697 h 134343"/>
                  <a:gd name="connsiteX23" fmla="*/ 120252 w 185343"/>
                  <a:gd name="connsiteY23" fmla="*/ 0 h 134343"/>
                  <a:gd name="connsiteX24" fmla="*/ 107502 w 185343"/>
                  <a:gd name="connsiteY24" fmla="*/ 3355 h 134343"/>
                  <a:gd name="connsiteX25" fmla="*/ 85223 w 185343"/>
                  <a:gd name="connsiteY25" fmla="*/ 13689 h 134343"/>
                  <a:gd name="connsiteX26" fmla="*/ 80660 w 185343"/>
                  <a:gd name="connsiteY26" fmla="*/ 21473 h 134343"/>
                  <a:gd name="connsiteX27" fmla="*/ 80257 w 185343"/>
                  <a:gd name="connsiteY27" fmla="*/ 21742 h 134343"/>
                  <a:gd name="connsiteX28" fmla="*/ 61468 w 185343"/>
                  <a:gd name="connsiteY28" fmla="*/ 32747 h 134343"/>
                  <a:gd name="connsiteX29" fmla="*/ 58113 w 185343"/>
                  <a:gd name="connsiteY29" fmla="*/ 39323 h 134343"/>
                  <a:gd name="connsiteX30" fmla="*/ 46571 w 185343"/>
                  <a:gd name="connsiteY30" fmla="*/ 45094 h 134343"/>
                  <a:gd name="connsiteX31" fmla="*/ 34761 w 185343"/>
                  <a:gd name="connsiteY31" fmla="*/ 41739 h 134343"/>
                  <a:gd name="connsiteX32" fmla="*/ 29258 w 185343"/>
                  <a:gd name="connsiteY32" fmla="*/ 46839 h 134343"/>
                  <a:gd name="connsiteX33" fmla="*/ 25634 w 185343"/>
                  <a:gd name="connsiteY33" fmla="*/ 64018 h 134343"/>
                  <a:gd name="connsiteX34" fmla="*/ 25231 w 185343"/>
                  <a:gd name="connsiteY34" fmla="*/ 64420 h 134343"/>
                  <a:gd name="connsiteX35" fmla="*/ 6174 w 185343"/>
                  <a:gd name="connsiteY35" fmla="*/ 84686 h 134343"/>
                  <a:gd name="connsiteX36" fmla="*/ 6845 w 185343"/>
                  <a:gd name="connsiteY36" fmla="*/ 92873 h 134343"/>
                  <a:gd name="connsiteX37" fmla="*/ 0 w 185343"/>
                  <a:gd name="connsiteY37" fmla="*/ 103609 h 134343"/>
                  <a:gd name="connsiteX38" fmla="*/ 1477 w 185343"/>
                  <a:gd name="connsiteY38" fmla="*/ 116359 h 134343"/>
                  <a:gd name="connsiteX39" fmla="*/ 12213 w 185343"/>
                  <a:gd name="connsiteY39" fmla="*/ 121593 h 1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5343" h="134343">
                    <a:moveTo>
                      <a:pt x="16508" y="129780"/>
                    </a:moveTo>
                    <a:lnTo>
                      <a:pt x="26037" y="134343"/>
                    </a:lnTo>
                    <a:lnTo>
                      <a:pt x="34224" y="128438"/>
                    </a:lnTo>
                    <a:lnTo>
                      <a:pt x="46839" y="127364"/>
                    </a:lnTo>
                    <a:lnTo>
                      <a:pt x="61065" y="132733"/>
                    </a:lnTo>
                    <a:lnTo>
                      <a:pt x="58247" y="117299"/>
                    </a:lnTo>
                    <a:lnTo>
                      <a:pt x="58918" y="100925"/>
                    </a:lnTo>
                    <a:lnTo>
                      <a:pt x="103609" y="99717"/>
                    </a:lnTo>
                    <a:lnTo>
                      <a:pt x="114346" y="101462"/>
                    </a:lnTo>
                    <a:lnTo>
                      <a:pt x="122265" y="97436"/>
                    </a:lnTo>
                    <a:lnTo>
                      <a:pt x="134343" y="99449"/>
                    </a:lnTo>
                    <a:lnTo>
                      <a:pt x="155414" y="99986"/>
                    </a:lnTo>
                    <a:lnTo>
                      <a:pt x="162796" y="97436"/>
                    </a:lnTo>
                    <a:lnTo>
                      <a:pt x="167896" y="86431"/>
                    </a:lnTo>
                    <a:lnTo>
                      <a:pt x="180243" y="84149"/>
                    </a:lnTo>
                    <a:lnTo>
                      <a:pt x="184806" y="77573"/>
                    </a:lnTo>
                    <a:lnTo>
                      <a:pt x="185343" y="62541"/>
                    </a:lnTo>
                    <a:lnTo>
                      <a:pt x="156890" y="56905"/>
                    </a:lnTo>
                    <a:lnTo>
                      <a:pt x="156220" y="43886"/>
                    </a:lnTo>
                    <a:lnTo>
                      <a:pt x="142262" y="27110"/>
                    </a:lnTo>
                    <a:lnTo>
                      <a:pt x="138773" y="15166"/>
                    </a:lnTo>
                    <a:lnTo>
                      <a:pt x="140383" y="4563"/>
                    </a:lnTo>
                    <a:lnTo>
                      <a:pt x="126157" y="4697"/>
                    </a:lnTo>
                    <a:lnTo>
                      <a:pt x="120252" y="0"/>
                    </a:lnTo>
                    <a:lnTo>
                      <a:pt x="107502" y="3355"/>
                    </a:lnTo>
                    <a:lnTo>
                      <a:pt x="85223" y="13689"/>
                    </a:lnTo>
                    <a:lnTo>
                      <a:pt x="80660" y="21473"/>
                    </a:lnTo>
                    <a:lnTo>
                      <a:pt x="80257" y="21742"/>
                    </a:lnTo>
                    <a:lnTo>
                      <a:pt x="61468" y="32747"/>
                    </a:lnTo>
                    <a:lnTo>
                      <a:pt x="58113" y="39323"/>
                    </a:lnTo>
                    <a:lnTo>
                      <a:pt x="46571" y="45094"/>
                    </a:lnTo>
                    <a:lnTo>
                      <a:pt x="34761" y="41739"/>
                    </a:lnTo>
                    <a:lnTo>
                      <a:pt x="29258" y="46839"/>
                    </a:lnTo>
                    <a:lnTo>
                      <a:pt x="25634" y="64018"/>
                    </a:lnTo>
                    <a:lnTo>
                      <a:pt x="25231" y="64420"/>
                    </a:lnTo>
                    <a:lnTo>
                      <a:pt x="6174" y="84686"/>
                    </a:lnTo>
                    <a:lnTo>
                      <a:pt x="6845" y="92873"/>
                    </a:lnTo>
                    <a:lnTo>
                      <a:pt x="0" y="103609"/>
                    </a:lnTo>
                    <a:lnTo>
                      <a:pt x="1477" y="116359"/>
                    </a:lnTo>
                    <a:lnTo>
                      <a:pt x="12213" y="12159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4" name="Graphique 3">
              <a:extLst>
                <a:ext uri="{FF2B5EF4-FFF2-40B4-BE49-F238E27FC236}">
                  <a16:creationId xmlns:a16="http://schemas.microsoft.com/office/drawing/2014/main" id="{FEE250DA-059F-4751-82D0-78E085C66EA1}"/>
                </a:ext>
              </a:extLst>
            </p:cNvPr>
            <p:cNvGrpSpPr/>
            <p:nvPr/>
          </p:nvGrpSpPr>
          <p:grpSpPr>
            <a:xfrm>
              <a:off x="6485147" y="3676526"/>
              <a:ext cx="159171" cy="106293"/>
              <a:chOff x="6485147" y="3676526"/>
              <a:chExt cx="159171" cy="106293"/>
            </a:xfrm>
            <a:solidFill>
              <a:srgbClr val="CECECE"/>
            </a:solidFill>
          </p:grpSpPr>
          <p:sp>
            <p:nvSpPr>
              <p:cNvPr id="833" name="Forme libre : forme 832">
                <a:extLst>
                  <a:ext uri="{FF2B5EF4-FFF2-40B4-BE49-F238E27FC236}">
                    <a16:creationId xmlns:a16="http://schemas.microsoft.com/office/drawing/2014/main" id="{3485D2EA-CF92-48EF-91E3-122E82CD0B8B}"/>
                  </a:ext>
                </a:extLst>
              </p:cNvPr>
              <p:cNvSpPr/>
              <p:nvPr/>
            </p:nvSpPr>
            <p:spPr>
              <a:xfrm>
                <a:off x="6485147" y="3676526"/>
                <a:ext cx="159171" cy="106293"/>
              </a:xfrm>
              <a:custGeom>
                <a:avLst/>
                <a:gdLst>
                  <a:gd name="connsiteX0" fmla="*/ 71936 w 159171"/>
                  <a:gd name="connsiteY0" fmla="*/ 106294 h 106293"/>
                  <a:gd name="connsiteX1" fmla="*/ 54891 w 159171"/>
                  <a:gd name="connsiteY1" fmla="*/ 95020 h 106293"/>
                  <a:gd name="connsiteX2" fmla="*/ 35565 w 159171"/>
                  <a:gd name="connsiteY2" fmla="*/ 103878 h 106293"/>
                  <a:gd name="connsiteX3" fmla="*/ 35029 w 159171"/>
                  <a:gd name="connsiteY3" fmla="*/ 103878 h 106293"/>
                  <a:gd name="connsiteX4" fmla="*/ 15166 w 159171"/>
                  <a:gd name="connsiteY4" fmla="*/ 102804 h 106293"/>
                  <a:gd name="connsiteX5" fmla="*/ 13287 w 159171"/>
                  <a:gd name="connsiteY5" fmla="*/ 80123 h 106293"/>
                  <a:gd name="connsiteX6" fmla="*/ 0 w 159171"/>
                  <a:gd name="connsiteY6" fmla="*/ 68581 h 106293"/>
                  <a:gd name="connsiteX7" fmla="*/ 4429 w 159171"/>
                  <a:gd name="connsiteY7" fmla="*/ 63615 h 106293"/>
                  <a:gd name="connsiteX8" fmla="*/ 1879 w 159171"/>
                  <a:gd name="connsiteY8" fmla="*/ 59991 h 106293"/>
                  <a:gd name="connsiteX9" fmla="*/ 6845 w 159171"/>
                  <a:gd name="connsiteY9" fmla="*/ 47778 h 106293"/>
                  <a:gd name="connsiteX10" fmla="*/ 15166 w 159171"/>
                  <a:gd name="connsiteY10" fmla="*/ 38518 h 106293"/>
                  <a:gd name="connsiteX11" fmla="*/ 3892 w 159171"/>
                  <a:gd name="connsiteY11" fmla="*/ 24694 h 106293"/>
                  <a:gd name="connsiteX12" fmla="*/ 1476 w 159171"/>
                  <a:gd name="connsiteY12" fmla="*/ 10871 h 106293"/>
                  <a:gd name="connsiteX13" fmla="*/ 9932 w 159171"/>
                  <a:gd name="connsiteY13" fmla="*/ 0 h 106293"/>
                  <a:gd name="connsiteX14" fmla="*/ 17715 w 159171"/>
                  <a:gd name="connsiteY14" fmla="*/ 15434 h 106293"/>
                  <a:gd name="connsiteX15" fmla="*/ 26305 w 159171"/>
                  <a:gd name="connsiteY15" fmla="*/ 13152 h 106293"/>
                  <a:gd name="connsiteX16" fmla="*/ 45765 w 159171"/>
                  <a:gd name="connsiteY16" fmla="*/ 18655 h 106293"/>
                  <a:gd name="connsiteX17" fmla="*/ 81062 w 159171"/>
                  <a:gd name="connsiteY17" fmla="*/ 20400 h 106293"/>
                  <a:gd name="connsiteX18" fmla="*/ 93410 w 159171"/>
                  <a:gd name="connsiteY18" fmla="*/ 11676 h 106293"/>
                  <a:gd name="connsiteX19" fmla="*/ 123338 w 159171"/>
                  <a:gd name="connsiteY19" fmla="*/ 3489 h 106293"/>
                  <a:gd name="connsiteX20" fmla="*/ 141859 w 159171"/>
                  <a:gd name="connsiteY20" fmla="*/ 16239 h 106293"/>
                  <a:gd name="connsiteX21" fmla="*/ 159172 w 159171"/>
                  <a:gd name="connsiteY21" fmla="*/ 20668 h 106293"/>
                  <a:gd name="connsiteX22" fmla="*/ 144409 w 159171"/>
                  <a:gd name="connsiteY22" fmla="*/ 36773 h 106293"/>
                  <a:gd name="connsiteX23" fmla="*/ 135820 w 159171"/>
                  <a:gd name="connsiteY23" fmla="*/ 59723 h 106293"/>
                  <a:gd name="connsiteX24" fmla="*/ 144812 w 159171"/>
                  <a:gd name="connsiteY24" fmla="*/ 81465 h 106293"/>
                  <a:gd name="connsiteX25" fmla="*/ 120520 w 159171"/>
                  <a:gd name="connsiteY25" fmla="*/ 76365 h 106293"/>
                  <a:gd name="connsiteX26" fmla="*/ 97033 w 159171"/>
                  <a:gd name="connsiteY26" fmla="*/ 86028 h 106293"/>
                  <a:gd name="connsiteX27" fmla="*/ 96765 w 159171"/>
                  <a:gd name="connsiteY27" fmla="*/ 102938 h 10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9171" h="106293">
                    <a:moveTo>
                      <a:pt x="71936" y="106294"/>
                    </a:moveTo>
                    <a:lnTo>
                      <a:pt x="54891" y="95020"/>
                    </a:lnTo>
                    <a:lnTo>
                      <a:pt x="35565" y="103878"/>
                    </a:lnTo>
                    <a:lnTo>
                      <a:pt x="35029" y="103878"/>
                    </a:lnTo>
                    <a:lnTo>
                      <a:pt x="15166" y="102804"/>
                    </a:lnTo>
                    <a:lnTo>
                      <a:pt x="13287" y="80123"/>
                    </a:lnTo>
                    <a:lnTo>
                      <a:pt x="0" y="68581"/>
                    </a:lnTo>
                    <a:lnTo>
                      <a:pt x="4429" y="63615"/>
                    </a:lnTo>
                    <a:lnTo>
                      <a:pt x="1879" y="59991"/>
                    </a:lnTo>
                    <a:lnTo>
                      <a:pt x="6845" y="47778"/>
                    </a:lnTo>
                    <a:lnTo>
                      <a:pt x="15166" y="38518"/>
                    </a:lnTo>
                    <a:lnTo>
                      <a:pt x="3892" y="24694"/>
                    </a:lnTo>
                    <a:lnTo>
                      <a:pt x="1476" y="10871"/>
                    </a:lnTo>
                    <a:lnTo>
                      <a:pt x="9932" y="0"/>
                    </a:lnTo>
                    <a:lnTo>
                      <a:pt x="17715" y="15434"/>
                    </a:lnTo>
                    <a:lnTo>
                      <a:pt x="26305" y="13152"/>
                    </a:lnTo>
                    <a:lnTo>
                      <a:pt x="45765" y="18655"/>
                    </a:lnTo>
                    <a:lnTo>
                      <a:pt x="81062" y="20400"/>
                    </a:lnTo>
                    <a:lnTo>
                      <a:pt x="93410" y="11676"/>
                    </a:lnTo>
                    <a:lnTo>
                      <a:pt x="123338" y="3489"/>
                    </a:lnTo>
                    <a:lnTo>
                      <a:pt x="141859" y="16239"/>
                    </a:lnTo>
                    <a:lnTo>
                      <a:pt x="159172" y="20668"/>
                    </a:lnTo>
                    <a:lnTo>
                      <a:pt x="144409" y="36773"/>
                    </a:lnTo>
                    <a:lnTo>
                      <a:pt x="135820" y="59723"/>
                    </a:lnTo>
                    <a:lnTo>
                      <a:pt x="144812" y="81465"/>
                    </a:lnTo>
                    <a:lnTo>
                      <a:pt x="120520" y="76365"/>
                    </a:lnTo>
                    <a:lnTo>
                      <a:pt x="97033" y="86028"/>
                    </a:lnTo>
                    <a:lnTo>
                      <a:pt x="96765" y="10293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34" name="Forme libre : forme 833">
                <a:extLst>
                  <a:ext uri="{FF2B5EF4-FFF2-40B4-BE49-F238E27FC236}">
                    <a16:creationId xmlns:a16="http://schemas.microsoft.com/office/drawing/2014/main" id="{9EC24C9E-AC16-41FA-AC2C-46FE00BB8CDD}"/>
                  </a:ext>
                </a:extLst>
              </p:cNvPr>
              <p:cNvSpPr/>
              <p:nvPr/>
            </p:nvSpPr>
            <p:spPr>
              <a:xfrm>
                <a:off x="6490516" y="3683639"/>
                <a:ext cx="146690" cy="95154"/>
              </a:xfrm>
              <a:custGeom>
                <a:avLst/>
                <a:gdLst>
                  <a:gd name="connsiteX0" fmla="*/ 49792 w 146690"/>
                  <a:gd name="connsiteY0" fmla="*/ 83478 h 95154"/>
                  <a:gd name="connsiteX1" fmla="*/ 67507 w 146690"/>
                  <a:gd name="connsiteY1" fmla="*/ 95154 h 95154"/>
                  <a:gd name="connsiteX2" fmla="*/ 87639 w 146690"/>
                  <a:gd name="connsiteY2" fmla="*/ 92470 h 95154"/>
                  <a:gd name="connsiteX3" fmla="*/ 87907 w 146690"/>
                  <a:gd name="connsiteY3" fmla="*/ 76365 h 95154"/>
                  <a:gd name="connsiteX4" fmla="*/ 114883 w 146690"/>
                  <a:gd name="connsiteY4" fmla="*/ 65226 h 95154"/>
                  <a:gd name="connsiteX5" fmla="*/ 133135 w 146690"/>
                  <a:gd name="connsiteY5" fmla="*/ 69118 h 95154"/>
                  <a:gd name="connsiteX6" fmla="*/ 126291 w 146690"/>
                  <a:gd name="connsiteY6" fmla="*/ 52744 h 95154"/>
                  <a:gd name="connsiteX7" fmla="*/ 135954 w 146690"/>
                  <a:gd name="connsiteY7" fmla="*/ 27244 h 95154"/>
                  <a:gd name="connsiteX8" fmla="*/ 146691 w 146690"/>
                  <a:gd name="connsiteY8" fmla="*/ 15702 h 95154"/>
                  <a:gd name="connsiteX9" fmla="*/ 134612 w 146690"/>
                  <a:gd name="connsiteY9" fmla="*/ 12481 h 95154"/>
                  <a:gd name="connsiteX10" fmla="*/ 117299 w 146690"/>
                  <a:gd name="connsiteY10" fmla="*/ 537 h 95154"/>
                  <a:gd name="connsiteX11" fmla="*/ 89383 w 146690"/>
                  <a:gd name="connsiteY11" fmla="*/ 8187 h 95154"/>
                  <a:gd name="connsiteX12" fmla="*/ 76902 w 146690"/>
                  <a:gd name="connsiteY12" fmla="*/ 17179 h 95154"/>
                  <a:gd name="connsiteX13" fmla="*/ 39860 w 146690"/>
                  <a:gd name="connsiteY13" fmla="*/ 15300 h 95154"/>
                  <a:gd name="connsiteX14" fmla="*/ 20802 w 146690"/>
                  <a:gd name="connsiteY14" fmla="*/ 10066 h 95154"/>
                  <a:gd name="connsiteX15" fmla="*/ 10334 w 146690"/>
                  <a:gd name="connsiteY15" fmla="*/ 12884 h 95154"/>
                  <a:gd name="connsiteX16" fmla="*/ 3892 w 146690"/>
                  <a:gd name="connsiteY16" fmla="*/ 0 h 95154"/>
                  <a:gd name="connsiteX17" fmla="*/ 134 w 146690"/>
                  <a:gd name="connsiteY17" fmla="*/ 4697 h 95154"/>
                  <a:gd name="connsiteX18" fmla="*/ 2147 w 146690"/>
                  <a:gd name="connsiteY18" fmla="*/ 15971 h 95154"/>
                  <a:gd name="connsiteX19" fmla="*/ 14763 w 146690"/>
                  <a:gd name="connsiteY19" fmla="*/ 31539 h 95154"/>
                  <a:gd name="connsiteX20" fmla="*/ 4563 w 146690"/>
                  <a:gd name="connsiteY20" fmla="*/ 42947 h 95154"/>
                  <a:gd name="connsiteX21" fmla="*/ 805 w 146690"/>
                  <a:gd name="connsiteY21" fmla="*/ 52342 h 95154"/>
                  <a:gd name="connsiteX22" fmla="*/ 3892 w 146690"/>
                  <a:gd name="connsiteY22" fmla="*/ 56770 h 95154"/>
                  <a:gd name="connsiteX23" fmla="*/ 0 w 146690"/>
                  <a:gd name="connsiteY23" fmla="*/ 61199 h 95154"/>
                  <a:gd name="connsiteX24" fmla="*/ 11542 w 146690"/>
                  <a:gd name="connsiteY24" fmla="*/ 71131 h 95154"/>
                  <a:gd name="connsiteX25" fmla="*/ 13287 w 146690"/>
                  <a:gd name="connsiteY25" fmla="*/ 91933 h 95154"/>
                  <a:gd name="connsiteX26" fmla="*/ 29392 w 146690"/>
                  <a:gd name="connsiteY26" fmla="*/ 92873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690" h="95154">
                    <a:moveTo>
                      <a:pt x="49792" y="83478"/>
                    </a:moveTo>
                    <a:lnTo>
                      <a:pt x="67507" y="95154"/>
                    </a:lnTo>
                    <a:lnTo>
                      <a:pt x="87639" y="92470"/>
                    </a:lnTo>
                    <a:lnTo>
                      <a:pt x="87907" y="76365"/>
                    </a:lnTo>
                    <a:lnTo>
                      <a:pt x="114883" y="65226"/>
                    </a:lnTo>
                    <a:lnTo>
                      <a:pt x="133135" y="69118"/>
                    </a:lnTo>
                    <a:lnTo>
                      <a:pt x="126291" y="52744"/>
                    </a:lnTo>
                    <a:lnTo>
                      <a:pt x="135954" y="27244"/>
                    </a:lnTo>
                    <a:lnTo>
                      <a:pt x="146691" y="15702"/>
                    </a:lnTo>
                    <a:lnTo>
                      <a:pt x="134612" y="12481"/>
                    </a:lnTo>
                    <a:lnTo>
                      <a:pt x="117299" y="537"/>
                    </a:lnTo>
                    <a:lnTo>
                      <a:pt x="89383" y="8187"/>
                    </a:lnTo>
                    <a:lnTo>
                      <a:pt x="76902" y="17179"/>
                    </a:lnTo>
                    <a:lnTo>
                      <a:pt x="39860" y="15300"/>
                    </a:lnTo>
                    <a:lnTo>
                      <a:pt x="20802" y="10066"/>
                    </a:lnTo>
                    <a:lnTo>
                      <a:pt x="10334" y="12884"/>
                    </a:lnTo>
                    <a:lnTo>
                      <a:pt x="3892" y="0"/>
                    </a:lnTo>
                    <a:lnTo>
                      <a:pt x="134" y="4697"/>
                    </a:lnTo>
                    <a:lnTo>
                      <a:pt x="2147" y="15971"/>
                    </a:lnTo>
                    <a:lnTo>
                      <a:pt x="14763" y="31539"/>
                    </a:lnTo>
                    <a:lnTo>
                      <a:pt x="4563" y="42947"/>
                    </a:lnTo>
                    <a:lnTo>
                      <a:pt x="805" y="52342"/>
                    </a:lnTo>
                    <a:lnTo>
                      <a:pt x="3892" y="56770"/>
                    </a:lnTo>
                    <a:lnTo>
                      <a:pt x="0" y="61199"/>
                    </a:lnTo>
                    <a:lnTo>
                      <a:pt x="11542" y="71131"/>
                    </a:lnTo>
                    <a:lnTo>
                      <a:pt x="13287" y="91933"/>
                    </a:lnTo>
                    <a:lnTo>
                      <a:pt x="29392" y="9287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5" name="Graphique 3">
              <a:extLst>
                <a:ext uri="{FF2B5EF4-FFF2-40B4-BE49-F238E27FC236}">
                  <a16:creationId xmlns:a16="http://schemas.microsoft.com/office/drawing/2014/main" id="{2B6FBD0E-ADEC-42D1-BD81-47F637E44A9D}"/>
                </a:ext>
              </a:extLst>
            </p:cNvPr>
            <p:cNvGrpSpPr/>
            <p:nvPr/>
          </p:nvGrpSpPr>
          <p:grpSpPr>
            <a:xfrm>
              <a:off x="6648614" y="4952050"/>
              <a:ext cx="48315" cy="57173"/>
              <a:chOff x="6648614" y="4952050"/>
              <a:chExt cx="48315" cy="57173"/>
            </a:xfrm>
            <a:solidFill>
              <a:srgbClr val="CECECE"/>
            </a:solidFill>
          </p:grpSpPr>
          <p:sp>
            <p:nvSpPr>
              <p:cNvPr id="831" name="Forme libre : forme 830">
                <a:extLst>
                  <a:ext uri="{FF2B5EF4-FFF2-40B4-BE49-F238E27FC236}">
                    <a16:creationId xmlns:a16="http://schemas.microsoft.com/office/drawing/2014/main" id="{2C484C58-C772-4587-9ECB-4609DB4902CD}"/>
                  </a:ext>
                </a:extLst>
              </p:cNvPr>
              <p:cNvSpPr/>
              <p:nvPr/>
            </p:nvSpPr>
            <p:spPr>
              <a:xfrm>
                <a:off x="6648614" y="4952050"/>
                <a:ext cx="48315" cy="57173"/>
              </a:xfrm>
              <a:custGeom>
                <a:avLst/>
                <a:gdLst>
                  <a:gd name="connsiteX0" fmla="*/ 9663 w 48315"/>
                  <a:gd name="connsiteY0" fmla="*/ 57173 h 57173"/>
                  <a:gd name="connsiteX1" fmla="*/ 7918 w 48315"/>
                  <a:gd name="connsiteY1" fmla="*/ 25768 h 57173"/>
                  <a:gd name="connsiteX2" fmla="*/ 0 w 48315"/>
                  <a:gd name="connsiteY2" fmla="*/ 11810 h 57173"/>
                  <a:gd name="connsiteX3" fmla="*/ 17582 w 48315"/>
                  <a:gd name="connsiteY3" fmla="*/ 13958 h 57173"/>
                  <a:gd name="connsiteX4" fmla="*/ 25231 w 48315"/>
                  <a:gd name="connsiteY4" fmla="*/ 0 h 57173"/>
                  <a:gd name="connsiteX5" fmla="*/ 41068 w 48315"/>
                  <a:gd name="connsiteY5" fmla="*/ 1879 h 57173"/>
                  <a:gd name="connsiteX6" fmla="*/ 42679 w 48315"/>
                  <a:gd name="connsiteY6" fmla="*/ 12481 h 57173"/>
                  <a:gd name="connsiteX7" fmla="*/ 48047 w 48315"/>
                  <a:gd name="connsiteY7" fmla="*/ 18118 h 57173"/>
                  <a:gd name="connsiteX8" fmla="*/ 48315 w 48315"/>
                  <a:gd name="connsiteY8" fmla="*/ 27781 h 57173"/>
                  <a:gd name="connsiteX9" fmla="*/ 41605 w 48315"/>
                  <a:gd name="connsiteY9" fmla="*/ 33552 h 57173"/>
                  <a:gd name="connsiteX10" fmla="*/ 32076 w 48315"/>
                  <a:gd name="connsiteY10" fmla="*/ 46034 h 57173"/>
                  <a:gd name="connsiteX11" fmla="*/ 22547 w 48315"/>
                  <a:gd name="connsiteY11" fmla="*/ 55697 h 5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15" h="57173">
                    <a:moveTo>
                      <a:pt x="9663" y="57173"/>
                    </a:moveTo>
                    <a:lnTo>
                      <a:pt x="7918" y="25768"/>
                    </a:lnTo>
                    <a:lnTo>
                      <a:pt x="0" y="11810"/>
                    </a:lnTo>
                    <a:lnTo>
                      <a:pt x="17582" y="13958"/>
                    </a:lnTo>
                    <a:lnTo>
                      <a:pt x="25231" y="0"/>
                    </a:lnTo>
                    <a:lnTo>
                      <a:pt x="41068" y="1879"/>
                    </a:lnTo>
                    <a:lnTo>
                      <a:pt x="42679" y="12481"/>
                    </a:lnTo>
                    <a:lnTo>
                      <a:pt x="48047" y="18118"/>
                    </a:lnTo>
                    <a:lnTo>
                      <a:pt x="48315" y="27781"/>
                    </a:lnTo>
                    <a:lnTo>
                      <a:pt x="41605" y="33552"/>
                    </a:lnTo>
                    <a:lnTo>
                      <a:pt x="32076" y="46034"/>
                    </a:lnTo>
                    <a:lnTo>
                      <a:pt x="22547" y="556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32" name="Forme libre : forme 831">
                <a:extLst>
                  <a:ext uri="{FF2B5EF4-FFF2-40B4-BE49-F238E27FC236}">
                    <a16:creationId xmlns:a16="http://schemas.microsoft.com/office/drawing/2014/main" id="{58E37540-28E4-49DD-A640-FE4E07559802}"/>
                  </a:ext>
                </a:extLst>
              </p:cNvPr>
              <p:cNvSpPr/>
              <p:nvPr/>
            </p:nvSpPr>
            <p:spPr>
              <a:xfrm>
                <a:off x="6655727" y="4956210"/>
                <a:ext cx="37310" cy="48717"/>
              </a:xfrm>
              <a:custGeom>
                <a:avLst/>
                <a:gdLst>
                  <a:gd name="connsiteX0" fmla="*/ 0 w 37310"/>
                  <a:gd name="connsiteY0" fmla="*/ 12347 h 48717"/>
                  <a:gd name="connsiteX1" fmla="*/ 4697 w 37310"/>
                  <a:gd name="connsiteY1" fmla="*/ 20937 h 48717"/>
                  <a:gd name="connsiteX2" fmla="*/ 6174 w 37310"/>
                  <a:gd name="connsiteY2" fmla="*/ 48718 h 48717"/>
                  <a:gd name="connsiteX3" fmla="*/ 13689 w 37310"/>
                  <a:gd name="connsiteY3" fmla="*/ 47778 h 48717"/>
                  <a:gd name="connsiteX4" fmla="*/ 22144 w 37310"/>
                  <a:gd name="connsiteY4" fmla="*/ 39457 h 48717"/>
                  <a:gd name="connsiteX5" fmla="*/ 31673 w 37310"/>
                  <a:gd name="connsiteY5" fmla="*/ 26708 h 48717"/>
                  <a:gd name="connsiteX6" fmla="*/ 37310 w 37310"/>
                  <a:gd name="connsiteY6" fmla="*/ 21876 h 48717"/>
                  <a:gd name="connsiteX7" fmla="*/ 37176 w 37310"/>
                  <a:gd name="connsiteY7" fmla="*/ 15568 h 48717"/>
                  <a:gd name="connsiteX8" fmla="*/ 31942 w 37310"/>
                  <a:gd name="connsiteY8" fmla="*/ 10066 h 48717"/>
                  <a:gd name="connsiteX9" fmla="*/ 30600 w 37310"/>
                  <a:gd name="connsiteY9" fmla="*/ 1208 h 48717"/>
                  <a:gd name="connsiteX10" fmla="*/ 20265 w 37310"/>
                  <a:gd name="connsiteY10" fmla="*/ 0 h 48717"/>
                  <a:gd name="connsiteX11" fmla="*/ 12615 w 37310"/>
                  <a:gd name="connsiteY11" fmla="*/ 13958 h 4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310" h="48717">
                    <a:moveTo>
                      <a:pt x="0" y="12347"/>
                    </a:moveTo>
                    <a:lnTo>
                      <a:pt x="4697" y="20937"/>
                    </a:lnTo>
                    <a:lnTo>
                      <a:pt x="6174" y="48718"/>
                    </a:lnTo>
                    <a:lnTo>
                      <a:pt x="13689" y="47778"/>
                    </a:lnTo>
                    <a:lnTo>
                      <a:pt x="22144" y="39457"/>
                    </a:lnTo>
                    <a:lnTo>
                      <a:pt x="31673" y="26708"/>
                    </a:lnTo>
                    <a:lnTo>
                      <a:pt x="37310" y="21876"/>
                    </a:lnTo>
                    <a:lnTo>
                      <a:pt x="37176" y="15568"/>
                    </a:lnTo>
                    <a:lnTo>
                      <a:pt x="31942" y="10066"/>
                    </a:lnTo>
                    <a:lnTo>
                      <a:pt x="30600" y="1208"/>
                    </a:lnTo>
                    <a:lnTo>
                      <a:pt x="20265" y="0"/>
                    </a:lnTo>
                    <a:lnTo>
                      <a:pt x="12615" y="1395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6" name="Graphique 3">
              <a:extLst>
                <a:ext uri="{FF2B5EF4-FFF2-40B4-BE49-F238E27FC236}">
                  <a16:creationId xmlns:a16="http://schemas.microsoft.com/office/drawing/2014/main" id="{4C6C85CA-4613-4A15-A400-34C7DFB579AB}"/>
                </a:ext>
              </a:extLst>
            </p:cNvPr>
            <p:cNvGrpSpPr/>
            <p:nvPr/>
          </p:nvGrpSpPr>
          <p:grpSpPr>
            <a:xfrm>
              <a:off x="5951130" y="4591296"/>
              <a:ext cx="79048" cy="155950"/>
              <a:chOff x="5951130" y="4591296"/>
              <a:chExt cx="79048" cy="155950"/>
            </a:xfrm>
            <a:solidFill>
              <a:srgbClr val="CECECE"/>
            </a:solidFill>
          </p:grpSpPr>
          <p:sp>
            <p:nvSpPr>
              <p:cNvPr id="829" name="Forme libre : forme 828">
                <a:extLst>
                  <a:ext uri="{FF2B5EF4-FFF2-40B4-BE49-F238E27FC236}">
                    <a16:creationId xmlns:a16="http://schemas.microsoft.com/office/drawing/2014/main" id="{76AE6A1F-DA8D-45F3-81E7-A8ECE90D6AAE}"/>
                  </a:ext>
                </a:extLst>
              </p:cNvPr>
              <p:cNvSpPr/>
              <p:nvPr/>
            </p:nvSpPr>
            <p:spPr>
              <a:xfrm>
                <a:off x="5951130" y="4591296"/>
                <a:ext cx="79048" cy="155950"/>
              </a:xfrm>
              <a:custGeom>
                <a:avLst/>
                <a:gdLst>
                  <a:gd name="connsiteX0" fmla="*/ 27781 w 79048"/>
                  <a:gd name="connsiteY0" fmla="*/ 155951 h 155950"/>
                  <a:gd name="connsiteX1" fmla="*/ 21071 w 79048"/>
                  <a:gd name="connsiteY1" fmla="*/ 137027 h 155950"/>
                  <a:gd name="connsiteX2" fmla="*/ 22279 w 79048"/>
                  <a:gd name="connsiteY2" fmla="*/ 80525 h 155950"/>
                  <a:gd name="connsiteX3" fmla="*/ 17313 w 79048"/>
                  <a:gd name="connsiteY3" fmla="*/ 75425 h 155950"/>
                  <a:gd name="connsiteX4" fmla="*/ 16374 w 79048"/>
                  <a:gd name="connsiteY4" fmla="*/ 63212 h 155950"/>
                  <a:gd name="connsiteX5" fmla="*/ 0 w 79048"/>
                  <a:gd name="connsiteY5" fmla="*/ 46839 h 155950"/>
                  <a:gd name="connsiteX6" fmla="*/ 3623 w 79048"/>
                  <a:gd name="connsiteY6" fmla="*/ 31539 h 155950"/>
                  <a:gd name="connsiteX7" fmla="*/ 12347 w 79048"/>
                  <a:gd name="connsiteY7" fmla="*/ 28586 h 155950"/>
                  <a:gd name="connsiteX8" fmla="*/ 17447 w 79048"/>
                  <a:gd name="connsiteY8" fmla="*/ 17581 h 155950"/>
                  <a:gd name="connsiteX9" fmla="*/ 29794 w 79048"/>
                  <a:gd name="connsiteY9" fmla="*/ 15300 h 155950"/>
                  <a:gd name="connsiteX10" fmla="*/ 34626 w 79048"/>
                  <a:gd name="connsiteY10" fmla="*/ 8321 h 155950"/>
                  <a:gd name="connsiteX11" fmla="*/ 43886 w 79048"/>
                  <a:gd name="connsiteY11" fmla="*/ 134 h 155950"/>
                  <a:gd name="connsiteX12" fmla="*/ 54086 w 79048"/>
                  <a:gd name="connsiteY12" fmla="*/ 0 h 155950"/>
                  <a:gd name="connsiteX13" fmla="*/ 54623 w 79048"/>
                  <a:gd name="connsiteY13" fmla="*/ 403 h 155950"/>
                  <a:gd name="connsiteX14" fmla="*/ 74352 w 79048"/>
                  <a:gd name="connsiteY14" fmla="*/ 15568 h 155950"/>
                  <a:gd name="connsiteX15" fmla="*/ 73278 w 79048"/>
                  <a:gd name="connsiteY15" fmla="*/ 24560 h 155950"/>
                  <a:gd name="connsiteX16" fmla="*/ 79049 w 79048"/>
                  <a:gd name="connsiteY16" fmla="*/ 39726 h 155950"/>
                  <a:gd name="connsiteX17" fmla="*/ 74218 w 79048"/>
                  <a:gd name="connsiteY17" fmla="*/ 49792 h 155950"/>
                  <a:gd name="connsiteX18" fmla="*/ 76768 w 79048"/>
                  <a:gd name="connsiteY18" fmla="*/ 56770 h 155950"/>
                  <a:gd name="connsiteX19" fmla="*/ 64152 w 79048"/>
                  <a:gd name="connsiteY19" fmla="*/ 73010 h 155950"/>
                  <a:gd name="connsiteX20" fmla="*/ 56770 w 79048"/>
                  <a:gd name="connsiteY20" fmla="*/ 80525 h 155950"/>
                  <a:gd name="connsiteX21" fmla="*/ 52341 w 79048"/>
                  <a:gd name="connsiteY21" fmla="*/ 95423 h 155950"/>
                  <a:gd name="connsiteX22" fmla="*/ 52878 w 79048"/>
                  <a:gd name="connsiteY22" fmla="*/ 110857 h 155950"/>
                  <a:gd name="connsiteX23" fmla="*/ 51402 w 79048"/>
                  <a:gd name="connsiteY23" fmla="*/ 152596 h 15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048" h="155950">
                    <a:moveTo>
                      <a:pt x="27781" y="155951"/>
                    </a:moveTo>
                    <a:lnTo>
                      <a:pt x="21071" y="137027"/>
                    </a:lnTo>
                    <a:lnTo>
                      <a:pt x="22279" y="80525"/>
                    </a:lnTo>
                    <a:lnTo>
                      <a:pt x="17313" y="75425"/>
                    </a:lnTo>
                    <a:lnTo>
                      <a:pt x="16374" y="63212"/>
                    </a:lnTo>
                    <a:lnTo>
                      <a:pt x="0" y="46839"/>
                    </a:lnTo>
                    <a:lnTo>
                      <a:pt x="3623" y="31539"/>
                    </a:lnTo>
                    <a:lnTo>
                      <a:pt x="12347" y="28586"/>
                    </a:lnTo>
                    <a:lnTo>
                      <a:pt x="17447" y="17581"/>
                    </a:lnTo>
                    <a:lnTo>
                      <a:pt x="29794" y="15300"/>
                    </a:lnTo>
                    <a:lnTo>
                      <a:pt x="34626" y="8321"/>
                    </a:lnTo>
                    <a:lnTo>
                      <a:pt x="43886" y="134"/>
                    </a:lnTo>
                    <a:lnTo>
                      <a:pt x="54086" y="0"/>
                    </a:lnTo>
                    <a:lnTo>
                      <a:pt x="54623" y="403"/>
                    </a:lnTo>
                    <a:lnTo>
                      <a:pt x="74352" y="15568"/>
                    </a:lnTo>
                    <a:lnTo>
                      <a:pt x="73278" y="24560"/>
                    </a:lnTo>
                    <a:lnTo>
                      <a:pt x="79049" y="39726"/>
                    </a:lnTo>
                    <a:lnTo>
                      <a:pt x="74218" y="49792"/>
                    </a:lnTo>
                    <a:lnTo>
                      <a:pt x="76768" y="56770"/>
                    </a:lnTo>
                    <a:lnTo>
                      <a:pt x="64152" y="73010"/>
                    </a:lnTo>
                    <a:lnTo>
                      <a:pt x="56770" y="80525"/>
                    </a:lnTo>
                    <a:lnTo>
                      <a:pt x="52341" y="95423"/>
                    </a:lnTo>
                    <a:lnTo>
                      <a:pt x="52878" y="110857"/>
                    </a:lnTo>
                    <a:lnTo>
                      <a:pt x="51402" y="15259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30" name="Forme libre : forme 829">
                <a:extLst>
                  <a:ext uri="{FF2B5EF4-FFF2-40B4-BE49-F238E27FC236}">
                    <a16:creationId xmlns:a16="http://schemas.microsoft.com/office/drawing/2014/main" id="{E6A3C751-F51C-450D-B3F0-95798B72F7AF}"/>
                  </a:ext>
                </a:extLst>
              </p:cNvPr>
              <p:cNvSpPr/>
              <p:nvPr/>
            </p:nvSpPr>
            <p:spPr>
              <a:xfrm>
                <a:off x="5955424" y="4595188"/>
                <a:ext cx="70593" cy="147764"/>
              </a:xfrm>
              <a:custGeom>
                <a:avLst/>
                <a:gdLst>
                  <a:gd name="connsiteX0" fmla="*/ 20668 w 70593"/>
                  <a:gd name="connsiteY0" fmla="*/ 132464 h 147764"/>
                  <a:gd name="connsiteX1" fmla="*/ 26036 w 70593"/>
                  <a:gd name="connsiteY1" fmla="*/ 147764 h 147764"/>
                  <a:gd name="connsiteX2" fmla="*/ 43484 w 70593"/>
                  <a:gd name="connsiteY2" fmla="*/ 145348 h 147764"/>
                  <a:gd name="connsiteX3" fmla="*/ 44826 w 70593"/>
                  <a:gd name="connsiteY3" fmla="*/ 106965 h 147764"/>
                  <a:gd name="connsiteX4" fmla="*/ 44154 w 70593"/>
                  <a:gd name="connsiteY4" fmla="*/ 90994 h 147764"/>
                  <a:gd name="connsiteX5" fmla="*/ 49389 w 70593"/>
                  <a:gd name="connsiteY5" fmla="*/ 74352 h 147764"/>
                  <a:gd name="connsiteX6" fmla="*/ 57039 w 70593"/>
                  <a:gd name="connsiteY6" fmla="*/ 66568 h 147764"/>
                  <a:gd name="connsiteX7" fmla="*/ 68178 w 70593"/>
                  <a:gd name="connsiteY7" fmla="*/ 52207 h 147764"/>
                  <a:gd name="connsiteX8" fmla="*/ 65762 w 70593"/>
                  <a:gd name="connsiteY8" fmla="*/ 45765 h 147764"/>
                  <a:gd name="connsiteX9" fmla="*/ 70594 w 70593"/>
                  <a:gd name="connsiteY9" fmla="*/ 35700 h 147764"/>
                  <a:gd name="connsiteX10" fmla="*/ 65091 w 70593"/>
                  <a:gd name="connsiteY10" fmla="*/ 21205 h 147764"/>
                  <a:gd name="connsiteX11" fmla="*/ 66031 w 70593"/>
                  <a:gd name="connsiteY11" fmla="*/ 13421 h 147764"/>
                  <a:gd name="connsiteX12" fmla="*/ 48584 w 70593"/>
                  <a:gd name="connsiteY12" fmla="*/ 0 h 147764"/>
                  <a:gd name="connsiteX13" fmla="*/ 40934 w 70593"/>
                  <a:gd name="connsiteY13" fmla="*/ 134 h 147764"/>
                  <a:gd name="connsiteX14" fmla="*/ 33284 w 70593"/>
                  <a:gd name="connsiteY14" fmla="*/ 6979 h 147764"/>
                  <a:gd name="connsiteX15" fmla="*/ 27647 w 70593"/>
                  <a:gd name="connsiteY15" fmla="*/ 14763 h 147764"/>
                  <a:gd name="connsiteX16" fmla="*/ 15837 w 70593"/>
                  <a:gd name="connsiteY16" fmla="*/ 17045 h 147764"/>
                  <a:gd name="connsiteX17" fmla="*/ 10871 w 70593"/>
                  <a:gd name="connsiteY17" fmla="*/ 27916 h 147764"/>
                  <a:gd name="connsiteX18" fmla="*/ 2550 w 70593"/>
                  <a:gd name="connsiteY18" fmla="*/ 30600 h 147764"/>
                  <a:gd name="connsiteX19" fmla="*/ 0 w 70593"/>
                  <a:gd name="connsiteY19" fmla="*/ 41739 h 147764"/>
                  <a:gd name="connsiteX20" fmla="*/ 15837 w 70593"/>
                  <a:gd name="connsiteY20" fmla="*/ 57576 h 147764"/>
                  <a:gd name="connsiteX21" fmla="*/ 16776 w 70593"/>
                  <a:gd name="connsiteY21" fmla="*/ 69789 h 147764"/>
                  <a:gd name="connsiteX22" fmla="*/ 21742 w 70593"/>
                  <a:gd name="connsiteY22" fmla="*/ 75023 h 14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593" h="147764">
                    <a:moveTo>
                      <a:pt x="20668" y="132464"/>
                    </a:moveTo>
                    <a:lnTo>
                      <a:pt x="26036" y="147764"/>
                    </a:lnTo>
                    <a:lnTo>
                      <a:pt x="43484" y="145348"/>
                    </a:lnTo>
                    <a:lnTo>
                      <a:pt x="44826" y="106965"/>
                    </a:lnTo>
                    <a:lnTo>
                      <a:pt x="44154" y="90994"/>
                    </a:lnTo>
                    <a:lnTo>
                      <a:pt x="49389" y="74352"/>
                    </a:lnTo>
                    <a:lnTo>
                      <a:pt x="57039" y="66568"/>
                    </a:lnTo>
                    <a:lnTo>
                      <a:pt x="68178" y="52207"/>
                    </a:lnTo>
                    <a:lnTo>
                      <a:pt x="65762" y="45765"/>
                    </a:lnTo>
                    <a:lnTo>
                      <a:pt x="70594" y="35700"/>
                    </a:lnTo>
                    <a:lnTo>
                      <a:pt x="65091" y="21205"/>
                    </a:lnTo>
                    <a:lnTo>
                      <a:pt x="66031" y="13421"/>
                    </a:lnTo>
                    <a:lnTo>
                      <a:pt x="48584" y="0"/>
                    </a:lnTo>
                    <a:lnTo>
                      <a:pt x="40934" y="134"/>
                    </a:lnTo>
                    <a:lnTo>
                      <a:pt x="33284" y="6979"/>
                    </a:lnTo>
                    <a:lnTo>
                      <a:pt x="27647" y="14763"/>
                    </a:lnTo>
                    <a:lnTo>
                      <a:pt x="15837" y="17045"/>
                    </a:lnTo>
                    <a:lnTo>
                      <a:pt x="10871" y="27916"/>
                    </a:lnTo>
                    <a:lnTo>
                      <a:pt x="2550" y="30600"/>
                    </a:lnTo>
                    <a:lnTo>
                      <a:pt x="0" y="41739"/>
                    </a:lnTo>
                    <a:lnTo>
                      <a:pt x="15837" y="57576"/>
                    </a:lnTo>
                    <a:lnTo>
                      <a:pt x="16776" y="69789"/>
                    </a:lnTo>
                    <a:lnTo>
                      <a:pt x="21742" y="750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7" name="Graphique 3">
              <a:extLst>
                <a:ext uri="{FF2B5EF4-FFF2-40B4-BE49-F238E27FC236}">
                  <a16:creationId xmlns:a16="http://schemas.microsoft.com/office/drawing/2014/main" id="{7413C8ED-0095-4B7E-97D0-236F310E6C29}"/>
                </a:ext>
              </a:extLst>
            </p:cNvPr>
            <p:cNvGrpSpPr/>
            <p:nvPr/>
          </p:nvGrpSpPr>
          <p:grpSpPr>
            <a:xfrm>
              <a:off x="8757039" y="4758520"/>
              <a:ext cx="35833" cy="42410"/>
              <a:chOff x="8757039" y="4758520"/>
              <a:chExt cx="35833" cy="42410"/>
            </a:xfrm>
            <a:solidFill>
              <a:srgbClr val="CECECE"/>
            </a:solidFill>
          </p:grpSpPr>
          <p:sp>
            <p:nvSpPr>
              <p:cNvPr id="827" name="Forme libre : forme 826">
                <a:extLst>
                  <a:ext uri="{FF2B5EF4-FFF2-40B4-BE49-F238E27FC236}">
                    <a16:creationId xmlns:a16="http://schemas.microsoft.com/office/drawing/2014/main" id="{5733C45F-B074-4278-9369-556F704CEC0B}"/>
                  </a:ext>
                </a:extLst>
              </p:cNvPr>
              <p:cNvSpPr/>
              <p:nvPr/>
            </p:nvSpPr>
            <p:spPr>
              <a:xfrm>
                <a:off x="8757039" y="4758520"/>
                <a:ext cx="35833" cy="42410"/>
              </a:xfrm>
              <a:custGeom>
                <a:avLst/>
                <a:gdLst>
                  <a:gd name="connsiteX0" fmla="*/ 14226 w 35833"/>
                  <a:gd name="connsiteY0" fmla="*/ 42410 h 42410"/>
                  <a:gd name="connsiteX1" fmla="*/ 0 w 35833"/>
                  <a:gd name="connsiteY1" fmla="*/ 26305 h 42410"/>
                  <a:gd name="connsiteX2" fmla="*/ 11139 w 35833"/>
                  <a:gd name="connsiteY2" fmla="*/ 15837 h 42410"/>
                  <a:gd name="connsiteX3" fmla="*/ 35834 w 35833"/>
                  <a:gd name="connsiteY3" fmla="*/ 0 h 42410"/>
                  <a:gd name="connsiteX4" fmla="*/ 32747 w 35833"/>
                  <a:gd name="connsiteY4" fmla="*/ 33686 h 42410"/>
                  <a:gd name="connsiteX5" fmla="*/ 20266 w 35833"/>
                  <a:gd name="connsiteY5" fmla="*/ 32747 h 4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3" h="42410">
                    <a:moveTo>
                      <a:pt x="14226" y="42410"/>
                    </a:moveTo>
                    <a:lnTo>
                      <a:pt x="0" y="26305"/>
                    </a:lnTo>
                    <a:lnTo>
                      <a:pt x="11139" y="15837"/>
                    </a:lnTo>
                    <a:lnTo>
                      <a:pt x="35834" y="0"/>
                    </a:lnTo>
                    <a:lnTo>
                      <a:pt x="32747" y="33686"/>
                    </a:lnTo>
                    <a:lnTo>
                      <a:pt x="20266" y="327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28" name="Forme libre : forme 827">
                <a:extLst>
                  <a:ext uri="{FF2B5EF4-FFF2-40B4-BE49-F238E27FC236}">
                    <a16:creationId xmlns:a16="http://schemas.microsoft.com/office/drawing/2014/main" id="{C01FFE0A-3D67-4186-8A33-35A5A8361477}"/>
                  </a:ext>
                </a:extLst>
              </p:cNvPr>
              <p:cNvSpPr/>
              <p:nvPr/>
            </p:nvSpPr>
            <p:spPr>
              <a:xfrm>
                <a:off x="8762407" y="4766036"/>
                <a:ext cx="25902" cy="28452"/>
              </a:xfrm>
              <a:custGeom>
                <a:avLst/>
                <a:gdLst>
                  <a:gd name="connsiteX0" fmla="*/ 0 w 25902"/>
                  <a:gd name="connsiteY0" fmla="*/ 19058 h 28452"/>
                  <a:gd name="connsiteX1" fmla="*/ 8321 w 25902"/>
                  <a:gd name="connsiteY1" fmla="*/ 28452 h 28452"/>
                  <a:gd name="connsiteX2" fmla="*/ 12750 w 25902"/>
                  <a:gd name="connsiteY2" fmla="*/ 21339 h 28452"/>
                  <a:gd name="connsiteX3" fmla="*/ 23889 w 25902"/>
                  <a:gd name="connsiteY3" fmla="*/ 22010 h 28452"/>
                  <a:gd name="connsiteX4" fmla="*/ 25902 w 25902"/>
                  <a:gd name="connsiteY4" fmla="*/ 0 h 28452"/>
                  <a:gd name="connsiteX5" fmla="*/ 8187 w 25902"/>
                  <a:gd name="connsiteY5" fmla="*/ 11274 h 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2" h="28452">
                    <a:moveTo>
                      <a:pt x="0" y="19058"/>
                    </a:moveTo>
                    <a:lnTo>
                      <a:pt x="8321" y="28452"/>
                    </a:lnTo>
                    <a:lnTo>
                      <a:pt x="12750" y="21339"/>
                    </a:lnTo>
                    <a:lnTo>
                      <a:pt x="23889" y="22010"/>
                    </a:lnTo>
                    <a:lnTo>
                      <a:pt x="25902" y="0"/>
                    </a:lnTo>
                    <a:lnTo>
                      <a:pt x="8187" y="1127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8" name="Graphique 3">
              <a:extLst>
                <a:ext uri="{FF2B5EF4-FFF2-40B4-BE49-F238E27FC236}">
                  <a16:creationId xmlns:a16="http://schemas.microsoft.com/office/drawing/2014/main" id="{71DF0010-BB65-4808-AA32-6CF37F0806A0}"/>
                </a:ext>
              </a:extLst>
            </p:cNvPr>
            <p:cNvGrpSpPr/>
            <p:nvPr/>
          </p:nvGrpSpPr>
          <p:grpSpPr>
            <a:xfrm>
              <a:off x="4210035" y="5135245"/>
              <a:ext cx="303446" cy="341159"/>
              <a:chOff x="4210035" y="5135245"/>
              <a:chExt cx="303446" cy="341159"/>
            </a:xfrm>
            <a:solidFill>
              <a:srgbClr val="CECECE"/>
            </a:solidFill>
          </p:grpSpPr>
          <p:sp>
            <p:nvSpPr>
              <p:cNvPr id="825" name="Forme libre : forme 824">
                <a:extLst>
                  <a:ext uri="{FF2B5EF4-FFF2-40B4-BE49-F238E27FC236}">
                    <a16:creationId xmlns:a16="http://schemas.microsoft.com/office/drawing/2014/main" id="{77E79A33-6E03-4F0E-836B-6ECC4E8C5125}"/>
                  </a:ext>
                </a:extLst>
              </p:cNvPr>
              <p:cNvSpPr/>
              <p:nvPr/>
            </p:nvSpPr>
            <p:spPr>
              <a:xfrm>
                <a:off x="4210035" y="5135245"/>
                <a:ext cx="303446" cy="341159"/>
              </a:xfrm>
              <a:custGeom>
                <a:avLst/>
                <a:gdLst>
                  <a:gd name="connsiteX0" fmla="*/ 44423 w 303446"/>
                  <a:gd name="connsiteY0" fmla="*/ 341160 h 341159"/>
                  <a:gd name="connsiteX1" fmla="*/ 34357 w 303446"/>
                  <a:gd name="connsiteY1" fmla="*/ 302776 h 341159"/>
                  <a:gd name="connsiteX2" fmla="*/ 20803 w 303446"/>
                  <a:gd name="connsiteY2" fmla="*/ 272981 h 341159"/>
                  <a:gd name="connsiteX3" fmla="*/ 28452 w 303446"/>
                  <a:gd name="connsiteY3" fmla="*/ 248153 h 341159"/>
                  <a:gd name="connsiteX4" fmla="*/ 15971 w 303446"/>
                  <a:gd name="connsiteY4" fmla="*/ 237550 h 341159"/>
                  <a:gd name="connsiteX5" fmla="*/ 12616 w 303446"/>
                  <a:gd name="connsiteY5" fmla="*/ 218492 h 341159"/>
                  <a:gd name="connsiteX6" fmla="*/ 0 w 303446"/>
                  <a:gd name="connsiteY6" fmla="*/ 200240 h 341159"/>
                  <a:gd name="connsiteX7" fmla="*/ 15703 w 303446"/>
                  <a:gd name="connsiteY7" fmla="*/ 172324 h 341159"/>
                  <a:gd name="connsiteX8" fmla="*/ 4966 w 303446"/>
                  <a:gd name="connsiteY8" fmla="*/ 150717 h 341159"/>
                  <a:gd name="connsiteX9" fmla="*/ 10737 w 303446"/>
                  <a:gd name="connsiteY9" fmla="*/ 142127 h 341159"/>
                  <a:gd name="connsiteX10" fmla="*/ 6174 w 303446"/>
                  <a:gd name="connsiteY10" fmla="*/ 132599 h 341159"/>
                  <a:gd name="connsiteX11" fmla="*/ 16239 w 303446"/>
                  <a:gd name="connsiteY11" fmla="*/ 119580 h 341159"/>
                  <a:gd name="connsiteX12" fmla="*/ 16776 w 303446"/>
                  <a:gd name="connsiteY12" fmla="*/ 98644 h 341159"/>
                  <a:gd name="connsiteX13" fmla="*/ 18253 w 303446"/>
                  <a:gd name="connsiteY13" fmla="*/ 79854 h 341159"/>
                  <a:gd name="connsiteX14" fmla="*/ 22950 w 303446"/>
                  <a:gd name="connsiteY14" fmla="*/ 72339 h 341159"/>
                  <a:gd name="connsiteX15" fmla="*/ 403 w 303446"/>
                  <a:gd name="connsiteY15" fmla="*/ 29660 h 341159"/>
                  <a:gd name="connsiteX16" fmla="*/ 22413 w 303446"/>
                  <a:gd name="connsiteY16" fmla="*/ 32210 h 341159"/>
                  <a:gd name="connsiteX17" fmla="*/ 33955 w 303446"/>
                  <a:gd name="connsiteY17" fmla="*/ 31539 h 341159"/>
                  <a:gd name="connsiteX18" fmla="*/ 39592 w 303446"/>
                  <a:gd name="connsiteY18" fmla="*/ 24158 h 341159"/>
                  <a:gd name="connsiteX19" fmla="*/ 61334 w 303446"/>
                  <a:gd name="connsiteY19" fmla="*/ 14092 h 341159"/>
                  <a:gd name="connsiteX20" fmla="*/ 74755 w 303446"/>
                  <a:gd name="connsiteY20" fmla="*/ 4563 h 341159"/>
                  <a:gd name="connsiteX21" fmla="*/ 109649 w 303446"/>
                  <a:gd name="connsiteY21" fmla="*/ 0 h 341159"/>
                  <a:gd name="connsiteX22" fmla="*/ 106830 w 303446"/>
                  <a:gd name="connsiteY22" fmla="*/ 20802 h 341159"/>
                  <a:gd name="connsiteX23" fmla="*/ 109783 w 303446"/>
                  <a:gd name="connsiteY23" fmla="*/ 30331 h 341159"/>
                  <a:gd name="connsiteX24" fmla="*/ 107904 w 303446"/>
                  <a:gd name="connsiteY24" fmla="*/ 46436 h 341159"/>
                  <a:gd name="connsiteX25" fmla="*/ 133538 w 303446"/>
                  <a:gd name="connsiteY25" fmla="*/ 68044 h 341159"/>
                  <a:gd name="connsiteX26" fmla="*/ 161319 w 303446"/>
                  <a:gd name="connsiteY26" fmla="*/ 72204 h 341159"/>
                  <a:gd name="connsiteX27" fmla="*/ 171251 w 303446"/>
                  <a:gd name="connsiteY27" fmla="*/ 81733 h 341159"/>
                  <a:gd name="connsiteX28" fmla="*/ 188027 w 303446"/>
                  <a:gd name="connsiteY28" fmla="*/ 86833 h 341159"/>
                  <a:gd name="connsiteX29" fmla="*/ 197824 w 303446"/>
                  <a:gd name="connsiteY29" fmla="*/ 93812 h 341159"/>
                  <a:gd name="connsiteX30" fmla="*/ 213124 w 303446"/>
                  <a:gd name="connsiteY30" fmla="*/ 93544 h 341159"/>
                  <a:gd name="connsiteX31" fmla="*/ 213661 w 303446"/>
                  <a:gd name="connsiteY31" fmla="*/ 93812 h 341159"/>
                  <a:gd name="connsiteX32" fmla="*/ 228961 w 303446"/>
                  <a:gd name="connsiteY32" fmla="*/ 101730 h 341159"/>
                  <a:gd name="connsiteX33" fmla="*/ 230035 w 303446"/>
                  <a:gd name="connsiteY33" fmla="*/ 117030 h 341159"/>
                  <a:gd name="connsiteX34" fmla="*/ 234866 w 303446"/>
                  <a:gd name="connsiteY34" fmla="*/ 124412 h 341159"/>
                  <a:gd name="connsiteX35" fmla="*/ 235403 w 303446"/>
                  <a:gd name="connsiteY35" fmla="*/ 137967 h 341159"/>
                  <a:gd name="connsiteX36" fmla="*/ 228692 w 303446"/>
                  <a:gd name="connsiteY36" fmla="*/ 138235 h 341159"/>
                  <a:gd name="connsiteX37" fmla="*/ 237013 w 303446"/>
                  <a:gd name="connsiteY37" fmla="*/ 164272 h 341159"/>
                  <a:gd name="connsiteX38" fmla="*/ 285463 w 303446"/>
                  <a:gd name="connsiteY38" fmla="*/ 165346 h 341159"/>
                  <a:gd name="connsiteX39" fmla="*/ 281436 w 303446"/>
                  <a:gd name="connsiteY39" fmla="*/ 181988 h 341159"/>
                  <a:gd name="connsiteX40" fmla="*/ 283718 w 303446"/>
                  <a:gd name="connsiteY40" fmla="*/ 190845 h 341159"/>
                  <a:gd name="connsiteX41" fmla="*/ 297139 w 303446"/>
                  <a:gd name="connsiteY41" fmla="*/ 198093 h 341159"/>
                  <a:gd name="connsiteX42" fmla="*/ 303447 w 303446"/>
                  <a:gd name="connsiteY42" fmla="*/ 215406 h 341159"/>
                  <a:gd name="connsiteX43" fmla="*/ 298750 w 303446"/>
                  <a:gd name="connsiteY43" fmla="*/ 237013 h 341159"/>
                  <a:gd name="connsiteX44" fmla="*/ 292307 w 303446"/>
                  <a:gd name="connsiteY44" fmla="*/ 247750 h 341159"/>
                  <a:gd name="connsiteX45" fmla="*/ 294723 w 303446"/>
                  <a:gd name="connsiteY45" fmla="*/ 263184 h 341159"/>
                  <a:gd name="connsiteX46" fmla="*/ 283181 w 303446"/>
                  <a:gd name="connsiteY46" fmla="*/ 271237 h 341159"/>
                  <a:gd name="connsiteX47" fmla="*/ 282644 w 303446"/>
                  <a:gd name="connsiteY47" fmla="*/ 260768 h 341159"/>
                  <a:gd name="connsiteX48" fmla="*/ 260903 w 303446"/>
                  <a:gd name="connsiteY48" fmla="*/ 248153 h 341159"/>
                  <a:gd name="connsiteX49" fmla="*/ 238489 w 303446"/>
                  <a:gd name="connsiteY49" fmla="*/ 247750 h 341159"/>
                  <a:gd name="connsiteX50" fmla="*/ 196616 w 303446"/>
                  <a:gd name="connsiteY50" fmla="*/ 255131 h 341159"/>
                  <a:gd name="connsiteX51" fmla="*/ 185343 w 303446"/>
                  <a:gd name="connsiteY51" fmla="*/ 277008 h 341159"/>
                  <a:gd name="connsiteX52" fmla="*/ 184672 w 303446"/>
                  <a:gd name="connsiteY52" fmla="*/ 291234 h 341159"/>
                  <a:gd name="connsiteX53" fmla="*/ 173801 w 303446"/>
                  <a:gd name="connsiteY53" fmla="*/ 326665 h 341159"/>
                  <a:gd name="connsiteX54" fmla="*/ 168164 w 303446"/>
                  <a:gd name="connsiteY54" fmla="*/ 318612 h 341159"/>
                  <a:gd name="connsiteX55" fmla="*/ 142127 w 303446"/>
                  <a:gd name="connsiteY55" fmla="*/ 317539 h 341159"/>
                  <a:gd name="connsiteX56" fmla="*/ 131659 w 303446"/>
                  <a:gd name="connsiteY56" fmla="*/ 340757 h 341159"/>
                  <a:gd name="connsiteX57" fmla="*/ 115688 w 303446"/>
                  <a:gd name="connsiteY57" fmla="*/ 319552 h 341159"/>
                  <a:gd name="connsiteX58" fmla="*/ 85089 w 303446"/>
                  <a:gd name="connsiteY58" fmla="*/ 313378 h 341159"/>
                  <a:gd name="connsiteX59" fmla="*/ 64823 w 303446"/>
                  <a:gd name="connsiteY59" fmla="*/ 337133 h 341159"/>
                  <a:gd name="connsiteX60" fmla="*/ 64152 w 303446"/>
                  <a:gd name="connsiteY60" fmla="*/ 337267 h 34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3446" h="341159">
                    <a:moveTo>
                      <a:pt x="44423" y="341160"/>
                    </a:moveTo>
                    <a:lnTo>
                      <a:pt x="34357" y="302776"/>
                    </a:lnTo>
                    <a:lnTo>
                      <a:pt x="20803" y="272981"/>
                    </a:lnTo>
                    <a:lnTo>
                      <a:pt x="28452" y="248153"/>
                    </a:lnTo>
                    <a:lnTo>
                      <a:pt x="15971" y="237550"/>
                    </a:lnTo>
                    <a:lnTo>
                      <a:pt x="12616" y="218492"/>
                    </a:lnTo>
                    <a:lnTo>
                      <a:pt x="0" y="200240"/>
                    </a:lnTo>
                    <a:lnTo>
                      <a:pt x="15703" y="172324"/>
                    </a:lnTo>
                    <a:lnTo>
                      <a:pt x="4966" y="150717"/>
                    </a:lnTo>
                    <a:lnTo>
                      <a:pt x="10737" y="142127"/>
                    </a:lnTo>
                    <a:lnTo>
                      <a:pt x="6174" y="132599"/>
                    </a:lnTo>
                    <a:lnTo>
                      <a:pt x="16239" y="119580"/>
                    </a:lnTo>
                    <a:lnTo>
                      <a:pt x="16776" y="98644"/>
                    </a:lnTo>
                    <a:lnTo>
                      <a:pt x="18253" y="79854"/>
                    </a:lnTo>
                    <a:lnTo>
                      <a:pt x="22950" y="72339"/>
                    </a:lnTo>
                    <a:lnTo>
                      <a:pt x="403" y="29660"/>
                    </a:lnTo>
                    <a:lnTo>
                      <a:pt x="22413" y="32210"/>
                    </a:lnTo>
                    <a:lnTo>
                      <a:pt x="33955" y="31539"/>
                    </a:lnTo>
                    <a:lnTo>
                      <a:pt x="39592" y="24158"/>
                    </a:lnTo>
                    <a:lnTo>
                      <a:pt x="61334" y="14092"/>
                    </a:lnTo>
                    <a:lnTo>
                      <a:pt x="74755" y="4563"/>
                    </a:lnTo>
                    <a:lnTo>
                      <a:pt x="109649" y="0"/>
                    </a:lnTo>
                    <a:lnTo>
                      <a:pt x="106830" y="20802"/>
                    </a:lnTo>
                    <a:lnTo>
                      <a:pt x="109783" y="30331"/>
                    </a:lnTo>
                    <a:lnTo>
                      <a:pt x="107904" y="46436"/>
                    </a:lnTo>
                    <a:lnTo>
                      <a:pt x="133538" y="68044"/>
                    </a:lnTo>
                    <a:lnTo>
                      <a:pt x="161319" y="72204"/>
                    </a:lnTo>
                    <a:lnTo>
                      <a:pt x="171251" y="81733"/>
                    </a:lnTo>
                    <a:lnTo>
                      <a:pt x="188027" y="86833"/>
                    </a:lnTo>
                    <a:lnTo>
                      <a:pt x="197824" y="93812"/>
                    </a:lnTo>
                    <a:lnTo>
                      <a:pt x="213124" y="93544"/>
                    </a:lnTo>
                    <a:lnTo>
                      <a:pt x="213661" y="93812"/>
                    </a:lnTo>
                    <a:lnTo>
                      <a:pt x="228961" y="101730"/>
                    </a:lnTo>
                    <a:lnTo>
                      <a:pt x="230035" y="117030"/>
                    </a:lnTo>
                    <a:lnTo>
                      <a:pt x="234866" y="124412"/>
                    </a:lnTo>
                    <a:lnTo>
                      <a:pt x="235403" y="137967"/>
                    </a:lnTo>
                    <a:lnTo>
                      <a:pt x="228692" y="138235"/>
                    </a:lnTo>
                    <a:lnTo>
                      <a:pt x="237013" y="164272"/>
                    </a:lnTo>
                    <a:lnTo>
                      <a:pt x="285463" y="165346"/>
                    </a:lnTo>
                    <a:lnTo>
                      <a:pt x="281436" y="181988"/>
                    </a:lnTo>
                    <a:lnTo>
                      <a:pt x="283718" y="190845"/>
                    </a:lnTo>
                    <a:lnTo>
                      <a:pt x="297139" y="198093"/>
                    </a:lnTo>
                    <a:lnTo>
                      <a:pt x="303447" y="215406"/>
                    </a:lnTo>
                    <a:lnTo>
                      <a:pt x="298750" y="237013"/>
                    </a:lnTo>
                    <a:lnTo>
                      <a:pt x="292307" y="247750"/>
                    </a:lnTo>
                    <a:lnTo>
                      <a:pt x="294723" y="263184"/>
                    </a:lnTo>
                    <a:lnTo>
                      <a:pt x="283181" y="271237"/>
                    </a:lnTo>
                    <a:lnTo>
                      <a:pt x="282644" y="260768"/>
                    </a:lnTo>
                    <a:lnTo>
                      <a:pt x="260903" y="248153"/>
                    </a:lnTo>
                    <a:lnTo>
                      <a:pt x="238489" y="247750"/>
                    </a:lnTo>
                    <a:lnTo>
                      <a:pt x="196616" y="255131"/>
                    </a:lnTo>
                    <a:lnTo>
                      <a:pt x="185343" y="277008"/>
                    </a:lnTo>
                    <a:lnTo>
                      <a:pt x="184672" y="291234"/>
                    </a:lnTo>
                    <a:lnTo>
                      <a:pt x="173801" y="326665"/>
                    </a:lnTo>
                    <a:lnTo>
                      <a:pt x="168164" y="318612"/>
                    </a:lnTo>
                    <a:lnTo>
                      <a:pt x="142127" y="317539"/>
                    </a:lnTo>
                    <a:lnTo>
                      <a:pt x="131659" y="340757"/>
                    </a:lnTo>
                    <a:lnTo>
                      <a:pt x="115688" y="319552"/>
                    </a:lnTo>
                    <a:lnTo>
                      <a:pt x="85089" y="313378"/>
                    </a:lnTo>
                    <a:lnTo>
                      <a:pt x="64823" y="337133"/>
                    </a:lnTo>
                    <a:lnTo>
                      <a:pt x="64152" y="33726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26" name="Forme libre : forme 825">
                <a:extLst>
                  <a:ext uri="{FF2B5EF4-FFF2-40B4-BE49-F238E27FC236}">
                    <a16:creationId xmlns:a16="http://schemas.microsoft.com/office/drawing/2014/main" id="{CB8CFAFF-1E19-4C08-9A76-4C8265CBA76F}"/>
                  </a:ext>
                </a:extLst>
              </p:cNvPr>
              <p:cNvSpPr/>
              <p:nvPr/>
            </p:nvSpPr>
            <p:spPr>
              <a:xfrm>
                <a:off x="4214598" y="5139674"/>
                <a:ext cx="294991" cy="332301"/>
              </a:xfrm>
              <a:custGeom>
                <a:avLst/>
                <a:gdLst>
                  <a:gd name="connsiteX0" fmla="*/ 20400 w 294991"/>
                  <a:gd name="connsiteY0" fmla="*/ 268284 h 332301"/>
                  <a:gd name="connsiteX1" fmla="*/ 33284 w 294991"/>
                  <a:gd name="connsiteY1" fmla="*/ 297139 h 332301"/>
                  <a:gd name="connsiteX2" fmla="*/ 42678 w 294991"/>
                  <a:gd name="connsiteY2" fmla="*/ 332302 h 332301"/>
                  <a:gd name="connsiteX3" fmla="*/ 58113 w 294991"/>
                  <a:gd name="connsiteY3" fmla="*/ 329215 h 332301"/>
                  <a:gd name="connsiteX4" fmla="*/ 79049 w 294991"/>
                  <a:gd name="connsiteY4" fmla="*/ 304789 h 332301"/>
                  <a:gd name="connsiteX5" fmla="*/ 80123 w 294991"/>
                  <a:gd name="connsiteY5" fmla="*/ 305057 h 332301"/>
                  <a:gd name="connsiteX6" fmla="*/ 113273 w 294991"/>
                  <a:gd name="connsiteY6" fmla="*/ 311633 h 332301"/>
                  <a:gd name="connsiteX7" fmla="*/ 126291 w 294991"/>
                  <a:gd name="connsiteY7" fmla="*/ 328812 h 332301"/>
                  <a:gd name="connsiteX8" fmla="*/ 135149 w 294991"/>
                  <a:gd name="connsiteY8" fmla="*/ 309218 h 332301"/>
                  <a:gd name="connsiteX9" fmla="*/ 165614 w 294991"/>
                  <a:gd name="connsiteY9" fmla="*/ 310426 h 332301"/>
                  <a:gd name="connsiteX10" fmla="*/ 167896 w 294991"/>
                  <a:gd name="connsiteY10" fmla="*/ 313647 h 332301"/>
                  <a:gd name="connsiteX11" fmla="*/ 176485 w 294991"/>
                  <a:gd name="connsiteY11" fmla="*/ 285865 h 332301"/>
                  <a:gd name="connsiteX12" fmla="*/ 177291 w 294991"/>
                  <a:gd name="connsiteY12" fmla="*/ 271237 h 332301"/>
                  <a:gd name="connsiteX13" fmla="*/ 189503 w 294991"/>
                  <a:gd name="connsiteY13" fmla="*/ 247347 h 332301"/>
                  <a:gd name="connsiteX14" fmla="*/ 233658 w 294991"/>
                  <a:gd name="connsiteY14" fmla="*/ 239563 h 332301"/>
                  <a:gd name="connsiteX15" fmla="*/ 257816 w 294991"/>
                  <a:gd name="connsiteY15" fmla="*/ 240234 h 332301"/>
                  <a:gd name="connsiteX16" fmla="*/ 281839 w 294991"/>
                  <a:gd name="connsiteY16" fmla="*/ 254058 h 332301"/>
                  <a:gd name="connsiteX17" fmla="*/ 282108 w 294991"/>
                  <a:gd name="connsiteY17" fmla="*/ 259695 h 332301"/>
                  <a:gd name="connsiteX18" fmla="*/ 286000 w 294991"/>
                  <a:gd name="connsiteY18" fmla="*/ 257010 h 332301"/>
                  <a:gd name="connsiteX19" fmla="*/ 283718 w 294991"/>
                  <a:gd name="connsiteY19" fmla="*/ 242516 h 332301"/>
                  <a:gd name="connsiteX20" fmla="*/ 290697 w 294991"/>
                  <a:gd name="connsiteY20" fmla="*/ 230840 h 332301"/>
                  <a:gd name="connsiteX21" fmla="*/ 294992 w 294991"/>
                  <a:gd name="connsiteY21" fmla="*/ 211245 h 332301"/>
                  <a:gd name="connsiteX22" fmla="*/ 289489 w 294991"/>
                  <a:gd name="connsiteY22" fmla="*/ 196348 h 332301"/>
                  <a:gd name="connsiteX23" fmla="*/ 275934 w 294991"/>
                  <a:gd name="connsiteY23" fmla="*/ 189101 h 332301"/>
                  <a:gd name="connsiteX24" fmla="*/ 272847 w 294991"/>
                  <a:gd name="connsiteY24" fmla="*/ 177693 h 332301"/>
                  <a:gd name="connsiteX25" fmla="*/ 276068 w 294991"/>
                  <a:gd name="connsiteY25" fmla="*/ 164675 h 332301"/>
                  <a:gd name="connsiteX26" fmla="*/ 229632 w 294991"/>
                  <a:gd name="connsiteY26" fmla="*/ 163601 h 332301"/>
                  <a:gd name="connsiteX27" fmla="*/ 219029 w 294991"/>
                  <a:gd name="connsiteY27" fmla="*/ 130183 h 332301"/>
                  <a:gd name="connsiteX28" fmla="*/ 226813 w 294991"/>
                  <a:gd name="connsiteY28" fmla="*/ 129780 h 332301"/>
                  <a:gd name="connsiteX29" fmla="*/ 226545 w 294991"/>
                  <a:gd name="connsiteY29" fmla="*/ 121191 h 332301"/>
                  <a:gd name="connsiteX30" fmla="*/ 221714 w 294991"/>
                  <a:gd name="connsiteY30" fmla="*/ 113809 h 332301"/>
                  <a:gd name="connsiteX31" fmla="*/ 220640 w 294991"/>
                  <a:gd name="connsiteY31" fmla="*/ 99717 h 332301"/>
                  <a:gd name="connsiteX32" fmla="*/ 207756 w 294991"/>
                  <a:gd name="connsiteY32" fmla="*/ 93007 h 332301"/>
                  <a:gd name="connsiteX33" fmla="*/ 192053 w 294991"/>
                  <a:gd name="connsiteY33" fmla="*/ 93275 h 332301"/>
                  <a:gd name="connsiteX34" fmla="*/ 181585 w 294991"/>
                  <a:gd name="connsiteY34" fmla="*/ 85760 h 332301"/>
                  <a:gd name="connsiteX35" fmla="*/ 164272 w 294991"/>
                  <a:gd name="connsiteY35" fmla="*/ 80391 h 332301"/>
                  <a:gd name="connsiteX36" fmla="*/ 155012 w 294991"/>
                  <a:gd name="connsiteY36" fmla="*/ 71265 h 332301"/>
                  <a:gd name="connsiteX37" fmla="*/ 127365 w 294991"/>
                  <a:gd name="connsiteY37" fmla="*/ 67239 h 332301"/>
                  <a:gd name="connsiteX38" fmla="*/ 99315 w 294991"/>
                  <a:gd name="connsiteY38" fmla="*/ 43618 h 332301"/>
                  <a:gd name="connsiteX39" fmla="*/ 101328 w 294991"/>
                  <a:gd name="connsiteY39" fmla="*/ 26305 h 332301"/>
                  <a:gd name="connsiteX40" fmla="*/ 98375 w 294991"/>
                  <a:gd name="connsiteY40" fmla="*/ 16642 h 332301"/>
                  <a:gd name="connsiteX41" fmla="*/ 100657 w 294991"/>
                  <a:gd name="connsiteY41" fmla="*/ 0 h 332301"/>
                  <a:gd name="connsiteX42" fmla="*/ 71265 w 294991"/>
                  <a:gd name="connsiteY42" fmla="*/ 3892 h 332301"/>
                  <a:gd name="connsiteX43" fmla="*/ 58649 w 294991"/>
                  <a:gd name="connsiteY43" fmla="*/ 12884 h 332301"/>
                  <a:gd name="connsiteX44" fmla="*/ 37176 w 294991"/>
                  <a:gd name="connsiteY44" fmla="*/ 23084 h 332301"/>
                  <a:gd name="connsiteX45" fmla="*/ 31405 w 294991"/>
                  <a:gd name="connsiteY45" fmla="*/ 30868 h 332301"/>
                  <a:gd name="connsiteX46" fmla="*/ 17716 w 294991"/>
                  <a:gd name="connsiteY46" fmla="*/ 31539 h 332301"/>
                  <a:gd name="connsiteX47" fmla="*/ 2550 w 294991"/>
                  <a:gd name="connsiteY47" fmla="*/ 29794 h 332301"/>
                  <a:gd name="connsiteX48" fmla="*/ 22816 w 294991"/>
                  <a:gd name="connsiteY48" fmla="*/ 68044 h 332301"/>
                  <a:gd name="connsiteX49" fmla="*/ 17179 w 294991"/>
                  <a:gd name="connsiteY49" fmla="*/ 77036 h 332301"/>
                  <a:gd name="connsiteX50" fmla="*/ 15971 w 294991"/>
                  <a:gd name="connsiteY50" fmla="*/ 94349 h 332301"/>
                  <a:gd name="connsiteX51" fmla="*/ 15434 w 294991"/>
                  <a:gd name="connsiteY51" fmla="*/ 116493 h 332301"/>
                  <a:gd name="connsiteX52" fmla="*/ 6040 w 294991"/>
                  <a:gd name="connsiteY52" fmla="*/ 128707 h 332301"/>
                  <a:gd name="connsiteX53" fmla="*/ 10603 w 294991"/>
                  <a:gd name="connsiteY53" fmla="*/ 138101 h 332301"/>
                  <a:gd name="connsiteX54" fmla="*/ 4832 w 294991"/>
                  <a:gd name="connsiteY54" fmla="*/ 146556 h 332301"/>
                  <a:gd name="connsiteX55" fmla="*/ 15434 w 294991"/>
                  <a:gd name="connsiteY55" fmla="*/ 168030 h 332301"/>
                  <a:gd name="connsiteX56" fmla="*/ 0 w 294991"/>
                  <a:gd name="connsiteY56" fmla="*/ 195543 h 332301"/>
                  <a:gd name="connsiteX57" fmla="*/ 11810 w 294991"/>
                  <a:gd name="connsiteY57" fmla="*/ 212990 h 332301"/>
                  <a:gd name="connsiteX58" fmla="*/ 14897 w 294991"/>
                  <a:gd name="connsiteY58" fmla="*/ 231108 h 332301"/>
                  <a:gd name="connsiteX59" fmla="*/ 28318 w 294991"/>
                  <a:gd name="connsiteY59" fmla="*/ 242516 h 33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4991" h="332301">
                    <a:moveTo>
                      <a:pt x="20400" y="268284"/>
                    </a:moveTo>
                    <a:lnTo>
                      <a:pt x="33284" y="297139"/>
                    </a:lnTo>
                    <a:lnTo>
                      <a:pt x="42678" y="332302"/>
                    </a:lnTo>
                    <a:lnTo>
                      <a:pt x="58113" y="329215"/>
                    </a:lnTo>
                    <a:lnTo>
                      <a:pt x="79049" y="304789"/>
                    </a:lnTo>
                    <a:lnTo>
                      <a:pt x="80123" y="305057"/>
                    </a:lnTo>
                    <a:lnTo>
                      <a:pt x="113273" y="311633"/>
                    </a:lnTo>
                    <a:lnTo>
                      <a:pt x="126291" y="328812"/>
                    </a:lnTo>
                    <a:lnTo>
                      <a:pt x="135149" y="309218"/>
                    </a:lnTo>
                    <a:lnTo>
                      <a:pt x="165614" y="310426"/>
                    </a:lnTo>
                    <a:lnTo>
                      <a:pt x="167896" y="313647"/>
                    </a:lnTo>
                    <a:lnTo>
                      <a:pt x="176485" y="285865"/>
                    </a:lnTo>
                    <a:lnTo>
                      <a:pt x="177291" y="271237"/>
                    </a:lnTo>
                    <a:lnTo>
                      <a:pt x="189503" y="247347"/>
                    </a:lnTo>
                    <a:lnTo>
                      <a:pt x="233658" y="239563"/>
                    </a:lnTo>
                    <a:lnTo>
                      <a:pt x="257816" y="240234"/>
                    </a:lnTo>
                    <a:lnTo>
                      <a:pt x="281839" y="254058"/>
                    </a:lnTo>
                    <a:lnTo>
                      <a:pt x="282108" y="259695"/>
                    </a:lnTo>
                    <a:lnTo>
                      <a:pt x="286000" y="257010"/>
                    </a:lnTo>
                    <a:lnTo>
                      <a:pt x="283718" y="242516"/>
                    </a:lnTo>
                    <a:lnTo>
                      <a:pt x="290697" y="230840"/>
                    </a:lnTo>
                    <a:lnTo>
                      <a:pt x="294992" y="211245"/>
                    </a:lnTo>
                    <a:lnTo>
                      <a:pt x="289489" y="196348"/>
                    </a:lnTo>
                    <a:lnTo>
                      <a:pt x="275934" y="189101"/>
                    </a:lnTo>
                    <a:lnTo>
                      <a:pt x="272847" y="177693"/>
                    </a:lnTo>
                    <a:lnTo>
                      <a:pt x="276068" y="164675"/>
                    </a:lnTo>
                    <a:lnTo>
                      <a:pt x="229632" y="163601"/>
                    </a:lnTo>
                    <a:lnTo>
                      <a:pt x="219029" y="130183"/>
                    </a:lnTo>
                    <a:lnTo>
                      <a:pt x="226813" y="129780"/>
                    </a:lnTo>
                    <a:lnTo>
                      <a:pt x="226545" y="121191"/>
                    </a:lnTo>
                    <a:lnTo>
                      <a:pt x="221714" y="113809"/>
                    </a:lnTo>
                    <a:lnTo>
                      <a:pt x="220640" y="99717"/>
                    </a:lnTo>
                    <a:lnTo>
                      <a:pt x="207756" y="93007"/>
                    </a:lnTo>
                    <a:lnTo>
                      <a:pt x="192053" y="93275"/>
                    </a:lnTo>
                    <a:lnTo>
                      <a:pt x="181585" y="85760"/>
                    </a:lnTo>
                    <a:lnTo>
                      <a:pt x="164272" y="80391"/>
                    </a:lnTo>
                    <a:lnTo>
                      <a:pt x="155012" y="71265"/>
                    </a:lnTo>
                    <a:lnTo>
                      <a:pt x="127365" y="67239"/>
                    </a:lnTo>
                    <a:lnTo>
                      <a:pt x="99315" y="43618"/>
                    </a:lnTo>
                    <a:lnTo>
                      <a:pt x="101328" y="26305"/>
                    </a:lnTo>
                    <a:lnTo>
                      <a:pt x="98375" y="16642"/>
                    </a:lnTo>
                    <a:lnTo>
                      <a:pt x="100657" y="0"/>
                    </a:lnTo>
                    <a:lnTo>
                      <a:pt x="71265" y="3892"/>
                    </a:lnTo>
                    <a:lnTo>
                      <a:pt x="58649" y="12884"/>
                    </a:lnTo>
                    <a:lnTo>
                      <a:pt x="37176" y="23084"/>
                    </a:lnTo>
                    <a:lnTo>
                      <a:pt x="31405" y="30868"/>
                    </a:lnTo>
                    <a:lnTo>
                      <a:pt x="17716" y="31539"/>
                    </a:lnTo>
                    <a:lnTo>
                      <a:pt x="2550" y="29794"/>
                    </a:lnTo>
                    <a:lnTo>
                      <a:pt x="22816" y="68044"/>
                    </a:lnTo>
                    <a:lnTo>
                      <a:pt x="17179" y="77036"/>
                    </a:lnTo>
                    <a:lnTo>
                      <a:pt x="15971" y="94349"/>
                    </a:lnTo>
                    <a:lnTo>
                      <a:pt x="15434" y="116493"/>
                    </a:lnTo>
                    <a:lnTo>
                      <a:pt x="6040" y="128707"/>
                    </a:lnTo>
                    <a:lnTo>
                      <a:pt x="10603" y="138101"/>
                    </a:lnTo>
                    <a:lnTo>
                      <a:pt x="4832" y="146556"/>
                    </a:lnTo>
                    <a:lnTo>
                      <a:pt x="15434" y="168030"/>
                    </a:lnTo>
                    <a:lnTo>
                      <a:pt x="0" y="195543"/>
                    </a:lnTo>
                    <a:lnTo>
                      <a:pt x="11810" y="212990"/>
                    </a:lnTo>
                    <a:lnTo>
                      <a:pt x="14897" y="231108"/>
                    </a:lnTo>
                    <a:lnTo>
                      <a:pt x="28318" y="24251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49" name="Graphique 3">
              <a:extLst>
                <a:ext uri="{FF2B5EF4-FFF2-40B4-BE49-F238E27FC236}">
                  <a16:creationId xmlns:a16="http://schemas.microsoft.com/office/drawing/2014/main" id="{E21152DB-70A6-4488-9CAF-9DB6E7928DDF}"/>
                </a:ext>
              </a:extLst>
            </p:cNvPr>
            <p:cNvGrpSpPr/>
            <p:nvPr/>
          </p:nvGrpSpPr>
          <p:grpSpPr>
            <a:xfrm>
              <a:off x="8129611" y="4168268"/>
              <a:ext cx="85356" cy="47912"/>
              <a:chOff x="8129611" y="4168268"/>
              <a:chExt cx="85356" cy="47912"/>
            </a:xfrm>
            <a:solidFill>
              <a:srgbClr val="CECECE"/>
            </a:solidFill>
          </p:grpSpPr>
          <p:sp>
            <p:nvSpPr>
              <p:cNvPr id="823" name="Forme libre : forme 822">
                <a:extLst>
                  <a:ext uri="{FF2B5EF4-FFF2-40B4-BE49-F238E27FC236}">
                    <a16:creationId xmlns:a16="http://schemas.microsoft.com/office/drawing/2014/main" id="{0510788B-1329-426A-88BD-67E99D05107C}"/>
                  </a:ext>
                </a:extLst>
              </p:cNvPr>
              <p:cNvSpPr/>
              <p:nvPr/>
            </p:nvSpPr>
            <p:spPr>
              <a:xfrm>
                <a:off x="8129611" y="4168268"/>
                <a:ext cx="85356" cy="47912"/>
              </a:xfrm>
              <a:custGeom>
                <a:avLst/>
                <a:gdLst>
                  <a:gd name="connsiteX0" fmla="*/ 24829 w 85356"/>
                  <a:gd name="connsiteY0" fmla="*/ 47913 h 47912"/>
                  <a:gd name="connsiteX1" fmla="*/ 671 w 85356"/>
                  <a:gd name="connsiteY1" fmla="*/ 36639 h 47912"/>
                  <a:gd name="connsiteX2" fmla="*/ 0 w 85356"/>
                  <a:gd name="connsiteY2" fmla="*/ 29258 h 47912"/>
                  <a:gd name="connsiteX3" fmla="*/ 17447 w 85356"/>
                  <a:gd name="connsiteY3" fmla="*/ 7516 h 47912"/>
                  <a:gd name="connsiteX4" fmla="*/ 31539 w 85356"/>
                  <a:gd name="connsiteY4" fmla="*/ 0 h 47912"/>
                  <a:gd name="connsiteX5" fmla="*/ 32344 w 85356"/>
                  <a:gd name="connsiteY5" fmla="*/ 268 h 47912"/>
                  <a:gd name="connsiteX6" fmla="*/ 49792 w 85356"/>
                  <a:gd name="connsiteY6" fmla="*/ 6710 h 47912"/>
                  <a:gd name="connsiteX7" fmla="*/ 63078 w 85356"/>
                  <a:gd name="connsiteY7" fmla="*/ 7381 h 47912"/>
                  <a:gd name="connsiteX8" fmla="*/ 74620 w 85356"/>
                  <a:gd name="connsiteY8" fmla="*/ 15300 h 47912"/>
                  <a:gd name="connsiteX9" fmla="*/ 85357 w 85356"/>
                  <a:gd name="connsiteY9" fmla="*/ 24829 h 47912"/>
                  <a:gd name="connsiteX10" fmla="*/ 83344 w 85356"/>
                  <a:gd name="connsiteY10" fmla="*/ 44557 h 47912"/>
                  <a:gd name="connsiteX11" fmla="*/ 61468 w 85356"/>
                  <a:gd name="connsiteY11" fmla="*/ 45363 h 47912"/>
                  <a:gd name="connsiteX12" fmla="*/ 40800 w 85356"/>
                  <a:gd name="connsiteY12" fmla="*/ 43484 h 4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56" h="47912">
                    <a:moveTo>
                      <a:pt x="24829" y="47913"/>
                    </a:moveTo>
                    <a:lnTo>
                      <a:pt x="671" y="36639"/>
                    </a:lnTo>
                    <a:lnTo>
                      <a:pt x="0" y="29258"/>
                    </a:lnTo>
                    <a:lnTo>
                      <a:pt x="17447" y="7516"/>
                    </a:lnTo>
                    <a:lnTo>
                      <a:pt x="31539" y="0"/>
                    </a:lnTo>
                    <a:lnTo>
                      <a:pt x="32344" y="268"/>
                    </a:lnTo>
                    <a:lnTo>
                      <a:pt x="49792" y="6710"/>
                    </a:lnTo>
                    <a:lnTo>
                      <a:pt x="63078" y="7381"/>
                    </a:lnTo>
                    <a:lnTo>
                      <a:pt x="74620" y="15300"/>
                    </a:lnTo>
                    <a:lnTo>
                      <a:pt x="85357" y="24829"/>
                    </a:lnTo>
                    <a:lnTo>
                      <a:pt x="83344" y="44557"/>
                    </a:lnTo>
                    <a:lnTo>
                      <a:pt x="61468" y="45363"/>
                    </a:lnTo>
                    <a:lnTo>
                      <a:pt x="40800" y="434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24" name="Forme libre : forme 823">
                <a:extLst>
                  <a:ext uri="{FF2B5EF4-FFF2-40B4-BE49-F238E27FC236}">
                    <a16:creationId xmlns:a16="http://schemas.microsoft.com/office/drawing/2014/main" id="{650D3ACC-BD3B-4A65-864D-2317048945E2}"/>
                  </a:ext>
                </a:extLst>
              </p:cNvPr>
              <p:cNvSpPr/>
              <p:nvPr/>
            </p:nvSpPr>
            <p:spPr>
              <a:xfrm>
                <a:off x="8133638" y="4172429"/>
                <a:ext cx="77304" cy="39725"/>
              </a:xfrm>
              <a:custGeom>
                <a:avLst/>
                <a:gdLst>
                  <a:gd name="connsiteX0" fmla="*/ 268 w 77304"/>
                  <a:gd name="connsiteY0" fmla="*/ 29929 h 39725"/>
                  <a:gd name="connsiteX1" fmla="*/ 21071 w 77304"/>
                  <a:gd name="connsiteY1" fmla="*/ 39726 h 39725"/>
                  <a:gd name="connsiteX2" fmla="*/ 36371 w 77304"/>
                  <a:gd name="connsiteY2" fmla="*/ 35431 h 39725"/>
                  <a:gd name="connsiteX3" fmla="*/ 36639 w 77304"/>
                  <a:gd name="connsiteY3" fmla="*/ 35565 h 39725"/>
                  <a:gd name="connsiteX4" fmla="*/ 57576 w 77304"/>
                  <a:gd name="connsiteY4" fmla="*/ 37310 h 39725"/>
                  <a:gd name="connsiteX5" fmla="*/ 75828 w 77304"/>
                  <a:gd name="connsiteY5" fmla="*/ 36639 h 39725"/>
                  <a:gd name="connsiteX6" fmla="*/ 77304 w 77304"/>
                  <a:gd name="connsiteY6" fmla="*/ 22279 h 39725"/>
                  <a:gd name="connsiteX7" fmla="*/ 68044 w 77304"/>
                  <a:gd name="connsiteY7" fmla="*/ 14092 h 39725"/>
                  <a:gd name="connsiteX8" fmla="*/ 57710 w 77304"/>
                  <a:gd name="connsiteY8" fmla="*/ 6979 h 39725"/>
                  <a:gd name="connsiteX9" fmla="*/ 44692 w 77304"/>
                  <a:gd name="connsiteY9" fmla="*/ 6174 h 39725"/>
                  <a:gd name="connsiteX10" fmla="*/ 27781 w 77304"/>
                  <a:gd name="connsiteY10" fmla="*/ 0 h 39725"/>
                  <a:gd name="connsiteX11" fmla="*/ 15568 w 77304"/>
                  <a:gd name="connsiteY11" fmla="*/ 6576 h 39725"/>
                  <a:gd name="connsiteX12" fmla="*/ 0 w 77304"/>
                  <a:gd name="connsiteY12" fmla="*/ 26305 h 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04" h="39725">
                    <a:moveTo>
                      <a:pt x="268" y="29929"/>
                    </a:moveTo>
                    <a:lnTo>
                      <a:pt x="21071" y="39726"/>
                    </a:lnTo>
                    <a:lnTo>
                      <a:pt x="36371" y="35431"/>
                    </a:lnTo>
                    <a:lnTo>
                      <a:pt x="36639" y="35565"/>
                    </a:lnTo>
                    <a:lnTo>
                      <a:pt x="57576" y="37310"/>
                    </a:lnTo>
                    <a:lnTo>
                      <a:pt x="75828" y="36639"/>
                    </a:lnTo>
                    <a:lnTo>
                      <a:pt x="77304" y="22279"/>
                    </a:lnTo>
                    <a:lnTo>
                      <a:pt x="68044" y="14092"/>
                    </a:lnTo>
                    <a:lnTo>
                      <a:pt x="57710" y="6979"/>
                    </a:lnTo>
                    <a:lnTo>
                      <a:pt x="44692" y="6174"/>
                    </a:lnTo>
                    <a:lnTo>
                      <a:pt x="27781" y="0"/>
                    </a:lnTo>
                    <a:lnTo>
                      <a:pt x="15568" y="6576"/>
                    </a:lnTo>
                    <a:lnTo>
                      <a:pt x="0" y="263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0" name="Graphique 3">
              <a:extLst>
                <a:ext uri="{FF2B5EF4-FFF2-40B4-BE49-F238E27FC236}">
                  <a16:creationId xmlns:a16="http://schemas.microsoft.com/office/drawing/2014/main" id="{2BDD9988-E326-4D01-9161-A1BC2B27AFD6}"/>
                </a:ext>
              </a:extLst>
            </p:cNvPr>
            <p:cNvGrpSpPr/>
            <p:nvPr/>
          </p:nvGrpSpPr>
          <p:grpSpPr>
            <a:xfrm>
              <a:off x="6424485" y="5335485"/>
              <a:ext cx="241308" cy="248152"/>
              <a:chOff x="6424485" y="5335485"/>
              <a:chExt cx="241308" cy="248152"/>
            </a:xfrm>
            <a:solidFill>
              <a:srgbClr val="CECECE"/>
            </a:solidFill>
          </p:grpSpPr>
          <p:sp>
            <p:nvSpPr>
              <p:cNvPr id="821" name="Forme libre : forme 820">
                <a:extLst>
                  <a:ext uri="{FF2B5EF4-FFF2-40B4-BE49-F238E27FC236}">
                    <a16:creationId xmlns:a16="http://schemas.microsoft.com/office/drawing/2014/main" id="{E1D3D6C6-825E-4754-B843-B19FAD7A2A70}"/>
                  </a:ext>
                </a:extLst>
              </p:cNvPr>
              <p:cNvSpPr/>
              <p:nvPr/>
            </p:nvSpPr>
            <p:spPr>
              <a:xfrm>
                <a:off x="6424485" y="5335485"/>
                <a:ext cx="241308" cy="248152"/>
              </a:xfrm>
              <a:custGeom>
                <a:avLst/>
                <a:gdLst>
                  <a:gd name="connsiteX0" fmla="*/ 25500 w 241308"/>
                  <a:gd name="connsiteY0" fmla="*/ 248153 h 248152"/>
                  <a:gd name="connsiteX1" fmla="*/ 18924 w 241308"/>
                  <a:gd name="connsiteY1" fmla="*/ 236745 h 248152"/>
                  <a:gd name="connsiteX2" fmla="*/ 21339 w 241308"/>
                  <a:gd name="connsiteY2" fmla="*/ 219969 h 248152"/>
                  <a:gd name="connsiteX3" fmla="*/ 7113 w 241308"/>
                  <a:gd name="connsiteY3" fmla="*/ 195140 h 248152"/>
                  <a:gd name="connsiteX4" fmla="*/ 0 w 241308"/>
                  <a:gd name="connsiteY4" fmla="*/ 190845 h 248152"/>
                  <a:gd name="connsiteX5" fmla="*/ 0 w 241308"/>
                  <a:gd name="connsiteY5" fmla="*/ 109649 h 248152"/>
                  <a:gd name="connsiteX6" fmla="*/ 24426 w 241308"/>
                  <a:gd name="connsiteY6" fmla="*/ 108709 h 248152"/>
                  <a:gd name="connsiteX7" fmla="*/ 25097 w 241308"/>
                  <a:gd name="connsiteY7" fmla="*/ 15434 h 248152"/>
                  <a:gd name="connsiteX8" fmla="*/ 45363 w 241308"/>
                  <a:gd name="connsiteY8" fmla="*/ 14629 h 248152"/>
                  <a:gd name="connsiteX9" fmla="*/ 84149 w 241308"/>
                  <a:gd name="connsiteY9" fmla="*/ 5234 h 248152"/>
                  <a:gd name="connsiteX10" fmla="*/ 93410 w 241308"/>
                  <a:gd name="connsiteY10" fmla="*/ 15568 h 248152"/>
                  <a:gd name="connsiteX11" fmla="*/ 108172 w 241308"/>
                  <a:gd name="connsiteY11" fmla="*/ 6039 h 248152"/>
                  <a:gd name="connsiteX12" fmla="*/ 115957 w 241308"/>
                  <a:gd name="connsiteY12" fmla="*/ 5905 h 248152"/>
                  <a:gd name="connsiteX13" fmla="*/ 130317 w 241308"/>
                  <a:gd name="connsiteY13" fmla="*/ 0 h 248152"/>
                  <a:gd name="connsiteX14" fmla="*/ 136222 w 241308"/>
                  <a:gd name="connsiteY14" fmla="*/ 2550 h 248152"/>
                  <a:gd name="connsiteX15" fmla="*/ 145885 w 241308"/>
                  <a:gd name="connsiteY15" fmla="*/ 23487 h 248152"/>
                  <a:gd name="connsiteX16" fmla="*/ 150851 w 241308"/>
                  <a:gd name="connsiteY16" fmla="*/ 28452 h 248152"/>
                  <a:gd name="connsiteX17" fmla="*/ 158635 w 241308"/>
                  <a:gd name="connsiteY17" fmla="*/ 43215 h 248152"/>
                  <a:gd name="connsiteX18" fmla="*/ 186014 w 241308"/>
                  <a:gd name="connsiteY18" fmla="*/ 71399 h 248152"/>
                  <a:gd name="connsiteX19" fmla="*/ 197556 w 241308"/>
                  <a:gd name="connsiteY19" fmla="*/ 74352 h 248152"/>
                  <a:gd name="connsiteX20" fmla="*/ 197556 w 241308"/>
                  <a:gd name="connsiteY20" fmla="*/ 84686 h 248152"/>
                  <a:gd name="connsiteX21" fmla="*/ 204266 w 241308"/>
                  <a:gd name="connsiteY21" fmla="*/ 100254 h 248152"/>
                  <a:gd name="connsiteX22" fmla="*/ 223190 w 241308"/>
                  <a:gd name="connsiteY22" fmla="*/ 104415 h 248152"/>
                  <a:gd name="connsiteX23" fmla="*/ 241308 w 241308"/>
                  <a:gd name="connsiteY23" fmla="*/ 118238 h 248152"/>
                  <a:gd name="connsiteX24" fmla="*/ 203730 w 241308"/>
                  <a:gd name="connsiteY24" fmla="*/ 139309 h 248152"/>
                  <a:gd name="connsiteX25" fmla="*/ 182122 w 241308"/>
                  <a:gd name="connsiteY25" fmla="*/ 158635 h 248152"/>
                  <a:gd name="connsiteX26" fmla="*/ 174204 w 241308"/>
                  <a:gd name="connsiteY26" fmla="*/ 176217 h 248152"/>
                  <a:gd name="connsiteX27" fmla="*/ 166017 w 241308"/>
                  <a:gd name="connsiteY27" fmla="*/ 187356 h 248152"/>
                  <a:gd name="connsiteX28" fmla="*/ 152998 w 241308"/>
                  <a:gd name="connsiteY28" fmla="*/ 189503 h 248152"/>
                  <a:gd name="connsiteX29" fmla="*/ 148972 w 241308"/>
                  <a:gd name="connsiteY29" fmla="*/ 201314 h 248152"/>
                  <a:gd name="connsiteX30" fmla="*/ 146154 w 241308"/>
                  <a:gd name="connsiteY30" fmla="*/ 210708 h 248152"/>
                  <a:gd name="connsiteX31" fmla="*/ 129109 w 241308"/>
                  <a:gd name="connsiteY31" fmla="*/ 217553 h 248152"/>
                  <a:gd name="connsiteX32" fmla="*/ 108038 w 241308"/>
                  <a:gd name="connsiteY32" fmla="*/ 216077 h 248152"/>
                  <a:gd name="connsiteX33" fmla="*/ 96094 w 241308"/>
                  <a:gd name="connsiteY33" fmla="*/ 208427 h 248152"/>
                  <a:gd name="connsiteX34" fmla="*/ 86565 w 241308"/>
                  <a:gd name="connsiteY34" fmla="*/ 205340 h 248152"/>
                  <a:gd name="connsiteX35" fmla="*/ 75828 w 241308"/>
                  <a:gd name="connsiteY35" fmla="*/ 211111 h 248152"/>
                  <a:gd name="connsiteX36" fmla="*/ 69789 w 241308"/>
                  <a:gd name="connsiteY36" fmla="*/ 223995 h 248152"/>
                  <a:gd name="connsiteX37" fmla="*/ 57576 w 241308"/>
                  <a:gd name="connsiteY37" fmla="*/ 232450 h 248152"/>
                  <a:gd name="connsiteX38" fmla="*/ 45094 w 241308"/>
                  <a:gd name="connsiteY38" fmla="*/ 244932 h 2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1308" h="248152">
                    <a:moveTo>
                      <a:pt x="25500" y="248153"/>
                    </a:moveTo>
                    <a:lnTo>
                      <a:pt x="18924" y="236745"/>
                    </a:lnTo>
                    <a:lnTo>
                      <a:pt x="21339" y="219969"/>
                    </a:lnTo>
                    <a:lnTo>
                      <a:pt x="7113" y="195140"/>
                    </a:lnTo>
                    <a:lnTo>
                      <a:pt x="0" y="190845"/>
                    </a:lnTo>
                    <a:lnTo>
                      <a:pt x="0" y="109649"/>
                    </a:lnTo>
                    <a:lnTo>
                      <a:pt x="24426" y="108709"/>
                    </a:lnTo>
                    <a:lnTo>
                      <a:pt x="25097" y="15434"/>
                    </a:lnTo>
                    <a:lnTo>
                      <a:pt x="45363" y="14629"/>
                    </a:lnTo>
                    <a:lnTo>
                      <a:pt x="84149" y="5234"/>
                    </a:lnTo>
                    <a:lnTo>
                      <a:pt x="93410" y="15568"/>
                    </a:lnTo>
                    <a:lnTo>
                      <a:pt x="108172" y="6039"/>
                    </a:lnTo>
                    <a:lnTo>
                      <a:pt x="115957" y="5905"/>
                    </a:lnTo>
                    <a:lnTo>
                      <a:pt x="130317" y="0"/>
                    </a:lnTo>
                    <a:lnTo>
                      <a:pt x="136222" y="2550"/>
                    </a:lnTo>
                    <a:lnTo>
                      <a:pt x="145885" y="23487"/>
                    </a:lnTo>
                    <a:lnTo>
                      <a:pt x="150851" y="28452"/>
                    </a:lnTo>
                    <a:lnTo>
                      <a:pt x="158635" y="43215"/>
                    </a:lnTo>
                    <a:lnTo>
                      <a:pt x="186014" y="71399"/>
                    </a:lnTo>
                    <a:lnTo>
                      <a:pt x="197556" y="74352"/>
                    </a:lnTo>
                    <a:lnTo>
                      <a:pt x="197556" y="84686"/>
                    </a:lnTo>
                    <a:lnTo>
                      <a:pt x="204266" y="100254"/>
                    </a:lnTo>
                    <a:lnTo>
                      <a:pt x="223190" y="104415"/>
                    </a:lnTo>
                    <a:lnTo>
                      <a:pt x="241308" y="118238"/>
                    </a:lnTo>
                    <a:lnTo>
                      <a:pt x="203730" y="139309"/>
                    </a:lnTo>
                    <a:lnTo>
                      <a:pt x="182122" y="158635"/>
                    </a:lnTo>
                    <a:lnTo>
                      <a:pt x="174204" y="176217"/>
                    </a:lnTo>
                    <a:lnTo>
                      <a:pt x="166017" y="187356"/>
                    </a:lnTo>
                    <a:lnTo>
                      <a:pt x="152998" y="189503"/>
                    </a:lnTo>
                    <a:lnTo>
                      <a:pt x="148972" y="201314"/>
                    </a:lnTo>
                    <a:lnTo>
                      <a:pt x="146154" y="210708"/>
                    </a:lnTo>
                    <a:lnTo>
                      <a:pt x="129109" y="217553"/>
                    </a:lnTo>
                    <a:lnTo>
                      <a:pt x="108038" y="216077"/>
                    </a:lnTo>
                    <a:lnTo>
                      <a:pt x="96094" y="208427"/>
                    </a:lnTo>
                    <a:lnTo>
                      <a:pt x="86565" y="205340"/>
                    </a:lnTo>
                    <a:lnTo>
                      <a:pt x="75828" y="211111"/>
                    </a:lnTo>
                    <a:lnTo>
                      <a:pt x="69789" y="223995"/>
                    </a:lnTo>
                    <a:lnTo>
                      <a:pt x="57576" y="232450"/>
                    </a:lnTo>
                    <a:lnTo>
                      <a:pt x="45094" y="24493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22" name="Forme libre : forme 821">
                <a:extLst>
                  <a:ext uri="{FF2B5EF4-FFF2-40B4-BE49-F238E27FC236}">
                    <a16:creationId xmlns:a16="http://schemas.microsoft.com/office/drawing/2014/main" id="{CDA7153E-7530-4C78-B088-28EEEB90CAE9}"/>
                  </a:ext>
                </a:extLst>
              </p:cNvPr>
              <p:cNvSpPr/>
              <p:nvPr/>
            </p:nvSpPr>
            <p:spPr>
              <a:xfrm>
                <a:off x="6428377" y="5339645"/>
                <a:ext cx="230436" cy="239697"/>
              </a:xfrm>
              <a:custGeom>
                <a:avLst/>
                <a:gdLst>
                  <a:gd name="connsiteX0" fmla="*/ 19058 w 230436"/>
                  <a:gd name="connsiteY0" fmla="*/ 231779 h 239697"/>
                  <a:gd name="connsiteX1" fmla="*/ 23621 w 230436"/>
                  <a:gd name="connsiteY1" fmla="*/ 239697 h 239697"/>
                  <a:gd name="connsiteX2" fmla="*/ 39323 w 230436"/>
                  <a:gd name="connsiteY2" fmla="*/ 237282 h 239697"/>
                  <a:gd name="connsiteX3" fmla="*/ 51268 w 230436"/>
                  <a:gd name="connsiteY3" fmla="*/ 225337 h 239697"/>
                  <a:gd name="connsiteX4" fmla="*/ 62810 w 230436"/>
                  <a:gd name="connsiteY4" fmla="*/ 217284 h 239697"/>
                  <a:gd name="connsiteX5" fmla="*/ 68983 w 230436"/>
                  <a:gd name="connsiteY5" fmla="*/ 204132 h 239697"/>
                  <a:gd name="connsiteX6" fmla="*/ 82404 w 230436"/>
                  <a:gd name="connsiteY6" fmla="*/ 197019 h 239697"/>
                  <a:gd name="connsiteX7" fmla="*/ 93946 w 230436"/>
                  <a:gd name="connsiteY7" fmla="*/ 200911 h 239697"/>
                  <a:gd name="connsiteX8" fmla="*/ 105354 w 230436"/>
                  <a:gd name="connsiteY8" fmla="*/ 208158 h 239697"/>
                  <a:gd name="connsiteX9" fmla="*/ 124546 w 230436"/>
                  <a:gd name="connsiteY9" fmla="*/ 209500 h 239697"/>
                  <a:gd name="connsiteX10" fmla="*/ 139175 w 230436"/>
                  <a:gd name="connsiteY10" fmla="*/ 203595 h 239697"/>
                  <a:gd name="connsiteX11" fmla="*/ 141456 w 230436"/>
                  <a:gd name="connsiteY11" fmla="*/ 196079 h 239697"/>
                  <a:gd name="connsiteX12" fmla="*/ 146154 w 230436"/>
                  <a:gd name="connsiteY12" fmla="*/ 181853 h 239697"/>
                  <a:gd name="connsiteX13" fmla="*/ 159977 w 230436"/>
                  <a:gd name="connsiteY13" fmla="*/ 179572 h 239697"/>
                  <a:gd name="connsiteX14" fmla="*/ 166956 w 230436"/>
                  <a:gd name="connsiteY14" fmla="*/ 170177 h 239697"/>
                  <a:gd name="connsiteX15" fmla="*/ 175411 w 230436"/>
                  <a:gd name="connsiteY15" fmla="*/ 151925 h 239697"/>
                  <a:gd name="connsiteX16" fmla="*/ 197690 w 230436"/>
                  <a:gd name="connsiteY16" fmla="*/ 131928 h 239697"/>
                  <a:gd name="connsiteX17" fmla="*/ 230437 w 230436"/>
                  <a:gd name="connsiteY17" fmla="*/ 113541 h 239697"/>
                  <a:gd name="connsiteX18" fmla="*/ 217419 w 230436"/>
                  <a:gd name="connsiteY18" fmla="*/ 103609 h 239697"/>
                  <a:gd name="connsiteX19" fmla="*/ 197690 w 230436"/>
                  <a:gd name="connsiteY19" fmla="*/ 99449 h 239697"/>
                  <a:gd name="connsiteX20" fmla="*/ 189906 w 230436"/>
                  <a:gd name="connsiteY20" fmla="*/ 81062 h 239697"/>
                  <a:gd name="connsiteX21" fmla="*/ 189772 w 230436"/>
                  <a:gd name="connsiteY21" fmla="*/ 73144 h 239697"/>
                  <a:gd name="connsiteX22" fmla="*/ 180109 w 230436"/>
                  <a:gd name="connsiteY22" fmla="*/ 70594 h 239697"/>
                  <a:gd name="connsiteX23" fmla="*/ 179706 w 230436"/>
                  <a:gd name="connsiteY23" fmla="*/ 70191 h 239697"/>
                  <a:gd name="connsiteX24" fmla="*/ 151522 w 230436"/>
                  <a:gd name="connsiteY24" fmla="*/ 41068 h 239697"/>
                  <a:gd name="connsiteX25" fmla="*/ 143738 w 230436"/>
                  <a:gd name="connsiteY25" fmla="*/ 26305 h 239697"/>
                  <a:gd name="connsiteX26" fmla="*/ 138638 w 230436"/>
                  <a:gd name="connsiteY26" fmla="*/ 21339 h 239697"/>
                  <a:gd name="connsiteX27" fmla="*/ 129378 w 230436"/>
                  <a:gd name="connsiteY27" fmla="*/ 1208 h 239697"/>
                  <a:gd name="connsiteX28" fmla="*/ 126425 w 230436"/>
                  <a:gd name="connsiteY28" fmla="*/ 0 h 239697"/>
                  <a:gd name="connsiteX29" fmla="*/ 112467 w 230436"/>
                  <a:gd name="connsiteY29" fmla="*/ 5637 h 239697"/>
                  <a:gd name="connsiteX30" fmla="*/ 105488 w 230436"/>
                  <a:gd name="connsiteY30" fmla="*/ 5637 h 239697"/>
                  <a:gd name="connsiteX31" fmla="*/ 88846 w 230436"/>
                  <a:gd name="connsiteY31" fmla="*/ 16374 h 239697"/>
                  <a:gd name="connsiteX32" fmla="*/ 78915 w 230436"/>
                  <a:gd name="connsiteY32" fmla="*/ 5368 h 239697"/>
                  <a:gd name="connsiteX33" fmla="*/ 42007 w 230436"/>
                  <a:gd name="connsiteY33" fmla="*/ 14226 h 239697"/>
                  <a:gd name="connsiteX34" fmla="*/ 24963 w 230436"/>
                  <a:gd name="connsiteY34" fmla="*/ 14897 h 239697"/>
                  <a:gd name="connsiteX35" fmla="*/ 24292 w 230436"/>
                  <a:gd name="connsiteY35" fmla="*/ 108173 h 239697"/>
                  <a:gd name="connsiteX36" fmla="*/ 0 w 230436"/>
                  <a:gd name="connsiteY36" fmla="*/ 109246 h 239697"/>
                  <a:gd name="connsiteX37" fmla="*/ 0 w 230436"/>
                  <a:gd name="connsiteY37" fmla="*/ 184537 h 239697"/>
                  <a:gd name="connsiteX38" fmla="*/ 6039 w 230436"/>
                  <a:gd name="connsiteY38" fmla="*/ 188295 h 239697"/>
                  <a:gd name="connsiteX39" fmla="*/ 6308 w 230436"/>
                  <a:gd name="connsiteY39" fmla="*/ 188698 h 239697"/>
                  <a:gd name="connsiteX40" fmla="*/ 21339 w 230436"/>
                  <a:gd name="connsiteY40" fmla="*/ 215137 h 23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0436" h="239697">
                    <a:moveTo>
                      <a:pt x="19058" y="231779"/>
                    </a:moveTo>
                    <a:lnTo>
                      <a:pt x="23621" y="239697"/>
                    </a:lnTo>
                    <a:lnTo>
                      <a:pt x="39323" y="237282"/>
                    </a:lnTo>
                    <a:lnTo>
                      <a:pt x="51268" y="225337"/>
                    </a:lnTo>
                    <a:lnTo>
                      <a:pt x="62810" y="217284"/>
                    </a:lnTo>
                    <a:lnTo>
                      <a:pt x="68983" y="204132"/>
                    </a:lnTo>
                    <a:lnTo>
                      <a:pt x="82404" y="197019"/>
                    </a:lnTo>
                    <a:lnTo>
                      <a:pt x="93946" y="200911"/>
                    </a:lnTo>
                    <a:lnTo>
                      <a:pt x="105354" y="208158"/>
                    </a:lnTo>
                    <a:lnTo>
                      <a:pt x="124546" y="209500"/>
                    </a:lnTo>
                    <a:lnTo>
                      <a:pt x="139175" y="203595"/>
                    </a:lnTo>
                    <a:lnTo>
                      <a:pt x="141456" y="196079"/>
                    </a:lnTo>
                    <a:lnTo>
                      <a:pt x="146154" y="181853"/>
                    </a:lnTo>
                    <a:lnTo>
                      <a:pt x="159977" y="179572"/>
                    </a:lnTo>
                    <a:lnTo>
                      <a:pt x="166956" y="170177"/>
                    </a:lnTo>
                    <a:lnTo>
                      <a:pt x="175411" y="151925"/>
                    </a:lnTo>
                    <a:lnTo>
                      <a:pt x="197690" y="131928"/>
                    </a:lnTo>
                    <a:lnTo>
                      <a:pt x="230437" y="113541"/>
                    </a:lnTo>
                    <a:lnTo>
                      <a:pt x="217419" y="103609"/>
                    </a:lnTo>
                    <a:lnTo>
                      <a:pt x="197690" y="99449"/>
                    </a:lnTo>
                    <a:lnTo>
                      <a:pt x="189906" y="81062"/>
                    </a:lnTo>
                    <a:lnTo>
                      <a:pt x="189772" y="73144"/>
                    </a:lnTo>
                    <a:lnTo>
                      <a:pt x="180109" y="70594"/>
                    </a:lnTo>
                    <a:lnTo>
                      <a:pt x="179706" y="70191"/>
                    </a:lnTo>
                    <a:lnTo>
                      <a:pt x="151522" y="41068"/>
                    </a:lnTo>
                    <a:lnTo>
                      <a:pt x="143738" y="26305"/>
                    </a:lnTo>
                    <a:lnTo>
                      <a:pt x="138638" y="21339"/>
                    </a:lnTo>
                    <a:lnTo>
                      <a:pt x="129378" y="1208"/>
                    </a:lnTo>
                    <a:lnTo>
                      <a:pt x="126425" y="0"/>
                    </a:lnTo>
                    <a:lnTo>
                      <a:pt x="112467" y="5637"/>
                    </a:lnTo>
                    <a:lnTo>
                      <a:pt x="105488" y="5637"/>
                    </a:lnTo>
                    <a:lnTo>
                      <a:pt x="88846" y="16374"/>
                    </a:lnTo>
                    <a:lnTo>
                      <a:pt x="78915" y="5368"/>
                    </a:lnTo>
                    <a:lnTo>
                      <a:pt x="42007" y="14226"/>
                    </a:lnTo>
                    <a:lnTo>
                      <a:pt x="24963" y="14897"/>
                    </a:lnTo>
                    <a:lnTo>
                      <a:pt x="24292" y="108173"/>
                    </a:lnTo>
                    <a:lnTo>
                      <a:pt x="0" y="109246"/>
                    </a:lnTo>
                    <a:lnTo>
                      <a:pt x="0" y="184537"/>
                    </a:lnTo>
                    <a:lnTo>
                      <a:pt x="6039" y="188295"/>
                    </a:lnTo>
                    <a:lnTo>
                      <a:pt x="6308" y="188698"/>
                    </a:lnTo>
                    <a:lnTo>
                      <a:pt x="21339" y="2151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1" name="Graphique 3">
              <a:extLst>
                <a:ext uri="{FF2B5EF4-FFF2-40B4-BE49-F238E27FC236}">
                  <a16:creationId xmlns:a16="http://schemas.microsoft.com/office/drawing/2014/main" id="{7C518331-0156-440B-9624-5B2B3D888CCB}"/>
                </a:ext>
              </a:extLst>
            </p:cNvPr>
            <p:cNvGrpSpPr/>
            <p:nvPr/>
          </p:nvGrpSpPr>
          <p:grpSpPr>
            <a:xfrm>
              <a:off x="6505681" y="3214579"/>
              <a:ext cx="239831" cy="207621"/>
              <a:chOff x="6505681" y="3214579"/>
              <a:chExt cx="239831" cy="207621"/>
            </a:xfrm>
            <a:solidFill>
              <a:srgbClr val="CECECE"/>
            </a:solidFill>
          </p:grpSpPr>
          <p:sp>
            <p:nvSpPr>
              <p:cNvPr id="819" name="Forme libre : forme 818">
                <a:extLst>
                  <a:ext uri="{FF2B5EF4-FFF2-40B4-BE49-F238E27FC236}">
                    <a16:creationId xmlns:a16="http://schemas.microsoft.com/office/drawing/2014/main" id="{121FF74F-D84F-4CF9-B378-F28E8F791527}"/>
                  </a:ext>
                </a:extLst>
              </p:cNvPr>
              <p:cNvSpPr/>
              <p:nvPr/>
            </p:nvSpPr>
            <p:spPr>
              <a:xfrm>
                <a:off x="6505681" y="3214579"/>
                <a:ext cx="239831" cy="207621"/>
              </a:xfrm>
              <a:custGeom>
                <a:avLst/>
                <a:gdLst>
                  <a:gd name="connsiteX0" fmla="*/ 186014 w 239831"/>
                  <a:gd name="connsiteY0" fmla="*/ 207621 h 207621"/>
                  <a:gd name="connsiteX1" fmla="*/ 174338 w 239831"/>
                  <a:gd name="connsiteY1" fmla="*/ 203058 h 207621"/>
                  <a:gd name="connsiteX2" fmla="*/ 151388 w 239831"/>
                  <a:gd name="connsiteY2" fmla="*/ 205072 h 207621"/>
                  <a:gd name="connsiteX3" fmla="*/ 145348 w 239831"/>
                  <a:gd name="connsiteY3" fmla="*/ 196482 h 207621"/>
                  <a:gd name="connsiteX4" fmla="*/ 136625 w 239831"/>
                  <a:gd name="connsiteY4" fmla="*/ 202924 h 207621"/>
                  <a:gd name="connsiteX5" fmla="*/ 126693 w 239831"/>
                  <a:gd name="connsiteY5" fmla="*/ 196751 h 207621"/>
                  <a:gd name="connsiteX6" fmla="*/ 107099 w 239831"/>
                  <a:gd name="connsiteY6" fmla="*/ 195945 h 207621"/>
                  <a:gd name="connsiteX7" fmla="*/ 79452 w 239831"/>
                  <a:gd name="connsiteY7" fmla="*/ 186417 h 207621"/>
                  <a:gd name="connsiteX8" fmla="*/ 54891 w 239831"/>
                  <a:gd name="connsiteY8" fmla="*/ 183330 h 207621"/>
                  <a:gd name="connsiteX9" fmla="*/ 36639 w 239831"/>
                  <a:gd name="connsiteY9" fmla="*/ 184135 h 207621"/>
                  <a:gd name="connsiteX10" fmla="*/ 23084 w 239831"/>
                  <a:gd name="connsiteY10" fmla="*/ 195006 h 207621"/>
                  <a:gd name="connsiteX11" fmla="*/ 8724 w 239831"/>
                  <a:gd name="connsiteY11" fmla="*/ 196751 h 207621"/>
                  <a:gd name="connsiteX12" fmla="*/ 8187 w 239831"/>
                  <a:gd name="connsiteY12" fmla="*/ 177290 h 207621"/>
                  <a:gd name="connsiteX13" fmla="*/ 0 w 239831"/>
                  <a:gd name="connsiteY13" fmla="*/ 157293 h 207621"/>
                  <a:gd name="connsiteX14" fmla="*/ 15300 w 239831"/>
                  <a:gd name="connsiteY14" fmla="*/ 148704 h 207621"/>
                  <a:gd name="connsiteX15" fmla="*/ 15568 w 239831"/>
                  <a:gd name="connsiteY15" fmla="*/ 133941 h 207621"/>
                  <a:gd name="connsiteX16" fmla="*/ 8589 w 239831"/>
                  <a:gd name="connsiteY16" fmla="*/ 117970 h 207621"/>
                  <a:gd name="connsiteX17" fmla="*/ 7516 w 239831"/>
                  <a:gd name="connsiteY17" fmla="*/ 97436 h 207621"/>
                  <a:gd name="connsiteX18" fmla="*/ 32881 w 239831"/>
                  <a:gd name="connsiteY18" fmla="*/ 97839 h 207621"/>
                  <a:gd name="connsiteX19" fmla="*/ 58515 w 239831"/>
                  <a:gd name="connsiteY19" fmla="*/ 82673 h 207621"/>
                  <a:gd name="connsiteX20" fmla="*/ 64286 w 239831"/>
                  <a:gd name="connsiteY20" fmla="*/ 58784 h 207621"/>
                  <a:gd name="connsiteX21" fmla="*/ 84283 w 239831"/>
                  <a:gd name="connsiteY21" fmla="*/ 45094 h 207621"/>
                  <a:gd name="connsiteX22" fmla="*/ 81868 w 239831"/>
                  <a:gd name="connsiteY22" fmla="*/ 25500 h 207621"/>
                  <a:gd name="connsiteX23" fmla="*/ 98107 w 239831"/>
                  <a:gd name="connsiteY23" fmla="*/ 17447 h 207621"/>
                  <a:gd name="connsiteX24" fmla="*/ 125486 w 239831"/>
                  <a:gd name="connsiteY24" fmla="*/ 0 h 207621"/>
                  <a:gd name="connsiteX25" fmla="*/ 126425 w 239831"/>
                  <a:gd name="connsiteY25" fmla="*/ 403 h 207621"/>
                  <a:gd name="connsiteX26" fmla="*/ 153267 w 239831"/>
                  <a:gd name="connsiteY26" fmla="*/ 11810 h 207621"/>
                  <a:gd name="connsiteX27" fmla="*/ 156354 w 239831"/>
                  <a:gd name="connsiteY27" fmla="*/ 21608 h 207621"/>
                  <a:gd name="connsiteX28" fmla="*/ 168164 w 239831"/>
                  <a:gd name="connsiteY28" fmla="*/ 16910 h 207621"/>
                  <a:gd name="connsiteX29" fmla="*/ 194066 w 239831"/>
                  <a:gd name="connsiteY29" fmla="*/ 28050 h 207621"/>
                  <a:gd name="connsiteX30" fmla="*/ 196751 w 239831"/>
                  <a:gd name="connsiteY30" fmla="*/ 50060 h 207621"/>
                  <a:gd name="connsiteX31" fmla="*/ 191516 w 239831"/>
                  <a:gd name="connsiteY31" fmla="*/ 61334 h 207621"/>
                  <a:gd name="connsiteX32" fmla="*/ 206414 w 239831"/>
                  <a:gd name="connsiteY32" fmla="*/ 87907 h 207621"/>
                  <a:gd name="connsiteX33" fmla="*/ 217150 w 239831"/>
                  <a:gd name="connsiteY33" fmla="*/ 96094 h 207621"/>
                  <a:gd name="connsiteX34" fmla="*/ 215674 w 239831"/>
                  <a:gd name="connsiteY34" fmla="*/ 103341 h 207621"/>
                  <a:gd name="connsiteX35" fmla="*/ 231511 w 239831"/>
                  <a:gd name="connsiteY35" fmla="*/ 110320 h 207621"/>
                  <a:gd name="connsiteX36" fmla="*/ 239832 w 239831"/>
                  <a:gd name="connsiteY36" fmla="*/ 123070 h 207621"/>
                  <a:gd name="connsiteX37" fmla="*/ 228424 w 239831"/>
                  <a:gd name="connsiteY37" fmla="*/ 133806 h 207621"/>
                  <a:gd name="connsiteX38" fmla="*/ 208427 w 239831"/>
                  <a:gd name="connsiteY38" fmla="*/ 132330 h 207621"/>
                  <a:gd name="connsiteX39" fmla="*/ 205340 w 239831"/>
                  <a:gd name="connsiteY39" fmla="*/ 134880 h 207621"/>
                  <a:gd name="connsiteX40" fmla="*/ 210574 w 239831"/>
                  <a:gd name="connsiteY40" fmla="*/ 147093 h 207621"/>
                  <a:gd name="connsiteX41" fmla="*/ 217285 w 239831"/>
                  <a:gd name="connsiteY41" fmla="*/ 175411 h 207621"/>
                  <a:gd name="connsiteX42" fmla="*/ 194603 w 239831"/>
                  <a:gd name="connsiteY42" fmla="*/ 177961 h 207621"/>
                  <a:gd name="connsiteX43" fmla="*/ 187893 w 239831"/>
                  <a:gd name="connsiteY43" fmla="*/ 185745 h 20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9831" h="207621">
                    <a:moveTo>
                      <a:pt x="186014" y="207621"/>
                    </a:moveTo>
                    <a:lnTo>
                      <a:pt x="174338" y="203058"/>
                    </a:lnTo>
                    <a:lnTo>
                      <a:pt x="151388" y="205072"/>
                    </a:lnTo>
                    <a:lnTo>
                      <a:pt x="145348" y="196482"/>
                    </a:lnTo>
                    <a:lnTo>
                      <a:pt x="136625" y="202924"/>
                    </a:lnTo>
                    <a:lnTo>
                      <a:pt x="126693" y="196751"/>
                    </a:lnTo>
                    <a:lnTo>
                      <a:pt x="107099" y="195945"/>
                    </a:lnTo>
                    <a:lnTo>
                      <a:pt x="79452" y="186417"/>
                    </a:lnTo>
                    <a:lnTo>
                      <a:pt x="54891" y="183330"/>
                    </a:lnTo>
                    <a:lnTo>
                      <a:pt x="36639" y="184135"/>
                    </a:lnTo>
                    <a:lnTo>
                      <a:pt x="23084" y="195006"/>
                    </a:lnTo>
                    <a:lnTo>
                      <a:pt x="8724" y="196751"/>
                    </a:lnTo>
                    <a:lnTo>
                      <a:pt x="8187" y="177290"/>
                    </a:lnTo>
                    <a:lnTo>
                      <a:pt x="0" y="157293"/>
                    </a:lnTo>
                    <a:lnTo>
                      <a:pt x="15300" y="148704"/>
                    </a:lnTo>
                    <a:lnTo>
                      <a:pt x="15568" y="133941"/>
                    </a:lnTo>
                    <a:lnTo>
                      <a:pt x="8589" y="117970"/>
                    </a:lnTo>
                    <a:lnTo>
                      <a:pt x="7516" y="97436"/>
                    </a:lnTo>
                    <a:lnTo>
                      <a:pt x="32881" y="97839"/>
                    </a:lnTo>
                    <a:lnTo>
                      <a:pt x="58515" y="82673"/>
                    </a:lnTo>
                    <a:lnTo>
                      <a:pt x="64286" y="58784"/>
                    </a:lnTo>
                    <a:lnTo>
                      <a:pt x="84283" y="45094"/>
                    </a:lnTo>
                    <a:lnTo>
                      <a:pt x="81868" y="25500"/>
                    </a:lnTo>
                    <a:lnTo>
                      <a:pt x="98107" y="17447"/>
                    </a:lnTo>
                    <a:lnTo>
                      <a:pt x="125486" y="0"/>
                    </a:lnTo>
                    <a:lnTo>
                      <a:pt x="126425" y="403"/>
                    </a:lnTo>
                    <a:lnTo>
                      <a:pt x="153267" y="11810"/>
                    </a:lnTo>
                    <a:lnTo>
                      <a:pt x="156354" y="21608"/>
                    </a:lnTo>
                    <a:lnTo>
                      <a:pt x="168164" y="16910"/>
                    </a:lnTo>
                    <a:lnTo>
                      <a:pt x="194066" y="28050"/>
                    </a:lnTo>
                    <a:lnTo>
                      <a:pt x="196751" y="50060"/>
                    </a:lnTo>
                    <a:lnTo>
                      <a:pt x="191516" y="61334"/>
                    </a:lnTo>
                    <a:lnTo>
                      <a:pt x="206414" y="87907"/>
                    </a:lnTo>
                    <a:lnTo>
                      <a:pt x="217150" y="96094"/>
                    </a:lnTo>
                    <a:lnTo>
                      <a:pt x="215674" y="103341"/>
                    </a:lnTo>
                    <a:lnTo>
                      <a:pt x="231511" y="110320"/>
                    </a:lnTo>
                    <a:lnTo>
                      <a:pt x="239832" y="123070"/>
                    </a:lnTo>
                    <a:lnTo>
                      <a:pt x="228424" y="133806"/>
                    </a:lnTo>
                    <a:lnTo>
                      <a:pt x="208427" y="132330"/>
                    </a:lnTo>
                    <a:lnTo>
                      <a:pt x="205340" y="134880"/>
                    </a:lnTo>
                    <a:lnTo>
                      <a:pt x="210574" y="147093"/>
                    </a:lnTo>
                    <a:lnTo>
                      <a:pt x="217285" y="175411"/>
                    </a:lnTo>
                    <a:lnTo>
                      <a:pt x="194603" y="177961"/>
                    </a:lnTo>
                    <a:lnTo>
                      <a:pt x="187893" y="18574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20" name="Forme libre : forme 819">
                <a:extLst>
                  <a:ext uri="{FF2B5EF4-FFF2-40B4-BE49-F238E27FC236}">
                    <a16:creationId xmlns:a16="http://schemas.microsoft.com/office/drawing/2014/main" id="{BDD1EBF0-3FA5-4D5D-B04F-CAC27AC39479}"/>
                  </a:ext>
                </a:extLst>
              </p:cNvPr>
              <p:cNvSpPr/>
              <p:nvPr/>
            </p:nvSpPr>
            <p:spPr>
              <a:xfrm>
                <a:off x="6510513" y="3218873"/>
                <a:ext cx="230034" cy="197824"/>
              </a:xfrm>
              <a:custGeom>
                <a:avLst/>
                <a:gdLst>
                  <a:gd name="connsiteX0" fmla="*/ 170043 w 230034"/>
                  <a:gd name="connsiteY0" fmla="*/ 194872 h 197824"/>
                  <a:gd name="connsiteX1" fmla="*/ 177827 w 230034"/>
                  <a:gd name="connsiteY1" fmla="*/ 197824 h 197824"/>
                  <a:gd name="connsiteX2" fmla="*/ 179437 w 230034"/>
                  <a:gd name="connsiteY2" fmla="*/ 179840 h 197824"/>
                  <a:gd name="connsiteX3" fmla="*/ 187893 w 230034"/>
                  <a:gd name="connsiteY3" fmla="*/ 170043 h 197824"/>
                  <a:gd name="connsiteX4" fmla="*/ 207756 w 230034"/>
                  <a:gd name="connsiteY4" fmla="*/ 167761 h 197824"/>
                  <a:gd name="connsiteX5" fmla="*/ 202119 w 230034"/>
                  <a:gd name="connsiteY5" fmla="*/ 144006 h 197824"/>
                  <a:gd name="connsiteX6" fmla="*/ 195811 w 230034"/>
                  <a:gd name="connsiteY6" fmla="*/ 129378 h 197824"/>
                  <a:gd name="connsiteX7" fmla="*/ 202253 w 230034"/>
                  <a:gd name="connsiteY7" fmla="*/ 124143 h 197824"/>
                  <a:gd name="connsiteX8" fmla="*/ 222250 w 230034"/>
                  <a:gd name="connsiteY8" fmla="*/ 125485 h 197824"/>
                  <a:gd name="connsiteX9" fmla="*/ 230034 w 230034"/>
                  <a:gd name="connsiteY9" fmla="*/ 118238 h 197824"/>
                  <a:gd name="connsiteX10" fmla="*/ 223995 w 230034"/>
                  <a:gd name="connsiteY10" fmla="*/ 108978 h 197824"/>
                  <a:gd name="connsiteX11" fmla="*/ 206548 w 230034"/>
                  <a:gd name="connsiteY11" fmla="*/ 101328 h 197824"/>
                  <a:gd name="connsiteX12" fmla="*/ 208024 w 230034"/>
                  <a:gd name="connsiteY12" fmla="*/ 93409 h 197824"/>
                  <a:gd name="connsiteX13" fmla="*/ 198495 w 230034"/>
                  <a:gd name="connsiteY13" fmla="*/ 85760 h 197824"/>
                  <a:gd name="connsiteX14" fmla="*/ 182390 w 230034"/>
                  <a:gd name="connsiteY14" fmla="*/ 57173 h 197824"/>
                  <a:gd name="connsiteX15" fmla="*/ 187893 w 230034"/>
                  <a:gd name="connsiteY15" fmla="*/ 45094 h 197824"/>
                  <a:gd name="connsiteX16" fmla="*/ 185745 w 230034"/>
                  <a:gd name="connsiteY16" fmla="*/ 26439 h 197824"/>
                  <a:gd name="connsiteX17" fmla="*/ 163332 w 230034"/>
                  <a:gd name="connsiteY17" fmla="*/ 16776 h 197824"/>
                  <a:gd name="connsiteX18" fmla="*/ 149106 w 230034"/>
                  <a:gd name="connsiteY18" fmla="*/ 22413 h 197824"/>
                  <a:gd name="connsiteX19" fmla="*/ 145214 w 230034"/>
                  <a:gd name="connsiteY19" fmla="*/ 10468 h 197824"/>
                  <a:gd name="connsiteX20" fmla="*/ 120922 w 230034"/>
                  <a:gd name="connsiteY20" fmla="*/ 0 h 197824"/>
                  <a:gd name="connsiteX21" fmla="*/ 95154 w 230034"/>
                  <a:gd name="connsiteY21" fmla="*/ 16508 h 197824"/>
                  <a:gd name="connsiteX22" fmla="*/ 81197 w 230034"/>
                  <a:gd name="connsiteY22" fmla="*/ 23487 h 197824"/>
                  <a:gd name="connsiteX23" fmla="*/ 83478 w 230034"/>
                  <a:gd name="connsiteY23" fmla="*/ 42678 h 197824"/>
                  <a:gd name="connsiteX24" fmla="*/ 62810 w 230034"/>
                  <a:gd name="connsiteY24" fmla="*/ 56770 h 197824"/>
                  <a:gd name="connsiteX25" fmla="*/ 57039 w 230034"/>
                  <a:gd name="connsiteY25" fmla="*/ 80794 h 197824"/>
                  <a:gd name="connsiteX26" fmla="*/ 29123 w 230034"/>
                  <a:gd name="connsiteY26" fmla="*/ 97436 h 197824"/>
                  <a:gd name="connsiteX27" fmla="*/ 28587 w 230034"/>
                  <a:gd name="connsiteY27" fmla="*/ 97436 h 197824"/>
                  <a:gd name="connsiteX28" fmla="*/ 6710 w 230034"/>
                  <a:gd name="connsiteY28" fmla="*/ 97033 h 197824"/>
                  <a:gd name="connsiteX29" fmla="*/ 7650 w 230034"/>
                  <a:gd name="connsiteY29" fmla="*/ 113138 h 197824"/>
                  <a:gd name="connsiteX30" fmla="*/ 14495 w 230034"/>
                  <a:gd name="connsiteY30" fmla="*/ 128841 h 197824"/>
                  <a:gd name="connsiteX31" fmla="*/ 14360 w 230034"/>
                  <a:gd name="connsiteY31" fmla="*/ 146691 h 197824"/>
                  <a:gd name="connsiteX32" fmla="*/ 0 w 230034"/>
                  <a:gd name="connsiteY32" fmla="*/ 154743 h 197824"/>
                  <a:gd name="connsiteX33" fmla="*/ 7247 w 230034"/>
                  <a:gd name="connsiteY33" fmla="*/ 172593 h 197824"/>
                  <a:gd name="connsiteX34" fmla="*/ 7650 w 230034"/>
                  <a:gd name="connsiteY34" fmla="*/ 188161 h 197824"/>
                  <a:gd name="connsiteX35" fmla="*/ 16776 w 230034"/>
                  <a:gd name="connsiteY35" fmla="*/ 186953 h 197824"/>
                  <a:gd name="connsiteX36" fmla="*/ 30466 w 230034"/>
                  <a:gd name="connsiteY36" fmla="*/ 176082 h 197824"/>
                  <a:gd name="connsiteX37" fmla="*/ 50194 w 230034"/>
                  <a:gd name="connsiteY37" fmla="*/ 175143 h 197824"/>
                  <a:gd name="connsiteX38" fmla="*/ 75425 w 230034"/>
                  <a:gd name="connsiteY38" fmla="*/ 178364 h 197824"/>
                  <a:gd name="connsiteX39" fmla="*/ 103207 w 230034"/>
                  <a:gd name="connsiteY39" fmla="*/ 187893 h 197824"/>
                  <a:gd name="connsiteX40" fmla="*/ 122936 w 230034"/>
                  <a:gd name="connsiteY40" fmla="*/ 188698 h 197824"/>
                  <a:gd name="connsiteX41" fmla="*/ 131525 w 230034"/>
                  <a:gd name="connsiteY41" fmla="*/ 194066 h 197824"/>
                  <a:gd name="connsiteX42" fmla="*/ 141322 w 230034"/>
                  <a:gd name="connsiteY42" fmla="*/ 186685 h 197824"/>
                  <a:gd name="connsiteX43" fmla="*/ 148301 w 230034"/>
                  <a:gd name="connsiteY43" fmla="*/ 196750 h 19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0034" h="197824">
                    <a:moveTo>
                      <a:pt x="170043" y="194872"/>
                    </a:moveTo>
                    <a:lnTo>
                      <a:pt x="177827" y="197824"/>
                    </a:lnTo>
                    <a:lnTo>
                      <a:pt x="179437" y="179840"/>
                    </a:lnTo>
                    <a:lnTo>
                      <a:pt x="187893" y="170043"/>
                    </a:lnTo>
                    <a:lnTo>
                      <a:pt x="207756" y="167761"/>
                    </a:lnTo>
                    <a:lnTo>
                      <a:pt x="202119" y="144006"/>
                    </a:lnTo>
                    <a:lnTo>
                      <a:pt x="195811" y="129378"/>
                    </a:lnTo>
                    <a:lnTo>
                      <a:pt x="202253" y="124143"/>
                    </a:lnTo>
                    <a:lnTo>
                      <a:pt x="222250" y="125485"/>
                    </a:lnTo>
                    <a:lnTo>
                      <a:pt x="230034" y="118238"/>
                    </a:lnTo>
                    <a:lnTo>
                      <a:pt x="223995" y="108978"/>
                    </a:lnTo>
                    <a:lnTo>
                      <a:pt x="206548" y="101328"/>
                    </a:lnTo>
                    <a:lnTo>
                      <a:pt x="208024" y="93409"/>
                    </a:lnTo>
                    <a:lnTo>
                      <a:pt x="198495" y="85760"/>
                    </a:lnTo>
                    <a:lnTo>
                      <a:pt x="182390" y="57173"/>
                    </a:lnTo>
                    <a:lnTo>
                      <a:pt x="187893" y="45094"/>
                    </a:lnTo>
                    <a:lnTo>
                      <a:pt x="185745" y="26439"/>
                    </a:lnTo>
                    <a:lnTo>
                      <a:pt x="163332" y="16776"/>
                    </a:lnTo>
                    <a:lnTo>
                      <a:pt x="149106" y="22413"/>
                    </a:lnTo>
                    <a:lnTo>
                      <a:pt x="145214" y="10468"/>
                    </a:lnTo>
                    <a:lnTo>
                      <a:pt x="120922" y="0"/>
                    </a:lnTo>
                    <a:lnTo>
                      <a:pt x="95154" y="16508"/>
                    </a:lnTo>
                    <a:lnTo>
                      <a:pt x="81197" y="23487"/>
                    </a:lnTo>
                    <a:lnTo>
                      <a:pt x="83478" y="42678"/>
                    </a:lnTo>
                    <a:lnTo>
                      <a:pt x="62810" y="56770"/>
                    </a:lnTo>
                    <a:lnTo>
                      <a:pt x="57039" y="80794"/>
                    </a:lnTo>
                    <a:lnTo>
                      <a:pt x="29123" y="97436"/>
                    </a:lnTo>
                    <a:lnTo>
                      <a:pt x="28587" y="97436"/>
                    </a:lnTo>
                    <a:lnTo>
                      <a:pt x="6710" y="97033"/>
                    </a:lnTo>
                    <a:lnTo>
                      <a:pt x="7650" y="113138"/>
                    </a:lnTo>
                    <a:lnTo>
                      <a:pt x="14495" y="128841"/>
                    </a:lnTo>
                    <a:lnTo>
                      <a:pt x="14360" y="146691"/>
                    </a:lnTo>
                    <a:lnTo>
                      <a:pt x="0" y="154743"/>
                    </a:lnTo>
                    <a:lnTo>
                      <a:pt x="7247" y="172593"/>
                    </a:lnTo>
                    <a:lnTo>
                      <a:pt x="7650" y="188161"/>
                    </a:lnTo>
                    <a:lnTo>
                      <a:pt x="16776" y="186953"/>
                    </a:lnTo>
                    <a:lnTo>
                      <a:pt x="30466" y="176082"/>
                    </a:lnTo>
                    <a:lnTo>
                      <a:pt x="50194" y="175143"/>
                    </a:lnTo>
                    <a:lnTo>
                      <a:pt x="75425" y="178364"/>
                    </a:lnTo>
                    <a:lnTo>
                      <a:pt x="103207" y="187893"/>
                    </a:lnTo>
                    <a:lnTo>
                      <a:pt x="122936" y="188698"/>
                    </a:lnTo>
                    <a:lnTo>
                      <a:pt x="131525" y="194066"/>
                    </a:lnTo>
                    <a:lnTo>
                      <a:pt x="141322" y="186685"/>
                    </a:lnTo>
                    <a:lnTo>
                      <a:pt x="148301" y="19675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2" name="Graphique 3">
              <a:extLst>
                <a:ext uri="{FF2B5EF4-FFF2-40B4-BE49-F238E27FC236}">
                  <a16:creationId xmlns:a16="http://schemas.microsoft.com/office/drawing/2014/main" id="{A6AF7865-C0FF-4AF0-9924-010075FF5B6C}"/>
                </a:ext>
              </a:extLst>
            </p:cNvPr>
            <p:cNvGrpSpPr/>
            <p:nvPr/>
          </p:nvGrpSpPr>
          <p:grpSpPr>
            <a:xfrm>
              <a:off x="3724332" y="4431453"/>
              <a:ext cx="31807" cy="71130"/>
              <a:chOff x="3724332" y="4431453"/>
              <a:chExt cx="31807" cy="71130"/>
            </a:xfrm>
            <a:solidFill>
              <a:srgbClr val="CECECE"/>
            </a:solidFill>
          </p:grpSpPr>
          <p:sp>
            <p:nvSpPr>
              <p:cNvPr id="817" name="Forme libre : forme 816">
                <a:extLst>
                  <a:ext uri="{FF2B5EF4-FFF2-40B4-BE49-F238E27FC236}">
                    <a16:creationId xmlns:a16="http://schemas.microsoft.com/office/drawing/2014/main" id="{39BA0B7A-7CA1-4E1C-8D77-C9F38D4B3C38}"/>
                  </a:ext>
                </a:extLst>
              </p:cNvPr>
              <p:cNvSpPr/>
              <p:nvPr/>
            </p:nvSpPr>
            <p:spPr>
              <a:xfrm>
                <a:off x="3724332" y="4431453"/>
                <a:ext cx="31807" cy="71130"/>
              </a:xfrm>
              <a:custGeom>
                <a:avLst/>
                <a:gdLst>
                  <a:gd name="connsiteX0" fmla="*/ 10603 w 31807"/>
                  <a:gd name="connsiteY0" fmla="*/ 71131 h 71130"/>
                  <a:gd name="connsiteX1" fmla="*/ 0 w 31807"/>
                  <a:gd name="connsiteY1" fmla="*/ 71131 h 71130"/>
                  <a:gd name="connsiteX2" fmla="*/ 2147 w 31807"/>
                  <a:gd name="connsiteY2" fmla="*/ 40128 h 71130"/>
                  <a:gd name="connsiteX3" fmla="*/ 2282 w 31807"/>
                  <a:gd name="connsiteY3" fmla="*/ 19997 h 71130"/>
                  <a:gd name="connsiteX4" fmla="*/ 2013 w 31807"/>
                  <a:gd name="connsiteY4" fmla="*/ 14897 h 71130"/>
                  <a:gd name="connsiteX5" fmla="*/ 7247 w 31807"/>
                  <a:gd name="connsiteY5" fmla="*/ 12750 h 71130"/>
                  <a:gd name="connsiteX6" fmla="*/ 10871 w 31807"/>
                  <a:gd name="connsiteY6" fmla="*/ 15166 h 71130"/>
                  <a:gd name="connsiteX7" fmla="*/ 19192 w 31807"/>
                  <a:gd name="connsiteY7" fmla="*/ 537 h 71130"/>
                  <a:gd name="connsiteX8" fmla="*/ 26842 w 31807"/>
                  <a:gd name="connsiteY8" fmla="*/ 0 h 71130"/>
                  <a:gd name="connsiteX9" fmla="*/ 26976 w 31807"/>
                  <a:gd name="connsiteY9" fmla="*/ 3892 h 71130"/>
                  <a:gd name="connsiteX10" fmla="*/ 31807 w 31807"/>
                  <a:gd name="connsiteY10" fmla="*/ 4026 h 71130"/>
                  <a:gd name="connsiteX11" fmla="*/ 31271 w 31807"/>
                  <a:gd name="connsiteY11" fmla="*/ 13555 h 71130"/>
                  <a:gd name="connsiteX12" fmla="*/ 27513 w 31807"/>
                  <a:gd name="connsiteY12" fmla="*/ 24023 h 71130"/>
                  <a:gd name="connsiteX13" fmla="*/ 29660 w 31807"/>
                  <a:gd name="connsiteY13" fmla="*/ 27915 h 71130"/>
                  <a:gd name="connsiteX14" fmla="*/ 27110 w 31807"/>
                  <a:gd name="connsiteY14" fmla="*/ 37042 h 71130"/>
                  <a:gd name="connsiteX15" fmla="*/ 28587 w 31807"/>
                  <a:gd name="connsiteY15" fmla="*/ 39457 h 71130"/>
                  <a:gd name="connsiteX16" fmla="*/ 25231 w 31807"/>
                  <a:gd name="connsiteY16" fmla="*/ 53818 h 71130"/>
                  <a:gd name="connsiteX17" fmla="*/ 19997 w 31807"/>
                  <a:gd name="connsiteY17" fmla="*/ 61334 h 71130"/>
                  <a:gd name="connsiteX18" fmla="*/ 15568 w 31807"/>
                  <a:gd name="connsiteY18" fmla="*/ 62139 h 7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807" h="71130">
                    <a:moveTo>
                      <a:pt x="10603" y="71131"/>
                    </a:moveTo>
                    <a:lnTo>
                      <a:pt x="0" y="71131"/>
                    </a:lnTo>
                    <a:lnTo>
                      <a:pt x="2147" y="40128"/>
                    </a:lnTo>
                    <a:lnTo>
                      <a:pt x="2282" y="19997"/>
                    </a:lnTo>
                    <a:lnTo>
                      <a:pt x="2013" y="14897"/>
                    </a:lnTo>
                    <a:lnTo>
                      <a:pt x="7247" y="12750"/>
                    </a:lnTo>
                    <a:lnTo>
                      <a:pt x="10871" y="15166"/>
                    </a:lnTo>
                    <a:lnTo>
                      <a:pt x="19192" y="537"/>
                    </a:lnTo>
                    <a:lnTo>
                      <a:pt x="26842" y="0"/>
                    </a:lnTo>
                    <a:lnTo>
                      <a:pt x="26976" y="3892"/>
                    </a:lnTo>
                    <a:lnTo>
                      <a:pt x="31807" y="4026"/>
                    </a:lnTo>
                    <a:lnTo>
                      <a:pt x="31271" y="13555"/>
                    </a:lnTo>
                    <a:lnTo>
                      <a:pt x="27513" y="24023"/>
                    </a:lnTo>
                    <a:lnTo>
                      <a:pt x="29660" y="27915"/>
                    </a:lnTo>
                    <a:lnTo>
                      <a:pt x="27110" y="37042"/>
                    </a:lnTo>
                    <a:lnTo>
                      <a:pt x="28587" y="39457"/>
                    </a:lnTo>
                    <a:lnTo>
                      <a:pt x="25231" y="53818"/>
                    </a:lnTo>
                    <a:lnTo>
                      <a:pt x="19997" y="61334"/>
                    </a:lnTo>
                    <a:lnTo>
                      <a:pt x="15568" y="6213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18" name="Forme libre : forme 817">
                <a:extLst>
                  <a:ext uri="{FF2B5EF4-FFF2-40B4-BE49-F238E27FC236}">
                    <a16:creationId xmlns:a16="http://schemas.microsoft.com/office/drawing/2014/main" id="{7BFD4BA0-31CD-478B-BC94-4D6A1DAA2226}"/>
                  </a:ext>
                </a:extLst>
              </p:cNvPr>
              <p:cNvSpPr/>
              <p:nvPr/>
            </p:nvSpPr>
            <p:spPr>
              <a:xfrm>
                <a:off x="3728493" y="4435479"/>
                <a:ext cx="23620" cy="63346"/>
              </a:xfrm>
              <a:custGeom>
                <a:avLst/>
                <a:gdLst>
                  <a:gd name="connsiteX0" fmla="*/ 0 w 23620"/>
                  <a:gd name="connsiteY0" fmla="*/ 63347 h 63346"/>
                  <a:gd name="connsiteX1" fmla="*/ 4160 w 23620"/>
                  <a:gd name="connsiteY1" fmla="*/ 63347 h 63346"/>
                  <a:gd name="connsiteX2" fmla="*/ 8992 w 23620"/>
                  <a:gd name="connsiteY2" fmla="*/ 54623 h 63346"/>
                  <a:gd name="connsiteX3" fmla="*/ 13555 w 23620"/>
                  <a:gd name="connsiteY3" fmla="*/ 53818 h 63346"/>
                  <a:gd name="connsiteX4" fmla="*/ 17716 w 23620"/>
                  <a:gd name="connsiteY4" fmla="*/ 47913 h 63346"/>
                  <a:gd name="connsiteX5" fmla="*/ 20400 w 23620"/>
                  <a:gd name="connsiteY5" fmla="*/ 36102 h 63346"/>
                  <a:gd name="connsiteX6" fmla="*/ 18789 w 23620"/>
                  <a:gd name="connsiteY6" fmla="*/ 33686 h 63346"/>
                  <a:gd name="connsiteX7" fmla="*/ 21339 w 23620"/>
                  <a:gd name="connsiteY7" fmla="*/ 24292 h 63346"/>
                  <a:gd name="connsiteX8" fmla="*/ 19192 w 23620"/>
                  <a:gd name="connsiteY8" fmla="*/ 20266 h 63346"/>
                  <a:gd name="connsiteX9" fmla="*/ 23353 w 23620"/>
                  <a:gd name="connsiteY9" fmla="*/ 8589 h 63346"/>
                  <a:gd name="connsiteX10" fmla="*/ 23621 w 23620"/>
                  <a:gd name="connsiteY10" fmla="*/ 3758 h 63346"/>
                  <a:gd name="connsiteX11" fmla="*/ 19058 w 23620"/>
                  <a:gd name="connsiteY11" fmla="*/ 3624 h 63346"/>
                  <a:gd name="connsiteX12" fmla="*/ 19058 w 23620"/>
                  <a:gd name="connsiteY12" fmla="*/ 0 h 63346"/>
                  <a:gd name="connsiteX13" fmla="*/ 17313 w 23620"/>
                  <a:gd name="connsiteY13" fmla="*/ 134 h 63346"/>
                  <a:gd name="connsiteX14" fmla="*/ 8053 w 23620"/>
                  <a:gd name="connsiteY14" fmla="*/ 16776 h 63346"/>
                  <a:gd name="connsiteX15" fmla="*/ 2684 w 23620"/>
                  <a:gd name="connsiteY15" fmla="*/ 13018 h 63346"/>
                  <a:gd name="connsiteX16" fmla="*/ 1879 w 23620"/>
                  <a:gd name="connsiteY16" fmla="*/ 13287 h 63346"/>
                  <a:gd name="connsiteX17" fmla="*/ 2013 w 23620"/>
                  <a:gd name="connsiteY17" fmla="*/ 15837 h 63346"/>
                  <a:gd name="connsiteX18" fmla="*/ 1745 w 23620"/>
                  <a:gd name="connsiteY18" fmla="*/ 36236 h 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20" h="63346">
                    <a:moveTo>
                      <a:pt x="0" y="63347"/>
                    </a:moveTo>
                    <a:lnTo>
                      <a:pt x="4160" y="63347"/>
                    </a:lnTo>
                    <a:lnTo>
                      <a:pt x="8992" y="54623"/>
                    </a:lnTo>
                    <a:lnTo>
                      <a:pt x="13555" y="53818"/>
                    </a:lnTo>
                    <a:lnTo>
                      <a:pt x="17716" y="47913"/>
                    </a:lnTo>
                    <a:lnTo>
                      <a:pt x="20400" y="36102"/>
                    </a:lnTo>
                    <a:lnTo>
                      <a:pt x="18789" y="33686"/>
                    </a:lnTo>
                    <a:lnTo>
                      <a:pt x="21339" y="24292"/>
                    </a:lnTo>
                    <a:lnTo>
                      <a:pt x="19192" y="20266"/>
                    </a:lnTo>
                    <a:lnTo>
                      <a:pt x="23353" y="8589"/>
                    </a:lnTo>
                    <a:lnTo>
                      <a:pt x="23621" y="3758"/>
                    </a:lnTo>
                    <a:lnTo>
                      <a:pt x="19058" y="3624"/>
                    </a:lnTo>
                    <a:lnTo>
                      <a:pt x="19058" y="0"/>
                    </a:lnTo>
                    <a:lnTo>
                      <a:pt x="17313" y="134"/>
                    </a:lnTo>
                    <a:lnTo>
                      <a:pt x="8053" y="16776"/>
                    </a:lnTo>
                    <a:lnTo>
                      <a:pt x="2684" y="13018"/>
                    </a:lnTo>
                    <a:lnTo>
                      <a:pt x="1879" y="13287"/>
                    </a:lnTo>
                    <a:lnTo>
                      <a:pt x="2013" y="15837"/>
                    </a:lnTo>
                    <a:lnTo>
                      <a:pt x="1745" y="3623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3" name="Graphique 3">
              <a:extLst>
                <a:ext uri="{FF2B5EF4-FFF2-40B4-BE49-F238E27FC236}">
                  <a16:creationId xmlns:a16="http://schemas.microsoft.com/office/drawing/2014/main" id="{DAC5A968-2AA1-4EB7-B650-5A8DA226FF37}"/>
                </a:ext>
              </a:extLst>
            </p:cNvPr>
            <p:cNvGrpSpPr/>
            <p:nvPr/>
          </p:nvGrpSpPr>
          <p:grpSpPr>
            <a:xfrm>
              <a:off x="6289873" y="4618272"/>
              <a:ext cx="324249" cy="226813"/>
              <a:chOff x="6289873" y="4618272"/>
              <a:chExt cx="324249" cy="226813"/>
            </a:xfrm>
            <a:solidFill>
              <a:srgbClr val="CECECE"/>
            </a:solidFill>
          </p:grpSpPr>
          <p:sp>
            <p:nvSpPr>
              <p:cNvPr id="815" name="Forme libre : forme 814">
                <a:extLst>
                  <a:ext uri="{FF2B5EF4-FFF2-40B4-BE49-F238E27FC236}">
                    <a16:creationId xmlns:a16="http://schemas.microsoft.com/office/drawing/2014/main" id="{A70B074E-7C8C-4858-AC0E-452EBF6A8894}"/>
                  </a:ext>
                </a:extLst>
              </p:cNvPr>
              <p:cNvSpPr/>
              <p:nvPr/>
            </p:nvSpPr>
            <p:spPr>
              <a:xfrm>
                <a:off x="6289873" y="4618272"/>
                <a:ext cx="324249" cy="226813"/>
              </a:xfrm>
              <a:custGeom>
                <a:avLst/>
                <a:gdLst>
                  <a:gd name="connsiteX0" fmla="*/ 39994 w 324249"/>
                  <a:gd name="connsiteY0" fmla="*/ 226813 h 226813"/>
                  <a:gd name="connsiteX1" fmla="*/ 35834 w 324249"/>
                  <a:gd name="connsiteY1" fmla="*/ 215406 h 226813"/>
                  <a:gd name="connsiteX2" fmla="*/ 34894 w 324249"/>
                  <a:gd name="connsiteY2" fmla="*/ 205071 h 226813"/>
                  <a:gd name="connsiteX3" fmla="*/ 23889 w 324249"/>
                  <a:gd name="connsiteY3" fmla="*/ 197153 h 226813"/>
                  <a:gd name="connsiteX4" fmla="*/ 14360 w 324249"/>
                  <a:gd name="connsiteY4" fmla="*/ 183732 h 226813"/>
                  <a:gd name="connsiteX5" fmla="*/ 12347 w 324249"/>
                  <a:gd name="connsiteY5" fmla="*/ 175411 h 226813"/>
                  <a:gd name="connsiteX6" fmla="*/ 403 w 324249"/>
                  <a:gd name="connsiteY6" fmla="*/ 162125 h 226813"/>
                  <a:gd name="connsiteX7" fmla="*/ 2416 w 324249"/>
                  <a:gd name="connsiteY7" fmla="*/ 154206 h 226813"/>
                  <a:gd name="connsiteX8" fmla="*/ 0 w 324249"/>
                  <a:gd name="connsiteY8" fmla="*/ 144006 h 226813"/>
                  <a:gd name="connsiteX9" fmla="*/ 2013 w 324249"/>
                  <a:gd name="connsiteY9" fmla="*/ 123741 h 226813"/>
                  <a:gd name="connsiteX10" fmla="*/ 8321 w 324249"/>
                  <a:gd name="connsiteY10" fmla="*/ 119043 h 226813"/>
                  <a:gd name="connsiteX11" fmla="*/ 21071 w 324249"/>
                  <a:gd name="connsiteY11" fmla="*/ 93410 h 226813"/>
                  <a:gd name="connsiteX12" fmla="*/ 41605 w 324249"/>
                  <a:gd name="connsiteY12" fmla="*/ 91396 h 226813"/>
                  <a:gd name="connsiteX13" fmla="*/ 46436 w 324249"/>
                  <a:gd name="connsiteY13" fmla="*/ 84820 h 226813"/>
                  <a:gd name="connsiteX14" fmla="*/ 52208 w 324249"/>
                  <a:gd name="connsiteY14" fmla="*/ 85625 h 226813"/>
                  <a:gd name="connsiteX15" fmla="*/ 57978 w 324249"/>
                  <a:gd name="connsiteY15" fmla="*/ 90860 h 226813"/>
                  <a:gd name="connsiteX16" fmla="*/ 87773 w 324249"/>
                  <a:gd name="connsiteY16" fmla="*/ 81868 h 226813"/>
                  <a:gd name="connsiteX17" fmla="*/ 97839 w 324249"/>
                  <a:gd name="connsiteY17" fmla="*/ 72473 h 226813"/>
                  <a:gd name="connsiteX18" fmla="*/ 109917 w 324249"/>
                  <a:gd name="connsiteY18" fmla="*/ 64286 h 226813"/>
                  <a:gd name="connsiteX19" fmla="*/ 107367 w 324249"/>
                  <a:gd name="connsiteY19" fmla="*/ 55160 h 226813"/>
                  <a:gd name="connsiteX20" fmla="*/ 116359 w 324249"/>
                  <a:gd name="connsiteY20" fmla="*/ 52073 h 226813"/>
                  <a:gd name="connsiteX21" fmla="*/ 116762 w 324249"/>
                  <a:gd name="connsiteY21" fmla="*/ 52073 h 226813"/>
                  <a:gd name="connsiteX22" fmla="*/ 140248 w 324249"/>
                  <a:gd name="connsiteY22" fmla="*/ 53684 h 226813"/>
                  <a:gd name="connsiteX23" fmla="*/ 162527 w 324249"/>
                  <a:gd name="connsiteY23" fmla="*/ 42544 h 226813"/>
                  <a:gd name="connsiteX24" fmla="*/ 180511 w 324249"/>
                  <a:gd name="connsiteY24" fmla="*/ 15300 h 226813"/>
                  <a:gd name="connsiteX25" fmla="*/ 193798 w 324249"/>
                  <a:gd name="connsiteY25" fmla="*/ 4966 h 226813"/>
                  <a:gd name="connsiteX26" fmla="*/ 211245 w 324249"/>
                  <a:gd name="connsiteY26" fmla="*/ 0 h 226813"/>
                  <a:gd name="connsiteX27" fmla="*/ 214466 w 324249"/>
                  <a:gd name="connsiteY27" fmla="*/ 12213 h 226813"/>
                  <a:gd name="connsiteX28" fmla="*/ 228961 w 324249"/>
                  <a:gd name="connsiteY28" fmla="*/ 28050 h 226813"/>
                  <a:gd name="connsiteX29" fmla="*/ 228827 w 324249"/>
                  <a:gd name="connsiteY29" fmla="*/ 39592 h 226813"/>
                  <a:gd name="connsiteX30" fmla="*/ 225069 w 324249"/>
                  <a:gd name="connsiteY30" fmla="*/ 49523 h 226813"/>
                  <a:gd name="connsiteX31" fmla="*/ 226411 w 324249"/>
                  <a:gd name="connsiteY31" fmla="*/ 55965 h 226813"/>
                  <a:gd name="connsiteX32" fmla="*/ 234463 w 324249"/>
                  <a:gd name="connsiteY32" fmla="*/ 62676 h 226813"/>
                  <a:gd name="connsiteX33" fmla="*/ 253118 w 324249"/>
                  <a:gd name="connsiteY33" fmla="*/ 73547 h 226813"/>
                  <a:gd name="connsiteX34" fmla="*/ 267479 w 324249"/>
                  <a:gd name="connsiteY34" fmla="*/ 84149 h 226813"/>
                  <a:gd name="connsiteX35" fmla="*/ 267747 w 324249"/>
                  <a:gd name="connsiteY35" fmla="*/ 92336 h 226813"/>
                  <a:gd name="connsiteX36" fmla="*/ 283718 w 324249"/>
                  <a:gd name="connsiteY36" fmla="*/ 104549 h 226813"/>
                  <a:gd name="connsiteX37" fmla="*/ 294589 w 324249"/>
                  <a:gd name="connsiteY37" fmla="*/ 116091 h 226813"/>
                  <a:gd name="connsiteX38" fmla="*/ 300628 w 324249"/>
                  <a:gd name="connsiteY38" fmla="*/ 130183 h 226813"/>
                  <a:gd name="connsiteX39" fmla="*/ 319015 w 324249"/>
                  <a:gd name="connsiteY39" fmla="*/ 139980 h 226813"/>
                  <a:gd name="connsiteX40" fmla="*/ 324249 w 324249"/>
                  <a:gd name="connsiteY40" fmla="*/ 150448 h 226813"/>
                  <a:gd name="connsiteX41" fmla="*/ 313647 w 324249"/>
                  <a:gd name="connsiteY41" fmla="*/ 153804 h 226813"/>
                  <a:gd name="connsiteX42" fmla="*/ 297407 w 324249"/>
                  <a:gd name="connsiteY42" fmla="*/ 153267 h 226813"/>
                  <a:gd name="connsiteX43" fmla="*/ 278886 w 324249"/>
                  <a:gd name="connsiteY43" fmla="*/ 150717 h 226813"/>
                  <a:gd name="connsiteX44" fmla="*/ 270834 w 324249"/>
                  <a:gd name="connsiteY44" fmla="*/ 152596 h 226813"/>
                  <a:gd name="connsiteX45" fmla="*/ 267076 w 324249"/>
                  <a:gd name="connsiteY45" fmla="*/ 158635 h 226813"/>
                  <a:gd name="connsiteX46" fmla="*/ 257547 w 324249"/>
                  <a:gd name="connsiteY46" fmla="*/ 159575 h 226813"/>
                  <a:gd name="connsiteX47" fmla="*/ 248153 w 324249"/>
                  <a:gd name="connsiteY47" fmla="*/ 154475 h 226813"/>
                  <a:gd name="connsiteX48" fmla="*/ 220774 w 324249"/>
                  <a:gd name="connsiteY48" fmla="*/ 166688 h 226813"/>
                  <a:gd name="connsiteX49" fmla="*/ 209769 w 324249"/>
                  <a:gd name="connsiteY49" fmla="*/ 164138 h 226813"/>
                  <a:gd name="connsiteX50" fmla="*/ 207487 w 324249"/>
                  <a:gd name="connsiteY50" fmla="*/ 165480 h 226813"/>
                  <a:gd name="connsiteX51" fmla="*/ 199569 w 324249"/>
                  <a:gd name="connsiteY51" fmla="*/ 181182 h 226813"/>
                  <a:gd name="connsiteX52" fmla="*/ 179572 w 324249"/>
                  <a:gd name="connsiteY52" fmla="*/ 175948 h 226813"/>
                  <a:gd name="connsiteX53" fmla="*/ 161051 w 324249"/>
                  <a:gd name="connsiteY53" fmla="*/ 173398 h 226813"/>
                  <a:gd name="connsiteX54" fmla="*/ 145348 w 324249"/>
                  <a:gd name="connsiteY54" fmla="*/ 164272 h 226813"/>
                  <a:gd name="connsiteX55" fmla="*/ 126157 w 324249"/>
                  <a:gd name="connsiteY55" fmla="*/ 156354 h 226813"/>
                  <a:gd name="connsiteX56" fmla="*/ 113944 w 324249"/>
                  <a:gd name="connsiteY56" fmla="*/ 163601 h 226813"/>
                  <a:gd name="connsiteX57" fmla="*/ 104817 w 324249"/>
                  <a:gd name="connsiteY57" fmla="*/ 175411 h 226813"/>
                  <a:gd name="connsiteX58" fmla="*/ 102402 w 324249"/>
                  <a:gd name="connsiteY58" fmla="*/ 193932 h 226813"/>
                  <a:gd name="connsiteX59" fmla="*/ 84686 w 324249"/>
                  <a:gd name="connsiteY59" fmla="*/ 192456 h 226813"/>
                  <a:gd name="connsiteX60" fmla="*/ 68715 w 324249"/>
                  <a:gd name="connsiteY60" fmla="*/ 188430 h 226813"/>
                  <a:gd name="connsiteX61" fmla="*/ 54891 w 324249"/>
                  <a:gd name="connsiteY61" fmla="*/ 200643 h 2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24249" h="226813">
                    <a:moveTo>
                      <a:pt x="39994" y="226813"/>
                    </a:moveTo>
                    <a:lnTo>
                      <a:pt x="35834" y="215406"/>
                    </a:lnTo>
                    <a:lnTo>
                      <a:pt x="34894" y="205071"/>
                    </a:lnTo>
                    <a:lnTo>
                      <a:pt x="23889" y="197153"/>
                    </a:lnTo>
                    <a:lnTo>
                      <a:pt x="14360" y="183732"/>
                    </a:lnTo>
                    <a:lnTo>
                      <a:pt x="12347" y="175411"/>
                    </a:lnTo>
                    <a:lnTo>
                      <a:pt x="403" y="162125"/>
                    </a:lnTo>
                    <a:lnTo>
                      <a:pt x="2416" y="154206"/>
                    </a:lnTo>
                    <a:lnTo>
                      <a:pt x="0" y="144006"/>
                    </a:lnTo>
                    <a:lnTo>
                      <a:pt x="2013" y="123741"/>
                    </a:lnTo>
                    <a:lnTo>
                      <a:pt x="8321" y="119043"/>
                    </a:lnTo>
                    <a:lnTo>
                      <a:pt x="21071" y="93410"/>
                    </a:lnTo>
                    <a:lnTo>
                      <a:pt x="41605" y="91396"/>
                    </a:lnTo>
                    <a:lnTo>
                      <a:pt x="46436" y="84820"/>
                    </a:lnTo>
                    <a:lnTo>
                      <a:pt x="52208" y="85625"/>
                    </a:lnTo>
                    <a:lnTo>
                      <a:pt x="57978" y="90860"/>
                    </a:lnTo>
                    <a:lnTo>
                      <a:pt x="87773" y="81868"/>
                    </a:lnTo>
                    <a:lnTo>
                      <a:pt x="97839" y="72473"/>
                    </a:lnTo>
                    <a:lnTo>
                      <a:pt x="109917" y="64286"/>
                    </a:lnTo>
                    <a:lnTo>
                      <a:pt x="107367" y="55160"/>
                    </a:lnTo>
                    <a:lnTo>
                      <a:pt x="116359" y="52073"/>
                    </a:lnTo>
                    <a:lnTo>
                      <a:pt x="116762" y="52073"/>
                    </a:lnTo>
                    <a:lnTo>
                      <a:pt x="140248" y="53684"/>
                    </a:lnTo>
                    <a:lnTo>
                      <a:pt x="162527" y="42544"/>
                    </a:lnTo>
                    <a:lnTo>
                      <a:pt x="180511" y="15300"/>
                    </a:lnTo>
                    <a:lnTo>
                      <a:pt x="193798" y="4966"/>
                    </a:lnTo>
                    <a:lnTo>
                      <a:pt x="211245" y="0"/>
                    </a:lnTo>
                    <a:lnTo>
                      <a:pt x="214466" y="12213"/>
                    </a:lnTo>
                    <a:lnTo>
                      <a:pt x="228961" y="28050"/>
                    </a:lnTo>
                    <a:lnTo>
                      <a:pt x="228827" y="39592"/>
                    </a:lnTo>
                    <a:lnTo>
                      <a:pt x="225069" y="49523"/>
                    </a:lnTo>
                    <a:lnTo>
                      <a:pt x="226411" y="55965"/>
                    </a:lnTo>
                    <a:lnTo>
                      <a:pt x="234463" y="62676"/>
                    </a:lnTo>
                    <a:lnTo>
                      <a:pt x="253118" y="73547"/>
                    </a:lnTo>
                    <a:lnTo>
                      <a:pt x="267479" y="84149"/>
                    </a:lnTo>
                    <a:lnTo>
                      <a:pt x="267747" y="92336"/>
                    </a:lnTo>
                    <a:lnTo>
                      <a:pt x="283718" y="104549"/>
                    </a:lnTo>
                    <a:lnTo>
                      <a:pt x="294589" y="116091"/>
                    </a:lnTo>
                    <a:lnTo>
                      <a:pt x="300628" y="130183"/>
                    </a:lnTo>
                    <a:lnTo>
                      <a:pt x="319015" y="139980"/>
                    </a:lnTo>
                    <a:lnTo>
                      <a:pt x="324249" y="150448"/>
                    </a:lnTo>
                    <a:lnTo>
                      <a:pt x="313647" y="153804"/>
                    </a:lnTo>
                    <a:lnTo>
                      <a:pt x="297407" y="153267"/>
                    </a:lnTo>
                    <a:lnTo>
                      <a:pt x="278886" y="150717"/>
                    </a:lnTo>
                    <a:lnTo>
                      <a:pt x="270834" y="152596"/>
                    </a:lnTo>
                    <a:lnTo>
                      <a:pt x="267076" y="158635"/>
                    </a:lnTo>
                    <a:lnTo>
                      <a:pt x="257547" y="159575"/>
                    </a:lnTo>
                    <a:lnTo>
                      <a:pt x="248153" y="154475"/>
                    </a:lnTo>
                    <a:lnTo>
                      <a:pt x="220774" y="166688"/>
                    </a:lnTo>
                    <a:lnTo>
                      <a:pt x="209769" y="164138"/>
                    </a:lnTo>
                    <a:lnTo>
                      <a:pt x="207487" y="165480"/>
                    </a:lnTo>
                    <a:lnTo>
                      <a:pt x="199569" y="181182"/>
                    </a:lnTo>
                    <a:lnTo>
                      <a:pt x="179572" y="175948"/>
                    </a:lnTo>
                    <a:lnTo>
                      <a:pt x="161051" y="173398"/>
                    </a:lnTo>
                    <a:lnTo>
                      <a:pt x="145348" y="164272"/>
                    </a:lnTo>
                    <a:lnTo>
                      <a:pt x="126157" y="156354"/>
                    </a:lnTo>
                    <a:lnTo>
                      <a:pt x="113944" y="163601"/>
                    </a:lnTo>
                    <a:lnTo>
                      <a:pt x="104817" y="175411"/>
                    </a:lnTo>
                    <a:lnTo>
                      <a:pt x="102402" y="193932"/>
                    </a:lnTo>
                    <a:lnTo>
                      <a:pt x="84686" y="192456"/>
                    </a:lnTo>
                    <a:lnTo>
                      <a:pt x="68715" y="188430"/>
                    </a:lnTo>
                    <a:lnTo>
                      <a:pt x="54891" y="20064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16" name="Forme libre : forme 815">
                <a:extLst>
                  <a:ext uri="{FF2B5EF4-FFF2-40B4-BE49-F238E27FC236}">
                    <a16:creationId xmlns:a16="http://schemas.microsoft.com/office/drawing/2014/main" id="{2D1C0DCD-9817-41BF-9FBE-40B463D6FEEE}"/>
                  </a:ext>
                </a:extLst>
              </p:cNvPr>
              <p:cNvSpPr/>
              <p:nvPr/>
            </p:nvSpPr>
            <p:spPr>
              <a:xfrm>
                <a:off x="6293765" y="4623103"/>
                <a:ext cx="314988" cy="212989"/>
              </a:xfrm>
              <a:custGeom>
                <a:avLst/>
                <a:gdLst>
                  <a:gd name="connsiteX0" fmla="*/ 35834 w 314988"/>
                  <a:gd name="connsiteY0" fmla="*/ 209903 h 212989"/>
                  <a:gd name="connsiteX1" fmla="*/ 36908 w 314988"/>
                  <a:gd name="connsiteY1" fmla="*/ 212990 h 212989"/>
                  <a:gd name="connsiteX2" fmla="*/ 48181 w 314988"/>
                  <a:gd name="connsiteY2" fmla="*/ 193127 h 212989"/>
                  <a:gd name="connsiteX3" fmla="*/ 63749 w 314988"/>
                  <a:gd name="connsiteY3" fmla="*/ 179438 h 212989"/>
                  <a:gd name="connsiteX4" fmla="*/ 81465 w 314988"/>
                  <a:gd name="connsiteY4" fmla="*/ 183732 h 212989"/>
                  <a:gd name="connsiteX5" fmla="*/ 95288 w 314988"/>
                  <a:gd name="connsiteY5" fmla="*/ 184940 h 212989"/>
                  <a:gd name="connsiteX6" fmla="*/ 97302 w 314988"/>
                  <a:gd name="connsiteY6" fmla="*/ 169103 h 212989"/>
                  <a:gd name="connsiteX7" fmla="*/ 107770 w 314988"/>
                  <a:gd name="connsiteY7" fmla="*/ 155683 h 212989"/>
                  <a:gd name="connsiteX8" fmla="*/ 121862 w 314988"/>
                  <a:gd name="connsiteY8" fmla="*/ 147227 h 212989"/>
                  <a:gd name="connsiteX9" fmla="*/ 143201 w 314988"/>
                  <a:gd name="connsiteY9" fmla="*/ 155951 h 212989"/>
                  <a:gd name="connsiteX10" fmla="*/ 158769 w 314988"/>
                  <a:gd name="connsiteY10" fmla="*/ 164943 h 212989"/>
                  <a:gd name="connsiteX11" fmla="*/ 176485 w 314988"/>
                  <a:gd name="connsiteY11" fmla="*/ 167359 h 212989"/>
                  <a:gd name="connsiteX12" fmla="*/ 193664 w 314988"/>
                  <a:gd name="connsiteY12" fmla="*/ 171788 h 212989"/>
                  <a:gd name="connsiteX13" fmla="*/ 200643 w 314988"/>
                  <a:gd name="connsiteY13" fmla="*/ 157830 h 212989"/>
                  <a:gd name="connsiteX14" fmla="*/ 205206 w 314988"/>
                  <a:gd name="connsiteY14" fmla="*/ 155280 h 212989"/>
                  <a:gd name="connsiteX15" fmla="*/ 216479 w 314988"/>
                  <a:gd name="connsiteY15" fmla="*/ 157830 h 212989"/>
                  <a:gd name="connsiteX16" fmla="*/ 244395 w 314988"/>
                  <a:gd name="connsiteY16" fmla="*/ 145348 h 212989"/>
                  <a:gd name="connsiteX17" fmla="*/ 254460 w 314988"/>
                  <a:gd name="connsiteY17" fmla="*/ 150717 h 212989"/>
                  <a:gd name="connsiteX18" fmla="*/ 260902 w 314988"/>
                  <a:gd name="connsiteY18" fmla="*/ 150180 h 212989"/>
                  <a:gd name="connsiteX19" fmla="*/ 264526 w 314988"/>
                  <a:gd name="connsiteY19" fmla="*/ 144275 h 212989"/>
                  <a:gd name="connsiteX20" fmla="*/ 274860 w 314988"/>
                  <a:gd name="connsiteY20" fmla="*/ 141993 h 212989"/>
                  <a:gd name="connsiteX21" fmla="*/ 293784 w 314988"/>
                  <a:gd name="connsiteY21" fmla="*/ 144543 h 212989"/>
                  <a:gd name="connsiteX22" fmla="*/ 309218 w 314988"/>
                  <a:gd name="connsiteY22" fmla="*/ 145080 h 212989"/>
                  <a:gd name="connsiteX23" fmla="*/ 314989 w 314988"/>
                  <a:gd name="connsiteY23" fmla="*/ 143335 h 212989"/>
                  <a:gd name="connsiteX24" fmla="*/ 312304 w 314988"/>
                  <a:gd name="connsiteY24" fmla="*/ 137967 h 212989"/>
                  <a:gd name="connsiteX25" fmla="*/ 293649 w 314988"/>
                  <a:gd name="connsiteY25" fmla="*/ 128170 h 212989"/>
                  <a:gd name="connsiteX26" fmla="*/ 287342 w 314988"/>
                  <a:gd name="connsiteY26" fmla="*/ 113004 h 212989"/>
                  <a:gd name="connsiteX27" fmla="*/ 277142 w 314988"/>
                  <a:gd name="connsiteY27" fmla="*/ 102670 h 212989"/>
                  <a:gd name="connsiteX28" fmla="*/ 260097 w 314988"/>
                  <a:gd name="connsiteY28" fmla="*/ 89383 h 212989"/>
                  <a:gd name="connsiteX29" fmla="*/ 259829 w 314988"/>
                  <a:gd name="connsiteY29" fmla="*/ 81331 h 212989"/>
                  <a:gd name="connsiteX30" fmla="*/ 247079 w 314988"/>
                  <a:gd name="connsiteY30" fmla="*/ 71802 h 212989"/>
                  <a:gd name="connsiteX31" fmla="*/ 228424 w 314988"/>
                  <a:gd name="connsiteY31" fmla="*/ 61065 h 212989"/>
                  <a:gd name="connsiteX32" fmla="*/ 219029 w 314988"/>
                  <a:gd name="connsiteY32" fmla="*/ 53281 h 212989"/>
                  <a:gd name="connsiteX33" fmla="*/ 217150 w 314988"/>
                  <a:gd name="connsiteY33" fmla="*/ 44423 h 212989"/>
                  <a:gd name="connsiteX34" fmla="*/ 221311 w 314988"/>
                  <a:gd name="connsiteY34" fmla="*/ 33821 h 212989"/>
                  <a:gd name="connsiteX35" fmla="*/ 221311 w 314988"/>
                  <a:gd name="connsiteY35" fmla="*/ 24694 h 212989"/>
                  <a:gd name="connsiteX36" fmla="*/ 206950 w 314988"/>
                  <a:gd name="connsiteY36" fmla="*/ 8858 h 212989"/>
                  <a:gd name="connsiteX37" fmla="*/ 204669 w 314988"/>
                  <a:gd name="connsiteY37" fmla="*/ 0 h 212989"/>
                  <a:gd name="connsiteX38" fmla="*/ 191382 w 314988"/>
                  <a:gd name="connsiteY38" fmla="*/ 3624 h 212989"/>
                  <a:gd name="connsiteX39" fmla="*/ 179303 w 314988"/>
                  <a:gd name="connsiteY39" fmla="*/ 13287 h 212989"/>
                  <a:gd name="connsiteX40" fmla="*/ 161319 w 314988"/>
                  <a:gd name="connsiteY40" fmla="*/ 40800 h 212989"/>
                  <a:gd name="connsiteX41" fmla="*/ 160782 w 314988"/>
                  <a:gd name="connsiteY41" fmla="*/ 40934 h 212989"/>
                  <a:gd name="connsiteX42" fmla="*/ 137027 w 314988"/>
                  <a:gd name="connsiteY42" fmla="*/ 52744 h 212989"/>
                  <a:gd name="connsiteX43" fmla="*/ 113004 w 314988"/>
                  <a:gd name="connsiteY43" fmla="*/ 51134 h 212989"/>
                  <a:gd name="connsiteX44" fmla="*/ 108172 w 314988"/>
                  <a:gd name="connsiteY44" fmla="*/ 52744 h 212989"/>
                  <a:gd name="connsiteX45" fmla="*/ 110454 w 314988"/>
                  <a:gd name="connsiteY45" fmla="*/ 61065 h 212989"/>
                  <a:gd name="connsiteX46" fmla="*/ 96362 w 314988"/>
                  <a:gd name="connsiteY46" fmla="*/ 70594 h 212989"/>
                  <a:gd name="connsiteX47" fmla="*/ 85357 w 314988"/>
                  <a:gd name="connsiteY47" fmla="*/ 80525 h 212989"/>
                  <a:gd name="connsiteX48" fmla="*/ 53147 w 314988"/>
                  <a:gd name="connsiteY48" fmla="*/ 90323 h 212989"/>
                  <a:gd name="connsiteX49" fmla="*/ 46705 w 314988"/>
                  <a:gd name="connsiteY49" fmla="*/ 84418 h 212989"/>
                  <a:gd name="connsiteX50" fmla="*/ 44289 w 314988"/>
                  <a:gd name="connsiteY50" fmla="*/ 84149 h 212989"/>
                  <a:gd name="connsiteX51" fmla="*/ 39860 w 314988"/>
                  <a:gd name="connsiteY51" fmla="*/ 90188 h 212989"/>
                  <a:gd name="connsiteX52" fmla="*/ 19594 w 314988"/>
                  <a:gd name="connsiteY52" fmla="*/ 92202 h 212989"/>
                  <a:gd name="connsiteX53" fmla="*/ 7113 w 314988"/>
                  <a:gd name="connsiteY53" fmla="*/ 116896 h 212989"/>
                  <a:gd name="connsiteX54" fmla="*/ 1879 w 314988"/>
                  <a:gd name="connsiteY54" fmla="*/ 120922 h 212989"/>
                  <a:gd name="connsiteX55" fmla="*/ 0 w 314988"/>
                  <a:gd name="connsiteY55" fmla="*/ 138906 h 212989"/>
                  <a:gd name="connsiteX56" fmla="*/ 2550 w 314988"/>
                  <a:gd name="connsiteY56" fmla="*/ 149509 h 212989"/>
                  <a:gd name="connsiteX57" fmla="*/ 671 w 314988"/>
                  <a:gd name="connsiteY57" fmla="*/ 156219 h 212989"/>
                  <a:gd name="connsiteX58" fmla="*/ 12079 w 314988"/>
                  <a:gd name="connsiteY58" fmla="*/ 169238 h 212989"/>
                  <a:gd name="connsiteX59" fmla="*/ 14092 w 314988"/>
                  <a:gd name="connsiteY59" fmla="*/ 177693 h 212989"/>
                  <a:gd name="connsiteX60" fmla="*/ 22950 w 314988"/>
                  <a:gd name="connsiteY60" fmla="*/ 189772 h 212989"/>
                  <a:gd name="connsiteX61" fmla="*/ 34626 w 314988"/>
                  <a:gd name="connsiteY61" fmla="*/ 198093 h 21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988" h="212989">
                    <a:moveTo>
                      <a:pt x="35834" y="209903"/>
                    </a:moveTo>
                    <a:lnTo>
                      <a:pt x="36908" y="212990"/>
                    </a:lnTo>
                    <a:lnTo>
                      <a:pt x="48181" y="193127"/>
                    </a:lnTo>
                    <a:lnTo>
                      <a:pt x="63749" y="179438"/>
                    </a:lnTo>
                    <a:lnTo>
                      <a:pt x="81465" y="183732"/>
                    </a:lnTo>
                    <a:lnTo>
                      <a:pt x="95288" y="184940"/>
                    </a:lnTo>
                    <a:lnTo>
                      <a:pt x="97302" y="169103"/>
                    </a:lnTo>
                    <a:lnTo>
                      <a:pt x="107770" y="155683"/>
                    </a:lnTo>
                    <a:lnTo>
                      <a:pt x="121862" y="147227"/>
                    </a:lnTo>
                    <a:lnTo>
                      <a:pt x="143201" y="155951"/>
                    </a:lnTo>
                    <a:lnTo>
                      <a:pt x="158769" y="164943"/>
                    </a:lnTo>
                    <a:lnTo>
                      <a:pt x="176485" y="167359"/>
                    </a:lnTo>
                    <a:lnTo>
                      <a:pt x="193664" y="171788"/>
                    </a:lnTo>
                    <a:lnTo>
                      <a:pt x="200643" y="157830"/>
                    </a:lnTo>
                    <a:lnTo>
                      <a:pt x="205206" y="155280"/>
                    </a:lnTo>
                    <a:lnTo>
                      <a:pt x="216479" y="157830"/>
                    </a:lnTo>
                    <a:lnTo>
                      <a:pt x="244395" y="145348"/>
                    </a:lnTo>
                    <a:lnTo>
                      <a:pt x="254460" y="150717"/>
                    </a:lnTo>
                    <a:lnTo>
                      <a:pt x="260902" y="150180"/>
                    </a:lnTo>
                    <a:lnTo>
                      <a:pt x="264526" y="144275"/>
                    </a:lnTo>
                    <a:lnTo>
                      <a:pt x="274860" y="141993"/>
                    </a:lnTo>
                    <a:lnTo>
                      <a:pt x="293784" y="144543"/>
                    </a:lnTo>
                    <a:lnTo>
                      <a:pt x="309218" y="145080"/>
                    </a:lnTo>
                    <a:lnTo>
                      <a:pt x="314989" y="143335"/>
                    </a:lnTo>
                    <a:lnTo>
                      <a:pt x="312304" y="137967"/>
                    </a:lnTo>
                    <a:lnTo>
                      <a:pt x="293649" y="128170"/>
                    </a:lnTo>
                    <a:lnTo>
                      <a:pt x="287342" y="113004"/>
                    </a:lnTo>
                    <a:lnTo>
                      <a:pt x="277142" y="102670"/>
                    </a:lnTo>
                    <a:lnTo>
                      <a:pt x="260097" y="89383"/>
                    </a:lnTo>
                    <a:lnTo>
                      <a:pt x="259829" y="81331"/>
                    </a:lnTo>
                    <a:lnTo>
                      <a:pt x="247079" y="71802"/>
                    </a:lnTo>
                    <a:lnTo>
                      <a:pt x="228424" y="61065"/>
                    </a:lnTo>
                    <a:lnTo>
                      <a:pt x="219029" y="53281"/>
                    </a:lnTo>
                    <a:lnTo>
                      <a:pt x="217150" y="44423"/>
                    </a:lnTo>
                    <a:lnTo>
                      <a:pt x="221311" y="33821"/>
                    </a:lnTo>
                    <a:lnTo>
                      <a:pt x="221311" y="24694"/>
                    </a:lnTo>
                    <a:lnTo>
                      <a:pt x="206950" y="8858"/>
                    </a:lnTo>
                    <a:lnTo>
                      <a:pt x="204669" y="0"/>
                    </a:lnTo>
                    <a:lnTo>
                      <a:pt x="191382" y="3624"/>
                    </a:lnTo>
                    <a:lnTo>
                      <a:pt x="179303" y="13287"/>
                    </a:lnTo>
                    <a:lnTo>
                      <a:pt x="161319" y="40800"/>
                    </a:lnTo>
                    <a:lnTo>
                      <a:pt x="160782" y="40934"/>
                    </a:lnTo>
                    <a:lnTo>
                      <a:pt x="137027" y="52744"/>
                    </a:lnTo>
                    <a:lnTo>
                      <a:pt x="113004" y="51134"/>
                    </a:lnTo>
                    <a:lnTo>
                      <a:pt x="108172" y="52744"/>
                    </a:lnTo>
                    <a:lnTo>
                      <a:pt x="110454" y="61065"/>
                    </a:lnTo>
                    <a:lnTo>
                      <a:pt x="96362" y="70594"/>
                    </a:lnTo>
                    <a:lnTo>
                      <a:pt x="85357" y="80525"/>
                    </a:lnTo>
                    <a:lnTo>
                      <a:pt x="53147" y="90323"/>
                    </a:lnTo>
                    <a:lnTo>
                      <a:pt x="46705" y="84418"/>
                    </a:lnTo>
                    <a:lnTo>
                      <a:pt x="44289" y="84149"/>
                    </a:lnTo>
                    <a:lnTo>
                      <a:pt x="39860" y="90188"/>
                    </a:lnTo>
                    <a:lnTo>
                      <a:pt x="19594" y="92202"/>
                    </a:lnTo>
                    <a:lnTo>
                      <a:pt x="7113" y="116896"/>
                    </a:lnTo>
                    <a:lnTo>
                      <a:pt x="1879" y="120922"/>
                    </a:lnTo>
                    <a:lnTo>
                      <a:pt x="0" y="138906"/>
                    </a:lnTo>
                    <a:lnTo>
                      <a:pt x="2550" y="149509"/>
                    </a:lnTo>
                    <a:lnTo>
                      <a:pt x="671" y="156219"/>
                    </a:lnTo>
                    <a:lnTo>
                      <a:pt x="12079" y="169238"/>
                    </a:lnTo>
                    <a:lnTo>
                      <a:pt x="14092" y="177693"/>
                    </a:lnTo>
                    <a:lnTo>
                      <a:pt x="22950" y="189772"/>
                    </a:lnTo>
                    <a:lnTo>
                      <a:pt x="34626" y="19809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4" name="Graphique 3">
              <a:extLst>
                <a:ext uri="{FF2B5EF4-FFF2-40B4-BE49-F238E27FC236}">
                  <a16:creationId xmlns:a16="http://schemas.microsoft.com/office/drawing/2014/main" id="{47D227E7-74EF-485E-8995-04C9236ABB7B}"/>
                </a:ext>
              </a:extLst>
            </p:cNvPr>
            <p:cNvGrpSpPr/>
            <p:nvPr/>
          </p:nvGrpSpPr>
          <p:grpSpPr>
            <a:xfrm>
              <a:off x="6205858" y="4802541"/>
              <a:ext cx="186953" cy="220639"/>
              <a:chOff x="6205858" y="4802541"/>
              <a:chExt cx="186953" cy="220639"/>
            </a:xfrm>
            <a:solidFill>
              <a:srgbClr val="CECECE"/>
            </a:solidFill>
          </p:grpSpPr>
          <p:sp>
            <p:nvSpPr>
              <p:cNvPr id="813" name="Forme libre : forme 812">
                <a:extLst>
                  <a:ext uri="{FF2B5EF4-FFF2-40B4-BE49-F238E27FC236}">
                    <a16:creationId xmlns:a16="http://schemas.microsoft.com/office/drawing/2014/main" id="{E9DA843F-85B6-411E-9297-D3E993C20C88}"/>
                  </a:ext>
                </a:extLst>
              </p:cNvPr>
              <p:cNvSpPr/>
              <p:nvPr/>
            </p:nvSpPr>
            <p:spPr>
              <a:xfrm>
                <a:off x="6205858" y="4802541"/>
                <a:ext cx="186953" cy="220639"/>
              </a:xfrm>
              <a:custGeom>
                <a:avLst/>
                <a:gdLst>
                  <a:gd name="connsiteX0" fmla="*/ 22950 w 186953"/>
                  <a:gd name="connsiteY0" fmla="*/ 220640 h 220639"/>
                  <a:gd name="connsiteX1" fmla="*/ 0 w 186953"/>
                  <a:gd name="connsiteY1" fmla="*/ 191248 h 220639"/>
                  <a:gd name="connsiteX2" fmla="*/ 19058 w 186953"/>
                  <a:gd name="connsiteY2" fmla="*/ 177559 h 220639"/>
                  <a:gd name="connsiteX3" fmla="*/ 9797 w 186953"/>
                  <a:gd name="connsiteY3" fmla="*/ 161185 h 220639"/>
                  <a:gd name="connsiteX4" fmla="*/ 20400 w 186953"/>
                  <a:gd name="connsiteY4" fmla="*/ 153669 h 220639"/>
                  <a:gd name="connsiteX5" fmla="*/ 35834 w 186953"/>
                  <a:gd name="connsiteY5" fmla="*/ 150985 h 220639"/>
                  <a:gd name="connsiteX6" fmla="*/ 38116 w 186953"/>
                  <a:gd name="connsiteY6" fmla="*/ 137967 h 220639"/>
                  <a:gd name="connsiteX7" fmla="*/ 53415 w 186953"/>
                  <a:gd name="connsiteY7" fmla="*/ 151656 h 220639"/>
                  <a:gd name="connsiteX8" fmla="*/ 73547 w 186953"/>
                  <a:gd name="connsiteY8" fmla="*/ 152596 h 220639"/>
                  <a:gd name="connsiteX9" fmla="*/ 80257 w 186953"/>
                  <a:gd name="connsiteY9" fmla="*/ 142127 h 220639"/>
                  <a:gd name="connsiteX10" fmla="*/ 83210 w 186953"/>
                  <a:gd name="connsiteY10" fmla="*/ 126559 h 220639"/>
                  <a:gd name="connsiteX11" fmla="*/ 80660 w 186953"/>
                  <a:gd name="connsiteY11" fmla="*/ 108173 h 220639"/>
                  <a:gd name="connsiteX12" fmla="*/ 68581 w 186953"/>
                  <a:gd name="connsiteY12" fmla="*/ 93141 h 220639"/>
                  <a:gd name="connsiteX13" fmla="*/ 79184 w 186953"/>
                  <a:gd name="connsiteY13" fmla="*/ 64957 h 220639"/>
                  <a:gd name="connsiteX14" fmla="*/ 74755 w 186953"/>
                  <a:gd name="connsiteY14" fmla="*/ 61468 h 220639"/>
                  <a:gd name="connsiteX15" fmla="*/ 55831 w 186953"/>
                  <a:gd name="connsiteY15" fmla="*/ 63481 h 220639"/>
                  <a:gd name="connsiteX16" fmla="*/ 47913 w 186953"/>
                  <a:gd name="connsiteY16" fmla="*/ 49121 h 220639"/>
                  <a:gd name="connsiteX17" fmla="*/ 50194 w 186953"/>
                  <a:gd name="connsiteY17" fmla="*/ 36102 h 220639"/>
                  <a:gd name="connsiteX18" fmla="*/ 83612 w 186953"/>
                  <a:gd name="connsiteY18" fmla="*/ 37176 h 220639"/>
                  <a:gd name="connsiteX19" fmla="*/ 103609 w 186953"/>
                  <a:gd name="connsiteY19" fmla="*/ 43618 h 220639"/>
                  <a:gd name="connsiteX20" fmla="*/ 121057 w 186953"/>
                  <a:gd name="connsiteY20" fmla="*/ 48852 h 220639"/>
                  <a:gd name="connsiteX21" fmla="*/ 122802 w 186953"/>
                  <a:gd name="connsiteY21" fmla="*/ 37176 h 220639"/>
                  <a:gd name="connsiteX22" fmla="*/ 136088 w 186953"/>
                  <a:gd name="connsiteY22" fmla="*/ 13689 h 220639"/>
                  <a:gd name="connsiteX23" fmla="*/ 151657 w 186953"/>
                  <a:gd name="connsiteY23" fmla="*/ 0 h 220639"/>
                  <a:gd name="connsiteX24" fmla="*/ 169372 w 186953"/>
                  <a:gd name="connsiteY24" fmla="*/ 4295 h 220639"/>
                  <a:gd name="connsiteX25" fmla="*/ 186953 w 186953"/>
                  <a:gd name="connsiteY25" fmla="*/ 5905 h 220639"/>
                  <a:gd name="connsiteX26" fmla="*/ 185074 w 186953"/>
                  <a:gd name="connsiteY26" fmla="*/ 23352 h 220639"/>
                  <a:gd name="connsiteX27" fmla="*/ 177693 w 186953"/>
                  <a:gd name="connsiteY27" fmla="*/ 36505 h 220639"/>
                  <a:gd name="connsiteX28" fmla="*/ 172996 w 186953"/>
                  <a:gd name="connsiteY28" fmla="*/ 51536 h 220639"/>
                  <a:gd name="connsiteX29" fmla="*/ 169909 w 186953"/>
                  <a:gd name="connsiteY29" fmla="*/ 73010 h 220639"/>
                  <a:gd name="connsiteX30" fmla="*/ 171385 w 186953"/>
                  <a:gd name="connsiteY30" fmla="*/ 86967 h 220639"/>
                  <a:gd name="connsiteX31" fmla="*/ 167225 w 186953"/>
                  <a:gd name="connsiteY31" fmla="*/ 95691 h 220639"/>
                  <a:gd name="connsiteX32" fmla="*/ 166419 w 186953"/>
                  <a:gd name="connsiteY32" fmla="*/ 104952 h 220639"/>
                  <a:gd name="connsiteX33" fmla="*/ 163467 w 186953"/>
                  <a:gd name="connsiteY33" fmla="*/ 113272 h 220639"/>
                  <a:gd name="connsiteX34" fmla="*/ 162930 w 186953"/>
                  <a:gd name="connsiteY34" fmla="*/ 113675 h 220639"/>
                  <a:gd name="connsiteX35" fmla="*/ 146691 w 186953"/>
                  <a:gd name="connsiteY35" fmla="*/ 125486 h 220639"/>
                  <a:gd name="connsiteX36" fmla="*/ 135820 w 186953"/>
                  <a:gd name="connsiteY36" fmla="*/ 137564 h 220639"/>
                  <a:gd name="connsiteX37" fmla="*/ 125352 w 186953"/>
                  <a:gd name="connsiteY37" fmla="*/ 160783 h 220639"/>
                  <a:gd name="connsiteX38" fmla="*/ 126157 w 186953"/>
                  <a:gd name="connsiteY38" fmla="*/ 181451 h 220639"/>
                  <a:gd name="connsiteX39" fmla="*/ 119446 w 186953"/>
                  <a:gd name="connsiteY39" fmla="*/ 189772 h 220639"/>
                  <a:gd name="connsiteX40" fmla="*/ 104817 w 186953"/>
                  <a:gd name="connsiteY40" fmla="*/ 202119 h 220639"/>
                  <a:gd name="connsiteX41" fmla="*/ 89518 w 186953"/>
                  <a:gd name="connsiteY41" fmla="*/ 218492 h 220639"/>
                  <a:gd name="connsiteX42" fmla="*/ 78110 w 186953"/>
                  <a:gd name="connsiteY42" fmla="*/ 213124 h 220639"/>
                  <a:gd name="connsiteX43" fmla="*/ 76634 w 186953"/>
                  <a:gd name="connsiteY43" fmla="*/ 206682 h 220639"/>
                  <a:gd name="connsiteX44" fmla="*/ 65628 w 186953"/>
                  <a:gd name="connsiteY44" fmla="*/ 206414 h 220639"/>
                  <a:gd name="connsiteX45" fmla="*/ 56905 w 186953"/>
                  <a:gd name="connsiteY45" fmla="*/ 216211 h 220639"/>
                  <a:gd name="connsiteX46" fmla="*/ 48450 w 186953"/>
                  <a:gd name="connsiteY46" fmla="*/ 212856 h 220639"/>
                  <a:gd name="connsiteX47" fmla="*/ 40263 w 186953"/>
                  <a:gd name="connsiteY47" fmla="*/ 205340 h 220639"/>
                  <a:gd name="connsiteX48" fmla="*/ 34224 w 186953"/>
                  <a:gd name="connsiteY48" fmla="*/ 208695 h 22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6953" h="220639">
                    <a:moveTo>
                      <a:pt x="22950" y="220640"/>
                    </a:moveTo>
                    <a:lnTo>
                      <a:pt x="0" y="191248"/>
                    </a:lnTo>
                    <a:lnTo>
                      <a:pt x="19058" y="177559"/>
                    </a:lnTo>
                    <a:lnTo>
                      <a:pt x="9797" y="161185"/>
                    </a:lnTo>
                    <a:lnTo>
                      <a:pt x="20400" y="153669"/>
                    </a:lnTo>
                    <a:lnTo>
                      <a:pt x="35834" y="150985"/>
                    </a:lnTo>
                    <a:lnTo>
                      <a:pt x="38116" y="137967"/>
                    </a:lnTo>
                    <a:lnTo>
                      <a:pt x="53415" y="151656"/>
                    </a:lnTo>
                    <a:lnTo>
                      <a:pt x="73547" y="152596"/>
                    </a:lnTo>
                    <a:lnTo>
                      <a:pt x="80257" y="142127"/>
                    </a:lnTo>
                    <a:lnTo>
                      <a:pt x="83210" y="126559"/>
                    </a:lnTo>
                    <a:lnTo>
                      <a:pt x="80660" y="108173"/>
                    </a:lnTo>
                    <a:lnTo>
                      <a:pt x="68581" y="93141"/>
                    </a:lnTo>
                    <a:lnTo>
                      <a:pt x="79184" y="64957"/>
                    </a:lnTo>
                    <a:lnTo>
                      <a:pt x="74755" y="61468"/>
                    </a:lnTo>
                    <a:lnTo>
                      <a:pt x="55831" y="63481"/>
                    </a:lnTo>
                    <a:lnTo>
                      <a:pt x="47913" y="49121"/>
                    </a:lnTo>
                    <a:lnTo>
                      <a:pt x="50194" y="36102"/>
                    </a:lnTo>
                    <a:lnTo>
                      <a:pt x="83612" y="37176"/>
                    </a:lnTo>
                    <a:lnTo>
                      <a:pt x="103609" y="43618"/>
                    </a:lnTo>
                    <a:lnTo>
                      <a:pt x="121057" y="48852"/>
                    </a:lnTo>
                    <a:lnTo>
                      <a:pt x="122802" y="37176"/>
                    </a:lnTo>
                    <a:lnTo>
                      <a:pt x="136088" y="13689"/>
                    </a:lnTo>
                    <a:lnTo>
                      <a:pt x="151657" y="0"/>
                    </a:lnTo>
                    <a:lnTo>
                      <a:pt x="169372" y="4295"/>
                    </a:lnTo>
                    <a:lnTo>
                      <a:pt x="186953" y="5905"/>
                    </a:lnTo>
                    <a:lnTo>
                      <a:pt x="185074" y="23352"/>
                    </a:lnTo>
                    <a:lnTo>
                      <a:pt x="177693" y="36505"/>
                    </a:lnTo>
                    <a:lnTo>
                      <a:pt x="172996" y="51536"/>
                    </a:lnTo>
                    <a:lnTo>
                      <a:pt x="169909" y="73010"/>
                    </a:lnTo>
                    <a:lnTo>
                      <a:pt x="171385" y="86967"/>
                    </a:lnTo>
                    <a:lnTo>
                      <a:pt x="167225" y="95691"/>
                    </a:lnTo>
                    <a:lnTo>
                      <a:pt x="166419" y="104952"/>
                    </a:lnTo>
                    <a:lnTo>
                      <a:pt x="163467" y="113272"/>
                    </a:lnTo>
                    <a:lnTo>
                      <a:pt x="162930" y="113675"/>
                    </a:lnTo>
                    <a:lnTo>
                      <a:pt x="146691" y="125486"/>
                    </a:lnTo>
                    <a:lnTo>
                      <a:pt x="135820" y="137564"/>
                    </a:lnTo>
                    <a:lnTo>
                      <a:pt x="125352" y="160783"/>
                    </a:lnTo>
                    <a:lnTo>
                      <a:pt x="126157" y="181451"/>
                    </a:lnTo>
                    <a:lnTo>
                      <a:pt x="119446" y="189772"/>
                    </a:lnTo>
                    <a:lnTo>
                      <a:pt x="104817" y="202119"/>
                    </a:lnTo>
                    <a:lnTo>
                      <a:pt x="89518" y="218492"/>
                    </a:lnTo>
                    <a:lnTo>
                      <a:pt x="78110" y="213124"/>
                    </a:lnTo>
                    <a:lnTo>
                      <a:pt x="76634" y="206682"/>
                    </a:lnTo>
                    <a:lnTo>
                      <a:pt x="65628" y="206414"/>
                    </a:lnTo>
                    <a:lnTo>
                      <a:pt x="56905" y="216211"/>
                    </a:lnTo>
                    <a:lnTo>
                      <a:pt x="48450" y="212856"/>
                    </a:lnTo>
                    <a:lnTo>
                      <a:pt x="40263" y="205340"/>
                    </a:lnTo>
                    <a:lnTo>
                      <a:pt x="34224" y="20869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14" name="Forme libre : forme 813">
                <a:extLst>
                  <a:ext uri="{FF2B5EF4-FFF2-40B4-BE49-F238E27FC236}">
                    <a16:creationId xmlns:a16="http://schemas.microsoft.com/office/drawing/2014/main" id="{4A5D8261-309C-4BB0-907E-D75C89B573B7}"/>
                  </a:ext>
                </a:extLst>
              </p:cNvPr>
              <p:cNvSpPr/>
              <p:nvPr/>
            </p:nvSpPr>
            <p:spPr>
              <a:xfrm>
                <a:off x="6211361" y="4806701"/>
                <a:ext cx="177156" cy="210574"/>
              </a:xfrm>
              <a:custGeom>
                <a:avLst/>
                <a:gdLst>
                  <a:gd name="connsiteX0" fmla="*/ 0 w 177156"/>
                  <a:gd name="connsiteY0" fmla="*/ 187893 h 210574"/>
                  <a:gd name="connsiteX1" fmla="*/ 17716 w 177156"/>
                  <a:gd name="connsiteY1" fmla="*/ 210574 h 210574"/>
                  <a:gd name="connsiteX2" fmla="*/ 26574 w 177156"/>
                  <a:gd name="connsiteY2" fmla="*/ 201314 h 210574"/>
                  <a:gd name="connsiteX3" fmla="*/ 35297 w 177156"/>
                  <a:gd name="connsiteY3" fmla="*/ 196482 h 210574"/>
                  <a:gd name="connsiteX4" fmla="*/ 45363 w 177156"/>
                  <a:gd name="connsiteY4" fmla="*/ 205608 h 210574"/>
                  <a:gd name="connsiteX5" fmla="*/ 50328 w 177156"/>
                  <a:gd name="connsiteY5" fmla="*/ 207487 h 210574"/>
                  <a:gd name="connsiteX6" fmla="*/ 58381 w 177156"/>
                  <a:gd name="connsiteY6" fmla="*/ 198361 h 210574"/>
                  <a:gd name="connsiteX7" fmla="*/ 74218 w 177156"/>
                  <a:gd name="connsiteY7" fmla="*/ 198764 h 210574"/>
                  <a:gd name="connsiteX8" fmla="*/ 75962 w 177156"/>
                  <a:gd name="connsiteY8" fmla="*/ 206279 h 210574"/>
                  <a:gd name="connsiteX9" fmla="*/ 83075 w 177156"/>
                  <a:gd name="connsiteY9" fmla="*/ 209635 h 210574"/>
                  <a:gd name="connsiteX10" fmla="*/ 96765 w 177156"/>
                  <a:gd name="connsiteY10" fmla="*/ 195140 h 210574"/>
                  <a:gd name="connsiteX11" fmla="*/ 111259 w 177156"/>
                  <a:gd name="connsiteY11" fmla="*/ 182927 h 210574"/>
                  <a:gd name="connsiteX12" fmla="*/ 116762 w 177156"/>
                  <a:gd name="connsiteY12" fmla="*/ 175948 h 210574"/>
                  <a:gd name="connsiteX13" fmla="*/ 116091 w 177156"/>
                  <a:gd name="connsiteY13" fmla="*/ 155951 h 210574"/>
                  <a:gd name="connsiteX14" fmla="*/ 127365 w 177156"/>
                  <a:gd name="connsiteY14" fmla="*/ 131122 h 210574"/>
                  <a:gd name="connsiteX15" fmla="*/ 138638 w 177156"/>
                  <a:gd name="connsiteY15" fmla="*/ 118507 h 210574"/>
                  <a:gd name="connsiteX16" fmla="*/ 154743 w 177156"/>
                  <a:gd name="connsiteY16" fmla="*/ 106696 h 210574"/>
                  <a:gd name="connsiteX17" fmla="*/ 157293 w 177156"/>
                  <a:gd name="connsiteY17" fmla="*/ 99717 h 210574"/>
                  <a:gd name="connsiteX18" fmla="*/ 158099 w 177156"/>
                  <a:gd name="connsiteY18" fmla="*/ 90323 h 210574"/>
                  <a:gd name="connsiteX19" fmla="*/ 161856 w 177156"/>
                  <a:gd name="connsiteY19" fmla="*/ 82136 h 210574"/>
                  <a:gd name="connsiteX20" fmla="*/ 160648 w 177156"/>
                  <a:gd name="connsiteY20" fmla="*/ 68715 h 210574"/>
                  <a:gd name="connsiteX21" fmla="*/ 163735 w 177156"/>
                  <a:gd name="connsiteY21" fmla="*/ 46571 h 210574"/>
                  <a:gd name="connsiteX22" fmla="*/ 168701 w 177156"/>
                  <a:gd name="connsiteY22" fmla="*/ 30868 h 210574"/>
                  <a:gd name="connsiteX23" fmla="*/ 176082 w 177156"/>
                  <a:gd name="connsiteY23" fmla="*/ 17716 h 210574"/>
                  <a:gd name="connsiteX24" fmla="*/ 177156 w 177156"/>
                  <a:gd name="connsiteY24" fmla="*/ 5234 h 210574"/>
                  <a:gd name="connsiteX25" fmla="*/ 163198 w 177156"/>
                  <a:gd name="connsiteY25" fmla="*/ 3892 h 210574"/>
                  <a:gd name="connsiteX26" fmla="*/ 147227 w 177156"/>
                  <a:gd name="connsiteY26" fmla="*/ 0 h 210574"/>
                  <a:gd name="connsiteX27" fmla="*/ 133404 w 177156"/>
                  <a:gd name="connsiteY27" fmla="*/ 12213 h 210574"/>
                  <a:gd name="connsiteX28" fmla="*/ 120788 w 177156"/>
                  <a:gd name="connsiteY28" fmla="*/ 34492 h 210574"/>
                  <a:gd name="connsiteX29" fmla="*/ 118775 w 177156"/>
                  <a:gd name="connsiteY29" fmla="*/ 49657 h 210574"/>
                  <a:gd name="connsiteX30" fmla="*/ 96899 w 177156"/>
                  <a:gd name="connsiteY30" fmla="*/ 43215 h 210574"/>
                  <a:gd name="connsiteX31" fmla="*/ 77170 w 177156"/>
                  <a:gd name="connsiteY31" fmla="*/ 36773 h 210574"/>
                  <a:gd name="connsiteX32" fmla="*/ 47913 w 177156"/>
                  <a:gd name="connsiteY32" fmla="*/ 35834 h 210574"/>
                  <a:gd name="connsiteX33" fmla="*/ 46437 w 177156"/>
                  <a:gd name="connsiteY33" fmla="*/ 44289 h 210574"/>
                  <a:gd name="connsiteX34" fmla="*/ 52476 w 177156"/>
                  <a:gd name="connsiteY34" fmla="*/ 55294 h 210574"/>
                  <a:gd name="connsiteX35" fmla="*/ 70326 w 177156"/>
                  <a:gd name="connsiteY35" fmla="*/ 53415 h 210574"/>
                  <a:gd name="connsiteX36" fmla="*/ 78244 w 177156"/>
                  <a:gd name="connsiteY36" fmla="*/ 59589 h 210574"/>
                  <a:gd name="connsiteX37" fmla="*/ 67507 w 177156"/>
                  <a:gd name="connsiteY37" fmla="*/ 88310 h 210574"/>
                  <a:gd name="connsiteX38" fmla="*/ 78781 w 177156"/>
                  <a:gd name="connsiteY38" fmla="*/ 102402 h 210574"/>
                  <a:gd name="connsiteX39" fmla="*/ 78781 w 177156"/>
                  <a:gd name="connsiteY39" fmla="*/ 102938 h 210574"/>
                  <a:gd name="connsiteX40" fmla="*/ 81599 w 177156"/>
                  <a:gd name="connsiteY40" fmla="*/ 122399 h 210574"/>
                  <a:gd name="connsiteX41" fmla="*/ 81599 w 177156"/>
                  <a:gd name="connsiteY41" fmla="*/ 122801 h 210574"/>
                  <a:gd name="connsiteX42" fmla="*/ 78244 w 177156"/>
                  <a:gd name="connsiteY42" fmla="*/ 139846 h 210574"/>
                  <a:gd name="connsiteX43" fmla="*/ 70057 w 177156"/>
                  <a:gd name="connsiteY43" fmla="*/ 152327 h 210574"/>
                  <a:gd name="connsiteX44" fmla="*/ 46302 w 177156"/>
                  <a:gd name="connsiteY44" fmla="*/ 151254 h 210574"/>
                  <a:gd name="connsiteX45" fmla="*/ 45900 w 177156"/>
                  <a:gd name="connsiteY45" fmla="*/ 150717 h 210574"/>
                  <a:gd name="connsiteX46" fmla="*/ 35163 w 177156"/>
                  <a:gd name="connsiteY46" fmla="*/ 141188 h 210574"/>
                  <a:gd name="connsiteX47" fmla="*/ 33552 w 177156"/>
                  <a:gd name="connsiteY47" fmla="*/ 150046 h 210574"/>
                  <a:gd name="connsiteX48" fmla="*/ 15971 w 177156"/>
                  <a:gd name="connsiteY48" fmla="*/ 153267 h 210574"/>
                  <a:gd name="connsiteX49" fmla="*/ 9260 w 177156"/>
                  <a:gd name="connsiteY49" fmla="*/ 158098 h 210574"/>
                  <a:gd name="connsiteX50" fmla="*/ 18521 w 177156"/>
                  <a:gd name="connsiteY50" fmla="*/ 174472 h 21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77156" h="210574">
                    <a:moveTo>
                      <a:pt x="0" y="187893"/>
                    </a:moveTo>
                    <a:lnTo>
                      <a:pt x="17716" y="210574"/>
                    </a:lnTo>
                    <a:lnTo>
                      <a:pt x="26574" y="201314"/>
                    </a:lnTo>
                    <a:lnTo>
                      <a:pt x="35297" y="196482"/>
                    </a:lnTo>
                    <a:lnTo>
                      <a:pt x="45363" y="205608"/>
                    </a:lnTo>
                    <a:lnTo>
                      <a:pt x="50328" y="207487"/>
                    </a:lnTo>
                    <a:lnTo>
                      <a:pt x="58381" y="198361"/>
                    </a:lnTo>
                    <a:lnTo>
                      <a:pt x="74218" y="198764"/>
                    </a:lnTo>
                    <a:lnTo>
                      <a:pt x="75962" y="206279"/>
                    </a:lnTo>
                    <a:lnTo>
                      <a:pt x="83075" y="209635"/>
                    </a:lnTo>
                    <a:lnTo>
                      <a:pt x="96765" y="195140"/>
                    </a:lnTo>
                    <a:lnTo>
                      <a:pt x="111259" y="182927"/>
                    </a:lnTo>
                    <a:lnTo>
                      <a:pt x="116762" y="175948"/>
                    </a:lnTo>
                    <a:lnTo>
                      <a:pt x="116091" y="155951"/>
                    </a:lnTo>
                    <a:lnTo>
                      <a:pt x="127365" y="131122"/>
                    </a:lnTo>
                    <a:lnTo>
                      <a:pt x="138638" y="118507"/>
                    </a:lnTo>
                    <a:lnTo>
                      <a:pt x="154743" y="106696"/>
                    </a:lnTo>
                    <a:lnTo>
                      <a:pt x="157293" y="99717"/>
                    </a:lnTo>
                    <a:lnTo>
                      <a:pt x="158099" y="90323"/>
                    </a:lnTo>
                    <a:lnTo>
                      <a:pt x="161856" y="82136"/>
                    </a:lnTo>
                    <a:lnTo>
                      <a:pt x="160648" y="68715"/>
                    </a:lnTo>
                    <a:lnTo>
                      <a:pt x="163735" y="46571"/>
                    </a:lnTo>
                    <a:lnTo>
                      <a:pt x="168701" y="30868"/>
                    </a:lnTo>
                    <a:lnTo>
                      <a:pt x="176082" y="17716"/>
                    </a:lnTo>
                    <a:lnTo>
                      <a:pt x="177156" y="5234"/>
                    </a:lnTo>
                    <a:lnTo>
                      <a:pt x="163198" y="3892"/>
                    </a:lnTo>
                    <a:lnTo>
                      <a:pt x="147227" y="0"/>
                    </a:lnTo>
                    <a:lnTo>
                      <a:pt x="133404" y="12213"/>
                    </a:lnTo>
                    <a:lnTo>
                      <a:pt x="120788" y="34492"/>
                    </a:lnTo>
                    <a:lnTo>
                      <a:pt x="118775" y="49657"/>
                    </a:lnTo>
                    <a:lnTo>
                      <a:pt x="96899" y="43215"/>
                    </a:lnTo>
                    <a:lnTo>
                      <a:pt x="77170" y="36773"/>
                    </a:lnTo>
                    <a:lnTo>
                      <a:pt x="47913" y="35834"/>
                    </a:lnTo>
                    <a:lnTo>
                      <a:pt x="46437" y="44289"/>
                    </a:lnTo>
                    <a:lnTo>
                      <a:pt x="52476" y="55294"/>
                    </a:lnTo>
                    <a:lnTo>
                      <a:pt x="70326" y="53415"/>
                    </a:lnTo>
                    <a:lnTo>
                      <a:pt x="78244" y="59589"/>
                    </a:lnTo>
                    <a:lnTo>
                      <a:pt x="67507" y="88310"/>
                    </a:lnTo>
                    <a:lnTo>
                      <a:pt x="78781" y="102402"/>
                    </a:lnTo>
                    <a:lnTo>
                      <a:pt x="78781" y="102938"/>
                    </a:lnTo>
                    <a:lnTo>
                      <a:pt x="81599" y="122399"/>
                    </a:lnTo>
                    <a:lnTo>
                      <a:pt x="81599" y="122801"/>
                    </a:lnTo>
                    <a:lnTo>
                      <a:pt x="78244" y="139846"/>
                    </a:lnTo>
                    <a:lnTo>
                      <a:pt x="70057" y="152327"/>
                    </a:lnTo>
                    <a:lnTo>
                      <a:pt x="46302" y="151254"/>
                    </a:lnTo>
                    <a:lnTo>
                      <a:pt x="45900" y="150717"/>
                    </a:lnTo>
                    <a:lnTo>
                      <a:pt x="35163" y="141188"/>
                    </a:lnTo>
                    <a:lnTo>
                      <a:pt x="33552" y="150046"/>
                    </a:lnTo>
                    <a:lnTo>
                      <a:pt x="15971" y="153267"/>
                    </a:lnTo>
                    <a:lnTo>
                      <a:pt x="9260" y="158098"/>
                    </a:lnTo>
                    <a:lnTo>
                      <a:pt x="18521" y="17447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5" name="Graphique 3">
              <a:extLst>
                <a:ext uri="{FF2B5EF4-FFF2-40B4-BE49-F238E27FC236}">
                  <a16:creationId xmlns:a16="http://schemas.microsoft.com/office/drawing/2014/main" id="{9EF4DC16-B20F-4575-8528-EEB5B7F41E78}"/>
                </a:ext>
              </a:extLst>
            </p:cNvPr>
            <p:cNvGrpSpPr/>
            <p:nvPr/>
          </p:nvGrpSpPr>
          <p:grpSpPr>
            <a:xfrm>
              <a:off x="6081178" y="3549967"/>
              <a:ext cx="113406" cy="78378"/>
              <a:chOff x="6081178" y="3549967"/>
              <a:chExt cx="113406" cy="78378"/>
            </a:xfrm>
            <a:solidFill>
              <a:srgbClr val="CECECE"/>
            </a:solidFill>
          </p:grpSpPr>
          <p:sp>
            <p:nvSpPr>
              <p:cNvPr id="811" name="Forme libre : forme 810">
                <a:extLst>
                  <a:ext uri="{FF2B5EF4-FFF2-40B4-BE49-F238E27FC236}">
                    <a16:creationId xmlns:a16="http://schemas.microsoft.com/office/drawing/2014/main" id="{1696FABC-69F1-483B-972A-F2B9DA0797A3}"/>
                  </a:ext>
                </a:extLst>
              </p:cNvPr>
              <p:cNvSpPr/>
              <p:nvPr/>
            </p:nvSpPr>
            <p:spPr>
              <a:xfrm>
                <a:off x="6081178" y="3549967"/>
                <a:ext cx="113406" cy="78378"/>
              </a:xfrm>
              <a:custGeom>
                <a:avLst/>
                <a:gdLst>
                  <a:gd name="connsiteX0" fmla="*/ 32478 w 113406"/>
                  <a:gd name="connsiteY0" fmla="*/ 78378 h 78378"/>
                  <a:gd name="connsiteX1" fmla="*/ 20534 w 113406"/>
                  <a:gd name="connsiteY1" fmla="*/ 69655 h 78378"/>
                  <a:gd name="connsiteX2" fmla="*/ 13018 w 113406"/>
                  <a:gd name="connsiteY2" fmla="*/ 55697 h 78378"/>
                  <a:gd name="connsiteX3" fmla="*/ 0 w 113406"/>
                  <a:gd name="connsiteY3" fmla="*/ 61870 h 78378"/>
                  <a:gd name="connsiteX4" fmla="*/ 403 w 113406"/>
                  <a:gd name="connsiteY4" fmla="*/ 41739 h 78378"/>
                  <a:gd name="connsiteX5" fmla="*/ 18387 w 113406"/>
                  <a:gd name="connsiteY5" fmla="*/ 21473 h 78378"/>
                  <a:gd name="connsiteX6" fmla="*/ 17447 w 113406"/>
                  <a:gd name="connsiteY6" fmla="*/ 10200 h 78378"/>
                  <a:gd name="connsiteX7" fmla="*/ 30465 w 113406"/>
                  <a:gd name="connsiteY7" fmla="*/ 14226 h 78378"/>
                  <a:gd name="connsiteX8" fmla="*/ 36908 w 113406"/>
                  <a:gd name="connsiteY8" fmla="*/ 8187 h 78378"/>
                  <a:gd name="connsiteX9" fmla="*/ 57710 w 113406"/>
                  <a:gd name="connsiteY9" fmla="*/ 8321 h 78378"/>
                  <a:gd name="connsiteX10" fmla="*/ 63078 w 113406"/>
                  <a:gd name="connsiteY10" fmla="*/ 0 h 78378"/>
                  <a:gd name="connsiteX11" fmla="*/ 92067 w 113406"/>
                  <a:gd name="connsiteY11" fmla="*/ 12079 h 78378"/>
                  <a:gd name="connsiteX12" fmla="*/ 93275 w 113406"/>
                  <a:gd name="connsiteY12" fmla="*/ 20266 h 78378"/>
                  <a:gd name="connsiteX13" fmla="*/ 89920 w 113406"/>
                  <a:gd name="connsiteY13" fmla="*/ 28184 h 78378"/>
                  <a:gd name="connsiteX14" fmla="*/ 99315 w 113406"/>
                  <a:gd name="connsiteY14" fmla="*/ 33552 h 78378"/>
                  <a:gd name="connsiteX15" fmla="*/ 113406 w 113406"/>
                  <a:gd name="connsiteY15" fmla="*/ 34626 h 78378"/>
                  <a:gd name="connsiteX16" fmla="*/ 111125 w 113406"/>
                  <a:gd name="connsiteY16" fmla="*/ 52342 h 78378"/>
                  <a:gd name="connsiteX17" fmla="*/ 98778 w 113406"/>
                  <a:gd name="connsiteY17" fmla="*/ 59320 h 78378"/>
                  <a:gd name="connsiteX18" fmla="*/ 81331 w 113406"/>
                  <a:gd name="connsiteY18" fmla="*/ 55026 h 78378"/>
                  <a:gd name="connsiteX19" fmla="*/ 76096 w 113406"/>
                  <a:gd name="connsiteY19" fmla="*/ 68983 h 78378"/>
                  <a:gd name="connsiteX20" fmla="*/ 62139 w 113406"/>
                  <a:gd name="connsiteY20" fmla="*/ 70326 h 78378"/>
                  <a:gd name="connsiteX21" fmla="*/ 58381 w 113406"/>
                  <a:gd name="connsiteY21" fmla="*/ 65494 h 78378"/>
                  <a:gd name="connsiteX22" fmla="*/ 45631 w 113406"/>
                  <a:gd name="connsiteY22" fmla="*/ 76499 h 7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406" h="78378">
                    <a:moveTo>
                      <a:pt x="32478" y="78378"/>
                    </a:moveTo>
                    <a:lnTo>
                      <a:pt x="20534" y="69655"/>
                    </a:lnTo>
                    <a:lnTo>
                      <a:pt x="13018" y="55697"/>
                    </a:lnTo>
                    <a:lnTo>
                      <a:pt x="0" y="61870"/>
                    </a:lnTo>
                    <a:lnTo>
                      <a:pt x="403" y="41739"/>
                    </a:lnTo>
                    <a:lnTo>
                      <a:pt x="18387" y="21473"/>
                    </a:lnTo>
                    <a:lnTo>
                      <a:pt x="17447" y="10200"/>
                    </a:lnTo>
                    <a:lnTo>
                      <a:pt x="30465" y="14226"/>
                    </a:lnTo>
                    <a:lnTo>
                      <a:pt x="36908" y="8187"/>
                    </a:lnTo>
                    <a:lnTo>
                      <a:pt x="57710" y="8321"/>
                    </a:lnTo>
                    <a:lnTo>
                      <a:pt x="63078" y="0"/>
                    </a:lnTo>
                    <a:lnTo>
                      <a:pt x="92067" y="12079"/>
                    </a:lnTo>
                    <a:lnTo>
                      <a:pt x="93275" y="20266"/>
                    </a:lnTo>
                    <a:lnTo>
                      <a:pt x="89920" y="28184"/>
                    </a:lnTo>
                    <a:lnTo>
                      <a:pt x="99315" y="33552"/>
                    </a:lnTo>
                    <a:lnTo>
                      <a:pt x="113406" y="34626"/>
                    </a:lnTo>
                    <a:lnTo>
                      <a:pt x="111125" y="52342"/>
                    </a:lnTo>
                    <a:lnTo>
                      <a:pt x="98778" y="59320"/>
                    </a:lnTo>
                    <a:lnTo>
                      <a:pt x="81331" y="55026"/>
                    </a:lnTo>
                    <a:lnTo>
                      <a:pt x="76096" y="68983"/>
                    </a:lnTo>
                    <a:lnTo>
                      <a:pt x="62139" y="70326"/>
                    </a:lnTo>
                    <a:lnTo>
                      <a:pt x="58381" y="65494"/>
                    </a:lnTo>
                    <a:lnTo>
                      <a:pt x="45631" y="7649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12" name="Forme libre : forme 811">
                <a:extLst>
                  <a:ext uri="{FF2B5EF4-FFF2-40B4-BE49-F238E27FC236}">
                    <a16:creationId xmlns:a16="http://schemas.microsoft.com/office/drawing/2014/main" id="{10573EAE-04E7-47FE-9AC8-9D20B3904C44}"/>
                  </a:ext>
                </a:extLst>
              </p:cNvPr>
              <p:cNvSpPr/>
              <p:nvPr/>
            </p:nvSpPr>
            <p:spPr>
              <a:xfrm>
                <a:off x="6085070" y="3554799"/>
                <a:ext cx="105220" cy="69520"/>
              </a:xfrm>
              <a:custGeom>
                <a:avLst/>
                <a:gdLst>
                  <a:gd name="connsiteX0" fmla="*/ 19863 w 105220"/>
                  <a:gd name="connsiteY0" fmla="*/ 62541 h 69520"/>
                  <a:gd name="connsiteX1" fmla="*/ 29526 w 105220"/>
                  <a:gd name="connsiteY1" fmla="*/ 69520 h 69520"/>
                  <a:gd name="connsiteX2" fmla="*/ 40129 w 105220"/>
                  <a:gd name="connsiteY2" fmla="*/ 68044 h 69520"/>
                  <a:gd name="connsiteX3" fmla="*/ 55026 w 105220"/>
                  <a:gd name="connsiteY3" fmla="*/ 55026 h 69520"/>
                  <a:gd name="connsiteX4" fmla="*/ 59991 w 105220"/>
                  <a:gd name="connsiteY4" fmla="*/ 61468 h 69520"/>
                  <a:gd name="connsiteX5" fmla="*/ 69521 w 105220"/>
                  <a:gd name="connsiteY5" fmla="*/ 60528 h 69520"/>
                  <a:gd name="connsiteX6" fmla="*/ 75023 w 105220"/>
                  <a:gd name="connsiteY6" fmla="*/ 45631 h 69520"/>
                  <a:gd name="connsiteX7" fmla="*/ 94349 w 105220"/>
                  <a:gd name="connsiteY7" fmla="*/ 50328 h 69520"/>
                  <a:gd name="connsiteX8" fmla="*/ 103744 w 105220"/>
                  <a:gd name="connsiteY8" fmla="*/ 45094 h 69520"/>
                  <a:gd name="connsiteX9" fmla="*/ 105220 w 105220"/>
                  <a:gd name="connsiteY9" fmla="*/ 33418 h 69520"/>
                  <a:gd name="connsiteX10" fmla="*/ 93812 w 105220"/>
                  <a:gd name="connsiteY10" fmla="*/ 32344 h 69520"/>
                  <a:gd name="connsiteX11" fmla="*/ 81197 w 105220"/>
                  <a:gd name="connsiteY11" fmla="*/ 24963 h 69520"/>
                  <a:gd name="connsiteX12" fmla="*/ 85357 w 105220"/>
                  <a:gd name="connsiteY12" fmla="*/ 14897 h 69520"/>
                  <a:gd name="connsiteX13" fmla="*/ 84686 w 105220"/>
                  <a:gd name="connsiteY13" fmla="*/ 10066 h 69520"/>
                  <a:gd name="connsiteX14" fmla="*/ 60663 w 105220"/>
                  <a:gd name="connsiteY14" fmla="*/ 0 h 69520"/>
                  <a:gd name="connsiteX15" fmla="*/ 55831 w 105220"/>
                  <a:gd name="connsiteY15" fmla="*/ 7381 h 69520"/>
                  <a:gd name="connsiteX16" fmla="*/ 34492 w 105220"/>
                  <a:gd name="connsiteY16" fmla="*/ 7113 h 69520"/>
                  <a:gd name="connsiteX17" fmla="*/ 27513 w 105220"/>
                  <a:gd name="connsiteY17" fmla="*/ 13689 h 69520"/>
                  <a:gd name="connsiteX18" fmla="*/ 17850 w 105220"/>
                  <a:gd name="connsiteY18" fmla="*/ 10737 h 69520"/>
                  <a:gd name="connsiteX19" fmla="*/ 18521 w 105220"/>
                  <a:gd name="connsiteY19" fmla="*/ 17984 h 69520"/>
                  <a:gd name="connsiteX20" fmla="*/ 269 w 105220"/>
                  <a:gd name="connsiteY20" fmla="*/ 38384 h 69520"/>
                  <a:gd name="connsiteX21" fmla="*/ 0 w 105220"/>
                  <a:gd name="connsiteY21" fmla="*/ 50865 h 69520"/>
                  <a:gd name="connsiteX22" fmla="*/ 10737 w 105220"/>
                  <a:gd name="connsiteY22" fmla="*/ 45765 h 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20" h="69520">
                    <a:moveTo>
                      <a:pt x="19863" y="62541"/>
                    </a:moveTo>
                    <a:lnTo>
                      <a:pt x="29526" y="69520"/>
                    </a:lnTo>
                    <a:lnTo>
                      <a:pt x="40129" y="68044"/>
                    </a:lnTo>
                    <a:lnTo>
                      <a:pt x="55026" y="55026"/>
                    </a:lnTo>
                    <a:lnTo>
                      <a:pt x="59991" y="61468"/>
                    </a:lnTo>
                    <a:lnTo>
                      <a:pt x="69521" y="60528"/>
                    </a:lnTo>
                    <a:lnTo>
                      <a:pt x="75023" y="45631"/>
                    </a:lnTo>
                    <a:lnTo>
                      <a:pt x="94349" y="50328"/>
                    </a:lnTo>
                    <a:lnTo>
                      <a:pt x="103744" y="45094"/>
                    </a:lnTo>
                    <a:lnTo>
                      <a:pt x="105220" y="33418"/>
                    </a:lnTo>
                    <a:lnTo>
                      <a:pt x="93812" y="32344"/>
                    </a:lnTo>
                    <a:lnTo>
                      <a:pt x="81197" y="24963"/>
                    </a:lnTo>
                    <a:lnTo>
                      <a:pt x="85357" y="14897"/>
                    </a:lnTo>
                    <a:lnTo>
                      <a:pt x="84686" y="10066"/>
                    </a:lnTo>
                    <a:lnTo>
                      <a:pt x="60663" y="0"/>
                    </a:lnTo>
                    <a:lnTo>
                      <a:pt x="55831" y="7381"/>
                    </a:lnTo>
                    <a:lnTo>
                      <a:pt x="34492" y="7113"/>
                    </a:lnTo>
                    <a:lnTo>
                      <a:pt x="27513" y="13689"/>
                    </a:lnTo>
                    <a:lnTo>
                      <a:pt x="17850" y="10737"/>
                    </a:lnTo>
                    <a:lnTo>
                      <a:pt x="18521" y="17984"/>
                    </a:lnTo>
                    <a:lnTo>
                      <a:pt x="269" y="38384"/>
                    </a:lnTo>
                    <a:lnTo>
                      <a:pt x="0" y="50865"/>
                    </a:lnTo>
                    <a:lnTo>
                      <a:pt x="10737" y="45765"/>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6" name="Graphique 3">
              <a:extLst>
                <a:ext uri="{FF2B5EF4-FFF2-40B4-BE49-F238E27FC236}">
                  <a16:creationId xmlns:a16="http://schemas.microsoft.com/office/drawing/2014/main" id="{339F66C8-FE84-422F-9B1B-F677BB342A31}"/>
                </a:ext>
              </a:extLst>
            </p:cNvPr>
            <p:cNvGrpSpPr/>
            <p:nvPr/>
          </p:nvGrpSpPr>
          <p:grpSpPr>
            <a:xfrm>
              <a:off x="5718948" y="4633706"/>
              <a:ext cx="153803" cy="157829"/>
              <a:chOff x="5718948" y="4633706"/>
              <a:chExt cx="153803" cy="157829"/>
            </a:xfrm>
            <a:solidFill>
              <a:srgbClr val="CECECE"/>
            </a:solidFill>
          </p:grpSpPr>
          <p:sp>
            <p:nvSpPr>
              <p:cNvPr id="809" name="Forme libre : forme 808">
                <a:extLst>
                  <a:ext uri="{FF2B5EF4-FFF2-40B4-BE49-F238E27FC236}">
                    <a16:creationId xmlns:a16="http://schemas.microsoft.com/office/drawing/2014/main" id="{4DA2402C-0DF9-4729-8170-30618CD6D108}"/>
                  </a:ext>
                </a:extLst>
              </p:cNvPr>
              <p:cNvSpPr/>
              <p:nvPr/>
            </p:nvSpPr>
            <p:spPr>
              <a:xfrm>
                <a:off x="5718948" y="4633706"/>
                <a:ext cx="153803" cy="157829"/>
              </a:xfrm>
              <a:custGeom>
                <a:avLst/>
                <a:gdLst>
                  <a:gd name="connsiteX0" fmla="*/ 29392 w 153803"/>
                  <a:gd name="connsiteY0" fmla="*/ 157830 h 157829"/>
                  <a:gd name="connsiteX1" fmla="*/ 22279 w 153803"/>
                  <a:gd name="connsiteY1" fmla="*/ 156890 h 157829"/>
                  <a:gd name="connsiteX2" fmla="*/ 24426 w 153803"/>
                  <a:gd name="connsiteY2" fmla="*/ 134209 h 157829"/>
                  <a:gd name="connsiteX3" fmla="*/ 26574 w 153803"/>
                  <a:gd name="connsiteY3" fmla="*/ 131256 h 157829"/>
                  <a:gd name="connsiteX4" fmla="*/ 26037 w 153803"/>
                  <a:gd name="connsiteY4" fmla="*/ 122936 h 157829"/>
                  <a:gd name="connsiteX5" fmla="*/ 16508 w 153803"/>
                  <a:gd name="connsiteY5" fmla="*/ 113541 h 157829"/>
                  <a:gd name="connsiteX6" fmla="*/ 8590 w 153803"/>
                  <a:gd name="connsiteY6" fmla="*/ 111930 h 157829"/>
                  <a:gd name="connsiteX7" fmla="*/ 0 w 153803"/>
                  <a:gd name="connsiteY7" fmla="*/ 103744 h 157829"/>
                  <a:gd name="connsiteX8" fmla="*/ 5637 w 153803"/>
                  <a:gd name="connsiteY8" fmla="*/ 92067 h 157829"/>
                  <a:gd name="connsiteX9" fmla="*/ 3221 w 153803"/>
                  <a:gd name="connsiteY9" fmla="*/ 80391 h 157829"/>
                  <a:gd name="connsiteX10" fmla="*/ 4697 w 153803"/>
                  <a:gd name="connsiteY10" fmla="*/ 71265 h 157829"/>
                  <a:gd name="connsiteX11" fmla="*/ 8590 w 153803"/>
                  <a:gd name="connsiteY11" fmla="*/ 71265 h 157829"/>
                  <a:gd name="connsiteX12" fmla="*/ 9797 w 153803"/>
                  <a:gd name="connsiteY12" fmla="*/ 62541 h 157829"/>
                  <a:gd name="connsiteX13" fmla="*/ 7650 w 153803"/>
                  <a:gd name="connsiteY13" fmla="*/ 57307 h 157829"/>
                  <a:gd name="connsiteX14" fmla="*/ 11005 w 153803"/>
                  <a:gd name="connsiteY14" fmla="*/ 52476 h 157829"/>
                  <a:gd name="connsiteX15" fmla="*/ 18924 w 153803"/>
                  <a:gd name="connsiteY15" fmla="*/ 49792 h 157829"/>
                  <a:gd name="connsiteX16" fmla="*/ 13421 w 153803"/>
                  <a:gd name="connsiteY16" fmla="*/ 31673 h 157829"/>
                  <a:gd name="connsiteX17" fmla="*/ 7516 w 153803"/>
                  <a:gd name="connsiteY17" fmla="*/ 21205 h 157829"/>
                  <a:gd name="connsiteX18" fmla="*/ 9932 w 153803"/>
                  <a:gd name="connsiteY18" fmla="*/ 10871 h 157829"/>
                  <a:gd name="connsiteX19" fmla="*/ 15568 w 153803"/>
                  <a:gd name="connsiteY19" fmla="*/ 8724 h 157829"/>
                  <a:gd name="connsiteX20" fmla="*/ 19595 w 153803"/>
                  <a:gd name="connsiteY20" fmla="*/ 5905 h 157829"/>
                  <a:gd name="connsiteX21" fmla="*/ 27110 w 153803"/>
                  <a:gd name="connsiteY21" fmla="*/ 9931 h 157829"/>
                  <a:gd name="connsiteX22" fmla="*/ 44558 w 153803"/>
                  <a:gd name="connsiteY22" fmla="*/ 10200 h 157829"/>
                  <a:gd name="connsiteX23" fmla="*/ 49255 w 153803"/>
                  <a:gd name="connsiteY23" fmla="*/ 2818 h 157829"/>
                  <a:gd name="connsiteX24" fmla="*/ 54221 w 153803"/>
                  <a:gd name="connsiteY24" fmla="*/ 3355 h 157829"/>
                  <a:gd name="connsiteX25" fmla="*/ 62676 w 153803"/>
                  <a:gd name="connsiteY25" fmla="*/ 0 h 157829"/>
                  <a:gd name="connsiteX26" fmla="*/ 66568 w 153803"/>
                  <a:gd name="connsiteY26" fmla="*/ 10468 h 157829"/>
                  <a:gd name="connsiteX27" fmla="*/ 70326 w 153803"/>
                  <a:gd name="connsiteY27" fmla="*/ 8321 h 157829"/>
                  <a:gd name="connsiteX28" fmla="*/ 81599 w 153803"/>
                  <a:gd name="connsiteY28" fmla="*/ 4295 h 157829"/>
                  <a:gd name="connsiteX29" fmla="*/ 93946 w 153803"/>
                  <a:gd name="connsiteY29" fmla="*/ 10334 h 157829"/>
                  <a:gd name="connsiteX30" fmla="*/ 98241 w 153803"/>
                  <a:gd name="connsiteY30" fmla="*/ 18521 h 157829"/>
                  <a:gd name="connsiteX31" fmla="*/ 107770 w 153803"/>
                  <a:gd name="connsiteY31" fmla="*/ 23084 h 157829"/>
                  <a:gd name="connsiteX32" fmla="*/ 115957 w 153803"/>
                  <a:gd name="connsiteY32" fmla="*/ 17179 h 157829"/>
                  <a:gd name="connsiteX33" fmla="*/ 128573 w 153803"/>
                  <a:gd name="connsiteY33" fmla="*/ 16105 h 157829"/>
                  <a:gd name="connsiteX34" fmla="*/ 146959 w 153803"/>
                  <a:gd name="connsiteY34" fmla="*/ 23084 h 157829"/>
                  <a:gd name="connsiteX35" fmla="*/ 153804 w 153803"/>
                  <a:gd name="connsiteY35" fmla="*/ 60126 h 157829"/>
                  <a:gd name="connsiteX36" fmla="*/ 143067 w 153803"/>
                  <a:gd name="connsiteY36" fmla="*/ 81599 h 157829"/>
                  <a:gd name="connsiteX37" fmla="*/ 136893 w 153803"/>
                  <a:gd name="connsiteY37" fmla="*/ 108441 h 157829"/>
                  <a:gd name="connsiteX38" fmla="*/ 147630 w 153803"/>
                  <a:gd name="connsiteY38" fmla="*/ 129646 h 157829"/>
                  <a:gd name="connsiteX39" fmla="*/ 146154 w 153803"/>
                  <a:gd name="connsiteY39" fmla="*/ 141591 h 157829"/>
                  <a:gd name="connsiteX40" fmla="*/ 133001 w 153803"/>
                  <a:gd name="connsiteY40" fmla="*/ 141859 h 157829"/>
                  <a:gd name="connsiteX41" fmla="*/ 115689 w 153803"/>
                  <a:gd name="connsiteY41" fmla="*/ 137027 h 157829"/>
                  <a:gd name="connsiteX42" fmla="*/ 100254 w 153803"/>
                  <a:gd name="connsiteY42" fmla="*/ 137296 h 157829"/>
                  <a:gd name="connsiteX43" fmla="*/ 70997 w 153803"/>
                  <a:gd name="connsiteY43" fmla="*/ 141591 h 157829"/>
                  <a:gd name="connsiteX44" fmla="*/ 54355 w 153803"/>
                  <a:gd name="connsiteY44" fmla="*/ 148704 h 1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3803" h="157829">
                    <a:moveTo>
                      <a:pt x="29392" y="157830"/>
                    </a:moveTo>
                    <a:lnTo>
                      <a:pt x="22279" y="156890"/>
                    </a:lnTo>
                    <a:lnTo>
                      <a:pt x="24426" y="134209"/>
                    </a:lnTo>
                    <a:lnTo>
                      <a:pt x="26574" y="131256"/>
                    </a:lnTo>
                    <a:lnTo>
                      <a:pt x="26037" y="122936"/>
                    </a:lnTo>
                    <a:lnTo>
                      <a:pt x="16508" y="113541"/>
                    </a:lnTo>
                    <a:lnTo>
                      <a:pt x="8590" y="111930"/>
                    </a:lnTo>
                    <a:lnTo>
                      <a:pt x="0" y="103744"/>
                    </a:lnTo>
                    <a:lnTo>
                      <a:pt x="5637" y="92067"/>
                    </a:lnTo>
                    <a:lnTo>
                      <a:pt x="3221" y="80391"/>
                    </a:lnTo>
                    <a:lnTo>
                      <a:pt x="4697" y="71265"/>
                    </a:lnTo>
                    <a:lnTo>
                      <a:pt x="8590" y="71265"/>
                    </a:lnTo>
                    <a:lnTo>
                      <a:pt x="9797" y="62541"/>
                    </a:lnTo>
                    <a:lnTo>
                      <a:pt x="7650" y="57307"/>
                    </a:lnTo>
                    <a:lnTo>
                      <a:pt x="11005" y="52476"/>
                    </a:lnTo>
                    <a:lnTo>
                      <a:pt x="18924" y="49792"/>
                    </a:lnTo>
                    <a:lnTo>
                      <a:pt x="13421" y="31673"/>
                    </a:lnTo>
                    <a:lnTo>
                      <a:pt x="7516" y="21205"/>
                    </a:lnTo>
                    <a:lnTo>
                      <a:pt x="9932" y="10871"/>
                    </a:lnTo>
                    <a:lnTo>
                      <a:pt x="15568" y="8724"/>
                    </a:lnTo>
                    <a:lnTo>
                      <a:pt x="19595" y="5905"/>
                    </a:lnTo>
                    <a:lnTo>
                      <a:pt x="27110" y="9931"/>
                    </a:lnTo>
                    <a:lnTo>
                      <a:pt x="44558" y="10200"/>
                    </a:lnTo>
                    <a:lnTo>
                      <a:pt x="49255" y="2818"/>
                    </a:lnTo>
                    <a:lnTo>
                      <a:pt x="54221" y="3355"/>
                    </a:lnTo>
                    <a:lnTo>
                      <a:pt x="62676" y="0"/>
                    </a:lnTo>
                    <a:lnTo>
                      <a:pt x="66568" y="10468"/>
                    </a:lnTo>
                    <a:lnTo>
                      <a:pt x="70326" y="8321"/>
                    </a:lnTo>
                    <a:lnTo>
                      <a:pt x="81599" y="4295"/>
                    </a:lnTo>
                    <a:lnTo>
                      <a:pt x="93946" y="10334"/>
                    </a:lnTo>
                    <a:lnTo>
                      <a:pt x="98241" y="18521"/>
                    </a:lnTo>
                    <a:lnTo>
                      <a:pt x="107770" y="23084"/>
                    </a:lnTo>
                    <a:lnTo>
                      <a:pt x="115957" y="17179"/>
                    </a:lnTo>
                    <a:lnTo>
                      <a:pt x="128573" y="16105"/>
                    </a:lnTo>
                    <a:lnTo>
                      <a:pt x="146959" y="23084"/>
                    </a:lnTo>
                    <a:lnTo>
                      <a:pt x="153804" y="60126"/>
                    </a:lnTo>
                    <a:lnTo>
                      <a:pt x="143067" y="81599"/>
                    </a:lnTo>
                    <a:lnTo>
                      <a:pt x="136893" y="108441"/>
                    </a:lnTo>
                    <a:lnTo>
                      <a:pt x="147630" y="129646"/>
                    </a:lnTo>
                    <a:lnTo>
                      <a:pt x="146154" y="141591"/>
                    </a:lnTo>
                    <a:lnTo>
                      <a:pt x="133001" y="141859"/>
                    </a:lnTo>
                    <a:lnTo>
                      <a:pt x="115689" y="137027"/>
                    </a:lnTo>
                    <a:lnTo>
                      <a:pt x="100254" y="137296"/>
                    </a:lnTo>
                    <a:lnTo>
                      <a:pt x="70997" y="141591"/>
                    </a:lnTo>
                    <a:lnTo>
                      <a:pt x="54355" y="14870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10" name="Forme libre : forme 809">
                <a:extLst>
                  <a:ext uri="{FF2B5EF4-FFF2-40B4-BE49-F238E27FC236}">
                    <a16:creationId xmlns:a16="http://schemas.microsoft.com/office/drawing/2014/main" id="{C1EC883D-3CC8-455E-A654-23CBF7B00514}"/>
                  </a:ext>
                </a:extLst>
              </p:cNvPr>
              <p:cNvSpPr/>
              <p:nvPr/>
            </p:nvSpPr>
            <p:spPr>
              <a:xfrm>
                <a:off x="5723645" y="4638806"/>
                <a:ext cx="145079" cy="148837"/>
              </a:xfrm>
              <a:custGeom>
                <a:avLst/>
                <a:gdLst>
                  <a:gd name="connsiteX0" fmla="*/ 21742 w 145079"/>
                  <a:gd name="connsiteY0" fmla="*/ 148569 h 148837"/>
                  <a:gd name="connsiteX1" fmla="*/ 24158 w 145079"/>
                  <a:gd name="connsiteY1" fmla="*/ 148838 h 148837"/>
                  <a:gd name="connsiteX2" fmla="*/ 48315 w 145079"/>
                  <a:gd name="connsiteY2" fmla="*/ 139980 h 148837"/>
                  <a:gd name="connsiteX3" fmla="*/ 65360 w 145079"/>
                  <a:gd name="connsiteY3" fmla="*/ 132867 h 148837"/>
                  <a:gd name="connsiteX4" fmla="*/ 95154 w 145079"/>
                  <a:gd name="connsiteY4" fmla="*/ 128438 h 148837"/>
                  <a:gd name="connsiteX5" fmla="*/ 111528 w 145079"/>
                  <a:gd name="connsiteY5" fmla="*/ 128170 h 148837"/>
                  <a:gd name="connsiteX6" fmla="*/ 128841 w 145079"/>
                  <a:gd name="connsiteY6" fmla="*/ 133001 h 148837"/>
                  <a:gd name="connsiteX7" fmla="*/ 138101 w 145079"/>
                  <a:gd name="connsiteY7" fmla="*/ 132733 h 148837"/>
                  <a:gd name="connsiteX8" fmla="*/ 138906 w 145079"/>
                  <a:gd name="connsiteY8" fmla="*/ 125217 h 148837"/>
                  <a:gd name="connsiteX9" fmla="*/ 128170 w 145079"/>
                  <a:gd name="connsiteY9" fmla="*/ 103878 h 148837"/>
                  <a:gd name="connsiteX10" fmla="*/ 134746 w 145079"/>
                  <a:gd name="connsiteY10" fmla="*/ 75157 h 148837"/>
                  <a:gd name="connsiteX11" fmla="*/ 145080 w 145079"/>
                  <a:gd name="connsiteY11" fmla="*/ 54489 h 148837"/>
                  <a:gd name="connsiteX12" fmla="*/ 138906 w 145079"/>
                  <a:gd name="connsiteY12" fmla="*/ 20802 h 148837"/>
                  <a:gd name="connsiteX13" fmla="*/ 123338 w 145079"/>
                  <a:gd name="connsiteY13" fmla="*/ 14897 h 148837"/>
                  <a:gd name="connsiteX14" fmla="*/ 112602 w 145079"/>
                  <a:gd name="connsiteY14" fmla="*/ 15837 h 148837"/>
                  <a:gd name="connsiteX15" fmla="*/ 103475 w 145079"/>
                  <a:gd name="connsiteY15" fmla="*/ 22413 h 148837"/>
                  <a:gd name="connsiteX16" fmla="*/ 90860 w 145079"/>
                  <a:gd name="connsiteY16" fmla="*/ 16373 h 148837"/>
                  <a:gd name="connsiteX17" fmla="*/ 86431 w 145079"/>
                  <a:gd name="connsiteY17" fmla="*/ 8187 h 148837"/>
                  <a:gd name="connsiteX18" fmla="*/ 76633 w 145079"/>
                  <a:gd name="connsiteY18" fmla="*/ 3355 h 148837"/>
                  <a:gd name="connsiteX19" fmla="*/ 67239 w 145079"/>
                  <a:gd name="connsiteY19" fmla="*/ 6710 h 148837"/>
                  <a:gd name="connsiteX20" fmla="*/ 59723 w 145079"/>
                  <a:gd name="connsiteY20" fmla="*/ 10871 h 148837"/>
                  <a:gd name="connsiteX21" fmla="*/ 55831 w 145079"/>
                  <a:gd name="connsiteY21" fmla="*/ 0 h 148837"/>
                  <a:gd name="connsiteX22" fmla="*/ 50060 w 145079"/>
                  <a:gd name="connsiteY22" fmla="*/ 2282 h 148837"/>
                  <a:gd name="connsiteX23" fmla="*/ 46436 w 145079"/>
                  <a:gd name="connsiteY23" fmla="*/ 1745 h 148837"/>
                  <a:gd name="connsiteX24" fmla="*/ 42008 w 145079"/>
                  <a:gd name="connsiteY24" fmla="*/ 8992 h 148837"/>
                  <a:gd name="connsiteX25" fmla="*/ 20937 w 145079"/>
                  <a:gd name="connsiteY25" fmla="*/ 8455 h 148837"/>
                  <a:gd name="connsiteX26" fmla="*/ 15166 w 145079"/>
                  <a:gd name="connsiteY26" fmla="*/ 5368 h 148837"/>
                  <a:gd name="connsiteX27" fmla="*/ 12481 w 145079"/>
                  <a:gd name="connsiteY27" fmla="*/ 7113 h 148837"/>
                  <a:gd name="connsiteX28" fmla="*/ 8455 w 145079"/>
                  <a:gd name="connsiteY28" fmla="*/ 8724 h 148837"/>
                  <a:gd name="connsiteX29" fmla="*/ 6845 w 145079"/>
                  <a:gd name="connsiteY29" fmla="*/ 15434 h 148837"/>
                  <a:gd name="connsiteX30" fmla="*/ 12213 w 145079"/>
                  <a:gd name="connsiteY30" fmla="*/ 25097 h 148837"/>
                  <a:gd name="connsiteX31" fmla="*/ 19058 w 145079"/>
                  <a:gd name="connsiteY31" fmla="*/ 47242 h 148837"/>
                  <a:gd name="connsiteX32" fmla="*/ 8724 w 145079"/>
                  <a:gd name="connsiteY32" fmla="*/ 50597 h 148837"/>
                  <a:gd name="connsiteX33" fmla="*/ 7247 w 145079"/>
                  <a:gd name="connsiteY33" fmla="*/ 52610 h 148837"/>
                  <a:gd name="connsiteX34" fmla="*/ 8992 w 145079"/>
                  <a:gd name="connsiteY34" fmla="*/ 56905 h 148837"/>
                  <a:gd name="connsiteX35" fmla="*/ 7382 w 145079"/>
                  <a:gd name="connsiteY35" fmla="*/ 69923 h 148837"/>
                  <a:gd name="connsiteX36" fmla="*/ 3355 w 145079"/>
                  <a:gd name="connsiteY36" fmla="*/ 69923 h 148837"/>
                  <a:gd name="connsiteX37" fmla="*/ 2416 w 145079"/>
                  <a:gd name="connsiteY37" fmla="*/ 75157 h 148837"/>
                  <a:gd name="connsiteX38" fmla="*/ 4966 w 145079"/>
                  <a:gd name="connsiteY38" fmla="*/ 87504 h 148837"/>
                  <a:gd name="connsiteX39" fmla="*/ 0 w 145079"/>
                  <a:gd name="connsiteY39" fmla="*/ 97838 h 148837"/>
                  <a:gd name="connsiteX40" fmla="*/ 5771 w 145079"/>
                  <a:gd name="connsiteY40" fmla="*/ 103207 h 148837"/>
                  <a:gd name="connsiteX41" fmla="*/ 13690 w 145079"/>
                  <a:gd name="connsiteY41" fmla="*/ 104952 h 148837"/>
                  <a:gd name="connsiteX42" fmla="*/ 25097 w 145079"/>
                  <a:gd name="connsiteY42" fmla="*/ 116091 h 148837"/>
                  <a:gd name="connsiteX43" fmla="*/ 25902 w 145079"/>
                  <a:gd name="connsiteY43" fmla="*/ 127364 h 148837"/>
                  <a:gd name="connsiteX44" fmla="*/ 23352 w 145079"/>
                  <a:gd name="connsiteY44" fmla="*/ 130585 h 14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5079" h="148837">
                    <a:moveTo>
                      <a:pt x="21742" y="148569"/>
                    </a:moveTo>
                    <a:lnTo>
                      <a:pt x="24158" y="148838"/>
                    </a:lnTo>
                    <a:lnTo>
                      <a:pt x="48315" y="139980"/>
                    </a:lnTo>
                    <a:lnTo>
                      <a:pt x="65360" y="132867"/>
                    </a:lnTo>
                    <a:lnTo>
                      <a:pt x="95154" y="128438"/>
                    </a:lnTo>
                    <a:lnTo>
                      <a:pt x="111528" y="128170"/>
                    </a:lnTo>
                    <a:lnTo>
                      <a:pt x="128841" y="133001"/>
                    </a:lnTo>
                    <a:lnTo>
                      <a:pt x="138101" y="132733"/>
                    </a:lnTo>
                    <a:lnTo>
                      <a:pt x="138906" y="125217"/>
                    </a:lnTo>
                    <a:lnTo>
                      <a:pt x="128170" y="103878"/>
                    </a:lnTo>
                    <a:lnTo>
                      <a:pt x="134746" y="75157"/>
                    </a:lnTo>
                    <a:lnTo>
                      <a:pt x="145080" y="54489"/>
                    </a:lnTo>
                    <a:lnTo>
                      <a:pt x="138906" y="20802"/>
                    </a:lnTo>
                    <a:lnTo>
                      <a:pt x="123338" y="14897"/>
                    </a:lnTo>
                    <a:lnTo>
                      <a:pt x="112602" y="15837"/>
                    </a:lnTo>
                    <a:lnTo>
                      <a:pt x="103475" y="22413"/>
                    </a:lnTo>
                    <a:lnTo>
                      <a:pt x="90860" y="16373"/>
                    </a:lnTo>
                    <a:lnTo>
                      <a:pt x="86431" y="8187"/>
                    </a:lnTo>
                    <a:lnTo>
                      <a:pt x="76633" y="3355"/>
                    </a:lnTo>
                    <a:lnTo>
                      <a:pt x="67239" y="6710"/>
                    </a:lnTo>
                    <a:lnTo>
                      <a:pt x="59723" y="10871"/>
                    </a:lnTo>
                    <a:lnTo>
                      <a:pt x="55831" y="0"/>
                    </a:lnTo>
                    <a:lnTo>
                      <a:pt x="50060" y="2282"/>
                    </a:lnTo>
                    <a:lnTo>
                      <a:pt x="46436" y="1745"/>
                    </a:lnTo>
                    <a:lnTo>
                      <a:pt x="42008" y="8992"/>
                    </a:lnTo>
                    <a:lnTo>
                      <a:pt x="20937" y="8455"/>
                    </a:lnTo>
                    <a:lnTo>
                      <a:pt x="15166" y="5368"/>
                    </a:lnTo>
                    <a:lnTo>
                      <a:pt x="12481" y="7113"/>
                    </a:lnTo>
                    <a:lnTo>
                      <a:pt x="8455" y="8724"/>
                    </a:lnTo>
                    <a:lnTo>
                      <a:pt x="6845" y="15434"/>
                    </a:lnTo>
                    <a:lnTo>
                      <a:pt x="12213" y="25097"/>
                    </a:lnTo>
                    <a:lnTo>
                      <a:pt x="19058" y="47242"/>
                    </a:lnTo>
                    <a:lnTo>
                      <a:pt x="8724" y="50597"/>
                    </a:lnTo>
                    <a:lnTo>
                      <a:pt x="7247" y="52610"/>
                    </a:lnTo>
                    <a:lnTo>
                      <a:pt x="8992" y="56905"/>
                    </a:lnTo>
                    <a:lnTo>
                      <a:pt x="7382" y="69923"/>
                    </a:lnTo>
                    <a:lnTo>
                      <a:pt x="3355" y="69923"/>
                    </a:lnTo>
                    <a:lnTo>
                      <a:pt x="2416" y="75157"/>
                    </a:lnTo>
                    <a:lnTo>
                      <a:pt x="4966" y="87504"/>
                    </a:lnTo>
                    <a:lnTo>
                      <a:pt x="0" y="97838"/>
                    </a:lnTo>
                    <a:lnTo>
                      <a:pt x="5771" y="103207"/>
                    </a:lnTo>
                    <a:lnTo>
                      <a:pt x="13690" y="104952"/>
                    </a:lnTo>
                    <a:lnTo>
                      <a:pt x="25097" y="116091"/>
                    </a:lnTo>
                    <a:lnTo>
                      <a:pt x="25902" y="127364"/>
                    </a:lnTo>
                    <a:lnTo>
                      <a:pt x="23352" y="13058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7" name="Graphique 3">
              <a:extLst>
                <a:ext uri="{FF2B5EF4-FFF2-40B4-BE49-F238E27FC236}">
                  <a16:creationId xmlns:a16="http://schemas.microsoft.com/office/drawing/2014/main" id="{F4C984C3-01B4-496E-9292-461545588AD7}"/>
                </a:ext>
              </a:extLst>
            </p:cNvPr>
            <p:cNvGrpSpPr/>
            <p:nvPr/>
          </p:nvGrpSpPr>
          <p:grpSpPr>
            <a:xfrm>
              <a:off x="4059318" y="5331727"/>
              <a:ext cx="220908" cy="1221571"/>
              <a:chOff x="4059318" y="5331727"/>
              <a:chExt cx="220908" cy="1221571"/>
            </a:xfrm>
            <a:solidFill>
              <a:srgbClr val="CECECE"/>
            </a:solidFill>
          </p:grpSpPr>
          <p:sp>
            <p:nvSpPr>
              <p:cNvPr id="806" name="Forme libre : forme 805">
                <a:extLst>
                  <a:ext uri="{FF2B5EF4-FFF2-40B4-BE49-F238E27FC236}">
                    <a16:creationId xmlns:a16="http://schemas.microsoft.com/office/drawing/2014/main" id="{7A9AB623-D37A-45CB-A234-15BEDA167EAF}"/>
                  </a:ext>
                </a:extLst>
              </p:cNvPr>
              <p:cNvSpPr/>
              <p:nvPr/>
            </p:nvSpPr>
            <p:spPr>
              <a:xfrm>
                <a:off x="4059318" y="5331727"/>
                <a:ext cx="220908" cy="1221571"/>
              </a:xfrm>
              <a:custGeom>
                <a:avLst/>
                <a:gdLst>
                  <a:gd name="connsiteX0" fmla="*/ 189101 w 220908"/>
                  <a:gd name="connsiteY0" fmla="*/ 1221571 h 1221571"/>
                  <a:gd name="connsiteX1" fmla="*/ 176217 w 220908"/>
                  <a:gd name="connsiteY1" fmla="*/ 1220095 h 1221571"/>
                  <a:gd name="connsiteX2" fmla="*/ 160648 w 220908"/>
                  <a:gd name="connsiteY2" fmla="*/ 1216203 h 1221571"/>
                  <a:gd name="connsiteX3" fmla="*/ 142933 w 220908"/>
                  <a:gd name="connsiteY3" fmla="*/ 1203453 h 1221571"/>
                  <a:gd name="connsiteX4" fmla="*/ 116628 w 220908"/>
                  <a:gd name="connsiteY4" fmla="*/ 1196877 h 1221571"/>
                  <a:gd name="connsiteX5" fmla="*/ 85492 w 220908"/>
                  <a:gd name="connsiteY5" fmla="*/ 1172987 h 1221571"/>
                  <a:gd name="connsiteX6" fmla="*/ 60126 w 220908"/>
                  <a:gd name="connsiteY6" fmla="*/ 1150172 h 1221571"/>
                  <a:gd name="connsiteX7" fmla="*/ 21742 w 220908"/>
                  <a:gd name="connsiteY7" fmla="*/ 1097965 h 1221571"/>
                  <a:gd name="connsiteX8" fmla="*/ 48987 w 220908"/>
                  <a:gd name="connsiteY8" fmla="*/ 1109507 h 1221571"/>
                  <a:gd name="connsiteX9" fmla="*/ 83747 w 220908"/>
                  <a:gd name="connsiteY9" fmla="*/ 1137154 h 1221571"/>
                  <a:gd name="connsiteX10" fmla="*/ 114749 w 220908"/>
                  <a:gd name="connsiteY10" fmla="*/ 1151246 h 1221571"/>
                  <a:gd name="connsiteX11" fmla="*/ 118507 w 220908"/>
                  <a:gd name="connsiteY11" fmla="*/ 1145609 h 1221571"/>
                  <a:gd name="connsiteX12" fmla="*/ 107233 w 220908"/>
                  <a:gd name="connsiteY12" fmla="*/ 1146548 h 1221571"/>
                  <a:gd name="connsiteX13" fmla="*/ 106831 w 220908"/>
                  <a:gd name="connsiteY13" fmla="*/ 1146414 h 1221571"/>
                  <a:gd name="connsiteX14" fmla="*/ 78378 w 220908"/>
                  <a:gd name="connsiteY14" fmla="*/ 1132456 h 1221571"/>
                  <a:gd name="connsiteX15" fmla="*/ 50060 w 220908"/>
                  <a:gd name="connsiteY15" fmla="*/ 1103736 h 1221571"/>
                  <a:gd name="connsiteX16" fmla="*/ 18924 w 220908"/>
                  <a:gd name="connsiteY16" fmla="*/ 1080383 h 1221571"/>
                  <a:gd name="connsiteX17" fmla="*/ 18790 w 220908"/>
                  <a:gd name="connsiteY17" fmla="*/ 1079712 h 1221571"/>
                  <a:gd name="connsiteX18" fmla="*/ 10871 w 220908"/>
                  <a:gd name="connsiteY18" fmla="*/ 1053810 h 1221571"/>
                  <a:gd name="connsiteX19" fmla="*/ 17716 w 220908"/>
                  <a:gd name="connsiteY19" fmla="*/ 1030860 h 1221571"/>
                  <a:gd name="connsiteX20" fmla="*/ 5503 w 220908"/>
                  <a:gd name="connsiteY20" fmla="*/ 1004823 h 1221571"/>
                  <a:gd name="connsiteX21" fmla="*/ 2282 w 220908"/>
                  <a:gd name="connsiteY21" fmla="*/ 939732 h 1221571"/>
                  <a:gd name="connsiteX22" fmla="*/ 2416 w 220908"/>
                  <a:gd name="connsiteY22" fmla="*/ 939464 h 1221571"/>
                  <a:gd name="connsiteX23" fmla="*/ 13287 w 220908"/>
                  <a:gd name="connsiteY23" fmla="*/ 903093 h 1221571"/>
                  <a:gd name="connsiteX24" fmla="*/ 37311 w 220908"/>
                  <a:gd name="connsiteY24" fmla="*/ 877325 h 1221571"/>
                  <a:gd name="connsiteX25" fmla="*/ 0 w 220908"/>
                  <a:gd name="connsiteY25" fmla="*/ 866856 h 1221571"/>
                  <a:gd name="connsiteX26" fmla="*/ 24963 w 220908"/>
                  <a:gd name="connsiteY26" fmla="*/ 833573 h 1221571"/>
                  <a:gd name="connsiteX27" fmla="*/ 33687 w 220908"/>
                  <a:gd name="connsiteY27" fmla="*/ 773581 h 1221571"/>
                  <a:gd name="connsiteX28" fmla="*/ 61200 w 220908"/>
                  <a:gd name="connsiteY28" fmla="*/ 785794 h 1221571"/>
                  <a:gd name="connsiteX29" fmla="*/ 73412 w 220908"/>
                  <a:gd name="connsiteY29" fmla="*/ 719227 h 1221571"/>
                  <a:gd name="connsiteX30" fmla="*/ 60394 w 220908"/>
                  <a:gd name="connsiteY30" fmla="*/ 712248 h 1221571"/>
                  <a:gd name="connsiteX31" fmla="*/ 52744 w 220908"/>
                  <a:gd name="connsiteY31" fmla="*/ 753718 h 1221571"/>
                  <a:gd name="connsiteX32" fmla="*/ 33418 w 220908"/>
                  <a:gd name="connsiteY32" fmla="*/ 747813 h 1221571"/>
                  <a:gd name="connsiteX33" fmla="*/ 41471 w 220908"/>
                  <a:gd name="connsiteY33" fmla="*/ 698290 h 1221571"/>
                  <a:gd name="connsiteX34" fmla="*/ 50194 w 220908"/>
                  <a:gd name="connsiteY34" fmla="*/ 637359 h 1221571"/>
                  <a:gd name="connsiteX35" fmla="*/ 61200 w 220908"/>
                  <a:gd name="connsiteY35" fmla="*/ 616154 h 1221571"/>
                  <a:gd name="connsiteX36" fmla="*/ 54221 w 220908"/>
                  <a:gd name="connsiteY36" fmla="*/ 585957 h 1221571"/>
                  <a:gd name="connsiteX37" fmla="*/ 52073 w 220908"/>
                  <a:gd name="connsiteY37" fmla="*/ 548647 h 1221571"/>
                  <a:gd name="connsiteX38" fmla="*/ 63078 w 220908"/>
                  <a:gd name="connsiteY38" fmla="*/ 547707 h 1221571"/>
                  <a:gd name="connsiteX39" fmla="*/ 77842 w 220908"/>
                  <a:gd name="connsiteY39" fmla="*/ 499392 h 1221571"/>
                  <a:gd name="connsiteX40" fmla="*/ 95020 w 220908"/>
                  <a:gd name="connsiteY40" fmla="*/ 451479 h 1221571"/>
                  <a:gd name="connsiteX41" fmla="*/ 105354 w 220908"/>
                  <a:gd name="connsiteY41" fmla="*/ 408130 h 1221571"/>
                  <a:gd name="connsiteX42" fmla="*/ 99583 w 220908"/>
                  <a:gd name="connsiteY42" fmla="*/ 364780 h 1221571"/>
                  <a:gd name="connsiteX43" fmla="*/ 106965 w 220908"/>
                  <a:gd name="connsiteY43" fmla="*/ 341160 h 1221571"/>
                  <a:gd name="connsiteX44" fmla="*/ 104012 w 220908"/>
                  <a:gd name="connsiteY44" fmla="*/ 306131 h 1221571"/>
                  <a:gd name="connsiteX45" fmla="*/ 104146 w 220908"/>
                  <a:gd name="connsiteY45" fmla="*/ 305728 h 1221571"/>
                  <a:gd name="connsiteX46" fmla="*/ 118507 w 220908"/>
                  <a:gd name="connsiteY46" fmla="*/ 271773 h 1221571"/>
                  <a:gd name="connsiteX47" fmla="*/ 123070 w 220908"/>
                  <a:gd name="connsiteY47" fmla="*/ 218761 h 1221571"/>
                  <a:gd name="connsiteX48" fmla="*/ 130988 w 220908"/>
                  <a:gd name="connsiteY48" fmla="*/ 162527 h 1221571"/>
                  <a:gd name="connsiteX49" fmla="*/ 138773 w 220908"/>
                  <a:gd name="connsiteY49" fmla="*/ 102938 h 1221571"/>
                  <a:gd name="connsiteX50" fmla="*/ 136893 w 220908"/>
                  <a:gd name="connsiteY50" fmla="*/ 60260 h 1221571"/>
                  <a:gd name="connsiteX51" fmla="*/ 131525 w 220908"/>
                  <a:gd name="connsiteY51" fmla="*/ 22547 h 1221571"/>
                  <a:gd name="connsiteX52" fmla="*/ 144946 w 220908"/>
                  <a:gd name="connsiteY52" fmla="*/ 15568 h 1221571"/>
                  <a:gd name="connsiteX53" fmla="*/ 152730 w 220908"/>
                  <a:gd name="connsiteY53" fmla="*/ 0 h 1221571"/>
                  <a:gd name="connsiteX54" fmla="*/ 166956 w 220908"/>
                  <a:gd name="connsiteY54" fmla="*/ 20937 h 1221571"/>
                  <a:gd name="connsiteX55" fmla="*/ 170043 w 220908"/>
                  <a:gd name="connsiteY55" fmla="*/ 39055 h 1221571"/>
                  <a:gd name="connsiteX56" fmla="*/ 183464 w 220908"/>
                  <a:gd name="connsiteY56" fmla="*/ 50463 h 1221571"/>
                  <a:gd name="connsiteX57" fmla="*/ 175546 w 220908"/>
                  <a:gd name="connsiteY57" fmla="*/ 76231 h 1221571"/>
                  <a:gd name="connsiteX58" fmla="*/ 188698 w 220908"/>
                  <a:gd name="connsiteY58" fmla="*/ 105354 h 1221571"/>
                  <a:gd name="connsiteX59" fmla="*/ 197958 w 220908"/>
                  <a:gd name="connsiteY59" fmla="*/ 140249 h 1221571"/>
                  <a:gd name="connsiteX60" fmla="*/ 215540 w 220908"/>
                  <a:gd name="connsiteY60" fmla="*/ 136625 h 1221571"/>
                  <a:gd name="connsiteX61" fmla="*/ 219432 w 220908"/>
                  <a:gd name="connsiteY61" fmla="*/ 145348 h 1221571"/>
                  <a:gd name="connsiteX62" fmla="*/ 210574 w 220908"/>
                  <a:gd name="connsiteY62" fmla="*/ 174740 h 1221571"/>
                  <a:gd name="connsiteX63" fmla="*/ 184001 w 220908"/>
                  <a:gd name="connsiteY63" fmla="*/ 187893 h 1221571"/>
                  <a:gd name="connsiteX64" fmla="*/ 184672 w 220908"/>
                  <a:gd name="connsiteY64" fmla="*/ 232584 h 1221571"/>
                  <a:gd name="connsiteX65" fmla="*/ 179841 w 220908"/>
                  <a:gd name="connsiteY65" fmla="*/ 240905 h 1221571"/>
                  <a:gd name="connsiteX66" fmla="*/ 187490 w 220908"/>
                  <a:gd name="connsiteY66" fmla="*/ 252045 h 1221571"/>
                  <a:gd name="connsiteX67" fmla="*/ 168835 w 220908"/>
                  <a:gd name="connsiteY67" fmla="*/ 270431 h 1221571"/>
                  <a:gd name="connsiteX68" fmla="*/ 152864 w 220908"/>
                  <a:gd name="connsiteY68" fmla="*/ 296199 h 1221571"/>
                  <a:gd name="connsiteX69" fmla="*/ 144409 w 220908"/>
                  <a:gd name="connsiteY69" fmla="*/ 320894 h 1221571"/>
                  <a:gd name="connsiteX70" fmla="*/ 146825 w 220908"/>
                  <a:gd name="connsiteY70" fmla="*/ 348541 h 1221571"/>
                  <a:gd name="connsiteX71" fmla="*/ 131660 w 220908"/>
                  <a:gd name="connsiteY71" fmla="*/ 377933 h 1221571"/>
                  <a:gd name="connsiteX72" fmla="*/ 142664 w 220908"/>
                  <a:gd name="connsiteY72" fmla="*/ 426785 h 1221571"/>
                  <a:gd name="connsiteX73" fmla="*/ 149375 w 220908"/>
                  <a:gd name="connsiteY73" fmla="*/ 432287 h 1221571"/>
                  <a:gd name="connsiteX74" fmla="*/ 149107 w 220908"/>
                  <a:gd name="connsiteY74" fmla="*/ 461277 h 1221571"/>
                  <a:gd name="connsiteX75" fmla="*/ 135149 w 220908"/>
                  <a:gd name="connsiteY75" fmla="*/ 490132 h 1221571"/>
                  <a:gd name="connsiteX76" fmla="*/ 135686 w 220908"/>
                  <a:gd name="connsiteY76" fmla="*/ 515766 h 1221571"/>
                  <a:gd name="connsiteX77" fmla="*/ 116896 w 220908"/>
                  <a:gd name="connsiteY77" fmla="*/ 535763 h 1221571"/>
                  <a:gd name="connsiteX78" fmla="*/ 117030 w 220908"/>
                  <a:gd name="connsiteY78" fmla="*/ 563410 h 1221571"/>
                  <a:gd name="connsiteX79" fmla="*/ 124815 w 220908"/>
                  <a:gd name="connsiteY79" fmla="*/ 594680 h 1221571"/>
                  <a:gd name="connsiteX80" fmla="*/ 109515 w 220908"/>
                  <a:gd name="connsiteY80" fmla="*/ 606491 h 1221571"/>
                  <a:gd name="connsiteX81" fmla="*/ 103073 w 220908"/>
                  <a:gd name="connsiteY81" fmla="*/ 634272 h 1221571"/>
                  <a:gd name="connsiteX82" fmla="*/ 97302 w 220908"/>
                  <a:gd name="connsiteY82" fmla="*/ 667019 h 1221571"/>
                  <a:gd name="connsiteX83" fmla="*/ 101462 w 220908"/>
                  <a:gd name="connsiteY83" fmla="*/ 707953 h 1221571"/>
                  <a:gd name="connsiteX84" fmla="*/ 91665 w 220908"/>
                  <a:gd name="connsiteY84" fmla="*/ 714663 h 1221571"/>
                  <a:gd name="connsiteX85" fmla="*/ 97033 w 220908"/>
                  <a:gd name="connsiteY85" fmla="*/ 751705 h 1221571"/>
                  <a:gd name="connsiteX86" fmla="*/ 108844 w 220908"/>
                  <a:gd name="connsiteY86" fmla="*/ 765260 h 1221571"/>
                  <a:gd name="connsiteX87" fmla="*/ 100926 w 220908"/>
                  <a:gd name="connsiteY87" fmla="*/ 779218 h 1221571"/>
                  <a:gd name="connsiteX88" fmla="*/ 111528 w 220908"/>
                  <a:gd name="connsiteY88" fmla="*/ 785526 h 1221571"/>
                  <a:gd name="connsiteX89" fmla="*/ 114615 w 220908"/>
                  <a:gd name="connsiteY89" fmla="*/ 800691 h 1221571"/>
                  <a:gd name="connsiteX90" fmla="*/ 103744 w 220908"/>
                  <a:gd name="connsiteY90" fmla="*/ 807402 h 1221571"/>
                  <a:gd name="connsiteX91" fmla="*/ 106294 w 220908"/>
                  <a:gd name="connsiteY91" fmla="*/ 826996 h 1221571"/>
                  <a:gd name="connsiteX92" fmla="*/ 106294 w 220908"/>
                  <a:gd name="connsiteY92" fmla="*/ 827265 h 1221571"/>
                  <a:gd name="connsiteX93" fmla="*/ 97168 w 220908"/>
                  <a:gd name="connsiteY93" fmla="*/ 874506 h 1221571"/>
                  <a:gd name="connsiteX94" fmla="*/ 84149 w 220908"/>
                  <a:gd name="connsiteY94" fmla="*/ 905509 h 1221571"/>
                  <a:gd name="connsiteX95" fmla="*/ 87102 w 220908"/>
                  <a:gd name="connsiteY95" fmla="*/ 924030 h 1221571"/>
                  <a:gd name="connsiteX96" fmla="*/ 86968 w 220908"/>
                  <a:gd name="connsiteY96" fmla="*/ 924432 h 1221571"/>
                  <a:gd name="connsiteX97" fmla="*/ 78915 w 220908"/>
                  <a:gd name="connsiteY97" fmla="*/ 948590 h 1221571"/>
                  <a:gd name="connsiteX98" fmla="*/ 60260 w 220908"/>
                  <a:gd name="connsiteY98" fmla="*/ 964963 h 1221571"/>
                  <a:gd name="connsiteX99" fmla="*/ 62408 w 220908"/>
                  <a:gd name="connsiteY99" fmla="*/ 1004152 h 1221571"/>
                  <a:gd name="connsiteX100" fmla="*/ 70192 w 220908"/>
                  <a:gd name="connsiteY100" fmla="*/ 1016768 h 1221571"/>
                  <a:gd name="connsiteX101" fmla="*/ 87639 w 220908"/>
                  <a:gd name="connsiteY101" fmla="*/ 1014084 h 1221571"/>
                  <a:gd name="connsiteX102" fmla="*/ 87236 w 220908"/>
                  <a:gd name="connsiteY102" fmla="*/ 1045355 h 1221571"/>
                  <a:gd name="connsiteX103" fmla="*/ 96765 w 220908"/>
                  <a:gd name="connsiteY103" fmla="*/ 1067096 h 1221571"/>
                  <a:gd name="connsiteX104" fmla="*/ 155549 w 220908"/>
                  <a:gd name="connsiteY104" fmla="*/ 1072465 h 1221571"/>
                  <a:gd name="connsiteX105" fmla="*/ 193261 w 220908"/>
                  <a:gd name="connsiteY105" fmla="*/ 1082665 h 1221571"/>
                  <a:gd name="connsiteX106" fmla="*/ 157025 w 220908"/>
                  <a:gd name="connsiteY106" fmla="*/ 1082262 h 1221571"/>
                  <a:gd name="connsiteX107" fmla="*/ 145617 w 220908"/>
                  <a:gd name="connsiteY107" fmla="*/ 1091791 h 1221571"/>
                  <a:gd name="connsiteX108" fmla="*/ 123875 w 220908"/>
                  <a:gd name="connsiteY108" fmla="*/ 1106151 h 1221571"/>
                  <a:gd name="connsiteX109" fmla="*/ 120117 w 220908"/>
                  <a:gd name="connsiteY109" fmla="*/ 1143059 h 1221571"/>
                  <a:gd name="connsiteX110" fmla="*/ 126425 w 220908"/>
                  <a:gd name="connsiteY110" fmla="*/ 1133664 h 1221571"/>
                  <a:gd name="connsiteX111" fmla="*/ 134612 w 220908"/>
                  <a:gd name="connsiteY111" fmla="*/ 1105078 h 1221571"/>
                  <a:gd name="connsiteX112" fmla="*/ 158635 w 220908"/>
                  <a:gd name="connsiteY112" fmla="*/ 1087362 h 1221571"/>
                  <a:gd name="connsiteX113" fmla="*/ 178498 w 220908"/>
                  <a:gd name="connsiteY113" fmla="*/ 1092730 h 1221571"/>
                  <a:gd name="connsiteX114" fmla="*/ 178498 w 220908"/>
                  <a:gd name="connsiteY114" fmla="*/ 1185603 h 1221571"/>
                  <a:gd name="connsiteX115" fmla="*/ 203058 w 220908"/>
                  <a:gd name="connsiteY115" fmla="*/ 1185603 h 1221571"/>
                  <a:gd name="connsiteX116" fmla="*/ 220908 w 220908"/>
                  <a:gd name="connsiteY116" fmla="*/ 1186945 h 1221571"/>
                  <a:gd name="connsiteX117" fmla="*/ 211245 w 220908"/>
                  <a:gd name="connsiteY117" fmla="*/ 1207479 h 122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20908" h="1221571">
                    <a:moveTo>
                      <a:pt x="189101" y="1221571"/>
                    </a:moveTo>
                    <a:lnTo>
                      <a:pt x="176217" y="1220095"/>
                    </a:lnTo>
                    <a:lnTo>
                      <a:pt x="160648" y="1216203"/>
                    </a:lnTo>
                    <a:lnTo>
                      <a:pt x="142933" y="1203453"/>
                    </a:lnTo>
                    <a:lnTo>
                      <a:pt x="116628" y="1196877"/>
                    </a:lnTo>
                    <a:lnTo>
                      <a:pt x="85492" y="1172987"/>
                    </a:lnTo>
                    <a:lnTo>
                      <a:pt x="60126" y="1150172"/>
                    </a:lnTo>
                    <a:lnTo>
                      <a:pt x="21742" y="1097965"/>
                    </a:lnTo>
                    <a:lnTo>
                      <a:pt x="48987" y="1109507"/>
                    </a:lnTo>
                    <a:lnTo>
                      <a:pt x="83747" y="1137154"/>
                    </a:lnTo>
                    <a:lnTo>
                      <a:pt x="114749" y="1151246"/>
                    </a:lnTo>
                    <a:lnTo>
                      <a:pt x="118507" y="1145609"/>
                    </a:lnTo>
                    <a:lnTo>
                      <a:pt x="107233" y="1146548"/>
                    </a:lnTo>
                    <a:lnTo>
                      <a:pt x="106831" y="1146414"/>
                    </a:lnTo>
                    <a:lnTo>
                      <a:pt x="78378" y="1132456"/>
                    </a:lnTo>
                    <a:lnTo>
                      <a:pt x="50060" y="1103736"/>
                    </a:lnTo>
                    <a:lnTo>
                      <a:pt x="18924" y="1080383"/>
                    </a:lnTo>
                    <a:lnTo>
                      <a:pt x="18790" y="1079712"/>
                    </a:lnTo>
                    <a:lnTo>
                      <a:pt x="10871" y="1053810"/>
                    </a:lnTo>
                    <a:lnTo>
                      <a:pt x="17716" y="1030860"/>
                    </a:lnTo>
                    <a:lnTo>
                      <a:pt x="5503" y="1004823"/>
                    </a:lnTo>
                    <a:lnTo>
                      <a:pt x="2282" y="939732"/>
                    </a:lnTo>
                    <a:lnTo>
                      <a:pt x="2416" y="939464"/>
                    </a:lnTo>
                    <a:lnTo>
                      <a:pt x="13287" y="903093"/>
                    </a:lnTo>
                    <a:lnTo>
                      <a:pt x="37311" y="877325"/>
                    </a:lnTo>
                    <a:lnTo>
                      <a:pt x="0" y="866856"/>
                    </a:lnTo>
                    <a:lnTo>
                      <a:pt x="24963" y="833573"/>
                    </a:lnTo>
                    <a:lnTo>
                      <a:pt x="33687" y="773581"/>
                    </a:lnTo>
                    <a:lnTo>
                      <a:pt x="61200" y="785794"/>
                    </a:lnTo>
                    <a:lnTo>
                      <a:pt x="73412" y="719227"/>
                    </a:lnTo>
                    <a:lnTo>
                      <a:pt x="60394" y="712248"/>
                    </a:lnTo>
                    <a:lnTo>
                      <a:pt x="52744" y="753718"/>
                    </a:lnTo>
                    <a:lnTo>
                      <a:pt x="33418" y="747813"/>
                    </a:lnTo>
                    <a:lnTo>
                      <a:pt x="41471" y="698290"/>
                    </a:lnTo>
                    <a:lnTo>
                      <a:pt x="50194" y="637359"/>
                    </a:lnTo>
                    <a:lnTo>
                      <a:pt x="61200" y="616154"/>
                    </a:lnTo>
                    <a:lnTo>
                      <a:pt x="54221" y="585957"/>
                    </a:lnTo>
                    <a:lnTo>
                      <a:pt x="52073" y="548647"/>
                    </a:lnTo>
                    <a:lnTo>
                      <a:pt x="63078" y="547707"/>
                    </a:lnTo>
                    <a:lnTo>
                      <a:pt x="77842" y="499392"/>
                    </a:lnTo>
                    <a:lnTo>
                      <a:pt x="95020" y="451479"/>
                    </a:lnTo>
                    <a:lnTo>
                      <a:pt x="105354" y="408130"/>
                    </a:lnTo>
                    <a:lnTo>
                      <a:pt x="99583" y="364780"/>
                    </a:lnTo>
                    <a:lnTo>
                      <a:pt x="106965" y="341160"/>
                    </a:lnTo>
                    <a:lnTo>
                      <a:pt x="104012" y="306131"/>
                    </a:lnTo>
                    <a:lnTo>
                      <a:pt x="104146" y="305728"/>
                    </a:lnTo>
                    <a:lnTo>
                      <a:pt x="118507" y="271773"/>
                    </a:lnTo>
                    <a:lnTo>
                      <a:pt x="123070" y="218761"/>
                    </a:lnTo>
                    <a:lnTo>
                      <a:pt x="130988" y="162527"/>
                    </a:lnTo>
                    <a:lnTo>
                      <a:pt x="138773" y="102938"/>
                    </a:lnTo>
                    <a:lnTo>
                      <a:pt x="136893" y="60260"/>
                    </a:lnTo>
                    <a:lnTo>
                      <a:pt x="131525" y="22547"/>
                    </a:lnTo>
                    <a:lnTo>
                      <a:pt x="144946" y="15568"/>
                    </a:lnTo>
                    <a:lnTo>
                      <a:pt x="152730" y="0"/>
                    </a:lnTo>
                    <a:lnTo>
                      <a:pt x="166956" y="20937"/>
                    </a:lnTo>
                    <a:lnTo>
                      <a:pt x="170043" y="39055"/>
                    </a:lnTo>
                    <a:lnTo>
                      <a:pt x="183464" y="50463"/>
                    </a:lnTo>
                    <a:lnTo>
                      <a:pt x="175546" y="76231"/>
                    </a:lnTo>
                    <a:lnTo>
                      <a:pt x="188698" y="105354"/>
                    </a:lnTo>
                    <a:lnTo>
                      <a:pt x="197958" y="140249"/>
                    </a:lnTo>
                    <a:lnTo>
                      <a:pt x="215540" y="136625"/>
                    </a:lnTo>
                    <a:lnTo>
                      <a:pt x="219432" y="145348"/>
                    </a:lnTo>
                    <a:lnTo>
                      <a:pt x="210574" y="174740"/>
                    </a:lnTo>
                    <a:lnTo>
                      <a:pt x="184001" y="187893"/>
                    </a:lnTo>
                    <a:lnTo>
                      <a:pt x="184672" y="232584"/>
                    </a:lnTo>
                    <a:lnTo>
                      <a:pt x="179841" y="240905"/>
                    </a:lnTo>
                    <a:lnTo>
                      <a:pt x="187490" y="252045"/>
                    </a:lnTo>
                    <a:lnTo>
                      <a:pt x="168835" y="270431"/>
                    </a:lnTo>
                    <a:lnTo>
                      <a:pt x="152864" y="296199"/>
                    </a:lnTo>
                    <a:lnTo>
                      <a:pt x="144409" y="320894"/>
                    </a:lnTo>
                    <a:lnTo>
                      <a:pt x="146825" y="348541"/>
                    </a:lnTo>
                    <a:lnTo>
                      <a:pt x="131660" y="377933"/>
                    </a:lnTo>
                    <a:lnTo>
                      <a:pt x="142664" y="426785"/>
                    </a:lnTo>
                    <a:lnTo>
                      <a:pt x="149375" y="432287"/>
                    </a:lnTo>
                    <a:lnTo>
                      <a:pt x="149107" y="461277"/>
                    </a:lnTo>
                    <a:lnTo>
                      <a:pt x="135149" y="490132"/>
                    </a:lnTo>
                    <a:lnTo>
                      <a:pt x="135686" y="515766"/>
                    </a:lnTo>
                    <a:lnTo>
                      <a:pt x="116896" y="535763"/>
                    </a:lnTo>
                    <a:lnTo>
                      <a:pt x="117030" y="563410"/>
                    </a:lnTo>
                    <a:lnTo>
                      <a:pt x="124815" y="594680"/>
                    </a:lnTo>
                    <a:lnTo>
                      <a:pt x="109515" y="606491"/>
                    </a:lnTo>
                    <a:lnTo>
                      <a:pt x="103073" y="634272"/>
                    </a:lnTo>
                    <a:lnTo>
                      <a:pt x="97302" y="667019"/>
                    </a:lnTo>
                    <a:lnTo>
                      <a:pt x="101462" y="707953"/>
                    </a:lnTo>
                    <a:lnTo>
                      <a:pt x="91665" y="714663"/>
                    </a:lnTo>
                    <a:lnTo>
                      <a:pt x="97033" y="751705"/>
                    </a:lnTo>
                    <a:lnTo>
                      <a:pt x="108844" y="765260"/>
                    </a:lnTo>
                    <a:lnTo>
                      <a:pt x="100926" y="779218"/>
                    </a:lnTo>
                    <a:lnTo>
                      <a:pt x="111528" y="785526"/>
                    </a:lnTo>
                    <a:lnTo>
                      <a:pt x="114615" y="800691"/>
                    </a:lnTo>
                    <a:lnTo>
                      <a:pt x="103744" y="807402"/>
                    </a:lnTo>
                    <a:lnTo>
                      <a:pt x="106294" y="826996"/>
                    </a:lnTo>
                    <a:lnTo>
                      <a:pt x="106294" y="827265"/>
                    </a:lnTo>
                    <a:lnTo>
                      <a:pt x="97168" y="874506"/>
                    </a:lnTo>
                    <a:lnTo>
                      <a:pt x="84149" y="905509"/>
                    </a:lnTo>
                    <a:lnTo>
                      <a:pt x="87102" y="924030"/>
                    </a:lnTo>
                    <a:lnTo>
                      <a:pt x="86968" y="924432"/>
                    </a:lnTo>
                    <a:lnTo>
                      <a:pt x="78915" y="948590"/>
                    </a:lnTo>
                    <a:lnTo>
                      <a:pt x="60260" y="964963"/>
                    </a:lnTo>
                    <a:lnTo>
                      <a:pt x="62408" y="1004152"/>
                    </a:lnTo>
                    <a:lnTo>
                      <a:pt x="70192" y="1016768"/>
                    </a:lnTo>
                    <a:lnTo>
                      <a:pt x="87639" y="1014084"/>
                    </a:lnTo>
                    <a:lnTo>
                      <a:pt x="87236" y="1045355"/>
                    </a:lnTo>
                    <a:lnTo>
                      <a:pt x="96765" y="1067096"/>
                    </a:lnTo>
                    <a:lnTo>
                      <a:pt x="155549" y="1072465"/>
                    </a:lnTo>
                    <a:lnTo>
                      <a:pt x="193261" y="1082665"/>
                    </a:lnTo>
                    <a:lnTo>
                      <a:pt x="157025" y="1082262"/>
                    </a:lnTo>
                    <a:lnTo>
                      <a:pt x="145617" y="1091791"/>
                    </a:lnTo>
                    <a:lnTo>
                      <a:pt x="123875" y="1106151"/>
                    </a:lnTo>
                    <a:lnTo>
                      <a:pt x="120117" y="1143059"/>
                    </a:lnTo>
                    <a:lnTo>
                      <a:pt x="126425" y="1133664"/>
                    </a:lnTo>
                    <a:lnTo>
                      <a:pt x="134612" y="1105078"/>
                    </a:lnTo>
                    <a:lnTo>
                      <a:pt x="158635" y="1087362"/>
                    </a:lnTo>
                    <a:lnTo>
                      <a:pt x="178498" y="1092730"/>
                    </a:lnTo>
                    <a:lnTo>
                      <a:pt x="178498" y="1185603"/>
                    </a:lnTo>
                    <a:lnTo>
                      <a:pt x="203058" y="1185603"/>
                    </a:lnTo>
                    <a:lnTo>
                      <a:pt x="220908" y="1186945"/>
                    </a:lnTo>
                    <a:lnTo>
                      <a:pt x="211245" y="120747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07" name="Forme libre : forme 806">
                <a:extLst>
                  <a:ext uri="{FF2B5EF4-FFF2-40B4-BE49-F238E27FC236}">
                    <a16:creationId xmlns:a16="http://schemas.microsoft.com/office/drawing/2014/main" id="{33090AB3-6665-4099-93C7-8049519093BE}"/>
                  </a:ext>
                </a:extLst>
              </p:cNvPr>
              <p:cNvSpPr/>
              <p:nvPr/>
            </p:nvSpPr>
            <p:spPr>
              <a:xfrm>
                <a:off x="4092334" y="6423249"/>
                <a:ext cx="182121" cy="126156"/>
              </a:xfrm>
              <a:custGeom>
                <a:avLst/>
                <a:gdLst>
                  <a:gd name="connsiteX0" fmla="*/ 129646 w 182121"/>
                  <a:gd name="connsiteY0" fmla="*/ 121459 h 126156"/>
                  <a:gd name="connsiteX1" fmla="*/ 143872 w 182121"/>
                  <a:gd name="connsiteY1" fmla="*/ 124814 h 126156"/>
                  <a:gd name="connsiteX2" fmla="*/ 155146 w 182121"/>
                  <a:gd name="connsiteY2" fmla="*/ 126157 h 126156"/>
                  <a:gd name="connsiteX3" fmla="*/ 175277 w 182121"/>
                  <a:gd name="connsiteY3" fmla="*/ 113273 h 126156"/>
                  <a:gd name="connsiteX4" fmla="*/ 182122 w 182121"/>
                  <a:gd name="connsiteY4" fmla="*/ 98912 h 126156"/>
                  <a:gd name="connsiteX5" fmla="*/ 169909 w 182121"/>
                  <a:gd name="connsiteY5" fmla="*/ 97973 h 126156"/>
                  <a:gd name="connsiteX6" fmla="*/ 141725 w 182121"/>
                  <a:gd name="connsiteY6" fmla="*/ 97973 h 126156"/>
                  <a:gd name="connsiteX7" fmla="*/ 141725 w 182121"/>
                  <a:gd name="connsiteY7" fmla="*/ 4161 h 126156"/>
                  <a:gd name="connsiteX8" fmla="*/ 126291 w 182121"/>
                  <a:gd name="connsiteY8" fmla="*/ 0 h 126156"/>
                  <a:gd name="connsiteX9" fmla="*/ 104817 w 182121"/>
                  <a:gd name="connsiteY9" fmla="*/ 15837 h 126156"/>
                  <a:gd name="connsiteX10" fmla="*/ 96765 w 182121"/>
                  <a:gd name="connsiteY10" fmla="*/ 44021 h 126156"/>
                  <a:gd name="connsiteX11" fmla="*/ 83075 w 182121"/>
                  <a:gd name="connsiteY11" fmla="*/ 64555 h 126156"/>
                  <a:gd name="connsiteX12" fmla="*/ 48718 w 182121"/>
                  <a:gd name="connsiteY12" fmla="*/ 48852 h 126156"/>
                  <a:gd name="connsiteX13" fmla="*/ 13824 w 182121"/>
                  <a:gd name="connsiteY13" fmla="*/ 21205 h 126156"/>
                  <a:gd name="connsiteX14" fmla="*/ 0 w 182121"/>
                  <a:gd name="connsiteY14" fmla="*/ 15434 h 126156"/>
                  <a:gd name="connsiteX15" fmla="*/ 29928 w 182121"/>
                  <a:gd name="connsiteY15" fmla="*/ 56099 h 126156"/>
                  <a:gd name="connsiteX16" fmla="*/ 55026 w 182121"/>
                  <a:gd name="connsiteY16" fmla="*/ 78512 h 126156"/>
                  <a:gd name="connsiteX17" fmla="*/ 85625 w 182121"/>
                  <a:gd name="connsiteY17" fmla="*/ 102133 h 126156"/>
                  <a:gd name="connsiteX18" fmla="*/ 111930 w 182121"/>
                  <a:gd name="connsiteY18" fmla="*/ 108575 h 1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121" h="126156">
                    <a:moveTo>
                      <a:pt x="129646" y="121459"/>
                    </a:moveTo>
                    <a:lnTo>
                      <a:pt x="143872" y="124814"/>
                    </a:lnTo>
                    <a:lnTo>
                      <a:pt x="155146" y="126157"/>
                    </a:lnTo>
                    <a:lnTo>
                      <a:pt x="175277" y="113273"/>
                    </a:lnTo>
                    <a:lnTo>
                      <a:pt x="182122" y="98912"/>
                    </a:lnTo>
                    <a:lnTo>
                      <a:pt x="169909" y="97973"/>
                    </a:lnTo>
                    <a:lnTo>
                      <a:pt x="141725" y="97973"/>
                    </a:lnTo>
                    <a:lnTo>
                      <a:pt x="141725" y="4161"/>
                    </a:lnTo>
                    <a:lnTo>
                      <a:pt x="126291" y="0"/>
                    </a:lnTo>
                    <a:lnTo>
                      <a:pt x="104817" y="15837"/>
                    </a:lnTo>
                    <a:lnTo>
                      <a:pt x="96765" y="44021"/>
                    </a:lnTo>
                    <a:lnTo>
                      <a:pt x="83075" y="64555"/>
                    </a:lnTo>
                    <a:lnTo>
                      <a:pt x="48718" y="48852"/>
                    </a:lnTo>
                    <a:lnTo>
                      <a:pt x="13824" y="21205"/>
                    </a:lnTo>
                    <a:lnTo>
                      <a:pt x="0" y="15434"/>
                    </a:lnTo>
                    <a:lnTo>
                      <a:pt x="29928" y="56099"/>
                    </a:lnTo>
                    <a:lnTo>
                      <a:pt x="55026" y="78512"/>
                    </a:lnTo>
                    <a:lnTo>
                      <a:pt x="85625" y="102133"/>
                    </a:lnTo>
                    <a:lnTo>
                      <a:pt x="111930" y="10857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08" name="Forme libre : forme 807">
                <a:extLst>
                  <a:ext uri="{FF2B5EF4-FFF2-40B4-BE49-F238E27FC236}">
                    <a16:creationId xmlns:a16="http://schemas.microsoft.com/office/drawing/2014/main" id="{86856E58-CF51-461D-9606-892F65F668BA}"/>
                  </a:ext>
                </a:extLst>
              </p:cNvPr>
              <p:cNvSpPr/>
              <p:nvPr/>
            </p:nvSpPr>
            <p:spPr>
              <a:xfrm>
                <a:off x="4065492" y="5339243"/>
                <a:ext cx="209231" cy="1135140"/>
              </a:xfrm>
              <a:custGeom>
                <a:avLst/>
                <a:gdLst>
                  <a:gd name="connsiteX0" fmla="*/ 74755 w 209231"/>
                  <a:gd name="connsiteY0" fmla="*/ 1121988 h 1135140"/>
                  <a:gd name="connsiteX1" fmla="*/ 101865 w 209231"/>
                  <a:gd name="connsiteY1" fmla="*/ 1135141 h 1135140"/>
                  <a:gd name="connsiteX2" fmla="*/ 110186 w 209231"/>
                  <a:gd name="connsiteY2" fmla="*/ 1134335 h 1135140"/>
                  <a:gd name="connsiteX3" fmla="*/ 114078 w 209231"/>
                  <a:gd name="connsiteY3" fmla="*/ 1096354 h 1135140"/>
                  <a:gd name="connsiteX4" fmla="*/ 114883 w 209231"/>
                  <a:gd name="connsiteY4" fmla="*/ 1095951 h 1135140"/>
                  <a:gd name="connsiteX5" fmla="*/ 137162 w 209231"/>
                  <a:gd name="connsiteY5" fmla="*/ 1081188 h 1135140"/>
                  <a:gd name="connsiteX6" fmla="*/ 149509 w 209231"/>
                  <a:gd name="connsiteY6" fmla="*/ 1070854 h 1135140"/>
                  <a:gd name="connsiteX7" fmla="*/ 157159 w 209231"/>
                  <a:gd name="connsiteY7" fmla="*/ 1070988 h 1135140"/>
                  <a:gd name="connsiteX8" fmla="*/ 148703 w 209231"/>
                  <a:gd name="connsiteY8" fmla="*/ 1068707 h 1135140"/>
                  <a:gd name="connsiteX9" fmla="*/ 88041 w 209231"/>
                  <a:gd name="connsiteY9" fmla="*/ 1063204 h 1135140"/>
                  <a:gd name="connsiteX10" fmla="*/ 77170 w 209231"/>
                  <a:gd name="connsiteY10" fmla="*/ 1038644 h 1135140"/>
                  <a:gd name="connsiteX11" fmla="*/ 77573 w 209231"/>
                  <a:gd name="connsiteY11" fmla="*/ 1010997 h 1135140"/>
                  <a:gd name="connsiteX12" fmla="*/ 62139 w 209231"/>
                  <a:gd name="connsiteY12" fmla="*/ 1013413 h 1135140"/>
                  <a:gd name="connsiteX13" fmla="*/ 52341 w 209231"/>
                  <a:gd name="connsiteY13" fmla="*/ 997308 h 1135140"/>
                  <a:gd name="connsiteX14" fmla="*/ 50194 w 209231"/>
                  <a:gd name="connsiteY14" fmla="*/ 955703 h 1135140"/>
                  <a:gd name="connsiteX15" fmla="*/ 69386 w 209231"/>
                  <a:gd name="connsiteY15" fmla="*/ 938927 h 1135140"/>
                  <a:gd name="connsiteX16" fmla="*/ 77036 w 209231"/>
                  <a:gd name="connsiteY16" fmla="*/ 916111 h 1135140"/>
                  <a:gd name="connsiteX17" fmla="*/ 74083 w 209231"/>
                  <a:gd name="connsiteY17" fmla="*/ 897456 h 1135140"/>
                  <a:gd name="connsiteX18" fmla="*/ 74218 w 209231"/>
                  <a:gd name="connsiteY18" fmla="*/ 896919 h 1135140"/>
                  <a:gd name="connsiteX19" fmla="*/ 87370 w 209231"/>
                  <a:gd name="connsiteY19" fmla="*/ 865917 h 1135140"/>
                  <a:gd name="connsiteX20" fmla="*/ 96228 w 209231"/>
                  <a:gd name="connsiteY20" fmla="*/ 819346 h 1135140"/>
                  <a:gd name="connsiteX21" fmla="*/ 93409 w 209231"/>
                  <a:gd name="connsiteY21" fmla="*/ 797873 h 1135140"/>
                  <a:gd name="connsiteX22" fmla="*/ 104146 w 209231"/>
                  <a:gd name="connsiteY22" fmla="*/ 791297 h 1135140"/>
                  <a:gd name="connsiteX23" fmla="*/ 101999 w 209231"/>
                  <a:gd name="connsiteY23" fmla="*/ 780426 h 1135140"/>
                  <a:gd name="connsiteX24" fmla="*/ 89652 w 209231"/>
                  <a:gd name="connsiteY24" fmla="*/ 773044 h 1135140"/>
                  <a:gd name="connsiteX25" fmla="*/ 97972 w 209231"/>
                  <a:gd name="connsiteY25" fmla="*/ 758147 h 1135140"/>
                  <a:gd name="connsiteX26" fmla="*/ 87236 w 209231"/>
                  <a:gd name="connsiteY26" fmla="*/ 745934 h 1135140"/>
                  <a:gd name="connsiteX27" fmla="*/ 81331 w 209231"/>
                  <a:gd name="connsiteY27" fmla="*/ 705269 h 1135140"/>
                  <a:gd name="connsiteX28" fmla="*/ 91262 w 209231"/>
                  <a:gd name="connsiteY28" fmla="*/ 698558 h 1135140"/>
                  <a:gd name="connsiteX29" fmla="*/ 87236 w 209231"/>
                  <a:gd name="connsiteY29" fmla="*/ 659235 h 1135140"/>
                  <a:gd name="connsiteX30" fmla="*/ 93141 w 209231"/>
                  <a:gd name="connsiteY30" fmla="*/ 625951 h 1135140"/>
                  <a:gd name="connsiteX31" fmla="*/ 99852 w 209231"/>
                  <a:gd name="connsiteY31" fmla="*/ 596828 h 1135140"/>
                  <a:gd name="connsiteX32" fmla="*/ 114346 w 209231"/>
                  <a:gd name="connsiteY32" fmla="*/ 585688 h 1135140"/>
                  <a:gd name="connsiteX33" fmla="*/ 107099 w 209231"/>
                  <a:gd name="connsiteY33" fmla="*/ 556297 h 1135140"/>
                  <a:gd name="connsiteX34" fmla="*/ 106965 w 209231"/>
                  <a:gd name="connsiteY34" fmla="*/ 526771 h 1135140"/>
                  <a:gd name="connsiteX35" fmla="*/ 107501 w 209231"/>
                  <a:gd name="connsiteY35" fmla="*/ 526100 h 1135140"/>
                  <a:gd name="connsiteX36" fmla="*/ 125620 w 209231"/>
                  <a:gd name="connsiteY36" fmla="*/ 506773 h 1135140"/>
                  <a:gd name="connsiteX37" fmla="*/ 125083 w 209231"/>
                  <a:gd name="connsiteY37" fmla="*/ 481811 h 1135140"/>
                  <a:gd name="connsiteX38" fmla="*/ 139175 w 209231"/>
                  <a:gd name="connsiteY38" fmla="*/ 452553 h 1135140"/>
                  <a:gd name="connsiteX39" fmla="*/ 139309 w 209231"/>
                  <a:gd name="connsiteY39" fmla="*/ 426651 h 1135140"/>
                  <a:gd name="connsiteX40" fmla="*/ 133135 w 209231"/>
                  <a:gd name="connsiteY40" fmla="*/ 421417 h 1135140"/>
                  <a:gd name="connsiteX41" fmla="*/ 132867 w 209231"/>
                  <a:gd name="connsiteY41" fmla="*/ 420745 h 1135140"/>
                  <a:gd name="connsiteX42" fmla="*/ 121325 w 209231"/>
                  <a:gd name="connsiteY42" fmla="*/ 369880 h 1135140"/>
                  <a:gd name="connsiteX43" fmla="*/ 136759 w 209231"/>
                  <a:gd name="connsiteY43" fmla="*/ 340220 h 1135140"/>
                  <a:gd name="connsiteX44" fmla="*/ 134343 w 209231"/>
                  <a:gd name="connsiteY44" fmla="*/ 312976 h 1135140"/>
                  <a:gd name="connsiteX45" fmla="*/ 143335 w 209231"/>
                  <a:gd name="connsiteY45" fmla="*/ 286939 h 1135140"/>
                  <a:gd name="connsiteX46" fmla="*/ 159709 w 209231"/>
                  <a:gd name="connsiteY46" fmla="*/ 260500 h 1135140"/>
                  <a:gd name="connsiteX47" fmla="*/ 176351 w 209231"/>
                  <a:gd name="connsiteY47" fmla="*/ 243992 h 1135140"/>
                  <a:gd name="connsiteX48" fmla="*/ 169104 w 209231"/>
                  <a:gd name="connsiteY48" fmla="*/ 233524 h 1135140"/>
                  <a:gd name="connsiteX49" fmla="*/ 174740 w 209231"/>
                  <a:gd name="connsiteY49" fmla="*/ 224129 h 1135140"/>
                  <a:gd name="connsiteX50" fmla="*/ 173935 w 209231"/>
                  <a:gd name="connsiteY50" fmla="*/ 178095 h 1135140"/>
                  <a:gd name="connsiteX51" fmla="*/ 201179 w 209231"/>
                  <a:gd name="connsiteY51" fmla="*/ 164540 h 1135140"/>
                  <a:gd name="connsiteX52" fmla="*/ 209232 w 209231"/>
                  <a:gd name="connsiteY52" fmla="*/ 138101 h 1135140"/>
                  <a:gd name="connsiteX53" fmla="*/ 207085 w 209231"/>
                  <a:gd name="connsiteY53" fmla="*/ 133538 h 1135140"/>
                  <a:gd name="connsiteX54" fmla="*/ 188966 w 209231"/>
                  <a:gd name="connsiteY54" fmla="*/ 137162 h 1135140"/>
                  <a:gd name="connsiteX55" fmla="*/ 178901 w 209231"/>
                  <a:gd name="connsiteY55" fmla="*/ 98912 h 1135140"/>
                  <a:gd name="connsiteX56" fmla="*/ 165346 w 209231"/>
                  <a:gd name="connsiteY56" fmla="*/ 68983 h 1135140"/>
                  <a:gd name="connsiteX57" fmla="*/ 172861 w 209231"/>
                  <a:gd name="connsiteY57" fmla="*/ 44155 h 1135140"/>
                  <a:gd name="connsiteX58" fmla="*/ 160380 w 209231"/>
                  <a:gd name="connsiteY58" fmla="*/ 33552 h 1135140"/>
                  <a:gd name="connsiteX59" fmla="*/ 157024 w 209231"/>
                  <a:gd name="connsiteY59" fmla="*/ 14495 h 1135140"/>
                  <a:gd name="connsiteX60" fmla="*/ 147093 w 209231"/>
                  <a:gd name="connsiteY60" fmla="*/ 0 h 1135140"/>
                  <a:gd name="connsiteX61" fmla="*/ 141590 w 209231"/>
                  <a:gd name="connsiteY61" fmla="*/ 10871 h 1135140"/>
                  <a:gd name="connsiteX62" fmla="*/ 129512 w 209231"/>
                  <a:gd name="connsiteY62" fmla="*/ 17179 h 1135140"/>
                  <a:gd name="connsiteX63" fmla="*/ 134477 w 209231"/>
                  <a:gd name="connsiteY63" fmla="*/ 52476 h 1135140"/>
                  <a:gd name="connsiteX64" fmla="*/ 136356 w 209231"/>
                  <a:gd name="connsiteY64" fmla="*/ 95557 h 1135140"/>
                  <a:gd name="connsiteX65" fmla="*/ 128572 w 209231"/>
                  <a:gd name="connsiteY65" fmla="*/ 155548 h 1135140"/>
                  <a:gd name="connsiteX66" fmla="*/ 120654 w 209231"/>
                  <a:gd name="connsiteY66" fmla="*/ 211782 h 1135140"/>
                  <a:gd name="connsiteX67" fmla="*/ 115956 w 209231"/>
                  <a:gd name="connsiteY67" fmla="*/ 265466 h 1135140"/>
                  <a:gd name="connsiteX68" fmla="*/ 101730 w 209231"/>
                  <a:gd name="connsiteY68" fmla="*/ 299286 h 1135140"/>
                  <a:gd name="connsiteX69" fmla="*/ 104683 w 209231"/>
                  <a:gd name="connsiteY69" fmla="*/ 334046 h 1135140"/>
                  <a:gd name="connsiteX70" fmla="*/ 97302 w 209231"/>
                  <a:gd name="connsiteY70" fmla="*/ 357533 h 1135140"/>
                  <a:gd name="connsiteX71" fmla="*/ 103072 w 209231"/>
                  <a:gd name="connsiteY71" fmla="*/ 400883 h 1135140"/>
                  <a:gd name="connsiteX72" fmla="*/ 92470 w 209231"/>
                  <a:gd name="connsiteY72" fmla="*/ 445037 h 1135140"/>
                  <a:gd name="connsiteX73" fmla="*/ 75291 w 209231"/>
                  <a:gd name="connsiteY73" fmla="*/ 493084 h 1135140"/>
                  <a:gd name="connsiteX74" fmla="*/ 59723 w 209231"/>
                  <a:gd name="connsiteY74" fmla="*/ 543681 h 1135140"/>
                  <a:gd name="connsiteX75" fmla="*/ 49926 w 209231"/>
                  <a:gd name="connsiteY75" fmla="*/ 544620 h 1135140"/>
                  <a:gd name="connsiteX76" fmla="*/ 51805 w 209231"/>
                  <a:gd name="connsiteY76" fmla="*/ 577904 h 1135140"/>
                  <a:gd name="connsiteX77" fmla="*/ 59052 w 209231"/>
                  <a:gd name="connsiteY77" fmla="*/ 609175 h 1135140"/>
                  <a:gd name="connsiteX78" fmla="*/ 47510 w 209231"/>
                  <a:gd name="connsiteY78" fmla="*/ 631454 h 1135140"/>
                  <a:gd name="connsiteX79" fmla="*/ 39055 w 209231"/>
                  <a:gd name="connsiteY79" fmla="*/ 691445 h 1135140"/>
                  <a:gd name="connsiteX80" fmla="*/ 31539 w 209231"/>
                  <a:gd name="connsiteY80" fmla="*/ 737613 h 1135140"/>
                  <a:gd name="connsiteX81" fmla="*/ 43618 w 209231"/>
                  <a:gd name="connsiteY81" fmla="*/ 741237 h 1135140"/>
                  <a:gd name="connsiteX82" fmla="*/ 51402 w 209231"/>
                  <a:gd name="connsiteY82" fmla="*/ 698961 h 1135140"/>
                  <a:gd name="connsiteX83" fmla="*/ 71533 w 209231"/>
                  <a:gd name="connsiteY83" fmla="*/ 709563 h 1135140"/>
                  <a:gd name="connsiteX84" fmla="*/ 57978 w 209231"/>
                  <a:gd name="connsiteY84" fmla="*/ 783647 h 1135140"/>
                  <a:gd name="connsiteX85" fmla="*/ 30600 w 209231"/>
                  <a:gd name="connsiteY85" fmla="*/ 771702 h 1135140"/>
                  <a:gd name="connsiteX86" fmla="*/ 22144 w 209231"/>
                  <a:gd name="connsiteY86" fmla="*/ 827936 h 1135140"/>
                  <a:gd name="connsiteX87" fmla="*/ 268 w 209231"/>
                  <a:gd name="connsiteY87" fmla="*/ 857193 h 1135140"/>
                  <a:gd name="connsiteX88" fmla="*/ 38250 w 209231"/>
                  <a:gd name="connsiteY88" fmla="*/ 867796 h 1135140"/>
                  <a:gd name="connsiteX89" fmla="*/ 10200 w 209231"/>
                  <a:gd name="connsiteY89" fmla="*/ 897859 h 1135140"/>
                  <a:gd name="connsiteX90" fmla="*/ 0 w 209231"/>
                  <a:gd name="connsiteY90" fmla="*/ 932753 h 1135140"/>
                  <a:gd name="connsiteX91" fmla="*/ 3087 w 209231"/>
                  <a:gd name="connsiteY91" fmla="*/ 996771 h 1135140"/>
                  <a:gd name="connsiteX92" fmla="*/ 15702 w 209231"/>
                  <a:gd name="connsiteY92" fmla="*/ 1023076 h 1135140"/>
                  <a:gd name="connsiteX93" fmla="*/ 8724 w 209231"/>
                  <a:gd name="connsiteY93" fmla="*/ 1046294 h 1135140"/>
                  <a:gd name="connsiteX94" fmla="*/ 16105 w 209231"/>
                  <a:gd name="connsiteY94" fmla="*/ 1070452 h 1135140"/>
                  <a:gd name="connsiteX95" fmla="*/ 46436 w 209231"/>
                  <a:gd name="connsiteY95" fmla="*/ 1093267 h 113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9231" h="1135140">
                    <a:moveTo>
                      <a:pt x="74755" y="1121988"/>
                    </a:moveTo>
                    <a:lnTo>
                      <a:pt x="101865" y="1135141"/>
                    </a:lnTo>
                    <a:lnTo>
                      <a:pt x="110186" y="1134335"/>
                    </a:lnTo>
                    <a:lnTo>
                      <a:pt x="114078" y="1096354"/>
                    </a:lnTo>
                    <a:lnTo>
                      <a:pt x="114883" y="1095951"/>
                    </a:lnTo>
                    <a:lnTo>
                      <a:pt x="137162" y="1081188"/>
                    </a:lnTo>
                    <a:lnTo>
                      <a:pt x="149509" y="1070854"/>
                    </a:lnTo>
                    <a:lnTo>
                      <a:pt x="157159" y="1070988"/>
                    </a:lnTo>
                    <a:lnTo>
                      <a:pt x="148703" y="1068707"/>
                    </a:lnTo>
                    <a:lnTo>
                      <a:pt x="88041" y="1063204"/>
                    </a:lnTo>
                    <a:lnTo>
                      <a:pt x="77170" y="1038644"/>
                    </a:lnTo>
                    <a:lnTo>
                      <a:pt x="77573" y="1010997"/>
                    </a:lnTo>
                    <a:lnTo>
                      <a:pt x="62139" y="1013413"/>
                    </a:lnTo>
                    <a:lnTo>
                      <a:pt x="52341" y="997308"/>
                    </a:lnTo>
                    <a:lnTo>
                      <a:pt x="50194" y="955703"/>
                    </a:lnTo>
                    <a:lnTo>
                      <a:pt x="69386" y="938927"/>
                    </a:lnTo>
                    <a:lnTo>
                      <a:pt x="77036" y="916111"/>
                    </a:lnTo>
                    <a:lnTo>
                      <a:pt x="74083" y="897456"/>
                    </a:lnTo>
                    <a:lnTo>
                      <a:pt x="74218" y="896919"/>
                    </a:lnTo>
                    <a:lnTo>
                      <a:pt x="87370" y="865917"/>
                    </a:lnTo>
                    <a:lnTo>
                      <a:pt x="96228" y="819346"/>
                    </a:lnTo>
                    <a:lnTo>
                      <a:pt x="93409" y="797873"/>
                    </a:lnTo>
                    <a:lnTo>
                      <a:pt x="104146" y="791297"/>
                    </a:lnTo>
                    <a:lnTo>
                      <a:pt x="101999" y="780426"/>
                    </a:lnTo>
                    <a:lnTo>
                      <a:pt x="89652" y="773044"/>
                    </a:lnTo>
                    <a:lnTo>
                      <a:pt x="97972" y="758147"/>
                    </a:lnTo>
                    <a:lnTo>
                      <a:pt x="87236" y="745934"/>
                    </a:lnTo>
                    <a:lnTo>
                      <a:pt x="81331" y="705269"/>
                    </a:lnTo>
                    <a:lnTo>
                      <a:pt x="91262" y="698558"/>
                    </a:lnTo>
                    <a:lnTo>
                      <a:pt x="87236" y="659235"/>
                    </a:lnTo>
                    <a:lnTo>
                      <a:pt x="93141" y="625951"/>
                    </a:lnTo>
                    <a:lnTo>
                      <a:pt x="99852" y="596828"/>
                    </a:lnTo>
                    <a:lnTo>
                      <a:pt x="114346" y="585688"/>
                    </a:lnTo>
                    <a:lnTo>
                      <a:pt x="107099" y="556297"/>
                    </a:lnTo>
                    <a:lnTo>
                      <a:pt x="106965" y="526771"/>
                    </a:lnTo>
                    <a:lnTo>
                      <a:pt x="107501" y="526100"/>
                    </a:lnTo>
                    <a:lnTo>
                      <a:pt x="125620" y="506773"/>
                    </a:lnTo>
                    <a:lnTo>
                      <a:pt x="125083" y="481811"/>
                    </a:lnTo>
                    <a:lnTo>
                      <a:pt x="139175" y="452553"/>
                    </a:lnTo>
                    <a:lnTo>
                      <a:pt x="139309" y="426651"/>
                    </a:lnTo>
                    <a:lnTo>
                      <a:pt x="133135" y="421417"/>
                    </a:lnTo>
                    <a:lnTo>
                      <a:pt x="132867" y="420745"/>
                    </a:lnTo>
                    <a:lnTo>
                      <a:pt x="121325" y="369880"/>
                    </a:lnTo>
                    <a:lnTo>
                      <a:pt x="136759" y="340220"/>
                    </a:lnTo>
                    <a:lnTo>
                      <a:pt x="134343" y="312976"/>
                    </a:lnTo>
                    <a:lnTo>
                      <a:pt x="143335" y="286939"/>
                    </a:lnTo>
                    <a:lnTo>
                      <a:pt x="159709" y="260500"/>
                    </a:lnTo>
                    <a:lnTo>
                      <a:pt x="176351" y="243992"/>
                    </a:lnTo>
                    <a:lnTo>
                      <a:pt x="169104" y="233524"/>
                    </a:lnTo>
                    <a:lnTo>
                      <a:pt x="174740" y="224129"/>
                    </a:lnTo>
                    <a:lnTo>
                      <a:pt x="173935" y="178095"/>
                    </a:lnTo>
                    <a:lnTo>
                      <a:pt x="201179" y="164540"/>
                    </a:lnTo>
                    <a:lnTo>
                      <a:pt x="209232" y="138101"/>
                    </a:lnTo>
                    <a:lnTo>
                      <a:pt x="207085" y="133538"/>
                    </a:lnTo>
                    <a:lnTo>
                      <a:pt x="188966" y="137162"/>
                    </a:lnTo>
                    <a:lnTo>
                      <a:pt x="178901" y="98912"/>
                    </a:lnTo>
                    <a:lnTo>
                      <a:pt x="165346" y="68983"/>
                    </a:lnTo>
                    <a:lnTo>
                      <a:pt x="172861" y="44155"/>
                    </a:lnTo>
                    <a:lnTo>
                      <a:pt x="160380" y="33552"/>
                    </a:lnTo>
                    <a:lnTo>
                      <a:pt x="157024" y="14495"/>
                    </a:lnTo>
                    <a:lnTo>
                      <a:pt x="147093" y="0"/>
                    </a:lnTo>
                    <a:lnTo>
                      <a:pt x="141590" y="10871"/>
                    </a:lnTo>
                    <a:lnTo>
                      <a:pt x="129512" y="17179"/>
                    </a:lnTo>
                    <a:lnTo>
                      <a:pt x="134477" y="52476"/>
                    </a:lnTo>
                    <a:lnTo>
                      <a:pt x="136356" y="95557"/>
                    </a:lnTo>
                    <a:lnTo>
                      <a:pt x="128572" y="155548"/>
                    </a:lnTo>
                    <a:lnTo>
                      <a:pt x="120654" y="211782"/>
                    </a:lnTo>
                    <a:lnTo>
                      <a:pt x="115956" y="265466"/>
                    </a:lnTo>
                    <a:lnTo>
                      <a:pt x="101730" y="299286"/>
                    </a:lnTo>
                    <a:lnTo>
                      <a:pt x="104683" y="334046"/>
                    </a:lnTo>
                    <a:lnTo>
                      <a:pt x="97302" y="357533"/>
                    </a:lnTo>
                    <a:lnTo>
                      <a:pt x="103072" y="400883"/>
                    </a:lnTo>
                    <a:lnTo>
                      <a:pt x="92470" y="445037"/>
                    </a:lnTo>
                    <a:lnTo>
                      <a:pt x="75291" y="493084"/>
                    </a:lnTo>
                    <a:lnTo>
                      <a:pt x="59723" y="543681"/>
                    </a:lnTo>
                    <a:lnTo>
                      <a:pt x="49926" y="544620"/>
                    </a:lnTo>
                    <a:lnTo>
                      <a:pt x="51805" y="577904"/>
                    </a:lnTo>
                    <a:lnTo>
                      <a:pt x="59052" y="609175"/>
                    </a:lnTo>
                    <a:lnTo>
                      <a:pt x="47510" y="631454"/>
                    </a:lnTo>
                    <a:lnTo>
                      <a:pt x="39055" y="691445"/>
                    </a:lnTo>
                    <a:lnTo>
                      <a:pt x="31539" y="737613"/>
                    </a:lnTo>
                    <a:lnTo>
                      <a:pt x="43618" y="741237"/>
                    </a:lnTo>
                    <a:lnTo>
                      <a:pt x="51402" y="698961"/>
                    </a:lnTo>
                    <a:lnTo>
                      <a:pt x="71533" y="709563"/>
                    </a:lnTo>
                    <a:lnTo>
                      <a:pt x="57978" y="783647"/>
                    </a:lnTo>
                    <a:lnTo>
                      <a:pt x="30600" y="771702"/>
                    </a:lnTo>
                    <a:lnTo>
                      <a:pt x="22144" y="827936"/>
                    </a:lnTo>
                    <a:lnTo>
                      <a:pt x="268" y="857193"/>
                    </a:lnTo>
                    <a:lnTo>
                      <a:pt x="38250" y="867796"/>
                    </a:lnTo>
                    <a:lnTo>
                      <a:pt x="10200" y="897859"/>
                    </a:lnTo>
                    <a:lnTo>
                      <a:pt x="0" y="932753"/>
                    </a:lnTo>
                    <a:lnTo>
                      <a:pt x="3087" y="996771"/>
                    </a:lnTo>
                    <a:lnTo>
                      <a:pt x="15702" y="1023076"/>
                    </a:lnTo>
                    <a:lnTo>
                      <a:pt x="8724" y="1046294"/>
                    </a:lnTo>
                    <a:lnTo>
                      <a:pt x="16105" y="1070452"/>
                    </a:lnTo>
                    <a:lnTo>
                      <a:pt x="46436" y="1093267"/>
                    </a:lnTo>
                    <a:close/>
                  </a:path>
                </a:pathLst>
              </a:custGeom>
              <a:solidFill>
                <a:srgbClr val="131C6B"/>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8" name="Graphique 3">
              <a:extLst>
                <a:ext uri="{FF2B5EF4-FFF2-40B4-BE49-F238E27FC236}">
                  <a16:creationId xmlns:a16="http://schemas.microsoft.com/office/drawing/2014/main" id="{70516DD7-6D04-4509-ADCB-7470ED113BCE}"/>
                </a:ext>
              </a:extLst>
            </p:cNvPr>
            <p:cNvGrpSpPr/>
            <p:nvPr/>
          </p:nvGrpSpPr>
          <p:grpSpPr>
            <a:xfrm>
              <a:off x="6142109" y="4575459"/>
              <a:ext cx="190174" cy="280899"/>
              <a:chOff x="6142109" y="4575459"/>
              <a:chExt cx="190174" cy="280899"/>
            </a:xfrm>
            <a:solidFill>
              <a:srgbClr val="CECECE"/>
            </a:solidFill>
          </p:grpSpPr>
          <p:sp>
            <p:nvSpPr>
              <p:cNvPr id="804" name="Forme libre : forme 803">
                <a:extLst>
                  <a:ext uri="{FF2B5EF4-FFF2-40B4-BE49-F238E27FC236}">
                    <a16:creationId xmlns:a16="http://schemas.microsoft.com/office/drawing/2014/main" id="{92FD6145-5942-45B5-9ADF-389F6436F1C7}"/>
                  </a:ext>
                </a:extLst>
              </p:cNvPr>
              <p:cNvSpPr/>
              <p:nvPr/>
            </p:nvSpPr>
            <p:spPr>
              <a:xfrm>
                <a:off x="6142109" y="4575459"/>
                <a:ext cx="190174" cy="280899"/>
              </a:xfrm>
              <a:custGeom>
                <a:avLst/>
                <a:gdLst>
                  <a:gd name="connsiteX0" fmla="*/ 188027 w 190174"/>
                  <a:gd name="connsiteY0" fmla="*/ 280900 h 280899"/>
                  <a:gd name="connsiteX1" fmla="*/ 166151 w 190174"/>
                  <a:gd name="connsiteY1" fmla="*/ 274458 h 280899"/>
                  <a:gd name="connsiteX2" fmla="*/ 146422 w 190174"/>
                  <a:gd name="connsiteY2" fmla="*/ 268016 h 280899"/>
                  <a:gd name="connsiteX3" fmla="*/ 114749 w 190174"/>
                  <a:gd name="connsiteY3" fmla="*/ 266942 h 280899"/>
                  <a:gd name="connsiteX4" fmla="*/ 112333 w 190174"/>
                  <a:gd name="connsiteY4" fmla="*/ 265868 h 280899"/>
                  <a:gd name="connsiteX5" fmla="*/ 97839 w 190174"/>
                  <a:gd name="connsiteY5" fmla="*/ 268955 h 280899"/>
                  <a:gd name="connsiteX6" fmla="*/ 82673 w 190174"/>
                  <a:gd name="connsiteY6" fmla="*/ 265600 h 280899"/>
                  <a:gd name="connsiteX7" fmla="*/ 71265 w 190174"/>
                  <a:gd name="connsiteY7" fmla="*/ 267210 h 280899"/>
                  <a:gd name="connsiteX8" fmla="*/ 28453 w 190174"/>
                  <a:gd name="connsiteY8" fmla="*/ 266539 h 280899"/>
                  <a:gd name="connsiteX9" fmla="*/ 32344 w 190174"/>
                  <a:gd name="connsiteY9" fmla="*/ 245603 h 280899"/>
                  <a:gd name="connsiteX10" fmla="*/ 23353 w 190174"/>
                  <a:gd name="connsiteY10" fmla="*/ 230571 h 280899"/>
                  <a:gd name="connsiteX11" fmla="*/ 11945 w 190174"/>
                  <a:gd name="connsiteY11" fmla="*/ 226277 h 280899"/>
                  <a:gd name="connsiteX12" fmla="*/ 6845 w 190174"/>
                  <a:gd name="connsiteY12" fmla="*/ 215137 h 280899"/>
                  <a:gd name="connsiteX13" fmla="*/ 0 w 190174"/>
                  <a:gd name="connsiteY13" fmla="*/ 211379 h 280899"/>
                  <a:gd name="connsiteX14" fmla="*/ 537 w 190174"/>
                  <a:gd name="connsiteY14" fmla="*/ 202790 h 280899"/>
                  <a:gd name="connsiteX15" fmla="*/ 6845 w 190174"/>
                  <a:gd name="connsiteY15" fmla="*/ 185343 h 280899"/>
                  <a:gd name="connsiteX16" fmla="*/ 19192 w 190174"/>
                  <a:gd name="connsiteY16" fmla="*/ 160246 h 280899"/>
                  <a:gd name="connsiteX17" fmla="*/ 26842 w 190174"/>
                  <a:gd name="connsiteY17" fmla="*/ 159977 h 280899"/>
                  <a:gd name="connsiteX18" fmla="*/ 41471 w 190174"/>
                  <a:gd name="connsiteY18" fmla="*/ 145617 h 280899"/>
                  <a:gd name="connsiteX19" fmla="*/ 52342 w 190174"/>
                  <a:gd name="connsiteY19" fmla="*/ 145080 h 280899"/>
                  <a:gd name="connsiteX20" fmla="*/ 65763 w 190174"/>
                  <a:gd name="connsiteY20" fmla="*/ 155011 h 280899"/>
                  <a:gd name="connsiteX21" fmla="*/ 80928 w 190174"/>
                  <a:gd name="connsiteY21" fmla="*/ 147496 h 280899"/>
                  <a:gd name="connsiteX22" fmla="*/ 83210 w 190174"/>
                  <a:gd name="connsiteY22" fmla="*/ 137699 h 280899"/>
                  <a:gd name="connsiteX23" fmla="*/ 88847 w 190174"/>
                  <a:gd name="connsiteY23" fmla="*/ 127633 h 280899"/>
                  <a:gd name="connsiteX24" fmla="*/ 92605 w 190174"/>
                  <a:gd name="connsiteY24" fmla="*/ 114883 h 280899"/>
                  <a:gd name="connsiteX25" fmla="*/ 105891 w 190174"/>
                  <a:gd name="connsiteY25" fmla="*/ 104683 h 280899"/>
                  <a:gd name="connsiteX26" fmla="*/ 111125 w 190174"/>
                  <a:gd name="connsiteY26" fmla="*/ 87102 h 280899"/>
                  <a:gd name="connsiteX27" fmla="*/ 116091 w 190174"/>
                  <a:gd name="connsiteY27" fmla="*/ 81868 h 280899"/>
                  <a:gd name="connsiteX28" fmla="*/ 119446 w 190174"/>
                  <a:gd name="connsiteY28" fmla="*/ 69386 h 280899"/>
                  <a:gd name="connsiteX29" fmla="*/ 126559 w 190174"/>
                  <a:gd name="connsiteY29" fmla="*/ 52476 h 280899"/>
                  <a:gd name="connsiteX30" fmla="*/ 146825 w 190174"/>
                  <a:gd name="connsiteY30" fmla="*/ 33552 h 280899"/>
                  <a:gd name="connsiteX31" fmla="*/ 148301 w 190174"/>
                  <a:gd name="connsiteY31" fmla="*/ 25097 h 280899"/>
                  <a:gd name="connsiteX32" fmla="*/ 150314 w 190174"/>
                  <a:gd name="connsiteY32" fmla="*/ 21876 h 280899"/>
                  <a:gd name="connsiteX33" fmla="*/ 140920 w 190174"/>
                  <a:gd name="connsiteY33" fmla="*/ 12213 h 280899"/>
                  <a:gd name="connsiteX34" fmla="*/ 141993 w 190174"/>
                  <a:gd name="connsiteY34" fmla="*/ 2013 h 280899"/>
                  <a:gd name="connsiteX35" fmla="*/ 151657 w 190174"/>
                  <a:gd name="connsiteY35" fmla="*/ 0 h 280899"/>
                  <a:gd name="connsiteX36" fmla="*/ 162393 w 190174"/>
                  <a:gd name="connsiteY36" fmla="*/ 17984 h 280899"/>
                  <a:gd name="connsiteX37" fmla="*/ 164138 w 190174"/>
                  <a:gd name="connsiteY37" fmla="*/ 34760 h 280899"/>
                  <a:gd name="connsiteX38" fmla="*/ 163198 w 190174"/>
                  <a:gd name="connsiteY38" fmla="*/ 51134 h 280899"/>
                  <a:gd name="connsiteX39" fmla="*/ 178096 w 190174"/>
                  <a:gd name="connsiteY39" fmla="*/ 76231 h 280899"/>
                  <a:gd name="connsiteX40" fmla="*/ 161185 w 190174"/>
                  <a:gd name="connsiteY40" fmla="*/ 75962 h 280899"/>
                  <a:gd name="connsiteX41" fmla="*/ 153938 w 190174"/>
                  <a:gd name="connsiteY41" fmla="*/ 77707 h 280899"/>
                  <a:gd name="connsiteX42" fmla="*/ 143738 w 190174"/>
                  <a:gd name="connsiteY42" fmla="*/ 75560 h 280899"/>
                  <a:gd name="connsiteX43" fmla="*/ 139578 w 190174"/>
                  <a:gd name="connsiteY43" fmla="*/ 84686 h 280899"/>
                  <a:gd name="connsiteX44" fmla="*/ 152864 w 190174"/>
                  <a:gd name="connsiteY44" fmla="*/ 97973 h 280899"/>
                  <a:gd name="connsiteX45" fmla="*/ 164138 w 190174"/>
                  <a:gd name="connsiteY45" fmla="*/ 102402 h 280899"/>
                  <a:gd name="connsiteX46" fmla="*/ 167896 w 190174"/>
                  <a:gd name="connsiteY46" fmla="*/ 113541 h 280899"/>
                  <a:gd name="connsiteX47" fmla="*/ 176083 w 190174"/>
                  <a:gd name="connsiteY47" fmla="*/ 131256 h 280899"/>
                  <a:gd name="connsiteX48" fmla="*/ 171654 w 190174"/>
                  <a:gd name="connsiteY48" fmla="*/ 138906 h 280899"/>
                  <a:gd name="connsiteX49" fmla="*/ 158770 w 190174"/>
                  <a:gd name="connsiteY49" fmla="*/ 164540 h 280899"/>
                  <a:gd name="connsiteX50" fmla="*/ 153535 w 190174"/>
                  <a:gd name="connsiteY50" fmla="*/ 168567 h 280899"/>
                  <a:gd name="connsiteX51" fmla="*/ 151657 w 190174"/>
                  <a:gd name="connsiteY51" fmla="*/ 186551 h 280899"/>
                  <a:gd name="connsiteX52" fmla="*/ 154207 w 190174"/>
                  <a:gd name="connsiteY52" fmla="*/ 197153 h 280899"/>
                  <a:gd name="connsiteX53" fmla="*/ 152327 w 190174"/>
                  <a:gd name="connsiteY53" fmla="*/ 203864 h 280899"/>
                  <a:gd name="connsiteX54" fmla="*/ 163735 w 190174"/>
                  <a:gd name="connsiteY54" fmla="*/ 216882 h 280899"/>
                  <a:gd name="connsiteX55" fmla="*/ 165748 w 190174"/>
                  <a:gd name="connsiteY55" fmla="*/ 225337 h 280899"/>
                  <a:gd name="connsiteX56" fmla="*/ 174606 w 190174"/>
                  <a:gd name="connsiteY56" fmla="*/ 237416 h 280899"/>
                  <a:gd name="connsiteX57" fmla="*/ 186282 w 190174"/>
                  <a:gd name="connsiteY57" fmla="*/ 245737 h 280899"/>
                  <a:gd name="connsiteX58" fmla="*/ 187490 w 190174"/>
                  <a:gd name="connsiteY58" fmla="*/ 257547 h 280899"/>
                  <a:gd name="connsiteX59" fmla="*/ 190174 w 190174"/>
                  <a:gd name="connsiteY59" fmla="*/ 264929 h 28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0174" h="280899">
                    <a:moveTo>
                      <a:pt x="188027" y="280900"/>
                    </a:moveTo>
                    <a:lnTo>
                      <a:pt x="166151" y="274458"/>
                    </a:lnTo>
                    <a:lnTo>
                      <a:pt x="146422" y="268016"/>
                    </a:lnTo>
                    <a:lnTo>
                      <a:pt x="114749" y="266942"/>
                    </a:lnTo>
                    <a:lnTo>
                      <a:pt x="112333" y="265868"/>
                    </a:lnTo>
                    <a:lnTo>
                      <a:pt x="97839" y="268955"/>
                    </a:lnTo>
                    <a:lnTo>
                      <a:pt x="82673" y="265600"/>
                    </a:lnTo>
                    <a:lnTo>
                      <a:pt x="71265" y="267210"/>
                    </a:lnTo>
                    <a:lnTo>
                      <a:pt x="28453" y="266539"/>
                    </a:lnTo>
                    <a:lnTo>
                      <a:pt x="32344" y="245603"/>
                    </a:lnTo>
                    <a:lnTo>
                      <a:pt x="23353" y="230571"/>
                    </a:lnTo>
                    <a:lnTo>
                      <a:pt x="11945" y="226277"/>
                    </a:lnTo>
                    <a:lnTo>
                      <a:pt x="6845" y="215137"/>
                    </a:lnTo>
                    <a:lnTo>
                      <a:pt x="0" y="211379"/>
                    </a:lnTo>
                    <a:lnTo>
                      <a:pt x="537" y="202790"/>
                    </a:lnTo>
                    <a:lnTo>
                      <a:pt x="6845" y="185343"/>
                    </a:lnTo>
                    <a:lnTo>
                      <a:pt x="19192" y="160246"/>
                    </a:lnTo>
                    <a:lnTo>
                      <a:pt x="26842" y="159977"/>
                    </a:lnTo>
                    <a:lnTo>
                      <a:pt x="41471" y="145617"/>
                    </a:lnTo>
                    <a:lnTo>
                      <a:pt x="52342" y="145080"/>
                    </a:lnTo>
                    <a:lnTo>
                      <a:pt x="65763" y="155011"/>
                    </a:lnTo>
                    <a:lnTo>
                      <a:pt x="80928" y="147496"/>
                    </a:lnTo>
                    <a:lnTo>
                      <a:pt x="83210" y="137699"/>
                    </a:lnTo>
                    <a:lnTo>
                      <a:pt x="88847" y="127633"/>
                    </a:lnTo>
                    <a:lnTo>
                      <a:pt x="92605" y="114883"/>
                    </a:lnTo>
                    <a:lnTo>
                      <a:pt x="105891" y="104683"/>
                    </a:lnTo>
                    <a:lnTo>
                      <a:pt x="111125" y="87102"/>
                    </a:lnTo>
                    <a:lnTo>
                      <a:pt x="116091" y="81868"/>
                    </a:lnTo>
                    <a:lnTo>
                      <a:pt x="119446" y="69386"/>
                    </a:lnTo>
                    <a:lnTo>
                      <a:pt x="126559" y="52476"/>
                    </a:lnTo>
                    <a:lnTo>
                      <a:pt x="146825" y="33552"/>
                    </a:lnTo>
                    <a:lnTo>
                      <a:pt x="148301" y="25097"/>
                    </a:lnTo>
                    <a:lnTo>
                      <a:pt x="150314" y="21876"/>
                    </a:lnTo>
                    <a:lnTo>
                      <a:pt x="140920" y="12213"/>
                    </a:lnTo>
                    <a:lnTo>
                      <a:pt x="141993" y="2013"/>
                    </a:lnTo>
                    <a:lnTo>
                      <a:pt x="151657" y="0"/>
                    </a:lnTo>
                    <a:lnTo>
                      <a:pt x="162393" y="17984"/>
                    </a:lnTo>
                    <a:lnTo>
                      <a:pt x="164138" y="34760"/>
                    </a:lnTo>
                    <a:lnTo>
                      <a:pt x="163198" y="51134"/>
                    </a:lnTo>
                    <a:lnTo>
                      <a:pt x="178096" y="76231"/>
                    </a:lnTo>
                    <a:lnTo>
                      <a:pt x="161185" y="75962"/>
                    </a:lnTo>
                    <a:lnTo>
                      <a:pt x="153938" y="77707"/>
                    </a:lnTo>
                    <a:lnTo>
                      <a:pt x="143738" y="75560"/>
                    </a:lnTo>
                    <a:lnTo>
                      <a:pt x="139578" y="84686"/>
                    </a:lnTo>
                    <a:lnTo>
                      <a:pt x="152864" y="97973"/>
                    </a:lnTo>
                    <a:lnTo>
                      <a:pt x="164138" y="102402"/>
                    </a:lnTo>
                    <a:lnTo>
                      <a:pt x="167896" y="113541"/>
                    </a:lnTo>
                    <a:lnTo>
                      <a:pt x="176083" y="131256"/>
                    </a:lnTo>
                    <a:lnTo>
                      <a:pt x="171654" y="138906"/>
                    </a:lnTo>
                    <a:lnTo>
                      <a:pt x="158770" y="164540"/>
                    </a:lnTo>
                    <a:lnTo>
                      <a:pt x="153535" y="168567"/>
                    </a:lnTo>
                    <a:lnTo>
                      <a:pt x="151657" y="186551"/>
                    </a:lnTo>
                    <a:lnTo>
                      <a:pt x="154207" y="197153"/>
                    </a:lnTo>
                    <a:lnTo>
                      <a:pt x="152327" y="203864"/>
                    </a:lnTo>
                    <a:lnTo>
                      <a:pt x="163735" y="216882"/>
                    </a:lnTo>
                    <a:lnTo>
                      <a:pt x="165748" y="225337"/>
                    </a:lnTo>
                    <a:lnTo>
                      <a:pt x="174606" y="237416"/>
                    </a:lnTo>
                    <a:lnTo>
                      <a:pt x="186282" y="245737"/>
                    </a:lnTo>
                    <a:lnTo>
                      <a:pt x="187490" y="257547"/>
                    </a:lnTo>
                    <a:lnTo>
                      <a:pt x="190174" y="2649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05" name="Forme libre : forme 804">
                <a:extLst>
                  <a:ext uri="{FF2B5EF4-FFF2-40B4-BE49-F238E27FC236}">
                    <a16:creationId xmlns:a16="http://schemas.microsoft.com/office/drawing/2014/main" id="{2EE59275-6582-4549-91CA-734C7F156DB8}"/>
                  </a:ext>
                </a:extLst>
              </p:cNvPr>
              <p:cNvSpPr/>
              <p:nvPr/>
            </p:nvSpPr>
            <p:spPr>
              <a:xfrm>
                <a:off x="6146135" y="4579754"/>
                <a:ext cx="182255" cy="271639"/>
              </a:xfrm>
              <a:custGeom>
                <a:avLst/>
                <a:gdLst>
                  <a:gd name="connsiteX0" fmla="*/ 111930 w 182255"/>
                  <a:gd name="connsiteY0" fmla="*/ 258889 h 271639"/>
                  <a:gd name="connsiteX1" fmla="*/ 143335 w 182255"/>
                  <a:gd name="connsiteY1" fmla="*/ 259963 h 271639"/>
                  <a:gd name="connsiteX2" fmla="*/ 163332 w 182255"/>
                  <a:gd name="connsiteY2" fmla="*/ 266405 h 271639"/>
                  <a:gd name="connsiteX3" fmla="*/ 180780 w 182255"/>
                  <a:gd name="connsiteY3" fmla="*/ 271639 h 271639"/>
                  <a:gd name="connsiteX4" fmla="*/ 182256 w 182255"/>
                  <a:gd name="connsiteY4" fmla="*/ 261037 h 271639"/>
                  <a:gd name="connsiteX5" fmla="*/ 179572 w 182255"/>
                  <a:gd name="connsiteY5" fmla="*/ 253924 h 271639"/>
                  <a:gd name="connsiteX6" fmla="*/ 178632 w 182255"/>
                  <a:gd name="connsiteY6" fmla="*/ 243589 h 271639"/>
                  <a:gd name="connsiteX7" fmla="*/ 167627 w 182255"/>
                  <a:gd name="connsiteY7" fmla="*/ 235671 h 271639"/>
                  <a:gd name="connsiteX8" fmla="*/ 158098 w 182255"/>
                  <a:gd name="connsiteY8" fmla="*/ 222250 h 271639"/>
                  <a:gd name="connsiteX9" fmla="*/ 156085 w 182255"/>
                  <a:gd name="connsiteY9" fmla="*/ 213929 h 271639"/>
                  <a:gd name="connsiteX10" fmla="*/ 144140 w 182255"/>
                  <a:gd name="connsiteY10" fmla="*/ 200643 h 271639"/>
                  <a:gd name="connsiteX11" fmla="*/ 146153 w 182255"/>
                  <a:gd name="connsiteY11" fmla="*/ 192724 h 271639"/>
                  <a:gd name="connsiteX12" fmla="*/ 143738 w 182255"/>
                  <a:gd name="connsiteY12" fmla="*/ 182524 h 271639"/>
                  <a:gd name="connsiteX13" fmla="*/ 145751 w 182255"/>
                  <a:gd name="connsiteY13" fmla="*/ 162259 h 271639"/>
                  <a:gd name="connsiteX14" fmla="*/ 152059 w 182255"/>
                  <a:gd name="connsiteY14" fmla="*/ 157561 h 271639"/>
                  <a:gd name="connsiteX15" fmla="*/ 164272 w 182255"/>
                  <a:gd name="connsiteY15" fmla="*/ 132867 h 271639"/>
                  <a:gd name="connsiteX16" fmla="*/ 167761 w 182255"/>
                  <a:gd name="connsiteY16" fmla="*/ 126828 h 271639"/>
                  <a:gd name="connsiteX17" fmla="*/ 160380 w 182255"/>
                  <a:gd name="connsiteY17" fmla="*/ 110722 h 271639"/>
                  <a:gd name="connsiteX18" fmla="*/ 157024 w 182255"/>
                  <a:gd name="connsiteY18" fmla="*/ 101059 h 271639"/>
                  <a:gd name="connsiteX19" fmla="*/ 146422 w 182255"/>
                  <a:gd name="connsiteY19" fmla="*/ 96631 h 271639"/>
                  <a:gd name="connsiteX20" fmla="*/ 130988 w 182255"/>
                  <a:gd name="connsiteY20" fmla="*/ 81196 h 271639"/>
                  <a:gd name="connsiteX21" fmla="*/ 137564 w 182255"/>
                  <a:gd name="connsiteY21" fmla="*/ 66836 h 271639"/>
                  <a:gd name="connsiteX22" fmla="*/ 149911 w 182255"/>
                  <a:gd name="connsiteY22" fmla="*/ 69520 h 271639"/>
                  <a:gd name="connsiteX23" fmla="*/ 156890 w 182255"/>
                  <a:gd name="connsiteY23" fmla="*/ 67776 h 271639"/>
                  <a:gd name="connsiteX24" fmla="*/ 167224 w 182255"/>
                  <a:gd name="connsiteY24" fmla="*/ 68044 h 271639"/>
                  <a:gd name="connsiteX25" fmla="*/ 155280 w 182255"/>
                  <a:gd name="connsiteY25" fmla="*/ 47778 h 271639"/>
                  <a:gd name="connsiteX26" fmla="*/ 156219 w 182255"/>
                  <a:gd name="connsiteY26" fmla="*/ 30465 h 271639"/>
                  <a:gd name="connsiteX27" fmla="*/ 154609 w 182255"/>
                  <a:gd name="connsiteY27" fmla="*/ 14629 h 271639"/>
                  <a:gd name="connsiteX28" fmla="*/ 145751 w 182255"/>
                  <a:gd name="connsiteY28" fmla="*/ 0 h 271639"/>
                  <a:gd name="connsiteX29" fmla="*/ 141457 w 182255"/>
                  <a:gd name="connsiteY29" fmla="*/ 939 h 271639"/>
                  <a:gd name="connsiteX30" fmla="*/ 140920 w 182255"/>
                  <a:gd name="connsiteY30" fmla="*/ 6576 h 271639"/>
                  <a:gd name="connsiteX31" fmla="*/ 151119 w 182255"/>
                  <a:gd name="connsiteY31" fmla="*/ 17045 h 271639"/>
                  <a:gd name="connsiteX32" fmla="*/ 147764 w 182255"/>
                  <a:gd name="connsiteY32" fmla="*/ 22413 h 271639"/>
                  <a:gd name="connsiteX33" fmla="*/ 146422 w 182255"/>
                  <a:gd name="connsiteY33" fmla="*/ 31137 h 271639"/>
                  <a:gd name="connsiteX34" fmla="*/ 125486 w 182255"/>
                  <a:gd name="connsiteY34" fmla="*/ 50731 h 271639"/>
                  <a:gd name="connsiteX35" fmla="*/ 119043 w 182255"/>
                  <a:gd name="connsiteY35" fmla="*/ 66299 h 271639"/>
                  <a:gd name="connsiteX36" fmla="*/ 115151 w 182255"/>
                  <a:gd name="connsiteY36" fmla="*/ 79854 h 271639"/>
                  <a:gd name="connsiteX37" fmla="*/ 110320 w 182255"/>
                  <a:gd name="connsiteY37" fmla="*/ 85089 h 271639"/>
                  <a:gd name="connsiteX38" fmla="*/ 105220 w 182255"/>
                  <a:gd name="connsiteY38" fmla="*/ 102670 h 271639"/>
                  <a:gd name="connsiteX39" fmla="*/ 91933 w 182255"/>
                  <a:gd name="connsiteY39" fmla="*/ 112870 h 271639"/>
                  <a:gd name="connsiteX40" fmla="*/ 88309 w 182255"/>
                  <a:gd name="connsiteY40" fmla="*/ 124814 h 271639"/>
                  <a:gd name="connsiteX41" fmla="*/ 82673 w 182255"/>
                  <a:gd name="connsiteY41" fmla="*/ 135014 h 271639"/>
                  <a:gd name="connsiteX42" fmla="*/ 80257 w 182255"/>
                  <a:gd name="connsiteY42" fmla="*/ 145885 h 271639"/>
                  <a:gd name="connsiteX43" fmla="*/ 61334 w 182255"/>
                  <a:gd name="connsiteY43" fmla="*/ 155146 h 271639"/>
                  <a:gd name="connsiteX44" fmla="*/ 47107 w 182255"/>
                  <a:gd name="connsiteY44" fmla="*/ 144677 h 271639"/>
                  <a:gd name="connsiteX45" fmla="*/ 39055 w 182255"/>
                  <a:gd name="connsiteY45" fmla="*/ 145080 h 271639"/>
                  <a:gd name="connsiteX46" fmla="*/ 24426 w 182255"/>
                  <a:gd name="connsiteY46" fmla="*/ 159440 h 271639"/>
                  <a:gd name="connsiteX47" fmla="*/ 17581 w 182255"/>
                  <a:gd name="connsiteY47" fmla="*/ 159709 h 271639"/>
                  <a:gd name="connsiteX48" fmla="*/ 6442 w 182255"/>
                  <a:gd name="connsiteY48" fmla="*/ 182524 h 271639"/>
                  <a:gd name="connsiteX49" fmla="*/ 268 w 182255"/>
                  <a:gd name="connsiteY49" fmla="*/ 199569 h 271639"/>
                  <a:gd name="connsiteX50" fmla="*/ 0 w 182255"/>
                  <a:gd name="connsiteY50" fmla="*/ 204937 h 271639"/>
                  <a:gd name="connsiteX51" fmla="*/ 5771 w 182255"/>
                  <a:gd name="connsiteY51" fmla="*/ 208158 h 271639"/>
                  <a:gd name="connsiteX52" fmla="*/ 10737 w 182255"/>
                  <a:gd name="connsiteY52" fmla="*/ 219029 h 271639"/>
                  <a:gd name="connsiteX53" fmla="*/ 22010 w 182255"/>
                  <a:gd name="connsiteY53" fmla="*/ 223190 h 271639"/>
                  <a:gd name="connsiteX54" fmla="*/ 32344 w 182255"/>
                  <a:gd name="connsiteY54" fmla="*/ 240637 h 271639"/>
                  <a:gd name="connsiteX55" fmla="*/ 28989 w 182255"/>
                  <a:gd name="connsiteY55" fmla="*/ 258487 h 271639"/>
                  <a:gd name="connsiteX56" fmla="*/ 66970 w 182255"/>
                  <a:gd name="connsiteY56" fmla="*/ 259158 h 271639"/>
                  <a:gd name="connsiteX57" fmla="*/ 78781 w 182255"/>
                  <a:gd name="connsiteY57" fmla="*/ 257413 h 271639"/>
                  <a:gd name="connsiteX58" fmla="*/ 93812 w 182255"/>
                  <a:gd name="connsiteY58" fmla="*/ 260768 h 271639"/>
                  <a:gd name="connsiteX59" fmla="*/ 108709 w 182255"/>
                  <a:gd name="connsiteY59" fmla="*/ 257547 h 27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2255" h="271639">
                    <a:moveTo>
                      <a:pt x="111930" y="258889"/>
                    </a:moveTo>
                    <a:lnTo>
                      <a:pt x="143335" y="259963"/>
                    </a:lnTo>
                    <a:lnTo>
                      <a:pt x="163332" y="266405"/>
                    </a:lnTo>
                    <a:lnTo>
                      <a:pt x="180780" y="271639"/>
                    </a:lnTo>
                    <a:lnTo>
                      <a:pt x="182256" y="261037"/>
                    </a:lnTo>
                    <a:lnTo>
                      <a:pt x="179572" y="253924"/>
                    </a:lnTo>
                    <a:lnTo>
                      <a:pt x="178632" y="243589"/>
                    </a:lnTo>
                    <a:lnTo>
                      <a:pt x="167627" y="235671"/>
                    </a:lnTo>
                    <a:lnTo>
                      <a:pt x="158098" y="222250"/>
                    </a:lnTo>
                    <a:lnTo>
                      <a:pt x="156085" y="213929"/>
                    </a:lnTo>
                    <a:lnTo>
                      <a:pt x="144140" y="200643"/>
                    </a:lnTo>
                    <a:lnTo>
                      <a:pt x="146153" y="192724"/>
                    </a:lnTo>
                    <a:lnTo>
                      <a:pt x="143738" y="182524"/>
                    </a:lnTo>
                    <a:lnTo>
                      <a:pt x="145751" y="162259"/>
                    </a:lnTo>
                    <a:lnTo>
                      <a:pt x="152059" y="157561"/>
                    </a:lnTo>
                    <a:lnTo>
                      <a:pt x="164272" y="132867"/>
                    </a:lnTo>
                    <a:lnTo>
                      <a:pt x="167761" y="126828"/>
                    </a:lnTo>
                    <a:lnTo>
                      <a:pt x="160380" y="110722"/>
                    </a:lnTo>
                    <a:lnTo>
                      <a:pt x="157024" y="101059"/>
                    </a:lnTo>
                    <a:lnTo>
                      <a:pt x="146422" y="96631"/>
                    </a:lnTo>
                    <a:lnTo>
                      <a:pt x="130988" y="81196"/>
                    </a:lnTo>
                    <a:lnTo>
                      <a:pt x="137564" y="66836"/>
                    </a:lnTo>
                    <a:lnTo>
                      <a:pt x="149911" y="69520"/>
                    </a:lnTo>
                    <a:lnTo>
                      <a:pt x="156890" y="67776"/>
                    </a:lnTo>
                    <a:lnTo>
                      <a:pt x="167224" y="68044"/>
                    </a:lnTo>
                    <a:lnTo>
                      <a:pt x="155280" y="47778"/>
                    </a:lnTo>
                    <a:lnTo>
                      <a:pt x="156219" y="30465"/>
                    </a:lnTo>
                    <a:lnTo>
                      <a:pt x="154609" y="14629"/>
                    </a:lnTo>
                    <a:lnTo>
                      <a:pt x="145751" y="0"/>
                    </a:lnTo>
                    <a:lnTo>
                      <a:pt x="141457" y="939"/>
                    </a:lnTo>
                    <a:lnTo>
                      <a:pt x="140920" y="6576"/>
                    </a:lnTo>
                    <a:lnTo>
                      <a:pt x="151119" y="17045"/>
                    </a:lnTo>
                    <a:lnTo>
                      <a:pt x="147764" y="22413"/>
                    </a:lnTo>
                    <a:lnTo>
                      <a:pt x="146422" y="31137"/>
                    </a:lnTo>
                    <a:lnTo>
                      <a:pt x="125486" y="50731"/>
                    </a:lnTo>
                    <a:lnTo>
                      <a:pt x="119043" y="66299"/>
                    </a:lnTo>
                    <a:lnTo>
                      <a:pt x="115151" y="79854"/>
                    </a:lnTo>
                    <a:lnTo>
                      <a:pt x="110320" y="85089"/>
                    </a:lnTo>
                    <a:lnTo>
                      <a:pt x="105220" y="102670"/>
                    </a:lnTo>
                    <a:lnTo>
                      <a:pt x="91933" y="112870"/>
                    </a:lnTo>
                    <a:lnTo>
                      <a:pt x="88309" y="124814"/>
                    </a:lnTo>
                    <a:lnTo>
                      <a:pt x="82673" y="135014"/>
                    </a:lnTo>
                    <a:lnTo>
                      <a:pt x="80257" y="145885"/>
                    </a:lnTo>
                    <a:lnTo>
                      <a:pt x="61334" y="155146"/>
                    </a:lnTo>
                    <a:lnTo>
                      <a:pt x="47107" y="144677"/>
                    </a:lnTo>
                    <a:lnTo>
                      <a:pt x="39055" y="145080"/>
                    </a:lnTo>
                    <a:lnTo>
                      <a:pt x="24426" y="159440"/>
                    </a:lnTo>
                    <a:lnTo>
                      <a:pt x="17581" y="159709"/>
                    </a:lnTo>
                    <a:lnTo>
                      <a:pt x="6442" y="182524"/>
                    </a:lnTo>
                    <a:lnTo>
                      <a:pt x="268" y="199569"/>
                    </a:lnTo>
                    <a:lnTo>
                      <a:pt x="0" y="204937"/>
                    </a:lnTo>
                    <a:lnTo>
                      <a:pt x="5771" y="208158"/>
                    </a:lnTo>
                    <a:lnTo>
                      <a:pt x="10737" y="219029"/>
                    </a:lnTo>
                    <a:lnTo>
                      <a:pt x="22010" y="223190"/>
                    </a:lnTo>
                    <a:lnTo>
                      <a:pt x="32344" y="240637"/>
                    </a:lnTo>
                    <a:lnTo>
                      <a:pt x="28989" y="258487"/>
                    </a:lnTo>
                    <a:lnTo>
                      <a:pt x="66970" y="259158"/>
                    </a:lnTo>
                    <a:lnTo>
                      <a:pt x="78781" y="257413"/>
                    </a:lnTo>
                    <a:lnTo>
                      <a:pt x="93812" y="260768"/>
                    </a:lnTo>
                    <a:lnTo>
                      <a:pt x="108709" y="2575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59" name="Graphique 3">
              <a:extLst>
                <a:ext uri="{FF2B5EF4-FFF2-40B4-BE49-F238E27FC236}">
                  <a16:creationId xmlns:a16="http://schemas.microsoft.com/office/drawing/2014/main" id="{6DECB261-CB96-4D49-A47F-6FAB9331384D}"/>
                </a:ext>
              </a:extLst>
            </p:cNvPr>
            <p:cNvGrpSpPr/>
            <p:nvPr/>
          </p:nvGrpSpPr>
          <p:grpSpPr>
            <a:xfrm>
              <a:off x="3804321" y="4616661"/>
              <a:ext cx="91396" cy="79451"/>
              <a:chOff x="3804321" y="4616661"/>
              <a:chExt cx="91396" cy="79451"/>
            </a:xfrm>
            <a:solidFill>
              <a:srgbClr val="CECECE"/>
            </a:solidFill>
          </p:grpSpPr>
          <p:sp>
            <p:nvSpPr>
              <p:cNvPr id="802" name="Forme libre : forme 801">
                <a:extLst>
                  <a:ext uri="{FF2B5EF4-FFF2-40B4-BE49-F238E27FC236}">
                    <a16:creationId xmlns:a16="http://schemas.microsoft.com/office/drawing/2014/main" id="{877C314C-DDB4-4B6F-84DC-091FC4346A0E}"/>
                  </a:ext>
                </a:extLst>
              </p:cNvPr>
              <p:cNvSpPr/>
              <p:nvPr/>
            </p:nvSpPr>
            <p:spPr>
              <a:xfrm>
                <a:off x="3804321" y="4616661"/>
                <a:ext cx="91396" cy="79451"/>
              </a:xfrm>
              <a:custGeom>
                <a:avLst/>
                <a:gdLst>
                  <a:gd name="connsiteX0" fmla="*/ 78378 w 91396"/>
                  <a:gd name="connsiteY0" fmla="*/ 79452 h 79451"/>
                  <a:gd name="connsiteX1" fmla="*/ 62273 w 91396"/>
                  <a:gd name="connsiteY1" fmla="*/ 72607 h 79451"/>
                  <a:gd name="connsiteX2" fmla="*/ 56234 w 91396"/>
                  <a:gd name="connsiteY2" fmla="*/ 66299 h 79451"/>
                  <a:gd name="connsiteX3" fmla="*/ 59455 w 91396"/>
                  <a:gd name="connsiteY3" fmla="*/ 61334 h 79451"/>
                  <a:gd name="connsiteX4" fmla="*/ 58784 w 91396"/>
                  <a:gd name="connsiteY4" fmla="*/ 57307 h 79451"/>
                  <a:gd name="connsiteX5" fmla="*/ 52610 w 91396"/>
                  <a:gd name="connsiteY5" fmla="*/ 51939 h 79451"/>
                  <a:gd name="connsiteX6" fmla="*/ 43081 w 91396"/>
                  <a:gd name="connsiteY6" fmla="*/ 47107 h 79451"/>
                  <a:gd name="connsiteX7" fmla="*/ 33821 w 91396"/>
                  <a:gd name="connsiteY7" fmla="*/ 43752 h 79451"/>
                  <a:gd name="connsiteX8" fmla="*/ 32076 w 91396"/>
                  <a:gd name="connsiteY8" fmla="*/ 36102 h 79451"/>
                  <a:gd name="connsiteX9" fmla="*/ 30197 w 91396"/>
                  <a:gd name="connsiteY9" fmla="*/ 34760 h 79451"/>
                  <a:gd name="connsiteX10" fmla="*/ 31003 w 91396"/>
                  <a:gd name="connsiteY10" fmla="*/ 38250 h 79451"/>
                  <a:gd name="connsiteX11" fmla="*/ 23890 w 91396"/>
                  <a:gd name="connsiteY11" fmla="*/ 46705 h 79451"/>
                  <a:gd name="connsiteX12" fmla="*/ 17179 w 91396"/>
                  <a:gd name="connsiteY12" fmla="*/ 38384 h 79451"/>
                  <a:gd name="connsiteX13" fmla="*/ 9127 w 91396"/>
                  <a:gd name="connsiteY13" fmla="*/ 35968 h 79451"/>
                  <a:gd name="connsiteX14" fmla="*/ 5100 w 91396"/>
                  <a:gd name="connsiteY14" fmla="*/ 29794 h 79451"/>
                  <a:gd name="connsiteX15" fmla="*/ 5369 w 91396"/>
                  <a:gd name="connsiteY15" fmla="*/ 20937 h 79451"/>
                  <a:gd name="connsiteX16" fmla="*/ 8053 w 91396"/>
                  <a:gd name="connsiteY16" fmla="*/ 14629 h 79451"/>
                  <a:gd name="connsiteX17" fmla="*/ 0 w 91396"/>
                  <a:gd name="connsiteY17" fmla="*/ 10603 h 79451"/>
                  <a:gd name="connsiteX18" fmla="*/ 12482 w 91396"/>
                  <a:gd name="connsiteY18" fmla="*/ 0 h 79451"/>
                  <a:gd name="connsiteX19" fmla="*/ 28989 w 91396"/>
                  <a:gd name="connsiteY19" fmla="*/ 6710 h 79451"/>
                  <a:gd name="connsiteX20" fmla="*/ 34492 w 91396"/>
                  <a:gd name="connsiteY20" fmla="*/ 3489 h 79451"/>
                  <a:gd name="connsiteX21" fmla="*/ 43752 w 91396"/>
                  <a:gd name="connsiteY21" fmla="*/ 5905 h 79451"/>
                  <a:gd name="connsiteX22" fmla="*/ 47913 w 91396"/>
                  <a:gd name="connsiteY22" fmla="*/ 11005 h 79451"/>
                  <a:gd name="connsiteX23" fmla="*/ 53550 w 91396"/>
                  <a:gd name="connsiteY23" fmla="*/ 12347 h 79451"/>
                  <a:gd name="connsiteX24" fmla="*/ 60528 w 91396"/>
                  <a:gd name="connsiteY24" fmla="*/ 6039 h 79451"/>
                  <a:gd name="connsiteX25" fmla="*/ 67910 w 91396"/>
                  <a:gd name="connsiteY25" fmla="*/ 21608 h 79451"/>
                  <a:gd name="connsiteX26" fmla="*/ 77170 w 91396"/>
                  <a:gd name="connsiteY26" fmla="*/ 31539 h 79451"/>
                  <a:gd name="connsiteX27" fmla="*/ 91397 w 91396"/>
                  <a:gd name="connsiteY27" fmla="*/ 44557 h 79451"/>
                  <a:gd name="connsiteX28" fmla="*/ 79855 w 91396"/>
                  <a:gd name="connsiteY28" fmla="*/ 47242 h 79451"/>
                  <a:gd name="connsiteX29" fmla="*/ 79989 w 91396"/>
                  <a:gd name="connsiteY29" fmla="*/ 54623 h 79451"/>
                  <a:gd name="connsiteX30" fmla="*/ 86297 w 91396"/>
                  <a:gd name="connsiteY30" fmla="*/ 59320 h 79451"/>
                  <a:gd name="connsiteX31" fmla="*/ 81599 w 91396"/>
                  <a:gd name="connsiteY31" fmla="*/ 63078 h 79451"/>
                  <a:gd name="connsiteX32" fmla="*/ 82405 w 91396"/>
                  <a:gd name="connsiteY32" fmla="*/ 66970 h 79451"/>
                  <a:gd name="connsiteX33" fmla="*/ 80123 w 91396"/>
                  <a:gd name="connsiteY33" fmla="*/ 72607 h 7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396" h="79451">
                    <a:moveTo>
                      <a:pt x="78378" y="79452"/>
                    </a:moveTo>
                    <a:lnTo>
                      <a:pt x="62273" y="72607"/>
                    </a:lnTo>
                    <a:lnTo>
                      <a:pt x="56234" y="66299"/>
                    </a:lnTo>
                    <a:lnTo>
                      <a:pt x="59455" y="61334"/>
                    </a:lnTo>
                    <a:lnTo>
                      <a:pt x="58784" y="57307"/>
                    </a:lnTo>
                    <a:lnTo>
                      <a:pt x="52610" y="51939"/>
                    </a:lnTo>
                    <a:lnTo>
                      <a:pt x="43081" y="47107"/>
                    </a:lnTo>
                    <a:lnTo>
                      <a:pt x="33821" y="43752"/>
                    </a:lnTo>
                    <a:lnTo>
                      <a:pt x="32076" y="36102"/>
                    </a:lnTo>
                    <a:lnTo>
                      <a:pt x="30197" y="34760"/>
                    </a:lnTo>
                    <a:lnTo>
                      <a:pt x="31003" y="38250"/>
                    </a:lnTo>
                    <a:lnTo>
                      <a:pt x="23890" y="46705"/>
                    </a:lnTo>
                    <a:lnTo>
                      <a:pt x="17179" y="38384"/>
                    </a:lnTo>
                    <a:lnTo>
                      <a:pt x="9127" y="35968"/>
                    </a:lnTo>
                    <a:lnTo>
                      <a:pt x="5100" y="29794"/>
                    </a:lnTo>
                    <a:lnTo>
                      <a:pt x="5369" y="20937"/>
                    </a:lnTo>
                    <a:lnTo>
                      <a:pt x="8053" y="14629"/>
                    </a:lnTo>
                    <a:lnTo>
                      <a:pt x="0" y="10603"/>
                    </a:lnTo>
                    <a:lnTo>
                      <a:pt x="12482" y="0"/>
                    </a:lnTo>
                    <a:lnTo>
                      <a:pt x="28989" y="6710"/>
                    </a:lnTo>
                    <a:lnTo>
                      <a:pt x="34492" y="3489"/>
                    </a:lnTo>
                    <a:lnTo>
                      <a:pt x="43752" y="5905"/>
                    </a:lnTo>
                    <a:lnTo>
                      <a:pt x="47913" y="11005"/>
                    </a:lnTo>
                    <a:lnTo>
                      <a:pt x="53550" y="12347"/>
                    </a:lnTo>
                    <a:lnTo>
                      <a:pt x="60528" y="6039"/>
                    </a:lnTo>
                    <a:lnTo>
                      <a:pt x="67910" y="21608"/>
                    </a:lnTo>
                    <a:lnTo>
                      <a:pt x="77170" y="31539"/>
                    </a:lnTo>
                    <a:lnTo>
                      <a:pt x="91397" y="44557"/>
                    </a:lnTo>
                    <a:lnTo>
                      <a:pt x="79855" y="47242"/>
                    </a:lnTo>
                    <a:lnTo>
                      <a:pt x="79989" y="54623"/>
                    </a:lnTo>
                    <a:lnTo>
                      <a:pt x="86297" y="59320"/>
                    </a:lnTo>
                    <a:lnTo>
                      <a:pt x="81599" y="63078"/>
                    </a:lnTo>
                    <a:lnTo>
                      <a:pt x="82405" y="66970"/>
                    </a:lnTo>
                    <a:lnTo>
                      <a:pt x="80123" y="7260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03" name="Forme libre : forme 802">
                <a:extLst>
                  <a:ext uri="{FF2B5EF4-FFF2-40B4-BE49-F238E27FC236}">
                    <a16:creationId xmlns:a16="http://schemas.microsoft.com/office/drawing/2014/main" id="{A574D906-F72F-4521-82F8-E103301AC4B2}"/>
                  </a:ext>
                </a:extLst>
              </p:cNvPr>
              <p:cNvSpPr/>
              <p:nvPr/>
            </p:nvSpPr>
            <p:spPr>
              <a:xfrm>
                <a:off x="3811300" y="4621090"/>
                <a:ext cx="76498" cy="69788"/>
              </a:xfrm>
              <a:custGeom>
                <a:avLst/>
                <a:gdLst>
                  <a:gd name="connsiteX0" fmla="*/ 57710 w 76498"/>
                  <a:gd name="connsiteY0" fmla="*/ 65226 h 69788"/>
                  <a:gd name="connsiteX1" fmla="*/ 68849 w 76498"/>
                  <a:gd name="connsiteY1" fmla="*/ 69789 h 69788"/>
                  <a:gd name="connsiteX2" fmla="*/ 69520 w 76498"/>
                  <a:gd name="connsiteY2" fmla="*/ 66970 h 69788"/>
                  <a:gd name="connsiteX3" fmla="*/ 71399 w 76498"/>
                  <a:gd name="connsiteY3" fmla="*/ 62273 h 69788"/>
                  <a:gd name="connsiteX4" fmla="*/ 70325 w 76498"/>
                  <a:gd name="connsiteY4" fmla="*/ 57173 h 69788"/>
                  <a:gd name="connsiteX5" fmla="*/ 73010 w 76498"/>
                  <a:gd name="connsiteY5" fmla="*/ 55026 h 69788"/>
                  <a:gd name="connsiteX6" fmla="*/ 69118 w 76498"/>
                  <a:gd name="connsiteY6" fmla="*/ 52207 h 69788"/>
                  <a:gd name="connsiteX7" fmla="*/ 68983 w 76498"/>
                  <a:gd name="connsiteY7" fmla="*/ 39726 h 69788"/>
                  <a:gd name="connsiteX8" fmla="*/ 76499 w 76498"/>
                  <a:gd name="connsiteY8" fmla="*/ 37981 h 69788"/>
                  <a:gd name="connsiteX9" fmla="*/ 67507 w 76498"/>
                  <a:gd name="connsiteY9" fmla="*/ 29794 h 69788"/>
                  <a:gd name="connsiteX10" fmla="*/ 57576 w 76498"/>
                  <a:gd name="connsiteY10" fmla="*/ 19192 h 69788"/>
                  <a:gd name="connsiteX11" fmla="*/ 52341 w 76498"/>
                  <a:gd name="connsiteY11" fmla="*/ 7918 h 69788"/>
                  <a:gd name="connsiteX12" fmla="*/ 47644 w 76498"/>
                  <a:gd name="connsiteY12" fmla="*/ 12079 h 69788"/>
                  <a:gd name="connsiteX13" fmla="*/ 38786 w 76498"/>
                  <a:gd name="connsiteY13" fmla="*/ 10066 h 69788"/>
                  <a:gd name="connsiteX14" fmla="*/ 34626 w 76498"/>
                  <a:gd name="connsiteY14" fmla="*/ 4966 h 69788"/>
                  <a:gd name="connsiteX15" fmla="*/ 28050 w 76498"/>
                  <a:gd name="connsiteY15" fmla="*/ 3221 h 69788"/>
                  <a:gd name="connsiteX16" fmla="*/ 22279 w 76498"/>
                  <a:gd name="connsiteY16" fmla="*/ 6442 h 69788"/>
                  <a:gd name="connsiteX17" fmla="*/ 6174 w 76498"/>
                  <a:gd name="connsiteY17" fmla="*/ 0 h 69788"/>
                  <a:gd name="connsiteX18" fmla="*/ 0 w 76498"/>
                  <a:gd name="connsiteY18" fmla="*/ 5368 h 69788"/>
                  <a:gd name="connsiteX19" fmla="*/ 5905 w 76498"/>
                  <a:gd name="connsiteY19" fmla="*/ 8455 h 69788"/>
                  <a:gd name="connsiteX20" fmla="*/ 2147 w 76498"/>
                  <a:gd name="connsiteY20" fmla="*/ 17716 h 69788"/>
                  <a:gd name="connsiteX21" fmla="*/ 2013 w 76498"/>
                  <a:gd name="connsiteY21" fmla="*/ 24292 h 69788"/>
                  <a:gd name="connsiteX22" fmla="*/ 4563 w 76498"/>
                  <a:gd name="connsiteY22" fmla="*/ 28318 h 69788"/>
                  <a:gd name="connsiteX23" fmla="*/ 12481 w 76498"/>
                  <a:gd name="connsiteY23" fmla="*/ 30734 h 69788"/>
                  <a:gd name="connsiteX24" fmla="*/ 17044 w 76498"/>
                  <a:gd name="connsiteY24" fmla="*/ 36236 h 69788"/>
                  <a:gd name="connsiteX25" fmla="*/ 19863 w 76498"/>
                  <a:gd name="connsiteY25" fmla="*/ 32881 h 69788"/>
                  <a:gd name="connsiteX26" fmla="*/ 17447 w 76498"/>
                  <a:gd name="connsiteY26" fmla="*/ 21742 h 69788"/>
                  <a:gd name="connsiteX27" fmla="*/ 28587 w 76498"/>
                  <a:gd name="connsiteY27" fmla="*/ 29392 h 69788"/>
                  <a:gd name="connsiteX28" fmla="*/ 30063 w 76498"/>
                  <a:gd name="connsiteY28" fmla="*/ 36371 h 69788"/>
                  <a:gd name="connsiteX29" fmla="*/ 37713 w 76498"/>
                  <a:gd name="connsiteY29" fmla="*/ 39189 h 69788"/>
                  <a:gd name="connsiteX30" fmla="*/ 47913 w 76498"/>
                  <a:gd name="connsiteY30" fmla="*/ 44423 h 69788"/>
                  <a:gd name="connsiteX31" fmla="*/ 55428 w 76498"/>
                  <a:gd name="connsiteY31" fmla="*/ 50865 h 69788"/>
                  <a:gd name="connsiteX32" fmla="*/ 56502 w 76498"/>
                  <a:gd name="connsiteY32" fmla="*/ 57710 h 69788"/>
                  <a:gd name="connsiteX33" fmla="*/ 54086 w 76498"/>
                  <a:gd name="connsiteY33" fmla="*/ 61468 h 6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498" h="69788">
                    <a:moveTo>
                      <a:pt x="57710" y="65226"/>
                    </a:moveTo>
                    <a:lnTo>
                      <a:pt x="68849" y="69789"/>
                    </a:lnTo>
                    <a:lnTo>
                      <a:pt x="69520" y="66970"/>
                    </a:lnTo>
                    <a:lnTo>
                      <a:pt x="71399" y="62273"/>
                    </a:lnTo>
                    <a:lnTo>
                      <a:pt x="70325" y="57173"/>
                    </a:lnTo>
                    <a:lnTo>
                      <a:pt x="73010" y="55026"/>
                    </a:lnTo>
                    <a:lnTo>
                      <a:pt x="69118" y="52207"/>
                    </a:lnTo>
                    <a:lnTo>
                      <a:pt x="68983" y="39726"/>
                    </a:lnTo>
                    <a:lnTo>
                      <a:pt x="76499" y="37981"/>
                    </a:lnTo>
                    <a:lnTo>
                      <a:pt x="67507" y="29794"/>
                    </a:lnTo>
                    <a:lnTo>
                      <a:pt x="57576" y="19192"/>
                    </a:lnTo>
                    <a:lnTo>
                      <a:pt x="52341" y="7918"/>
                    </a:lnTo>
                    <a:lnTo>
                      <a:pt x="47644" y="12079"/>
                    </a:lnTo>
                    <a:lnTo>
                      <a:pt x="38786" y="10066"/>
                    </a:lnTo>
                    <a:lnTo>
                      <a:pt x="34626" y="4966"/>
                    </a:lnTo>
                    <a:lnTo>
                      <a:pt x="28050" y="3221"/>
                    </a:lnTo>
                    <a:lnTo>
                      <a:pt x="22279" y="6442"/>
                    </a:lnTo>
                    <a:lnTo>
                      <a:pt x="6174" y="0"/>
                    </a:lnTo>
                    <a:lnTo>
                      <a:pt x="0" y="5368"/>
                    </a:lnTo>
                    <a:lnTo>
                      <a:pt x="5905" y="8455"/>
                    </a:lnTo>
                    <a:lnTo>
                      <a:pt x="2147" y="17716"/>
                    </a:lnTo>
                    <a:lnTo>
                      <a:pt x="2013" y="24292"/>
                    </a:lnTo>
                    <a:lnTo>
                      <a:pt x="4563" y="28318"/>
                    </a:lnTo>
                    <a:lnTo>
                      <a:pt x="12481" y="30734"/>
                    </a:lnTo>
                    <a:lnTo>
                      <a:pt x="17044" y="36236"/>
                    </a:lnTo>
                    <a:lnTo>
                      <a:pt x="19863" y="32881"/>
                    </a:lnTo>
                    <a:lnTo>
                      <a:pt x="17447" y="21742"/>
                    </a:lnTo>
                    <a:lnTo>
                      <a:pt x="28587" y="29392"/>
                    </a:lnTo>
                    <a:lnTo>
                      <a:pt x="30063" y="36371"/>
                    </a:lnTo>
                    <a:lnTo>
                      <a:pt x="37713" y="39189"/>
                    </a:lnTo>
                    <a:lnTo>
                      <a:pt x="47913" y="44423"/>
                    </a:lnTo>
                    <a:lnTo>
                      <a:pt x="55428" y="50865"/>
                    </a:lnTo>
                    <a:lnTo>
                      <a:pt x="56502" y="57710"/>
                    </a:lnTo>
                    <a:lnTo>
                      <a:pt x="54086" y="614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0" name="Graphique 3">
              <a:extLst>
                <a:ext uri="{FF2B5EF4-FFF2-40B4-BE49-F238E27FC236}">
                  <a16:creationId xmlns:a16="http://schemas.microsoft.com/office/drawing/2014/main" id="{318E5F9B-4CC9-4C62-AB57-F2E9B279666B}"/>
                </a:ext>
              </a:extLst>
            </p:cNvPr>
            <p:cNvGrpSpPr/>
            <p:nvPr/>
          </p:nvGrpSpPr>
          <p:grpSpPr>
            <a:xfrm>
              <a:off x="6234579" y="3424884"/>
              <a:ext cx="169371" cy="103206"/>
              <a:chOff x="6234579" y="3424884"/>
              <a:chExt cx="169371" cy="103206"/>
            </a:xfrm>
            <a:solidFill>
              <a:srgbClr val="CECECE"/>
            </a:solidFill>
          </p:grpSpPr>
          <p:sp>
            <p:nvSpPr>
              <p:cNvPr id="800" name="Forme libre : forme 799">
                <a:extLst>
                  <a:ext uri="{FF2B5EF4-FFF2-40B4-BE49-F238E27FC236}">
                    <a16:creationId xmlns:a16="http://schemas.microsoft.com/office/drawing/2014/main" id="{62754353-2A60-4ECB-B13D-1A31D855B4C1}"/>
                  </a:ext>
                </a:extLst>
              </p:cNvPr>
              <p:cNvSpPr/>
              <p:nvPr/>
            </p:nvSpPr>
            <p:spPr>
              <a:xfrm>
                <a:off x="6234579" y="3424884"/>
                <a:ext cx="169371" cy="103206"/>
              </a:xfrm>
              <a:custGeom>
                <a:avLst/>
                <a:gdLst>
                  <a:gd name="connsiteX0" fmla="*/ 54623 w 169371"/>
                  <a:gd name="connsiteY0" fmla="*/ 103207 h 103206"/>
                  <a:gd name="connsiteX1" fmla="*/ 34492 w 169371"/>
                  <a:gd name="connsiteY1" fmla="*/ 89786 h 103206"/>
                  <a:gd name="connsiteX2" fmla="*/ 20534 w 169371"/>
                  <a:gd name="connsiteY2" fmla="*/ 73681 h 103206"/>
                  <a:gd name="connsiteX3" fmla="*/ 7516 w 169371"/>
                  <a:gd name="connsiteY3" fmla="*/ 64286 h 103206"/>
                  <a:gd name="connsiteX4" fmla="*/ 4831 w 169371"/>
                  <a:gd name="connsiteY4" fmla="*/ 47510 h 103206"/>
                  <a:gd name="connsiteX5" fmla="*/ 0 w 169371"/>
                  <a:gd name="connsiteY5" fmla="*/ 34760 h 103206"/>
                  <a:gd name="connsiteX6" fmla="*/ 19192 w 169371"/>
                  <a:gd name="connsiteY6" fmla="*/ 25768 h 103206"/>
                  <a:gd name="connsiteX7" fmla="*/ 28855 w 169371"/>
                  <a:gd name="connsiteY7" fmla="*/ 15837 h 103206"/>
                  <a:gd name="connsiteX8" fmla="*/ 46168 w 169371"/>
                  <a:gd name="connsiteY8" fmla="*/ 8455 h 103206"/>
                  <a:gd name="connsiteX9" fmla="*/ 53147 w 169371"/>
                  <a:gd name="connsiteY9" fmla="*/ 0 h 103206"/>
                  <a:gd name="connsiteX10" fmla="*/ 60394 w 169371"/>
                  <a:gd name="connsiteY10" fmla="*/ 4966 h 103206"/>
                  <a:gd name="connsiteX11" fmla="*/ 71668 w 169371"/>
                  <a:gd name="connsiteY11" fmla="*/ 671 h 103206"/>
                  <a:gd name="connsiteX12" fmla="*/ 83746 w 169371"/>
                  <a:gd name="connsiteY12" fmla="*/ 13824 h 103206"/>
                  <a:gd name="connsiteX13" fmla="*/ 103475 w 169371"/>
                  <a:gd name="connsiteY13" fmla="*/ 17447 h 103206"/>
                  <a:gd name="connsiteX14" fmla="*/ 101865 w 169371"/>
                  <a:gd name="connsiteY14" fmla="*/ 28721 h 103206"/>
                  <a:gd name="connsiteX15" fmla="*/ 112199 w 169371"/>
                  <a:gd name="connsiteY15" fmla="*/ 34760 h 103206"/>
                  <a:gd name="connsiteX16" fmla="*/ 115688 w 169371"/>
                  <a:gd name="connsiteY16" fmla="*/ 25366 h 103206"/>
                  <a:gd name="connsiteX17" fmla="*/ 135551 w 169371"/>
                  <a:gd name="connsiteY17" fmla="*/ 30465 h 103206"/>
                  <a:gd name="connsiteX18" fmla="*/ 137833 w 169371"/>
                  <a:gd name="connsiteY18" fmla="*/ 42276 h 103206"/>
                  <a:gd name="connsiteX19" fmla="*/ 155682 w 169371"/>
                  <a:gd name="connsiteY19" fmla="*/ 44557 h 103206"/>
                  <a:gd name="connsiteX20" fmla="*/ 169372 w 169371"/>
                  <a:gd name="connsiteY20" fmla="*/ 67105 h 103206"/>
                  <a:gd name="connsiteX21" fmla="*/ 159709 w 169371"/>
                  <a:gd name="connsiteY21" fmla="*/ 67105 h 103206"/>
                  <a:gd name="connsiteX22" fmla="*/ 156085 w 169371"/>
                  <a:gd name="connsiteY22" fmla="*/ 73681 h 103206"/>
                  <a:gd name="connsiteX23" fmla="*/ 150717 w 169371"/>
                  <a:gd name="connsiteY23" fmla="*/ 75157 h 103206"/>
                  <a:gd name="connsiteX24" fmla="*/ 149240 w 169371"/>
                  <a:gd name="connsiteY24" fmla="*/ 83612 h 103206"/>
                  <a:gd name="connsiteX25" fmla="*/ 144409 w 169371"/>
                  <a:gd name="connsiteY25" fmla="*/ 85491 h 103206"/>
                  <a:gd name="connsiteX26" fmla="*/ 143738 w 169371"/>
                  <a:gd name="connsiteY26" fmla="*/ 88981 h 103206"/>
                  <a:gd name="connsiteX27" fmla="*/ 134075 w 169371"/>
                  <a:gd name="connsiteY27" fmla="*/ 93410 h 103206"/>
                  <a:gd name="connsiteX28" fmla="*/ 123875 w 169371"/>
                  <a:gd name="connsiteY28" fmla="*/ 92873 h 103206"/>
                  <a:gd name="connsiteX29" fmla="*/ 120117 w 169371"/>
                  <a:gd name="connsiteY29" fmla="*/ 101865 h 103206"/>
                  <a:gd name="connsiteX30" fmla="*/ 107367 w 169371"/>
                  <a:gd name="connsiteY30" fmla="*/ 93946 h 103206"/>
                  <a:gd name="connsiteX31" fmla="*/ 95825 w 169371"/>
                  <a:gd name="connsiteY31" fmla="*/ 95960 h 103206"/>
                  <a:gd name="connsiteX32" fmla="*/ 76633 w 169371"/>
                  <a:gd name="connsiteY32" fmla="*/ 84552 h 103206"/>
                  <a:gd name="connsiteX33" fmla="*/ 69252 w 169371"/>
                  <a:gd name="connsiteY33" fmla="*/ 86967 h 10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9371" h="103206">
                    <a:moveTo>
                      <a:pt x="54623" y="103207"/>
                    </a:moveTo>
                    <a:lnTo>
                      <a:pt x="34492" y="89786"/>
                    </a:lnTo>
                    <a:lnTo>
                      <a:pt x="20534" y="73681"/>
                    </a:lnTo>
                    <a:lnTo>
                      <a:pt x="7516" y="64286"/>
                    </a:lnTo>
                    <a:lnTo>
                      <a:pt x="4831" y="47510"/>
                    </a:lnTo>
                    <a:lnTo>
                      <a:pt x="0" y="34760"/>
                    </a:lnTo>
                    <a:lnTo>
                      <a:pt x="19192" y="25768"/>
                    </a:lnTo>
                    <a:lnTo>
                      <a:pt x="28855" y="15837"/>
                    </a:lnTo>
                    <a:lnTo>
                      <a:pt x="46168" y="8455"/>
                    </a:lnTo>
                    <a:lnTo>
                      <a:pt x="53147" y="0"/>
                    </a:lnTo>
                    <a:lnTo>
                      <a:pt x="60394" y="4966"/>
                    </a:lnTo>
                    <a:lnTo>
                      <a:pt x="71668" y="671"/>
                    </a:lnTo>
                    <a:lnTo>
                      <a:pt x="83746" y="13824"/>
                    </a:lnTo>
                    <a:lnTo>
                      <a:pt x="103475" y="17447"/>
                    </a:lnTo>
                    <a:lnTo>
                      <a:pt x="101865" y="28721"/>
                    </a:lnTo>
                    <a:lnTo>
                      <a:pt x="112199" y="34760"/>
                    </a:lnTo>
                    <a:lnTo>
                      <a:pt x="115688" y="25366"/>
                    </a:lnTo>
                    <a:lnTo>
                      <a:pt x="135551" y="30465"/>
                    </a:lnTo>
                    <a:lnTo>
                      <a:pt x="137833" y="42276"/>
                    </a:lnTo>
                    <a:lnTo>
                      <a:pt x="155682" y="44557"/>
                    </a:lnTo>
                    <a:lnTo>
                      <a:pt x="169372" y="67105"/>
                    </a:lnTo>
                    <a:lnTo>
                      <a:pt x="159709" y="67105"/>
                    </a:lnTo>
                    <a:lnTo>
                      <a:pt x="156085" y="73681"/>
                    </a:lnTo>
                    <a:lnTo>
                      <a:pt x="150717" y="75157"/>
                    </a:lnTo>
                    <a:lnTo>
                      <a:pt x="149240" y="83612"/>
                    </a:lnTo>
                    <a:lnTo>
                      <a:pt x="144409" y="85491"/>
                    </a:lnTo>
                    <a:lnTo>
                      <a:pt x="143738" y="88981"/>
                    </a:lnTo>
                    <a:lnTo>
                      <a:pt x="134075" y="93410"/>
                    </a:lnTo>
                    <a:lnTo>
                      <a:pt x="123875" y="92873"/>
                    </a:lnTo>
                    <a:lnTo>
                      <a:pt x="120117" y="101865"/>
                    </a:lnTo>
                    <a:lnTo>
                      <a:pt x="107367" y="93946"/>
                    </a:lnTo>
                    <a:lnTo>
                      <a:pt x="95825" y="95960"/>
                    </a:lnTo>
                    <a:lnTo>
                      <a:pt x="76633" y="84552"/>
                    </a:lnTo>
                    <a:lnTo>
                      <a:pt x="69252" y="8696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801" name="Forme libre : forme 800">
                <a:extLst>
                  <a:ext uri="{FF2B5EF4-FFF2-40B4-BE49-F238E27FC236}">
                    <a16:creationId xmlns:a16="http://schemas.microsoft.com/office/drawing/2014/main" id="{5C03CCDD-A768-4025-B0DE-065D5478FBD9}"/>
                  </a:ext>
                </a:extLst>
              </p:cNvPr>
              <p:cNvSpPr/>
              <p:nvPr/>
            </p:nvSpPr>
            <p:spPr>
              <a:xfrm>
                <a:off x="6239410" y="3429984"/>
                <a:ext cx="157695" cy="93006"/>
              </a:xfrm>
              <a:custGeom>
                <a:avLst/>
                <a:gdLst>
                  <a:gd name="connsiteX0" fmla="*/ 32344 w 157695"/>
                  <a:gd name="connsiteY0" fmla="*/ 82002 h 93006"/>
                  <a:gd name="connsiteX1" fmla="*/ 49121 w 157695"/>
                  <a:gd name="connsiteY1" fmla="*/ 93007 h 93006"/>
                  <a:gd name="connsiteX2" fmla="*/ 62273 w 157695"/>
                  <a:gd name="connsiteY2" fmla="*/ 78512 h 93006"/>
                  <a:gd name="connsiteX3" fmla="*/ 72339 w 157695"/>
                  <a:gd name="connsiteY3" fmla="*/ 75291 h 93006"/>
                  <a:gd name="connsiteX4" fmla="*/ 91665 w 157695"/>
                  <a:gd name="connsiteY4" fmla="*/ 86833 h 93006"/>
                  <a:gd name="connsiteX5" fmla="*/ 103341 w 157695"/>
                  <a:gd name="connsiteY5" fmla="*/ 84820 h 93006"/>
                  <a:gd name="connsiteX6" fmla="*/ 113407 w 157695"/>
                  <a:gd name="connsiteY6" fmla="*/ 91128 h 93006"/>
                  <a:gd name="connsiteX7" fmla="*/ 116494 w 157695"/>
                  <a:gd name="connsiteY7" fmla="*/ 83746 h 93006"/>
                  <a:gd name="connsiteX8" fmla="*/ 128438 w 157695"/>
                  <a:gd name="connsiteY8" fmla="*/ 84418 h 93006"/>
                  <a:gd name="connsiteX9" fmla="*/ 135551 w 157695"/>
                  <a:gd name="connsiteY9" fmla="*/ 81197 h 93006"/>
                  <a:gd name="connsiteX10" fmla="*/ 136222 w 157695"/>
                  <a:gd name="connsiteY10" fmla="*/ 77573 h 93006"/>
                  <a:gd name="connsiteX11" fmla="*/ 141054 w 157695"/>
                  <a:gd name="connsiteY11" fmla="*/ 75828 h 93006"/>
                  <a:gd name="connsiteX12" fmla="*/ 142664 w 157695"/>
                  <a:gd name="connsiteY12" fmla="*/ 67105 h 93006"/>
                  <a:gd name="connsiteX13" fmla="*/ 148704 w 157695"/>
                  <a:gd name="connsiteY13" fmla="*/ 65360 h 93006"/>
                  <a:gd name="connsiteX14" fmla="*/ 152730 w 157695"/>
                  <a:gd name="connsiteY14" fmla="*/ 58247 h 93006"/>
                  <a:gd name="connsiteX15" fmla="*/ 157696 w 157695"/>
                  <a:gd name="connsiteY15" fmla="*/ 58247 h 93006"/>
                  <a:gd name="connsiteX16" fmla="*/ 148570 w 157695"/>
                  <a:gd name="connsiteY16" fmla="*/ 43081 h 93006"/>
                  <a:gd name="connsiteX17" fmla="*/ 129780 w 157695"/>
                  <a:gd name="connsiteY17" fmla="*/ 40665 h 93006"/>
                  <a:gd name="connsiteX18" fmla="*/ 127365 w 157695"/>
                  <a:gd name="connsiteY18" fmla="*/ 28452 h 93006"/>
                  <a:gd name="connsiteX19" fmla="*/ 113273 w 157695"/>
                  <a:gd name="connsiteY19" fmla="*/ 24829 h 93006"/>
                  <a:gd name="connsiteX20" fmla="*/ 109381 w 157695"/>
                  <a:gd name="connsiteY20" fmla="*/ 35297 h 93006"/>
                  <a:gd name="connsiteX21" fmla="*/ 92873 w 157695"/>
                  <a:gd name="connsiteY21" fmla="*/ 25634 h 93006"/>
                  <a:gd name="connsiteX22" fmla="*/ 94349 w 157695"/>
                  <a:gd name="connsiteY22" fmla="*/ 15434 h 93006"/>
                  <a:gd name="connsiteX23" fmla="*/ 77036 w 157695"/>
                  <a:gd name="connsiteY23" fmla="*/ 12213 h 93006"/>
                  <a:gd name="connsiteX24" fmla="*/ 65763 w 157695"/>
                  <a:gd name="connsiteY24" fmla="*/ 134 h 93006"/>
                  <a:gd name="connsiteX25" fmla="*/ 55026 w 157695"/>
                  <a:gd name="connsiteY25" fmla="*/ 4160 h 93006"/>
                  <a:gd name="connsiteX26" fmla="*/ 49121 w 157695"/>
                  <a:gd name="connsiteY26" fmla="*/ 0 h 93006"/>
                  <a:gd name="connsiteX27" fmla="*/ 43215 w 157695"/>
                  <a:gd name="connsiteY27" fmla="*/ 6710 h 93006"/>
                  <a:gd name="connsiteX28" fmla="*/ 25903 w 157695"/>
                  <a:gd name="connsiteY28" fmla="*/ 14092 h 93006"/>
                  <a:gd name="connsiteX29" fmla="*/ 16374 w 157695"/>
                  <a:gd name="connsiteY29" fmla="*/ 23889 h 93006"/>
                  <a:gd name="connsiteX30" fmla="*/ 0 w 157695"/>
                  <a:gd name="connsiteY30" fmla="*/ 31539 h 93006"/>
                  <a:gd name="connsiteX31" fmla="*/ 3624 w 157695"/>
                  <a:gd name="connsiteY31" fmla="*/ 41336 h 93006"/>
                  <a:gd name="connsiteX32" fmla="*/ 6308 w 157695"/>
                  <a:gd name="connsiteY32" fmla="*/ 57039 h 93006"/>
                  <a:gd name="connsiteX33" fmla="*/ 18253 w 157695"/>
                  <a:gd name="connsiteY33" fmla="*/ 65762 h 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7695" h="93006">
                    <a:moveTo>
                      <a:pt x="32344" y="82002"/>
                    </a:moveTo>
                    <a:lnTo>
                      <a:pt x="49121" y="93007"/>
                    </a:lnTo>
                    <a:lnTo>
                      <a:pt x="62273" y="78512"/>
                    </a:lnTo>
                    <a:lnTo>
                      <a:pt x="72339" y="75291"/>
                    </a:lnTo>
                    <a:lnTo>
                      <a:pt x="91665" y="86833"/>
                    </a:lnTo>
                    <a:lnTo>
                      <a:pt x="103341" y="84820"/>
                    </a:lnTo>
                    <a:lnTo>
                      <a:pt x="113407" y="91128"/>
                    </a:lnTo>
                    <a:lnTo>
                      <a:pt x="116494" y="83746"/>
                    </a:lnTo>
                    <a:lnTo>
                      <a:pt x="128438" y="84418"/>
                    </a:lnTo>
                    <a:lnTo>
                      <a:pt x="135551" y="81197"/>
                    </a:lnTo>
                    <a:lnTo>
                      <a:pt x="136222" y="77573"/>
                    </a:lnTo>
                    <a:lnTo>
                      <a:pt x="141054" y="75828"/>
                    </a:lnTo>
                    <a:lnTo>
                      <a:pt x="142664" y="67105"/>
                    </a:lnTo>
                    <a:lnTo>
                      <a:pt x="148704" y="65360"/>
                    </a:lnTo>
                    <a:lnTo>
                      <a:pt x="152730" y="58247"/>
                    </a:lnTo>
                    <a:lnTo>
                      <a:pt x="157696" y="58247"/>
                    </a:lnTo>
                    <a:lnTo>
                      <a:pt x="148570" y="43081"/>
                    </a:lnTo>
                    <a:lnTo>
                      <a:pt x="129780" y="40665"/>
                    </a:lnTo>
                    <a:lnTo>
                      <a:pt x="127365" y="28452"/>
                    </a:lnTo>
                    <a:lnTo>
                      <a:pt x="113273" y="24829"/>
                    </a:lnTo>
                    <a:lnTo>
                      <a:pt x="109381" y="35297"/>
                    </a:lnTo>
                    <a:lnTo>
                      <a:pt x="92873" y="25634"/>
                    </a:lnTo>
                    <a:lnTo>
                      <a:pt x="94349" y="15434"/>
                    </a:lnTo>
                    <a:lnTo>
                      <a:pt x="77036" y="12213"/>
                    </a:lnTo>
                    <a:lnTo>
                      <a:pt x="65763" y="134"/>
                    </a:lnTo>
                    <a:lnTo>
                      <a:pt x="55026" y="4160"/>
                    </a:lnTo>
                    <a:lnTo>
                      <a:pt x="49121" y="0"/>
                    </a:lnTo>
                    <a:lnTo>
                      <a:pt x="43215" y="6710"/>
                    </a:lnTo>
                    <a:lnTo>
                      <a:pt x="25903" y="14092"/>
                    </a:lnTo>
                    <a:lnTo>
                      <a:pt x="16374" y="23889"/>
                    </a:lnTo>
                    <a:lnTo>
                      <a:pt x="0" y="31539"/>
                    </a:lnTo>
                    <a:lnTo>
                      <a:pt x="3624" y="41336"/>
                    </a:lnTo>
                    <a:lnTo>
                      <a:pt x="6308" y="57039"/>
                    </a:lnTo>
                    <a:lnTo>
                      <a:pt x="18253" y="65762"/>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1" name="Graphique 3">
              <a:extLst>
                <a:ext uri="{FF2B5EF4-FFF2-40B4-BE49-F238E27FC236}">
                  <a16:creationId xmlns:a16="http://schemas.microsoft.com/office/drawing/2014/main" id="{E4AE7036-A8EC-40D2-816B-0FB4D3F10D65}"/>
                </a:ext>
              </a:extLst>
            </p:cNvPr>
            <p:cNvGrpSpPr/>
            <p:nvPr/>
          </p:nvGrpSpPr>
          <p:grpSpPr>
            <a:xfrm>
              <a:off x="6080104" y="3265712"/>
              <a:ext cx="228021" cy="309083"/>
              <a:chOff x="6080104" y="3265712"/>
              <a:chExt cx="228021" cy="309083"/>
            </a:xfrm>
            <a:solidFill>
              <a:srgbClr val="CECECE"/>
            </a:solidFill>
          </p:grpSpPr>
          <p:sp>
            <p:nvSpPr>
              <p:cNvPr id="798" name="Forme libre : forme 797">
                <a:extLst>
                  <a:ext uri="{FF2B5EF4-FFF2-40B4-BE49-F238E27FC236}">
                    <a16:creationId xmlns:a16="http://schemas.microsoft.com/office/drawing/2014/main" id="{F9BB503C-5A61-4D74-A43F-BC78CE0E2E84}"/>
                  </a:ext>
                </a:extLst>
              </p:cNvPr>
              <p:cNvSpPr/>
              <p:nvPr/>
            </p:nvSpPr>
            <p:spPr>
              <a:xfrm>
                <a:off x="6080104" y="3265712"/>
                <a:ext cx="228021" cy="309083"/>
              </a:xfrm>
              <a:custGeom>
                <a:avLst/>
                <a:gdLst>
                  <a:gd name="connsiteX0" fmla="*/ 112333 w 228021"/>
                  <a:gd name="connsiteY0" fmla="*/ 309084 h 309083"/>
                  <a:gd name="connsiteX1" fmla="*/ 98375 w 228021"/>
                  <a:gd name="connsiteY1" fmla="*/ 297944 h 309083"/>
                  <a:gd name="connsiteX2" fmla="*/ 91262 w 228021"/>
                  <a:gd name="connsiteY2" fmla="*/ 299823 h 309083"/>
                  <a:gd name="connsiteX3" fmla="*/ 90591 w 228021"/>
                  <a:gd name="connsiteY3" fmla="*/ 299555 h 309083"/>
                  <a:gd name="connsiteX4" fmla="*/ 65628 w 228021"/>
                  <a:gd name="connsiteY4" fmla="*/ 289086 h 309083"/>
                  <a:gd name="connsiteX5" fmla="*/ 60797 w 228021"/>
                  <a:gd name="connsiteY5" fmla="*/ 296468 h 309083"/>
                  <a:gd name="connsiteX6" fmla="*/ 36639 w 228021"/>
                  <a:gd name="connsiteY6" fmla="*/ 296200 h 309083"/>
                  <a:gd name="connsiteX7" fmla="*/ 40129 w 228021"/>
                  <a:gd name="connsiteY7" fmla="*/ 267210 h 309083"/>
                  <a:gd name="connsiteX8" fmla="*/ 51536 w 228021"/>
                  <a:gd name="connsiteY8" fmla="*/ 243858 h 309083"/>
                  <a:gd name="connsiteX9" fmla="*/ 17850 w 228021"/>
                  <a:gd name="connsiteY9" fmla="*/ 237282 h 309083"/>
                  <a:gd name="connsiteX10" fmla="*/ 5100 w 228021"/>
                  <a:gd name="connsiteY10" fmla="*/ 226411 h 309083"/>
                  <a:gd name="connsiteX11" fmla="*/ 6577 w 228021"/>
                  <a:gd name="connsiteY11" fmla="*/ 209366 h 309083"/>
                  <a:gd name="connsiteX12" fmla="*/ 1610 w 228021"/>
                  <a:gd name="connsiteY12" fmla="*/ 200643 h 309083"/>
                  <a:gd name="connsiteX13" fmla="*/ 1610 w 228021"/>
                  <a:gd name="connsiteY13" fmla="*/ 199972 h 309083"/>
                  <a:gd name="connsiteX14" fmla="*/ 4429 w 228021"/>
                  <a:gd name="connsiteY14" fmla="*/ 173801 h 309083"/>
                  <a:gd name="connsiteX15" fmla="*/ 0 w 228021"/>
                  <a:gd name="connsiteY15" fmla="*/ 130720 h 309083"/>
                  <a:gd name="connsiteX16" fmla="*/ 15837 w 228021"/>
                  <a:gd name="connsiteY16" fmla="*/ 130720 h 309083"/>
                  <a:gd name="connsiteX17" fmla="*/ 21608 w 228021"/>
                  <a:gd name="connsiteY17" fmla="*/ 116762 h 309083"/>
                  <a:gd name="connsiteX18" fmla="*/ 27513 w 228021"/>
                  <a:gd name="connsiteY18" fmla="*/ 80391 h 309083"/>
                  <a:gd name="connsiteX19" fmla="*/ 22681 w 228021"/>
                  <a:gd name="connsiteY19" fmla="*/ 66165 h 309083"/>
                  <a:gd name="connsiteX20" fmla="*/ 28452 w 228021"/>
                  <a:gd name="connsiteY20" fmla="*/ 55697 h 309083"/>
                  <a:gd name="connsiteX21" fmla="*/ 51402 w 228021"/>
                  <a:gd name="connsiteY21" fmla="*/ 53147 h 309083"/>
                  <a:gd name="connsiteX22" fmla="*/ 55294 w 228021"/>
                  <a:gd name="connsiteY22" fmla="*/ 60797 h 309083"/>
                  <a:gd name="connsiteX23" fmla="*/ 69655 w 228021"/>
                  <a:gd name="connsiteY23" fmla="*/ 43484 h 309083"/>
                  <a:gd name="connsiteX24" fmla="*/ 64152 w 228021"/>
                  <a:gd name="connsiteY24" fmla="*/ 28050 h 309083"/>
                  <a:gd name="connsiteX25" fmla="*/ 62944 w 228021"/>
                  <a:gd name="connsiteY25" fmla="*/ 1074 h 309083"/>
                  <a:gd name="connsiteX26" fmla="*/ 83612 w 228021"/>
                  <a:gd name="connsiteY26" fmla="*/ 7382 h 309083"/>
                  <a:gd name="connsiteX27" fmla="*/ 101328 w 228021"/>
                  <a:gd name="connsiteY27" fmla="*/ 0 h 309083"/>
                  <a:gd name="connsiteX28" fmla="*/ 101865 w 228021"/>
                  <a:gd name="connsiteY28" fmla="*/ 18118 h 309083"/>
                  <a:gd name="connsiteX29" fmla="*/ 126962 w 228021"/>
                  <a:gd name="connsiteY29" fmla="*/ 28050 h 309083"/>
                  <a:gd name="connsiteX30" fmla="*/ 126693 w 228021"/>
                  <a:gd name="connsiteY30" fmla="*/ 41739 h 309083"/>
                  <a:gd name="connsiteX31" fmla="*/ 148972 w 228021"/>
                  <a:gd name="connsiteY31" fmla="*/ 34626 h 309083"/>
                  <a:gd name="connsiteX32" fmla="*/ 163467 w 228021"/>
                  <a:gd name="connsiteY32" fmla="*/ 22413 h 309083"/>
                  <a:gd name="connsiteX33" fmla="*/ 193127 w 228021"/>
                  <a:gd name="connsiteY33" fmla="*/ 40263 h 309083"/>
                  <a:gd name="connsiteX34" fmla="*/ 205206 w 228021"/>
                  <a:gd name="connsiteY34" fmla="*/ 54355 h 309083"/>
                  <a:gd name="connsiteX35" fmla="*/ 211245 w 228021"/>
                  <a:gd name="connsiteY35" fmla="*/ 76231 h 309083"/>
                  <a:gd name="connsiteX36" fmla="*/ 204535 w 228021"/>
                  <a:gd name="connsiteY36" fmla="*/ 86968 h 309083"/>
                  <a:gd name="connsiteX37" fmla="*/ 212990 w 228021"/>
                  <a:gd name="connsiteY37" fmla="*/ 100925 h 309083"/>
                  <a:gd name="connsiteX38" fmla="*/ 219298 w 228021"/>
                  <a:gd name="connsiteY38" fmla="*/ 122936 h 309083"/>
                  <a:gd name="connsiteX39" fmla="*/ 217419 w 228021"/>
                  <a:gd name="connsiteY39" fmla="*/ 136625 h 309083"/>
                  <a:gd name="connsiteX40" fmla="*/ 228022 w 228021"/>
                  <a:gd name="connsiteY40" fmla="*/ 163198 h 309083"/>
                  <a:gd name="connsiteX41" fmla="*/ 214332 w 228021"/>
                  <a:gd name="connsiteY41" fmla="*/ 168432 h 309083"/>
                  <a:gd name="connsiteX42" fmla="*/ 208427 w 228021"/>
                  <a:gd name="connsiteY42" fmla="*/ 164272 h 309083"/>
                  <a:gd name="connsiteX43" fmla="*/ 202521 w 228021"/>
                  <a:gd name="connsiteY43" fmla="*/ 170982 h 309083"/>
                  <a:gd name="connsiteX44" fmla="*/ 185209 w 228021"/>
                  <a:gd name="connsiteY44" fmla="*/ 178364 h 309083"/>
                  <a:gd name="connsiteX45" fmla="*/ 175680 w 228021"/>
                  <a:gd name="connsiteY45" fmla="*/ 188161 h 309083"/>
                  <a:gd name="connsiteX46" fmla="*/ 159306 w 228021"/>
                  <a:gd name="connsiteY46" fmla="*/ 195811 h 309083"/>
                  <a:gd name="connsiteX47" fmla="*/ 162930 w 228021"/>
                  <a:gd name="connsiteY47" fmla="*/ 205608 h 309083"/>
                  <a:gd name="connsiteX48" fmla="*/ 165614 w 228021"/>
                  <a:gd name="connsiteY48" fmla="*/ 221311 h 309083"/>
                  <a:gd name="connsiteX49" fmla="*/ 177559 w 228021"/>
                  <a:gd name="connsiteY49" fmla="*/ 230034 h 309083"/>
                  <a:gd name="connsiteX50" fmla="*/ 192724 w 228021"/>
                  <a:gd name="connsiteY50" fmla="*/ 247482 h 309083"/>
                  <a:gd name="connsiteX51" fmla="*/ 183195 w 228021"/>
                  <a:gd name="connsiteY51" fmla="*/ 266271 h 309083"/>
                  <a:gd name="connsiteX52" fmla="*/ 174874 w 228021"/>
                  <a:gd name="connsiteY52" fmla="*/ 270700 h 309083"/>
                  <a:gd name="connsiteX53" fmla="*/ 178364 w 228021"/>
                  <a:gd name="connsiteY53" fmla="*/ 293918 h 309083"/>
                  <a:gd name="connsiteX54" fmla="*/ 174741 w 228021"/>
                  <a:gd name="connsiteY54" fmla="*/ 303313 h 309083"/>
                  <a:gd name="connsiteX55" fmla="*/ 165480 w 228021"/>
                  <a:gd name="connsiteY55" fmla="*/ 294186 h 309083"/>
                  <a:gd name="connsiteX56" fmla="*/ 154743 w 228021"/>
                  <a:gd name="connsiteY56" fmla="*/ 293247 h 309083"/>
                  <a:gd name="connsiteX57" fmla="*/ 137028 w 228021"/>
                  <a:gd name="connsiteY57" fmla="*/ 299823 h 309083"/>
                  <a:gd name="connsiteX58" fmla="*/ 116225 w 228021"/>
                  <a:gd name="connsiteY58" fmla="*/ 298213 h 3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8021" h="309083">
                    <a:moveTo>
                      <a:pt x="112333" y="309084"/>
                    </a:moveTo>
                    <a:lnTo>
                      <a:pt x="98375" y="297944"/>
                    </a:lnTo>
                    <a:lnTo>
                      <a:pt x="91262" y="299823"/>
                    </a:lnTo>
                    <a:lnTo>
                      <a:pt x="90591" y="299555"/>
                    </a:lnTo>
                    <a:lnTo>
                      <a:pt x="65628" y="289086"/>
                    </a:lnTo>
                    <a:lnTo>
                      <a:pt x="60797" y="296468"/>
                    </a:lnTo>
                    <a:lnTo>
                      <a:pt x="36639" y="296200"/>
                    </a:lnTo>
                    <a:lnTo>
                      <a:pt x="40129" y="267210"/>
                    </a:lnTo>
                    <a:lnTo>
                      <a:pt x="51536" y="243858"/>
                    </a:lnTo>
                    <a:lnTo>
                      <a:pt x="17850" y="237282"/>
                    </a:lnTo>
                    <a:lnTo>
                      <a:pt x="5100" y="226411"/>
                    </a:lnTo>
                    <a:lnTo>
                      <a:pt x="6577" y="209366"/>
                    </a:lnTo>
                    <a:lnTo>
                      <a:pt x="1610" y="200643"/>
                    </a:lnTo>
                    <a:lnTo>
                      <a:pt x="1610" y="199972"/>
                    </a:lnTo>
                    <a:lnTo>
                      <a:pt x="4429" y="173801"/>
                    </a:lnTo>
                    <a:lnTo>
                      <a:pt x="0" y="130720"/>
                    </a:lnTo>
                    <a:lnTo>
                      <a:pt x="15837" y="130720"/>
                    </a:lnTo>
                    <a:lnTo>
                      <a:pt x="21608" y="116762"/>
                    </a:lnTo>
                    <a:lnTo>
                      <a:pt x="27513" y="80391"/>
                    </a:lnTo>
                    <a:lnTo>
                      <a:pt x="22681" y="66165"/>
                    </a:lnTo>
                    <a:lnTo>
                      <a:pt x="28452" y="55697"/>
                    </a:lnTo>
                    <a:lnTo>
                      <a:pt x="51402" y="53147"/>
                    </a:lnTo>
                    <a:lnTo>
                      <a:pt x="55294" y="60797"/>
                    </a:lnTo>
                    <a:lnTo>
                      <a:pt x="69655" y="43484"/>
                    </a:lnTo>
                    <a:lnTo>
                      <a:pt x="64152" y="28050"/>
                    </a:lnTo>
                    <a:lnTo>
                      <a:pt x="62944" y="1074"/>
                    </a:lnTo>
                    <a:lnTo>
                      <a:pt x="83612" y="7382"/>
                    </a:lnTo>
                    <a:lnTo>
                      <a:pt x="101328" y="0"/>
                    </a:lnTo>
                    <a:lnTo>
                      <a:pt x="101865" y="18118"/>
                    </a:lnTo>
                    <a:lnTo>
                      <a:pt x="126962" y="28050"/>
                    </a:lnTo>
                    <a:lnTo>
                      <a:pt x="126693" y="41739"/>
                    </a:lnTo>
                    <a:lnTo>
                      <a:pt x="148972" y="34626"/>
                    </a:lnTo>
                    <a:lnTo>
                      <a:pt x="163467" y="22413"/>
                    </a:lnTo>
                    <a:lnTo>
                      <a:pt x="193127" y="40263"/>
                    </a:lnTo>
                    <a:lnTo>
                      <a:pt x="205206" y="54355"/>
                    </a:lnTo>
                    <a:lnTo>
                      <a:pt x="211245" y="76231"/>
                    </a:lnTo>
                    <a:lnTo>
                      <a:pt x="204535" y="86968"/>
                    </a:lnTo>
                    <a:lnTo>
                      <a:pt x="212990" y="100925"/>
                    </a:lnTo>
                    <a:lnTo>
                      <a:pt x="219298" y="122936"/>
                    </a:lnTo>
                    <a:lnTo>
                      <a:pt x="217419" y="136625"/>
                    </a:lnTo>
                    <a:lnTo>
                      <a:pt x="228022" y="163198"/>
                    </a:lnTo>
                    <a:lnTo>
                      <a:pt x="214332" y="168432"/>
                    </a:lnTo>
                    <a:lnTo>
                      <a:pt x="208427" y="164272"/>
                    </a:lnTo>
                    <a:lnTo>
                      <a:pt x="202521" y="170982"/>
                    </a:lnTo>
                    <a:lnTo>
                      <a:pt x="185209" y="178364"/>
                    </a:lnTo>
                    <a:lnTo>
                      <a:pt x="175680" y="188161"/>
                    </a:lnTo>
                    <a:lnTo>
                      <a:pt x="159306" y="195811"/>
                    </a:lnTo>
                    <a:lnTo>
                      <a:pt x="162930" y="205608"/>
                    </a:lnTo>
                    <a:lnTo>
                      <a:pt x="165614" y="221311"/>
                    </a:lnTo>
                    <a:lnTo>
                      <a:pt x="177559" y="230034"/>
                    </a:lnTo>
                    <a:lnTo>
                      <a:pt x="192724" y="247482"/>
                    </a:lnTo>
                    <a:lnTo>
                      <a:pt x="183195" y="266271"/>
                    </a:lnTo>
                    <a:lnTo>
                      <a:pt x="174874" y="270700"/>
                    </a:lnTo>
                    <a:lnTo>
                      <a:pt x="178364" y="293918"/>
                    </a:lnTo>
                    <a:lnTo>
                      <a:pt x="174741" y="303313"/>
                    </a:lnTo>
                    <a:lnTo>
                      <a:pt x="165480" y="294186"/>
                    </a:lnTo>
                    <a:lnTo>
                      <a:pt x="154743" y="293247"/>
                    </a:lnTo>
                    <a:lnTo>
                      <a:pt x="137028" y="299823"/>
                    </a:lnTo>
                    <a:lnTo>
                      <a:pt x="116225" y="2982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99" name="Forme libre : forme 798">
                <a:extLst>
                  <a:ext uri="{FF2B5EF4-FFF2-40B4-BE49-F238E27FC236}">
                    <a16:creationId xmlns:a16="http://schemas.microsoft.com/office/drawing/2014/main" id="{57EA8B21-5914-4EB0-BC16-A49E49FA59CB}"/>
                  </a:ext>
                </a:extLst>
              </p:cNvPr>
              <p:cNvSpPr/>
              <p:nvPr/>
            </p:nvSpPr>
            <p:spPr>
              <a:xfrm>
                <a:off x="6084399" y="3271349"/>
                <a:ext cx="218760" cy="297004"/>
              </a:xfrm>
              <a:custGeom>
                <a:avLst/>
                <a:gdLst>
                  <a:gd name="connsiteX0" fmla="*/ 95020 w 218760"/>
                  <a:gd name="connsiteY0" fmla="*/ 288013 h 297004"/>
                  <a:gd name="connsiteX1" fmla="*/ 106159 w 218760"/>
                  <a:gd name="connsiteY1" fmla="*/ 297005 h 297004"/>
                  <a:gd name="connsiteX2" fmla="*/ 109380 w 218760"/>
                  <a:gd name="connsiteY2" fmla="*/ 288549 h 297004"/>
                  <a:gd name="connsiteX3" fmla="*/ 132196 w 218760"/>
                  <a:gd name="connsiteY3" fmla="*/ 290294 h 297004"/>
                  <a:gd name="connsiteX4" fmla="*/ 149912 w 218760"/>
                  <a:gd name="connsiteY4" fmla="*/ 283718 h 297004"/>
                  <a:gd name="connsiteX5" fmla="*/ 162796 w 218760"/>
                  <a:gd name="connsiteY5" fmla="*/ 284926 h 297004"/>
                  <a:gd name="connsiteX6" fmla="*/ 168969 w 218760"/>
                  <a:gd name="connsiteY6" fmla="*/ 290831 h 297004"/>
                  <a:gd name="connsiteX7" fmla="*/ 170043 w 218760"/>
                  <a:gd name="connsiteY7" fmla="*/ 287878 h 297004"/>
                  <a:gd name="connsiteX8" fmla="*/ 166419 w 218760"/>
                  <a:gd name="connsiteY8" fmla="*/ 263050 h 297004"/>
                  <a:gd name="connsiteX9" fmla="*/ 175948 w 218760"/>
                  <a:gd name="connsiteY9" fmla="*/ 257816 h 297004"/>
                  <a:gd name="connsiteX10" fmla="*/ 183732 w 218760"/>
                  <a:gd name="connsiteY10" fmla="*/ 242381 h 297004"/>
                  <a:gd name="connsiteX11" fmla="*/ 170714 w 218760"/>
                  <a:gd name="connsiteY11" fmla="*/ 227216 h 297004"/>
                  <a:gd name="connsiteX12" fmla="*/ 157696 w 218760"/>
                  <a:gd name="connsiteY12" fmla="*/ 217821 h 297004"/>
                  <a:gd name="connsiteX13" fmla="*/ 155011 w 218760"/>
                  <a:gd name="connsiteY13" fmla="*/ 201045 h 297004"/>
                  <a:gd name="connsiteX14" fmla="*/ 150180 w 218760"/>
                  <a:gd name="connsiteY14" fmla="*/ 188295 h 297004"/>
                  <a:gd name="connsiteX15" fmla="*/ 169372 w 218760"/>
                  <a:gd name="connsiteY15" fmla="*/ 179303 h 297004"/>
                  <a:gd name="connsiteX16" fmla="*/ 179035 w 218760"/>
                  <a:gd name="connsiteY16" fmla="*/ 169372 h 297004"/>
                  <a:gd name="connsiteX17" fmla="*/ 196348 w 218760"/>
                  <a:gd name="connsiteY17" fmla="*/ 161990 h 297004"/>
                  <a:gd name="connsiteX18" fmla="*/ 203327 w 218760"/>
                  <a:gd name="connsiteY18" fmla="*/ 153535 h 297004"/>
                  <a:gd name="connsiteX19" fmla="*/ 210574 w 218760"/>
                  <a:gd name="connsiteY19" fmla="*/ 158501 h 297004"/>
                  <a:gd name="connsiteX20" fmla="*/ 218761 w 218760"/>
                  <a:gd name="connsiteY20" fmla="*/ 155414 h 297004"/>
                  <a:gd name="connsiteX21" fmla="*/ 209232 w 218760"/>
                  <a:gd name="connsiteY21" fmla="*/ 131525 h 297004"/>
                  <a:gd name="connsiteX22" fmla="*/ 211111 w 218760"/>
                  <a:gd name="connsiteY22" fmla="*/ 117567 h 297004"/>
                  <a:gd name="connsiteX23" fmla="*/ 205071 w 218760"/>
                  <a:gd name="connsiteY23" fmla="*/ 96631 h 297004"/>
                  <a:gd name="connsiteX24" fmla="*/ 195677 w 218760"/>
                  <a:gd name="connsiteY24" fmla="*/ 81331 h 297004"/>
                  <a:gd name="connsiteX25" fmla="*/ 202790 w 218760"/>
                  <a:gd name="connsiteY25" fmla="*/ 69923 h 297004"/>
                  <a:gd name="connsiteX26" fmla="*/ 197288 w 218760"/>
                  <a:gd name="connsiteY26" fmla="*/ 50060 h 297004"/>
                  <a:gd name="connsiteX27" fmla="*/ 186148 w 218760"/>
                  <a:gd name="connsiteY27" fmla="*/ 37310 h 297004"/>
                  <a:gd name="connsiteX28" fmla="*/ 159575 w 218760"/>
                  <a:gd name="connsiteY28" fmla="*/ 21473 h 297004"/>
                  <a:gd name="connsiteX29" fmla="*/ 146154 w 218760"/>
                  <a:gd name="connsiteY29" fmla="*/ 32613 h 297004"/>
                  <a:gd name="connsiteX30" fmla="*/ 118506 w 218760"/>
                  <a:gd name="connsiteY30" fmla="*/ 41336 h 297004"/>
                  <a:gd name="connsiteX31" fmla="*/ 118775 w 218760"/>
                  <a:gd name="connsiteY31" fmla="*/ 24963 h 297004"/>
                  <a:gd name="connsiteX32" fmla="*/ 93678 w 218760"/>
                  <a:gd name="connsiteY32" fmla="*/ 15165 h 297004"/>
                  <a:gd name="connsiteX33" fmla="*/ 93275 w 218760"/>
                  <a:gd name="connsiteY33" fmla="*/ 0 h 297004"/>
                  <a:gd name="connsiteX34" fmla="*/ 79452 w 218760"/>
                  <a:gd name="connsiteY34" fmla="*/ 5771 h 297004"/>
                  <a:gd name="connsiteX35" fmla="*/ 62676 w 218760"/>
                  <a:gd name="connsiteY35" fmla="*/ 671 h 297004"/>
                  <a:gd name="connsiteX36" fmla="*/ 63749 w 218760"/>
                  <a:gd name="connsiteY36" fmla="*/ 22010 h 297004"/>
                  <a:gd name="connsiteX37" fmla="*/ 69655 w 218760"/>
                  <a:gd name="connsiteY37" fmla="*/ 38518 h 297004"/>
                  <a:gd name="connsiteX38" fmla="*/ 50194 w 218760"/>
                  <a:gd name="connsiteY38" fmla="*/ 62273 h 297004"/>
                  <a:gd name="connsiteX39" fmla="*/ 44960 w 218760"/>
                  <a:gd name="connsiteY39" fmla="*/ 51536 h 297004"/>
                  <a:gd name="connsiteX40" fmla="*/ 26574 w 218760"/>
                  <a:gd name="connsiteY40" fmla="*/ 53684 h 297004"/>
                  <a:gd name="connsiteX41" fmla="*/ 22681 w 218760"/>
                  <a:gd name="connsiteY41" fmla="*/ 60797 h 297004"/>
                  <a:gd name="connsiteX42" fmla="*/ 27110 w 218760"/>
                  <a:gd name="connsiteY42" fmla="*/ 74486 h 297004"/>
                  <a:gd name="connsiteX43" fmla="*/ 27110 w 218760"/>
                  <a:gd name="connsiteY43" fmla="*/ 74889 h 297004"/>
                  <a:gd name="connsiteX44" fmla="*/ 20937 w 218760"/>
                  <a:gd name="connsiteY44" fmla="*/ 112199 h 297004"/>
                  <a:gd name="connsiteX45" fmla="*/ 14092 w 218760"/>
                  <a:gd name="connsiteY45" fmla="*/ 128975 h 297004"/>
                  <a:gd name="connsiteX46" fmla="*/ 0 w 218760"/>
                  <a:gd name="connsiteY46" fmla="*/ 128975 h 297004"/>
                  <a:gd name="connsiteX47" fmla="*/ 4026 w 218760"/>
                  <a:gd name="connsiteY47" fmla="*/ 168164 h 297004"/>
                  <a:gd name="connsiteX48" fmla="*/ 1208 w 218760"/>
                  <a:gd name="connsiteY48" fmla="*/ 194200 h 297004"/>
                  <a:gd name="connsiteX49" fmla="*/ 6174 w 218760"/>
                  <a:gd name="connsiteY49" fmla="*/ 202790 h 297004"/>
                  <a:gd name="connsiteX50" fmla="*/ 4831 w 218760"/>
                  <a:gd name="connsiteY50" fmla="*/ 219163 h 297004"/>
                  <a:gd name="connsiteX51" fmla="*/ 15300 w 218760"/>
                  <a:gd name="connsiteY51" fmla="*/ 228155 h 297004"/>
                  <a:gd name="connsiteX52" fmla="*/ 52878 w 218760"/>
                  <a:gd name="connsiteY52" fmla="*/ 235403 h 297004"/>
                  <a:gd name="connsiteX53" fmla="*/ 39458 w 218760"/>
                  <a:gd name="connsiteY53" fmla="*/ 262916 h 297004"/>
                  <a:gd name="connsiteX54" fmla="*/ 36639 w 218760"/>
                  <a:gd name="connsiteY54" fmla="*/ 286805 h 297004"/>
                  <a:gd name="connsiteX55" fmla="*/ 54489 w 218760"/>
                  <a:gd name="connsiteY55" fmla="*/ 286939 h 297004"/>
                  <a:gd name="connsiteX56" fmla="*/ 59857 w 218760"/>
                  <a:gd name="connsiteY56" fmla="*/ 278618 h 297004"/>
                  <a:gd name="connsiteX57" fmla="*/ 87236 w 218760"/>
                  <a:gd name="connsiteY57" fmla="*/ 29002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8760" h="297004">
                    <a:moveTo>
                      <a:pt x="95020" y="288013"/>
                    </a:moveTo>
                    <a:lnTo>
                      <a:pt x="106159" y="297005"/>
                    </a:lnTo>
                    <a:lnTo>
                      <a:pt x="109380" y="288549"/>
                    </a:lnTo>
                    <a:lnTo>
                      <a:pt x="132196" y="290294"/>
                    </a:lnTo>
                    <a:lnTo>
                      <a:pt x="149912" y="283718"/>
                    </a:lnTo>
                    <a:lnTo>
                      <a:pt x="162796" y="284926"/>
                    </a:lnTo>
                    <a:lnTo>
                      <a:pt x="168969" y="290831"/>
                    </a:lnTo>
                    <a:lnTo>
                      <a:pt x="170043" y="287878"/>
                    </a:lnTo>
                    <a:lnTo>
                      <a:pt x="166419" y="263050"/>
                    </a:lnTo>
                    <a:lnTo>
                      <a:pt x="175948" y="257816"/>
                    </a:lnTo>
                    <a:lnTo>
                      <a:pt x="183732" y="242381"/>
                    </a:lnTo>
                    <a:lnTo>
                      <a:pt x="170714" y="227216"/>
                    </a:lnTo>
                    <a:lnTo>
                      <a:pt x="157696" y="217821"/>
                    </a:lnTo>
                    <a:lnTo>
                      <a:pt x="155011" y="201045"/>
                    </a:lnTo>
                    <a:lnTo>
                      <a:pt x="150180" y="188295"/>
                    </a:lnTo>
                    <a:lnTo>
                      <a:pt x="169372" y="179303"/>
                    </a:lnTo>
                    <a:lnTo>
                      <a:pt x="179035" y="169372"/>
                    </a:lnTo>
                    <a:lnTo>
                      <a:pt x="196348" y="161990"/>
                    </a:lnTo>
                    <a:lnTo>
                      <a:pt x="203327" y="153535"/>
                    </a:lnTo>
                    <a:lnTo>
                      <a:pt x="210574" y="158501"/>
                    </a:lnTo>
                    <a:lnTo>
                      <a:pt x="218761" y="155414"/>
                    </a:lnTo>
                    <a:lnTo>
                      <a:pt x="209232" y="131525"/>
                    </a:lnTo>
                    <a:lnTo>
                      <a:pt x="211111" y="117567"/>
                    </a:lnTo>
                    <a:lnTo>
                      <a:pt x="205071" y="96631"/>
                    </a:lnTo>
                    <a:lnTo>
                      <a:pt x="195677" y="81331"/>
                    </a:lnTo>
                    <a:lnTo>
                      <a:pt x="202790" y="69923"/>
                    </a:lnTo>
                    <a:lnTo>
                      <a:pt x="197288" y="50060"/>
                    </a:lnTo>
                    <a:lnTo>
                      <a:pt x="186148" y="37310"/>
                    </a:lnTo>
                    <a:lnTo>
                      <a:pt x="159575" y="21473"/>
                    </a:lnTo>
                    <a:lnTo>
                      <a:pt x="146154" y="32613"/>
                    </a:lnTo>
                    <a:lnTo>
                      <a:pt x="118506" y="41336"/>
                    </a:lnTo>
                    <a:lnTo>
                      <a:pt x="118775" y="24963"/>
                    </a:lnTo>
                    <a:lnTo>
                      <a:pt x="93678" y="15165"/>
                    </a:lnTo>
                    <a:lnTo>
                      <a:pt x="93275" y="0"/>
                    </a:lnTo>
                    <a:lnTo>
                      <a:pt x="79452" y="5771"/>
                    </a:lnTo>
                    <a:lnTo>
                      <a:pt x="62676" y="671"/>
                    </a:lnTo>
                    <a:lnTo>
                      <a:pt x="63749" y="22010"/>
                    </a:lnTo>
                    <a:lnTo>
                      <a:pt x="69655" y="38518"/>
                    </a:lnTo>
                    <a:lnTo>
                      <a:pt x="50194" y="62273"/>
                    </a:lnTo>
                    <a:lnTo>
                      <a:pt x="44960" y="51536"/>
                    </a:lnTo>
                    <a:lnTo>
                      <a:pt x="26574" y="53684"/>
                    </a:lnTo>
                    <a:lnTo>
                      <a:pt x="22681" y="60797"/>
                    </a:lnTo>
                    <a:lnTo>
                      <a:pt x="27110" y="74486"/>
                    </a:lnTo>
                    <a:lnTo>
                      <a:pt x="27110" y="74889"/>
                    </a:lnTo>
                    <a:lnTo>
                      <a:pt x="20937" y="112199"/>
                    </a:lnTo>
                    <a:lnTo>
                      <a:pt x="14092" y="128975"/>
                    </a:lnTo>
                    <a:lnTo>
                      <a:pt x="0" y="128975"/>
                    </a:lnTo>
                    <a:lnTo>
                      <a:pt x="4026" y="168164"/>
                    </a:lnTo>
                    <a:lnTo>
                      <a:pt x="1208" y="194200"/>
                    </a:lnTo>
                    <a:lnTo>
                      <a:pt x="6174" y="202790"/>
                    </a:lnTo>
                    <a:lnTo>
                      <a:pt x="4831" y="219163"/>
                    </a:lnTo>
                    <a:lnTo>
                      <a:pt x="15300" y="228155"/>
                    </a:lnTo>
                    <a:lnTo>
                      <a:pt x="52878" y="235403"/>
                    </a:lnTo>
                    <a:lnTo>
                      <a:pt x="39458" y="262916"/>
                    </a:lnTo>
                    <a:lnTo>
                      <a:pt x="36639" y="286805"/>
                    </a:lnTo>
                    <a:lnTo>
                      <a:pt x="54489" y="286939"/>
                    </a:lnTo>
                    <a:lnTo>
                      <a:pt x="59857" y="278618"/>
                    </a:lnTo>
                    <a:lnTo>
                      <a:pt x="87236" y="290026"/>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2" name="Graphique 3">
              <a:extLst>
                <a:ext uri="{FF2B5EF4-FFF2-40B4-BE49-F238E27FC236}">
                  <a16:creationId xmlns:a16="http://schemas.microsoft.com/office/drawing/2014/main" id="{DE5C83B5-4FC4-452D-B6A1-9701446DCF16}"/>
                </a:ext>
              </a:extLst>
            </p:cNvPr>
            <p:cNvGrpSpPr/>
            <p:nvPr/>
          </p:nvGrpSpPr>
          <p:grpSpPr>
            <a:xfrm>
              <a:off x="6962798" y="4578814"/>
              <a:ext cx="45094" cy="50059"/>
              <a:chOff x="6962798" y="4578814"/>
              <a:chExt cx="45094" cy="50059"/>
            </a:xfrm>
            <a:solidFill>
              <a:srgbClr val="CECECE"/>
            </a:solidFill>
          </p:grpSpPr>
          <p:sp>
            <p:nvSpPr>
              <p:cNvPr id="796" name="Forme libre : forme 795">
                <a:extLst>
                  <a:ext uri="{FF2B5EF4-FFF2-40B4-BE49-F238E27FC236}">
                    <a16:creationId xmlns:a16="http://schemas.microsoft.com/office/drawing/2014/main" id="{5D7BA33A-262A-4D1E-BF81-D35227631DEE}"/>
                  </a:ext>
                </a:extLst>
              </p:cNvPr>
              <p:cNvSpPr/>
              <p:nvPr/>
            </p:nvSpPr>
            <p:spPr>
              <a:xfrm>
                <a:off x="6962798" y="4578814"/>
                <a:ext cx="45094" cy="50059"/>
              </a:xfrm>
              <a:custGeom>
                <a:avLst/>
                <a:gdLst>
                  <a:gd name="connsiteX0" fmla="*/ 30063 w 45094"/>
                  <a:gd name="connsiteY0" fmla="*/ 50060 h 50059"/>
                  <a:gd name="connsiteX1" fmla="*/ 23755 w 45094"/>
                  <a:gd name="connsiteY1" fmla="*/ 44960 h 50059"/>
                  <a:gd name="connsiteX2" fmla="*/ 18521 w 45094"/>
                  <a:gd name="connsiteY2" fmla="*/ 46571 h 50059"/>
                  <a:gd name="connsiteX3" fmla="*/ 2684 w 45094"/>
                  <a:gd name="connsiteY3" fmla="*/ 46034 h 50059"/>
                  <a:gd name="connsiteX4" fmla="*/ 2147 w 45094"/>
                  <a:gd name="connsiteY4" fmla="*/ 36639 h 50059"/>
                  <a:gd name="connsiteX5" fmla="*/ 0 w 45094"/>
                  <a:gd name="connsiteY5" fmla="*/ 29258 h 50059"/>
                  <a:gd name="connsiteX6" fmla="*/ 8858 w 45094"/>
                  <a:gd name="connsiteY6" fmla="*/ 16776 h 50059"/>
                  <a:gd name="connsiteX7" fmla="*/ 18387 w 45094"/>
                  <a:gd name="connsiteY7" fmla="*/ 4697 h 50059"/>
                  <a:gd name="connsiteX8" fmla="*/ 29258 w 45094"/>
                  <a:gd name="connsiteY8" fmla="*/ 6845 h 50059"/>
                  <a:gd name="connsiteX9" fmla="*/ 37579 w 45094"/>
                  <a:gd name="connsiteY9" fmla="*/ 0 h 50059"/>
                  <a:gd name="connsiteX10" fmla="*/ 45094 w 45094"/>
                  <a:gd name="connsiteY10" fmla="*/ 9931 h 50059"/>
                  <a:gd name="connsiteX11" fmla="*/ 44155 w 45094"/>
                  <a:gd name="connsiteY11" fmla="*/ 22413 h 50059"/>
                  <a:gd name="connsiteX12" fmla="*/ 32344 w 45094"/>
                  <a:gd name="connsiteY12" fmla="*/ 27379 h 50059"/>
                  <a:gd name="connsiteX13" fmla="*/ 41605 w 45094"/>
                  <a:gd name="connsiteY13" fmla="*/ 33284 h 5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94" h="50059">
                    <a:moveTo>
                      <a:pt x="30063" y="50060"/>
                    </a:moveTo>
                    <a:lnTo>
                      <a:pt x="23755" y="44960"/>
                    </a:lnTo>
                    <a:lnTo>
                      <a:pt x="18521" y="46571"/>
                    </a:lnTo>
                    <a:lnTo>
                      <a:pt x="2684" y="46034"/>
                    </a:lnTo>
                    <a:lnTo>
                      <a:pt x="2147" y="36639"/>
                    </a:lnTo>
                    <a:lnTo>
                      <a:pt x="0" y="29258"/>
                    </a:lnTo>
                    <a:lnTo>
                      <a:pt x="8858" y="16776"/>
                    </a:lnTo>
                    <a:lnTo>
                      <a:pt x="18387" y="4697"/>
                    </a:lnTo>
                    <a:lnTo>
                      <a:pt x="29258" y="6845"/>
                    </a:lnTo>
                    <a:lnTo>
                      <a:pt x="37579" y="0"/>
                    </a:lnTo>
                    <a:lnTo>
                      <a:pt x="45094" y="9931"/>
                    </a:lnTo>
                    <a:lnTo>
                      <a:pt x="44155" y="22413"/>
                    </a:lnTo>
                    <a:lnTo>
                      <a:pt x="32344" y="27379"/>
                    </a:lnTo>
                    <a:lnTo>
                      <a:pt x="41605" y="332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97" name="Forme libre : forme 796">
                <a:extLst>
                  <a:ext uri="{FF2B5EF4-FFF2-40B4-BE49-F238E27FC236}">
                    <a16:creationId xmlns:a16="http://schemas.microsoft.com/office/drawing/2014/main" id="{61ECE92C-A837-445A-8D38-7D23AD7D20E1}"/>
                  </a:ext>
                </a:extLst>
              </p:cNvPr>
              <p:cNvSpPr/>
              <p:nvPr/>
            </p:nvSpPr>
            <p:spPr>
              <a:xfrm>
                <a:off x="6967092" y="4584317"/>
                <a:ext cx="36773" cy="38920"/>
              </a:xfrm>
              <a:custGeom>
                <a:avLst/>
                <a:gdLst>
                  <a:gd name="connsiteX0" fmla="*/ 20265 w 36773"/>
                  <a:gd name="connsiteY0" fmla="*/ 35297 h 38920"/>
                  <a:gd name="connsiteX1" fmla="*/ 24963 w 36773"/>
                  <a:gd name="connsiteY1" fmla="*/ 38921 h 38920"/>
                  <a:gd name="connsiteX2" fmla="*/ 31807 w 36773"/>
                  <a:gd name="connsiteY2" fmla="*/ 28855 h 38920"/>
                  <a:gd name="connsiteX3" fmla="*/ 19729 w 36773"/>
                  <a:gd name="connsiteY3" fmla="*/ 21205 h 38920"/>
                  <a:gd name="connsiteX4" fmla="*/ 36236 w 36773"/>
                  <a:gd name="connsiteY4" fmla="*/ 14226 h 38920"/>
                  <a:gd name="connsiteX5" fmla="*/ 36773 w 36773"/>
                  <a:gd name="connsiteY5" fmla="*/ 5637 h 38920"/>
                  <a:gd name="connsiteX6" fmla="*/ 32613 w 36773"/>
                  <a:gd name="connsiteY6" fmla="*/ 0 h 38920"/>
                  <a:gd name="connsiteX7" fmla="*/ 26037 w 36773"/>
                  <a:gd name="connsiteY7" fmla="*/ 5503 h 38920"/>
                  <a:gd name="connsiteX8" fmla="*/ 15702 w 36773"/>
                  <a:gd name="connsiteY8" fmla="*/ 3355 h 38920"/>
                  <a:gd name="connsiteX9" fmla="*/ 7650 w 36773"/>
                  <a:gd name="connsiteY9" fmla="*/ 13555 h 38920"/>
                  <a:gd name="connsiteX10" fmla="*/ 0 w 36773"/>
                  <a:gd name="connsiteY10" fmla="*/ 24560 h 38920"/>
                  <a:gd name="connsiteX11" fmla="*/ 1610 w 36773"/>
                  <a:gd name="connsiteY11" fmla="*/ 30600 h 38920"/>
                  <a:gd name="connsiteX12" fmla="*/ 2013 w 36773"/>
                  <a:gd name="connsiteY12" fmla="*/ 36773 h 38920"/>
                  <a:gd name="connsiteX13" fmla="*/ 13689 w 36773"/>
                  <a:gd name="connsiteY13" fmla="*/ 37176 h 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73" h="38920">
                    <a:moveTo>
                      <a:pt x="20265" y="35297"/>
                    </a:moveTo>
                    <a:lnTo>
                      <a:pt x="24963" y="38921"/>
                    </a:lnTo>
                    <a:lnTo>
                      <a:pt x="31807" y="28855"/>
                    </a:lnTo>
                    <a:lnTo>
                      <a:pt x="19729" y="21205"/>
                    </a:lnTo>
                    <a:lnTo>
                      <a:pt x="36236" y="14226"/>
                    </a:lnTo>
                    <a:lnTo>
                      <a:pt x="36773" y="5637"/>
                    </a:lnTo>
                    <a:lnTo>
                      <a:pt x="32613" y="0"/>
                    </a:lnTo>
                    <a:lnTo>
                      <a:pt x="26037" y="5503"/>
                    </a:lnTo>
                    <a:lnTo>
                      <a:pt x="15702" y="3355"/>
                    </a:lnTo>
                    <a:lnTo>
                      <a:pt x="7650" y="13555"/>
                    </a:lnTo>
                    <a:lnTo>
                      <a:pt x="0" y="24560"/>
                    </a:lnTo>
                    <a:lnTo>
                      <a:pt x="1610" y="30600"/>
                    </a:lnTo>
                    <a:lnTo>
                      <a:pt x="2013" y="36773"/>
                    </a:lnTo>
                    <a:lnTo>
                      <a:pt x="13689" y="3717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3" name="Graphique 3">
              <a:extLst>
                <a:ext uri="{FF2B5EF4-FFF2-40B4-BE49-F238E27FC236}">
                  <a16:creationId xmlns:a16="http://schemas.microsoft.com/office/drawing/2014/main" id="{432A1D49-C2FE-4789-A0C3-70387A495BE4}"/>
                </a:ext>
              </a:extLst>
            </p:cNvPr>
            <p:cNvGrpSpPr/>
            <p:nvPr/>
          </p:nvGrpSpPr>
          <p:grpSpPr>
            <a:xfrm>
              <a:off x="6132446" y="3142508"/>
              <a:ext cx="117701" cy="137161"/>
              <a:chOff x="6132446" y="3142508"/>
              <a:chExt cx="117701" cy="137161"/>
            </a:xfrm>
            <a:solidFill>
              <a:srgbClr val="CECECE"/>
            </a:solidFill>
          </p:grpSpPr>
          <p:sp>
            <p:nvSpPr>
              <p:cNvPr id="792" name="Forme libre : forme 791">
                <a:extLst>
                  <a:ext uri="{FF2B5EF4-FFF2-40B4-BE49-F238E27FC236}">
                    <a16:creationId xmlns:a16="http://schemas.microsoft.com/office/drawing/2014/main" id="{132D8872-8529-4F23-93E0-BFF48F0CD623}"/>
                  </a:ext>
                </a:extLst>
              </p:cNvPr>
              <p:cNvSpPr/>
              <p:nvPr/>
            </p:nvSpPr>
            <p:spPr>
              <a:xfrm>
                <a:off x="6201698" y="3216726"/>
                <a:ext cx="48449" cy="62944"/>
              </a:xfrm>
              <a:custGeom>
                <a:avLst/>
                <a:gdLst>
                  <a:gd name="connsiteX0" fmla="*/ 32211 w 48449"/>
                  <a:gd name="connsiteY0" fmla="*/ 62944 h 62944"/>
                  <a:gd name="connsiteX1" fmla="*/ 3892 w 48449"/>
                  <a:gd name="connsiteY1" fmla="*/ 36371 h 62944"/>
                  <a:gd name="connsiteX2" fmla="*/ 0 w 48449"/>
                  <a:gd name="connsiteY2" fmla="*/ 16105 h 62944"/>
                  <a:gd name="connsiteX3" fmla="*/ 39592 w 48449"/>
                  <a:gd name="connsiteY3" fmla="*/ 0 h 62944"/>
                  <a:gd name="connsiteX4" fmla="*/ 48450 w 48449"/>
                  <a:gd name="connsiteY4" fmla="*/ 24694 h 6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9" h="62944">
                    <a:moveTo>
                      <a:pt x="32211" y="62944"/>
                    </a:moveTo>
                    <a:lnTo>
                      <a:pt x="3892" y="36371"/>
                    </a:lnTo>
                    <a:lnTo>
                      <a:pt x="0" y="16105"/>
                    </a:lnTo>
                    <a:lnTo>
                      <a:pt x="39592" y="0"/>
                    </a:lnTo>
                    <a:lnTo>
                      <a:pt x="48450" y="2469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93" name="Forme libre : forme 792">
                <a:extLst>
                  <a:ext uri="{FF2B5EF4-FFF2-40B4-BE49-F238E27FC236}">
                    <a16:creationId xmlns:a16="http://schemas.microsoft.com/office/drawing/2014/main" id="{BF379C31-D03C-49E4-8D45-FA2ED22E7B2D}"/>
                  </a:ext>
                </a:extLst>
              </p:cNvPr>
              <p:cNvSpPr/>
              <p:nvPr/>
            </p:nvSpPr>
            <p:spPr>
              <a:xfrm>
                <a:off x="6206127" y="3221826"/>
                <a:ext cx="39860" cy="51267"/>
              </a:xfrm>
              <a:custGeom>
                <a:avLst/>
                <a:gdLst>
                  <a:gd name="connsiteX0" fmla="*/ 2953 w 39860"/>
                  <a:gd name="connsiteY0" fmla="*/ 29257 h 51267"/>
                  <a:gd name="connsiteX1" fmla="*/ 26439 w 39860"/>
                  <a:gd name="connsiteY1" fmla="*/ 51268 h 51267"/>
                  <a:gd name="connsiteX2" fmla="*/ 39860 w 39860"/>
                  <a:gd name="connsiteY2" fmla="*/ 19460 h 51267"/>
                  <a:gd name="connsiteX3" fmla="*/ 32881 w 39860"/>
                  <a:gd name="connsiteY3" fmla="*/ 0 h 51267"/>
                  <a:gd name="connsiteX4" fmla="*/ 0 w 39860"/>
                  <a:gd name="connsiteY4" fmla="*/ 13287 h 5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0" h="51267">
                    <a:moveTo>
                      <a:pt x="2953" y="29257"/>
                    </a:moveTo>
                    <a:lnTo>
                      <a:pt x="26439" y="51268"/>
                    </a:lnTo>
                    <a:lnTo>
                      <a:pt x="39860" y="19460"/>
                    </a:lnTo>
                    <a:lnTo>
                      <a:pt x="32881" y="0"/>
                    </a:lnTo>
                    <a:lnTo>
                      <a:pt x="0" y="13287"/>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94" name="Forme libre : forme 793">
                <a:extLst>
                  <a:ext uri="{FF2B5EF4-FFF2-40B4-BE49-F238E27FC236}">
                    <a16:creationId xmlns:a16="http://schemas.microsoft.com/office/drawing/2014/main" id="{B3188839-1BBD-4146-A99A-FBD1F8927026}"/>
                  </a:ext>
                </a:extLst>
              </p:cNvPr>
              <p:cNvSpPr/>
              <p:nvPr/>
            </p:nvSpPr>
            <p:spPr>
              <a:xfrm>
                <a:off x="6132446" y="3142508"/>
                <a:ext cx="74083" cy="134611"/>
              </a:xfrm>
              <a:custGeom>
                <a:avLst/>
                <a:gdLst>
                  <a:gd name="connsiteX0" fmla="*/ 31405 w 74083"/>
                  <a:gd name="connsiteY0" fmla="*/ 134612 h 134611"/>
                  <a:gd name="connsiteX1" fmla="*/ 11274 w 74083"/>
                  <a:gd name="connsiteY1" fmla="*/ 128438 h 134611"/>
                  <a:gd name="connsiteX2" fmla="*/ 671 w 74083"/>
                  <a:gd name="connsiteY2" fmla="*/ 102938 h 134611"/>
                  <a:gd name="connsiteX3" fmla="*/ 0 w 74083"/>
                  <a:gd name="connsiteY3" fmla="*/ 57441 h 134611"/>
                  <a:gd name="connsiteX4" fmla="*/ 4161 w 74083"/>
                  <a:gd name="connsiteY4" fmla="*/ 44960 h 134611"/>
                  <a:gd name="connsiteX5" fmla="*/ 11810 w 74083"/>
                  <a:gd name="connsiteY5" fmla="*/ 30197 h 134611"/>
                  <a:gd name="connsiteX6" fmla="*/ 33821 w 74083"/>
                  <a:gd name="connsiteY6" fmla="*/ 27379 h 134611"/>
                  <a:gd name="connsiteX7" fmla="*/ 42410 w 74083"/>
                  <a:gd name="connsiteY7" fmla="*/ 14897 h 134611"/>
                  <a:gd name="connsiteX8" fmla="*/ 65494 w 74083"/>
                  <a:gd name="connsiteY8" fmla="*/ 0 h 134611"/>
                  <a:gd name="connsiteX9" fmla="*/ 64286 w 74083"/>
                  <a:gd name="connsiteY9" fmla="*/ 28050 h 134611"/>
                  <a:gd name="connsiteX10" fmla="*/ 57308 w 74083"/>
                  <a:gd name="connsiteY10" fmla="*/ 42276 h 134611"/>
                  <a:gd name="connsiteX11" fmla="*/ 59858 w 74083"/>
                  <a:gd name="connsiteY11" fmla="*/ 53281 h 134611"/>
                  <a:gd name="connsiteX12" fmla="*/ 74084 w 74083"/>
                  <a:gd name="connsiteY12" fmla="*/ 60394 h 134611"/>
                  <a:gd name="connsiteX13" fmla="*/ 66568 w 74083"/>
                  <a:gd name="connsiteY13" fmla="*/ 81062 h 134611"/>
                  <a:gd name="connsiteX14" fmla="*/ 58918 w 74083"/>
                  <a:gd name="connsiteY14" fmla="*/ 75962 h 134611"/>
                  <a:gd name="connsiteX15" fmla="*/ 42544 w 74083"/>
                  <a:gd name="connsiteY15" fmla="*/ 105220 h 134611"/>
                  <a:gd name="connsiteX16" fmla="*/ 49523 w 74083"/>
                  <a:gd name="connsiteY16" fmla="*/ 127096 h 13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083" h="134611">
                    <a:moveTo>
                      <a:pt x="31405" y="134612"/>
                    </a:moveTo>
                    <a:lnTo>
                      <a:pt x="11274" y="128438"/>
                    </a:lnTo>
                    <a:lnTo>
                      <a:pt x="671" y="102938"/>
                    </a:lnTo>
                    <a:lnTo>
                      <a:pt x="0" y="57441"/>
                    </a:lnTo>
                    <a:lnTo>
                      <a:pt x="4161" y="44960"/>
                    </a:lnTo>
                    <a:lnTo>
                      <a:pt x="11810" y="30197"/>
                    </a:lnTo>
                    <a:lnTo>
                      <a:pt x="33821" y="27379"/>
                    </a:lnTo>
                    <a:lnTo>
                      <a:pt x="42410" y="14897"/>
                    </a:lnTo>
                    <a:lnTo>
                      <a:pt x="65494" y="0"/>
                    </a:lnTo>
                    <a:lnTo>
                      <a:pt x="64286" y="28050"/>
                    </a:lnTo>
                    <a:lnTo>
                      <a:pt x="57308" y="42276"/>
                    </a:lnTo>
                    <a:lnTo>
                      <a:pt x="59858" y="53281"/>
                    </a:lnTo>
                    <a:lnTo>
                      <a:pt x="74084" y="60394"/>
                    </a:lnTo>
                    <a:lnTo>
                      <a:pt x="66568" y="81062"/>
                    </a:lnTo>
                    <a:lnTo>
                      <a:pt x="58918" y="75962"/>
                    </a:lnTo>
                    <a:lnTo>
                      <a:pt x="42544" y="105220"/>
                    </a:lnTo>
                    <a:lnTo>
                      <a:pt x="49523" y="12709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95" name="Forme libre : forme 794">
                <a:extLst>
                  <a:ext uri="{FF2B5EF4-FFF2-40B4-BE49-F238E27FC236}">
                    <a16:creationId xmlns:a16="http://schemas.microsoft.com/office/drawing/2014/main" id="{DE871599-3ECC-4D69-8AE4-A56007BE3A90}"/>
                  </a:ext>
                </a:extLst>
              </p:cNvPr>
              <p:cNvSpPr/>
              <p:nvPr/>
            </p:nvSpPr>
            <p:spPr>
              <a:xfrm>
                <a:off x="6136204" y="3149756"/>
                <a:ext cx="65494" cy="123338"/>
              </a:xfrm>
              <a:custGeom>
                <a:avLst/>
                <a:gdLst>
                  <a:gd name="connsiteX0" fmla="*/ 10334 w 65494"/>
                  <a:gd name="connsiteY0" fmla="*/ 118104 h 123338"/>
                  <a:gd name="connsiteX1" fmla="*/ 27513 w 65494"/>
                  <a:gd name="connsiteY1" fmla="*/ 123338 h 123338"/>
                  <a:gd name="connsiteX2" fmla="*/ 41068 w 65494"/>
                  <a:gd name="connsiteY2" fmla="*/ 117701 h 123338"/>
                  <a:gd name="connsiteX3" fmla="*/ 34626 w 65494"/>
                  <a:gd name="connsiteY3" fmla="*/ 97570 h 123338"/>
                  <a:gd name="connsiteX4" fmla="*/ 53818 w 65494"/>
                  <a:gd name="connsiteY4" fmla="*/ 63347 h 123338"/>
                  <a:gd name="connsiteX5" fmla="*/ 60797 w 65494"/>
                  <a:gd name="connsiteY5" fmla="*/ 67910 h 123338"/>
                  <a:gd name="connsiteX6" fmla="*/ 65494 w 65494"/>
                  <a:gd name="connsiteY6" fmla="*/ 55026 h 123338"/>
                  <a:gd name="connsiteX7" fmla="*/ 52878 w 65494"/>
                  <a:gd name="connsiteY7" fmla="*/ 48718 h 123338"/>
                  <a:gd name="connsiteX8" fmla="*/ 49523 w 65494"/>
                  <a:gd name="connsiteY8" fmla="*/ 34626 h 123338"/>
                  <a:gd name="connsiteX9" fmla="*/ 56905 w 65494"/>
                  <a:gd name="connsiteY9" fmla="*/ 19460 h 123338"/>
                  <a:gd name="connsiteX10" fmla="*/ 57710 w 65494"/>
                  <a:gd name="connsiteY10" fmla="*/ 0 h 123338"/>
                  <a:gd name="connsiteX11" fmla="*/ 41068 w 65494"/>
                  <a:gd name="connsiteY11" fmla="*/ 10737 h 123338"/>
                  <a:gd name="connsiteX12" fmla="*/ 32211 w 65494"/>
                  <a:gd name="connsiteY12" fmla="*/ 23755 h 123338"/>
                  <a:gd name="connsiteX13" fmla="*/ 10603 w 65494"/>
                  <a:gd name="connsiteY13" fmla="*/ 26439 h 123338"/>
                  <a:gd name="connsiteX14" fmla="*/ 3892 w 65494"/>
                  <a:gd name="connsiteY14" fmla="*/ 39189 h 123338"/>
                  <a:gd name="connsiteX15" fmla="*/ 0 w 65494"/>
                  <a:gd name="connsiteY15" fmla="*/ 50731 h 123338"/>
                  <a:gd name="connsiteX16" fmla="*/ 671 w 65494"/>
                  <a:gd name="connsiteY16" fmla="*/ 95289 h 12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94" h="123338">
                    <a:moveTo>
                      <a:pt x="10334" y="118104"/>
                    </a:moveTo>
                    <a:lnTo>
                      <a:pt x="27513" y="123338"/>
                    </a:lnTo>
                    <a:lnTo>
                      <a:pt x="41068" y="117701"/>
                    </a:lnTo>
                    <a:lnTo>
                      <a:pt x="34626" y="97570"/>
                    </a:lnTo>
                    <a:lnTo>
                      <a:pt x="53818" y="63347"/>
                    </a:lnTo>
                    <a:lnTo>
                      <a:pt x="60797" y="67910"/>
                    </a:lnTo>
                    <a:lnTo>
                      <a:pt x="65494" y="55026"/>
                    </a:lnTo>
                    <a:lnTo>
                      <a:pt x="52878" y="48718"/>
                    </a:lnTo>
                    <a:lnTo>
                      <a:pt x="49523" y="34626"/>
                    </a:lnTo>
                    <a:lnTo>
                      <a:pt x="56905" y="19460"/>
                    </a:lnTo>
                    <a:lnTo>
                      <a:pt x="57710" y="0"/>
                    </a:lnTo>
                    <a:lnTo>
                      <a:pt x="41068" y="10737"/>
                    </a:lnTo>
                    <a:lnTo>
                      <a:pt x="32211" y="23755"/>
                    </a:lnTo>
                    <a:lnTo>
                      <a:pt x="10603" y="26439"/>
                    </a:lnTo>
                    <a:lnTo>
                      <a:pt x="3892" y="39189"/>
                    </a:lnTo>
                    <a:lnTo>
                      <a:pt x="0" y="50731"/>
                    </a:lnTo>
                    <a:lnTo>
                      <a:pt x="671" y="95289"/>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4" name="Graphique 3">
              <a:extLst>
                <a:ext uri="{FF2B5EF4-FFF2-40B4-BE49-F238E27FC236}">
                  <a16:creationId xmlns:a16="http://schemas.microsoft.com/office/drawing/2014/main" id="{F6F010DD-A992-45CB-8456-1189978F8443}"/>
                </a:ext>
              </a:extLst>
            </p:cNvPr>
            <p:cNvGrpSpPr/>
            <p:nvPr/>
          </p:nvGrpSpPr>
          <p:grpSpPr>
            <a:xfrm>
              <a:off x="4151251" y="4395484"/>
              <a:ext cx="95288" cy="64017"/>
              <a:chOff x="4151251" y="4395484"/>
              <a:chExt cx="95288" cy="64017"/>
            </a:xfrm>
            <a:solidFill>
              <a:srgbClr val="CECECE"/>
            </a:solidFill>
          </p:grpSpPr>
          <p:sp>
            <p:nvSpPr>
              <p:cNvPr id="790" name="Forme libre : forme 789">
                <a:extLst>
                  <a:ext uri="{FF2B5EF4-FFF2-40B4-BE49-F238E27FC236}">
                    <a16:creationId xmlns:a16="http://schemas.microsoft.com/office/drawing/2014/main" id="{F588B206-B3B3-44E6-A7DF-EF3674953CAD}"/>
                  </a:ext>
                </a:extLst>
              </p:cNvPr>
              <p:cNvSpPr/>
              <p:nvPr/>
            </p:nvSpPr>
            <p:spPr>
              <a:xfrm>
                <a:off x="4151251" y="4395484"/>
                <a:ext cx="95288" cy="64017"/>
              </a:xfrm>
              <a:custGeom>
                <a:avLst/>
                <a:gdLst>
                  <a:gd name="connsiteX0" fmla="*/ 17045 w 95288"/>
                  <a:gd name="connsiteY0" fmla="*/ 64018 h 64017"/>
                  <a:gd name="connsiteX1" fmla="*/ 8187 w 95288"/>
                  <a:gd name="connsiteY1" fmla="*/ 58381 h 64017"/>
                  <a:gd name="connsiteX2" fmla="*/ 6710 w 95288"/>
                  <a:gd name="connsiteY2" fmla="*/ 49926 h 64017"/>
                  <a:gd name="connsiteX3" fmla="*/ 7247 w 95288"/>
                  <a:gd name="connsiteY3" fmla="*/ 43350 h 64017"/>
                  <a:gd name="connsiteX4" fmla="*/ 0 w 95288"/>
                  <a:gd name="connsiteY4" fmla="*/ 34626 h 64017"/>
                  <a:gd name="connsiteX5" fmla="*/ 7113 w 95288"/>
                  <a:gd name="connsiteY5" fmla="*/ 29392 h 64017"/>
                  <a:gd name="connsiteX6" fmla="*/ 8858 w 95288"/>
                  <a:gd name="connsiteY6" fmla="*/ 20534 h 64017"/>
                  <a:gd name="connsiteX7" fmla="*/ 6577 w 95288"/>
                  <a:gd name="connsiteY7" fmla="*/ 5905 h 64017"/>
                  <a:gd name="connsiteX8" fmla="*/ 10603 w 95288"/>
                  <a:gd name="connsiteY8" fmla="*/ 0 h 64017"/>
                  <a:gd name="connsiteX9" fmla="*/ 31807 w 95288"/>
                  <a:gd name="connsiteY9" fmla="*/ 268 h 64017"/>
                  <a:gd name="connsiteX10" fmla="*/ 45900 w 95288"/>
                  <a:gd name="connsiteY10" fmla="*/ 6845 h 64017"/>
                  <a:gd name="connsiteX11" fmla="*/ 53281 w 95288"/>
                  <a:gd name="connsiteY11" fmla="*/ 6039 h 64017"/>
                  <a:gd name="connsiteX12" fmla="*/ 57844 w 95288"/>
                  <a:gd name="connsiteY12" fmla="*/ 15300 h 64017"/>
                  <a:gd name="connsiteX13" fmla="*/ 72205 w 95288"/>
                  <a:gd name="connsiteY13" fmla="*/ 14763 h 64017"/>
                  <a:gd name="connsiteX14" fmla="*/ 71399 w 95288"/>
                  <a:gd name="connsiteY14" fmla="*/ 22816 h 64017"/>
                  <a:gd name="connsiteX15" fmla="*/ 81062 w 95288"/>
                  <a:gd name="connsiteY15" fmla="*/ 23621 h 64017"/>
                  <a:gd name="connsiteX16" fmla="*/ 95289 w 95288"/>
                  <a:gd name="connsiteY16" fmla="*/ 34760 h 64017"/>
                  <a:gd name="connsiteX17" fmla="*/ 83881 w 95288"/>
                  <a:gd name="connsiteY17" fmla="*/ 48047 h 64017"/>
                  <a:gd name="connsiteX18" fmla="*/ 71131 w 95288"/>
                  <a:gd name="connsiteY18" fmla="*/ 42007 h 64017"/>
                  <a:gd name="connsiteX19" fmla="*/ 60394 w 95288"/>
                  <a:gd name="connsiteY19" fmla="*/ 42947 h 64017"/>
                  <a:gd name="connsiteX20" fmla="*/ 52878 w 95288"/>
                  <a:gd name="connsiteY20" fmla="*/ 41873 h 64017"/>
                  <a:gd name="connsiteX21" fmla="*/ 48584 w 95288"/>
                  <a:gd name="connsiteY21" fmla="*/ 46436 h 64017"/>
                  <a:gd name="connsiteX22" fmla="*/ 37042 w 95288"/>
                  <a:gd name="connsiteY22" fmla="*/ 48315 h 64017"/>
                  <a:gd name="connsiteX23" fmla="*/ 33552 w 95288"/>
                  <a:gd name="connsiteY23" fmla="*/ 42276 h 64017"/>
                  <a:gd name="connsiteX24" fmla="*/ 27513 w 95288"/>
                  <a:gd name="connsiteY24" fmla="*/ 45094 h 6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288" h="64017">
                    <a:moveTo>
                      <a:pt x="17045" y="64018"/>
                    </a:moveTo>
                    <a:lnTo>
                      <a:pt x="8187" y="58381"/>
                    </a:lnTo>
                    <a:lnTo>
                      <a:pt x="6710" y="49926"/>
                    </a:lnTo>
                    <a:lnTo>
                      <a:pt x="7247" y="43350"/>
                    </a:lnTo>
                    <a:lnTo>
                      <a:pt x="0" y="34626"/>
                    </a:lnTo>
                    <a:lnTo>
                      <a:pt x="7113" y="29392"/>
                    </a:lnTo>
                    <a:lnTo>
                      <a:pt x="8858" y="20534"/>
                    </a:lnTo>
                    <a:lnTo>
                      <a:pt x="6577" y="5905"/>
                    </a:lnTo>
                    <a:lnTo>
                      <a:pt x="10603" y="0"/>
                    </a:lnTo>
                    <a:lnTo>
                      <a:pt x="31807" y="268"/>
                    </a:lnTo>
                    <a:lnTo>
                      <a:pt x="45900" y="6845"/>
                    </a:lnTo>
                    <a:lnTo>
                      <a:pt x="53281" y="6039"/>
                    </a:lnTo>
                    <a:lnTo>
                      <a:pt x="57844" y="15300"/>
                    </a:lnTo>
                    <a:lnTo>
                      <a:pt x="72205" y="14763"/>
                    </a:lnTo>
                    <a:lnTo>
                      <a:pt x="71399" y="22816"/>
                    </a:lnTo>
                    <a:lnTo>
                      <a:pt x="81062" y="23621"/>
                    </a:lnTo>
                    <a:lnTo>
                      <a:pt x="95289" y="34760"/>
                    </a:lnTo>
                    <a:lnTo>
                      <a:pt x="83881" y="48047"/>
                    </a:lnTo>
                    <a:lnTo>
                      <a:pt x="71131" y="42007"/>
                    </a:lnTo>
                    <a:lnTo>
                      <a:pt x="60394" y="42947"/>
                    </a:lnTo>
                    <a:lnTo>
                      <a:pt x="52878" y="41873"/>
                    </a:lnTo>
                    <a:lnTo>
                      <a:pt x="48584" y="46436"/>
                    </a:lnTo>
                    <a:lnTo>
                      <a:pt x="37042" y="48315"/>
                    </a:lnTo>
                    <a:lnTo>
                      <a:pt x="33552" y="42276"/>
                    </a:lnTo>
                    <a:lnTo>
                      <a:pt x="27513" y="4509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91" name="Forme libre : forme 790">
                <a:extLst>
                  <a:ext uri="{FF2B5EF4-FFF2-40B4-BE49-F238E27FC236}">
                    <a16:creationId xmlns:a16="http://schemas.microsoft.com/office/drawing/2014/main" id="{1D6A7FD0-50C6-4806-95E2-D33213E05878}"/>
                  </a:ext>
                </a:extLst>
              </p:cNvPr>
              <p:cNvSpPr/>
              <p:nvPr/>
            </p:nvSpPr>
            <p:spPr>
              <a:xfrm>
                <a:off x="4156754" y="4399242"/>
                <a:ext cx="84283" cy="54757"/>
              </a:xfrm>
              <a:custGeom>
                <a:avLst/>
                <a:gdLst>
                  <a:gd name="connsiteX0" fmla="*/ 6174 w 84283"/>
                  <a:gd name="connsiteY0" fmla="*/ 52342 h 54757"/>
                  <a:gd name="connsiteX1" fmla="*/ 10066 w 84283"/>
                  <a:gd name="connsiteY1" fmla="*/ 54757 h 54757"/>
                  <a:gd name="connsiteX2" fmla="*/ 19326 w 84283"/>
                  <a:gd name="connsiteY2" fmla="*/ 38384 h 54757"/>
                  <a:gd name="connsiteX3" fmla="*/ 29660 w 84283"/>
                  <a:gd name="connsiteY3" fmla="*/ 33552 h 54757"/>
                  <a:gd name="connsiteX4" fmla="*/ 33552 w 84283"/>
                  <a:gd name="connsiteY4" fmla="*/ 40263 h 54757"/>
                  <a:gd name="connsiteX5" fmla="*/ 41202 w 84283"/>
                  <a:gd name="connsiteY5" fmla="*/ 39055 h 54757"/>
                  <a:gd name="connsiteX6" fmla="*/ 45900 w 84283"/>
                  <a:gd name="connsiteY6" fmla="*/ 33955 h 54757"/>
                  <a:gd name="connsiteX7" fmla="*/ 55026 w 84283"/>
                  <a:gd name="connsiteY7" fmla="*/ 35431 h 54757"/>
                  <a:gd name="connsiteX8" fmla="*/ 66434 w 84283"/>
                  <a:gd name="connsiteY8" fmla="*/ 34223 h 54757"/>
                  <a:gd name="connsiteX9" fmla="*/ 77305 w 84283"/>
                  <a:gd name="connsiteY9" fmla="*/ 39457 h 54757"/>
                  <a:gd name="connsiteX10" fmla="*/ 84283 w 84283"/>
                  <a:gd name="connsiteY10" fmla="*/ 31539 h 54757"/>
                  <a:gd name="connsiteX11" fmla="*/ 74084 w 84283"/>
                  <a:gd name="connsiteY11" fmla="*/ 23621 h 54757"/>
                  <a:gd name="connsiteX12" fmla="*/ 61736 w 84283"/>
                  <a:gd name="connsiteY12" fmla="*/ 22547 h 54757"/>
                  <a:gd name="connsiteX13" fmla="*/ 62541 w 84283"/>
                  <a:gd name="connsiteY13" fmla="*/ 15031 h 54757"/>
                  <a:gd name="connsiteX14" fmla="*/ 49926 w 84283"/>
                  <a:gd name="connsiteY14" fmla="*/ 15568 h 54757"/>
                  <a:gd name="connsiteX15" fmla="*/ 45497 w 84283"/>
                  <a:gd name="connsiteY15" fmla="*/ 6308 h 54757"/>
                  <a:gd name="connsiteX16" fmla="*/ 39726 w 84283"/>
                  <a:gd name="connsiteY16" fmla="*/ 6979 h 54757"/>
                  <a:gd name="connsiteX17" fmla="*/ 24963 w 84283"/>
                  <a:gd name="connsiteY17" fmla="*/ 268 h 54757"/>
                  <a:gd name="connsiteX18" fmla="*/ 7113 w 84283"/>
                  <a:gd name="connsiteY18" fmla="*/ 0 h 54757"/>
                  <a:gd name="connsiteX19" fmla="*/ 5100 w 84283"/>
                  <a:gd name="connsiteY19" fmla="*/ 3087 h 54757"/>
                  <a:gd name="connsiteX20" fmla="*/ 7247 w 84283"/>
                  <a:gd name="connsiteY20" fmla="*/ 16910 h 54757"/>
                  <a:gd name="connsiteX21" fmla="*/ 5100 w 84283"/>
                  <a:gd name="connsiteY21" fmla="*/ 27916 h 54757"/>
                  <a:gd name="connsiteX22" fmla="*/ 0 w 84283"/>
                  <a:gd name="connsiteY22" fmla="*/ 31539 h 54757"/>
                  <a:gd name="connsiteX23" fmla="*/ 5637 w 84283"/>
                  <a:gd name="connsiteY23" fmla="*/ 38384 h 54757"/>
                  <a:gd name="connsiteX24" fmla="*/ 5100 w 84283"/>
                  <a:gd name="connsiteY24" fmla="*/ 45899 h 5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283" h="54757">
                    <a:moveTo>
                      <a:pt x="6174" y="52342"/>
                    </a:moveTo>
                    <a:lnTo>
                      <a:pt x="10066" y="54757"/>
                    </a:lnTo>
                    <a:lnTo>
                      <a:pt x="19326" y="38384"/>
                    </a:lnTo>
                    <a:lnTo>
                      <a:pt x="29660" y="33552"/>
                    </a:lnTo>
                    <a:lnTo>
                      <a:pt x="33552" y="40263"/>
                    </a:lnTo>
                    <a:lnTo>
                      <a:pt x="41202" y="39055"/>
                    </a:lnTo>
                    <a:lnTo>
                      <a:pt x="45900" y="33955"/>
                    </a:lnTo>
                    <a:lnTo>
                      <a:pt x="55026" y="35431"/>
                    </a:lnTo>
                    <a:lnTo>
                      <a:pt x="66434" y="34223"/>
                    </a:lnTo>
                    <a:lnTo>
                      <a:pt x="77305" y="39457"/>
                    </a:lnTo>
                    <a:lnTo>
                      <a:pt x="84283" y="31539"/>
                    </a:lnTo>
                    <a:lnTo>
                      <a:pt x="74084" y="23621"/>
                    </a:lnTo>
                    <a:lnTo>
                      <a:pt x="61736" y="22547"/>
                    </a:lnTo>
                    <a:lnTo>
                      <a:pt x="62541" y="15031"/>
                    </a:lnTo>
                    <a:lnTo>
                      <a:pt x="49926" y="15568"/>
                    </a:lnTo>
                    <a:lnTo>
                      <a:pt x="45497" y="6308"/>
                    </a:lnTo>
                    <a:lnTo>
                      <a:pt x="39726" y="6979"/>
                    </a:lnTo>
                    <a:lnTo>
                      <a:pt x="24963" y="268"/>
                    </a:lnTo>
                    <a:lnTo>
                      <a:pt x="7113" y="0"/>
                    </a:lnTo>
                    <a:lnTo>
                      <a:pt x="5100" y="3087"/>
                    </a:lnTo>
                    <a:lnTo>
                      <a:pt x="7247" y="16910"/>
                    </a:lnTo>
                    <a:lnTo>
                      <a:pt x="5100" y="27916"/>
                    </a:lnTo>
                    <a:lnTo>
                      <a:pt x="0" y="31539"/>
                    </a:lnTo>
                    <a:lnTo>
                      <a:pt x="5637" y="38384"/>
                    </a:lnTo>
                    <a:lnTo>
                      <a:pt x="5100" y="4589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5" name="Graphique 3">
              <a:extLst>
                <a:ext uri="{FF2B5EF4-FFF2-40B4-BE49-F238E27FC236}">
                  <a16:creationId xmlns:a16="http://schemas.microsoft.com/office/drawing/2014/main" id="{F150EC08-3F01-4388-8150-D0A12E3CABA3}"/>
                </a:ext>
              </a:extLst>
            </p:cNvPr>
            <p:cNvGrpSpPr/>
            <p:nvPr/>
          </p:nvGrpSpPr>
          <p:grpSpPr>
            <a:xfrm>
              <a:off x="5717203" y="3909782"/>
              <a:ext cx="516570" cy="511336"/>
              <a:chOff x="5717203" y="3909782"/>
              <a:chExt cx="516570" cy="511336"/>
            </a:xfrm>
            <a:solidFill>
              <a:srgbClr val="CECECE"/>
            </a:solidFill>
          </p:grpSpPr>
          <p:sp>
            <p:nvSpPr>
              <p:cNvPr id="788" name="Forme libre : forme 787">
                <a:extLst>
                  <a:ext uri="{FF2B5EF4-FFF2-40B4-BE49-F238E27FC236}">
                    <a16:creationId xmlns:a16="http://schemas.microsoft.com/office/drawing/2014/main" id="{21A7D044-7803-4473-AFFD-61C925BF997B}"/>
                  </a:ext>
                </a:extLst>
              </p:cNvPr>
              <p:cNvSpPr/>
              <p:nvPr/>
            </p:nvSpPr>
            <p:spPr>
              <a:xfrm>
                <a:off x="5717203" y="3909782"/>
                <a:ext cx="516570" cy="511336"/>
              </a:xfrm>
              <a:custGeom>
                <a:avLst/>
                <a:gdLst>
                  <a:gd name="connsiteX0" fmla="*/ 293247 w 516570"/>
                  <a:gd name="connsiteY0" fmla="*/ 511337 h 511336"/>
                  <a:gd name="connsiteX1" fmla="*/ 292844 w 516570"/>
                  <a:gd name="connsiteY1" fmla="*/ 493889 h 511336"/>
                  <a:gd name="connsiteX2" fmla="*/ 282644 w 516570"/>
                  <a:gd name="connsiteY2" fmla="*/ 490132 h 511336"/>
                  <a:gd name="connsiteX3" fmla="*/ 266405 w 516570"/>
                  <a:gd name="connsiteY3" fmla="*/ 482347 h 511336"/>
                  <a:gd name="connsiteX4" fmla="*/ 260499 w 516570"/>
                  <a:gd name="connsiteY4" fmla="*/ 469866 h 511336"/>
                  <a:gd name="connsiteX5" fmla="*/ 177558 w 516570"/>
                  <a:gd name="connsiteY5" fmla="*/ 412425 h 511336"/>
                  <a:gd name="connsiteX6" fmla="*/ 93946 w 516570"/>
                  <a:gd name="connsiteY6" fmla="*/ 353641 h 511336"/>
                  <a:gd name="connsiteX7" fmla="*/ 0 w 516570"/>
                  <a:gd name="connsiteY7" fmla="*/ 286536 h 511336"/>
                  <a:gd name="connsiteX8" fmla="*/ 671 w 516570"/>
                  <a:gd name="connsiteY8" fmla="*/ 280094 h 511336"/>
                  <a:gd name="connsiteX9" fmla="*/ 403 w 516570"/>
                  <a:gd name="connsiteY9" fmla="*/ 244261 h 511336"/>
                  <a:gd name="connsiteX10" fmla="*/ 1342 w 516570"/>
                  <a:gd name="connsiteY10" fmla="*/ 243590 h 511336"/>
                  <a:gd name="connsiteX11" fmla="*/ 41873 w 516570"/>
                  <a:gd name="connsiteY11" fmla="*/ 222653 h 511336"/>
                  <a:gd name="connsiteX12" fmla="*/ 66702 w 516570"/>
                  <a:gd name="connsiteY12" fmla="*/ 218358 h 511336"/>
                  <a:gd name="connsiteX13" fmla="*/ 85894 w 516570"/>
                  <a:gd name="connsiteY13" fmla="*/ 211111 h 511336"/>
                  <a:gd name="connsiteX14" fmla="*/ 95422 w 516570"/>
                  <a:gd name="connsiteY14" fmla="*/ 196751 h 511336"/>
                  <a:gd name="connsiteX15" fmla="*/ 95959 w 516570"/>
                  <a:gd name="connsiteY15" fmla="*/ 196482 h 511336"/>
                  <a:gd name="connsiteX16" fmla="*/ 123740 w 516570"/>
                  <a:gd name="connsiteY16" fmla="*/ 185611 h 511336"/>
                  <a:gd name="connsiteX17" fmla="*/ 124814 w 516570"/>
                  <a:gd name="connsiteY17" fmla="*/ 164004 h 511336"/>
                  <a:gd name="connsiteX18" fmla="*/ 140114 w 516570"/>
                  <a:gd name="connsiteY18" fmla="*/ 161319 h 511336"/>
                  <a:gd name="connsiteX19" fmla="*/ 151388 w 516570"/>
                  <a:gd name="connsiteY19" fmla="*/ 150583 h 511336"/>
                  <a:gd name="connsiteX20" fmla="*/ 151924 w 516570"/>
                  <a:gd name="connsiteY20" fmla="*/ 150583 h 511336"/>
                  <a:gd name="connsiteX21" fmla="*/ 183195 w 516570"/>
                  <a:gd name="connsiteY21" fmla="*/ 145751 h 511336"/>
                  <a:gd name="connsiteX22" fmla="*/ 186819 w 516570"/>
                  <a:gd name="connsiteY22" fmla="*/ 136759 h 511336"/>
                  <a:gd name="connsiteX23" fmla="*/ 180914 w 516570"/>
                  <a:gd name="connsiteY23" fmla="*/ 130988 h 511336"/>
                  <a:gd name="connsiteX24" fmla="*/ 172190 w 516570"/>
                  <a:gd name="connsiteY24" fmla="*/ 99315 h 511336"/>
                  <a:gd name="connsiteX25" fmla="*/ 170714 w 516570"/>
                  <a:gd name="connsiteY25" fmla="*/ 81197 h 511336"/>
                  <a:gd name="connsiteX26" fmla="*/ 160782 w 516570"/>
                  <a:gd name="connsiteY26" fmla="*/ 60797 h 511336"/>
                  <a:gd name="connsiteX27" fmla="*/ 186551 w 516570"/>
                  <a:gd name="connsiteY27" fmla="*/ 43081 h 511336"/>
                  <a:gd name="connsiteX28" fmla="*/ 212990 w 516570"/>
                  <a:gd name="connsiteY28" fmla="*/ 37847 h 511336"/>
                  <a:gd name="connsiteX29" fmla="*/ 228692 w 516570"/>
                  <a:gd name="connsiteY29" fmla="*/ 25231 h 511336"/>
                  <a:gd name="connsiteX30" fmla="*/ 252581 w 516570"/>
                  <a:gd name="connsiteY30" fmla="*/ 15971 h 511336"/>
                  <a:gd name="connsiteX31" fmla="*/ 294857 w 516570"/>
                  <a:gd name="connsiteY31" fmla="*/ 10334 h 511336"/>
                  <a:gd name="connsiteX32" fmla="*/ 336328 w 516570"/>
                  <a:gd name="connsiteY32" fmla="*/ 7784 h 511336"/>
                  <a:gd name="connsiteX33" fmla="*/ 348407 w 516570"/>
                  <a:gd name="connsiteY33" fmla="*/ 12213 h 511336"/>
                  <a:gd name="connsiteX34" fmla="*/ 371759 w 516570"/>
                  <a:gd name="connsiteY34" fmla="*/ 268 h 511336"/>
                  <a:gd name="connsiteX35" fmla="*/ 398869 w 516570"/>
                  <a:gd name="connsiteY35" fmla="*/ 0 h 511336"/>
                  <a:gd name="connsiteX36" fmla="*/ 408935 w 516570"/>
                  <a:gd name="connsiteY36" fmla="*/ 7113 h 511336"/>
                  <a:gd name="connsiteX37" fmla="*/ 427993 w 516570"/>
                  <a:gd name="connsiteY37" fmla="*/ 5100 h 511336"/>
                  <a:gd name="connsiteX38" fmla="*/ 422087 w 516570"/>
                  <a:gd name="connsiteY38" fmla="*/ 23218 h 511336"/>
                  <a:gd name="connsiteX39" fmla="*/ 426114 w 516570"/>
                  <a:gd name="connsiteY39" fmla="*/ 52073 h 511336"/>
                  <a:gd name="connsiteX40" fmla="*/ 420074 w 516570"/>
                  <a:gd name="connsiteY40" fmla="*/ 77841 h 511336"/>
                  <a:gd name="connsiteX41" fmla="*/ 405043 w 516570"/>
                  <a:gd name="connsiteY41" fmla="*/ 94215 h 511336"/>
                  <a:gd name="connsiteX42" fmla="*/ 407056 w 516570"/>
                  <a:gd name="connsiteY42" fmla="*/ 114883 h 511336"/>
                  <a:gd name="connsiteX43" fmla="*/ 427322 w 516570"/>
                  <a:gd name="connsiteY43" fmla="*/ 132330 h 511336"/>
                  <a:gd name="connsiteX44" fmla="*/ 427590 w 516570"/>
                  <a:gd name="connsiteY44" fmla="*/ 139443 h 511336"/>
                  <a:gd name="connsiteX45" fmla="*/ 442621 w 516570"/>
                  <a:gd name="connsiteY45" fmla="*/ 151119 h 511336"/>
                  <a:gd name="connsiteX46" fmla="*/ 453358 w 516570"/>
                  <a:gd name="connsiteY46" fmla="*/ 203461 h 511336"/>
                  <a:gd name="connsiteX47" fmla="*/ 461411 w 516570"/>
                  <a:gd name="connsiteY47" fmla="*/ 228424 h 511336"/>
                  <a:gd name="connsiteX48" fmla="*/ 462753 w 516570"/>
                  <a:gd name="connsiteY48" fmla="*/ 242113 h 511336"/>
                  <a:gd name="connsiteX49" fmla="*/ 462753 w 516570"/>
                  <a:gd name="connsiteY49" fmla="*/ 242382 h 511336"/>
                  <a:gd name="connsiteX50" fmla="*/ 458458 w 516570"/>
                  <a:gd name="connsiteY50" fmla="*/ 264929 h 511336"/>
                  <a:gd name="connsiteX51" fmla="*/ 460203 w 516570"/>
                  <a:gd name="connsiteY51" fmla="*/ 277679 h 511336"/>
                  <a:gd name="connsiteX52" fmla="*/ 457116 w 516570"/>
                  <a:gd name="connsiteY52" fmla="*/ 292844 h 511336"/>
                  <a:gd name="connsiteX53" fmla="*/ 459397 w 516570"/>
                  <a:gd name="connsiteY53" fmla="*/ 310694 h 511336"/>
                  <a:gd name="connsiteX54" fmla="*/ 449869 w 516570"/>
                  <a:gd name="connsiteY54" fmla="*/ 321565 h 511336"/>
                  <a:gd name="connsiteX55" fmla="*/ 463961 w 516570"/>
                  <a:gd name="connsiteY55" fmla="*/ 340757 h 511336"/>
                  <a:gd name="connsiteX56" fmla="*/ 464900 w 516570"/>
                  <a:gd name="connsiteY56" fmla="*/ 352567 h 511336"/>
                  <a:gd name="connsiteX57" fmla="*/ 472684 w 516570"/>
                  <a:gd name="connsiteY57" fmla="*/ 365720 h 511336"/>
                  <a:gd name="connsiteX58" fmla="*/ 483555 w 516570"/>
                  <a:gd name="connsiteY58" fmla="*/ 361157 h 511336"/>
                  <a:gd name="connsiteX59" fmla="*/ 504626 w 516570"/>
                  <a:gd name="connsiteY59" fmla="*/ 374712 h 511336"/>
                  <a:gd name="connsiteX60" fmla="*/ 516571 w 516570"/>
                  <a:gd name="connsiteY60" fmla="*/ 393233 h 511336"/>
                  <a:gd name="connsiteX61" fmla="*/ 430006 w 516570"/>
                  <a:gd name="connsiteY61" fmla="*/ 445037 h 511336"/>
                  <a:gd name="connsiteX62" fmla="*/ 357935 w 516570"/>
                  <a:gd name="connsiteY62" fmla="*/ 496842 h 511336"/>
                  <a:gd name="connsiteX63" fmla="*/ 323175 w 516570"/>
                  <a:gd name="connsiteY63" fmla="*/ 508518 h 51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6570" h="511336">
                    <a:moveTo>
                      <a:pt x="293247" y="511337"/>
                    </a:moveTo>
                    <a:lnTo>
                      <a:pt x="292844" y="493889"/>
                    </a:lnTo>
                    <a:lnTo>
                      <a:pt x="282644" y="490132"/>
                    </a:lnTo>
                    <a:lnTo>
                      <a:pt x="266405" y="482347"/>
                    </a:lnTo>
                    <a:lnTo>
                      <a:pt x="260499" y="469866"/>
                    </a:lnTo>
                    <a:lnTo>
                      <a:pt x="177558" y="412425"/>
                    </a:lnTo>
                    <a:lnTo>
                      <a:pt x="93946" y="353641"/>
                    </a:lnTo>
                    <a:lnTo>
                      <a:pt x="0" y="286536"/>
                    </a:lnTo>
                    <a:lnTo>
                      <a:pt x="671" y="280094"/>
                    </a:lnTo>
                    <a:lnTo>
                      <a:pt x="403" y="244261"/>
                    </a:lnTo>
                    <a:lnTo>
                      <a:pt x="1342" y="243590"/>
                    </a:lnTo>
                    <a:lnTo>
                      <a:pt x="41873" y="222653"/>
                    </a:lnTo>
                    <a:lnTo>
                      <a:pt x="66702" y="218358"/>
                    </a:lnTo>
                    <a:lnTo>
                      <a:pt x="85894" y="211111"/>
                    </a:lnTo>
                    <a:lnTo>
                      <a:pt x="95422" y="196751"/>
                    </a:lnTo>
                    <a:lnTo>
                      <a:pt x="95959" y="196482"/>
                    </a:lnTo>
                    <a:lnTo>
                      <a:pt x="123740" y="185611"/>
                    </a:lnTo>
                    <a:lnTo>
                      <a:pt x="124814" y="164004"/>
                    </a:lnTo>
                    <a:lnTo>
                      <a:pt x="140114" y="161319"/>
                    </a:lnTo>
                    <a:lnTo>
                      <a:pt x="151388" y="150583"/>
                    </a:lnTo>
                    <a:lnTo>
                      <a:pt x="151924" y="150583"/>
                    </a:lnTo>
                    <a:lnTo>
                      <a:pt x="183195" y="145751"/>
                    </a:lnTo>
                    <a:lnTo>
                      <a:pt x="186819" y="136759"/>
                    </a:lnTo>
                    <a:lnTo>
                      <a:pt x="180914" y="130988"/>
                    </a:lnTo>
                    <a:lnTo>
                      <a:pt x="172190" y="99315"/>
                    </a:lnTo>
                    <a:lnTo>
                      <a:pt x="170714" y="81197"/>
                    </a:lnTo>
                    <a:lnTo>
                      <a:pt x="160782" y="60797"/>
                    </a:lnTo>
                    <a:lnTo>
                      <a:pt x="186551" y="43081"/>
                    </a:lnTo>
                    <a:lnTo>
                      <a:pt x="212990" y="37847"/>
                    </a:lnTo>
                    <a:lnTo>
                      <a:pt x="228692" y="25231"/>
                    </a:lnTo>
                    <a:lnTo>
                      <a:pt x="252581" y="15971"/>
                    </a:lnTo>
                    <a:lnTo>
                      <a:pt x="294857" y="10334"/>
                    </a:lnTo>
                    <a:lnTo>
                      <a:pt x="336328" y="7784"/>
                    </a:lnTo>
                    <a:lnTo>
                      <a:pt x="348407" y="12213"/>
                    </a:lnTo>
                    <a:lnTo>
                      <a:pt x="371759" y="268"/>
                    </a:lnTo>
                    <a:lnTo>
                      <a:pt x="398869" y="0"/>
                    </a:lnTo>
                    <a:lnTo>
                      <a:pt x="408935" y="7113"/>
                    </a:lnTo>
                    <a:lnTo>
                      <a:pt x="427993" y="5100"/>
                    </a:lnTo>
                    <a:lnTo>
                      <a:pt x="422087" y="23218"/>
                    </a:lnTo>
                    <a:lnTo>
                      <a:pt x="426114" y="52073"/>
                    </a:lnTo>
                    <a:lnTo>
                      <a:pt x="420074" y="77841"/>
                    </a:lnTo>
                    <a:lnTo>
                      <a:pt x="405043" y="94215"/>
                    </a:lnTo>
                    <a:lnTo>
                      <a:pt x="407056" y="114883"/>
                    </a:lnTo>
                    <a:lnTo>
                      <a:pt x="427322" y="132330"/>
                    </a:lnTo>
                    <a:lnTo>
                      <a:pt x="427590" y="139443"/>
                    </a:lnTo>
                    <a:lnTo>
                      <a:pt x="442621" y="151119"/>
                    </a:lnTo>
                    <a:lnTo>
                      <a:pt x="453358" y="203461"/>
                    </a:lnTo>
                    <a:lnTo>
                      <a:pt x="461411" y="228424"/>
                    </a:lnTo>
                    <a:lnTo>
                      <a:pt x="462753" y="242113"/>
                    </a:lnTo>
                    <a:lnTo>
                      <a:pt x="462753" y="242382"/>
                    </a:lnTo>
                    <a:lnTo>
                      <a:pt x="458458" y="264929"/>
                    </a:lnTo>
                    <a:lnTo>
                      <a:pt x="460203" y="277679"/>
                    </a:lnTo>
                    <a:lnTo>
                      <a:pt x="457116" y="292844"/>
                    </a:lnTo>
                    <a:lnTo>
                      <a:pt x="459397" y="310694"/>
                    </a:lnTo>
                    <a:lnTo>
                      <a:pt x="449869" y="321565"/>
                    </a:lnTo>
                    <a:lnTo>
                      <a:pt x="463961" y="340757"/>
                    </a:lnTo>
                    <a:lnTo>
                      <a:pt x="464900" y="352567"/>
                    </a:lnTo>
                    <a:lnTo>
                      <a:pt x="472684" y="365720"/>
                    </a:lnTo>
                    <a:lnTo>
                      <a:pt x="483555" y="361157"/>
                    </a:lnTo>
                    <a:lnTo>
                      <a:pt x="504626" y="374712"/>
                    </a:lnTo>
                    <a:lnTo>
                      <a:pt x="516571" y="393233"/>
                    </a:lnTo>
                    <a:lnTo>
                      <a:pt x="430006" y="445037"/>
                    </a:lnTo>
                    <a:lnTo>
                      <a:pt x="357935" y="496842"/>
                    </a:lnTo>
                    <a:lnTo>
                      <a:pt x="323175" y="5085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89" name="Forme libre : forme 788">
                <a:extLst>
                  <a:ext uri="{FF2B5EF4-FFF2-40B4-BE49-F238E27FC236}">
                    <a16:creationId xmlns:a16="http://schemas.microsoft.com/office/drawing/2014/main" id="{1F3C01F7-B062-4F90-9EA3-66C2AD003A3B}"/>
                  </a:ext>
                </a:extLst>
              </p:cNvPr>
              <p:cNvSpPr/>
              <p:nvPr/>
            </p:nvSpPr>
            <p:spPr>
              <a:xfrm>
                <a:off x="5721229" y="3913674"/>
                <a:ext cx="507176" cy="503149"/>
              </a:xfrm>
              <a:custGeom>
                <a:avLst/>
                <a:gdLst>
                  <a:gd name="connsiteX0" fmla="*/ 265331 w 507176"/>
                  <a:gd name="connsiteY0" fmla="*/ 475503 h 503149"/>
                  <a:gd name="connsiteX1" fmla="*/ 280094 w 507176"/>
                  <a:gd name="connsiteY1" fmla="*/ 482750 h 503149"/>
                  <a:gd name="connsiteX2" fmla="*/ 292710 w 507176"/>
                  <a:gd name="connsiteY2" fmla="*/ 487313 h 503149"/>
                  <a:gd name="connsiteX3" fmla="*/ 292978 w 507176"/>
                  <a:gd name="connsiteY3" fmla="*/ 503150 h 503149"/>
                  <a:gd name="connsiteX4" fmla="*/ 318344 w 507176"/>
                  <a:gd name="connsiteY4" fmla="*/ 500868 h 503149"/>
                  <a:gd name="connsiteX5" fmla="*/ 352433 w 507176"/>
                  <a:gd name="connsiteY5" fmla="*/ 489326 h 503149"/>
                  <a:gd name="connsiteX6" fmla="*/ 423832 w 507176"/>
                  <a:gd name="connsiteY6" fmla="*/ 437924 h 503149"/>
                  <a:gd name="connsiteX7" fmla="*/ 507176 w 507176"/>
                  <a:gd name="connsiteY7" fmla="*/ 388133 h 503149"/>
                  <a:gd name="connsiteX8" fmla="*/ 497513 w 507176"/>
                  <a:gd name="connsiteY8" fmla="*/ 373235 h 503149"/>
                  <a:gd name="connsiteX9" fmla="*/ 479127 w 507176"/>
                  <a:gd name="connsiteY9" fmla="*/ 361559 h 503149"/>
                  <a:gd name="connsiteX10" fmla="*/ 467047 w 507176"/>
                  <a:gd name="connsiteY10" fmla="*/ 366793 h 503149"/>
                  <a:gd name="connsiteX11" fmla="*/ 457116 w 507176"/>
                  <a:gd name="connsiteY11" fmla="*/ 349346 h 503149"/>
                  <a:gd name="connsiteX12" fmla="*/ 456177 w 507176"/>
                  <a:gd name="connsiteY12" fmla="*/ 338207 h 503149"/>
                  <a:gd name="connsiteX13" fmla="*/ 441011 w 507176"/>
                  <a:gd name="connsiteY13" fmla="*/ 317539 h 503149"/>
                  <a:gd name="connsiteX14" fmla="*/ 451345 w 507176"/>
                  <a:gd name="connsiteY14" fmla="*/ 305594 h 503149"/>
                  <a:gd name="connsiteX15" fmla="*/ 449198 w 507176"/>
                  <a:gd name="connsiteY15" fmla="*/ 288818 h 503149"/>
                  <a:gd name="connsiteX16" fmla="*/ 449198 w 507176"/>
                  <a:gd name="connsiteY16" fmla="*/ 288415 h 503149"/>
                  <a:gd name="connsiteX17" fmla="*/ 452285 w 507176"/>
                  <a:gd name="connsiteY17" fmla="*/ 273652 h 503149"/>
                  <a:gd name="connsiteX18" fmla="*/ 450540 w 507176"/>
                  <a:gd name="connsiteY18" fmla="*/ 260902 h 503149"/>
                  <a:gd name="connsiteX19" fmla="*/ 450674 w 507176"/>
                  <a:gd name="connsiteY19" fmla="*/ 260634 h 503149"/>
                  <a:gd name="connsiteX20" fmla="*/ 454969 w 507176"/>
                  <a:gd name="connsiteY20" fmla="*/ 237953 h 503149"/>
                  <a:gd name="connsiteX21" fmla="*/ 453627 w 507176"/>
                  <a:gd name="connsiteY21" fmla="*/ 225203 h 503149"/>
                  <a:gd name="connsiteX22" fmla="*/ 445708 w 507176"/>
                  <a:gd name="connsiteY22" fmla="*/ 200643 h 503149"/>
                  <a:gd name="connsiteX23" fmla="*/ 435240 w 507176"/>
                  <a:gd name="connsiteY23" fmla="*/ 149375 h 503149"/>
                  <a:gd name="connsiteX24" fmla="*/ 419806 w 507176"/>
                  <a:gd name="connsiteY24" fmla="*/ 137564 h 503149"/>
                  <a:gd name="connsiteX25" fmla="*/ 419538 w 507176"/>
                  <a:gd name="connsiteY25" fmla="*/ 130317 h 503149"/>
                  <a:gd name="connsiteX26" fmla="*/ 399406 w 507176"/>
                  <a:gd name="connsiteY26" fmla="*/ 112870 h 503149"/>
                  <a:gd name="connsiteX27" fmla="*/ 397125 w 507176"/>
                  <a:gd name="connsiteY27" fmla="*/ 88981 h 503149"/>
                  <a:gd name="connsiteX28" fmla="*/ 412559 w 507176"/>
                  <a:gd name="connsiteY28" fmla="*/ 72070 h 503149"/>
                  <a:gd name="connsiteX29" fmla="*/ 418196 w 507176"/>
                  <a:gd name="connsiteY29" fmla="*/ 48047 h 503149"/>
                  <a:gd name="connsiteX30" fmla="*/ 414169 w 507176"/>
                  <a:gd name="connsiteY30" fmla="*/ 19058 h 503149"/>
                  <a:gd name="connsiteX31" fmla="*/ 418464 w 507176"/>
                  <a:gd name="connsiteY31" fmla="*/ 5637 h 503149"/>
                  <a:gd name="connsiteX32" fmla="*/ 403835 w 507176"/>
                  <a:gd name="connsiteY32" fmla="*/ 7247 h 503149"/>
                  <a:gd name="connsiteX33" fmla="*/ 393635 w 507176"/>
                  <a:gd name="connsiteY33" fmla="*/ 0 h 503149"/>
                  <a:gd name="connsiteX34" fmla="*/ 368270 w 507176"/>
                  <a:gd name="connsiteY34" fmla="*/ 268 h 503149"/>
                  <a:gd name="connsiteX35" fmla="*/ 344649 w 507176"/>
                  <a:gd name="connsiteY35" fmla="*/ 12481 h 503149"/>
                  <a:gd name="connsiteX36" fmla="*/ 331765 w 507176"/>
                  <a:gd name="connsiteY36" fmla="*/ 7784 h 503149"/>
                  <a:gd name="connsiteX37" fmla="*/ 291234 w 507176"/>
                  <a:gd name="connsiteY37" fmla="*/ 10334 h 503149"/>
                  <a:gd name="connsiteX38" fmla="*/ 249495 w 507176"/>
                  <a:gd name="connsiteY38" fmla="*/ 15837 h 503149"/>
                  <a:gd name="connsiteX39" fmla="*/ 226411 w 507176"/>
                  <a:gd name="connsiteY39" fmla="*/ 24829 h 503149"/>
                  <a:gd name="connsiteX40" fmla="*/ 210171 w 507176"/>
                  <a:gd name="connsiteY40" fmla="*/ 37713 h 503149"/>
                  <a:gd name="connsiteX41" fmla="*/ 183732 w 507176"/>
                  <a:gd name="connsiteY41" fmla="*/ 42813 h 503149"/>
                  <a:gd name="connsiteX42" fmla="*/ 161588 w 507176"/>
                  <a:gd name="connsiteY42" fmla="*/ 58247 h 503149"/>
                  <a:gd name="connsiteX43" fmla="*/ 170446 w 507176"/>
                  <a:gd name="connsiteY43" fmla="*/ 76633 h 503149"/>
                  <a:gd name="connsiteX44" fmla="*/ 171922 w 507176"/>
                  <a:gd name="connsiteY44" fmla="*/ 94752 h 503149"/>
                  <a:gd name="connsiteX45" fmla="*/ 180243 w 507176"/>
                  <a:gd name="connsiteY45" fmla="*/ 124949 h 503149"/>
                  <a:gd name="connsiteX46" fmla="*/ 187356 w 507176"/>
                  <a:gd name="connsiteY46" fmla="*/ 131793 h 503149"/>
                  <a:gd name="connsiteX47" fmla="*/ 181988 w 507176"/>
                  <a:gd name="connsiteY47" fmla="*/ 145348 h 503149"/>
                  <a:gd name="connsiteX48" fmla="*/ 149106 w 507176"/>
                  <a:gd name="connsiteY48" fmla="*/ 150314 h 503149"/>
                  <a:gd name="connsiteX49" fmla="*/ 137833 w 507176"/>
                  <a:gd name="connsiteY49" fmla="*/ 161051 h 503149"/>
                  <a:gd name="connsiteX50" fmla="*/ 124546 w 507176"/>
                  <a:gd name="connsiteY50" fmla="*/ 163332 h 503149"/>
                  <a:gd name="connsiteX51" fmla="*/ 123473 w 507176"/>
                  <a:gd name="connsiteY51" fmla="*/ 184403 h 503149"/>
                  <a:gd name="connsiteX52" fmla="*/ 93946 w 507176"/>
                  <a:gd name="connsiteY52" fmla="*/ 195945 h 503149"/>
                  <a:gd name="connsiteX53" fmla="*/ 84418 w 507176"/>
                  <a:gd name="connsiteY53" fmla="*/ 210306 h 503149"/>
                  <a:gd name="connsiteX54" fmla="*/ 83881 w 507176"/>
                  <a:gd name="connsiteY54" fmla="*/ 210574 h 503149"/>
                  <a:gd name="connsiteX55" fmla="*/ 63615 w 507176"/>
                  <a:gd name="connsiteY55" fmla="*/ 218090 h 503149"/>
                  <a:gd name="connsiteX56" fmla="*/ 38786 w 507176"/>
                  <a:gd name="connsiteY56" fmla="*/ 222519 h 503149"/>
                  <a:gd name="connsiteX57" fmla="*/ 134 w 507176"/>
                  <a:gd name="connsiteY57" fmla="*/ 242650 h 503149"/>
                  <a:gd name="connsiteX58" fmla="*/ 403 w 507176"/>
                  <a:gd name="connsiteY58" fmla="*/ 276471 h 503149"/>
                  <a:gd name="connsiteX59" fmla="*/ 0 w 507176"/>
                  <a:gd name="connsiteY59" fmla="*/ 280900 h 503149"/>
                  <a:gd name="connsiteX60" fmla="*/ 92202 w 507176"/>
                  <a:gd name="connsiteY60" fmla="*/ 346662 h 503149"/>
                  <a:gd name="connsiteX61" fmla="*/ 175680 w 507176"/>
                  <a:gd name="connsiteY61" fmla="*/ 405311 h 503149"/>
                  <a:gd name="connsiteX62" fmla="*/ 259560 w 507176"/>
                  <a:gd name="connsiteY62" fmla="*/ 463424 h 5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7176" h="503149">
                    <a:moveTo>
                      <a:pt x="265331" y="475503"/>
                    </a:moveTo>
                    <a:lnTo>
                      <a:pt x="280094" y="482750"/>
                    </a:lnTo>
                    <a:lnTo>
                      <a:pt x="292710" y="487313"/>
                    </a:lnTo>
                    <a:lnTo>
                      <a:pt x="292978" y="503150"/>
                    </a:lnTo>
                    <a:lnTo>
                      <a:pt x="318344" y="500868"/>
                    </a:lnTo>
                    <a:lnTo>
                      <a:pt x="352433" y="489326"/>
                    </a:lnTo>
                    <a:lnTo>
                      <a:pt x="423832" y="437924"/>
                    </a:lnTo>
                    <a:lnTo>
                      <a:pt x="507176" y="388133"/>
                    </a:lnTo>
                    <a:lnTo>
                      <a:pt x="497513" y="373235"/>
                    </a:lnTo>
                    <a:lnTo>
                      <a:pt x="479127" y="361559"/>
                    </a:lnTo>
                    <a:lnTo>
                      <a:pt x="467047" y="366793"/>
                    </a:lnTo>
                    <a:lnTo>
                      <a:pt x="457116" y="349346"/>
                    </a:lnTo>
                    <a:lnTo>
                      <a:pt x="456177" y="338207"/>
                    </a:lnTo>
                    <a:lnTo>
                      <a:pt x="441011" y="317539"/>
                    </a:lnTo>
                    <a:lnTo>
                      <a:pt x="451345" y="305594"/>
                    </a:lnTo>
                    <a:lnTo>
                      <a:pt x="449198" y="288818"/>
                    </a:lnTo>
                    <a:lnTo>
                      <a:pt x="449198" y="288415"/>
                    </a:lnTo>
                    <a:lnTo>
                      <a:pt x="452285" y="273652"/>
                    </a:lnTo>
                    <a:lnTo>
                      <a:pt x="450540" y="260902"/>
                    </a:lnTo>
                    <a:lnTo>
                      <a:pt x="450674" y="260634"/>
                    </a:lnTo>
                    <a:lnTo>
                      <a:pt x="454969" y="237953"/>
                    </a:lnTo>
                    <a:lnTo>
                      <a:pt x="453627" y="225203"/>
                    </a:lnTo>
                    <a:lnTo>
                      <a:pt x="445708" y="200643"/>
                    </a:lnTo>
                    <a:lnTo>
                      <a:pt x="435240" y="149375"/>
                    </a:lnTo>
                    <a:lnTo>
                      <a:pt x="419806" y="137564"/>
                    </a:lnTo>
                    <a:lnTo>
                      <a:pt x="419538" y="130317"/>
                    </a:lnTo>
                    <a:lnTo>
                      <a:pt x="399406" y="112870"/>
                    </a:lnTo>
                    <a:lnTo>
                      <a:pt x="397125" y="88981"/>
                    </a:lnTo>
                    <a:lnTo>
                      <a:pt x="412559" y="72070"/>
                    </a:lnTo>
                    <a:lnTo>
                      <a:pt x="418196" y="48047"/>
                    </a:lnTo>
                    <a:lnTo>
                      <a:pt x="414169" y="19058"/>
                    </a:lnTo>
                    <a:lnTo>
                      <a:pt x="418464" y="5637"/>
                    </a:lnTo>
                    <a:lnTo>
                      <a:pt x="403835" y="7247"/>
                    </a:lnTo>
                    <a:lnTo>
                      <a:pt x="393635" y="0"/>
                    </a:lnTo>
                    <a:lnTo>
                      <a:pt x="368270" y="268"/>
                    </a:lnTo>
                    <a:lnTo>
                      <a:pt x="344649" y="12481"/>
                    </a:lnTo>
                    <a:lnTo>
                      <a:pt x="331765" y="7784"/>
                    </a:lnTo>
                    <a:lnTo>
                      <a:pt x="291234" y="10334"/>
                    </a:lnTo>
                    <a:lnTo>
                      <a:pt x="249495" y="15837"/>
                    </a:lnTo>
                    <a:lnTo>
                      <a:pt x="226411" y="24829"/>
                    </a:lnTo>
                    <a:lnTo>
                      <a:pt x="210171" y="37713"/>
                    </a:lnTo>
                    <a:lnTo>
                      <a:pt x="183732" y="42813"/>
                    </a:lnTo>
                    <a:lnTo>
                      <a:pt x="161588" y="58247"/>
                    </a:lnTo>
                    <a:lnTo>
                      <a:pt x="170446" y="76633"/>
                    </a:lnTo>
                    <a:lnTo>
                      <a:pt x="171922" y="94752"/>
                    </a:lnTo>
                    <a:lnTo>
                      <a:pt x="180243" y="124949"/>
                    </a:lnTo>
                    <a:lnTo>
                      <a:pt x="187356" y="131793"/>
                    </a:lnTo>
                    <a:lnTo>
                      <a:pt x="181988" y="145348"/>
                    </a:lnTo>
                    <a:lnTo>
                      <a:pt x="149106" y="150314"/>
                    </a:lnTo>
                    <a:lnTo>
                      <a:pt x="137833" y="161051"/>
                    </a:lnTo>
                    <a:lnTo>
                      <a:pt x="124546" y="163332"/>
                    </a:lnTo>
                    <a:lnTo>
                      <a:pt x="123473" y="184403"/>
                    </a:lnTo>
                    <a:lnTo>
                      <a:pt x="93946" y="195945"/>
                    </a:lnTo>
                    <a:lnTo>
                      <a:pt x="84418" y="210306"/>
                    </a:lnTo>
                    <a:lnTo>
                      <a:pt x="83881" y="210574"/>
                    </a:lnTo>
                    <a:lnTo>
                      <a:pt x="63615" y="218090"/>
                    </a:lnTo>
                    <a:lnTo>
                      <a:pt x="38786" y="222519"/>
                    </a:lnTo>
                    <a:lnTo>
                      <a:pt x="134" y="242650"/>
                    </a:lnTo>
                    <a:lnTo>
                      <a:pt x="403" y="276471"/>
                    </a:lnTo>
                    <a:lnTo>
                      <a:pt x="0" y="280900"/>
                    </a:lnTo>
                    <a:lnTo>
                      <a:pt x="92202" y="346662"/>
                    </a:lnTo>
                    <a:lnTo>
                      <a:pt x="175680" y="405311"/>
                    </a:lnTo>
                    <a:lnTo>
                      <a:pt x="259560" y="46342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6" name="Graphique 3">
              <a:extLst>
                <a:ext uri="{FF2B5EF4-FFF2-40B4-BE49-F238E27FC236}">
                  <a16:creationId xmlns:a16="http://schemas.microsoft.com/office/drawing/2014/main" id="{B942AD0F-4F0D-4080-933A-09FD91EA33E5}"/>
                </a:ext>
              </a:extLst>
            </p:cNvPr>
            <p:cNvGrpSpPr/>
            <p:nvPr/>
          </p:nvGrpSpPr>
          <p:grpSpPr>
            <a:xfrm>
              <a:off x="3928061" y="4860251"/>
              <a:ext cx="146690" cy="160648"/>
              <a:chOff x="3928061" y="4860251"/>
              <a:chExt cx="146690" cy="160648"/>
            </a:xfrm>
            <a:solidFill>
              <a:srgbClr val="CECECE"/>
            </a:solidFill>
          </p:grpSpPr>
          <p:sp>
            <p:nvSpPr>
              <p:cNvPr id="786" name="Forme libre : forme 785">
                <a:extLst>
                  <a:ext uri="{FF2B5EF4-FFF2-40B4-BE49-F238E27FC236}">
                    <a16:creationId xmlns:a16="http://schemas.microsoft.com/office/drawing/2014/main" id="{7BF064B6-6FF9-46A7-9111-F48935192E6A}"/>
                  </a:ext>
                </a:extLst>
              </p:cNvPr>
              <p:cNvSpPr/>
              <p:nvPr/>
            </p:nvSpPr>
            <p:spPr>
              <a:xfrm>
                <a:off x="3928061" y="4860251"/>
                <a:ext cx="146690" cy="160648"/>
              </a:xfrm>
              <a:custGeom>
                <a:avLst/>
                <a:gdLst>
                  <a:gd name="connsiteX0" fmla="*/ 46034 w 146690"/>
                  <a:gd name="connsiteY0" fmla="*/ 160648 h 160648"/>
                  <a:gd name="connsiteX1" fmla="*/ 34894 w 146690"/>
                  <a:gd name="connsiteY1" fmla="*/ 147362 h 160648"/>
                  <a:gd name="connsiteX2" fmla="*/ 25903 w 146690"/>
                  <a:gd name="connsiteY2" fmla="*/ 144946 h 160648"/>
                  <a:gd name="connsiteX3" fmla="*/ 13958 w 146690"/>
                  <a:gd name="connsiteY3" fmla="*/ 147227 h 160648"/>
                  <a:gd name="connsiteX4" fmla="*/ 13153 w 146690"/>
                  <a:gd name="connsiteY4" fmla="*/ 135014 h 160648"/>
                  <a:gd name="connsiteX5" fmla="*/ 19997 w 146690"/>
                  <a:gd name="connsiteY5" fmla="*/ 129378 h 160648"/>
                  <a:gd name="connsiteX6" fmla="*/ 17179 w 146690"/>
                  <a:gd name="connsiteY6" fmla="*/ 119446 h 160648"/>
                  <a:gd name="connsiteX7" fmla="*/ 30197 w 146690"/>
                  <a:gd name="connsiteY7" fmla="*/ 101194 h 160648"/>
                  <a:gd name="connsiteX8" fmla="*/ 26574 w 146690"/>
                  <a:gd name="connsiteY8" fmla="*/ 94215 h 160648"/>
                  <a:gd name="connsiteX9" fmla="*/ 17850 w 146690"/>
                  <a:gd name="connsiteY9" fmla="*/ 104683 h 160648"/>
                  <a:gd name="connsiteX10" fmla="*/ 0 w 146690"/>
                  <a:gd name="connsiteY10" fmla="*/ 91665 h 160648"/>
                  <a:gd name="connsiteX11" fmla="*/ 5771 w 146690"/>
                  <a:gd name="connsiteY11" fmla="*/ 83881 h 160648"/>
                  <a:gd name="connsiteX12" fmla="*/ 1477 w 146690"/>
                  <a:gd name="connsiteY12" fmla="*/ 60931 h 160648"/>
                  <a:gd name="connsiteX13" fmla="*/ 10737 w 146690"/>
                  <a:gd name="connsiteY13" fmla="*/ 56905 h 160648"/>
                  <a:gd name="connsiteX14" fmla="*/ 15032 w 146690"/>
                  <a:gd name="connsiteY14" fmla="*/ 42544 h 160648"/>
                  <a:gd name="connsiteX15" fmla="*/ 24158 w 146690"/>
                  <a:gd name="connsiteY15" fmla="*/ 26842 h 160648"/>
                  <a:gd name="connsiteX16" fmla="*/ 22279 w 146690"/>
                  <a:gd name="connsiteY16" fmla="*/ 15971 h 160648"/>
                  <a:gd name="connsiteX17" fmla="*/ 37310 w 146690"/>
                  <a:gd name="connsiteY17" fmla="*/ 10200 h 160648"/>
                  <a:gd name="connsiteX18" fmla="*/ 55026 w 146690"/>
                  <a:gd name="connsiteY18" fmla="*/ 0 h 160648"/>
                  <a:gd name="connsiteX19" fmla="*/ 80257 w 146690"/>
                  <a:gd name="connsiteY19" fmla="*/ 14226 h 160648"/>
                  <a:gd name="connsiteX20" fmla="*/ 85357 w 146690"/>
                  <a:gd name="connsiteY20" fmla="*/ 13689 h 160648"/>
                  <a:gd name="connsiteX21" fmla="*/ 91531 w 146690"/>
                  <a:gd name="connsiteY21" fmla="*/ 24560 h 160648"/>
                  <a:gd name="connsiteX22" fmla="*/ 110991 w 146690"/>
                  <a:gd name="connsiteY22" fmla="*/ 27781 h 160648"/>
                  <a:gd name="connsiteX23" fmla="*/ 118507 w 146690"/>
                  <a:gd name="connsiteY23" fmla="*/ 23621 h 160648"/>
                  <a:gd name="connsiteX24" fmla="*/ 131660 w 146690"/>
                  <a:gd name="connsiteY24" fmla="*/ 32344 h 160648"/>
                  <a:gd name="connsiteX25" fmla="*/ 142933 w 146690"/>
                  <a:gd name="connsiteY25" fmla="*/ 38652 h 160648"/>
                  <a:gd name="connsiteX26" fmla="*/ 146691 w 146690"/>
                  <a:gd name="connsiteY26" fmla="*/ 58784 h 160648"/>
                  <a:gd name="connsiteX27" fmla="*/ 138236 w 146690"/>
                  <a:gd name="connsiteY27" fmla="*/ 75828 h 160648"/>
                  <a:gd name="connsiteX28" fmla="*/ 110589 w 146690"/>
                  <a:gd name="connsiteY28" fmla="*/ 101999 h 160648"/>
                  <a:gd name="connsiteX29" fmla="*/ 81465 w 146690"/>
                  <a:gd name="connsiteY29" fmla="*/ 111528 h 160648"/>
                  <a:gd name="connsiteX30" fmla="*/ 66836 w 146690"/>
                  <a:gd name="connsiteY30" fmla="*/ 132196 h 160648"/>
                  <a:gd name="connsiteX31" fmla="*/ 62005 w 146690"/>
                  <a:gd name="connsiteY31" fmla="*/ 149106 h 16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690" h="160648">
                    <a:moveTo>
                      <a:pt x="46034" y="160648"/>
                    </a:moveTo>
                    <a:lnTo>
                      <a:pt x="34894" y="147362"/>
                    </a:lnTo>
                    <a:lnTo>
                      <a:pt x="25903" y="144946"/>
                    </a:lnTo>
                    <a:lnTo>
                      <a:pt x="13958" y="147227"/>
                    </a:lnTo>
                    <a:lnTo>
                      <a:pt x="13153" y="135014"/>
                    </a:lnTo>
                    <a:lnTo>
                      <a:pt x="19997" y="129378"/>
                    </a:lnTo>
                    <a:lnTo>
                      <a:pt x="17179" y="119446"/>
                    </a:lnTo>
                    <a:lnTo>
                      <a:pt x="30197" y="101194"/>
                    </a:lnTo>
                    <a:lnTo>
                      <a:pt x="26574" y="94215"/>
                    </a:lnTo>
                    <a:lnTo>
                      <a:pt x="17850" y="104683"/>
                    </a:lnTo>
                    <a:lnTo>
                      <a:pt x="0" y="91665"/>
                    </a:lnTo>
                    <a:lnTo>
                      <a:pt x="5771" y="83881"/>
                    </a:lnTo>
                    <a:lnTo>
                      <a:pt x="1477" y="60931"/>
                    </a:lnTo>
                    <a:lnTo>
                      <a:pt x="10737" y="56905"/>
                    </a:lnTo>
                    <a:lnTo>
                      <a:pt x="15032" y="42544"/>
                    </a:lnTo>
                    <a:lnTo>
                      <a:pt x="24158" y="26842"/>
                    </a:lnTo>
                    <a:lnTo>
                      <a:pt x="22279" y="15971"/>
                    </a:lnTo>
                    <a:lnTo>
                      <a:pt x="37310" y="10200"/>
                    </a:lnTo>
                    <a:lnTo>
                      <a:pt x="55026" y="0"/>
                    </a:lnTo>
                    <a:lnTo>
                      <a:pt x="80257" y="14226"/>
                    </a:lnTo>
                    <a:lnTo>
                      <a:pt x="85357" y="13689"/>
                    </a:lnTo>
                    <a:lnTo>
                      <a:pt x="91531" y="24560"/>
                    </a:lnTo>
                    <a:lnTo>
                      <a:pt x="110991" y="27781"/>
                    </a:lnTo>
                    <a:lnTo>
                      <a:pt x="118507" y="23621"/>
                    </a:lnTo>
                    <a:lnTo>
                      <a:pt x="131660" y="32344"/>
                    </a:lnTo>
                    <a:lnTo>
                      <a:pt x="142933" y="38652"/>
                    </a:lnTo>
                    <a:lnTo>
                      <a:pt x="146691" y="58784"/>
                    </a:lnTo>
                    <a:lnTo>
                      <a:pt x="138236" y="75828"/>
                    </a:lnTo>
                    <a:lnTo>
                      <a:pt x="110589" y="101999"/>
                    </a:lnTo>
                    <a:lnTo>
                      <a:pt x="81465" y="111528"/>
                    </a:lnTo>
                    <a:lnTo>
                      <a:pt x="66836" y="132196"/>
                    </a:lnTo>
                    <a:lnTo>
                      <a:pt x="62005" y="14910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87" name="Forme libre : forme 786">
                <a:extLst>
                  <a:ext uri="{FF2B5EF4-FFF2-40B4-BE49-F238E27FC236}">
                    <a16:creationId xmlns:a16="http://schemas.microsoft.com/office/drawing/2014/main" id="{7285C816-A362-4C53-9B10-E844ABF679F0}"/>
                  </a:ext>
                </a:extLst>
              </p:cNvPr>
              <p:cNvSpPr/>
              <p:nvPr/>
            </p:nvSpPr>
            <p:spPr>
              <a:xfrm>
                <a:off x="3933430" y="4864545"/>
                <a:ext cx="137295" cy="151119"/>
              </a:xfrm>
              <a:custGeom>
                <a:avLst/>
                <a:gdLst>
                  <a:gd name="connsiteX0" fmla="*/ 20668 w 137295"/>
                  <a:gd name="connsiteY0" fmla="*/ 136759 h 151119"/>
                  <a:gd name="connsiteX1" fmla="*/ 31673 w 137295"/>
                  <a:gd name="connsiteY1" fmla="*/ 139577 h 151119"/>
                  <a:gd name="connsiteX2" fmla="*/ 41336 w 137295"/>
                  <a:gd name="connsiteY2" fmla="*/ 151119 h 151119"/>
                  <a:gd name="connsiteX3" fmla="*/ 53281 w 137295"/>
                  <a:gd name="connsiteY3" fmla="*/ 142396 h 151119"/>
                  <a:gd name="connsiteX4" fmla="*/ 58112 w 137295"/>
                  <a:gd name="connsiteY4" fmla="*/ 125888 h 151119"/>
                  <a:gd name="connsiteX5" fmla="*/ 73681 w 137295"/>
                  <a:gd name="connsiteY5" fmla="*/ 104012 h 151119"/>
                  <a:gd name="connsiteX6" fmla="*/ 103609 w 137295"/>
                  <a:gd name="connsiteY6" fmla="*/ 94215 h 151119"/>
                  <a:gd name="connsiteX7" fmla="*/ 130049 w 137295"/>
                  <a:gd name="connsiteY7" fmla="*/ 68983 h 151119"/>
                  <a:gd name="connsiteX8" fmla="*/ 137296 w 137295"/>
                  <a:gd name="connsiteY8" fmla="*/ 53952 h 151119"/>
                  <a:gd name="connsiteX9" fmla="*/ 134075 w 137295"/>
                  <a:gd name="connsiteY9" fmla="*/ 36773 h 151119"/>
                  <a:gd name="connsiteX10" fmla="*/ 124277 w 137295"/>
                  <a:gd name="connsiteY10" fmla="*/ 31405 h 151119"/>
                  <a:gd name="connsiteX11" fmla="*/ 113004 w 137295"/>
                  <a:gd name="connsiteY11" fmla="*/ 23889 h 151119"/>
                  <a:gd name="connsiteX12" fmla="*/ 106293 w 137295"/>
                  <a:gd name="connsiteY12" fmla="*/ 27513 h 151119"/>
                  <a:gd name="connsiteX13" fmla="*/ 83746 w 137295"/>
                  <a:gd name="connsiteY13" fmla="*/ 23755 h 151119"/>
                  <a:gd name="connsiteX14" fmla="*/ 77975 w 137295"/>
                  <a:gd name="connsiteY14" fmla="*/ 13421 h 151119"/>
                  <a:gd name="connsiteX15" fmla="*/ 73949 w 137295"/>
                  <a:gd name="connsiteY15" fmla="*/ 13824 h 151119"/>
                  <a:gd name="connsiteX16" fmla="*/ 49657 w 137295"/>
                  <a:gd name="connsiteY16" fmla="*/ 0 h 151119"/>
                  <a:gd name="connsiteX17" fmla="*/ 33686 w 137295"/>
                  <a:gd name="connsiteY17" fmla="*/ 9260 h 151119"/>
                  <a:gd name="connsiteX18" fmla="*/ 21205 w 137295"/>
                  <a:gd name="connsiteY18" fmla="*/ 14226 h 151119"/>
                  <a:gd name="connsiteX19" fmla="*/ 22815 w 137295"/>
                  <a:gd name="connsiteY19" fmla="*/ 23218 h 151119"/>
                  <a:gd name="connsiteX20" fmla="*/ 13152 w 137295"/>
                  <a:gd name="connsiteY20" fmla="*/ 39726 h 151119"/>
                  <a:gd name="connsiteX21" fmla="*/ 8455 w 137295"/>
                  <a:gd name="connsiteY21" fmla="*/ 55428 h 151119"/>
                  <a:gd name="connsiteX22" fmla="*/ 403 w 137295"/>
                  <a:gd name="connsiteY22" fmla="*/ 58918 h 151119"/>
                  <a:gd name="connsiteX23" fmla="*/ 4429 w 137295"/>
                  <a:gd name="connsiteY23" fmla="*/ 80525 h 151119"/>
                  <a:gd name="connsiteX24" fmla="*/ 0 w 137295"/>
                  <a:gd name="connsiteY24" fmla="*/ 86565 h 151119"/>
                  <a:gd name="connsiteX25" fmla="*/ 11810 w 137295"/>
                  <a:gd name="connsiteY25" fmla="*/ 95154 h 151119"/>
                  <a:gd name="connsiteX26" fmla="*/ 22010 w 137295"/>
                  <a:gd name="connsiteY26" fmla="*/ 82941 h 151119"/>
                  <a:gd name="connsiteX27" fmla="*/ 29257 w 137295"/>
                  <a:gd name="connsiteY27" fmla="*/ 97302 h 151119"/>
                  <a:gd name="connsiteX28" fmla="*/ 15971 w 137295"/>
                  <a:gd name="connsiteY28" fmla="*/ 115822 h 151119"/>
                  <a:gd name="connsiteX29" fmla="*/ 18924 w 137295"/>
                  <a:gd name="connsiteY29" fmla="*/ 126559 h 151119"/>
                  <a:gd name="connsiteX30" fmla="*/ 11676 w 137295"/>
                  <a:gd name="connsiteY30" fmla="*/ 132464 h 151119"/>
                  <a:gd name="connsiteX31" fmla="*/ 12079 w 137295"/>
                  <a:gd name="connsiteY31" fmla="*/ 138370 h 1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7295" h="151119">
                    <a:moveTo>
                      <a:pt x="20668" y="136759"/>
                    </a:moveTo>
                    <a:lnTo>
                      <a:pt x="31673" y="139577"/>
                    </a:lnTo>
                    <a:lnTo>
                      <a:pt x="41336" y="151119"/>
                    </a:lnTo>
                    <a:lnTo>
                      <a:pt x="53281" y="142396"/>
                    </a:lnTo>
                    <a:lnTo>
                      <a:pt x="58112" y="125888"/>
                    </a:lnTo>
                    <a:lnTo>
                      <a:pt x="73681" y="104012"/>
                    </a:lnTo>
                    <a:lnTo>
                      <a:pt x="103609" y="94215"/>
                    </a:lnTo>
                    <a:lnTo>
                      <a:pt x="130049" y="68983"/>
                    </a:lnTo>
                    <a:lnTo>
                      <a:pt x="137296" y="53952"/>
                    </a:lnTo>
                    <a:lnTo>
                      <a:pt x="134075" y="36773"/>
                    </a:lnTo>
                    <a:lnTo>
                      <a:pt x="124277" y="31405"/>
                    </a:lnTo>
                    <a:lnTo>
                      <a:pt x="113004" y="23889"/>
                    </a:lnTo>
                    <a:lnTo>
                      <a:pt x="106293" y="27513"/>
                    </a:lnTo>
                    <a:lnTo>
                      <a:pt x="83746" y="23755"/>
                    </a:lnTo>
                    <a:lnTo>
                      <a:pt x="77975" y="13421"/>
                    </a:lnTo>
                    <a:lnTo>
                      <a:pt x="73949" y="13824"/>
                    </a:lnTo>
                    <a:lnTo>
                      <a:pt x="49657" y="0"/>
                    </a:lnTo>
                    <a:lnTo>
                      <a:pt x="33686" y="9260"/>
                    </a:lnTo>
                    <a:lnTo>
                      <a:pt x="21205" y="14226"/>
                    </a:lnTo>
                    <a:lnTo>
                      <a:pt x="22815" y="23218"/>
                    </a:lnTo>
                    <a:lnTo>
                      <a:pt x="13152" y="39726"/>
                    </a:lnTo>
                    <a:lnTo>
                      <a:pt x="8455" y="55428"/>
                    </a:lnTo>
                    <a:lnTo>
                      <a:pt x="403" y="58918"/>
                    </a:lnTo>
                    <a:lnTo>
                      <a:pt x="4429" y="80525"/>
                    </a:lnTo>
                    <a:lnTo>
                      <a:pt x="0" y="86565"/>
                    </a:lnTo>
                    <a:lnTo>
                      <a:pt x="11810" y="95154"/>
                    </a:lnTo>
                    <a:lnTo>
                      <a:pt x="22010" y="82941"/>
                    </a:lnTo>
                    <a:lnTo>
                      <a:pt x="29257" y="97302"/>
                    </a:lnTo>
                    <a:lnTo>
                      <a:pt x="15971" y="115822"/>
                    </a:lnTo>
                    <a:lnTo>
                      <a:pt x="18924" y="126559"/>
                    </a:lnTo>
                    <a:lnTo>
                      <a:pt x="11676" y="132464"/>
                    </a:lnTo>
                    <a:lnTo>
                      <a:pt x="12079" y="13837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7" name="Graphique 3">
              <a:extLst>
                <a:ext uri="{FF2B5EF4-FFF2-40B4-BE49-F238E27FC236}">
                  <a16:creationId xmlns:a16="http://schemas.microsoft.com/office/drawing/2014/main" id="{D5C6ADB5-5D17-4C0C-B862-6DDF5FCA9761}"/>
                </a:ext>
              </a:extLst>
            </p:cNvPr>
            <p:cNvGrpSpPr/>
            <p:nvPr/>
          </p:nvGrpSpPr>
          <p:grpSpPr>
            <a:xfrm>
              <a:off x="6509573" y="3054736"/>
              <a:ext cx="122801" cy="105085"/>
              <a:chOff x="6509573" y="3054736"/>
              <a:chExt cx="122801" cy="105085"/>
            </a:xfrm>
            <a:solidFill>
              <a:srgbClr val="CECECE"/>
            </a:solidFill>
          </p:grpSpPr>
          <p:sp>
            <p:nvSpPr>
              <p:cNvPr id="784" name="Forme libre : forme 783">
                <a:extLst>
                  <a:ext uri="{FF2B5EF4-FFF2-40B4-BE49-F238E27FC236}">
                    <a16:creationId xmlns:a16="http://schemas.microsoft.com/office/drawing/2014/main" id="{FB1AA54A-8874-4EF4-AC24-793B1FD8AE22}"/>
                  </a:ext>
                </a:extLst>
              </p:cNvPr>
              <p:cNvSpPr/>
              <p:nvPr/>
            </p:nvSpPr>
            <p:spPr>
              <a:xfrm>
                <a:off x="6509573" y="3054736"/>
                <a:ext cx="122801" cy="105085"/>
              </a:xfrm>
              <a:custGeom>
                <a:avLst/>
                <a:gdLst>
                  <a:gd name="connsiteX0" fmla="*/ 100791 w 122801"/>
                  <a:gd name="connsiteY0" fmla="*/ 105086 h 105085"/>
                  <a:gd name="connsiteX1" fmla="*/ 78647 w 122801"/>
                  <a:gd name="connsiteY1" fmla="*/ 104951 h 105085"/>
                  <a:gd name="connsiteX2" fmla="*/ 56771 w 122801"/>
                  <a:gd name="connsiteY2" fmla="*/ 87504 h 105085"/>
                  <a:gd name="connsiteX3" fmla="*/ 46973 w 122801"/>
                  <a:gd name="connsiteY3" fmla="*/ 82270 h 105085"/>
                  <a:gd name="connsiteX4" fmla="*/ 23889 w 122801"/>
                  <a:gd name="connsiteY4" fmla="*/ 91396 h 105085"/>
                  <a:gd name="connsiteX5" fmla="*/ 26708 w 122801"/>
                  <a:gd name="connsiteY5" fmla="*/ 64689 h 105085"/>
                  <a:gd name="connsiteX6" fmla="*/ 19595 w 122801"/>
                  <a:gd name="connsiteY6" fmla="*/ 69252 h 105085"/>
                  <a:gd name="connsiteX7" fmla="*/ 2282 w 122801"/>
                  <a:gd name="connsiteY7" fmla="*/ 50865 h 105085"/>
                  <a:gd name="connsiteX8" fmla="*/ 0 w 122801"/>
                  <a:gd name="connsiteY8" fmla="*/ 21339 h 105085"/>
                  <a:gd name="connsiteX9" fmla="*/ 32613 w 122801"/>
                  <a:gd name="connsiteY9" fmla="*/ 7381 h 105085"/>
                  <a:gd name="connsiteX10" fmla="*/ 64555 w 122801"/>
                  <a:gd name="connsiteY10" fmla="*/ 0 h 105085"/>
                  <a:gd name="connsiteX11" fmla="*/ 64957 w 122801"/>
                  <a:gd name="connsiteY11" fmla="*/ 134 h 105085"/>
                  <a:gd name="connsiteX12" fmla="*/ 91531 w 122801"/>
                  <a:gd name="connsiteY12" fmla="*/ 8187 h 105085"/>
                  <a:gd name="connsiteX13" fmla="*/ 118104 w 122801"/>
                  <a:gd name="connsiteY13" fmla="*/ 6576 h 105085"/>
                  <a:gd name="connsiteX14" fmla="*/ 122801 w 122801"/>
                  <a:gd name="connsiteY14" fmla="*/ 17179 h 105085"/>
                  <a:gd name="connsiteX15" fmla="*/ 105086 w 122801"/>
                  <a:gd name="connsiteY15" fmla="*/ 45094 h 105085"/>
                  <a:gd name="connsiteX16" fmla="*/ 112333 w 122801"/>
                  <a:gd name="connsiteY16" fmla="*/ 88980 h 10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801" h="105085">
                    <a:moveTo>
                      <a:pt x="100791" y="105086"/>
                    </a:moveTo>
                    <a:lnTo>
                      <a:pt x="78647" y="104951"/>
                    </a:lnTo>
                    <a:lnTo>
                      <a:pt x="56771" y="87504"/>
                    </a:lnTo>
                    <a:lnTo>
                      <a:pt x="46973" y="82270"/>
                    </a:lnTo>
                    <a:lnTo>
                      <a:pt x="23889" y="91396"/>
                    </a:lnTo>
                    <a:lnTo>
                      <a:pt x="26708" y="64689"/>
                    </a:lnTo>
                    <a:lnTo>
                      <a:pt x="19595" y="69252"/>
                    </a:lnTo>
                    <a:lnTo>
                      <a:pt x="2282" y="50865"/>
                    </a:lnTo>
                    <a:lnTo>
                      <a:pt x="0" y="21339"/>
                    </a:lnTo>
                    <a:lnTo>
                      <a:pt x="32613" y="7381"/>
                    </a:lnTo>
                    <a:lnTo>
                      <a:pt x="64555" y="0"/>
                    </a:lnTo>
                    <a:lnTo>
                      <a:pt x="64957" y="134"/>
                    </a:lnTo>
                    <a:lnTo>
                      <a:pt x="91531" y="8187"/>
                    </a:lnTo>
                    <a:lnTo>
                      <a:pt x="118104" y="6576"/>
                    </a:lnTo>
                    <a:lnTo>
                      <a:pt x="122801" y="17179"/>
                    </a:lnTo>
                    <a:lnTo>
                      <a:pt x="105086" y="45094"/>
                    </a:lnTo>
                    <a:lnTo>
                      <a:pt x="112333" y="8898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85" name="Forme libre : forme 784">
                <a:extLst>
                  <a:ext uri="{FF2B5EF4-FFF2-40B4-BE49-F238E27FC236}">
                    <a16:creationId xmlns:a16="http://schemas.microsoft.com/office/drawing/2014/main" id="{9EAD20E4-44FC-42DF-8BD6-93640CEBA659}"/>
                  </a:ext>
                </a:extLst>
              </p:cNvPr>
              <p:cNvSpPr/>
              <p:nvPr/>
            </p:nvSpPr>
            <p:spPr>
              <a:xfrm>
                <a:off x="6513600" y="3058628"/>
                <a:ext cx="114346" cy="97301"/>
              </a:xfrm>
              <a:custGeom>
                <a:avLst/>
                <a:gdLst>
                  <a:gd name="connsiteX0" fmla="*/ 75962 w 114346"/>
                  <a:gd name="connsiteY0" fmla="*/ 97302 h 97301"/>
                  <a:gd name="connsiteX1" fmla="*/ 94752 w 114346"/>
                  <a:gd name="connsiteY1" fmla="*/ 97302 h 97301"/>
                  <a:gd name="connsiteX2" fmla="*/ 104281 w 114346"/>
                  <a:gd name="connsiteY2" fmla="*/ 84149 h 97301"/>
                  <a:gd name="connsiteX3" fmla="*/ 97033 w 114346"/>
                  <a:gd name="connsiteY3" fmla="*/ 40397 h 97301"/>
                  <a:gd name="connsiteX4" fmla="*/ 114346 w 114346"/>
                  <a:gd name="connsiteY4" fmla="*/ 13018 h 97301"/>
                  <a:gd name="connsiteX5" fmla="*/ 111662 w 114346"/>
                  <a:gd name="connsiteY5" fmla="*/ 6710 h 97301"/>
                  <a:gd name="connsiteX6" fmla="*/ 86968 w 114346"/>
                  <a:gd name="connsiteY6" fmla="*/ 8053 h 97301"/>
                  <a:gd name="connsiteX7" fmla="*/ 86699 w 114346"/>
                  <a:gd name="connsiteY7" fmla="*/ 8053 h 97301"/>
                  <a:gd name="connsiteX8" fmla="*/ 60394 w 114346"/>
                  <a:gd name="connsiteY8" fmla="*/ 0 h 97301"/>
                  <a:gd name="connsiteX9" fmla="*/ 29660 w 114346"/>
                  <a:gd name="connsiteY9" fmla="*/ 7113 h 97301"/>
                  <a:gd name="connsiteX10" fmla="*/ 0 w 114346"/>
                  <a:gd name="connsiteY10" fmla="*/ 19863 h 97301"/>
                  <a:gd name="connsiteX11" fmla="*/ 2013 w 114346"/>
                  <a:gd name="connsiteY11" fmla="*/ 45363 h 97301"/>
                  <a:gd name="connsiteX12" fmla="*/ 16105 w 114346"/>
                  <a:gd name="connsiteY12" fmla="*/ 60394 h 97301"/>
                  <a:gd name="connsiteX13" fmla="*/ 27244 w 114346"/>
                  <a:gd name="connsiteY13" fmla="*/ 53147 h 97301"/>
                  <a:gd name="connsiteX14" fmla="*/ 24292 w 114346"/>
                  <a:gd name="connsiteY14" fmla="*/ 81599 h 97301"/>
                  <a:gd name="connsiteX15" fmla="*/ 43215 w 114346"/>
                  <a:gd name="connsiteY15" fmla="*/ 74218 h 97301"/>
                  <a:gd name="connsiteX16" fmla="*/ 54892 w 114346"/>
                  <a:gd name="connsiteY16" fmla="*/ 80391 h 9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46" h="97301">
                    <a:moveTo>
                      <a:pt x="75962" y="97302"/>
                    </a:moveTo>
                    <a:lnTo>
                      <a:pt x="94752" y="97302"/>
                    </a:lnTo>
                    <a:lnTo>
                      <a:pt x="104281" y="84149"/>
                    </a:lnTo>
                    <a:lnTo>
                      <a:pt x="97033" y="40397"/>
                    </a:lnTo>
                    <a:lnTo>
                      <a:pt x="114346" y="13018"/>
                    </a:lnTo>
                    <a:lnTo>
                      <a:pt x="111662" y="6710"/>
                    </a:lnTo>
                    <a:lnTo>
                      <a:pt x="86968" y="8053"/>
                    </a:lnTo>
                    <a:lnTo>
                      <a:pt x="86699" y="8053"/>
                    </a:lnTo>
                    <a:lnTo>
                      <a:pt x="60394" y="0"/>
                    </a:lnTo>
                    <a:lnTo>
                      <a:pt x="29660" y="7113"/>
                    </a:lnTo>
                    <a:lnTo>
                      <a:pt x="0" y="19863"/>
                    </a:lnTo>
                    <a:lnTo>
                      <a:pt x="2013" y="45363"/>
                    </a:lnTo>
                    <a:lnTo>
                      <a:pt x="16105" y="60394"/>
                    </a:lnTo>
                    <a:lnTo>
                      <a:pt x="27244" y="53147"/>
                    </a:lnTo>
                    <a:lnTo>
                      <a:pt x="24292" y="81599"/>
                    </a:lnTo>
                    <a:lnTo>
                      <a:pt x="43215" y="74218"/>
                    </a:lnTo>
                    <a:lnTo>
                      <a:pt x="54892" y="803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8" name="Graphique 3">
              <a:extLst>
                <a:ext uri="{FF2B5EF4-FFF2-40B4-BE49-F238E27FC236}">
                  <a16:creationId xmlns:a16="http://schemas.microsoft.com/office/drawing/2014/main" id="{63146B88-0729-447F-8BFE-C37A7D821BBB}"/>
                </a:ext>
              </a:extLst>
            </p:cNvPr>
            <p:cNvGrpSpPr/>
            <p:nvPr/>
          </p:nvGrpSpPr>
          <p:grpSpPr>
            <a:xfrm>
              <a:off x="6543260" y="4074993"/>
              <a:ext cx="306936" cy="268552"/>
              <a:chOff x="6543260" y="4074993"/>
              <a:chExt cx="306936" cy="268552"/>
            </a:xfrm>
            <a:solidFill>
              <a:srgbClr val="CECECE"/>
            </a:solidFill>
          </p:grpSpPr>
          <p:sp>
            <p:nvSpPr>
              <p:cNvPr id="782" name="Forme libre : forme 781">
                <a:extLst>
                  <a:ext uri="{FF2B5EF4-FFF2-40B4-BE49-F238E27FC236}">
                    <a16:creationId xmlns:a16="http://schemas.microsoft.com/office/drawing/2014/main" id="{9F4CAF8E-74B3-4312-B70B-AC6FAA8AF5FD}"/>
                  </a:ext>
                </a:extLst>
              </p:cNvPr>
              <p:cNvSpPr/>
              <p:nvPr/>
            </p:nvSpPr>
            <p:spPr>
              <a:xfrm>
                <a:off x="6543260" y="4074993"/>
                <a:ext cx="306936" cy="268552"/>
              </a:xfrm>
              <a:custGeom>
                <a:avLst/>
                <a:gdLst>
                  <a:gd name="connsiteX0" fmla="*/ 306936 w 306936"/>
                  <a:gd name="connsiteY0" fmla="*/ 268552 h 268552"/>
                  <a:gd name="connsiteX1" fmla="*/ 7516 w 306936"/>
                  <a:gd name="connsiteY1" fmla="*/ 268552 h 268552"/>
                  <a:gd name="connsiteX2" fmla="*/ 7516 w 306936"/>
                  <a:gd name="connsiteY2" fmla="*/ 69252 h 268552"/>
                  <a:gd name="connsiteX3" fmla="*/ 0 w 306936"/>
                  <a:gd name="connsiteY3" fmla="*/ 46168 h 268552"/>
                  <a:gd name="connsiteX4" fmla="*/ 6308 w 306936"/>
                  <a:gd name="connsiteY4" fmla="*/ 28452 h 268552"/>
                  <a:gd name="connsiteX5" fmla="*/ 2416 w 306936"/>
                  <a:gd name="connsiteY5" fmla="*/ 15971 h 268552"/>
                  <a:gd name="connsiteX6" fmla="*/ 12481 w 306936"/>
                  <a:gd name="connsiteY6" fmla="*/ 537 h 268552"/>
                  <a:gd name="connsiteX7" fmla="*/ 46705 w 306936"/>
                  <a:gd name="connsiteY7" fmla="*/ 0 h 268552"/>
                  <a:gd name="connsiteX8" fmla="*/ 46973 w 306936"/>
                  <a:gd name="connsiteY8" fmla="*/ 134 h 268552"/>
                  <a:gd name="connsiteX9" fmla="*/ 70862 w 306936"/>
                  <a:gd name="connsiteY9" fmla="*/ 7784 h 268552"/>
                  <a:gd name="connsiteX10" fmla="*/ 95423 w 306936"/>
                  <a:gd name="connsiteY10" fmla="*/ 16239 h 268552"/>
                  <a:gd name="connsiteX11" fmla="*/ 106159 w 306936"/>
                  <a:gd name="connsiteY11" fmla="*/ 20400 h 268552"/>
                  <a:gd name="connsiteX12" fmla="*/ 124412 w 306936"/>
                  <a:gd name="connsiteY12" fmla="*/ 11676 h 268552"/>
                  <a:gd name="connsiteX13" fmla="*/ 134612 w 306936"/>
                  <a:gd name="connsiteY13" fmla="*/ 3355 h 268552"/>
                  <a:gd name="connsiteX14" fmla="*/ 157427 w 306936"/>
                  <a:gd name="connsiteY14" fmla="*/ 940 h 268552"/>
                  <a:gd name="connsiteX15" fmla="*/ 176217 w 306936"/>
                  <a:gd name="connsiteY15" fmla="*/ 4832 h 268552"/>
                  <a:gd name="connsiteX16" fmla="*/ 181853 w 306936"/>
                  <a:gd name="connsiteY16" fmla="*/ 16776 h 268552"/>
                  <a:gd name="connsiteX17" fmla="*/ 186551 w 306936"/>
                  <a:gd name="connsiteY17" fmla="*/ 8992 h 268552"/>
                  <a:gd name="connsiteX18" fmla="*/ 207756 w 306936"/>
                  <a:gd name="connsiteY18" fmla="*/ 16239 h 268552"/>
                  <a:gd name="connsiteX19" fmla="*/ 226008 w 306936"/>
                  <a:gd name="connsiteY19" fmla="*/ 17850 h 268552"/>
                  <a:gd name="connsiteX20" fmla="*/ 239697 w 306936"/>
                  <a:gd name="connsiteY20" fmla="*/ 9663 h 268552"/>
                  <a:gd name="connsiteX21" fmla="*/ 257010 w 306936"/>
                  <a:gd name="connsiteY21" fmla="*/ 61736 h 268552"/>
                  <a:gd name="connsiteX22" fmla="*/ 249763 w 306936"/>
                  <a:gd name="connsiteY22" fmla="*/ 73681 h 268552"/>
                  <a:gd name="connsiteX23" fmla="*/ 244529 w 306936"/>
                  <a:gd name="connsiteY23" fmla="*/ 94617 h 268552"/>
                  <a:gd name="connsiteX24" fmla="*/ 237147 w 306936"/>
                  <a:gd name="connsiteY24" fmla="*/ 110052 h 268552"/>
                  <a:gd name="connsiteX25" fmla="*/ 229900 w 306936"/>
                  <a:gd name="connsiteY25" fmla="*/ 116225 h 268552"/>
                  <a:gd name="connsiteX26" fmla="*/ 208963 w 306936"/>
                  <a:gd name="connsiteY26" fmla="*/ 92739 h 268552"/>
                  <a:gd name="connsiteX27" fmla="*/ 194603 w 306936"/>
                  <a:gd name="connsiteY27" fmla="*/ 59991 h 268552"/>
                  <a:gd name="connsiteX28" fmla="*/ 202656 w 306936"/>
                  <a:gd name="connsiteY28" fmla="*/ 83344 h 268552"/>
                  <a:gd name="connsiteX29" fmla="*/ 217687 w 306936"/>
                  <a:gd name="connsiteY29" fmla="*/ 111125 h 268552"/>
                  <a:gd name="connsiteX30" fmla="*/ 236476 w 306936"/>
                  <a:gd name="connsiteY30" fmla="*/ 154341 h 268552"/>
                  <a:gd name="connsiteX31" fmla="*/ 245468 w 306936"/>
                  <a:gd name="connsiteY31" fmla="*/ 168835 h 268552"/>
                  <a:gd name="connsiteX32" fmla="*/ 253387 w 306936"/>
                  <a:gd name="connsiteY32" fmla="*/ 184403 h 268552"/>
                  <a:gd name="connsiteX33" fmla="*/ 276471 w 306936"/>
                  <a:gd name="connsiteY33" fmla="*/ 215406 h 268552"/>
                  <a:gd name="connsiteX34" fmla="*/ 270968 w 306936"/>
                  <a:gd name="connsiteY34" fmla="*/ 220774 h 268552"/>
                  <a:gd name="connsiteX35" fmla="*/ 271639 w 306936"/>
                  <a:gd name="connsiteY35" fmla="*/ 236342 h 268552"/>
                  <a:gd name="connsiteX36" fmla="*/ 299957 w 306936"/>
                  <a:gd name="connsiteY36" fmla="*/ 259695 h 2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6936" h="268552">
                    <a:moveTo>
                      <a:pt x="306936" y="268552"/>
                    </a:moveTo>
                    <a:lnTo>
                      <a:pt x="7516" y="268552"/>
                    </a:lnTo>
                    <a:lnTo>
                      <a:pt x="7516" y="69252"/>
                    </a:lnTo>
                    <a:lnTo>
                      <a:pt x="0" y="46168"/>
                    </a:lnTo>
                    <a:lnTo>
                      <a:pt x="6308" y="28452"/>
                    </a:lnTo>
                    <a:lnTo>
                      <a:pt x="2416" y="15971"/>
                    </a:lnTo>
                    <a:lnTo>
                      <a:pt x="12481" y="537"/>
                    </a:lnTo>
                    <a:lnTo>
                      <a:pt x="46705" y="0"/>
                    </a:lnTo>
                    <a:lnTo>
                      <a:pt x="46973" y="134"/>
                    </a:lnTo>
                    <a:lnTo>
                      <a:pt x="70862" y="7784"/>
                    </a:lnTo>
                    <a:lnTo>
                      <a:pt x="95423" y="16239"/>
                    </a:lnTo>
                    <a:lnTo>
                      <a:pt x="106159" y="20400"/>
                    </a:lnTo>
                    <a:lnTo>
                      <a:pt x="124412" y="11676"/>
                    </a:lnTo>
                    <a:lnTo>
                      <a:pt x="134612" y="3355"/>
                    </a:lnTo>
                    <a:lnTo>
                      <a:pt x="157427" y="940"/>
                    </a:lnTo>
                    <a:lnTo>
                      <a:pt x="176217" y="4832"/>
                    </a:lnTo>
                    <a:lnTo>
                      <a:pt x="181853" y="16776"/>
                    </a:lnTo>
                    <a:lnTo>
                      <a:pt x="186551" y="8992"/>
                    </a:lnTo>
                    <a:lnTo>
                      <a:pt x="207756" y="16239"/>
                    </a:lnTo>
                    <a:lnTo>
                      <a:pt x="226008" y="17850"/>
                    </a:lnTo>
                    <a:lnTo>
                      <a:pt x="239697" y="9663"/>
                    </a:lnTo>
                    <a:lnTo>
                      <a:pt x="257010" y="61736"/>
                    </a:lnTo>
                    <a:lnTo>
                      <a:pt x="249763" y="73681"/>
                    </a:lnTo>
                    <a:lnTo>
                      <a:pt x="244529" y="94617"/>
                    </a:lnTo>
                    <a:lnTo>
                      <a:pt x="237147" y="110052"/>
                    </a:lnTo>
                    <a:lnTo>
                      <a:pt x="229900" y="116225"/>
                    </a:lnTo>
                    <a:lnTo>
                      <a:pt x="208963" y="92739"/>
                    </a:lnTo>
                    <a:lnTo>
                      <a:pt x="194603" y="59991"/>
                    </a:lnTo>
                    <a:lnTo>
                      <a:pt x="202656" y="83344"/>
                    </a:lnTo>
                    <a:lnTo>
                      <a:pt x="217687" y="111125"/>
                    </a:lnTo>
                    <a:lnTo>
                      <a:pt x="236476" y="154341"/>
                    </a:lnTo>
                    <a:lnTo>
                      <a:pt x="245468" y="168835"/>
                    </a:lnTo>
                    <a:lnTo>
                      <a:pt x="253387" y="184403"/>
                    </a:lnTo>
                    <a:lnTo>
                      <a:pt x="276471" y="215406"/>
                    </a:lnTo>
                    <a:lnTo>
                      <a:pt x="270968" y="220774"/>
                    </a:lnTo>
                    <a:lnTo>
                      <a:pt x="271639" y="236342"/>
                    </a:lnTo>
                    <a:lnTo>
                      <a:pt x="299957" y="25969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83" name="Forme libre : forme 782">
                <a:extLst>
                  <a:ext uri="{FF2B5EF4-FFF2-40B4-BE49-F238E27FC236}">
                    <a16:creationId xmlns:a16="http://schemas.microsoft.com/office/drawing/2014/main" id="{9B715E5B-D1C4-4F97-9249-E1F8440A1D80}"/>
                  </a:ext>
                </a:extLst>
              </p:cNvPr>
              <p:cNvSpPr/>
              <p:nvPr/>
            </p:nvSpPr>
            <p:spPr>
              <a:xfrm>
                <a:off x="6547286" y="4078885"/>
                <a:ext cx="294991" cy="260902"/>
              </a:xfrm>
              <a:custGeom>
                <a:avLst/>
                <a:gdLst>
                  <a:gd name="connsiteX0" fmla="*/ 7247 w 294991"/>
                  <a:gd name="connsiteY0" fmla="*/ 260902 h 260902"/>
                  <a:gd name="connsiteX1" fmla="*/ 294992 w 294991"/>
                  <a:gd name="connsiteY1" fmla="*/ 260902 h 260902"/>
                  <a:gd name="connsiteX2" fmla="*/ 293113 w 294991"/>
                  <a:gd name="connsiteY2" fmla="*/ 258487 h 260902"/>
                  <a:gd name="connsiteX3" fmla="*/ 263855 w 294991"/>
                  <a:gd name="connsiteY3" fmla="*/ 234329 h 260902"/>
                  <a:gd name="connsiteX4" fmla="*/ 263050 w 294991"/>
                  <a:gd name="connsiteY4" fmla="*/ 215271 h 260902"/>
                  <a:gd name="connsiteX5" fmla="*/ 267344 w 294991"/>
                  <a:gd name="connsiteY5" fmla="*/ 211111 h 260902"/>
                  <a:gd name="connsiteX6" fmla="*/ 246139 w 294991"/>
                  <a:gd name="connsiteY6" fmla="*/ 182524 h 260902"/>
                  <a:gd name="connsiteX7" fmla="*/ 238087 w 294991"/>
                  <a:gd name="connsiteY7" fmla="*/ 166822 h 260902"/>
                  <a:gd name="connsiteX8" fmla="*/ 229095 w 294991"/>
                  <a:gd name="connsiteY8" fmla="*/ 152193 h 260902"/>
                  <a:gd name="connsiteX9" fmla="*/ 210171 w 294991"/>
                  <a:gd name="connsiteY9" fmla="*/ 108844 h 260902"/>
                  <a:gd name="connsiteX10" fmla="*/ 195140 w 294991"/>
                  <a:gd name="connsiteY10" fmla="*/ 80928 h 260902"/>
                  <a:gd name="connsiteX11" fmla="*/ 184403 w 294991"/>
                  <a:gd name="connsiteY11" fmla="*/ 49792 h 260902"/>
                  <a:gd name="connsiteX12" fmla="*/ 189637 w 294991"/>
                  <a:gd name="connsiteY12" fmla="*/ 44423 h 260902"/>
                  <a:gd name="connsiteX13" fmla="*/ 208292 w 294991"/>
                  <a:gd name="connsiteY13" fmla="*/ 86968 h 260902"/>
                  <a:gd name="connsiteX14" fmla="*/ 226277 w 294991"/>
                  <a:gd name="connsiteY14" fmla="*/ 106965 h 260902"/>
                  <a:gd name="connsiteX15" fmla="*/ 230303 w 294991"/>
                  <a:gd name="connsiteY15" fmla="*/ 103475 h 260902"/>
                  <a:gd name="connsiteX16" fmla="*/ 236879 w 294991"/>
                  <a:gd name="connsiteY16" fmla="*/ 89383 h 260902"/>
                  <a:gd name="connsiteX17" fmla="*/ 242247 w 294991"/>
                  <a:gd name="connsiteY17" fmla="*/ 68044 h 260902"/>
                  <a:gd name="connsiteX18" fmla="*/ 248824 w 294991"/>
                  <a:gd name="connsiteY18" fmla="*/ 57442 h 260902"/>
                  <a:gd name="connsiteX19" fmla="*/ 233524 w 294991"/>
                  <a:gd name="connsiteY19" fmla="*/ 11542 h 260902"/>
                  <a:gd name="connsiteX20" fmla="*/ 222921 w 294991"/>
                  <a:gd name="connsiteY20" fmla="*/ 17850 h 260902"/>
                  <a:gd name="connsiteX21" fmla="*/ 222250 w 294991"/>
                  <a:gd name="connsiteY21" fmla="*/ 17850 h 260902"/>
                  <a:gd name="connsiteX22" fmla="*/ 202924 w 294991"/>
                  <a:gd name="connsiteY22" fmla="*/ 16105 h 260902"/>
                  <a:gd name="connsiteX23" fmla="*/ 184269 w 294991"/>
                  <a:gd name="connsiteY23" fmla="*/ 9797 h 260902"/>
                  <a:gd name="connsiteX24" fmla="*/ 177424 w 294991"/>
                  <a:gd name="connsiteY24" fmla="*/ 20937 h 260902"/>
                  <a:gd name="connsiteX25" fmla="*/ 169506 w 294991"/>
                  <a:gd name="connsiteY25" fmla="*/ 4295 h 260902"/>
                  <a:gd name="connsiteX26" fmla="*/ 153132 w 294991"/>
                  <a:gd name="connsiteY26" fmla="*/ 939 h 260902"/>
                  <a:gd name="connsiteX27" fmla="*/ 132196 w 294991"/>
                  <a:gd name="connsiteY27" fmla="*/ 3221 h 260902"/>
                  <a:gd name="connsiteX28" fmla="*/ 122399 w 294991"/>
                  <a:gd name="connsiteY28" fmla="*/ 11005 h 260902"/>
                  <a:gd name="connsiteX29" fmla="*/ 102267 w 294991"/>
                  <a:gd name="connsiteY29" fmla="*/ 20668 h 260902"/>
                  <a:gd name="connsiteX30" fmla="*/ 90054 w 294991"/>
                  <a:gd name="connsiteY30" fmla="*/ 15971 h 260902"/>
                  <a:gd name="connsiteX31" fmla="*/ 65494 w 294991"/>
                  <a:gd name="connsiteY31" fmla="*/ 7516 h 260902"/>
                  <a:gd name="connsiteX32" fmla="*/ 42007 w 294991"/>
                  <a:gd name="connsiteY32" fmla="*/ 0 h 260902"/>
                  <a:gd name="connsiteX33" fmla="*/ 10468 w 294991"/>
                  <a:gd name="connsiteY33" fmla="*/ 403 h 260902"/>
                  <a:gd name="connsiteX34" fmla="*/ 2684 w 294991"/>
                  <a:gd name="connsiteY34" fmla="*/ 12616 h 260902"/>
                  <a:gd name="connsiteX35" fmla="*/ 6308 w 294991"/>
                  <a:gd name="connsiteY35" fmla="*/ 24695 h 260902"/>
                  <a:gd name="connsiteX36" fmla="*/ 0 w 294991"/>
                  <a:gd name="connsiteY36" fmla="*/ 42276 h 260902"/>
                  <a:gd name="connsiteX37" fmla="*/ 7247 w 294991"/>
                  <a:gd name="connsiteY37" fmla="*/ 65091 h 2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4991" h="260902">
                    <a:moveTo>
                      <a:pt x="7247" y="260902"/>
                    </a:moveTo>
                    <a:lnTo>
                      <a:pt x="294992" y="260902"/>
                    </a:lnTo>
                    <a:lnTo>
                      <a:pt x="293113" y="258487"/>
                    </a:lnTo>
                    <a:lnTo>
                      <a:pt x="263855" y="234329"/>
                    </a:lnTo>
                    <a:lnTo>
                      <a:pt x="263050" y="215271"/>
                    </a:lnTo>
                    <a:lnTo>
                      <a:pt x="267344" y="211111"/>
                    </a:lnTo>
                    <a:lnTo>
                      <a:pt x="246139" y="182524"/>
                    </a:lnTo>
                    <a:lnTo>
                      <a:pt x="238087" y="166822"/>
                    </a:lnTo>
                    <a:lnTo>
                      <a:pt x="229095" y="152193"/>
                    </a:lnTo>
                    <a:lnTo>
                      <a:pt x="210171" y="108844"/>
                    </a:lnTo>
                    <a:lnTo>
                      <a:pt x="195140" y="80928"/>
                    </a:lnTo>
                    <a:lnTo>
                      <a:pt x="184403" y="49792"/>
                    </a:lnTo>
                    <a:lnTo>
                      <a:pt x="189637" y="44423"/>
                    </a:lnTo>
                    <a:lnTo>
                      <a:pt x="208292" y="86968"/>
                    </a:lnTo>
                    <a:lnTo>
                      <a:pt x="226277" y="106965"/>
                    </a:lnTo>
                    <a:lnTo>
                      <a:pt x="230303" y="103475"/>
                    </a:lnTo>
                    <a:lnTo>
                      <a:pt x="236879" y="89383"/>
                    </a:lnTo>
                    <a:lnTo>
                      <a:pt x="242247" y="68044"/>
                    </a:lnTo>
                    <a:lnTo>
                      <a:pt x="248824" y="57442"/>
                    </a:lnTo>
                    <a:lnTo>
                      <a:pt x="233524" y="11542"/>
                    </a:lnTo>
                    <a:lnTo>
                      <a:pt x="222921" y="17850"/>
                    </a:lnTo>
                    <a:lnTo>
                      <a:pt x="222250" y="17850"/>
                    </a:lnTo>
                    <a:lnTo>
                      <a:pt x="202924" y="16105"/>
                    </a:lnTo>
                    <a:lnTo>
                      <a:pt x="184269" y="9797"/>
                    </a:lnTo>
                    <a:lnTo>
                      <a:pt x="177424" y="20937"/>
                    </a:lnTo>
                    <a:lnTo>
                      <a:pt x="169506" y="4295"/>
                    </a:lnTo>
                    <a:lnTo>
                      <a:pt x="153132" y="939"/>
                    </a:lnTo>
                    <a:lnTo>
                      <a:pt x="132196" y="3221"/>
                    </a:lnTo>
                    <a:lnTo>
                      <a:pt x="122399" y="11005"/>
                    </a:lnTo>
                    <a:lnTo>
                      <a:pt x="102267" y="20668"/>
                    </a:lnTo>
                    <a:lnTo>
                      <a:pt x="90054" y="15971"/>
                    </a:lnTo>
                    <a:lnTo>
                      <a:pt x="65494" y="7516"/>
                    </a:lnTo>
                    <a:lnTo>
                      <a:pt x="42007" y="0"/>
                    </a:lnTo>
                    <a:lnTo>
                      <a:pt x="10468" y="403"/>
                    </a:lnTo>
                    <a:lnTo>
                      <a:pt x="2684" y="12616"/>
                    </a:lnTo>
                    <a:lnTo>
                      <a:pt x="6308" y="24695"/>
                    </a:lnTo>
                    <a:lnTo>
                      <a:pt x="0" y="42276"/>
                    </a:lnTo>
                    <a:lnTo>
                      <a:pt x="7247" y="650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69" name="Graphique 3">
              <a:extLst>
                <a:ext uri="{FF2B5EF4-FFF2-40B4-BE49-F238E27FC236}">
                  <a16:creationId xmlns:a16="http://schemas.microsoft.com/office/drawing/2014/main" id="{C3371A0F-C845-4C43-B293-8BBD23D33F7F}"/>
                </a:ext>
              </a:extLst>
            </p:cNvPr>
            <p:cNvGrpSpPr/>
            <p:nvPr/>
          </p:nvGrpSpPr>
          <p:grpSpPr>
            <a:xfrm>
              <a:off x="5509179" y="4185581"/>
              <a:ext cx="212452" cy="190711"/>
              <a:chOff x="5509179" y="4185581"/>
              <a:chExt cx="212452" cy="190711"/>
            </a:xfrm>
            <a:solidFill>
              <a:srgbClr val="CECECE"/>
            </a:solidFill>
          </p:grpSpPr>
          <p:sp>
            <p:nvSpPr>
              <p:cNvPr id="780" name="Forme libre : forme 779">
                <a:extLst>
                  <a:ext uri="{FF2B5EF4-FFF2-40B4-BE49-F238E27FC236}">
                    <a16:creationId xmlns:a16="http://schemas.microsoft.com/office/drawing/2014/main" id="{9B12E020-A28B-4BBC-8E16-FBC0E83F19DC}"/>
                  </a:ext>
                </a:extLst>
              </p:cNvPr>
              <p:cNvSpPr/>
              <p:nvPr/>
            </p:nvSpPr>
            <p:spPr>
              <a:xfrm>
                <a:off x="5509179" y="4185581"/>
                <a:ext cx="212452" cy="190711"/>
              </a:xfrm>
              <a:custGeom>
                <a:avLst/>
                <a:gdLst>
                  <a:gd name="connsiteX0" fmla="*/ 0 w 212452"/>
                  <a:gd name="connsiteY0" fmla="*/ 190711 h 190711"/>
                  <a:gd name="connsiteX1" fmla="*/ 3087 w 212452"/>
                  <a:gd name="connsiteY1" fmla="*/ 158098 h 190711"/>
                  <a:gd name="connsiteX2" fmla="*/ 13018 w 212452"/>
                  <a:gd name="connsiteY2" fmla="*/ 150583 h 190711"/>
                  <a:gd name="connsiteX3" fmla="*/ 20668 w 212452"/>
                  <a:gd name="connsiteY3" fmla="*/ 137699 h 190711"/>
                  <a:gd name="connsiteX4" fmla="*/ 19057 w 212452"/>
                  <a:gd name="connsiteY4" fmla="*/ 128706 h 190711"/>
                  <a:gd name="connsiteX5" fmla="*/ 28050 w 212452"/>
                  <a:gd name="connsiteY5" fmla="*/ 108844 h 190711"/>
                  <a:gd name="connsiteX6" fmla="*/ 42410 w 212452"/>
                  <a:gd name="connsiteY6" fmla="*/ 91262 h 190711"/>
                  <a:gd name="connsiteX7" fmla="*/ 50060 w 212452"/>
                  <a:gd name="connsiteY7" fmla="*/ 87236 h 190711"/>
                  <a:gd name="connsiteX8" fmla="*/ 56233 w 212452"/>
                  <a:gd name="connsiteY8" fmla="*/ 72339 h 190711"/>
                  <a:gd name="connsiteX9" fmla="*/ 57039 w 212452"/>
                  <a:gd name="connsiteY9" fmla="*/ 57307 h 190711"/>
                  <a:gd name="connsiteX10" fmla="*/ 66299 w 212452"/>
                  <a:gd name="connsiteY10" fmla="*/ 39994 h 190711"/>
                  <a:gd name="connsiteX11" fmla="*/ 82672 w 212452"/>
                  <a:gd name="connsiteY11" fmla="*/ 29929 h 190711"/>
                  <a:gd name="connsiteX12" fmla="*/ 99046 w 212452"/>
                  <a:gd name="connsiteY12" fmla="*/ 1208 h 190711"/>
                  <a:gd name="connsiteX13" fmla="*/ 100522 w 212452"/>
                  <a:gd name="connsiteY13" fmla="*/ 0 h 190711"/>
                  <a:gd name="connsiteX14" fmla="*/ 133135 w 212452"/>
                  <a:gd name="connsiteY14" fmla="*/ 134 h 190711"/>
                  <a:gd name="connsiteX15" fmla="*/ 210440 w 212452"/>
                  <a:gd name="connsiteY15" fmla="*/ 403 h 190711"/>
                  <a:gd name="connsiteX16" fmla="*/ 210574 w 212452"/>
                  <a:gd name="connsiteY16" fmla="*/ 671 h 190711"/>
                  <a:gd name="connsiteX17" fmla="*/ 212453 w 212452"/>
                  <a:gd name="connsiteY17" fmla="*/ 805 h 190711"/>
                  <a:gd name="connsiteX18" fmla="*/ 212453 w 212452"/>
                  <a:gd name="connsiteY18" fmla="*/ 4563 h 190711"/>
                  <a:gd name="connsiteX19" fmla="*/ 211916 w 212452"/>
                  <a:gd name="connsiteY19" fmla="*/ 10066 h 190711"/>
                  <a:gd name="connsiteX20" fmla="*/ 211916 w 212452"/>
                  <a:gd name="connsiteY20" fmla="*/ 53549 h 190711"/>
                  <a:gd name="connsiteX21" fmla="*/ 210037 w 212452"/>
                  <a:gd name="connsiteY21" fmla="*/ 53549 h 190711"/>
                  <a:gd name="connsiteX22" fmla="*/ 130720 w 212452"/>
                  <a:gd name="connsiteY22" fmla="*/ 52073 h 190711"/>
                  <a:gd name="connsiteX23" fmla="*/ 131525 w 212452"/>
                  <a:gd name="connsiteY23" fmla="*/ 121191 h 190711"/>
                  <a:gd name="connsiteX24" fmla="*/ 107770 w 212452"/>
                  <a:gd name="connsiteY24" fmla="*/ 123607 h 190711"/>
                  <a:gd name="connsiteX25" fmla="*/ 102267 w 212452"/>
                  <a:gd name="connsiteY25" fmla="*/ 135820 h 190711"/>
                  <a:gd name="connsiteX26" fmla="*/ 107233 w 212452"/>
                  <a:gd name="connsiteY26" fmla="*/ 175814 h 190711"/>
                  <a:gd name="connsiteX27" fmla="*/ 9260 w 212452"/>
                  <a:gd name="connsiteY27" fmla="*/ 175680 h 19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2452" h="190711">
                    <a:moveTo>
                      <a:pt x="0" y="190711"/>
                    </a:moveTo>
                    <a:lnTo>
                      <a:pt x="3087" y="158098"/>
                    </a:lnTo>
                    <a:lnTo>
                      <a:pt x="13018" y="150583"/>
                    </a:lnTo>
                    <a:lnTo>
                      <a:pt x="20668" y="137699"/>
                    </a:lnTo>
                    <a:lnTo>
                      <a:pt x="19057" y="128706"/>
                    </a:lnTo>
                    <a:lnTo>
                      <a:pt x="28050" y="108844"/>
                    </a:lnTo>
                    <a:lnTo>
                      <a:pt x="42410" y="91262"/>
                    </a:lnTo>
                    <a:lnTo>
                      <a:pt x="50060" y="87236"/>
                    </a:lnTo>
                    <a:lnTo>
                      <a:pt x="56233" y="72339"/>
                    </a:lnTo>
                    <a:lnTo>
                      <a:pt x="57039" y="57307"/>
                    </a:lnTo>
                    <a:lnTo>
                      <a:pt x="66299" y="39994"/>
                    </a:lnTo>
                    <a:lnTo>
                      <a:pt x="82672" y="29929"/>
                    </a:lnTo>
                    <a:lnTo>
                      <a:pt x="99046" y="1208"/>
                    </a:lnTo>
                    <a:lnTo>
                      <a:pt x="100522" y="0"/>
                    </a:lnTo>
                    <a:lnTo>
                      <a:pt x="133135" y="134"/>
                    </a:lnTo>
                    <a:lnTo>
                      <a:pt x="210440" y="403"/>
                    </a:lnTo>
                    <a:lnTo>
                      <a:pt x="210574" y="671"/>
                    </a:lnTo>
                    <a:lnTo>
                      <a:pt x="212453" y="805"/>
                    </a:lnTo>
                    <a:lnTo>
                      <a:pt x="212453" y="4563"/>
                    </a:lnTo>
                    <a:lnTo>
                      <a:pt x="211916" y="10066"/>
                    </a:lnTo>
                    <a:lnTo>
                      <a:pt x="211916" y="53549"/>
                    </a:lnTo>
                    <a:lnTo>
                      <a:pt x="210037" y="53549"/>
                    </a:lnTo>
                    <a:lnTo>
                      <a:pt x="130720" y="52073"/>
                    </a:lnTo>
                    <a:lnTo>
                      <a:pt x="131525" y="121191"/>
                    </a:lnTo>
                    <a:lnTo>
                      <a:pt x="107770" y="123607"/>
                    </a:lnTo>
                    <a:lnTo>
                      <a:pt x="102267" y="135820"/>
                    </a:lnTo>
                    <a:lnTo>
                      <a:pt x="107233" y="175814"/>
                    </a:lnTo>
                    <a:lnTo>
                      <a:pt x="9260" y="17568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81" name="Forme libre : forme 780">
                <a:extLst>
                  <a:ext uri="{FF2B5EF4-FFF2-40B4-BE49-F238E27FC236}">
                    <a16:creationId xmlns:a16="http://schemas.microsoft.com/office/drawing/2014/main" id="{5A3590EA-8FF6-429C-89B7-C06FE12D9194}"/>
                  </a:ext>
                </a:extLst>
              </p:cNvPr>
              <p:cNvSpPr/>
              <p:nvPr/>
            </p:nvSpPr>
            <p:spPr>
              <a:xfrm>
                <a:off x="5514681" y="4189474"/>
                <a:ext cx="203192" cy="170579"/>
              </a:xfrm>
              <a:custGeom>
                <a:avLst/>
                <a:gdLst>
                  <a:gd name="connsiteX0" fmla="*/ 1342 w 203192"/>
                  <a:gd name="connsiteY0" fmla="*/ 156219 h 170579"/>
                  <a:gd name="connsiteX1" fmla="*/ 0 w 203192"/>
                  <a:gd name="connsiteY1" fmla="*/ 170580 h 170579"/>
                  <a:gd name="connsiteX2" fmla="*/ 1611 w 203192"/>
                  <a:gd name="connsiteY2" fmla="*/ 167896 h 170579"/>
                  <a:gd name="connsiteX3" fmla="*/ 97302 w 203192"/>
                  <a:gd name="connsiteY3" fmla="*/ 168164 h 170579"/>
                  <a:gd name="connsiteX4" fmla="*/ 92873 w 203192"/>
                  <a:gd name="connsiteY4" fmla="*/ 131391 h 170579"/>
                  <a:gd name="connsiteX5" fmla="*/ 99583 w 203192"/>
                  <a:gd name="connsiteY5" fmla="*/ 116225 h 170579"/>
                  <a:gd name="connsiteX6" fmla="*/ 122130 w 203192"/>
                  <a:gd name="connsiteY6" fmla="*/ 113809 h 170579"/>
                  <a:gd name="connsiteX7" fmla="*/ 121325 w 203192"/>
                  <a:gd name="connsiteY7" fmla="*/ 44289 h 170579"/>
                  <a:gd name="connsiteX8" fmla="*/ 123338 w 203192"/>
                  <a:gd name="connsiteY8" fmla="*/ 44289 h 170579"/>
                  <a:gd name="connsiteX9" fmla="*/ 202656 w 203192"/>
                  <a:gd name="connsiteY9" fmla="*/ 45765 h 170579"/>
                  <a:gd name="connsiteX10" fmla="*/ 202656 w 203192"/>
                  <a:gd name="connsiteY10" fmla="*/ 6039 h 170579"/>
                  <a:gd name="connsiteX11" fmla="*/ 203193 w 203192"/>
                  <a:gd name="connsiteY11" fmla="*/ 671 h 170579"/>
                  <a:gd name="connsiteX12" fmla="*/ 96362 w 203192"/>
                  <a:gd name="connsiteY12" fmla="*/ 0 h 170579"/>
                  <a:gd name="connsiteX13" fmla="*/ 95825 w 203192"/>
                  <a:gd name="connsiteY13" fmla="*/ 403 h 170579"/>
                  <a:gd name="connsiteX14" fmla="*/ 79989 w 203192"/>
                  <a:gd name="connsiteY14" fmla="*/ 28855 h 170579"/>
                  <a:gd name="connsiteX15" fmla="*/ 63615 w 203192"/>
                  <a:gd name="connsiteY15" fmla="*/ 38921 h 170579"/>
                  <a:gd name="connsiteX16" fmla="*/ 55160 w 203192"/>
                  <a:gd name="connsiteY16" fmla="*/ 54891 h 170579"/>
                  <a:gd name="connsiteX17" fmla="*/ 54489 w 203192"/>
                  <a:gd name="connsiteY17" fmla="*/ 69654 h 170579"/>
                  <a:gd name="connsiteX18" fmla="*/ 47510 w 203192"/>
                  <a:gd name="connsiteY18" fmla="*/ 86028 h 170579"/>
                  <a:gd name="connsiteX19" fmla="*/ 39055 w 203192"/>
                  <a:gd name="connsiteY19" fmla="*/ 90591 h 170579"/>
                  <a:gd name="connsiteX20" fmla="*/ 25634 w 203192"/>
                  <a:gd name="connsiteY20" fmla="*/ 107099 h 170579"/>
                  <a:gd name="connsiteX21" fmla="*/ 17447 w 203192"/>
                  <a:gd name="connsiteY21" fmla="*/ 125351 h 170579"/>
                  <a:gd name="connsiteX22" fmla="*/ 19058 w 203192"/>
                  <a:gd name="connsiteY22" fmla="*/ 134477 h 170579"/>
                  <a:gd name="connsiteX23" fmla="*/ 10200 w 203192"/>
                  <a:gd name="connsiteY23" fmla="*/ 149509 h 17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192" h="170579">
                    <a:moveTo>
                      <a:pt x="1342" y="156219"/>
                    </a:moveTo>
                    <a:lnTo>
                      <a:pt x="0" y="170580"/>
                    </a:lnTo>
                    <a:lnTo>
                      <a:pt x="1611" y="167896"/>
                    </a:lnTo>
                    <a:lnTo>
                      <a:pt x="97302" y="168164"/>
                    </a:lnTo>
                    <a:lnTo>
                      <a:pt x="92873" y="131391"/>
                    </a:lnTo>
                    <a:lnTo>
                      <a:pt x="99583" y="116225"/>
                    </a:lnTo>
                    <a:lnTo>
                      <a:pt x="122130" y="113809"/>
                    </a:lnTo>
                    <a:lnTo>
                      <a:pt x="121325" y="44289"/>
                    </a:lnTo>
                    <a:lnTo>
                      <a:pt x="123338" y="44289"/>
                    </a:lnTo>
                    <a:lnTo>
                      <a:pt x="202656" y="45765"/>
                    </a:lnTo>
                    <a:lnTo>
                      <a:pt x="202656" y="6039"/>
                    </a:lnTo>
                    <a:lnTo>
                      <a:pt x="203193" y="671"/>
                    </a:lnTo>
                    <a:lnTo>
                      <a:pt x="96362" y="0"/>
                    </a:lnTo>
                    <a:lnTo>
                      <a:pt x="95825" y="403"/>
                    </a:lnTo>
                    <a:lnTo>
                      <a:pt x="79989" y="28855"/>
                    </a:lnTo>
                    <a:lnTo>
                      <a:pt x="63615" y="38921"/>
                    </a:lnTo>
                    <a:lnTo>
                      <a:pt x="55160" y="54891"/>
                    </a:lnTo>
                    <a:lnTo>
                      <a:pt x="54489" y="69654"/>
                    </a:lnTo>
                    <a:lnTo>
                      <a:pt x="47510" y="86028"/>
                    </a:lnTo>
                    <a:lnTo>
                      <a:pt x="39055" y="90591"/>
                    </a:lnTo>
                    <a:lnTo>
                      <a:pt x="25634" y="107099"/>
                    </a:lnTo>
                    <a:lnTo>
                      <a:pt x="17447" y="125351"/>
                    </a:lnTo>
                    <a:lnTo>
                      <a:pt x="19058" y="134477"/>
                    </a:lnTo>
                    <a:lnTo>
                      <a:pt x="10200" y="14950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0" name="Graphique 3">
              <a:extLst>
                <a:ext uri="{FF2B5EF4-FFF2-40B4-BE49-F238E27FC236}">
                  <a16:creationId xmlns:a16="http://schemas.microsoft.com/office/drawing/2014/main" id="{C62F1074-A7D1-416C-B709-97267DB456E2}"/>
                </a:ext>
              </a:extLst>
            </p:cNvPr>
            <p:cNvGrpSpPr/>
            <p:nvPr/>
          </p:nvGrpSpPr>
          <p:grpSpPr>
            <a:xfrm>
              <a:off x="6830870" y="4442994"/>
              <a:ext cx="172458" cy="146824"/>
              <a:chOff x="6830870" y="4442994"/>
              <a:chExt cx="172458" cy="146824"/>
            </a:xfrm>
            <a:solidFill>
              <a:srgbClr val="CECECE"/>
            </a:solidFill>
          </p:grpSpPr>
          <p:sp>
            <p:nvSpPr>
              <p:cNvPr id="778" name="Forme libre : forme 777">
                <a:extLst>
                  <a:ext uri="{FF2B5EF4-FFF2-40B4-BE49-F238E27FC236}">
                    <a16:creationId xmlns:a16="http://schemas.microsoft.com/office/drawing/2014/main" id="{6D1106D8-F12E-4502-B116-BBE17E8C72D9}"/>
                  </a:ext>
                </a:extLst>
              </p:cNvPr>
              <p:cNvSpPr/>
              <p:nvPr/>
            </p:nvSpPr>
            <p:spPr>
              <a:xfrm>
                <a:off x="6830870" y="4442994"/>
                <a:ext cx="172458" cy="146824"/>
              </a:xfrm>
              <a:custGeom>
                <a:avLst/>
                <a:gdLst>
                  <a:gd name="connsiteX0" fmla="*/ 162259 w 172458"/>
                  <a:gd name="connsiteY0" fmla="*/ 146825 h 146824"/>
                  <a:gd name="connsiteX1" fmla="*/ 150180 w 172458"/>
                  <a:gd name="connsiteY1" fmla="*/ 144409 h 146824"/>
                  <a:gd name="connsiteX2" fmla="*/ 141322 w 172458"/>
                  <a:gd name="connsiteY2" fmla="*/ 135820 h 146824"/>
                  <a:gd name="connsiteX3" fmla="*/ 131122 w 172458"/>
                  <a:gd name="connsiteY3" fmla="*/ 120922 h 146824"/>
                  <a:gd name="connsiteX4" fmla="*/ 119983 w 172458"/>
                  <a:gd name="connsiteY4" fmla="*/ 112601 h 146824"/>
                  <a:gd name="connsiteX5" fmla="*/ 113809 w 172458"/>
                  <a:gd name="connsiteY5" fmla="*/ 104280 h 146824"/>
                  <a:gd name="connsiteX6" fmla="*/ 93141 w 172458"/>
                  <a:gd name="connsiteY6" fmla="*/ 94483 h 146824"/>
                  <a:gd name="connsiteX7" fmla="*/ 75828 w 172458"/>
                  <a:gd name="connsiteY7" fmla="*/ 94215 h 146824"/>
                  <a:gd name="connsiteX8" fmla="*/ 70192 w 172458"/>
                  <a:gd name="connsiteY8" fmla="*/ 89115 h 146824"/>
                  <a:gd name="connsiteX9" fmla="*/ 55831 w 172458"/>
                  <a:gd name="connsiteY9" fmla="*/ 95154 h 146824"/>
                  <a:gd name="connsiteX10" fmla="*/ 42008 w 172458"/>
                  <a:gd name="connsiteY10" fmla="*/ 84418 h 146824"/>
                  <a:gd name="connsiteX11" fmla="*/ 34626 w 172458"/>
                  <a:gd name="connsiteY11" fmla="*/ 102536 h 146824"/>
                  <a:gd name="connsiteX12" fmla="*/ 3087 w 172458"/>
                  <a:gd name="connsiteY12" fmla="*/ 96631 h 146824"/>
                  <a:gd name="connsiteX13" fmla="*/ 0 w 172458"/>
                  <a:gd name="connsiteY13" fmla="*/ 84820 h 146824"/>
                  <a:gd name="connsiteX14" fmla="*/ 10871 w 172458"/>
                  <a:gd name="connsiteY14" fmla="*/ 46839 h 146824"/>
                  <a:gd name="connsiteX15" fmla="*/ 13287 w 172458"/>
                  <a:gd name="connsiteY15" fmla="*/ 29392 h 146824"/>
                  <a:gd name="connsiteX16" fmla="*/ 21876 w 172458"/>
                  <a:gd name="connsiteY16" fmla="*/ 20668 h 146824"/>
                  <a:gd name="connsiteX17" fmla="*/ 22413 w 172458"/>
                  <a:gd name="connsiteY17" fmla="*/ 20534 h 146824"/>
                  <a:gd name="connsiteX18" fmla="*/ 39994 w 172458"/>
                  <a:gd name="connsiteY18" fmla="*/ 16374 h 146824"/>
                  <a:gd name="connsiteX19" fmla="*/ 54086 w 172458"/>
                  <a:gd name="connsiteY19" fmla="*/ 0 h 146824"/>
                  <a:gd name="connsiteX20" fmla="*/ 69655 w 172458"/>
                  <a:gd name="connsiteY20" fmla="*/ 32479 h 146824"/>
                  <a:gd name="connsiteX21" fmla="*/ 76499 w 172458"/>
                  <a:gd name="connsiteY21" fmla="*/ 55697 h 146824"/>
                  <a:gd name="connsiteX22" fmla="*/ 89652 w 172458"/>
                  <a:gd name="connsiteY22" fmla="*/ 67910 h 146824"/>
                  <a:gd name="connsiteX23" fmla="*/ 123204 w 172458"/>
                  <a:gd name="connsiteY23" fmla="*/ 91665 h 146824"/>
                  <a:gd name="connsiteX24" fmla="*/ 137296 w 172458"/>
                  <a:gd name="connsiteY24" fmla="*/ 106428 h 146824"/>
                  <a:gd name="connsiteX25" fmla="*/ 158233 w 172458"/>
                  <a:gd name="connsiteY25" fmla="*/ 129512 h 146824"/>
                  <a:gd name="connsiteX26" fmla="*/ 172459 w 172458"/>
                  <a:gd name="connsiteY26" fmla="*/ 138370 h 1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458" h="146824">
                    <a:moveTo>
                      <a:pt x="162259" y="146825"/>
                    </a:moveTo>
                    <a:lnTo>
                      <a:pt x="150180" y="144409"/>
                    </a:lnTo>
                    <a:lnTo>
                      <a:pt x="141322" y="135820"/>
                    </a:lnTo>
                    <a:lnTo>
                      <a:pt x="131122" y="120922"/>
                    </a:lnTo>
                    <a:lnTo>
                      <a:pt x="119983" y="112601"/>
                    </a:lnTo>
                    <a:lnTo>
                      <a:pt x="113809" y="104280"/>
                    </a:lnTo>
                    <a:lnTo>
                      <a:pt x="93141" y="94483"/>
                    </a:lnTo>
                    <a:lnTo>
                      <a:pt x="75828" y="94215"/>
                    </a:lnTo>
                    <a:lnTo>
                      <a:pt x="70192" y="89115"/>
                    </a:lnTo>
                    <a:lnTo>
                      <a:pt x="55831" y="95154"/>
                    </a:lnTo>
                    <a:lnTo>
                      <a:pt x="42008" y="84418"/>
                    </a:lnTo>
                    <a:lnTo>
                      <a:pt x="34626" y="102536"/>
                    </a:lnTo>
                    <a:lnTo>
                      <a:pt x="3087" y="96631"/>
                    </a:lnTo>
                    <a:lnTo>
                      <a:pt x="0" y="84820"/>
                    </a:lnTo>
                    <a:lnTo>
                      <a:pt x="10871" y="46839"/>
                    </a:lnTo>
                    <a:lnTo>
                      <a:pt x="13287" y="29392"/>
                    </a:lnTo>
                    <a:lnTo>
                      <a:pt x="21876" y="20668"/>
                    </a:lnTo>
                    <a:lnTo>
                      <a:pt x="22413" y="20534"/>
                    </a:lnTo>
                    <a:lnTo>
                      <a:pt x="39994" y="16374"/>
                    </a:lnTo>
                    <a:lnTo>
                      <a:pt x="54086" y="0"/>
                    </a:lnTo>
                    <a:lnTo>
                      <a:pt x="69655" y="32479"/>
                    </a:lnTo>
                    <a:lnTo>
                      <a:pt x="76499" y="55697"/>
                    </a:lnTo>
                    <a:lnTo>
                      <a:pt x="89652" y="67910"/>
                    </a:lnTo>
                    <a:lnTo>
                      <a:pt x="123204" y="91665"/>
                    </a:lnTo>
                    <a:lnTo>
                      <a:pt x="137296" y="106428"/>
                    </a:lnTo>
                    <a:lnTo>
                      <a:pt x="158233" y="129512"/>
                    </a:lnTo>
                    <a:lnTo>
                      <a:pt x="172459" y="13837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79" name="Forme libre : forme 778">
                <a:extLst>
                  <a:ext uri="{FF2B5EF4-FFF2-40B4-BE49-F238E27FC236}">
                    <a16:creationId xmlns:a16="http://schemas.microsoft.com/office/drawing/2014/main" id="{B7B1C927-4DDA-4122-941B-D1C9997D14FD}"/>
                  </a:ext>
                </a:extLst>
              </p:cNvPr>
              <p:cNvSpPr/>
              <p:nvPr/>
            </p:nvSpPr>
            <p:spPr>
              <a:xfrm>
                <a:off x="6834896" y="4449973"/>
                <a:ext cx="161856" cy="135685"/>
              </a:xfrm>
              <a:custGeom>
                <a:avLst/>
                <a:gdLst>
                  <a:gd name="connsiteX0" fmla="*/ 148033 w 161856"/>
                  <a:gd name="connsiteY0" fmla="*/ 133806 h 135685"/>
                  <a:gd name="connsiteX1" fmla="*/ 157159 w 161856"/>
                  <a:gd name="connsiteY1" fmla="*/ 135685 h 135685"/>
                  <a:gd name="connsiteX2" fmla="*/ 161856 w 161856"/>
                  <a:gd name="connsiteY2" fmla="*/ 131793 h 135685"/>
                  <a:gd name="connsiteX3" fmla="*/ 151522 w 161856"/>
                  <a:gd name="connsiteY3" fmla="*/ 125351 h 135685"/>
                  <a:gd name="connsiteX4" fmla="*/ 130451 w 161856"/>
                  <a:gd name="connsiteY4" fmla="*/ 101999 h 135685"/>
                  <a:gd name="connsiteX5" fmla="*/ 116628 w 161856"/>
                  <a:gd name="connsiteY5" fmla="*/ 87639 h 135685"/>
                  <a:gd name="connsiteX6" fmla="*/ 83210 w 161856"/>
                  <a:gd name="connsiteY6" fmla="*/ 63884 h 135685"/>
                  <a:gd name="connsiteX7" fmla="*/ 69118 w 161856"/>
                  <a:gd name="connsiteY7" fmla="*/ 50865 h 135685"/>
                  <a:gd name="connsiteX8" fmla="*/ 62139 w 161856"/>
                  <a:gd name="connsiteY8" fmla="*/ 26842 h 135685"/>
                  <a:gd name="connsiteX9" fmla="*/ 49121 w 161856"/>
                  <a:gd name="connsiteY9" fmla="*/ 0 h 135685"/>
                  <a:gd name="connsiteX10" fmla="*/ 38115 w 161856"/>
                  <a:gd name="connsiteY10" fmla="*/ 12884 h 135685"/>
                  <a:gd name="connsiteX11" fmla="*/ 19729 w 161856"/>
                  <a:gd name="connsiteY11" fmla="*/ 17179 h 135685"/>
                  <a:gd name="connsiteX12" fmla="*/ 12884 w 161856"/>
                  <a:gd name="connsiteY12" fmla="*/ 24292 h 135685"/>
                  <a:gd name="connsiteX13" fmla="*/ 10468 w 161856"/>
                  <a:gd name="connsiteY13" fmla="*/ 40665 h 135685"/>
                  <a:gd name="connsiteX14" fmla="*/ 0 w 161856"/>
                  <a:gd name="connsiteY14" fmla="*/ 77975 h 135685"/>
                  <a:gd name="connsiteX15" fmla="*/ 2147 w 161856"/>
                  <a:gd name="connsiteY15" fmla="*/ 86431 h 135685"/>
                  <a:gd name="connsiteX16" fmla="*/ 28184 w 161856"/>
                  <a:gd name="connsiteY16" fmla="*/ 91128 h 135685"/>
                  <a:gd name="connsiteX17" fmla="*/ 36371 w 161856"/>
                  <a:gd name="connsiteY17" fmla="*/ 71265 h 135685"/>
                  <a:gd name="connsiteX18" fmla="*/ 52476 w 161856"/>
                  <a:gd name="connsiteY18" fmla="*/ 83746 h 135685"/>
                  <a:gd name="connsiteX19" fmla="*/ 66970 w 161856"/>
                  <a:gd name="connsiteY19" fmla="*/ 77707 h 135685"/>
                  <a:gd name="connsiteX20" fmla="*/ 73412 w 161856"/>
                  <a:gd name="connsiteY20" fmla="*/ 83344 h 135685"/>
                  <a:gd name="connsiteX21" fmla="*/ 90323 w 161856"/>
                  <a:gd name="connsiteY21" fmla="*/ 83881 h 135685"/>
                  <a:gd name="connsiteX22" fmla="*/ 112333 w 161856"/>
                  <a:gd name="connsiteY22" fmla="*/ 94215 h 135685"/>
                  <a:gd name="connsiteX23" fmla="*/ 118909 w 161856"/>
                  <a:gd name="connsiteY23" fmla="*/ 103207 h 135685"/>
                  <a:gd name="connsiteX24" fmla="*/ 130049 w 161856"/>
                  <a:gd name="connsiteY24" fmla="*/ 111528 h 135685"/>
                  <a:gd name="connsiteX25" fmla="*/ 140248 w 161856"/>
                  <a:gd name="connsiteY25" fmla="*/ 126291 h 13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1856" h="135685">
                    <a:moveTo>
                      <a:pt x="148033" y="133806"/>
                    </a:moveTo>
                    <a:lnTo>
                      <a:pt x="157159" y="135685"/>
                    </a:lnTo>
                    <a:lnTo>
                      <a:pt x="161856" y="131793"/>
                    </a:lnTo>
                    <a:lnTo>
                      <a:pt x="151522" y="125351"/>
                    </a:lnTo>
                    <a:lnTo>
                      <a:pt x="130451" y="101999"/>
                    </a:lnTo>
                    <a:lnTo>
                      <a:pt x="116628" y="87639"/>
                    </a:lnTo>
                    <a:lnTo>
                      <a:pt x="83210" y="63884"/>
                    </a:lnTo>
                    <a:lnTo>
                      <a:pt x="69118" y="50865"/>
                    </a:lnTo>
                    <a:lnTo>
                      <a:pt x="62139" y="26842"/>
                    </a:lnTo>
                    <a:lnTo>
                      <a:pt x="49121" y="0"/>
                    </a:lnTo>
                    <a:lnTo>
                      <a:pt x="38115" y="12884"/>
                    </a:lnTo>
                    <a:lnTo>
                      <a:pt x="19729" y="17179"/>
                    </a:lnTo>
                    <a:lnTo>
                      <a:pt x="12884" y="24292"/>
                    </a:lnTo>
                    <a:lnTo>
                      <a:pt x="10468" y="40665"/>
                    </a:lnTo>
                    <a:lnTo>
                      <a:pt x="0" y="77975"/>
                    </a:lnTo>
                    <a:lnTo>
                      <a:pt x="2147" y="86431"/>
                    </a:lnTo>
                    <a:lnTo>
                      <a:pt x="28184" y="91128"/>
                    </a:lnTo>
                    <a:lnTo>
                      <a:pt x="36371" y="71265"/>
                    </a:lnTo>
                    <a:lnTo>
                      <a:pt x="52476" y="83746"/>
                    </a:lnTo>
                    <a:lnTo>
                      <a:pt x="66970" y="77707"/>
                    </a:lnTo>
                    <a:lnTo>
                      <a:pt x="73412" y="83344"/>
                    </a:lnTo>
                    <a:lnTo>
                      <a:pt x="90323" y="83881"/>
                    </a:lnTo>
                    <a:lnTo>
                      <a:pt x="112333" y="94215"/>
                    </a:lnTo>
                    <a:lnTo>
                      <a:pt x="118909" y="103207"/>
                    </a:lnTo>
                    <a:lnTo>
                      <a:pt x="130049" y="111528"/>
                    </a:lnTo>
                    <a:lnTo>
                      <a:pt x="140248" y="1262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1" name="Graphique 3">
              <a:extLst>
                <a:ext uri="{FF2B5EF4-FFF2-40B4-BE49-F238E27FC236}">
                  <a16:creationId xmlns:a16="http://schemas.microsoft.com/office/drawing/2014/main" id="{5B80C430-1715-477A-A80B-1C117644A3FD}"/>
                </a:ext>
              </a:extLst>
            </p:cNvPr>
            <p:cNvGrpSpPr/>
            <p:nvPr/>
          </p:nvGrpSpPr>
          <p:grpSpPr>
            <a:xfrm>
              <a:off x="5699085" y="3694779"/>
              <a:ext cx="312304" cy="254997"/>
              <a:chOff x="5699085" y="3694779"/>
              <a:chExt cx="312304" cy="254997"/>
            </a:xfrm>
            <a:solidFill>
              <a:srgbClr val="CECECE"/>
            </a:solidFill>
          </p:grpSpPr>
          <p:sp>
            <p:nvSpPr>
              <p:cNvPr id="776" name="Forme libre : forme 775">
                <a:extLst>
                  <a:ext uri="{FF2B5EF4-FFF2-40B4-BE49-F238E27FC236}">
                    <a16:creationId xmlns:a16="http://schemas.microsoft.com/office/drawing/2014/main" id="{D8A5F205-10CF-4167-A539-F85462481E1A}"/>
                  </a:ext>
                </a:extLst>
              </p:cNvPr>
              <p:cNvSpPr/>
              <p:nvPr/>
            </p:nvSpPr>
            <p:spPr>
              <a:xfrm>
                <a:off x="5699085" y="3694779"/>
                <a:ext cx="312304" cy="254997"/>
              </a:xfrm>
              <a:custGeom>
                <a:avLst/>
                <a:gdLst>
                  <a:gd name="connsiteX0" fmla="*/ 102804 w 312304"/>
                  <a:gd name="connsiteY0" fmla="*/ 254997 h 254997"/>
                  <a:gd name="connsiteX1" fmla="*/ 88846 w 312304"/>
                  <a:gd name="connsiteY1" fmla="*/ 252045 h 254997"/>
                  <a:gd name="connsiteX2" fmla="*/ 78915 w 312304"/>
                  <a:gd name="connsiteY2" fmla="*/ 240771 h 254997"/>
                  <a:gd name="connsiteX3" fmla="*/ 72338 w 312304"/>
                  <a:gd name="connsiteY3" fmla="*/ 223995 h 254997"/>
                  <a:gd name="connsiteX4" fmla="*/ 48986 w 312304"/>
                  <a:gd name="connsiteY4" fmla="*/ 219163 h 254997"/>
                  <a:gd name="connsiteX5" fmla="*/ 46436 w 312304"/>
                  <a:gd name="connsiteY5" fmla="*/ 206816 h 254997"/>
                  <a:gd name="connsiteX6" fmla="*/ 56099 w 312304"/>
                  <a:gd name="connsiteY6" fmla="*/ 194737 h 254997"/>
                  <a:gd name="connsiteX7" fmla="*/ 58918 w 312304"/>
                  <a:gd name="connsiteY7" fmla="*/ 187624 h 254997"/>
                  <a:gd name="connsiteX8" fmla="*/ 50462 w 312304"/>
                  <a:gd name="connsiteY8" fmla="*/ 178364 h 254997"/>
                  <a:gd name="connsiteX9" fmla="*/ 57307 w 312304"/>
                  <a:gd name="connsiteY9" fmla="*/ 157293 h 254997"/>
                  <a:gd name="connsiteX10" fmla="*/ 46705 w 312304"/>
                  <a:gd name="connsiteY10" fmla="*/ 136759 h 254997"/>
                  <a:gd name="connsiteX11" fmla="*/ 58381 w 312304"/>
                  <a:gd name="connsiteY11" fmla="*/ 133806 h 254997"/>
                  <a:gd name="connsiteX12" fmla="*/ 59320 w 312304"/>
                  <a:gd name="connsiteY12" fmla="*/ 119446 h 254997"/>
                  <a:gd name="connsiteX13" fmla="*/ 63347 w 312304"/>
                  <a:gd name="connsiteY13" fmla="*/ 114749 h 254997"/>
                  <a:gd name="connsiteX14" fmla="*/ 63615 w 312304"/>
                  <a:gd name="connsiteY14" fmla="*/ 89115 h 254997"/>
                  <a:gd name="connsiteX15" fmla="*/ 74620 w 312304"/>
                  <a:gd name="connsiteY15" fmla="*/ 80660 h 254997"/>
                  <a:gd name="connsiteX16" fmla="*/ 68715 w 312304"/>
                  <a:gd name="connsiteY16" fmla="*/ 66433 h 254997"/>
                  <a:gd name="connsiteX17" fmla="*/ 56368 w 312304"/>
                  <a:gd name="connsiteY17" fmla="*/ 65494 h 254997"/>
                  <a:gd name="connsiteX18" fmla="*/ 52207 w 312304"/>
                  <a:gd name="connsiteY18" fmla="*/ 69520 h 254997"/>
                  <a:gd name="connsiteX19" fmla="*/ 35565 w 312304"/>
                  <a:gd name="connsiteY19" fmla="*/ 69654 h 254997"/>
                  <a:gd name="connsiteX20" fmla="*/ 29526 w 312304"/>
                  <a:gd name="connsiteY20" fmla="*/ 54220 h 254997"/>
                  <a:gd name="connsiteX21" fmla="*/ 21607 w 312304"/>
                  <a:gd name="connsiteY21" fmla="*/ 57978 h 254997"/>
                  <a:gd name="connsiteX22" fmla="*/ 9260 w 312304"/>
                  <a:gd name="connsiteY22" fmla="*/ 69386 h 254997"/>
                  <a:gd name="connsiteX23" fmla="*/ 10737 w 312304"/>
                  <a:gd name="connsiteY23" fmla="*/ 41605 h 254997"/>
                  <a:gd name="connsiteX24" fmla="*/ 0 w 312304"/>
                  <a:gd name="connsiteY24" fmla="*/ 26036 h 254997"/>
                  <a:gd name="connsiteX25" fmla="*/ 37176 w 312304"/>
                  <a:gd name="connsiteY25" fmla="*/ 0 h 254997"/>
                  <a:gd name="connsiteX26" fmla="*/ 68312 w 312304"/>
                  <a:gd name="connsiteY26" fmla="*/ 6308 h 254997"/>
                  <a:gd name="connsiteX27" fmla="*/ 101193 w 312304"/>
                  <a:gd name="connsiteY27" fmla="*/ 6039 h 254997"/>
                  <a:gd name="connsiteX28" fmla="*/ 127633 w 312304"/>
                  <a:gd name="connsiteY28" fmla="*/ 11810 h 254997"/>
                  <a:gd name="connsiteX29" fmla="*/ 147898 w 312304"/>
                  <a:gd name="connsiteY29" fmla="*/ 10066 h 254997"/>
                  <a:gd name="connsiteX30" fmla="*/ 188966 w 312304"/>
                  <a:gd name="connsiteY30" fmla="*/ 11139 h 254997"/>
                  <a:gd name="connsiteX31" fmla="*/ 199032 w 312304"/>
                  <a:gd name="connsiteY31" fmla="*/ 24560 h 254997"/>
                  <a:gd name="connsiteX32" fmla="*/ 243052 w 312304"/>
                  <a:gd name="connsiteY32" fmla="*/ 39323 h 254997"/>
                  <a:gd name="connsiteX33" fmla="*/ 252179 w 312304"/>
                  <a:gd name="connsiteY33" fmla="*/ 31942 h 254997"/>
                  <a:gd name="connsiteX34" fmla="*/ 280631 w 312304"/>
                  <a:gd name="connsiteY34" fmla="*/ 47376 h 254997"/>
                  <a:gd name="connsiteX35" fmla="*/ 310694 w 312304"/>
                  <a:gd name="connsiteY35" fmla="*/ 42813 h 254997"/>
                  <a:gd name="connsiteX36" fmla="*/ 312304 w 312304"/>
                  <a:gd name="connsiteY36" fmla="*/ 65226 h 254997"/>
                  <a:gd name="connsiteX37" fmla="*/ 311634 w 312304"/>
                  <a:gd name="connsiteY37" fmla="*/ 65762 h 254997"/>
                  <a:gd name="connsiteX38" fmla="*/ 287744 w 312304"/>
                  <a:gd name="connsiteY38" fmla="*/ 88175 h 254997"/>
                  <a:gd name="connsiteX39" fmla="*/ 287207 w 312304"/>
                  <a:gd name="connsiteY39" fmla="*/ 88310 h 254997"/>
                  <a:gd name="connsiteX40" fmla="*/ 256742 w 312304"/>
                  <a:gd name="connsiteY40" fmla="*/ 94886 h 254997"/>
                  <a:gd name="connsiteX41" fmla="*/ 254729 w 312304"/>
                  <a:gd name="connsiteY41" fmla="*/ 105086 h 254997"/>
                  <a:gd name="connsiteX42" fmla="*/ 239295 w 312304"/>
                  <a:gd name="connsiteY42" fmla="*/ 123070 h 254997"/>
                  <a:gd name="connsiteX43" fmla="*/ 230169 w 312304"/>
                  <a:gd name="connsiteY43" fmla="*/ 148033 h 254997"/>
                  <a:gd name="connsiteX44" fmla="*/ 240100 w 312304"/>
                  <a:gd name="connsiteY44" fmla="*/ 166688 h 254997"/>
                  <a:gd name="connsiteX45" fmla="*/ 225203 w 312304"/>
                  <a:gd name="connsiteY45" fmla="*/ 181451 h 254997"/>
                  <a:gd name="connsiteX46" fmla="*/ 219700 w 312304"/>
                  <a:gd name="connsiteY46" fmla="*/ 202253 h 254997"/>
                  <a:gd name="connsiteX47" fmla="*/ 200642 w 312304"/>
                  <a:gd name="connsiteY47" fmla="*/ 208561 h 254997"/>
                  <a:gd name="connsiteX48" fmla="*/ 182927 w 312304"/>
                  <a:gd name="connsiteY48" fmla="*/ 232584 h 254997"/>
                  <a:gd name="connsiteX49" fmla="*/ 150583 w 312304"/>
                  <a:gd name="connsiteY49" fmla="*/ 232987 h 254997"/>
                  <a:gd name="connsiteX50" fmla="*/ 127499 w 312304"/>
                  <a:gd name="connsiteY50" fmla="*/ 232450 h 254997"/>
                  <a:gd name="connsiteX51" fmla="*/ 112736 w 312304"/>
                  <a:gd name="connsiteY51" fmla="*/ 242784 h 25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2304" h="254997">
                    <a:moveTo>
                      <a:pt x="102804" y="254997"/>
                    </a:moveTo>
                    <a:lnTo>
                      <a:pt x="88846" y="252045"/>
                    </a:lnTo>
                    <a:lnTo>
                      <a:pt x="78915" y="240771"/>
                    </a:lnTo>
                    <a:lnTo>
                      <a:pt x="72338" y="223995"/>
                    </a:lnTo>
                    <a:lnTo>
                      <a:pt x="48986" y="219163"/>
                    </a:lnTo>
                    <a:lnTo>
                      <a:pt x="46436" y="206816"/>
                    </a:lnTo>
                    <a:lnTo>
                      <a:pt x="56099" y="194737"/>
                    </a:lnTo>
                    <a:lnTo>
                      <a:pt x="58918" y="187624"/>
                    </a:lnTo>
                    <a:lnTo>
                      <a:pt x="50462" y="178364"/>
                    </a:lnTo>
                    <a:lnTo>
                      <a:pt x="57307" y="157293"/>
                    </a:lnTo>
                    <a:lnTo>
                      <a:pt x="46705" y="136759"/>
                    </a:lnTo>
                    <a:lnTo>
                      <a:pt x="58381" y="133806"/>
                    </a:lnTo>
                    <a:lnTo>
                      <a:pt x="59320" y="119446"/>
                    </a:lnTo>
                    <a:lnTo>
                      <a:pt x="63347" y="114749"/>
                    </a:lnTo>
                    <a:lnTo>
                      <a:pt x="63615" y="89115"/>
                    </a:lnTo>
                    <a:lnTo>
                      <a:pt x="74620" y="80660"/>
                    </a:lnTo>
                    <a:lnTo>
                      <a:pt x="68715" y="66433"/>
                    </a:lnTo>
                    <a:lnTo>
                      <a:pt x="56368" y="65494"/>
                    </a:lnTo>
                    <a:lnTo>
                      <a:pt x="52207" y="69520"/>
                    </a:lnTo>
                    <a:lnTo>
                      <a:pt x="35565" y="69654"/>
                    </a:lnTo>
                    <a:lnTo>
                      <a:pt x="29526" y="54220"/>
                    </a:lnTo>
                    <a:lnTo>
                      <a:pt x="21607" y="57978"/>
                    </a:lnTo>
                    <a:lnTo>
                      <a:pt x="9260" y="69386"/>
                    </a:lnTo>
                    <a:lnTo>
                      <a:pt x="10737" y="41605"/>
                    </a:lnTo>
                    <a:lnTo>
                      <a:pt x="0" y="26036"/>
                    </a:lnTo>
                    <a:lnTo>
                      <a:pt x="37176" y="0"/>
                    </a:lnTo>
                    <a:lnTo>
                      <a:pt x="68312" y="6308"/>
                    </a:lnTo>
                    <a:lnTo>
                      <a:pt x="101193" y="6039"/>
                    </a:lnTo>
                    <a:lnTo>
                      <a:pt x="127633" y="11810"/>
                    </a:lnTo>
                    <a:lnTo>
                      <a:pt x="147898" y="10066"/>
                    </a:lnTo>
                    <a:lnTo>
                      <a:pt x="188966" y="11139"/>
                    </a:lnTo>
                    <a:lnTo>
                      <a:pt x="199032" y="24560"/>
                    </a:lnTo>
                    <a:lnTo>
                      <a:pt x="243052" y="39323"/>
                    </a:lnTo>
                    <a:lnTo>
                      <a:pt x="252179" y="31942"/>
                    </a:lnTo>
                    <a:lnTo>
                      <a:pt x="280631" y="47376"/>
                    </a:lnTo>
                    <a:lnTo>
                      <a:pt x="310694" y="42813"/>
                    </a:lnTo>
                    <a:lnTo>
                      <a:pt x="312304" y="65226"/>
                    </a:lnTo>
                    <a:lnTo>
                      <a:pt x="311634" y="65762"/>
                    </a:lnTo>
                    <a:lnTo>
                      <a:pt x="287744" y="88175"/>
                    </a:lnTo>
                    <a:lnTo>
                      <a:pt x="287207" y="88310"/>
                    </a:lnTo>
                    <a:lnTo>
                      <a:pt x="256742" y="94886"/>
                    </a:lnTo>
                    <a:lnTo>
                      <a:pt x="254729" y="105086"/>
                    </a:lnTo>
                    <a:lnTo>
                      <a:pt x="239295" y="123070"/>
                    </a:lnTo>
                    <a:lnTo>
                      <a:pt x="230169" y="148033"/>
                    </a:lnTo>
                    <a:lnTo>
                      <a:pt x="240100" y="166688"/>
                    </a:lnTo>
                    <a:lnTo>
                      <a:pt x="225203" y="181451"/>
                    </a:lnTo>
                    <a:lnTo>
                      <a:pt x="219700" y="202253"/>
                    </a:lnTo>
                    <a:lnTo>
                      <a:pt x="200642" y="208561"/>
                    </a:lnTo>
                    <a:lnTo>
                      <a:pt x="182927" y="232584"/>
                    </a:lnTo>
                    <a:lnTo>
                      <a:pt x="150583" y="232987"/>
                    </a:lnTo>
                    <a:lnTo>
                      <a:pt x="127499" y="232450"/>
                    </a:lnTo>
                    <a:lnTo>
                      <a:pt x="112736" y="2427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77" name="Forme libre : forme 776">
                <a:extLst>
                  <a:ext uri="{FF2B5EF4-FFF2-40B4-BE49-F238E27FC236}">
                    <a16:creationId xmlns:a16="http://schemas.microsoft.com/office/drawing/2014/main" id="{DB5D78A7-8D3E-4B91-AE80-EEB3C14A8172}"/>
                  </a:ext>
                </a:extLst>
              </p:cNvPr>
              <p:cNvSpPr/>
              <p:nvPr/>
            </p:nvSpPr>
            <p:spPr>
              <a:xfrm>
                <a:off x="5704453" y="3698805"/>
                <a:ext cx="302910" cy="246810"/>
              </a:xfrm>
              <a:custGeom>
                <a:avLst/>
                <a:gdLst>
                  <a:gd name="connsiteX0" fmla="*/ 85491 w 302910"/>
                  <a:gd name="connsiteY0" fmla="*/ 244529 h 246810"/>
                  <a:gd name="connsiteX1" fmla="*/ 95959 w 302910"/>
                  <a:gd name="connsiteY1" fmla="*/ 246811 h 246810"/>
                  <a:gd name="connsiteX2" fmla="*/ 104952 w 302910"/>
                  <a:gd name="connsiteY2" fmla="*/ 235671 h 246810"/>
                  <a:gd name="connsiteX3" fmla="*/ 120923 w 302910"/>
                  <a:gd name="connsiteY3" fmla="*/ 224666 h 246810"/>
                  <a:gd name="connsiteX4" fmla="*/ 145214 w 302910"/>
                  <a:gd name="connsiteY4" fmla="*/ 225203 h 246810"/>
                  <a:gd name="connsiteX5" fmla="*/ 175545 w 302910"/>
                  <a:gd name="connsiteY5" fmla="*/ 224666 h 246810"/>
                  <a:gd name="connsiteX6" fmla="*/ 192858 w 302910"/>
                  <a:gd name="connsiteY6" fmla="*/ 201314 h 246810"/>
                  <a:gd name="connsiteX7" fmla="*/ 211245 w 302910"/>
                  <a:gd name="connsiteY7" fmla="*/ 195274 h 246810"/>
                  <a:gd name="connsiteX8" fmla="*/ 216345 w 302910"/>
                  <a:gd name="connsiteY8" fmla="*/ 175411 h 246810"/>
                  <a:gd name="connsiteX9" fmla="*/ 230034 w 302910"/>
                  <a:gd name="connsiteY9" fmla="*/ 161990 h 246810"/>
                  <a:gd name="connsiteX10" fmla="*/ 220640 w 302910"/>
                  <a:gd name="connsiteY10" fmla="*/ 144409 h 246810"/>
                  <a:gd name="connsiteX11" fmla="*/ 230840 w 302910"/>
                  <a:gd name="connsiteY11" fmla="*/ 116896 h 246810"/>
                  <a:gd name="connsiteX12" fmla="*/ 245737 w 302910"/>
                  <a:gd name="connsiteY12" fmla="*/ 99315 h 246810"/>
                  <a:gd name="connsiteX13" fmla="*/ 248152 w 302910"/>
                  <a:gd name="connsiteY13" fmla="*/ 87639 h 246810"/>
                  <a:gd name="connsiteX14" fmla="*/ 280497 w 302910"/>
                  <a:gd name="connsiteY14" fmla="*/ 80525 h 246810"/>
                  <a:gd name="connsiteX15" fmla="*/ 302910 w 302910"/>
                  <a:gd name="connsiteY15" fmla="*/ 59589 h 246810"/>
                  <a:gd name="connsiteX16" fmla="*/ 301836 w 302910"/>
                  <a:gd name="connsiteY16" fmla="*/ 43215 h 246810"/>
                  <a:gd name="connsiteX17" fmla="*/ 274592 w 302910"/>
                  <a:gd name="connsiteY17" fmla="*/ 47376 h 246810"/>
                  <a:gd name="connsiteX18" fmla="*/ 274055 w 302910"/>
                  <a:gd name="connsiteY18" fmla="*/ 47107 h 246810"/>
                  <a:gd name="connsiteX19" fmla="*/ 247213 w 302910"/>
                  <a:gd name="connsiteY19" fmla="*/ 32479 h 246810"/>
                  <a:gd name="connsiteX20" fmla="*/ 238355 w 302910"/>
                  <a:gd name="connsiteY20" fmla="*/ 39592 h 246810"/>
                  <a:gd name="connsiteX21" fmla="*/ 237416 w 302910"/>
                  <a:gd name="connsiteY21" fmla="*/ 39189 h 246810"/>
                  <a:gd name="connsiteX22" fmla="*/ 191248 w 302910"/>
                  <a:gd name="connsiteY22" fmla="*/ 23755 h 246810"/>
                  <a:gd name="connsiteX23" fmla="*/ 181585 w 302910"/>
                  <a:gd name="connsiteY23" fmla="*/ 10871 h 246810"/>
                  <a:gd name="connsiteX24" fmla="*/ 142530 w 302910"/>
                  <a:gd name="connsiteY24" fmla="*/ 9932 h 246810"/>
                  <a:gd name="connsiteX25" fmla="*/ 121996 w 302910"/>
                  <a:gd name="connsiteY25" fmla="*/ 11676 h 246810"/>
                  <a:gd name="connsiteX26" fmla="*/ 121593 w 302910"/>
                  <a:gd name="connsiteY26" fmla="*/ 11542 h 246810"/>
                  <a:gd name="connsiteX27" fmla="*/ 95422 w 302910"/>
                  <a:gd name="connsiteY27" fmla="*/ 5771 h 246810"/>
                  <a:gd name="connsiteX28" fmla="*/ 62541 w 302910"/>
                  <a:gd name="connsiteY28" fmla="*/ 6039 h 246810"/>
                  <a:gd name="connsiteX29" fmla="*/ 32613 w 302910"/>
                  <a:gd name="connsiteY29" fmla="*/ 0 h 246810"/>
                  <a:gd name="connsiteX30" fmla="*/ 0 w 302910"/>
                  <a:gd name="connsiteY30" fmla="*/ 22950 h 246810"/>
                  <a:gd name="connsiteX31" fmla="*/ 9260 w 302910"/>
                  <a:gd name="connsiteY31" fmla="*/ 36505 h 246810"/>
                  <a:gd name="connsiteX32" fmla="*/ 8321 w 302910"/>
                  <a:gd name="connsiteY32" fmla="*/ 56099 h 246810"/>
                  <a:gd name="connsiteX33" fmla="*/ 14226 w 302910"/>
                  <a:gd name="connsiteY33" fmla="*/ 50597 h 246810"/>
                  <a:gd name="connsiteX34" fmla="*/ 26171 w 302910"/>
                  <a:gd name="connsiteY34" fmla="*/ 44826 h 246810"/>
                  <a:gd name="connsiteX35" fmla="*/ 32747 w 302910"/>
                  <a:gd name="connsiteY35" fmla="*/ 61736 h 246810"/>
                  <a:gd name="connsiteX36" fmla="*/ 45228 w 302910"/>
                  <a:gd name="connsiteY36" fmla="*/ 61736 h 246810"/>
                  <a:gd name="connsiteX37" fmla="*/ 49523 w 302910"/>
                  <a:gd name="connsiteY37" fmla="*/ 57576 h 246810"/>
                  <a:gd name="connsiteX38" fmla="*/ 66031 w 302910"/>
                  <a:gd name="connsiteY38" fmla="*/ 58784 h 246810"/>
                  <a:gd name="connsiteX39" fmla="*/ 73949 w 302910"/>
                  <a:gd name="connsiteY39" fmla="*/ 77841 h 246810"/>
                  <a:gd name="connsiteX40" fmla="*/ 62005 w 302910"/>
                  <a:gd name="connsiteY40" fmla="*/ 86968 h 246810"/>
                  <a:gd name="connsiteX41" fmla="*/ 61736 w 302910"/>
                  <a:gd name="connsiteY41" fmla="*/ 112199 h 246810"/>
                  <a:gd name="connsiteX42" fmla="*/ 57710 w 302910"/>
                  <a:gd name="connsiteY42" fmla="*/ 116896 h 246810"/>
                  <a:gd name="connsiteX43" fmla="*/ 56636 w 302910"/>
                  <a:gd name="connsiteY43" fmla="*/ 132867 h 246810"/>
                  <a:gd name="connsiteX44" fmla="*/ 46973 w 302910"/>
                  <a:gd name="connsiteY44" fmla="*/ 135283 h 246810"/>
                  <a:gd name="connsiteX45" fmla="*/ 56099 w 302910"/>
                  <a:gd name="connsiteY45" fmla="*/ 152998 h 246810"/>
                  <a:gd name="connsiteX46" fmla="*/ 49389 w 302910"/>
                  <a:gd name="connsiteY46" fmla="*/ 173398 h 246810"/>
                  <a:gd name="connsiteX47" fmla="*/ 57978 w 302910"/>
                  <a:gd name="connsiteY47" fmla="*/ 182793 h 246810"/>
                  <a:gd name="connsiteX48" fmla="*/ 53818 w 302910"/>
                  <a:gd name="connsiteY48" fmla="*/ 192858 h 246810"/>
                  <a:gd name="connsiteX49" fmla="*/ 45228 w 302910"/>
                  <a:gd name="connsiteY49" fmla="*/ 203864 h 246810"/>
                  <a:gd name="connsiteX50" fmla="*/ 46839 w 302910"/>
                  <a:gd name="connsiteY50" fmla="*/ 211916 h 246810"/>
                  <a:gd name="connsiteX51" fmla="*/ 69789 w 302910"/>
                  <a:gd name="connsiteY51" fmla="*/ 216748 h 246810"/>
                  <a:gd name="connsiteX52" fmla="*/ 77036 w 302910"/>
                  <a:gd name="connsiteY52" fmla="*/ 235000 h 2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02910" h="246810">
                    <a:moveTo>
                      <a:pt x="85491" y="244529"/>
                    </a:moveTo>
                    <a:lnTo>
                      <a:pt x="95959" y="246811"/>
                    </a:lnTo>
                    <a:lnTo>
                      <a:pt x="104952" y="235671"/>
                    </a:lnTo>
                    <a:lnTo>
                      <a:pt x="120923" y="224666"/>
                    </a:lnTo>
                    <a:lnTo>
                      <a:pt x="145214" y="225203"/>
                    </a:lnTo>
                    <a:lnTo>
                      <a:pt x="175545" y="224666"/>
                    </a:lnTo>
                    <a:lnTo>
                      <a:pt x="192858" y="201314"/>
                    </a:lnTo>
                    <a:lnTo>
                      <a:pt x="211245" y="195274"/>
                    </a:lnTo>
                    <a:lnTo>
                      <a:pt x="216345" y="175411"/>
                    </a:lnTo>
                    <a:lnTo>
                      <a:pt x="230034" y="161990"/>
                    </a:lnTo>
                    <a:lnTo>
                      <a:pt x="220640" y="144409"/>
                    </a:lnTo>
                    <a:lnTo>
                      <a:pt x="230840" y="116896"/>
                    </a:lnTo>
                    <a:lnTo>
                      <a:pt x="245737" y="99315"/>
                    </a:lnTo>
                    <a:lnTo>
                      <a:pt x="248152" y="87639"/>
                    </a:lnTo>
                    <a:lnTo>
                      <a:pt x="280497" y="80525"/>
                    </a:lnTo>
                    <a:lnTo>
                      <a:pt x="302910" y="59589"/>
                    </a:lnTo>
                    <a:lnTo>
                      <a:pt x="301836" y="43215"/>
                    </a:lnTo>
                    <a:lnTo>
                      <a:pt x="274592" y="47376"/>
                    </a:lnTo>
                    <a:lnTo>
                      <a:pt x="274055" y="47107"/>
                    </a:lnTo>
                    <a:lnTo>
                      <a:pt x="247213" y="32479"/>
                    </a:lnTo>
                    <a:lnTo>
                      <a:pt x="238355" y="39592"/>
                    </a:lnTo>
                    <a:lnTo>
                      <a:pt x="237416" y="39189"/>
                    </a:lnTo>
                    <a:lnTo>
                      <a:pt x="191248" y="23755"/>
                    </a:lnTo>
                    <a:lnTo>
                      <a:pt x="181585" y="10871"/>
                    </a:lnTo>
                    <a:lnTo>
                      <a:pt x="142530" y="9932"/>
                    </a:lnTo>
                    <a:lnTo>
                      <a:pt x="121996" y="11676"/>
                    </a:lnTo>
                    <a:lnTo>
                      <a:pt x="121593" y="11542"/>
                    </a:lnTo>
                    <a:lnTo>
                      <a:pt x="95422" y="5771"/>
                    </a:lnTo>
                    <a:lnTo>
                      <a:pt x="62541" y="6039"/>
                    </a:lnTo>
                    <a:lnTo>
                      <a:pt x="32613" y="0"/>
                    </a:lnTo>
                    <a:lnTo>
                      <a:pt x="0" y="22950"/>
                    </a:lnTo>
                    <a:lnTo>
                      <a:pt x="9260" y="36505"/>
                    </a:lnTo>
                    <a:lnTo>
                      <a:pt x="8321" y="56099"/>
                    </a:lnTo>
                    <a:lnTo>
                      <a:pt x="14226" y="50597"/>
                    </a:lnTo>
                    <a:lnTo>
                      <a:pt x="26171" y="44826"/>
                    </a:lnTo>
                    <a:lnTo>
                      <a:pt x="32747" y="61736"/>
                    </a:lnTo>
                    <a:lnTo>
                      <a:pt x="45228" y="61736"/>
                    </a:lnTo>
                    <a:lnTo>
                      <a:pt x="49523" y="57576"/>
                    </a:lnTo>
                    <a:lnTo>
                      <a:pt x="66031" y="58784"/>
                    </a:lnTo>
                    <a:lnTo>
                      <a:pt x="73949" y="77841"/>
                    </a:lnTo>
                    <a:lnTo>
                      <a:pt x="62005" y="86968"/>
                    </a:lnTo>
                    <a:lnTo>
                      <a:pt x="61736" y="112199"/>
                    </a:lnTo>
                    <a:lnTo>
                      <a:pt x="57710" y="116896"/>
                    </a:lnTo>
                    <a:lnTo>
                      <a:pt x="56636" y="132867"/>
                    </a:lnTo>
                    <a:lnTo>
                      <a:pt x="46973" y="135283"/>
                    </a:lnTo>
                    <a:lnTo>
                      <a:pt x="56099" y="152998"/>
                    </a:lnTo>
                    <a:lnTo>
                      <a:pt x="49389" y="173398"/>
                    </a:lnTo>
                    <a:lnTo>
                      <a:pt x="57978" y="182793"/>
                    </a:lnTo>
                    <a:lnTo>
                      <a:pt x="53818" y="192858"/>
                    </a:lnTo>
                    <a:lnTo>
                      <a:pt x="45228" y="203864"/>
                    </a:lnTo>
                    <a:lnTo>
                      <a:pt x="46839" y="211916"/>
                    </a:lnTo>
                    <a:lnTo>
                      <a:pt x="69789" y="216748"/>
                    </a:lnTo>
                    <a:lnTo>
                      <a:pt x="77036" y="235000"/>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2" name="Graphique 3">
              <a:extLst>
                <a:ext uri="{FF2B5EF4-FFF2-40B4-BE49-F238E27FC236}">
                  <a16:creationId xmlns:a16="http://schemas.microsoft.com/office/drawing/2014/main" id="{5FDD742E-E172-4F00-B08A-55BD4E0EFC6D}"/>
                </a:ext>
              </a:extLst>
            </p:cNvPr>
            <p:cNvGrpSpPr/>
            <p:nvPr/>
          </p:nvGrpSpPr>
          <p:grpSpPr>
            <a:xfrm>
              <a:off x="6746318" y="4521238"/>
              <a:ext cx="374711" cy="292978"/>
              <a:chOff x="6746318" y="4521238"/>
              <a:chExt cx="374711" cy="292978"/>
            </a:xfrm>
            <a:solidFill>
              <a:srgbClr val="CECECE"/>
            </a:solidFill>
          </p:grpSpPr>
          <p:sp>
            <p:nvSpPr>
              <p:cNvPr id="774" name="Forme libre : forme 773">
                <a:extLst>
                  <a:ext uri="{FF2B5EF4-FFF2-40B4-BE49-F238E27FC236}">
                    <a16:creationId xmlns:a16="http://schemas.microsoft.com/office/drawing/2014/main" id="{4B17D433-50AE-4029-BB9D-C26E2413FA0D}"/>
                  </a:ext>
                </a:extLst>
              </p:cNvPr>
              <p:cNvSpPr/>
              <p:nvPr/>
            </p:nvSpPr>
            <p:spPr>
              <a:xfrm>
                <a:off x="6746318" y="4521238"/>
                <a:ext cx="374711" cy="292978"/>
              </a:xfrm>
              <a:custGeom>
                <a:avLst/>
                <a:gdLst>
                  <a:gd name="connsiteX0" fmla="*/ 167493 w 374711"/>
                  <a:gd name="connsiteY0" fmla="*/ 292978 h 292978"/>
                  <a:gd name="connsiteX1" fmla="*/ 149240 w 374711"/>
                  <a:gd name="connsiteY1" fmla="*/ 290697 h 292978"/>
                  <a:gd name="connsiteX2" fmla="*/ 144275 w 374711"/>
                  <a:gd name="connsiteY2" fmla="*/ 288147 h 292978"/>
                  <a:gd name="connsiteX3" fmla="*/ 138906 w 374711"/>
                  <a:gd name="connsiteY3" fmla="*/ 288684 h 292978"/>
                  <a:gd name="connsiteX4" fmla="*/ 130451 w 374711"/>
                  <a:gd name="connsiteY4" fmla="*/ 288550 h 292978"/>
                  <a:gd name="connsiteX5" fmla="*/ 99046 w 374711"/>
                  <a:gd name="connsiteY5" fmla="*/ 267479 h 292978"/>
                  <a:gd name="connsiteX6" fmla="*/ 81733 w 374711"/>
                  <a:gd name="connsiteY6" fmla="*/ 267479 h 292978"/>
                  <a:gd name="connsiteX7" fmla="*/ 72070 w 374711"/>
                  <a:gd name="connsiteY7" fmla="*/ 258487 h 292978"/>
                  <a:gd name="connsiteX8" fmla="*/ 72070 w 374711"/>
                  <a:gd name="connsiteY8" fmla="*/ 245200 h 292978"/>
                  <a:gd name="connsiteX9" fmla="*/ 59857 w 374711"/>
                  <a:gd name="connsiteY9" fmla="*/ 241174 h 292978"/>
                  <a:gd name="connsiteX10" fmla="*/ 45094 w 374711"/>
                  <a:gd name="connsiteY10" fmla="*/ 214064 h 292978"/>
                  <a:gd name="connsiteX11" fmla="*/ 33821 w 374711"/>
                  <a:gd name="connsiteY11" fmla="*/ 208293 h 292978"/>
                  <a:gd name="connsiteX12" fmla="*/ 29257 w 374711"/>
                  <a:gd name="connsiteY12" fmla="*/ 198227 h 292978"/>
                  <a:gd name="connsiteX13" fmla="*/ 17447 w 374711"/>
                  <a:gd name="connsiteY13" fmla="*/ 186819 h 292978"/>
                  <a:gd name="connsiteX14" fmla="*/ 0 w 374711"/>
                  <a:gd name="connsiteY14" fmla="*/ 184806 h 292978"/>
                  <a:gd name="connsiteX15" fmla="*/ 10468 w 374711"/>
                  <a:gd name="connsiteY15" fmla="*/ 167090 h 292978"/>
                  <a:gd name="connsiteX16" fmla="*/ 23487 w 374711"/>
                  <a:gd name="connsiteY16" fmla="*/ 166553 h 292978"/>
                  <a:gd name="connsiteX17" fmla="*/ 26439 w 374711"/>
                  <a:gd name="connsiteY17" fmla="*/ 160380 h 292978"/>
                  <a:gd name="connsiteX18" fmla="*/ 26171 w 374711"/>
                  <a:gd name="connsiteY18" fmla="*/ 138235 h 292978"/>
                  <a:gd name="connsiteX19" fmla="*/ 33821 w 374711"/>
                  <a:gd name="connsiteY19" fmla="*/ 111125 h 292978"/>
                  <a:gd name="connsiteX20" fmla="*/ 45363 w 374711"/>
                  <a:gd name="connsiteY20" fmla="*/ 104012 h 292978"/>
                  <a:gd name="connsiteX21" fmla="*/ 47913 w 374711"/>
                  <a:gd name="connsiteY21" fmla="*/ 94081 h 292978"/>
                  <a:gd name="connsiteX22" fmla="*/ 59052 w 374711"/>
                  <a:gd name="connsiteY22" fmla="*/ 74486 h 292978"/>
                  <a:gd name="connsiteX23" fmla="*/ 73547 w 374711"/>
                  <a:gd name="connsiteY23" fmla="*/ 62139 h 292978"/>
                  <a:gd name="connsiteX24" fmla="*/ 83478 w 374711"/>
                  <a:gd name="connsiteY24" fmla="*/ 37847 h 292978"/>
                  <a:gd name="connsiteX25" fmla="*/ 87639 w 374711"/>
                  <a:gd name="connsiteY25" fmla="*/ 14495 h 292978"/>
                  <a:gd name="connsiteX26" fmla="*/ 116762 w 374711"/>
                  <a:gd name="connsiteY26" fmla="*/ 19863 h 292978"/>
                  <a:gd name="connsiteX27" fmla="*/ 124949 w 374711"/>
                  <a:gd name="connsiteY27" fmla="*/ 0 h 292978"/>
                  <a:gd name="connsiteX28" fmla="*/ 141054 w 374711"/>
                  <a:gd name="connsiteY28" fmla="*/ 12481 h 292978"/>
                  <a:gd name="connsiteX29" fmla="*/ 155548 w 374711"/>
                  <a:gd name="connsiteY29" fmla="*/ 6442 h 292978"/>
                  <a:gd name="connsiteX30" fmla="*/ 161990 w 374711"/>
                  <a:gd name="connsiteY30" fmla="*/ 12079 h 292978"/>
                  <a:gd name="connsiteX31" fmla="*/ 178901 w 374711"/>
                  <a:gd name="connsiteY31" fmla="*/ 12616 h 292978"/>
                  <a:gd name="connsiteX32" fmla="*/ 200911 w 374711"/>
                  <a:gd name="connsiteY32" fmla="*/ 22950 h 292978"/>
                  <a:gd name="connsiteX33" fmla="*/ 207487 w 374711"/>
                  <a:gd name="connsiteY33" fmla="*/ 31942 h 292978"/>
                  <a:gd name="connsiteX34" fmla="*/ 218627 w 374711"/>
                  <a:gd name="connsiteY34" fmla="*/ 40263 h 292978"/>
                  <a:gd name="connsiteX35" fmla="*/ 228826 w 374711"/>
                  <a:gd name="connsiteY35" fmla="*/ 55026 h 292978"/>
                  <a:gd name="connsiteX36" fmla="*/ 238221 w 374711"/>
                  <a:gd name="connsiteY36" fmla="*/ 64152 h 292978"/>
                  <a:gd name="connsiteX37" fmla="*/ 228424 w 374711"/>
                  <a:gd name="connsiteY37" fmla="*/ 76633 h 292978"/>
                  <a:gd name="connsiteX38" fmla="*/ 220774 w 374711"/>
                  <a:gd name="connsiteY38" fmla="*/ 87639 h 292978"/>
                  <a:gd name="connsiteX39" fmla="*/ 222384 w 374711"/>
                  <a:gd name="connsiteY39" fmla="*/ 93678 h 292978"/>
                  <a:gd name="connsiteX40" fmla="*/ 222787 w 374711"/>
                  <a:gd name="connsiteY40" fmla="*/ 99852 h 292978"/>
                  <a:gd name="connsiteX41" fmla="*/ 234463 w 374711"/>
                  <a:gd name="connsiteY41" fmla="*/ 100254 h 292978"/>
                  <a:gd name="connsiteX42" fmla="*/ 241039 w 374711"/>
                  <a:gd name="connsiteY42" fmla="*/ 98375 h 292978"/>
                  <a:gd name="connsiteX43" fmla="*/ 248689 w 374711"/>
                  <a:gd name="connsiteY43" fmla="*/ 104415 h 292978"/>
                  <a:gd name="connsiteX44" fmla="*/ 243052 w 374711"/>
                  <a:gd name="connsiteY44" fmla="*/ 113675 h 292978"/>
                  <a:gd name="connsiteX45" fmla="*/ 251508 w 374711"/>
                  <a:gd name="connsiteY45" fmla="*/ 126425 h 292978"/>
                  <a:gd name="connsiteX46" fmla="*/ 260634 w 374711"/>
                  <a:gd name="connsiteY46" fmla="*/ 138370 h 292978"/>
                  <a:gd name="connsiteX47" fmla="*/ 269492 w 374711"/>
                  <a:gd name="connsiteY47" fmla="*/ 146825 h 292978"/>
                  <a:gd name="connsiteX48" fmla="*/ 349749 w 374711"/>
                  <a:gd name="connsiteY48" fmla="*/ 175948 h 292978"/>
                  <a:gd name="connsiteX49" fmla="*/ 374712 w 374711"/>
                  <a:gd name="connsiteY49" fmla="*/ 175814 h 292978"/>
                  <a:gd name="connsiteX50" fmla="*/ 301165 w 374711"/>
                  <a:gd name="connsiteY50" fmla="*/ 253924 h 292978"/>
                  <a:gd name="connsiteX51" fmla="*/ 268686 w 374711"/>
                  <a:gd name="connsiteY51" fmla="*/ 254997 h 292978"/>
                  <a:gd name="connsiteX52" fmla="*/ 246676 w 374711"/>
                  <a:gd name="connsiteY52" fmla="*/ 272444 h 292978"/>
                  <a:gd name="connsiteX53" fmla="*/ 231108 w 374711"/>
                  <a:gd name="connsiteY53" fmla="*/ 272847 h 292978"/>
                  <a:gd name="connsiteX54" fmla="*/ 224263 w 374711"/>
                  <a:gd name="connsiteY54" fmla="*/ 280631 h 292978"/>
                  <a:gd name="connsiteX55" fmla="*/ 205742 w 374711"/>
                  <a:gd name="connsiteY55" fmla="*/ 280631 h 292978"/>
                  <a:gd name="connsiteX56" fmla="*/ 196214 w 374711"/>
                  <a:gd name="connsiteY56" fmla="*/ 272579 h 292978"/>
                  <a:gd name="connsiteX57" fmla="*/ 175143 w 374711"/>
                  <a:gd name="connsiteY57" fmla="*/ 282242 h 29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74711" h="292978">
                    <a:moveTo>
                      <a:pt x="167493" y="292978"/>
                    </a:moveTo>
                    <a:lnTo>
                      <a:pt x="149240" y="290697"/>
                    </a:lnTo>
                    <a:lnTo>
                      <a:pt x="144275" y="288147"/>
                    </a:lnTo>
                    <a:lnTo>
                      <a:pt x="138906" y="288684"/>
                    </a:lnTo>
                    <a:lnTo>
                      <a:pt x="130451" y="288550"/>
                    </a:lnTo>
                    <a:lnTo>
                      <a:pt x="99046" y="267479"/>
                    </a:lnTo>
                    <a:lnTo>
                      <a:pt x="81733" y="267479"/>
                    </a:lnTo>
                    <a:lnTo>
                      <a:pt x="72070" y="258487"/>
                    </a:lnTo>
                    <a:lnTo>
                      <a:pt x="72070" y="245200"/>
                    </a:lnTo>
                    <a:lnTo>
                      <a:pt x="59857" y="241174"/>
                    </a:lnTo>
                    <a:lnTo>
                      <a:pt x="45094" y="214064"/>
                    </a:lnTo>
                    <a:lnTo>
                      <a:pt x="33821" y="208293"/>
                    </a:lnTo>
                    <a:lnTo>
                      <a:pt x="29257" y="198227"/>
                    </a:lnTo>
                    <a:lnTo>
                      <a:pt x="17447" y="186819"/>
                    </a:lnTo>
                    <a:lnTo>
                      <a:pt x="0" y="184806"/>
                    </a:lnTo>
                    <a:lnTo>
                      <a:pt x="10468" y="167090"/>
                    </a:lnTo>
                    <a:lnTo>
                      <a:pt x="23487" y="166553"/>
                    </a:lnTo>
                    <a:lnTo>
                      <a:pt x="26439" y="160380"/>
                    </a:lnTo>
                    <a:lnTo>
                      <a:pt x="26171" y="138235"/>
                    </a:lnTo>
                    <a:lnTo>
                      <a:pt x="33821" y="111125"/>
                    </a:lnTo>
                    <a:lnTo>
                      <a:pt x="45363" y="104012"/>
                    </a:lnTo>
                    <a:lnTo>
                      <a:pt x="47913" y="94081"/>
                    </a:lnTo>
                    <a:lnTo>
                      <a:pt x="59052" y="74486"/>
                    </a:lnTo>
                    <a:lnTo>
                      <a:pt x="73547" y="62139"/>
                    </a:lnTo>
                    <a:lnTo>
                      <a:pt x="83478" y="37847"/>
                    </a:lnTo>
                    <a:lnTo>
                      <a:pt x="87639" y="14495"/>
                    </a:lnTo>
                    <a:lnTo>
                      <a:pt x="116762" y="19863"/>
                    </a:lnTo>
                    <a:lnTo>
                      <a:pt x="124949" y="0"/>
                    </a:lnTo>
                    <a:lnTo>
                      <a:pt x="141054" y="12481"/>
                    </a:lnTo>
                    <a:lnTo>
                      <a:pt x="155548" y="6442"/>
                    </a:lnTo>
                    <a:lnTo>
                      <a:pt x="161990" y="12079"/>
                    </a:lnTo>
                    <a:lnTo>
                      <a:pt x="178901" y="12616"/>
                    </a:lnTo>
                    <a:lnTo>
                      <a:pt x="200911" y="22950"/>
                    </a:lnTo>
                    <a:lnTo>
                      <a:pt x="207487" y="31942"/>
                    </a:lnTo>
                    <a:lnTo>
                      <a:pt x="218627" y="40263"/>
                    </a:lnTo>
                    <a:lnTo>
                      <a:pt x="228826" y="55026"/>
                    </a:lnTo>
                    <a:lnTo>
                      <a:pt x="238221" y="64152"/>
                    </a:lnTo>
                    <a:lnTo>
                      <a:pt x="228424" y="76633"/>
                    </a:lnTo>
                    <a:lnTo>
                      <a:pt x="220774" y="87639"/>
                    </a:lnTo>
                    <a:lnTo>
                      <a:pt x="222384" y="93678"/>
                    </a:lnTo>
                    <a:lnTo>
                      <a:pt x="222787" y="99852"/>
                    </a:lnTo>
                    <a:lnTo>
                      <a:pt x="234463" y="100254"/>
                    </a:lnTo>
                    <a:lnTo>
                      <a:pt x="241039" y="98375"/>
                    </a:lnTo>
                    <a:lnTo>
                      <a:pt x="248689" y="104415"/>
                    </a:lnTo>
                    <a:lnTo>
                      <a:pt x="243052" y="113675"/>
                    </a:lnTo>
                    <a:lnTo>
                      <a:pt x="251508" y="126425"/>
                    </a:lnTo>
                    <a:lnTo>
                      <a:pt x="260634" y="138370"/>
                    </a:lnTo>
                    <a:lnTo>
                      <a:pt x="269492" y="146825"/>
                    </a:lnTo>
                    <a:lnTo>
                      <a:pt x="349749" y="175948"/>
                    </a:lnTo>
                    <a:lnTo>
                      <a:pt x="374712" y="175814"/>
                    </a:lnTo>
                    <a:lnTo>
                      <a:pt x="301165" y="253924"/>
                    </a:lnTo>
                    <a:lnTo>
                      <a:pt x="268686" y="254997"/>
                    </a:lnTo>
                    <a:lnTo>
                      <a:pt x="246676" y="272444"/>
                    </a:lnTo>
                    <a:lnTo>
                      <a:pt x="231108" y="272847"/>
                    </a:lnTo>
                    <a:lnTo>
                      <a:pt x="224263" y="280631"/>
                    </a:lnTo>
                    <a:lnTo>
                      <a:pt x="205742" y="280631"/>
                    </a:lnTo>
                    <a:lnTo>
                      <a:pt x="196214" y="272579"/>
                    </a:lnTo>
                    <a:lnTo>
                      <a:pt x="175143" y="28224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75" name="Forme libre : forme 774">
                <a:extLst>
                  <a:ext uri="{FF2B5EF4-FFF2-40B4-BE49-F238E27FC236}">
                    <a16:creationId xmlns:a16="http://schemas.microsoft.com/office/drawing/2014/main" id="{28744742-EC6A-4646-8083-FC11EF8D8525}"/>
                  </a:ext>
                </a:extLst>
              </p:cNvPr>
              <p:cNvSpPr/>
              <p:nvPr/>
            </p:nvSpPr>
            <p:spPr>
              <a:xfrm>
                <a:off x="6752626" y="4527412"/>
                <a:ext cx="359412" cy="282778"/>
              </a:xfrm>
              <a:custGeom>
                <a:avLst/>
                <a:gdLst>
                  <a:gd name="connsiteX0" fmla="*/ 144275 w 359412"/>
                  <a:gd name="connsiteY0" fmla="*/ 281034 h 282778"/>
                  <a:gd name="connsiteX1" fmla="*/ 159306 w 359412"/>
                  <a:gd name="connsiteY1" fmla="*/ 282779 h 282778"/>
                  <a:gd name="connsiteX2" fmla="*/ 166285 w 359412"/>
                  <a:gd name="connsiteY2" fmla="*/ 272981 h 282778"/>
                  <a:gd name="connsiteX3" fmla="*/ 166822 w 359412"/>
                  <a:gd name="connsiteY3" fmla="*/ 272847 h 282778"/>
                  <a:gd name="connsiteX4" fmla="*/ 190443 w 359412"/>
                  <a:gd name="connsiteY4" fmla="*/ 261976 h 282778"/>
                  <a:gd name="connsiteX5" fmla="*/ 200777 w 359412"/>
                  <a:gd name="connsiteY5" fmla="*/ 270566 h 282778"/>
                  <a:gd name="connsiteX6" fmla="*/ 216211 w 359412"/>
                  <a:gd name="connsiteY6" fmla="*/ 270566 h 282778"/>
                  <a:gd name="connsiteX7" fmla="*/ 222921 w 359412"/>
                  <a:gd name="connsiteY7" fmla="*/ 262916 h 282778"/>
                  <a:gd name="connsiteX8" fmla="*/ 239027 w 359412"/>
                  <a:gd name="connsiteY8" fmla="*/ 262379 h 282778"/>
                  <a:gd name="connsiteX9" fmla="*/ 261037 w 359412"/>
                  <a:gd name="connsiteY9" fmla="*/ 245066 h 282778"/>
                  <a:gd name="connsiteX10" fmla="*/ 261708 w 359412"/>
                  <a:gd name="connsiteY10" fmla="*/ 245066 h 282778"/>
                  <a:gd name="connsiteX11" fmla="*/ 293113 w 359412"/>
                  <a:gd name="connsiteY11" fmla="*/ 243992 h 282778"/>
                  <a:gd name="connsiteX12" fmla="*/ 359412 w 359412"/>
                  <a:gd name="connsiteY12" fmla="*/ 173532 h 282778"/>
                  <a:gd name="connsiteX13" fmla="*/ 342770 w 359412"/>
                  <a:gd name="connsiteY13" fmla="*/ 173667 h 282778"/>
                  <a:gd name="connsiteX14" fmla="*/ 260903 w 359412"/>
                  <a:gd name="connsiteY14" fmla="*/ 143604 h 282778"/>
                  <a:gd name="connsiteX15" fmla="*/ 251374 w 359412"/>
                  <a:gd name="connsiteY15" fmla="*/ 134746 h 282778"/>
                  <a:gd name="connsiteX16" fmla="*/ 242113 w 359412"/>
                  <a:gd name="connsiteY16" fmla="*/ 122533 h 282778"/>
                  <a:gd name="connsiteX17" fmla="*/ 232182 w 359412"/>
                  <a:gd name="connsiteY17" fmla="*/ 107636 h 282778"/>
                  <a:gd name="connsiteX18" fmla="*/ 237282 w 359412"/>
                  <a:gd name="connsiteY18" fmla="*/ 99181 h 282778"/>
                  <a:gd name="connsiteX19" fmla="*/ 233927 w 359412"/>
                  <a:gd name="connsiteY19" fmla="*/ 96362 h 282778"/>
                  <a:gd name="connsiteX20" fmla="*/ 228692 w 359412"/>
                  <a:gd name="connsiteY20" fmla="*/ 97973 h 282778"/>
                  <a:gd name="connsiteX21" fmla="*/ 212856 w 359412"/>
                  <a:gd name="connsiteY21" fmla="*/ 97436 h 282778"/>
                  <a:gd name="connsiteX22" fmla="*/ 212319 w 359412"/>
                  <a:gd name="connsiteY22" fmla="*/ 88041 h 282778"/>
                  <a:gd name="connsiteX23" fmla="*/ 210171 w 359412"/>
                  <a:gd name="connsiteY23" fmla="*/ 80660 h 282778"/>
                  <a:gd name="connsiteX24" fmla="*/ 219029 w 359412"/>
                  <a:gd name="connsiteY24" fmla="*/ 68178 h 282778"/>
                  <a:gd name="connsiteX25" fmla="*/ 226813 w 359412"/>
                  <a:gd name="connsiteY25" fmla="*/ 58381 h 282778"/>
                  <a:gd name="connsiteX26" fmla="*/ 219566 w 359412"/>
                  <a:gd name="connsiteY26" fmla="*/ 51402 h 282778"/>
                  <a:gd name="connsiteX27" fmla="*/ 209366 w 359412"/>
                  <a:gd name="connsiteY27" fmla="*/ 36505 h 282778"/>
                  <a:gd name="connsiteX28" fmla="*/ 198227 w 359412"/>
                  <a:gd name="connsiteY28" fmla="*/ 28184 h 282778"/>
                  <a:gd name="connsiteX29" fmla="*/ 192053 w 359412"/>
                  <a:gd name="connsiteY29" fmla="*/ 19863 h 282778"/>
                  <a:gd name="connsiteX30" fmla="*/ 171385 w 359412"/>
                  <a:gd name="connsiteY30" fmla="*/ 10066 h 282778"/>
                  <a:gd name="connsiteX31" fmla="*/ 154072 w 359412"/>
                  <a:gd name="connsiteY31" fmla="*/ 9797 h 282778"/>
                  <a:gd name="connsiteX32" fmla="*/ 148435 w 359412"/>
                  <a:gd name="connsiteY32" fmla="*/ 4697 h 282778"/>
                  <a:gd name="connsiteX33" fmla="*/ 134075 w 359412"/>
                  <a:gd name="connsiteY33" fmla="*/ 10737 h 282778"/>
                  <a:gd name="connsiteX34" fmla="*/ 120251 w 359412"/>
                  <a:gd name="connsiteY34" fmla="*/ 0 h 282778"/>
                  <a:gd name="connsiteX35" fmla="*/ 112870 w 359412"/>
                  <a:gd name="connsiteY35" fmla="*/ 18118 h 282778"/>
                  <a:gd name="connsiteX36" fmla="*/ 84418 w 359412"/>
                  <a:gd name="connsiteY36" fmla="*/ 12884 h 282778"/>
                  <a:gd name="connsiteX37" fmla="*/ 80794 w 359412"/>
                  <a:gd name="connsiteY37" fmla="*/ 32747 h 282778"/>
                  <a:gd name="connsiteX38" fmla="*/ 70057 w 359412"/>
                  <a:gd name="connsiteY38" fmla="*/ 58649 h 282778"/>
                  <a:gd name="connsiteX39" fmla="*/ 55428 w 359412"/>
                  <a:gd name="connsiteY39" fmla="*/ 70997 h 282778"/>
                  <a:gd name="connsiteX40" fmla="*/ 45094 w 359412"/>
                  <a:gd name="connsiteY40" fmla="*/ 89652 h 282778"/>
                  <a:gd name="connsiteX41" fmla="*/ 42410 w 359412"/>
                  <a:gd name="connsiteY41" fmla="*/ 100388 h 282778"/>
                  <a:gd name="connsiteX42" fmla="*/ 30734 w 359412"/>
                  <a:gd name="connsiteY42" fmla="*/ 107367 h 282778"/>
                  <a:gd name="connsiteX43" fmla="*/ 23755 w 359412"/>
                  <a:gd name="connsiteY43" fmla="*/ 132599 h 282778"/>
                  <a:gd name="connsiteX44" fmla="*/ 24024 w 359412"/>
                  <a:gd name="connsiteY44" fmla="*/ 155012 h 282778"/>
                  <a:gd name="connsiteX45" fmla="*/ 19595 w 359412"/>
                  <a:gd name="connsiteY45" fmla="*/ 164004 h 282778"/>
                  <a:gd name="connsiteX46" fmla="*/ 6442 w 359412"/>
                  <a:gd name="connsiteY46" fmla="*/ 164675 h 282778"/>
                  <a:gd name="connsiteX47" fmla="*/ 0 w 359412"/>
                  <a:gd name="connsiteY47" fmla="*/ 175411 h 282778"/>
                  <a:gd name="connsiteX48" fmla="*/ 12884 w 359412"/>
                  <a:gd name="connsiteY48" fmla="*/ 177022 h 282778"/>
                  <a:gd name="connsiteX49" fmla="*/ 26305 w 359412"/>
                  <a:gd name="connsiteY49" fmla="*/ 190174 h 282778"/>
                  <a:gd name="connsiteX50" fmla="*/ 30466 w 359412"/>
                  <a:gd name="connsiteY50" fmla="*/ 199301 h 282778"/>
                  <a:gd name="connsiteX51" fmla="*/ 41605 w 359412"/>
                  <a:gd name="connsiteY51" fmla="*/ 205071 h 282778"/>
                  <a:gd name="connsiteX52" fmla="*/ 56100 w 359412"/>
                  <a:gd name="connsiteY52" fmla="*/ 231779 h 282778"/>
                  <a:gd name="connsiteX53" fmla="*/ 69655 w 359412"/>
                  <a:gd name="connsiteY53" fmla="*/ 236208 h 282778"/>
                  <a:gd name="connsiteX54" fmla="*/ 69655 w 359412"/>
                  <a:gd name="connsiteY54" fmla="*/ 250568 h 282778"/>
                  <a:gd name="connsiteX55" fmla="*/ 76902 w 359412"/>
                  <a:gd name="connsiteY55" fmla="*/ 257547 h 282778"/>
                  <a:gd name="connsiteX56" fmla="*/ 93946 w 359412"/>
                  <a:gd name="connsiteY56" fmla="*/ 257547 h 282778"/>
                  <a:gd name="connsiteX57" fmla="*/ 125351 w 359412"/>
                  <a:gd name="connsiteY57" fmla="*/ 278618 h 282778"/>
                  <a:gd name="connsiteX58" fmla="*/ 132465 w 359412"/>
                  <a:gd name="connsiteY58" fmla="*/ 278752 h 282778"/>
                  <a:gd name="connsiteX59" fmla="*/ 138638 w 359412"/>
                  <a:gd name="connsiteY59" fmla="*/ 278081 h 28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9412" h="282778">
                    <a:moveTo>
                      <a:pt x="144275" y="281034"/>
                    </a:moveTo>
                    <a:lnTo>
                      <a:pt x="159306" y="282779"/>
                    </a:lnTo>
                    <a:lnTo>
                      <a:pt x="166285" y="272981"/>
                    </a:lnTo>
                    <a:lnTo>
                      <a:pt x="166822" y="272847"/>
                    </a:lnTo>
                    <a:lnTo>
                      <a:pt x="190443" y="261976"/>
                    </a:lnTo>
                    <a:lnTo>
                      <a:pt x="200777" y="270566"/>
                    </a:lnTo>
                    <a:lnTo>
                      <a:pt x="216211" y="270566"/>
                    </a:lnTo>
                    <a:lnTo>
                      <a:pt x="222921" y="262916"/>
                    </a:lnTo>
                    <a:lnTo>
                      <a:pt x="239027" y="262379"/>
                    </a:lnTo>
                    <a:lnTo>
                      <a:pt x="261037" y="245066"/>
                    </a:lnTo>
                    <a:lnTo>
                      <a:pt x="261708" y="245066"/>
                    </a:lnTo>
                    <a:lnTo>
                      <a:pt x="293113" y="243992"/>
                    </a:lnTo>
                    <a:lnTo>
                      <a:pt x="359412" y="173532"/>
                    </a:lnTo>
                    <a:lnTo>
                      <a:pt x="342770" y="173667"/>
                    </a:lnTo>
                    <a:lnTo>
                      <a:pt x="260903" y="143604"/>
                    </a:lnTo>
                    <a:lnTo>
                      <a:pt x="251374" y="134746"/>
                    </a:lnTo>
                    <a:lnTo>
                      <a:pt x="242113" y="122533"/>
                    </a:lnTo>
                    <a:lnTo>
                      <a:pt x="232182" y="107636"/>
                    </a:lnTo>
                    <a:lnTo>
                      <a:pt x="237282" y="99181"/>
                    </a:lnTo>
                    <a:lnTo>
                      <a:pt x="233927" y="96362"/>
                    </a:lnTo>
                    <a:lnTo>
                      <a:pt x="228692" y="97973"/>
                    </a:lnTo>
                    <a:lnTo>
                      <a:pt x="212856" y="97436"/>
                    </a:lnTo>
                    <a:lnTo>
                      <a:pt x="212319" y="88041"/>
                    </a:lnTo>
                    <a:lnTo>
                      <a:pt x="210171" y="80660"/>
                    </a:lnTo>
                    <a:lnTo>
                      <a:pt x="219029" y="68178"/>
                    </a:lnTo>
                    <a:lnTo>
                      <a:pt x="226813" y="58381"/>
                    </a:lnTo>
                    <a:lnTo>
                      <a:pt x="219566" y="51402"/>
                    </a:lnTo>
                    <a:lnTo>
                      <a:pt x="209366" y="36505"/>
                    </a:lnTo>
                    <a:lnTo>
                      <a:pt x="198227" y="28184"/>
                    </a:lnTo>
                    <a:lnTo>
                      <a:pt x="192053" y="19863"/>
                    </a:lnTo>
                    <a:lnTo>
                      <a:pt x="171385" y="10066"/>
                    </a:lnTo>
                    <a:lnTo>
                      <a:pt x="154072" y="9797"/>
                    </a:lnTo>
                    <a:lnTo>
                      <a:pt x="148435" y="4697"/>
                    </a:lnTo>
                    <a:lnTo>
                      <a:pt x="134075" y="10737"/>
                    </a:lnTo>
                    <a:lnTo>
                      <a:pt x="120251" y="0"/>
                    </a:lnTo>
                    <a:lnTo>
                      <a:pt x="112870" y="18118"/>
                    </a:lnTo>
                    <a:lnTo>
                      <a:pt x="84418" y="12884"/>
                    </a:lnTo>
                    <a:lnTo>
                      <a:pt x="80794" y="32747"/>
                    </a:lnTo>
                    <a:lnTo>
                      <a:pt x="70057" y="58649"/>
                    </a:lnTo>
                    <a:lnTo>
                      <a:pt x="55428" y="70997"/>
                    </a:lnTo>
                    <a:lnTo>
                      <a:pt x="45094" y="89652"/>
                    </a:lnTo>
                    <a:lnTo>
                      <a:pt x="42410" y="100388"/>
                    </a:lnTo>
                    <a:lnTo>
                      <a:pt x="30734" y="107367"/>
                    </a:lnTo>
                    <a:lnTo>
                      <a:pt x="23755" y="132599"/>
                    </a:lnTo>
                    <a:lnTo>
                      <a:pt x="24024" y="155012"/>
                    </a:lnTo>
                    <a:lnTo>
                      <a:pt x="19595" y="164004"/>
                    </a:lnTo>
                    <a:lnTo>
                      <a:pt x="6442" y="164675"/>
                    </a:lnTo>
                    <a:lnTo>
                      <a:pt x="0" y="175411"/>
                    </a:lnTo>
                    <a:lnTo>
                      <a:pt x="12884" y="177022"/>
                    </a:lnTo>
                    <a:lnTo>
                      <a:pt x="26305" y="190174"/>
                    </a:lnTo>
                    <a:lnTo>
                      <a:pt x="30466" y="199301"/>
                    </a:lnTo>
                    <a:lnTo>
                      <a:pt x="41605" y="205071"/>
                    </a:lnTo>
                    <a:lnTo>
                      <a:pt x="56100" y="231779"/>
                    </a:lnTo>
                    <a:lnTo>
                      <a:pt x="69655" y="236208"/>
                    </a:lnTo>
                    <a:lnTo>
                      <a:pt x="69655" y="250568"/>
                    </a:lnTo>
                    <a:lnTo>
                      <a:pt x="76902" y="257547"/>
                    </a:lnTo>
                    <a:lnTo>
                      <a:pt x="93946" y="257547"/>
                    </a:lnTo>
                    <a:lnTo>
                      <a:pt x="125351" y="278618"/>
                    </a:lnTo>
                    <a:lnTo>
                      <a:pt x="132465" y="278752"/>
                    </a:lnTo>
                    <a:lnTo>
                      <a:pt x="138638" y="27808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3" name="Graphique 3">
              <a:extLst>
                <a:ext uri="{FF2B5EF4-FFF2-40B4-BE49-F238E27FC236}">
                  <a16:creationId xmlns:a16="http://schemas.microsoft.com/office/drawing/2014/main" id="{C5B45D1F-AE50-4088-BE7D-DFC9252169FB}"/>
                </a:ext>
              </a:extLst>
            </p:cNvPr>
            <p:cNvGrpSpPr/>
            <p:nvPr/>
          </p:nvGrpSpPr>
          <p:grpSpPr>
            <a:xfrm>
              <a:off x="4417388" y="6361916"/>
              <a:ext cx="90322" cy="53281"/>
              <a:chOff x="4417388" y="6361916"/>
              <a:chExt cx="90322" cy="53281"/>
            </a:xfrm>
            <a:solidFill>
              <a:srgbClr val="CECECE"/>
            </a:solidFill>
          </p:grpSpPr>
          <p:sp>
            <p:nvSpPr>
              <p:cNvPr id="772" name="Forme libre : forme 771">
                <a:extLst>
                  <a:ext uri="{FF2B5EF4-FFF2-40B4-BE49-F238E27FC236}">
                    <a16:creationId xmlns:a16="http://schemas.microsoft.com/office/drawing/2014/main" id="{8E4E7A57-3972-4ED0-8C58-6744072D1F35}"/>
                  </a:ext>
                </a:extLst>
              </p:cNvPr>
              <p:cNvSpPr/>
              <p:nvPr/>
            </p:nvSpPr>
            <p:spPr>
              <a:xfrm>
                <a:off x="4417388" y="6361916"/>
                <a:ext cx="90322" cy="53281"/>
              </a:xfrm>
              <a:custGeom>
                <a:avLst/>
                <a:gdLst>
                  <a:gd name="connsiteX0" fmla="*/ 14494 w 90322"/>
                  <a:gd name="connsiteY0" fmla="*/ 53281 h 53281"/>
                  <a:gd name="connsiteX1" fmla="*/ 0 w 90322"/>
                  <a:gd name="connsiteY1" fmla="*/ 31942 h 53281"/>
                  <a:gd name="connsiteX2" fmla="*/ 31942 w 90322"/>
                  <a:gd name="connsiteY2" fmla="*/ 6308 h 53281"/>
                  <a:gd name="connsiteX3" fmla="*/ 52878 w 90322"/>
                  <a:gd name="connsiteY3" fmla="*/ 16105 h 53281"/>
                  <a:gd name="connsiteX4" fmla="*/ 68044 w 90322"/>
                  <a:gd name="connsiteY4" fmla="*/ 0 h 53281"/>
                  <a:gd name="connsiteX5" fmla="*/ 90322 w 90322"/>
                  <a:gd name="connsiteY5" fmla="*/ 19997 h 53281"/>
                  <a:gd name="connsiteX6" fmla="*/ 81868 w 90322"/>
                  <a:gd name="connsiteY6" fmla="*/ 35834 h 53281"/>
                  <a:gd name="connsiteX7" fmla="*/ 81062 w 90322"/>
                  <a:gd name="connsiteY7" fmla="*/ 36102 h 53281"/>
                  <a:gd name="connsiteX8" fmla="*/ 46302 w 90322"/>
                  <a:gd name="connsiteY8" fmla="*/ 48584 h 53281"/>
                  <a:gd name="connsiteX9" fmla="*/ 35700 w 90322"/>
                  <a:gd name="connsiteY9" fmla="*/ 35029 h 5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22" h="53281">
                    <a:moveTo>
                      <a:pt x="14494" y="53281"/>
                    </a:moveTo>
                    <a:lnTo>
                      <a:pt x="0" y="31942"/>
                    </a:lnTo>
                    <a:lnTo>
                      <a:pt x="31942" y="6308"/>
                    </a:lnTo>
                    <a:lnTo>
                      <a:pt x="52878" y="16105"/>
                    </a:lnTo>
                    <a:lnTo>
                      <a:pt x="68044" y="0"/>
                    </a:lnTo>
                    <a:lnTo>
                      <a:pt x="90322" y="19997"/>
                    </a:lnTo>
                    <a:lnTo>
                      <a:pt x="81868" y="35834"/>
                    </a:lnTo>
                    <a:lnTo>
                      <a:pt x="81062" y="36102"/>
                    </a:lnTo>
                    <a:lnTo>
                      <a:pt x="46302" y="48584"/>
                    </a:lnTo>
                    <a:lnTo>
                      <a:pt x="35700" y="350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73" name="Forme libre : forme 772">
                <a:extLst>
                  <a:ext uri="{FF2B5EF4-FFF2-40B4-BE49-F238E27FC236}">
                    <a16:creationId xmlns:a16="http://schemas.microsoft.com/office/drawing/2014/main" id="{5520DB32-D69A-419C-A060-F72C63DE8C44}"/>
                  </a:ext>
                </a:extLst>
              </p:cNvPr>
              <p:cNvSpPr/>
              <p:nvPr/>
            </p:nvSpPr>
            <p:spPr>
              <a:xfrm>
                <a:off x="4422488" y="6367284"/>
                <a:ext cx="80391" cy="42141"/>
              </a:xfrm>
              <a:custGeom>
                <a:avLst/>
                <a:gdLst>
                  <a:gd name="connsiteX0" fmla="*/ 0 w 80391"/>
                  <a:gd name="connsiteY0" fmla="*/ 27379 h 42141"/>
                  <a:gd name="connsiteX1" fmla="*/ 10200 w 80391"/>
                  <a:gd name="connsiteY1" fmla="*/ 42142 h 42141"/>
                  <a:gd name="connsiteX2" fmla="*/ 31002 w 80391"/>
                  <a:gd name="connsiteY2" fmla="*/ 24158 h 42141"/>
                  <a:gd name="connsiteX3" fmla="*/ 42544 w 80391"/>
                  <a:gd name="connsiteY3" fmla="*/ 38652 h 42141"/>
                  <a:gd name="connsiteX4" fmla="*/ 73949 w 80391"/>
                  <a:gd name="connsiteY4" fmla="*/ 27379 h 42141"/>
                  <a:gd name="connsiteX5" fmla="*/ 80391 w 80391"/>
                  <a:gd name="connsiteY5" fmla="*/ 15434 h 42141"/>
                  <a:gd name="connsiteX6" fmla="*/ 63078 w 80391"/>
                  <a:gd name="connsiteY6" fmla="*/ 0 h 42141"/>
                  <a:gd name="connsiteX7" fmla="*/ 48584 w 80391"/>
                  <a:gd name="connsiteY7" fmla="*/ 15434 h 42141"/>
                  <a:gd name="connsiteX8" fmla="*/ 27378 w 80391"/>
                  <a:gd name="connsiteY8" fmla="*/ 5503 h 4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1" h="42141">
                    <a:moveTo>
                      <a:pt x="0" y="27379"/>
                    </a:moveTo>
                    <a:lnTo>
                      <a:pt x="10200" y="42142"/>
                    </a:lnTo>
                    <a:lnTo>
                      <a:pt x="31002" y="24158"/>
                    </a:lnTo>
                    <a:lnTo>
                      <a:pt x="42544" y="38652"/>
                    </a:lnTo>
                    <a:lnTo>
                      <a:pt x="73949" y="27379"/>
                    </a:lnTo>
                    <a:lnTo>
                      <a:pt x="80391" y="15434"/>
                    </a:lnTo>
                    <a:lnTo>
                      <a:pt x="63078" y="0"/>
                    </a:lnTo>
                    <a:lnTo>
                      <a:pt x="48584" y="15434"/>
                    </a:lnTo>
                    <a:lnTo>
                      <a:pt x="27378" y="550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4" name="Graphique 3">
              <a:extLst>
                <a:ext uri="{FF2B5EF4-FFF2-40B4-BE49-F238E27FC236}">
                  <a16:creationId xmlns:a16="http://schemas.microsoft.com/office/drawing/2014/main" id="{F6C750A2-68EC-41D0-8E16-FB2E1805FD9A}"/>
                </a:ext>
              </a:extLst>
            </p:cNvPr>
            <p:cNvGrpSpPr/>
            <p:nvPr/>
          </p:nvGrpSpPr>
          <p:grpSpPr>
            <a:xfrm>
              <a:off x="6442335" y="2430798"/>
              <a:ext cx="273786" cy="616690"/>
              <a:chOff x="6442335" y="2430798"/>
              <a:chExt cx="273786" cy="616690"/>
            </a:xfrm>
            <a:solidFill>
              <a:srgbClr val="CECECE"/>
            </a:solidFill>
          </p:grpSpPr>
          <p:sp>
            <p:nvSpPr>
              <p:cNvPr id="770" name="Forme libre : forme 769">
                <a:extLst>
                  <a:ext uri="{FF2B5EF4-FFF2-40B4-BE49-F238E27FC236}">
                    <a16:creationId xmlns:a16="http://schemas.microsoft.com/office/drawing/2014/main" id="{FBB80098-7F78-4F38-A479-BE1D4B7DB03B}"/>
                  </a:ext>
                </a:extLst>
              </p:cNvPr>
              <p:cNvSpPr/>
              <p:nvPr/>
            </p:nvSpPr>
            <p:spPr>
              <a:xfrm>
                <a:off x="6442335" y="2430798"/>
                <a:ext cx="273786" cy="616690"/>
              </a:xfrm>
              <a:custGeom>
                <a:avLst/>
                <a:gdLst>
                  <a:gd name="connsiteX0" fmla="*/ 56636 w 273786"/>
                  <a:gd name="connsiteY0" fmla="*/ 616691 h 616690"/>
                  <a:gd name="connsiteX1" fmla="*/ 41739 w 273786"/>
                  <a:gd name="connsiteY1" fmla="*/ 588641 h 616690"/>
                  <a:gd name="connsiteX2" fmla="*/ 17313 w 273786"/>
                  <a:gd name="connsiteY2" fmla="*/ 571731 h 616690"/>
                  <a:gd name="connsiteX3" fmla="*/ 22950 w 273786"/>
                  <a:gd name="connsiteY3" fmla="*/ 520463 h 616690"/>
                  <a:gd name="connsiteX4" fmla="*/ 10871 w 273786"/>
                  <a:gd name="connsiteY4" fmla="*/ 472550 h 616690"/>
                  <a:gd name="connsiteX5" fmla="*/ 22816 w 273786"/>
                  <a:gd name="connsiteY5" fmla="*/ 440340 h 616690"/>
                  <a:gd name="connsiteX6" fmla="*/ 45497 w 273786"/>
                  <a:gd name="connsiteY6" fmla="*/ 405177 h 616690"/>
                  <a:gd name="connsiteX7" fmla="*/ 102267 w 273786"/>
                  <a:gd name="connsiteY7" fmla="*/ 343038 h 616690"/>
                  <a:gd name="connsiteX8" fmla="*/ 118238 w 273786"/>
                  <a:gd name="connsiteY8" fmla="*/ 331094 h 616690"/>
                  <a:gd name="connsiteX9" fmla="*/ 115688 w 273786"/>
                  <a:gd name="connsiteY9" fmla="*/ 308010 h 616690"/>
                  <a:gd name="connsiteX10" fmla="*/ 81465 w 273786"/>
                  <a:gd name="connsiteY10" fmla="*/ 279692 h 616690"/>
                  <a:gd name="connsiteX11" fmla="*/ 73010 w 273786"/>
                  <a:gd name="connsiteY11" fmla="*/ 254729 h 616690"/>
                  <a:gd name="connsiteX12" fmla="*/ 72205 w 273786"/>
                  <a:gd name="connsiteY12" fmla="*/ 157293 h 616690"/>
                  <a:gd name="connsiteX13" fmla="*/ 34089 w 273786"/>
                  <a:gd name="connsiteY13" fmla="*/ 112467 h 616690"/>
                  <a:gd name="connsiteX14" fmla="*/ 0 w 273786"/>
                  <a:gd name="connsiteY14" fmla="*/ 77707 h 616690"/>
                  <a:gd name="connsiteX15" fmla="*/ 17447 w 273786"/>
                  <a:gd name="connsiteY15" fmla="*/ 56099 h 616690"/>
                  <a:gd name="connsiteX16" fmla="*/ 45765 w 273786"/>
                  <a:gd name="connsiteY16" fmla="*/ 93812 h 616690"/>
                  <a:gd name="connsiteX17" fmla="*/ 77707 w 273786"/>
                  <a:gd name="connsiteY17" fmla="*/ 90323 h 616690"/>
                  <a:gd name="connsiteX18" fmla="*/ 103341 w 273786"/>
                  <a:gd name="connsiteY18" fmla="*/ 106294 h 616690"/>
                  <a:gd name="connsiteX19" fmla="*/ 125620 w 273786"/>
                  <a:gd name="connsiteY19" fmla="*/ 77707 h 616690"/>
                  <a:gd name="connsiteX20" fmla="*/ 137833 w 273786"/>
                  <a:gd name="connsiteY20" fmla="*/ 25634 h 616690"/>
                  <a:gd name="connsiteX21" fmla="*/ 178096 w 273786"/>
                  <a:gd name="connsiteY21" fmla="*/ 0 h 616690"/>
                  <a:gd name="connsiteX22" fmla="*/ 211782 w 273786"/>
                  <a:gd name="connsiteY22" fmla="*/ 30466 h 616690"/>
                  <a:gd name="connsiteX23" fmla="*/ 201045 w 273786"/>
                  <a:gd name="connsiteY23" fmla="*/ 80660 h 616690"/>
                  <a:gd name="connsiteX24" fmla="*/ 197556 w 273786"/>
                  <a:gd name="connsiteY24" fmla="*/ 127499 h 616690"/>
                  <a:gd name="connsiteX25" fmla="*/ 235805 w 273786"/>
                  <a:gd name="connsiteY25" fmla="*/ 171788 h 616690"/>
                  <a:gd name="connsiteX26" fmla="*/ 212721 w 273786"/>
                  <a:gd name="connsiteY26" fmla="*/ 220505 h 616690"/>
                  <a:gd name="connsiteX27" fmla="*/ 241442 w 273786"/>
                  <a:gd name="connsiteY27" fmla="*/ 290697 h 616690"/>
                  <a:gd name="connsiteX28" fmla="*/ 241308 w 273786"/>
                  <a:gd name="connsiteY28" fmla="*/ 291368 h 616690"/>
                  <a:gd name="connsiteX29" fmla="*/ 224800 w 273786"/>
                  <a:gd name="connsiteY29" fmla="*/ 341428 h 616690"/>
                  <a:gd name="connsiteX30" fmla="*/ 247079 w 273786"/>
                  <a:gd name="connsiteY30" fmla="*/ 384241 h 616690"/>
                  <a:gd name="connsiteX31" fmla="*/ 237147 w 273786"/>
                  <a:gd name="connsiteY31" fmla="*/ 420477 h 616690"/>
                  <a:gd name="connsiteX32" fmla="*/ 273787 w 273786"/>
                  <a:gd name="connsiteY32" fmla="*/ 458056 h 616690"/>
                  <a:gd name="connsiteX33" fmla="*/ 263721 w 273786"/>
                  <a:gd name="connsiteY33" fmla="*/ 487045 h 616690"/>
                  <a:gd name="connsiteX34" fmla="*/ 240771 w 273786"/>
                  <a:gd name="connsiteY34" fmla="*/ 517510 h 616690"/>
                  <a:gd name="connsiteX35" fmla="*/ 187356 w 273786"/>
                  <a:gd name="connsiteY35" fmla="*/ 583541 h 616690"/>
                  <a:gd name="connsiteX36" fmla="*/ 186551 w 273786"/>
                  <a:gd name="connsiteY36" fmla="*/ 583675 h 616690"/>
                  <a:gd name="connsiteX37" fmla="*/ 141859 w 273786"/>
                  <a:gd name="connsiteY37" fmla="*/ 587567 h 616690"/>
                  <a:gd name="connsiteX38" fmla="*/ 98644 w 273786"/>
                  <a:gd name="connsiteY38" fmla="*/ 605820 h 61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3786" h="616690">
                    <a:moveTo>
                      <a:pt x="56636" y="616691"/>
                    </a:moveTo>
                    <a:lnTo>
                      <a:pt x="41739" y="588641"/>
                    </a:lnTo>
                    <a:lnTo>
                      <a:pt x="17313" y="571731"/>
                    </a:lnTo>
                    <a:lnTo>
                      <a:pt x="22950" y="520463"/>
                    </a:lnTo>
                    <a:lnTo>
                      <a:pt x="10871" y="472550"/>
                    </a:lnTo>
                    <a:lnTo>
                      <a:pt x="22816" y="440340"/>
                    </a:lnTo>
                    <a:lnTo>
                      <a:pt x="45497" y="405177"/>
                    </a:lnTo>
                    <a:lnTo>
                      <a:pt x="102267" y="343038"/>
                    </a:lnTo>
                    <a:lnTo>
                      <a:pt x="118238" y="331094"/>
                    </a:lnTo>
                    <a:lnTo>
                      <a:pt x="115688" y="308010"/>
                    </a:lnTo>
                    <a:lnTo>
                      <a:pt x="81465" y="279692"/>
                    </a:lnTo>
                    <a:lnTo>
                      <a:pt x="73010" y="254729"/>
                    </a:lnTo>
                    <a:lnTo>
                      <a:pt x="72205" y="157293"/>
                    </a:lnTo>
                    <a:lnTo>
                      <a:pt x="34089" y="112467"/>
                    </a:lnTo>
                    <a:lnTo>
                      <a:pt x="0" y="77707"/>
                    </a:lnTo>
                    <a:lnTo>
                      <a:pt x="17447" y="56099"/>
                    </a:lnTo>
                    <a:lnTo>
                      <a:pt x="45765" y="93812"/>
                    </a:lnTo>
                    <a:lnTo>
                      <a:pt x="77707" y="90323"/>
                    </a:lnTo>
                    <a:lnTo>
                      <a:pt x="103341" y="106294"/>
                    </a:lnTo>
                    <a:lnTo>
                      <a:pt x="125620" y="77707"/>
                    </a:lnTo>
                    <a:lnTo>
                      <a:pt x="137833" y="25634"/>
                    </a:lnTo>
                    <a:lnTo>
                      <a:pt x="178096" y="0"/>
                    </a:lnTo>
                    <a:lnTo>
                      <a:pt x="211782" y="30466"/>
                    </a:lnTo>
                    <a:lnTo>
                      <a:pt x="201045" y="80660"/>
                    </a:lnTo>
                    <a:lnTo>
                      <a:pt x="197556" y="127499"/>
                    </a:lnTo>
                    <a:lnTo>
                      <a:pt x="235805" y="171788"/>
                    </a:lnTo>
                    <a:lnTo>
                      <a:pt x="212721" y="220505"/>
                    </a:lnTo>
                    <a:lnTo>
                      <a:pt x="241442" y="290697"/>
                    </a:lnTo>
                    <a:lnTo>
                      <a:pt x="241308" y="291368"/>
                    </a:lnTo>
                    <a:lnTo>
                      <a:pt x="224800" y="341428"/>
                    </a:lnTo>
                    <a:lnTo>
                      <a:pt x="247079" y="384241"/>
                    </a:lnTo>
                    <a:lnTo>
                      <a:pt x="237147" y="420477"/>
                    </a:lnTo>
                    <a:lnTo>
                      <a:pt x="273787" y="458056"/>
                    </a:lnTo>
                    <a:lnTo>
                      <a:pt x="263721" y="487045"/>
                    </a:lnTo>
                    <a:lnTo>
                      <a:pt x="240771" y="517510"/>
                    </a:lnTo>
                    <a:lnTo>
                      <a:pt x="187356" y="583541"/>
                    </a:lnTo>
                    <a:lnTo>
                      <a:pt x="186551" y="583675"/>
                    </a:lnTo>
                    <a:lnTo>
                      <a:pt x="141859" y="587567"/>
                    </a:lnTo>
                    <a:lnTo>
                      <a:pt x="98644" y="60582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71" name="Forme libre : forme 770">
                <a:extLst>
                  <a:ext uri="{FF2B5EF4-FFF2-40B4-BE49-F238E27FC236}">
                    <a16:creationId xmlns:a16="http://schemas.microsoft.com/office/drawing/2014/main" id="{BE81AA84-CBB7-4B95-A035-B2FC1A96EF35}"/>
                  </a:ext>
                </a:extLst>
              </p:cNvPr>
              <p:cNvSpPr/>
              <p:nvPr/>
            </p:nvSpPr>
            <p:spPr>
              <a:xfrm>
                <a:off x="6447435" y="2435629"/>
                <a:ext cx="264257" cy="607296"/>
              </a:xfrm>
              <a:custGeom>
                <a:avLst/>
                <a:gdLst>
                  <a:gd name="connsiteX0" fmla="*/ 16239 w 264257"/>
                  <a:gd name="connsiteY0" fmla="*/ 565020 h 607296"/>
                  <a:gd name="connsiteX1" fmla="*/ 39860 w 264257"/>
                  <a:gd name="connsiteY1" fmla="*/ 581528 h 607296"/>
                  <a:gd name="connsiteX2" fmla="*/ 53549 w 264257"/>
                  <a:gd name="connsiteY2" fmla="*/ 607296 h 607296"/>
                  <a:gd name="connsiteX3" fmla="*/ 92336 w 264257"/>
                  <a:gd name="connsiteY3" fmla="*/ 597365 h 607296"/>
                  <a:gd name="connsiteX4" fmla="*/ 136088 w 264257"/>
                  <a:gd name="connsiteY4" fmla="*/ 578978 h 607296"/>
                  <a:gd name="connsiteX5" fmla="*/ 180243 w 264257"/>
                  <a:gd name="connsiteY5" fmla="*/ 575086 h 607296"/>
                  <a:gd name="connsiteX6" fmla="*/ 232719 w 264257"/>
                  <a:gd name="connsiteY6" fmla="*/ 510263 h 607296"/>
                  <a:gd name="connsiteX7" fmla="*/ 255400 w 264257"/>
                  <a:gd name="connsiteY7" fmla="*/ 480200 h 607296"/>
                  <a:gd name="connsiteX8" fmla="*/ 264258 w 264257"/>
                  <a:gd name="connsiteY8" fmla="*/ 454298 h 607296"/>
                  <a:gd name="connsiteX9" fmla="*/ 227753 w 264257"/>
                  <a:gd name="connsiteY9" fmla="*/ 416719 h 607296"/>
                  <a:gd name="connsiteX10" fmla="*/ 237953 w 264257"/>
                  <a:gd name="connsiteY10" fmla="*/ 379812 h 607296"/>
                  <a:gd name="connsiteX11" fmla="*/ 215540 w 264257"/>
                  <a:gd name="connsiteY11" fmla="*/ 336865 h 607296"/>
                  <a:gd name="connsiteX12" fmla="*/ 215808 w 264257"/>
                  <a:gd name="connsiteY12" fmla="*/ 336194 h 607296"/>
                  <a:gd name="connsiteX13" fmla="*/ 232316 w 264257"/>
                  <a:gd name="connsiteY13" fmla="*/ 286000 h 607296"/>
                  <a:gd name="connsiteX14" fmla="*/ 203461 w 264257"/>
                  <a:gd name="connsiteY14" fmla="*/ 215540 h 607296"/>
                  <a:gd name="connsiteX15" fmla="*/ 203864 w 264257"/>
                  <a:gd name="connsiteY15" fmla="*/ 214869 h 607296"/>
                  <a:gd name="connsiteX16" fmla="*/ 226142 w 264257"/>
                  <a:gd name="connsiteY16" fmla="*/ 167627 h 607296"/>
                  <a:gd name="connsiteX17" fmla="*/ 188564 w 264257"/>
                  <a:gd name="connsiteY17" fmla="*/ 123875 h 607296"/>
                  <a:gd name="connsiteX18" fmla="*/ 192187 w 264257"/>
                  <a:gd name="connsiteY18" fmla="*/ 75157 h 607296"/>
                  <a:gd name="connsiteX19" fmla="*/ 202521 w 264257"/>
                  <a:gd name="connsiteY19" fmla="*/ 26976 h 607296"/>
                  <a:gd name="connsiteX20" fmla="*/ 172593 w 264257"/>
                  <a:gd name="connsiteY20" fmla="*/ 0 h 607296"/>
                  <a:gd name="connsiteX21" fmla="*/ 136088 w 264257"/>
                  <a:gd name="connsiteY21" fmla="*/ 23218 h 607296"/>
                  <a:gd name="connsiteX22" fmla="*/ 123741 w 264257"/>
                  <a:gd name="connsiteY22" fmla="*/ 74889 h 607296"/>
                  <a:gd name="connsiteX23" fmla="*/ 99181 w 264257"/>
                  <a:gd name="connsiteY23" fmla="*/ 106562 h 607296"/>
                  <a:gd name="connsiteX24" fmla="*/ 71668 w 264257"/>
                  <a:gd name="connsiteY24" fmla="*/ 89517 h 607296"/>
                  <a:gd name="connsiteX25" fmla="*/ 38921 w 264257"/>
                  <a:gd name="connsiteY25" fmla="*/ 93007 h 607296"/>
                  <a:gd name="connsiteX26" fmla="*/ 12213 w 264257"/>
                  <a:gd name="connsiteY26" fmla="*/ 57441 h 607296"/>
                  <a:gd name="connsiteX27" fmla="*/ 0 w 264257"/>
                  <a:gd name="connsiteY27" fmla="*/ 72607 h 607296"/>
                  <a:gd name="connsiteX28" fmla="*/ 31807 w 264257"/>
                  <a:gd name="connsiteY28" fmla="*/ 104951 h 607296"/>
                  <a:gd name="connsiteX29" fmla="*/ 70997 w 264257"/>
                  <a:gd name="connsiteY29" fmla="*/ 151119 h 607296"/>
                  <a:gd name="connsiteX30" fmla="*/ 70997 w 264257"/>
                  <a:gd name="connsiteY30" fmla="*/ 151790 h 607296"/>
                  <a:gd name="connsiteX31" fmla="*/ 71668 w 264257"/>
                  <a:gd name="connsiteY31" fmla="*/ 249629 h 607296"/>
                  <a:gd name="connsiteX32" fmla="*/ 79720 w 264257"/>
                  <a:gd name="connsiteY32" fmla="*/ 272579 h 607296"/>
                  <a:gd name="connsiteX33" fmla="*/ 114346 w 264257"/>
                  <a:gd name="connsiteY33" fmla="*/ 301165 h 607296"/>
                  <a:gd name="connsiteX34" fmla="*/ 117164 w 264257"/>
                  <a:gd name="connsiteY34" fmla="*/ 328141 h 607296"/>
                  <a:gd name="connsiteX35" fmla="*/ 99717 w 264257"/>
                  <a:gd name="connsiteY35" fmla="*/ 341025 h 607296"/>
                  <a:gd name="connsiteX36" fmla="*/ 43349 w 264257"/>
                  <a:gd name="connsiteY36" fmla="*/ 402761 h 607296"/>
                  <a:gd name="connsiteX37" fmla="*/ 21205 w 264257"/>
                  <a:gd name="connsiteY37" fmla="*/ 437253 h 607296"/>
                  <a:gd name="connsiteX38" fmla="*/ 9797 w 264257"/>
                  <a:gd name="connsiteY38" fmla="*/ 467853 h 607296"/>
                  <a:gd name="connsiteX39" fmla="*/ 21608 w 264257"/>
                  <a:gd name="connsiteY39" fmla="*/ 515363 h 607296"/>
                  <a:gd name="connsiteX40" fmla="*/ 21608 w 264257"/>
                  <a:gd name="connsiteY40" fmla="*/ 515765 h 60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4257" h="607296">
                    <a:moveTo>
                      <a:pt x="16239" y="565020"/>
                    </a:moveTo>
                    <a:lnTo>
                      <a:pt x="39860" y="581528"/>
                    </a:lnTo>
                    <a:lnTo>
                      <a:pt x="53549" y="607296"/>
                    </a:lnTo>
                    <a:lnTo>
                      <a:pt x="92336" y="597365"/>
                    </a:lnTo>
                    <a:lnTo>
                      <a:pt x="136088" y="578978"/>
                    </a:lnTo>
                    <a:lnTo>
                      <a:pt x="180243" y="575086"/>
                    </a:lnTo>
                    <a:lnTo>
                      <a:pt x="232719" y="510263"/>
                    </a:lnTo>
                    <a:lnTo>
                      <a:pt x="255400" y="480200"/>
                    </a:lnTo>
                    <a:lnTo>
                      <a:pt x="264258" y="454298"/>
                    </a:lnTo>
                    <a:lnTo>
                      <a:pt x="227753" y="416719"/>
                    </a:lnTo>
                    <a:lnTo>
                      <a:pt x="237953" y="379812"/>
                    </a:lnTo>
                    <a:lnTo>
                      <a:pt x="215540" y="336865"/>
                    </a:lnTo>
                    <a:lnTo>
                      <a:pt x="215808" y="336194"/>
                    </a:lnTo>
                    <a:lnTo>
                      <a:pt x="232316" y="286000"/>
                    </a:lnTo>
                    <a:lnTo>
                      <a:pt x="203461" y="215540"/>
                    </a:lnTo>
                    <a:lnTo>
                      <a:pt x="203864" y="214869"/>
                    </a:lnTo>
                    <a:lnTo>
                      <a:pt x="226142" y="167627"/>
                    </a:lnTo>
                    <a:lnTo>
                      <a:pt x="188564" y="123875"/>
                    </a:lnTo>
                    <a:lnTo>
                      <a:pt x="192187" y="75157"/>
                    </a:lnTo>
                    <a:lnTo>
                      <a:pt x="202521" y="26976"/>
                    </a:lnTo>
                    <a:lnTo>
                      <a:pt x="172593" y="0"/>
                    </a:lnTo>
                    <a:lnTo>
                      <a:pt x="136088" y="23218"/>
                    </a:lnTo>
                    <a:lnTo>
                      <a:pt x="123741" y="74889"/>
                    </a:lnTo>
                    <a:lnTo>
                      <a:pt x="99181" y="106562"/>
                    </a:lnTo>
                    <a:lnTo>
                      <a:pt x="71668" y="89517"/>
                    </a:lnTo>
                    <a:lnTo>
                      <a:pt x="38921" y="93007"/>
                    </a:lnTo>
                    <a:lnTo>
                      <a:pt x="12213" y="57441"/>
                    </a:lnTo>
                    <a:lnTo>
                      <a:pt x="0" y="72607"/>
                    </a:lnTo>
                    <a:lnTo>
                      <a:pt x="31807" y="104951"/>
                    </a:lnTo>
                    <a:lnTo>
                      <a:pt x="70997" y="151119"/>
                    </a:lnTo>
                    <a:lnTo>
                      <a:pt x="70997" y="151790"/>
                    </a:lnTo>
                    <a:lnTo>
                      <a:pt x="71668" y="249629"/>
                    </a:lnTo>
                    <a:lnTo>
                      <a:pt x="79720" y="272579"/>
                    </a:lnTo>
                    <a:lnTo>
                      <a:pt x="114346" y="301165"/>
                    </a:lnTo>
                    <a:lnTo>
                      <a:pt x="117164" y="328141"/>
                    </a:lnTo>
                    <a:lnTo>
                      <a:pt x="99717" y="341025"/>
                    </a:lnTo>
                    <a:lnTo>
                      <a:pt x="43349" y="402761"/>
                    </a:lnTo>
                    <a:lnTo>
                      <a:pt x="21205" y="437253"/>
                    </a:lnTo>
                    <a:lnTo>
                      <a:pt x="9797" y="467853"/>
                    </a:lnTo>
                    <a:lnTo>
                      <a:pt x="21608" y="515363"/>
                    </a:lnTo>
                    <a:lnTo>
                      <a:pt x="21608" y="515765"/>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5" name="Graphique 3">
              <a:extLst>
                <a:ext uri="{FF2B5EF4-FFF2-40B4-BE49-F238E27FC236}">
                  <a16:creationId xmlns:a16="http://schemas.microsoft.com/office/drawing/2014/main" id="{FD44E947-2F6B-481F-9200-CBB37ADC9B23}"/>
                </a:ext>
              </a:extLst>
            </p:cNvPr>
            <p:cNvGrpSpPr/>
            <p:nvPr/>
          </p:nvGrpSpPr>
          <p:grpSpPr>
            <a:xfrm>
              <a:off x="10318427" y="5292806"/>
              <a:ext cx="77036" cy="62809"/>
              <a:chOff x="10318427" y="5292806"/>
              <a:chExt cx="77036" cy="62809"/>
            </a:xfrm>
            <a:solidFill>
              <a:srgbClr val="CECECE"/>
            </a:solidFill>
          </p:grpSpPr>
          <p:sp>
            <p:nvSpPr>
              <p:cNvPr id="766" name="Forme libre : forme 765">
                <a:extLst>
                  <a:ext uri="{FF2B5EF4-FFF2-40B4-BE49-F238E27FC236}">
                    <a16:creationId xmlns:a16="http://schemas.microsoft.com/office/drawing/2014/main" id="{D2F6DBBE-466A-49D4-86F5-C5122DC2A84F}"/>
                  </a:ext>
                </a:extLst>
              </p:cNvPr>
              <p:cNvSpPr/>
              <p:nvPr/>
            </p:nvSpPr>
            <p:spPr>
              <a:xfrm>
                <a:off x="10318427" y="5326761"/>
                <a:ext cx="39860" cy="28854"/>
              </a:xfrm>
              <a:custGeom>
                <a:avLst/>
                <a:gdLst>
                  <a:gd name="connsiteX0" fmla="*/ 18252 w 39860"/>
                  <a:gd name="connsiteY0" fmla="*/ 28855 h 28854"/>
                  <a:gd name="connsiteX1" fmla="*/ 17716 w 39860"/>
                  <a:gd name="connsiteY1" fmla="*/ 28721 h 28854"/>
                  <a:gd name="connsiteX2" fmla="*/ 2953 w 39860"/>
                  <a:gd name="connsiteY2" fmla="*/ 25366 h 28854"/>
                  <a:gd name="connsiteX3" fmla="*/ 0 w 39860"/>
                  <a:gd name="connsiteY3" fmla="*/ 11676 h 28854"/>
                  <a:gd name="connsiteX4" fmla="*/ 11139 w 39860"/>
                  <a:gd name="connsiteY4" fmla="*/ 1342 h 28854"/>
                  <a:gd name="connsiteX5" fmla="*/ 22547 w 39860"/>
                  <a:gd name="connsiteY5" fmla="*/ 4563 h 28854"/>
                  <a:gd name="connsiteX6" fmla="*/ 29258 w 39860"/>
                  <a:gd name="connsiteY6" fmla="*/ 0 h 28854"/>
                  <a:gd name="connsiteX7" fmla="*/ 39860 w 39860"/>
                  <a:gd name="connsiteY7" fmla="*/ 9260 h 28854"/>
                  <a:gd name="connsiteX8" fmla="*/ 35029 w 39860"/>
                  <a:gd name="connsiteY8" fmla="*/ 24963 h 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60" h="28854">
                    <a:moveTo>
                      <a:pt x="18252" y="28855"/>
                    </a:moveTo>
                    <a:lnTo>
                      <a:pt x="17716" y="28721"/>
                    </a:lnTo>
                    <a:lnTo>
                      <a:pt x="2953" y="25366"/>
                    </a:lnTo>
                    <a:lnTo>
                      <a:pt x="0" y="11676"/>
                    </a:lnTo>
                    <a:lnTo>
                      <a:pt x="11139" y="1342"/>
                    </a:lnTo>
                    <a:lnTo>
                      <a:pt x="22547" y="4563"/>
                    </a:lnTo>
                    <a:lnTo>
                      <a:pt x="29258" y="0"/>
                    </a:lnTo>
                    <a:lnTo>
                      <a:pt x="39860" y="9260"/>
                    </a:lnTo>
                    <a:lnTo>
                      <a:pt x="35029" y="2496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67" name="Forme libre : forme 766">
                <a:extLst>
                  <a:ext uri="{FF2B5EF4-FFF2-40B4-BE49-F238E27FC236}">
                    <a16:creationId xmlns:a16="http://schemas.microsoft.com/office/drawing/2014/main" id="{93398E2C-A009-4F33-9EC7-5607A305E253}"/>
                  </a:ext>
                </a:extLst>
              </p:cNvPr>
              <p:cNvSpPr/>
              <p:nvPr/>
            </p:nvSpPr>
            <p:spPr>
              <a:xfrm>
                <a:off x="10322722" y="5331593"/>
                <a:ext cx="31136" cy="20131"/>
              </a:xfrm>
              <a:custGeom>
                <a:avLst/>
                <a:gdLst>
                  <a:gd name="connsiteX0" fmla="*/ 1879 w 31136"/>
                  <a:gd name="connsiteY0" fmla="*/ 17313 h 20131"/>
                  <a:gd name="connsiteX1" fmla="*/ 13958 w 31136"/>
                  <a:gd name="connsiteY1" fmla="*/ 20131 h 20131"/>
                  <a:gd name="connsiteX2" fmla="*/ 27781 w 31136"/>
                  <a:gd name="connsiteY2" fmla="*/ 16910 h 20131"/>
                  <a:gd name="connsiteX3" fmla="*/ 31137 w 31136"/>
                  <a:gd name="connsiteY3" fmla="*/ 5637 h 20131"/>
                  <a:gd name="connsiteX4" fmla="*/ 24694 w 31136"/>
                  <a:gd name="connsiteY4" fmla="*/ 0 h 20131"/>
                  <a:gd name="connsiteX5" fmla="*/ 18923 w 31136"/>
                  <a:gd name="connsiteY5" fmla="*/ 3892 h 20131"/>
                  <a:gd name="connsiteX6" fmla="*/ 7918 w 31136"/>
                  <a:gd name="connsiteY6" fmla="*/ 805 h 20131"/>
                  <a:gd name="connsiteX7" fmla="*/ 0 w 31136"/>
                  <a:gd name="connsiteY7" fmla="*/ 8187 h 2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6" h="20131">
                    <a:moveTo>
                      <a:pt x="1879" y="17313"/>
                    </a:moveTo>
                    <a:lnTo>
                      <a:pt x="13958" y="20131"/>
                    </a:lnTo>
                    <a:lnTo>
                      <a:pt x="27781" y="16910"/>
                    </a:lnTo>
                    <a:lnTo>
                      <a:pt x="31137" y="5637"/>
                    </a:lnTo>
                    <a:lnTo>
                      <a:pt x="24694" y="0"/>
                    </a:lnTo>
                    <a:lnTo>
                      <a:pt x="18923" y="3892"/>
                    </a:lnTo>
                    <a:lnTo>
                      <a:pt x="7918" y="805"/>
                    </a:lnTo>
                    <a:lnTo>
                      <a:pt x="0" y="818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68" name="Forme libre : forme 767">
                <a:extLst>
                  <a:ext uri="{FF2B5EF4-FFF2-40B4-BE49-F238E27FC236}">
                    <a16:creationId xmlns:a16="http://schemas.microsoft.com/office/drawing/2014/main" id="{AD026DE6-9DA0-49C6-B835-49E30A3ED256}"/>
                  </a:ext>
                </a:extLst>
              </p:cNvPr>
              <p:cNvSpPr/>
              <p:nvPr/>
            </p:nvSpPr>
            <p:spPr>
              <a:xfrm>
                <a:off x="10350638" y="5292806"/>
                <a:ext cx="44825" cy="30599"/>
              </a:xfrm>
              <a:custGeom>
                <a:avLst/>
                <a:gdLst>
                  <a:gd name="connsiteX0" fmla="*/ 4429 w 44825"/>
                  <a:gd name="connsiteY0" fmla="*/ 30600 h 30599"/>
                  <a:gd name="connsiteX1" fmla="*/ 0 w 44825"/>
                  <a:gd name="connsiteY1" fmla="*/ 17447 h 30599"/>
                  <a:gd name="connsiteX2" fmla="*/ 13958 w 44825"/>
                  <a:gd name="connsiteY2" fmla="*/ 11408 h 30599"/>
                  <a:gd name="connsiteX3" fmla="*/ 22010 w 44825"/>
                  <a:gd name="connsiteY3" fmla="*/ 9931 h 30599"/>
                  <a:gd name="connsiteX4" fmla="*/ 36639 w 44825"/>
                  <a:gd name="connsiteY4" fmla="*/ 1879 h 30599"/>
                  <a:gd name="connsiteX5" fmla="*/ 44826 w 44825"/>
                  <a:gd name="connsiteY5" fmla="*/ 0 h 30599"/>
                  <a:gd name="connsiteX6" fmla="*/ 40800 w 44825"/>
                  <a:gd name="connsiteY6" fmla="*/ 16105 h 30599"/>
                  <a:gd name="connsiteX7" fmla="*/ 38115 w 44825"/>
                  <a:gd name="connsiteY7" fmla="*/ 17984 h 30599"/>
                  <a:gd name="connsiteX8" fmla="*/ 22144 w 44825"/>
                  <a:gd name="connsiteY8" fmla="*/ 24560 h 3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25" h="30599">
                    <a:moveTo>
                      <a:pt x="4429" y="30600"/>
                    </a:moveTo>
                    <a:lnTo>
                      <a:pt x="0" y="17447"/>
                    </a:lnTo>
                    <a:lnTo>
                      <a:pt x="13958" y="11408"/>
                    </a:lnTo>
                    <a:lnTo>
                      <a:pt x="22010" y="9931"/>
                    </a:lnTo>
                    <a:lnTo>
                      <a:pt x="36639" y="1879"/>
                    </a:lnTo>
                    <a:lnTo>
                      <a:pt x="44826" y="0"/>
                    </a:lnTo>
                    <a:lnTo>
                      <a:pt x="40800" y="16105"/>
                    </a:lnTo>
                    <a:lnTo>
                      <a:pt x="38115" y="17984"/>
                    </a:lnTo>
                    <a:lnTo>
                      <a:pt x="22144" y="245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69" name="Forme libre : forme 768">
                <a:extLst>
                  <a:ext uri="{FF2B5EF4-FFF2-40B4-BE49-F238E27FC236}">
                    <a16:creationId xmlns:a16="http://schemas.microsoft.com/office/drawing/2014/main" id="{144C0CB1-CBBE-401C-B4B5-792C6059E177}"/>
                  </a:ext>
                </a:extLst>
              </p:cNvPr>
              <p:cNvSpPr/>
              <p:nvPr/>
            </p:nvSpPr>
            <p:spPr>
              <a:xfrm>
                <a:off x="10355469" y="5297906"/>
                <a:ext cx="34760" cy="20533"/>
              </a:xfrm>
              <a:custGeom>
                <a:avLst/>
                <a:gdLst>
                  <a:gd name="connsiteX0" fmla="*/ 0 w 34760"/>
                  <a:gd name="connsiteY0" fmla="*/ 14495 h 20533"/>
                  <a:gd name="connsiteX1" fmla="*/ 2013 w 34760"/>
                  <a:gd name="connsiteY1" fmla="*/ 20534 h 20533"/>
                  <a:gd name="connsiteX2" fmla="*/ 15971 w 34760"/>
                  <a:gd name="connsiteY2" fmla="*/ 15837 h 20533"/>
                  <a:gd name="connsiteX3" fmla="*/ 31539 w 34760"/>
                  <a:gd name="connsiteY3" fmla="*/ 9529 h 20533"/>
                  <a:gd name="connsiteX4" fmla="*/ 32613 w 34760"/>
                  <a:gd name="connsiteY4" fmla="*/ 8724 h 20533"/>
                  <a:gd name="connsiteX5" fmla="*/ 34760 w 34760"/>
                  <a:gd name="connsiteY5" fmla="*/ 0 h 20533"/>
                  <a:gd name="connsiteX6" fmla="*/ 32881 w 34760"/>
                  <a:gd name="connsiteY6" fmla="*/ 537 h 20533"/>
                  <a:gd name="connsiteX7" fmla="*/ 18118 w 34760"/>
                  <a:gd name="connsiteY7" fmla="*/ 8589 h 20533"/>
                  <a:gd name="connsiteX8" fmla="*/ 10200 w 34760"/>
                  <a:gd name="connsiteY8" fmla="*/ 9931 h 2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60" h="20533">
                    <a:moveTo>
                      <a:pt x="0" y="14495"/>
                    </a:moveTo>
                    <a:lnTo>
                      <a:pt x="2013" y="20534"/>
                    </a:lnTo>
                    <a:lnTo>
                      <a:pt x="15971" y="15837"/>
                    </a:lnTo>
                    <a:lnTo>
                      <a:pt x="31539" y="9529"/>
                    </a:lnTo>
                    <a:lnTo>
                      <a:pt x="32613" y="8724"/>
                    </a:lnTo>
                    <a:lnTo>
                      <a:pt x="34760" y="0"/>
                    </a:lnTo>
                    <a:lnTo>
                      <a:pt x="32881" y="537"/>
                    </a:lnTo>
                    <a:lnTo>
                      <a:pt x="18118" y="8589"/>
                    </a:lnTo>
                    <a:lnTo>
                      <a:pt x="10200" y="993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6" name="Graphique 3">
              <a:extLst>
                <a:ext uri="{FF2B5EF4-FFF2-40B4-BE49-F238E27FC236}">
                  <a16:creationId xmlns:a16="http://schemas.microsoft.com/office/drawing/2014/main" id="{DDCF0B61-67E4-4291-98DF-8C1BE3EAD536}"/>
                </a:ext>
              </a:extLst>
            </p:cNvPr>
            <p:cNvGrpSpPr/>
            <p:nvPr/>
          </p:nvGrpSpPr>
          <p:grpSpPr>
            <a:xfrm>
              <a:off x="5818397" y="3423542"/>
              <a:ext cx="354177" cy="355385"/>
              <a:chOff x="5818397" y="3423542"/>
              <a:chExt cx="354177" cy="355385"/>
            </a:xfrm>
            <a:solidFill>
              <a:srgbClr val="CECECE"/>
            </a:solidFill>
          </p:grpSpPr>
          <p:sp>
            <p:nvSpPr>
              <p:cNvPr id="762" name="Forme libre : forme 761">
                <a:extLst>
                  <a:ext uri="{FF2B5EF4-FFF2-40B4-BE49-F238E27FC236}">
                    <a16:creationId xmlns:a16="http://schemas.microsoft.com/office/drawing/2014/main" id="{55FDEBBB-D12B-4EB2-9998-EFE2DA96878E}"/>
                  </a:ext>
                </a:extLst>
              </p:cNvPr>
              <p:cNvSpPr/>
              <p:nvPr/>
            </p:nvSpPr>
            <p:spPr>
              <a:xfrm>
                <a:off x="6143451" y="3718131"/>
                <a:ext cx="29123" cy="60796"/>
              </a:xfrm>
              <a:custGeom>
                <a:avLst/>
                <a:gdLst>
                  <a:gd name="connsiteX0" fmla="*/ 20131 w 29123"/>
                  <a:gd name="connsiteY0" fmla="*/ 60797 h 60796"/>
                  <a:gd name="connsiteX1" fmla="*/ 6174 w 29123"/>
                  <a:gd name="connsiteY1" fmla="*/ 52476 h 60796"/>
                  <a:gd name="connsiteX2" fmla="*/ 0 w 29123"/>
                  <a:gd name="connsiteY2" fmla="*/ 28721 h 60796"/>
                  <a:gd name="connsiteX3" fmla="*/ 5503 w 29123"/>
                  <a:gd name="connsiteY3" fmla="*/ 15300 h 60796"/>
                  <a:gd name="connsiteX4" fmla="*/ 24560 w 29123"/>
                  <a:gd name="connsiteY4" fmla="*/ 0 h 60796"/>
                  <a:gd name="connsiteX5" fmla="*/ 29124 w 29123"/>
                  <a:gd name="connsiteY5" fmla="*/ 32613 h 6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23" h="60796">
                    <a:moveTo>
                      <a:pt x="20131" y="60797"/>
                    </a:moveTo>
                    <a:lnTo>
                      <a:pt x="6174" y="52476"/>
                    </a:lnTo>
                    <a:lnTo>
                      <a:pt x="0" y="28721"/>
                    </a:lnTo>
                    <a:lnTo>
                      <a:pt x="5503" y="15300"/>
                    </a:lnTo>
                    <a:lnTo>
                      <a:pt x="24560" y="0"/>
                    </a:lnTo>
                    <a:lnTo>
                      <a:pt x="29124" y="326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63" name="Forme libre : forme 762">
                <a:extLst>
                  <a:ext uri="{FF2B5EF4-FFF2-40B4-BE49-F238E27FC236}">
                    <a16:creationId xmlns:a16="http://schemas.microsoft.com/office/drawing/2014/main" id="{D1BF0572-F00E-43EE-8225-AF10F072E5CE}"/>
                  </a:ext>
                </a:extLst>
              </p:cNvPr>
              <p:cNvSpPr/>
              <p:nvPr/>
            </p:nvSpPr>
            <p:spPr>
              <a:xfrm>
                <a:off x="6147478" y="3725379"/>
                <a:ext cx="21204" cy="47778"/>
              </a:xfrm>
              <a:custGeom>
                <a:avLst/>
                <a:gdLst>
                  <a:gd name="connsiteX0" fmla="*/ 5502 w 21204"/>
                  <a:gd name="connsiteY0" fmla="*/ 42678 h 47778"/>
                  <a:gd name="connsiteX1" fmla="*/ 13957 w 21204"/>
                  <a:gd name="connsiteY1" fmla="*/ 47778 h 47778"/>
                  <a:gd name="connsiteX2" fmla="*/ 21205 w 21204"/>
                  <a:gd name="connsiteY2" fmla="*/ 24963 h 47778"/>
                  <a:gd name="connsiteX3" fmla="*/ 17581 w 21204"/>
                  <a:gd name="connsiteY3" fmla="*/ 0 h 47778"/>
                  <a:gd name="connsiteX4" fmla="*/ 4697 w 21204"/>
                  <a:gd name="connsiteY4" fmla="*/ 10334 h 47778"/>
                  <a:gd name="connsiteX5" fmla="*/ 0 w 21204"/>
                  <a:gd name="connsiteY5" fmla="*/ 21742 h 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4" h="47778">
                    <a:moveTo>
                      <a:pt x="5502" y="42678"/>
                    </a:moveTo>
                    <a:lnTo>
                      <a:pt x="13957" y="47778"/>
                    </a:lnTo>
                    <a:lnTo>
                      <a:pt x="21205" y="24963"/>
                    </a:lnTo>
                    <a:lnTo>
                      <a:pt x="17581" y="0"/>
                    </a:lnTo>
                    <a:lnTo>
                      <a:pt x="4697" y="10334"/>
                    </a:lnTo>
                    <a:lnTo>
                      <a:pt x="0" y="21742"/>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64" name="Forme libre : forme 763">
                <a:extLst>
                  <a:ext uri="{FF2B5EF4-FFF2-40B4-BE49-F238E27FC236}">
                    <a16:creationId xmlns:a16="http://schemas.microsoft.com/office/drawing/2014/main" id="{62574AE6-462C-409E-A24E-9C3AD75D6BE2}"/>
                  </a:ext>
                </a:extLst>
              </p:cNvPr>
              <p:cNvSpPr/>
              <p:nvPr/>
            </p:nvSpPr>
            <p:spPr>
              <a:xfrm>
                <a:off x="5818397" y="3423542"/>
                <a:ext cx="318880" cy="322504"/>
              </a:xfrm>
              <a:custGeom>
                <a:avLst/>
                <a:gdLst>
                  <a:gd name="connsiteX0" fmla="*/ 160514 w 318880"/>
                  <a:gd name="connsiteY0" fmla="*/ 322504 h 322504"/>
                  <a:gd name="connsiteX1" fmla="*/ 133270 w 318880"/>
                  <a:gd name="connsiteY1" fmla="*/ 307607 h 322504"/>
                  <a:gd name="connsiteX2" fmla="*/ 124412 w 318880"/>
                  <a:gd name="connsiteY2" fmla="*/ 314720 h 322504"/>
                  <a:gd name="connsiteX3" fmla="*/ 123473 w 318880"/>
                  <a:gd name="connsiteY3" fmla="*/ 314452 h 322504"/>
                  <a:gd name="connsiteX4" fmla="*/ 77305 w 318880"/>
                  <a:gd name="connsiteY4" fmla="*/ 299018 h 322504"/>
                  <a:gd name="connsiteX5" fmla="*/ 66299 w 318880"/>
                  <a:gd name="connsiteY5" fmla="*/ 284255 h 322504"/>
                  <a:gd name="connsiteX6" fmla="*/ 79586 w 318880"/>
                  <a:gd name="connsiteY6" fmla="*/ 263050 h 322504"/>
                  <a:gd name="connsiteX7" fmla="*/ 84149 w 318880"/>
                  <a:gd name="connsiteY7" fmla="*/ 194737 h 322504"/>
                  <a:gd name="connsiteX8" fmla="*/ 59052 w 318880"/>
                  <a:gd name="connsiteY8" fmla="*/ 157696 h 322504"/>
                  <a:gd name="connsiteX9" fmla="*/ 41337 w 318880"/>
                  <a:gd name="connsiteY9" fmla="*/ 139846 h 322504"/>
                  <a:gd name="connsiteX10" fmla="*/ 2684 w 318880"/>
                  <a:gd name="connsiteY10" fmla="*/ 125351 h 322504"/>
                  <a:gd name="connsiteX11" fmla="*/ 0 w 318880"/>
                  <a:gd name="connsiteY11" fmla="*/ 95557 h 322504"/>
                  <a:gd name="connsiteX12" fmla="*/ 34089 w 318880"/>
                  <a:gd name="connsiteY12" fmla="*/ 86833 h 322504"/>
                  <a:gd name="connsiteX13" fmla="*/ 73278 w 318880"/>
                  <a:gd name="connsiteY13" fmla="*/ 95959 h 322504"/>
                  <a:gd name="connsiteX14" fmla="*/ 65091 w 318880"/>
                  <a:gd name="connsiteY14" fmla="*/ 51536 h 322504"/>
                  <a:gd name="connsiteX15" fmla="*/ 91396 w 318880"/>
                  <a:gd name="connsiteY15" fmla="*/ 69789 h 322504"/>
                  <a:gd name="connsiteX16" fmla="*/ 147227 w 318880"/>
                  <a:gd name="connsiteY16" fmla="*/ 41068 h 322504"/>
                  <a:gd name="connsiteX17" fmla="*/ 154609 w 318880"/>
                  <a:gd name="connsiteY17" fmla="*/ 8992 h 322504"/>
                  <a:gd name="connsiteX18" fmla="*/ 179169 w 318880"/>
                  <a:gd name="connsiteY18" fmla="*/ 0 h 322504"/>
                  <a:gd name="connsiteX19" fmla="*/ 183061 w 318880"/>
                  <a:gd name="connsiteY19" fmla="*/ 14495 h 322504"/>
                  <a:gd name="connsiteX20" fmla="*/ 194067 w 318880"/>
                  <a:gd name="connsiteY20" fmla="*/ 15031 h 322504"/>
                  <a:gd name="connsiteX21" fmla="*/ 205877 w 318880"/>
                  <a:gd name="connsiteY21" fmla="*/ 31405 h 322504"/>
                  <a:gd name="connsiteX22" fmla="*/ 222385 w 318880"/>
                  <a:gd name="connsiteY22" fmla="*/ 48718 h 322504"/>
                  <a:gd name="connsiteX23" fmla="*/ 235000 w 318880"/>
                  <a:gd name="connsiteY23" fmla="*/ 45765 h 322504"/>
                  <a:gd name="connsiteX24" fmla="*/ 257279 w 318880"/>
                  <a:gd name="connsiteY24" fmla="*/ 63749 h 322504"/>
                  <a:gd name="connsiteX25" fmla="*/ 262110 w 318880"/>
                  <a:gd name="connsiteY25" fmla="*/ 66568 h 322504"/>
                  <a:gd name="connsiteX26" fmla="*/ 269358 w 318880"/>
                  <a:gd name="connsiteY26" fmla="*/ 65762 h 322504"/>
                  <a:gd name="connsiteX27" fmla="*/ 281303 w 318880"/>
                  <a:gd name="connsiteY27" fmla="*/ 75828 h 322504"/>
                  <a:gd name="connsiteX28" fmla="*/ 318881 w 318880"/>
                  <a:gd name="connsiteY28" fmla="*/ 83210 h 322504"/>
                  <a:gd name="connsiteX29" fmla="*/ 305460 w 318880"/>
                  <a:gd name="connsiteY29" fmla="*/ 110722 h 322504"/>
                  <a:gd name="connsiteX30" fmla="*/ 302239 w 318880"/>
                  <a:gd name="connsiteY30" fmla="*/ 137430 h 322504"/>
                  <a:gd name="connsiteX31" fmla="*/ 294052 w 318880"/>
                  <a:gd name="connsiteY31" fmla="*/ 144946 h 322504"/>
                  <a:gd name="connsiteX32" fmla="*/ 284389 w 318880"/>
                  <a:gd name="connsiteY32" fmla="*/ 141993 h 322504"/>
                  <a:gd name="connsiteX33" fmla="*/ 285060 w 318880"/>
                  <a:gd name="connsiteY33" fmla="*/ 149375 h 322504"/>
                  <a:gd name="connsiteX34" fmla="*/ 266942 w 318880"/>
                  <a:gd name="connsiteY34" fmla="*/ 169640 h 322504"/>
                  <a:gd name="connsiteX35" fmla="*/ 266673 w 318880"/>
                  <a:gd name="connsiteY35" fmla="*/ 182122 h 322504"/>
                  <a:gd name="connsiteX36" fmla="*/ 277276 w 318880"/>
                  <a:gd name="connsiteY36" fmla="*/ 177156 h 322504"/>
                  <a:gd name="connsiteX37" fmla="*/ 286939 w 318880"/>
                  <a:gd name="connsiteY37" fmla="*/ 194872 h 322504"/>
                  <a:gd name="connsiteX38" fmla="*/ 285866 w 318880"/>
                  <a:gd name="connsiteY38" fmla="*/ 204803 h 322504"/>
                  <a:gd name="connsiteX39" fmla="*/ 293515 w 318880"/>
                  <a:gd name="connsiteY39" fmla="*/ 218627 h 322504"/>
                  <a:gd name="connsiteX40" fmla="*/ 284792 w 318880"/>
                  <a:gd name="connsiteY40" fmla="*/ 229632 h 322504"/>
                  <a:gd name="connsiteX41" fmla="*/ 290563 w 318880"/>
                  <a:gd name="connsiteY41" fmla="*/ 254460 h 322504"/>
                  <a:gd name="connsiteX42" fmla="*/ 304655 w 318880"/>
                  <a:gd name="connsiteY42" fmla="*/ 259023 h 322504"/>
                  <a:gd name="connsiteX43" fmla="*/ 301300 w 318880"/>
                  <a:gd name="connsiteY43" fmla="*/ 276202 h 322504"/>
                  <a:gd name="connsiteX44" fmla="*/ 277679 w 318880"/>
                  <a:gd name="connsiteY44" fmla="*/ 296334 h 322504"/>
                  <a:gd name="connsiteX45" fmla="*/ 228424 w 318880"/>
                  <a:gd name="connsiteY45" fmla="*/ 287073 h 322504"/>
                  <a:gd name="connsiteX46" fmla="*/ 194067 w 318880"/>
                  <a:gd name="connsiteY46" fmla="*/ 297542 h 322504"/>
                  <a:gd name="connsiteX47" fmla="*/ 191248 w 318880"/>
                  <a:gd name="connsiteY47" fmla="*/ 317941 h 32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8880" h="322504">
                    <a:moveTo>
                      <a:pt x="160514" y="322504"/>
                    </a:moveTo>
                    <a:lnTo>
                      <a:pt x="133270" y="307607"/>
                    </a:lnTo>
                    <a:lnTo>
                      <a:pt x="124412" y="314720"/>
                    </a:lnTo>
                    <a:lnTo>
                      <a:pt x="123473" y="314452"/>
                    </a:lnTo>
                    <a:lnTo>
                      <a:pt x="77305" y="299018"/>
                    </a:lnTo>
                    <a:lnTo>
                      <a:pt x="66299" y="284255"/>
                    </a:lnTo>
                    <a:lnTo>
                      <a:pt x="79586" y="263050"/>
                    </a:lnTo>
                    <a:lnTo>
                      <a:pt x="84149" y="194737"/>
                    </a:lnTo>
                    <a:lnTo>
                      <a:pt x="59052" y="157696"/>
                    </a:lnTo>
                    <a:lnTo>
                      <a:pt x="41337" y="139846"/>
                    </a:lnTo>
                    <a:lnTo>
                      <a:pt x="2684" y="125351"/>
                    </a:lnTo>
                    <a:lnTo>
                      <a:pt x="0" y="95557"/>
                    </a:lnTo>
                    <a:lnTo>
                      <a:pt x="34089" y="86833"/>
                    </a:lnTo>
                    <a:lnTo>
                      <a:pt x="73278" y="95959"/>
                    </a:lnTo>
                    <a:lnTo>
                      <a:pt x="65091" y="51536"/>
                    </a:lnTo>
                    <a:lnTo>
                      <a:pt x="91396" y="69789"/>
                    </a:lnTo>
                    <a:lnTo>
                      <a:pt x="147227" y="41068"/>
                    </a:lnTo>
                    <a:lnTo>
                      <a:pt x="154609" y="8992"/>
                    </a:lnTo>
                    <a:lnTo>
                      <a:pt x="179169" y="0"/>
                    </a:lnTo>
                    <a:lnTo>
                      <a:pt x="183061" y="14495"/>
                    </a:lnTo>
                    <a:lnTo>
                      <a:pt x="194067" y="15031"/>
                    </a:lnTo>
                    <a:lnTo>
                      <a:pt x="205877" y="31405"/>
                    </a:lnTo>
                    <a:lnTo>
                      <a:pt x="222385" y="48718"/>
                    </a:lnTo>
                    <a:lnTo>
                      <a:pt x="235000" y="45765"/>
                    </a:lnTo>
                    <a:lnTo>
                      <a:pt x="257279" y="63749"/>
                    </a:lnTo>
                    <a:lnTo>
                      <a:pt x="262110" y="66568"/>
                    </a:lnTo>
                    <a:lnTo>
                      <a:pt x="269358" y="65762"/>
                    </a:lnTo>
                    <a:lnTo>
                      <a:pt x="281303" y="75828"/>
                    </a:lnTo>
                    <a:lnTo>
                      <a:pt x="318881" y="83210"/>
                    </a:lnTo>
                    <a:lnTo>
                      <a:pt x="305460" y="110722"/>
                    </a:lnTo>
                    <a:lnTo>
                      <a:pt x="302239" y="137430"/>
                    </a:lnTo>
                    <a:lnTo>
                      <a:pt x="294052" y="144946"/>
                    </a:lnTo>
                    <a:lnTo>
                      <a:pt x="284389" y="141993"/>
                    </a:lnTo>
                    <a:lnTo>
                      <a:pt x="285060" y="149375"/>
                    </a:lnTo>
                    <a:lnTo>
                      <a:pt x="266942" y="169640"/>
                    </a:lnTo>
                    <a:lnTo>
                      <a:pt x="266673" y="182122"/>
                    </a:lnTo>
                    <a:lnTo>
                      <a:pt x="277276" y="177156"/>
                    </a:lnTo>
                    <a:lnTo>
                      <a:pt x="286939" y="194872"/>
                    </a:lnTo>
                    <a:lnTo>
                      <a:pt x="285866" y="204803"/>
                    </a:lnTo>
                    <a:lnTo>
                      <a:pt x="293515" y="218627"/>
                    </a:lnTo>
                    <a:lnTo>
                      <a:pt x="284792" y="229632"/>
                    </a:lnTo>
                    <a:lnTo>
                      <a:pt x="290563" y="254460"/>
                    </a:lnTo>
                    <a:lnTo>
                      <a:pt x="304655" y="259023"/>
                    </a:lnTo>
                    <a:lnTo>
                      <a:pt x="301300" y="276202"/>
                    </a:lnTo>
                    <a:lnTo>
                      <a:pt x="277679" y="296334"/>
                    </a:lnTo>
                    <a:lnTo>
                      <a:pt x="228424" y="287073"/>
                    </a:lnTo>
                    <a:lnTo>
                      <a:pt x="194067" y="297542"/>
                    </a:lnTo>
                    <a:lnTo>
                      <a:pt x="191248" y="31794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65" name="Forme libre : forme 764">
                <a:extLst>
                  <a:ext uri="{FF2B5EF4-FFF2-40B4-BE49-F238E27FC236}">
                    <a16:creationId xmlns:a16="http://schemas.microsoft.com/office/drawing/2014/main" id="{B02054E2-9B32-42B0-8B8F-42FFE58C0285}"/>
                  </a:ext>
                </a:extLst>
              </p:cNvPr>
              <p:cNvSpPr/>
              <p:nvPr/>
            </p:nvSpPr>
            <p:spPr>
              <a:xfrm>
                <a:off x="5822557" y="3428642"/>
                <a:ext cx="309083" cy="313512"/>
              </a:xfrm>
              <a:custGeom>
                <a:avLst/>
                <a:gdLst>
                  <a:gd name="connsiteX0" fmla="*/ 128706 w 309083"/>
                  <a:gd name="connsiteY0" fmla="*/ 297944 h 313512"/>
                  <a:gd name="connsiteX1" fmla="*/ 157025 w 309083"/>
                  <a:gd name="connsiteY1" fmla="*/ 313512 h 313512"/>
                  <a:gd name="connsiteX2" fmla="*/ 183732 w 309083"/>
                  <a:gd name="connsiteY2" fmla="*/ 309486 h 313512"/>
                  <a:gd name="connsiteX3" fmla="*/ 186551 w 309083"/>
                  <a:gd name="connsiteY3" fmla="*/ 289489 h 313512"/>
                  <a:gd name="connsiteX4" fmla="*/ 187624 w 309083"/>
                  <a:gd name="connsiteY4" fmla="*/ 289086 h 313512"/>
                  <a:gd name="connsiteX5" fmla="*/ 224129 w 309083"/>
                  <a:gd name="connsiteY5" fmla="*/ 277947 h 313512"/>
                  <a:gd name="connsiteX6" fmla="*/ 224532 w 309083"/>
                  <a:gd name="connsiteY6" fmla="*/ 278081 h 313512"/>
                  <a:gd name="connsiteX7" fmla="*/ 272445 w 309083"/>
                  <a:gd name="connsiteY7" fmla="*/ 287073 h 313512"/>
                  <a:gd name="connsiteX8" fmla="*/ 293650 w 309083"/>
                  <a:gd name="connsiteY8" fmla="*/ 268955 h 313512"/>
                  <a:gd name="connsiteX9" fmla="*/ 296065 w 309083"/>
                  <a:gd name="connsiteY9" fmla="*/ 256474 h 313512"/>
                  <a:gd name="connsiteX10" fmla="*/ 283181 w 309083"/>
                  <a:gd name="connsiteY10" fmla="*/ 252313 h 313512"/>
                  <a:gd name="connsiteX11" fmla="*/ 276471 w 309083"/>
                  <a:gd name="connsiteY11" fmla="*/ 223592 h 313512"/>
                  <a:gd name="connsiteX12" fmla="*/ 284792 w 309083"/>
                  <a:gd name="connsiteY12" fmla="*/ 213124 h 313512"/>
                  <a:gd name="connsiteX13" fmla="*/ 277813 w 309083"/>
                  <a:gd name="connsiteY13" fmla="*/ 200508 h 313512"/>
                  <a:gd name="connsiteX14" fmla="*/ 278753 w 309083"/>
                  <a:gd name="connsiteY14" fmla="*/ 190577 h 313512"/>
                  <a:gd name="connsiteX15" fmla="*/ 271505 w 309083"/>
                  <a:gd name="connsiteY15" fmla="*/ 177022 h 313512"/>
                  <a:gd name="connsiteX16" fmla="*/ 258487 w 309083"/>
                  <a:gd name="connsiteY16" fmla="*/ 183195 h 313512"/>
                  <a:gd name="connsiteX17" fmla="*/ 258889 w 309083"/>
                  <a:gd name="connsiteY17" fmla="*/ 163064 h 313512"/>
                  <a:gd name="connsiteX18" fmla="*/ 277008 w 309083"/>
                  <a:gd name="connsiteY18" fmla="*/ 142933 h 313512"/>
                  <a:gd name="connsiteX19" fmla="*/ 275934 w 309083"/>
                  <a:gd name="connsiteY19" fmla="*/ 131659 h 313512"/>
                  <a:gd name="connsiteX20" fmla="*/ 288952 w 309083"/>
                  <a:gd name="connsiteY20" fmla="*/ 135551 h 313512"/>
                  <a:gd name="connsiteX21" fmla="*/ 294455 w 309083"/>
                  <a:gd name="connsiteY21" fmla="*/ 130451 h 313512"/>
                  <a:gd name="connsiteX22" fmla="*/ 297676 w 309083"/>
                  <a:gd name="connsiteY22" fmla="*/ 104280 h 313512"/>
                  <a:gd name="connsiteX23" fmla="*/ 309084 w 309083"/>
                  <a:gd name="connsiteY23" fmla="*/ 80928 h 313512"/>
                  <a:gd name="connsiteX24" fmla="*/ 274995 w 309083"/>
                  <a:gd name="connsiteY24" fmla="*/ 73949 h 313512"/>
                  <a:gd name="connsiteX25" fmla="*/ 263989 w 309083"/>
                  <a:gd name="connsiteY25" fmla="*/ 64689 h 313512"/>
                  <a:gd name="connsiteX26" fmla="*/ 257011 w 309083"/>
                  <a:gd name="connsiteY26" fmla="*/ 65360 h 313512"/>
                  <a:gd name="connsiteX27" fmla="*/ 250971 w 309083"/>
                  <a:gd name="connsiteY27" fmla="*/ 61870 h 313512"/>
                  <a:gd name="connsiteX28" fmla="*/ 229900 w 309083"/>
                  <a:gd name="connsiteY28" fmla="*/ 44826 h 313512"/>
                  <a:gd name="connsiteX29" fmla="*/ 217016 w 309083"/>
                  <a:gd name="connsiteY29" fmla="*/ 47913 h 313512"/>
                  <a:gd name="connsiteX30" fmla="*/ 198764 w 309083"/>
                  <a:gd name="connsiteY30" fmla="*/ 28721 h 313512"/>
                  <a:gd name="connsiteX31" fmla="*/ 187759 w 309083"/>
                  <a:gd name="connsiteY31" fmla="*/ 13689 h 313512"/>
                  <a:gd name="connsiteX32" fmla="*/ 175814 w 309083"/>
                  <a:gd name="connsiteY32" fmla="*/ 13018 h 313512"/>
                  <a:gd name="connsiteX33" fmla="*/ 172459 w 309083"/>
                  <a:gd name="connsiteY33" fmla="*/ 0 h 313512"/>
                  <a:gd name="connsiteX34" fmla="*/ 153804 w 309083"/>
                  <a:gd name="connsiteY34" fmla="*/ 6845 h 313512"/>
                  <a:gd name="connsiteX35" fmla="*/ 146422 w 309083"/>
                  <a:gd name="connsiteY35" fmla="*/ 38518 h 313512"/>
                  <a:gd name="connsiteX36" fmla="*/ 145617 w 309083"/>
                  <a:gd name="connsiteY36" fmla="*/ 38921 h 313512"/>
                  <a:gd name="connsiteX37" fmla="*/ 86968 w 309083"/>
                  <a:gd name="connsiteY37" fmla="*/ 69252 h 313512"/>
                  <a:gd name="connsiteX38" fmla="*/ 66434 w 309083"/>
                  <a:gd name="connsiteY38" fmla="*/ 54891 h 313512"/>
                  <a:gd name="connsiteX39" fmla="*/ 73949 w 309083"/>
                  <a:gd name="connsiteY39" fmla="*/ 95825 h 313512"/>
                  <a:gd name="connsiteX40" fmla="*/ 30063 w 309083"/>
                  <a:gd name="connsiteY40" fmla="*/ 85760 h 313512"/>
                  <a:gd name="connsiteX41" fmla="*/ 0 w 309083"/>
                  <a:gd name="connsiteY41" fmla="*/ 93275 h 313512"/>
                  <a:gd name="connsiteX42" fmla="*/ 2147 w 309083"/>
                  <a:gd name="connsiteY42" fmla="*/ 117567 h 313512"/>
                  <a:gd name="connsiteX43" fmla="*/ 39592 w 309083"/>
                  <a:gd name="connsiteY43" fmla="*/ 131659 h 313512"/>
                  <a:gd name="connsiteX44" fmla="*/ 57844 w 309083"/>
                  <a:gd name="connsiteY44" fmla="*/ 150180 h 313512"/>
                  <a:gd name="connsiteX45" fmla="*/ 83881 w 309083"/>
                  <a:gd name="connsiteY45" fmla="*/ 188564 h 313512"/>
                  <a:gd name="connsiteX46" fmla="*/ 78915 w 309083"/>
                  <a:gd name="connsiteY46" fmla="*/ 259695 h 313512"/>
                  <a:gd name="connsiteX47" fmla="*/ 66836 w 309083"/>
                  <a:gd name="connsiteY47" fmla="*/ 279021 h 313512"/>
                  <a:gd name="connsiteX48" fmla="*/ 75560 w 309083"/>
                  <a:gd name="connsiteY48" fmla="*/ 290563 h 313512"/>
                  <a:gd name="connsiteX49" fmla="*/ 119580 w 309083"/>
                  <a:gd name="connsiteY49" fmla="*/ 305326 h 3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9083" h="313512">
                    <a:moveTo>
                      <a:pt x="128706" y="297944"/>
                    </a:moveTo>
                    <a:lnTo>
                      <a:pt x="157025" y="313512"/>
                    </a:lnTo>
                    <a:lnTo>
                      <a:pt x="183732" y="309486"/>
                    </a:lnTo>
                    <a:lnTo>
                      <a:pt x="186551" y="289489"/>
                    </a:lnTo>
                    <a:lnTo>
                      <a:pt x="187624" y="289086"/>
                    </a:lnTo>
                    <a:lnTo>
                      <a:pt x="224129" y="277947"/>
                    </a:lnTo>
                    <a:lnTo>
                      <a:pt x="224532" y="278081"/>
                    </a:lnTo>
                    <a:lnTo>
                      <a:pt x="272445" y="287073"/>
                    </a:lnTo>
                    <a:lnTo>
                      <a:pt x="293650" y="268955"/>
                    </a:lnTo>
                    <a:lnTo>
                      <a:pt x="296065" y="256474"/>
                    </a:lnTo>
                    <a:lnTo>
                      <a:pt x="283181" y="252313"/>
                    </a:lnTo>
                    <a:lnTo>
                      <a:pt x="276471" y="223592"/>
                    </a:lnTo>
                    <a:lnTo>
                      <a:pt x="284792" y="213124"/>
                    </a:lnTo>
                    <a:lnTo>
                      <a:pt x="277813" y="200508"/>
                    </a:lnTo>
                    <a:lnTo>
                      <a:pt x="278753" y="190577"/>
                    </a:lnTo>
                    <a:lnTo>
                      <a:pt x="271505" y="177022"/>
                    </a:lnTo>
                    <a:lnTo>
                      <a:pt x="258487" y="183195"/>
                    </a:lnTo>
                    <a:lnTo>
                      <a:pt x="258889" y="163064"/>
                    </a:lnTo>
                    <a:lnTo>
                      <a:pt x="277008" y="142933"/>
                    </a:lnTo>
                    <a:lnTo>
                      <a:pt x="275934" y="131659"/>
                    </a:lnTo>
                    <a:lnTo>
                      <a:pt x="288952" y="135551"/>
                    </a:lnTo>
                    <a:lnTo>
                      <a:pt x="294455" y="130451"/>
                    </a:lnTo>
                    <a:lnTo>
                      <a:pt x="297676" y="104280"/>
                    </a:lnTo>
                    <a:lnTo>
                      <a:pt x="309084" y="80928"/>
                    </a:lnTo>
                    <a:lnTo>
                      <a:pt x="274995" y="73949"/>
                    </a:lnTo>
                    <a:lnTo>
                      <a:pt x="263989" y="64689"/>
                    </a:lnTo>
                    <a:lnTo>
                      <a:pt x="257011" y="65360"/>
                    </a:lnTo>
                    <a:lnTo>
                      <a:pt x="250971" y="61870"/>
                    </a:lnTo>
                    <a:lnTo>
                      <a:pt x="229900" y="44826"/>
                    </a:lnTo>
                    <a:lnTo>
                      <a:pt x="217016" y="47913"/>
                    </a:lnTo>
                    <a:lnTo>
                      <a:pt x="198764" y="28721"/>
                    </a:lnTo>
                    <a:lnTo>
                      <a:pt x="187759" y="13689"/>
                    </a:lnTo>
                    <a:lnTo>
                      <a:pt x="175814" y="13018"/>
                    </a:lnTo>
                    <a:lnTo>
                      <a:pt x="172459" y="0"/>
                    </a:lnTo>
                    <a:lnTo>
                      <a:pt x="153804" y="6845"/>
                    </a:lnTo>
                    <a:lnTo>
                      <a:pt x="146422" y="38518"/>
                    </a:lnTo>
                    <a:lnTo>
                      <a:pt x="145617" y="38921"/>
                    </a:lnTo>
                    <a:lnTo>
                      <a:pt x="86968" y="69252"/>
                    </a:lnTo>
                    <a:lnTo>
                      <a:pt x="66434" y="54891"/>
                    </a:lnTo>
                    <a:lnTo>
                      <a:pt x="73949" y="95825"/>
                    </a:lnTo>
                    <a:lnTo>
                      <a:pt x="30063" y="85760"/>
                    </a:lnTo>
                    <a:lnTo>
                      <a:pt x="0" y="93275"/>
                    </a:lnTo>
                    <a:lnTo>
                      <a:pt x="2147" y="117567"/>
                    </a:lnTo>
                    <a:lnTo>
                      <a:pt x="39592" y="131659"/>
                    </a:lnTo>
                    <a:lnTo>
                      <a:pt x="57844" y="150180"/>
                    </a:lnTo>
                    <a:lnTo>
                      <a:pt x="83881" y="188564"/>
                    </a:lnTo>
                    <a:lnTo>
                      <a:pt x="78915" y="259695"/>
                    </a:lnTo>
                    <a:lnTo>
                      <a:pt x="66836" y="279021"/>
                    </a:lnTo>
                    <a:lnTo>
                      <a:pt x="75560" y="290563"/>
                    </a:lnTo>
                    <a:lnTo>
                      <a:pt x="119580" y="305326"/>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7" name="Graphique 3">
              <a:extLst>
                <a:ext uri="{FF2B5EF4-FFF2-40B4-BE49-F238E27FC236}">
                  <a16:creationId xmlns:a16="http://schemas.microsoft.com/office/drawing/2014/main" id="{011F6C1B-428D-4185-8932-5B2AD181D617}"/>
                </a:ext>
              </a:extLst>
            </p:cNvPr>
            <p:cNvGrpSpPr/>
            <p:nvPr/>
          </p:nvGrpSpPr>
          <p:grpSpPr>
            <a:xfrm>
              <a:off x="6149759" y="4837167"/>
              <a:ext cx="143201" cy="159574"/>
              <a:chOff x="6149759" y="4837167"/>
              <a:chExt cx="143201" cy="159574"/>
            </a:xfrm>
            <a:solidFill>
              <a:srgbClr val="CECECE"/>
            </a:solidFill>
          </p:grpSpPr>
          <p:sp>
            <p:nvSpPr>
              <p:cNvPr id="760" name="Forme libre : forme 759">
                <a:extLst>
                  <a:ext uri="{FF2B5EF4-FFF2-40B4-BE49-F238E27FC236}">
                    <a16:creationId xmlns:a16="http://schemas.microsoft.com/office/drawing/2014/main" id="{0D3CE129-924B-43E6-A50C-9814FEE0174B}"/>
                  </a:ext>
                </a:extLst>
              </p:cNvPr>
              <p:cNvSpPr/>
              <p:nvPr/>
            </p:nvSpPr>
            <p:spPr>
              <a:xfrm>
                <a:off x="6149759" y="4837167"/>
                <a:ext cx="143201" cy="159574"/>
              </a:xfrm>
              <a:custGeom>
                <a:avLst/>
                <a:gdLst>
                  <a:gd name="connsiteX0" fmla="*/ 58649 w 143201"/>
                  <a:gd name="connsiteY0" fmla="*/ 159575 h 159574"/>
                  <a:gd name="connsiteX1" fmla="*/ 32076 w 143201"/>
                  <a:gd name="connsiteY1" fmla="*/ 133538 h 159574"/>
                  <a:gd name="connsiteX2" fmla="*/ 15568 w 143201"/>
                  <a:gd name="connsiteY2" fmla="*/ 113138 h 159574"/>
                  <a:gd name="connsiteX3" fmla="*/ 0 w 143201"/>
                  <a:gd name="connsiteY3" fmla="*/ 86967 h 159574"/>
                  <a:gd name="connsiteX4" fmla="*/ 1208 w 143201"/>
                  <a:gd name="connsiteY4" fmla="*/ 77304 h 159574"/>
                  <a:gd name="connsiteX5" fmla="*/ 6442 w 143201"/>
                  <a:gd name="connsiteY5" fmla="*/ 69520 h 159574"/>
                  <a:gd name="connsiteX6" fmla="*/ 12347 w 143201"/>
                  <a:gd name="connsiteY6" fmla="*/ 51939 h 159574"/>
                  <a:gd name="connsiteX7" fmla="*/ 17716 w 143201"/>
                  <a:gd name="connsiteY7" fmla="*/ 32613 h 159574"/>
                  <a:gd name="connsiteX8" fmla="*/ 27244 w 143201"/>
                  <a:gd name="connsiteY8" fmla="*/ 31002 h 159574"/>
                  <a:gd name="connsiteX9" fmla="*/ 61602 w 143201"/>
                  <a:gd name="connsiteY9" fmla="*/ 31271 h 159574"/>
                  <a:gd name="connsiteX10" fmla="*/ 61468 w 143201"/>
                  <a:gd name="connsiteY10" fmla="*/ 2013 h 159574"/>
                  <a:gd name="connsiteX11" fmla="*/ 75157 w 143201"/>
                  <a:gd name="connsiteY11" fmla="*/ 0 h 159574"/>
                  <a:gd name="connsiteX12" fmla="*/ 90189 w 143201"/>
                  <a:gd name="connsiteY12" fmla="*/ 3355 h 159574"/>
                  <a:gd name="connsiteX13" fmla="*/ 105086 w 143201"/>
                  <a:gd name="connsiteY13" fmla="*/ 134 h 159574"/>
                  <a:gd name="connsiteX14" fmla="*/ 110052 w 143201"/>
                  <a:gd name="connsiteY14" fmla="*/ 2282 h 159574"/>
                  <a:gd name="connsiteX15" fmla="*/ 108039 w 143201"/>
                  <a:gd name="connsiteY15" fmla="*/ 13824 h 159574"/>
                  <a:gd name="connsiteX16" fmla="*/ 114078 w 143201"/>
                  <a:gd name="connsiteY16" fmla="*/ 24829 h 159574"/>
                  <a:gd name="connsiteX17" fmla="*/ 131928 w 143201"/>
                  <a:gd name="connsiteY17" fmla="*/ 22950 h 159574"/>
                  <a:gd name="connsiteX18" fmla="*/ 139846 w 143201"/>
                  <a:gd name="connsiteY18" fmla="*/ 29123 h 159574"/>
                  <a:gd name="connsiteX19" fmla="*/ 129109 w 143201"/>
                  <a:gd name="connsiteY19" fmla="*/ 57844 h 159574"/>
                  <a:gd name="connsiteX20" fmla="*/ 140383 w 143201"/>
                  <a:gd name="connsiteY20" fmla="*/ 71936 h 159574"/>
                  <a:gd name="connsiteX21" fmla="*/ 140383 w 143201"/>
                  <a:gd name="connsiteY21" fmla="*/ 72473 h 159574"/>
                  <a:gd name="connsiteX22" fmla="*/ 143201 w 143201"/>
                  <a:gd name="connsiteY22" fmla="*/ 91933 h 159574"/>
                  <a:gd name="connsiteX23" fmla="*/ 143201 w 143201"/>
                  <a:gd name="connsiteY23" fmla="*/ 92336 h 159574"/>
                  <a:gd name="connsiteX24" fmla="*/ 139846 w 143201"/>
                  <a:gd name="connsiteY24" fmla="*/ 109380 h 159574"/>
                  <a:gd name="connsiteX25" fmla="*/ 131659 w 143201"/>
                  <a:gd name="connsiteY25" fmla="*/ 121862 h 159574"/>
                  <a:gd name="connsiteX26" fmla="*/ 107904 w 143201"/>
                  <a:gd name="connsiteY26" fmla="*/ 120788 h 159574"/>
                  <a:gd name="connsiteX27" fmla="*/ 107502 w 143201"/>
                  <a:gd name="connsiteY27" fmla="*/ 120251 h 159574"/>
                  <a:gd name="connsiteX28" fmla="*/ 96765 w 143201"/>
                  <a:gd name="connsiteY28" fmla="*/ 110722 h 159574"/>
                  <a:gd name="connsiteX29" fmla="*/ 95154 w 143201"/>
                  <a:gd name="connsiteY29" fmla="*/ 119580 h 159574"/>
                  <a:gd name="connsiteX30" fmla="*/ 77573 w 143201"/>
                  <a:gd name="connsiteY30" fmla="*/ 122801 h 159574"/>
                  <a:gd name="connsiteX31" fmla="*/ 70862 w 143201"/>
                  <a:gd name="connsiteY31" fmla="*/ 127633 h 159574"/>
                  <a:gd name="connsiteX32" fmla="*/ 80123 w 143201"/>
                  <a:gd name="connsiteY32" fmla="*/ 144006 h 15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201" h="159574">
                    <a:moveTo>
                      <a:pt x="58649" y="159575"/>
                    </a:moveTo>
                    <a:lnTo>
                      <a:pt x="32076" y="133538"/>
                    </a:lnTo>
                    <a:lnTo>
                      <a:pt x="15568" y="113138"/>
                    </a:lnTo>
                    <a:lnTo>
                      <a:pt x="0" y="86967"/>
                    </a:lnTo>
                    <a:lnTo>
                      <a:pt x="1208" y="77304"/>
                    </a:lnTo>
                    <a:lnTo>
                      <a:pt x="6442" y="69520"/>
                    </a:lnTo>
                    <a:lnTo>
                      <a:pt x="12347" y="51939"/>
                    </a:lnTo>
                    <a:lnTo>
                      <a:pt x="17716" y="32613"/>
                    </a:lnTo>
                    <a:lnTo>
                      <a:pt x="27244" y="31002"/>
                    </a:lnTo>
                    <a:lnTo>
                      <a:pt x="61602" y="31271"/>
                    </a:lnTo>
                    <a:lnTo>
                      <a:pt x="61468" y="2013"/>
                    </a:lnTo>
                    <a:lnTo>
                      <a:pt x="75157" y="0"/>
                    </a:lnTo>
                    <a:lnTo>
                      <a:pt x="90189" y="3355"/>
                    </a:lnTo>
                    <a:lnTo>
                      <a:pt x="105086" y="134"/>
                    </a:lnTo>
                    <a:lnTo>
                      <a:pt x="110052" y="2282"/>
                    </a:lnTo>
                    <a:lnTo>
                      <a:pt x="108039" y="13824"/>
                    </a:lnTo>
                    <a:lnTo>
                      <a:pt x="114078" y="24829"/>
                    </a:lnTo>
                    <a:lnTo>
                      <a:pt x="131928" y="22950"/>
                    </a:lnTo>
                    <a:lnTo>
                      <a:pt x="139846" y="29123"/>
                    </a:lnTo>
                    <a:lnTo>
                      <a:pt x="129109" y="57844"/>
                    </a:lnTo>
                    <a:lnTo>
                      <a:pt x="140383" y="71936"/>
                    </a:lnTo>
                    <a:lnTo>
                      <a:pt x="140383" y="72473"/>
                    </a:lnTo>
                    <a:lnTo>
                      <a:pt x="143201" y="91933"/>
                    </a:lnTo>
                    <a:lnTo>
                      <a:pt x="143201" y="92336"/>
                    </a:lnTo>
                    <a:lnTo>
                      <a:pt x="139846" y="109380"/>
                    </a:lnTo>
                    <a:lnTo>
                      <a:pt x="131659" y="121862"/>
                    </a:lnTo>
                    <a:lnTo>
                      <a:pt x="107904" y="120788"/>
                    </a:lnTo>
                    <a:lnTo>
                      <a:pt x="107502" y="120251"/>
                    </a:lnTo>
                    <a:lnTo>
                      <a:pt x="96765" y="110722"/>
                    </a:lnTo>
                    <a:lnTo>
                      <a:pt x="95154" y="119580"/>
                    </a:lnTo>
                    <a:lnTo>
                      <a:pt x="77573" y="122801"/>
                    </a:lnTo>
                    <a:lnTo>
                      <a:pt x="70862" y="127633"/>
                    </a:lnTo>
                    <a:lnTo>
                      <a:pt x="80123" y="14400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61" name="Forme libre : forme 760">
                <a:extLst>
                  <a:ext uri="{FF2B5EF4-FFF2-40B4-BE49-F238E27FC236}">
                    <a16:creationId xmlns:a16="http://schemas.microsoft.com/office/drawing/2014/main" id="{39B89264-2C6E-4D4E-AA8B-819427A36BAB}"/>
                  </a:ext>
                </a:extLst>
              </p:cNvPr>
              <p:cNvSpPr/>
              <p:nvPr/>
            </p:nvSpPr>
            <p:spPr>
              <a:xfrm>
                <a:off x="6153785" y="4841059"/>
                <a:ext cx="135282" cy="150716"/>
              </a:xfrm>
              <a:custGeom>
                <a:avLst/>
                <a:gdLst>
                  <a:gd name="connsiteX0" fmla="*/ 0 w 135282"/>
                  <a:gd name="connsiteY0" fmla="*/ 82136 h 150716"/>
                  <a:gd name="connsiteX1" fmla="*/ 14629 w 135282"/>
                  <a:gd name="connsiteY1" fmla="*/ 106965 h 150716"/>
                  <a:gd name="connsiteX2" fmla="*/ 30868 w 135282"/>
                  <a:gd name="connsiteY2" fmla="*/ 127096 h 150716"/>
                  <a:gd name="connsiteX3" fmla="*/ 55025 w 135282"/>
                  <a:gd name="connsiteY3" fmla="*/ 150717 h 150716"/>
                  <a:gd name="connsiteX4" fmla="*/ 71131 w 135282"/>
                  <a:gd name="connsiteY4" fmla="*/ 139041 h 150716"/>
                  <a:gd name="connsiteX5" fmla="*/ 61870 w 135282"/>
                  <a:gd name="connsiteY5" fmla="*/ 122667 h 150716"/>
                  <a:gd name="connsiteX6" fmla="*/ 72473 w 135282"/>
                  <a:gd name="connsiteY6" fmla="*/ 115151 h 150716"/>
                  <a:gd name="connsiteX7" fmla="*/ 87907 w 135282"/>
                  <a:gd name="connsiteY7" fmla="*/ 112467 h 150716"/>
                  <a:gd name="connsiteX8" fmla="*/ 90189 w 135282"/>
                  <a:gd name="connsiteY8" fmla="*/ 99449 h 150716"/>
                  <a:gd name="connsiteX9" fmla="*/ 105488 w 135282"/>
                  <a:gd name="connsiteY9" fmla="*/ 113138 h 150716"/>
                  <a:gd name="connsiteX10" fmla="*/ 125620 w 135282"/>
                  <a:gd name="connsiteY10" fmla="*/ 114078 h 150716"/>
                  <a:gd name="connsiteX11" fmla="*/ 132330 w 135282"/>
                  <a:gd name="connsiteY11" fmla="*/ 103609 h 150716"/>
                  <a:gd name="connsiteX12" fmla="*/ 135283 w 135282"/>
                  <a:gd name="connsiteY12" fmla="*/ 88041 h 150716"/>
                  <a:gd name="connsiteX13" fmla="*/ 132733 w 135282"/>
                  <a:gd name="connsiteY13" fmla="*/ 69655 h 150716"/>
                  <a:gd name="connsiteX14" fmla="*/ 120654 w 135282"/>
                  <a:gd name="connsiteY14" fmla="*/ 54623 h 150716"/>
                  <a:gd name="connsiteX15" fmla="*/ 131256 w 135282"/>
                  <a:gd name="connsiteY15" fmla="*/ 26439 h 150716"/>
                  <a:gd name="connsiteX16" fmla="*/ 126827 w 135282"/>
                  <a:gd name="connsiteY16" fmla="*/ 22950 h 150716"/>
                  <a:gd name="connsiteX17" fmla="*/ 107904 w 135282"/>
                  <a:gd name="connsiteY17" fmla="*/ 24963 h 150716"/>
                  <a:gd name="connsiteX18" fmla="*/ 99986 w 135282"/>
                  <a:gd name="connsiteY18" fmla="*/ 10603 h 150716"/>
                  <a:gd name="connsiteX19" fmla="*/ 101730 w 135282"/>
                  <a:gd name="connsiteY19" fmla="*/ 671 h 150716"/>
                  <a:gd name="connsiteX20" fmla="*/ 100657 w 135282"/>
                  <a:gd name="connsiteY20" fmla="*/ 268 h 150716"/>
                  <a:gd name="connsiteX21" fmla="*/ 86162 w 135282"/>
                  <a:gd name="connsiteY21" fmla="*/ 3355 h 150716"/>
                  <a:gd name="connsiteX22" fmla="*/ 70996 w 135282"/>
                  <a:gd name="connsiteY22" fmla="*/ 0 h 150716"/>
                  <a:gd name="connsiteX23" fmla="*/ 61199 w 135282"/>
                  <a:gd name="connsiteY23" fmla="*/ 1342 h 150716"/>
                  <a:gd name="connsiteX24" fmla="*/ 61468 w 135282"/>
                  <a:gd name="connsiteY24" fmla="*/ 31271 h 150716"/>
                  <a:gd name="connsiteX25" fmla="*/ 23621 w 135282"/>
                  <a:gd name="connsiteY25" fmla="*/ 31002 h 150716"/>
                  <a:gd name="connsiteX26" fmla="*/ 16776 w 135282"/>
                  <a:gd name="connsiteY26" fmla="*/ 32076 h 150716"/>
                  <a:gd name="connsiteX27" fmla="*/ 12079 w 135282"/>
                  <a:gd name="connsiteY27" fmla="*/ 49255 h 150716"/>
                  <a:gd name="connsiteX28" fmla="*/ 5771 w 135282"/>
                  <a:gd name="connsiteY28" fmla="*/ 67641 h 150716"/>
                  <a:gd name="connsiteX29" fmla="*/ 671 w 135282"/>
                  <a:gd name="connsiteY29" fmla="*/ 75157 h 15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82" h="150716">
                    <a:moveTo>
                      <a:pt x="0" y="82136"/>
                    </a:moveTo>
                    <a:lnTo>
                      <a:pt x="14629" y="106965"/>
                    </a:lnTo>
                    <a:lnTo>
                      <a:pt x="30868" y="127096"/>
                    </a:lnTo>
                    <a:lnTo>
                      <a:pt x="55025" y="150717"/>
                    </a:lnTo>
                    <a:lnTo>
                      <a:pt x="71131" y="139041"/>
                    </a:lnTo>
                    <a:lnTo>
                      <a:pt x="61870" y="122667"/>
                    </a:lnTo>
                    <a:lnTo>
                      <a:pt x="72473" y="115151"/>
                    </a:lnTo>
                    <a:lnTo>
                      <a:pt x="87907" y="112467"/>
                    </a:lnTo>
                    <a:lnTo>
                      <a:pt x="90189" y="99449"/>
                    </a:lnTo>
                    <a:lnTo>
                      <a:pt x="105488" y="113138"/>
                    </a:lnTo>
                    <a:lnTo>
                      <a:pt x="125620" y="114078"/>
                    </a:lnTo>
                    <a:lnTo>
                      <a:pt x="132330" y="103609"/>
                    </a:lnTo>
                    <a:lnTo>
                      <a:pt x="135283" y="88041"/>
                    </a:lnTo>
                    <a:lnTo>
                      <a:pt x="132733" y="69655"/>
                    </a:lnTo>
                    <a:lnTo>
                      <a:pt x="120654" y="54623"/>
                    </a:lnTo>
                    <a:lnTo>
                      <a:pt x="131256" y="26439"/>
                    </a:lnTo>
                    <a:lnTo>
                      <a:pt x="126827" y="22950"/>
                    </a:lnTo>
                    <a:lnTo>
                      <a:pt x="107904" y="24963"/>
                    </a:lnTo>
                    <a:lnTo>
                      <a:pt x="99986" y="10603"/>
                    </a:lnTo>
                    <a:lnTo>
                      <a:pt x="101730" y="671"/>
                    </a:lnTo>
                    <a:lnTo>
                      <a:pt x="100657" y="268"/>
                    </a:lnTo>
                    <a:lnTo>
                      <a:pt x="86162" y="3355"/>
                    </a:lnTo>
                    <a:lnTo>
                      <a:pt x="70996" y="0"/>
                    </a:lnTo>
                    <a:lnTo>
                      <a:pt x="61199" y="1342"/>
                    </a:lnTo>
                    <a:lnTo>
                      <a:pt x="61468" y="31271"/>
                    </a:lnTo>
                    <a:lnTo>
                      <a:pt x="23621" y="31002"/>
                    </a:lnTo>
                    <a:lnTo>
                      <a:pt x="16776" y="32076"/>
                    </a:lnTo>
                    <a:lnTo>
                      <a:pt x="12079" y="49255"/>
                    </a:lnTo>
                    <a:lnTo>
                      <a:pt x="5771" y="67641"/>
                    </a:lnTo>
                    <a:lnTo>
                      <a:pt x="671" y="7515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8" name="Graphique 3">
              <a:extLst>
                <a:ext uri="{FF2B5EF4-FFF2-40B4-BE49-F238E27FC236}">
                  <a16:creationId xmlns:a16="http://schemas.microsoft.com/office/drawing/2014/main" id="{82745D1F-84BF-4A84-8E73-77021F763C4B}"/>
                </a:ext>
              </a:extLst>
            </p:cNvPr>
            <p:cNvGrpSpPr/>
            <p:nvPr/>
          </p:nvGrpSpPr>
          <p:grpSpPr>
            <a:xfrm>
              <a:off x="5744448" y="3101306"/>
              <a:ext cx="233523" cy="373369"/>
              <a:chOff x="5744448" y="3101306"/>
              <a:chExt cx="233523" cy="373369"/>
            </a:xfrm>
            <a:solidFill>
              <a:srgbClr val="CECECE"/>
            </a:solidFill>
          </p:grpSpPr>
          <p:sp>
            <p:nvSpPr>
              <p:cNvPr id="756" name="Forme libre : forme 755">
                <a:extLst>
                  <a:ext uri="{FF2B5EF4-FFF2-40B4-BE49-F238E27FC236}">
                    <a16:creationId xmlns:a16="http://schemas.microsoft.com/office/drawing/2014/main" id="{948BB63A-ACFA-47F0-A3AC-DC435B6830E6}"/>
                  </a:ext>
                </a:extLst>
              </p:cNvPr>
              <p:cNvSpPr/>
              <p:nvPr/>
            </p:nvSpPr>
            <p:spPr>
              <a:xfrm>
                <a:off x="5780147" y="3101306"/>
                <a:ext cx="197824" cy="373369"/>
              </a:xfrm>
              <a:custGeom>
                <a:avLst/>
                <a:gdLst>
                  <a:gd name="connsiteX0" fmla="*/ 24560 w 197824"/>
                  <a:gd name="connsiteY0" fmla="*/ 373370 h 373369"/>
                  <a:gd name="connsiteX1" fmla="*/ 8321 w 197824"/>
                  <a:gd name="connsiteY1" fmla="*/ 363841 h 373369"/>
                  <a:gd name="connsiteX2" fmla="*/ 46839 w 197824"/>
                  <a:gd name="connsiteY2" fmla="*/ 320626 h 373369"/>
                  <a:gd name="connsiteX3" fmla="*/ 62408 w 197824"/>
                  <a:gd name="connsiteY3" fmla="*/ 314586 h 373369"/>
                  <a:gd name="connsiteX4" fmla="*/ 29526 w 197824"/>
                  <a:gd name="connsiteY4" fmla="*/ 308949 h 373369"/>
                  <a:gd name="connsiteX5" fmla="*/ 21340 w 197824"/>
                  <a:gd name="connsiteY5" fmla="*/ 290429 h 373369"/>
                  <a:gd name="connsiteX6" fmla="*/ 46973 w 197824"/>
                  <a:gd name="connsiteY6" fmla="*/ 278081 h 373369"/>
                  <a:gd name="connsiteX7" fmla="*/ 34089 w 197824"/>
                  <a:gd name="connsiteY7" fmla="*/ 257413 h 373369"/>
                  <a:gd name="connsiteX8" fmla="*/ 39189 w 197824"/>
                  <a:gd name="connsiteY8" fmla="*/ 227887 h 373369"/>
                  <a:gd name="connsiteX9" fmla="*/ 75962 w 197824"/>
                  <a:gd name="connsiteY9" fmla="*/ 231645 h 373369"/>
                  <a:gd name="connsiteX10" fmla="*/ 79184 w 197824"/>
                  <a:gd name="connsiteY10" fmla="*/ 209903 h 373369"/>
                  <a:gd name="connsiteX11" fmla="*/ 63078 w 197824"/>
                  <a:gd name="connsiteY11" fmla="*/ 184537 h 373369"/>
                  <a:gd name="connsiteX12" fmla="*/ 33016 w 197824"/>
                  <a:gd name="connsiteY12" fmla="*/ 177022 h 373369"/>
                  <a:gd name="connsiteX13" fmla="*/ 26171 w 197824"/>
                  <a:gd name="connsiteY13" fmla="*/ 163735 h 373369"/>
                  <a:gd name="connsiteX14" fmla="*/ 35163 w 197824"/>
                  <a:gd name="connsiteY14" fmla="*/ 144543 h 373369"/>
                  <a:gd name="connsiteX15" fmla="*/ 29258 w 197824"/>
                  <a:gd name="connsiteY15" fmla="*/ 135685 h 373369"/>
                  <a:gd name="connsiteX16" fmla="*/ 14227 w 197824"/>
                  <a:gd name="connsiteY16" fmla="*/ 159038 h 373369"/>
                  <a:gd name="connsiteX17" fmla="*/ 12616 w 197824"/>
                  <a:gd name="connsiteY17" fmla="*/ 110991 h 373369"/>
                  <a:gd name="connsiteX18" fmla="*/ 0 w 197824"/>
                  <a:gd name="connsiteY18" fmla="*/ 87907 h 373369"/>
                  <a:gd name="connsiteX19" fmla="*/ 134 w 197824"/>
                  <a:gd name="connsiteY19" fmla="*/ 87236 h 373369"/>
                  <a:gd name="connsiteX20" fmla="*/ 9260 w 197824"/>
                  <a:gd name="connsiteY20" fmla="*/ 39458 h 373369"/>
                  <a:gd name="connsiteX21" fmla="*/ 29124 w 197824"/>
                  <a:gd name="connsiteY21" fmla="*/ 134 h 373369"/>
                  <a:gd name="connsiteX22" fmla="*/ 50060 w 197824"/>
                  <a:gd name="connsiteY22" fmla="*/ 4026 h 373369"/>
                  <a:gd name="connsiteX23" fmla="*/ 83075 w 197824"/>
                  <a:gd name="connsiteY23" fmla="*/ 0 h 373369"/>
                  <a:gd name="connsiteX24" fmla="*/ 56905 w 197824"/>
                  <a:gd name="connsiteY24" fmla="*/ 50060 h 373369"/>
                  <a:gd name="connsiteX25" fmla="*/ 78378 w 197824"/>
                  <a:gd name="connsiteY25" fmla="*/ 44692 h 373369"/>
                  <a:gd name="connsiteX26" fmla="*/ 107770 w 197824"/>
                  <a:gd name="connsiteY26" fmla="*/ 44960 h 373369"/>
                  <a:gd name="connsiteX27" fmla="*/ 100791 w 197824"/>
                  <a:gd name="connsiteY27" fmla="*/ 85089 h 373369"/>
                  <a:gd name="connsiteX28" fmla="*/ 79855 w 197824"/>
                  <a:gd name="connsiteY28" fmla="*/ 122533 h 373369"/>
                  <a:gd name="connsiteX29" fmla="*/ 103744 w 197824"/>
                  <a:gd name="connsiteY29" fmla="*/ 125083 h 373369"/>
                  <a:gd name="connsiteX30" fmla="*/ 127901 w 197824"/>
                  <a:gd name="connsiteY30" fmla="*/ 181182 h 373369"/>
                  <a:gd name="connsiteX31" fmla="*/ 144946 w 197824"/>
                  <a:gd name="connsiteY31" fmla="*/ 188027 h 373369"/>
                  <a:gd name="connsiteX32" fmla="*/ 160514 w 197824"/>
                  <a:gd name="connsiteY32" fmla="*/ 236611 h 373369"/>
                  <a:gd name="connsiteX33" fmla="*/ 167090 w 197824"/>
                  <a:gd name="connsiteY33" fmla="*/ 251776 h 373369"/>
                  <a:gd name="connsiteX34" fmla="*/ 197824 w 197824"/>
                  <a:gd name="connsiteY34" fmla="*/ 259695 h 373369"/>
                  <a:gd name="connsiteX35" fmla="*/ 194469 w 197824"/>
                  <a:gd name="connsiteY35" fmla="*/ 287879 h 373369"/>
                  <a:gd name="connsiteX36" fmla="*/ 182391 w 197824"/>
                  <a:gd name="connsiteY36" fmla="*/ 299152 h 373369"/>
                  <a:gd name="connsiteX37" fmla="*/ 192322 w 197824"/>
                  <a:gd name="connsiteY37" fmla="*/ 319686 h 373369"/>
                  <a:gd name="connsiteX38" fmla="*/ 168433 w 197824"/>
                  <a:gd name="connsiteY38" fmla="*/ 341831 h 373369"/>
                  <a:gd name="connsiteX39" fmla="*/ 167627 w 197824"/>
                  <a:gd name="connsiteY39" fmla="*/ 341831 h 373369"/>
                  <a:gd name="connsiteX40" fmla="*/ 134880 w 197824"/>
                  <a:gd name="connsiteY40" fmla="*/ 341428 h 373369"/>
                  <a:gd name="connsiteX41" fmla="*/ 92202 w 197824"/>
                  <a:gd name="connsiteY41" fmla="*/ 352299 h 373369"/>
                  <a:gd name="connsiteX42" fmla="*/ 81331 w 197824"/>
                  <a:gd name="connsiteY42" fmla="*/ 345052 h 373369"/>
                  <a:gd name="connsiteX43" fmla="*/ 65360 w 197824"/>
                  <a:gd name="connsiteY43" fmla="*/ 362767 h 373369"/>
                  <a:gd name="connsiteX44" fmla="*/ 42276 w 197824"/>
                  <a:gd name="connsiteY44" fmla="*/ 358338 h 3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7824" h="373369">
                    <a:moveTo>
                      <a:pt x="24560" y="373370"/>
                    </a:moveTo>
                    <a:lnTo>
                      <a:pt x="8321" y="363841"/>
                    </a:lnTo>
                    <a:lnTo>
                      <a:pt x="46839" y="320626"/>
                    </a:lnTo>
                    <a:lnTo>
                      <a:pt x="62408" y="314586"/>
                    </a:lnTo>
                    <a:lnTo>
                      <a:pt x="29526" y="308949"/>
                    </a:lnTo>
                    <a:lnTo>
                      <a:pt x="21340" y="290429"/>
                    </a:lnTo>
                    <a:lnTo>
                      <a:pt x="46973" y="278081"/>
                    </a:lnTo>
                    <a:lnTo>
                      <a:pt x="34089" y="257413"/>
                    </a:lnTo>
                    <a:lnTo>
                      <a:pt x="39189" y="227887"/>
                    </a:lnTo>
                    <a:lnTo>
                      <a:pt x="75962" y="231645"/>
                    </a:lnTo>
                    <a:lnTo>
                      <a:pt x="79184" y="209903"/>
                    </a:lnTo>
                    <a:lnTo>
                      <a:pt x="63078" y="184537"/>
                    </a:lnTo>
                    <a:lnTo>
                      <a:pt x="33016" y="177022"/>
                    </a:lnTo>
                    <a:lnTo>
                      <a:pt x="26171" y="163735"/>
                    </a:lnTo>
                    <a:lnTo>
                      <a:pt x="35163" y="144543"/>
                    </a:lnTo>
                    <a:lnTo>
                      <a:pt x="29258" y="135685"/>
                    </a:lnTo>
                    <a:lnTo>
                      <a:pt x="14227" y="159038"/>
                    </a:lnTo>
                    <a:lnTo>
                      <a:pt x="12616" y="110991"/>
                    </a:lnTo>
                    <a:lnTo>
                      <a:pt x="0" y="87907"/>
                    </a:lnTo>
                    <a:lnTo>
                      <a:pt x="134" y="87236"/>
                    </a:lnTo>
                    <a:lnTo>
                      <a:pt x="9260" y="39458"/>
                    </a:lnTo>
                    <a:lnTo>
                      <a:pt x="29124" y="134"/>
                    </a:lnTo>
                    <a:lnTo>
                      <a:pt x="50060" y="4026"/>
                    </a:lnTo>
                    <a:lnTo>
                      <a:pt x="83075" y="0"/>
                    </a:lnTo>
                    <a:lnTo>
                      <a:pt x="56905" y="50060"/>
                    </a:lnTo>
                    <a:lnTo>
                      <a:pt x="78378" y="44692"/>
                    </a:lnTo>
                    <a:lnTo>
                      <a:pt x="107770" y="44960"/>
                    </a:lnTo>
                    <a:lnTo>
                      <a:pt x="100791" y="85089"/>
                    </a:lnTo>
                    <a:lnTo>
                      <a:pt x="79855" y="122533"/>
                    </a:lnTo>
                    <a:lnTo>
                      <a:pt x="103744" y="125083"/>
                    </a:lnTo>
                    <a:lnTo>
                      <a:pt x="127901" y="181182"/>
                    </a:lnTo>
                    <a:lnTo>
                      <a:pt x="144946" y="188027"/>
                    </a:lnTo>
                    <a:lnTo>
                      <a:pt x="160514" y="236611"/>
                    </a:lnTo>
                    <a:lnTo>
                      <a:pt x="167090" y="251776"/>
                    </a:lnTo>
                    <a:lnTo>
                      <a:pt x="197824" y="259695"/>
                    </a:lnTo>
                    <a:lnTo>
                      <a:pt x="194469" y="287879"/>
                    </a:lnTo>
                    <a:lnTo>
                      <a:pt x="182391" y="299152"/>
                    </a:lnTo>
                    <a:lnTo>
                      <a:pt x="192322" y="319686"/>
                    </a:lnTo>
                    <a:lnTo>
                      <a:pt x="168433" y="341831"/>
                    </a:lnTo>
                    <a:lnTo>
                      <a:pt x="167627" y="341831"/>
                    </a:lnTo>
                    <a:lnTo>
                      <a:pt x="134880" y="341428"/>
                    </a:lnTo>
                    <a:lnTo>
                      <a:pt x="92202" y="352299"/>
                    </a:lnTo>
                    <a:lnTo>
                      <a:pt x="81331" y="345052"/>
                    </a:lnTo>
                    <a:lnTo>
                      <a:pt x="65360" y="362767"/>
                    </a:lnTo>
                    <a:lnTo>
                      <a:pt x="42276" y="35833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57" name="Forme libre : forme 756">
                <a:extLst>
                  <a:ext uri="{FF2B5EF4-FFF2-40B4-BE49-F238E27FC236}">
                    <a16:creationId xmlns:a16="http://schemas.microsoft.com/office/drawing/2014/main" id="{4F6B088E-0831-4047-9C1A-5D5C5D2D19A5}"/>
                  </a:ext>
                </a:extLst>
              </p:cNvPr>
              <p:cNvSpPr/>
              <p:nvPr/>
            </p:nvSpPr>
            <p:spPr>
              <a:xfrm>
                <a:off x="5784173" y="3105735"/>
                <a:ext cx="189503" cy="364243"/>
              </a:xfrm>
              <a:custGeom>
                <a:avLst/>
                <a:gdLst>
                  <a:gd name="connsiteX0" fmla="*/ 10200 w 189503"/>
                  <a:gd name="connsiteY0" fmla="*/ 358473 h 364243"/>
                  <a:gd name="connsiteX1" fmla="*/ 20131 w 189503"/>
                  <a:gd name="connsiteY1" fmla="*/ 364244 h 364243"/>
                  <a:gd name="connsiteX2" fmla="*/ 37176 w 189503"/>
                  <a:gd name="connsiteY2" fmla="*/ 349749 h 364243"/>
                  <a:gd name="connsiteX3" fmla="*/ 59857 w 189503"/>
                  <a:gd name="connsiteY3" fmla="*/ 354178 h 364243"/>
                  <a:gd name="connsiteX4" fmla="*/ 76633 w 189503"/>
                  <a:gd name="connsiteY4" fmla="*/ 335523 h 364243"/>
                  <a:gd name="connsiteX5" fmla="*/ 88846 w 189503"/>
                  <a:gd name="connsiteY5" fmla="*/ 343710 h 364243"/>
                  <a:gd name="connsiteX6" fmla="*/ 130585 w 189503"/>
                  <a:gd name="connsiteY6" fmla="*/ 333107 h 364243"/>
                  <a:gd name="connsiteX7" fmla="*/ 162930 w 189503"/>
                  <a:gd name="connsiteY7" fmla="*/ 333510 h 364243"/>
                  <a:gd name="connsiteX8" fmla="*/ 183598 w 189503"/>
                  <a:gd name="connsiteY8" fmla="*/ 314452 h 364243"/>
                  <a:gd name="connsiteX9" fmla="*/ 173667 w 189503"/>
                  <a:gd name="connsiteY9" fmla="*/ 293918 h 364243"/>
                  <a:gd name="connsiteX10" fmla="*/ 186819 w 189503"/>
                  <a:gd name="connsiteY10" fmla="*/ 281705 h 364243"/>
                  <a:gd name="connsiteX11" fmla="*/ 189503 w 189503"/>
                  <a:gd name="connsiteY11" fmla="*/ 258218 h 364243"/>
                  <a:gd name="connsiteX12" fmla="*/ 160246 w 189503"/>
                  <a:gd name="connsiteY12" fmla="*/ 250568 h 364243"/>
                  <a:gd name="connsiteX13" fmla="*/ 152864 w 189503"/>
                  <a:gd name="connsiteY13" fmla="*/ 233524 h 364243"/>
                  <a:gd name="connsiteX14" fmla="*/ 137833 w 189503"/>
                  <a:gd name="connsiteY14" fmla="*/ 186416 h 364243"/>
                  <a:gd name="connsiteX15" fmla="*/ 120923 w 189503"/>
                  <a:gd name="connsiteY15" fmla="*/ 179706 h 364243"/>
                  <a:gd name="connsiteX16" fmla="*/ 120654 w 189503"/>
                  <a:gd name="connsiteY16" fmla="*/ 178901 h 364243"/>
                  <a:gd name="connsiteX17" fmla="*/ 97033 w 189503"/>
                  <a:gd name="connsiteY17" fmla="*/ 124278 h 364243"/>
                  <a:gd name="connsiteX18" fmla="*/ 69655 w 189503"/>
                  <a:gd name="connsiteY18" fmla="*/ 121325 h 364243"/>
                  <a:gd name="connsiteX19" fmla="*/ 93141 w 189503"/>
                  <a:gd name="connsiteY19" fmla="*/ 79049 h 364243"/>
                  <a:gd name="connsiteX20" fmla="*/ 99180 w 189503"/>
                  <a:gd name="connsiteY20" fmla="*/ 44289 h 364243"/>
                  <a:gd name="connsiteX21" fmla="*/ 74620 w 189503"/>
                  <a:gd name="connsiteY21" fmla="*/ 44155 h 364243"/>
                  <a:gd name="connsiteX22" fmla="*/ 45497 w 189503"/>
                  <a:gd name="connsiteY22" fmla="*/ 51402 h 364243"/>
                  <a:gd name="connsiteX23" fmla="*/ 72205 w 189503"/>
                  <a:gd name="connsiteY23" fmla="*/ 403 h 364243"/>
                  <a:gd name="connsiteX24" fmla="*/ 45899 w 189503"/>
                  <a:gd name="connsiteY24" fmla="*/ 3490 h 364243"/>
                  <a:gd name="connsiteX25" fmla="*/ 45631 w 189503"/>
                  <a:gd name="connsiteY25" fmla="*/ 3490 h 364243"/>
                  <a:gd name="connsiteX26" fmla="*/ 27244 w 189503"/>
                  <a:gd name="connsiteY26" fmla="*/ 0 h 364243"/>
                  <a:gd name="connsiteX27" fmla="*/ 8858 w 189503"/>
                  <a:gd name="connsiteY27" fmla="*/ 36505 h 364243"/>
                  <a:gd name="connsiteX28" fmla="*/ 0 w 189503"/>
                  <a:gd name="connsiteY28" fmla="*/ 82941 h 364243"/>
                  <a:gd name="connsiteX29" fmla="*/ 12347 w 189503"/>
                  <a:gd name="connsiteY29" fmla="*/ 106025 h 364243"/>
                  <a:gd name="connsiteX30" fmla="*/ 13555 w 189503"/>
                  <a:gd name="connsiteY30" fmla="*/ 142262 h 364243"/>
                  <a:gd name="connsiteX31" fmla="*/ 25231 w 189503"/>
                  <a:gd name="connsiteY31" fmla="*/ 124278 h 364243"/>
                  <a:gd name="connsiteX32" fmla="*/ 35565 w 189503"/>
                  <a:gd name="connsiteY32" fmla="*/ 139712 h 364243"/>
                  <a:gd name="connsiteX33" fmla="*/ 26439 w 189503"/>
                  <a:gd name="connsiteY33" fmla="*/ 159306 h 364243"/>
                  <a:gd name="connsiteX34" fmla="*/ 31539 w 189503"/>
                  <a:gd name="connsiteY34" fmla="*/ 169238 h 364243"/>
                  <a:gd name="connsiteX35" fmla="*/ 61468 w 189503"/>
                  <a:gd name="connsiteY35" fmla="*/ 176753 h 364243"/>
                  <a:gd name="connsiteX36" fmla="*/ 62273 w 189503"/>
                  <a:gd name="connsiteY36" fmla="*/ 178096 h 364243"/>
                  <a:gd name="connsiteX37" fmla="*/ 79183 w 189503"/>
                  <a:gd name="connsiteY37" fmla="*/ 204669 h 364243"/>
                  <a:gd name="connsiteX38" fmla="*/ 75157 w 189503"/>
                  <a:gd name="connsiteY38" fmla="*/ 231377 h 364243"/>
                  <a:gd name="connsiteX39" fmla="*/ 38384 w 189503"/>
                  <a:gd name="connsiteY39" fmla="*/ 227619 h 364243"/>
                  <a:gd name="connsiteX40" fmla="*/ 34089 w 189503"/>
                  <a:gd name="connsiteY40" fmla="*/ 252179 h 364243"/>
                  <a:gd name="connsiteX41" fmla="*/ 48449 w 189503"/>
                  <a:gd name="connsiteY41" fmla="*/ 275263 h 364243"/>
                  <a:gd name="connsiteX42" fmla="*/ 22413 w 189503"/>
                  <a:gd name="connsiteY42" fmla="*/ 287879 h 364243"/>
                  <a:gd name="connsiteX43" fmla="*/ 28184 w 189503"/>
                  <a:gd name="connsiteY43" fmla="*/ 301031 h 364243"/>
                  <a:gd name="connsiteX44" fmla="*/ 65762 w 189503"/>
                  <a:gd name="connsiteY44" fmla="*/ 307473 h 364243"/>
                  <a:gd name="connsiteX45" fmla="*/ 76096 w 189503"/>
                  <a:gd name="connsiteY45" fmla="*/ 307473 h 364243"/>
                  <a:gd name="connsiteX46" fmla="*/ 44558 w 189503"/>
                  <a:gd name="connsiteY46" fmla="*/ 319552 h 36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9503" h="364243">
                    <a:moveTo>
                      <a:pt x="10200" y="358473"/>
                    </a:moveTo>
                    <a:lnTo>
                      <a:pt x="20131" y="364244"/>
                    </a:lnTo>
                    <a:lnTo>
                      <a:pt x="37176" y="349749"/>
                    </a:lnTo>
                    <a:lnTo>
                      <a:pt x="59857" y="354178"/>
                    </a:lnTo>
                    <a:lnTo>
                      <a:pt x="76633" y="335523"/>
                    </a:lnTo>
                    <a:lnTo>
                      <a:pt x="88846" y="343710"/>
                    </a:lnTo>
                    <a:lnTo>
                      <a:pt x="130585" y="333107"/>
                    </a:lnTo>
                    <a:lnTo>
                      <a:pt x="162930" y="333510"/>
                    </a:lnTo>
                    <a:lnTo>
                      <a:pt x="183598" y="314452"/>
                    </a:lnTo>
                    <a:lnTo>
                      <a:pt x="173667" y="293918"/>
                    </a:lnTo>
                    <a:lnTo>
                      <a:pt x="186819" y="281705"/>
                    </a:lnTo>
                    <a:lnTo>
                      <a:pt x="189503" y="258218"/>
                    </a:lnTo>
                    <a:lnTo>
                      <a:pt x="160246" y="250568"/>
                    </a:lnTo>
                    <a:lnTo>
                      <a:pt x="152864" y="233524"/>
                    </a:lnTo>
                    <a:lnTo>
                      <a:pt x="137833" y="186416"/>
                    </a:lnTo>
                    <a:lnTo>
                      <a:pt x="120923" y="179706"/>
                    </a:lnTo>
                    <a:lnTo>
                      <a:pt x="120654" y="178901"/>
                    </a:lnTo>
                    <a:lnTo>
                      <a:pt x="97033" y="124278"/>
                    </a:lnTo>
                    <a:lnTo>
                      <a:pt x="69655" y="121325"/>
                    </a:lnTo>
                    <a:lnTo>
                      <a:pt x="93141" y="79049"/>
                    </a:lnTo>
                    <a:lnTo>
                      <a:pt x="99180" y="44289"/>
                    </a:lnTo>
                    <a:lnTo>
                      <a:pt x="74620" y="44155"/>
                    </a:lnTo>
                    <a:lnTo>
                      <a:pt x="45497" y="51402"/>
                    </a:lnTo>
                    <a:lnTo>
                      <a:pt x="72205" y="403"/>
                    </a:lnTo>
                    <a:lnTo>
                      <a:pt x="45899" y="3490"/>
                    </a:lnTo>
                    <a:lnTo>
                      <a:pt x="45631" y="3490"/>
                    </a:lnTo>
                    <a:lnTo>
                      <a:pt x="27244" y="0"/>
                    </a:lnTo>
                    <a:lnTo>
                      <a:pt x="8858" y="36505"/>
                    </a:lnTo>
                    <a:lnTo>
                      <a:pt x="0" y="82941"/>
                    </a:lnTo>
                    <a:lnTo>
                      <a:pt x="12347" y="106025"/>
                    </a:lnTo>
                    <a:lnTo>
                      <a:pt x="13555" y="142262"/>
                    </a:lnTo>
                    <a:lnTo>
                      <a:pt x="25231" y="124278"/>
                    </a:lnTo>
                    <a:lnTo>
                      <a:pt x="35565" y="139712"/>
                    </a:lnTo>
                    <a:lnTo>
                      <a:pt x="26439" y="159306"/>
                    </a:lnTo>
                    <a:lnTo>
                      <a:pt x="31539" y="169238"/>
                    </a:lnTo>
                    <a:lnTo>
                      <a:pt x="61468" y="176753"/>
                    </a:lnTo>
                    <a:lnTo>
                      <a:pt x="62273" y="178096"/>
                    </a:lnTo>
                    <a:lnTo>
                      <a:pt x="79183" y="204669"/>
                    </a:lnTo>
                    <a:lnTo>
                      <a:pt x="75157" y="231377"/>
                    </a:lnTo>
                    <a:lnTo>
                      <a:pt x="38384" y="227619"/>
                    </a:lnTo>
                    <a:lnTo>
                      <a:pt x="34089" y="252179"/>
                    </a:lnTo>
                    <a:lnTo>
                      <a:pt x="48449" y="275263"/>
                    </a:lnTo>
                    <a:lnTo>
                      <a:pt x="22413" y="287879"/>
                    </a:lnTo>
                    <a:lnTo>
                      <a:pt x="28184" y="301031"/>
                    </a:lnTo>
                    <a:lnTo>
                      <a:pt x="65762" y="307473"/>
                    </a:lnTo>
                    <a:lnTo>
                      <a:pt x="76096" y="307473"/>
                    </a:lnTo>
                    <a:lnTo>
                      <a:pt x="44558" y="319552"/>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58" name="Forme libre : forme 757">
                <a:extLst>
                  <a:ext uri="{FF2B5EF4-FFF2-40B4-BE49-F238E27FC236}">
                    <a16:creationId xmlns:a16="http://schemas.microsoft.com/office/drawing/2014/main" id="{5CD8D0BC-AD3B-4D14-A461-165A51D9F3BB}"/>
                  </a:ext>
                </a:extLst>
              </p:cNvPr>
              <p:cNvSpPr/>
              <p:nvPr/>
            </p:nvSpPr>
            <p:spPr>
              <a:xfrm>
                <a:off x="5744448" y="3258465"/>
                <a:ext cx="51938" cy="59991"/>
              </a:xfrm>
              <a:custGeom>
                <a:avLst/>
                <a:gdLst>
                  <a:gd name="connsiteX0" fmla="*/ 37310 w 51938"/>
                  <a:gd name="connsiteY0" fmla="*/ 59991 h 59991"/>
                  <a:gd name="connsiteX1" fmla="*/ 17313 w 51938"/>
                  <a:gd name="connsiteY1" fmla="*/ 50731 h 59991"/>
                  <a:gd name="connsiteX2" fmla="*/ 0 w 51938"/>
                  <a:gd name="connsiteY2" fmla="*/ 51536 h 59991"/>
                  <a:gd name="connsiteX3" fmla="*/ 5502 w 51938"/>
                  <a:gd name="connsiteY3" fmla="*/ 26842 h 59991"/>
                  <a:gd name="connsiteX4" fmla="*/ 0 w 51938"/>
                  <a:gd name="connsiteY4" fmla="*/ 2147 h 59991"/>
                  <a:gd name="connsiteX5" fmla="*/ 23889 w 51938"/>
                  <a:gd name="connsiteY5" fmla="*/ 0 h 59991"/>
                  <a:gd name="connsiteX6" fmla="*/ 51939 w 51938"/>
                  <a:gd name="connsiteY6" fmla="*/ 28050 h 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8" h="59991">
                    <a:moveTo>
                      <a:pt x="37310" y="59991"/>
                    </a:moveTo>
                    <a:lnTo>
                      <a:pt x="17313" y="50731"/>
                    </a:lnTo>
                    <a:lnTo>
                      <a:pt x="0" y="51536"/>
                    </a:lnTo>
                    <a:lnTo>
                      <a:pt x="5502" y="26842"/>
                    </a:lnTo>
                    <a:lnTo>
                      <a:pt x="0" y="2147"/>
                    </a:lnTo>
                    <a:lnTo>
                      <a:pt x="23889" y="0"/>
                    </a:lnTo>
                    <a:lnTo>
                      <a:pt x="51939" y="2805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59" name="Forme libre : forme 758">
                <a:extLst>
                  <a:ext uri="{FF2B5EF4-FFF2-40B4-BE49-F238E27FC236}">
                    <a16:creationId xmlns:a16="http://schemas.microsoft.com/office/drawing/2014/main" id="{AE80B1A7-827D-4E48-9D86-102AEDCE3684}"/>
                  </a:ext>
                </a:extLst>
              </p:cNvPr>
              <p:cNvSpPr/>
              <p:nvPr/>
            </p:nvSpPr>
            <p:spPr>
              <a:xfrm>
                <a:off x="5749145" y="3262491"/>
                <a:ext cx="42544" cy="50865"/>
              </a:xfrm>
              <a:custGeom>
                <a:avLst/>
                <a:gdLst>
                  <a:gd name="connsiteX0" fmla="*/ 13287 w 42544"/>
                  <a:gd name="connsiteY0" fmla="*/ 42813 h 50865"/>
                  <a:gd name="connsiteX1" fmla="*/ 30734 w 42544"/>
                  <a:gd name="connsiteY1" fmla="*/ 50865 h 50865"/>
                  <a:gd name="connsiteX2" fmla="*/ 42544 w 42544"/>
                  <a:gd name="connsiteY2" fmla="*/ 24829 h 50865"/>
                  <a:gd name="connsiteX3" fmla="*/ 17716 w 42544"/>
                  <a:gd name="connsiteY3" fmla="*/ 0 h 50865"/>
                  <a:gd name="connsiteX4" fmla="*/ 0 w 42544"/>
                  <a:gd name="connsiteY4" fmla="*/ 1476 h 50865"/>
                  <a:gd name="connsiteX5" fmla="*/ 4832 w 42544"/>
                  <a:gd name="connsiteY5" fmla="*/ 22816 h 50865"/>
                  <a:gd name="connsiteX6" fmla="*/ 134 w 42544"/>
                  <a:gd name="connsiteY6" fmla="*/ 43349 h 5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44" h="50865">
                    <a:moveTo>
                      <a:pt x="13287" y="42813"/>
                    </a:moveTo>
                    <a:lnTo>
                      <a:pt x="30734" y="50865"/>
                    </a:lnTo>
                    <a:lnTo>
                      <a:pt x="42544" y="24829"/>
                    </a:lnTo>
                    <a:lnTo>
                      <a:pt x="17716" y="0"/>
                    </a:lnTo>
                    <a:lnTo>
                      <a:pt x="0" y="1476"/>
                    </a:lnTo>
                    <a:lnTo>
                      <a:pt x="4832" y="22816"/>
                    </a:lnTo>
                    <a:lnTo>
                      <a:pt x="134" y="43349"/>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79" name="Graphique 3">
              <a:extLst>
                <a:ext uri="{FF2B5EF4-FFF2-40B4-BE49-F238E27FC236}">
                  <a16:creationId xmlns:a16="http://schemas.microsoft.com/office/drawing/2014/main" id="{006F04ED-96F6-4903-A87D-FFF67F2E0F3F}"/>
                </a:ext>
              </a:extLst>
            </p:cNvPr>
            <p:cNvGrpSpPr/>
            <p:nvPr/>
          </p:nvGrpSpPr>
          <p:grpSpPr>
            <a:xfrm>
              <a:off x="6920253" y="3701221"/>
              <a:ext cx="170177" cy="87235"/>
              <a:chOff x="6920253" y="3701221"/>
              <a:chExt cx="170177" cy="87235"/>
            </a:xfrm>
            <a:solidFill>
              <a:srgbClr val="CECECE"/>
            </a:solidFill>
          </p:grpSpPr>
          <p:sp>
            <p:nvSpPr>
              <p:cNvPr id="754" name="Forme libre : forme 753">
                <a:extLst>
                  <a:ext uri="{FF2B5EF4-FFF2-40B4-BE49-F238E27FC236}">
                    <a16:creationId xmlns:a16="http://schemas.microsoft.com/office/drawing/2014/main" id="{F87F21BC-5B3C-41FA-9DDC-4A753177A748}"/>
                  </a:ext>
                </a:extLst>
              </p:cNvPr>
              <p:cNvSpPr/>
              <p:nvPr/>
            </p:nvSpPr>
            <p:spPr>
              <a:xfrm>
                <a:off x="6920253" y="3701221"/>
                <a:ext cx="170177" cy="87235"/>
              </a:xfrm>
              <a:custGeom>
                <a:avLst/>
                <a:gdLst>
                  <a:gd name="connsiteX0" fmla="*/ 165211 w 170177"/>
                  <a:gd name="connsiteY0" fmla="*/ 87236 h 87235"/>
                  <a:gd name="connsiteX1" fmla="*/ 150180 w 170177"/>
                  <a:gd name="connsiteY1" fmla="*/ 84954 h 87235"/>
                  <a:gd name="connsiteX2" fmla="*/ 133001 w 170177"/>
                  <a:gd name="connsiteY2" fmla="*/ 76097 h 87235"/>
                  <a:gd name="connsiteX3" fmla="*/ 127365 w 170177"/>
                  <a:gd name="connsiteY3" fmla="*/ 80928 h 87235"/>
                  <a:gd name="connsiteX4" fmla="*/ 126828 w 170177"/>
                  <a:gd name="connsiteY4" fmla="*/ 81062 h 87235"/>
                  <a:gd name="connsiteX5" fmla="*/ 91665 w 170177"/>
                  <a:gd name="connsiteY5" fmla="*/ 86296 h 87235"/>
                  <a:gd name="connsiteX6" fmla="*/ 67776 w 170177"/>
                  <a:gd name="connsiteY6" fmla="*/ 70191 h 87235"/>
                  <a:gd name="connsiteX7" fmla="*/ 39458 w 170177"/>
                  <a:gd name="connsiteY7" fmla="*/ 71802 h 87235"/>
                  <a:gd name="connsiteX8" fmla="*/ 43618 w 170177"/>
                  <a:gd name="connsiteY8" fmla="*/ 55563 h 87235"/>
                  <a:gd name="connsiteX9" fmla="*/ 37847 w 170177"/>
                  <a:gd name="connsiteY9" fmla="*/ 33955 h 87235"/>
                  <a:gd name="connsiteX10" fmla="*/ 24292 w 170177"/>
                  <a:gd name="connsiteY10" fmla="*/ 22145 h 87235"/>
                  <a:gd name="connsiteX11" fmla="*/ 10468 w 170177"/>
                  <a:gd name="connsiteY11" fmla="*/ 18252 h 87235"/>
                  <a:gd name="connsiteX12" fmla="*/ 0 w 170177"/>
                  <a:gd name="connsiteY12" fmla="*/ 6308 h 87235"/>
                  <a:gd name="connsiteX13" fmla="*/ 4697 w 170177"/>
                  <a:gd name="connsiteY13" fmla="*/ 0 h 87235"/>
                  <a:gd name="connsiteX14" fmla="*/ 26842 w 170177"/>
                  <a:gd name="connsiteY14" fmla="*/ 6174 h 87235"/>
                  <a:gd name="connsiteX15" fmla="*/ 63615 w 170177"/>
                  <a:gd name="connsiteY15" fmla="*/ 11810 h 87235"/>
                  <a:gd name="connsiteX16" fmla="*/ 97839 w 170177"/>
                  <a:gd name="connsiteY16" fmla="*/ 28184 h 87235"/>
                  <a:gd name="connsiteX17" fmla="*/ 101596 w 170177"/>
                  <a:gd name="connsiteY17" fmla="*/ 33552 h 87235"/>
                  <a:gd name="connsiteX18" fmla="*/ 115823 w 170177"/>
                  <a:gd name="connsiteY18" fmla="*/ 28587 h 87235"/>
                  <a:gd name="connsiteX19" fmla="*/ 116359 w 170177"/>
                  <a:gd name="connsiteY19" fmla="*/ 28721 h 87235"/>
                  <a:gd name="connsiteX20" fmla="*/ 140248 w 170177"/>
                  <a:gd name="connsiteY20" fmla="*/ 36102 h 87235"/>
                  <a:gd name="connsiteX21" fmla="*/ 147764 w 170177"/>
                  <a:gd name="connsiteY21" fmla="*/ 49926 h 87235"/>
                  <a:gd name="connsiteX22" fmla="*/ 165882 w 170177"/>
                  <a:gd name="connsiteY22" fmla="*/ 58784 h 87235"/>
                  <a:gd name="connsiteX23" fmla="*/ 158233 w 170177"/>
                  <a:gd name="connsiteY23" fmla="*/ 64018 h 87235"/>
                  <a:gd name="connsiteX24" fmla="*/ 170177 w 170177"/>
                  <a:gd name="connsiteY24" fmla="*/ 81465 h 8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177" h="87235">
                    <a:moveTo>
                      <a:pt x="165211" y="87236"/>
                    </a:moveTo>
                    <a:lnTo>
                      <a:pt x="150180" y="84954"/>
                    </a:lnTo>
                    <a:lnTo>
                      <a:pt x="133001" y="76097"/>
                    </a:lnTo>
                    <a:lnTo>
                      <a:pt x="127365" y="80928"/>
                    </a:lnTo>
                    <a:lnTo>
                      <a:pt x="126828" y="81062"/>
                    </a:lnTo>
                    <a:lnTo>
                      <a:pt x="91665" y="86296"/>
                    </a:lnTo>
                    <a:lnTo>
                      <a:pt x="67776" y="70191"/>
                    </a:lnTo>
                    <a:lnTo>
                      <a:pt x="39458" y="71802"/>
                    </a:lnTo>
                    <a:lnTo>
                      <a:pt x="43618" y="55563"/>
                    </a:lnTo>
                    <a:lnTo>
                      <a:pt x="37847" y="33955"/>
                    </a:lnTo>
                    <a:lnTo>
                      <a:pt x="24292" y="22145"/>
                    </a:lnTo>
                    <a:lnTo>
                      <a:pt x="10468" y="18252"/>
                    </a:lnTo>
                    <a:lnTo>
                      <a:pt x="0" y="6308"/>
                    </a:lnTo>
                    <a:lnTo>
                      <a:pt x="4697" y="0"/>
                    </a:lnTo>
                    <a:lnTo>
                      <a:pt x="26842" y="6174"/>
                    </a:lnTo>
                    <a:lnTo>
                      <a:pt x="63615" y="11810"/>
                    </a:lnTo>
                    <a:lnTo>
                      <a:pt x="97839" y="28184"/>
                    </a:lnTo>
                    <a:lnTo>
                      <a:pt x="101596" y="33552"/>
                    </a:lnTo>
                    <a:lnTo>
                      <a:pt x="115823" y="28587"/>
                    </a:lnTo>
                    <a:lnTo>
                      <a:pt x="116359" y="28721"/>
                    </a:lnTo>
                    <a:lnTo>
                      <a:pt x="140248" y="36102"/>
                    </a:lnTo>
                    <a:lnTo>
                      <a:pt x="147764" y="49926"/>
                    </a:lnTo>
                    <a:lnTo>
                      <a:pt x="165882" y="58784"/>
                    </a:lnTo>
                    <a:lnTo>
                      <a:pt x="158233" y="64018"/>
                    </a:lnTo>
                    <a:lnTo>
                      <a:pt x="170177" y="8146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55" name="Forme libre : forme 754">
                <a:extLst>
                  <a:ext uri="{FF2B5EF4-FFF2-40B4-BE49-F238E27FC236}">
                    <a16:creationId xmlns:a16="http://schemas.microsoft.com/office/drawing/2014/main" id="{8F621CF9-720B-42C6-81D8-0A647AEF0C96}"/>
                  </a:ext>
                </a:extLst>
              </p:cNvPr>
              <p:cNvSpPr/>
              <p:nvPr/>
            </p:nvSpPr>
            <p:spPr>
              <a:xfrm>
                <a:off x="6925085" y="3705650"/>
                <a:ext cx="160514" cy="78646"/>
              </a:xfrm>
              <a:custGeom>
                <a:avLst/>
                <a:gdLst>
                  <a:gd name="connsiteX0" fmla="*/ 146825 w 160514"/>
                  <a:gd name="connsiteY0" fmla="*/ 76902 h 78646"/>
                  <a:gd name="connsiteX1" fmla="*/ 158904 w 160514"/>
                  <a:gd name="connsiteY1" fmla="*/ 78647 h 78646"/>
                  <a:gd name="connsiteX2" fmla="*/ 160514 w 160514"/>
                  <a:gd name="connsiteY2" fmla="*/ 76768 h 78646"/>
                  <a:gd name="connsiteX3" fmla="*/ 148167 w 160514"/>
                  <a:gd name="connsiteY3" fmla="*/ 58649 h 78646"/>
                  <a:gd name="connsiteX4" fmla="*/ 153401 w 160514"/>
                  <a:gd name="connsiteY4" fmla="*/ 54892 h 78646"/>
                  <a:gd name="connsiteX5" fmla="*/ 140248 w 160514"/>
                  <a:gd name="connsiteY5" fmla="*/ 48315 h 78646"/>
                  <a:gd name="connsiteX6" fmla="*/ 132867 w 160514"/>
                  <a:gd name="connsiteY6" fmla="*/ 34894 h 78646"/>
                  <a:gd name="connsiteX7" fmla="*/ 110991 w 160514"/>
                  <a:gd name="connsiteY7" fmla="*/ 28184 h 78646"/>
                  <a:gd name="connsiteX8" fmla="*/ 95289 w 160514"/>
                  <a:gd name="connsiteY8" fmla="*/ 33821 h 78646"/>
                  <a:gd name="connsiteX9" fmla="*/ 90323 w 160514"/>
                  <a:gd name="connsiteY9" fmla="*/ 26708 h 78646"/>
                  <a:gd name="connsiteX10" fmla="*/ 57441 w 160514"/>
                  <a:gd name="connsiteY10" fmla="*/ 10871 h 78646"/>
                  <a:gd name="connsiteX11" fmla="*/ 21205 w 160514"/>
                  <a:gd name="connsiteY11" fmla="*/ 5503 h 78646"/>
                  <a:gd name="connsiteX12" fmla="*/ 1342 w 160514"/>
                  <a:gd name="connsiteY12" fmla="*/ 0 h 78646"/>
                  <a:gd name="connsiteX13" fmla="*/ 0 w 160514"/>
                  <a:gd name="connsiteY13" fmla="*/ 1745 h 78646"/>
                  <a:gd name="connsiteX14" fmla="*/ 7784 w 160514"/>
                  <a:gd name="connsiteY14" fmla="*/ 10468 h 78646"/>
                  <a:gd name="connsiteX15" fmla="*/ 21608 w 160514"/>
                  <a:gd name="connsiteY15" fmla="*/ 14629 h 78646"/>
                  <a:gd name="connsiteX16" fmla="*/ 36371 w 160514"/>
                  <a:gd name="connsiteY16" fmla="*/ 27379 h 78646"/>
                  <a:gd name="connsiteX17" fmla="*/ 42813 w 160514"/>
                  <a:gd name="connsiteY17" fmla="*/ 51134 h 78646"/>
                  <a:gd name="connsiteX18" fmla="*/ 39592 w 160514"/>
                  <a:gd name="connsiteY18" fmla="*/ 63212 h 78646"/>
                  <a:gd name="connsiteX19" fmla="*/ 64018 w 160514"/>
                  <a:gd name="connsiteY19" fmla="*/ 61870 h 78646"/>
                  <a:gd name="connsiteX20" fmla="*/ 87773 w 160514"/>
                  <a:gd name="connsiteY20" fmla="*/ 77841 h 78646"/>
                  <a:gd name="connsiteX21" fmla="*/ 120922 w 160514"/>
                  <a:gd name="connsiteY21" fmla="*/ 72876 h 78646"/>
                  <a:gd name="connsiteX22" fmla="*/ 127499 w 160514"/>
                  <a:gd name="connsiteY22" fmla="*/ 67105 h 7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0514" h="78646">
                    <a:moveTo>
                      <a:pt x="146825" y="76902"/>
                    </a:moveTo>
                    <a:lnTo>
                      <a:pt x="158904" y="78647"/>
                    </a:lnTo>
                    <a:lnTo>
                      <a:pt x="160514" y="76768"/>
                    </a:lnTo>
                    <a:lnTo>
                      <a:pt x="148167" y="58649"/>
                    </a:lnTo>
                    <a:lnTo>
                      <a:pt x="153401" y="54892"/>
                    </a:lnTo>
                    <a:lnTo>
                      <a:pt x="140248" y="48315"/>
                    </a:lnTo>
                    <a:lnTo>
                      <a:pt x="132867" y="34894"/>
                    </a:lnTo>
                    <a:lnTo>
                      <a:pt x="110991" y="28184"/>
                    </a:lnTo>
                    <a:lnTo>
                      <a:pt x="95289" y="33821"/>
                    </a:lnTo>
                    <a:lnTo>
                      <a:pt x="90323" y="26708"/>
                    </a:lnTo>
                    <a:lnTo>
                      <a:pt x="57441" y="10871"/>
                    </a:lnTo>
                    <a:lnTo>
                      <a:pt x="21205" y="5503"/>
                    </a:lnTo>
                    <a:lnTo>
                      <a:pt x="1342" y="0"/>
                    </a:lnTo>
                    <a:lnTo>
                      <a:pt x="0" y="1745"/>
                    </a:lnTo>
                    <a:lnTo>
                      <a:pt x="7784" y="10468"/>
                    </a:lnTo>
                    <a:lnTo>
                      <a:pt x="21608" y="14629"/>
                    </a:lnTo>
                    <a:lnTo>
                      <a:pt x="36371" y="27379"/>
                    </a:lnTo>
                    <a:lnTo>
                      <a:pt x="42813" y="51134"/>
                    </a:lnTo>
                    <a:lnTo>
                      <a:pt x="39592" y="63212"/>
                    </a:lnTo>
                    <a:lnTo>
                      <a:pt x="64018" y="61870"/>
                    </a:lnTo>
                    <a:lnTo>
                      <a:pt x="87773" y="77841"/>
                    </a:lnTo>
                    <a:lnTo>
                      <a:pt x="120922" y="72876"/>
                    </a:lnTo>
                    <a:lnTo>
                      <a:pt x="127499" y="671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0" name="Graphique 3">
              <a:extLst>
                <a:ext uri="{FF2B5EF4-FFF2-40B4-BE49-F238E27FC236}">
                  <a16:creationId xmlns:a16="http://schemas.microsoft.com/office/drawing/2014/main" id="{F002E34A-70EA-4D23-9C4E-4979DAA4E782}"/>
                </a:ext>
              </a:extLst>
            </p:cNvPr>
            <p:cNvGrpSpPr/>
            <p:nvPr/>
          </p:nvGrpSpPr>
          <p:grpSpPr>
            <a:xfrm>
              <a:off x="4582331" y="4752346"/>
              <a:ext cx="75694" cy="95691"/>
              <a:chOff x="4582331" y="4752346"/>
              <a:chExt cx="75694" cy="95691"/>
            </a:xfrm>
            <a:solidFill>
              <a:srgbClr val="CECECE"/>
            </a:solidFill>
          </p:grpSpPr>
          <p:sp>
            <p:nvSpPr>
              <p:cNvPr id="752" name="Forme libre : forme 751">
                <a:extLst>
                  <a:ext uri="{FF2B5EF4-FFF2-40B4-BE49-F238E27FC236}">
                    <a16:creationId xmlns:a16="http://schemas.microsoft.com/office/drawing/2014/main" id="{C14CCED1-B108-4B62-B198-D40A8DDBFF26}"/>
                  </a:ext>
                </a:extLst>
              </p:cNvPr>
              <p:cNvSpPr/>
              <p:nvPr/>
            </p:nvSpPr>
            <p:spPr>
              <a:xfrm>
                <a:off x="4582331" y="4752346"/>
                <a:ext cx="75694" cy="95691"/>
              </a:xfrm>
              <a:custGeom>
                <a:avLst/>
                <a:gdLst>
                  <a:gd name="connsiteX0" fmla="*/ 28989 w 75694"/>
                  <a:gd name="connsiteY0" fmla="*/ 95691 h 95691"/>
                  <a:gd name="connsiteX1" fmla="*/ 25500 w 75694"/>
                  <a:gd name="connsiteY1" fmla="*/ 88310 h 95691"/>
                  <a:gd name="connsiteX2" fmla="*/ 21742 w 75694"/>
                  <a:gd name="connsiteY2" fmla="*/ 87639 h 95691"/>
                  <a:gd name="connsiteX3" fmla="*/ 13824 w 75694"/>
                  <a:gd name="connsiteY3" fmla="*/ 94617 h 95691"/>
                  <a:gd name="connsiteX4" fmla="*/ 0 w 75694"/>
                  <a:gd name="connsiteY4" fmla="*/ 88175 h 95691"/>
                  <a:gd name="connsiteX5" fmla="*/ 7247 w 75694"/>
                  <a:gd name="connsiteY5" fmla="*/ 76097 h 95691"/>
                  <a:gd name="connsiteX6" fmla="*/ 9260 w 75694"/>
                  <a:gd name="connsiteY6" fmla="*/ 65226 h 95691"/>
                  <a:gd name="connsiteX7" fmla="*/ 13287 w 75694"/>
                  <a:gd name="connsiteY7" fmla="*/ 55160 h 95691"/>
                  <a:gd name="connsiteX8" fmla="*/ 3892 w 75694"/>
                  <a:gd name="connsiteY8" fmla="*/ 40665 h 95691"/>
                  <a:gd name="connsiteX9" fmla="*/ 1879 w 75694"/>
                  <a:gd name="connsiteY9" fmla="*/ 23084 h 95691"/>
                  <a:gd name="connsiteX10" fmla="*/ 15837 w 75694"/>
                  <a:gd name="connsiteY10" fmla="*/ 0 h 95691"/>
                  <a:gd name="connsiteX11" fmla="*/ 44424 w 75694"/>
                  <a:gd name="connsiteY11" fmla="*/ 9395 h 95691"/>
                  <a:gd name="connsiteX12" fmla="*/ 71131 w 75694"/>
                  <a:gd name="connsiteY12" fmla="*/ 30465 h 95691"/>
                  <a:gd name="connsiteX13" fmla="*/ 75694 w 75694"/>
                  <a:gd name="connsiteY13" fmla="*/ 42007 h 95691"/>
                  <a:gd name="connsiteX14" fmla="*/ 60528 w 75694"/>
                  <a:gd name="connsiteY14" fmla="*/ 65360 h 95691"/>
                  <a:gd name="connsiteX15" fmla="*/ 52744 w 75694"/>
                  <a:gd name="connsiteY15" fmla="*/ 83746 h 95691"/>
                  <a:gd name="connsiteX16" fmla="*/ 42813 w 75694"/>
                  <a:gd name="connsiteY16" fmla="*/ 93544 h 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694" h="95691">
                    <a:moveTo>
                      <a:pt x="28989" y="95691"/>
                    </a:moveTo>
                    <a:lnTo>
                      <a:pt x="25500" y="88310"/>
                    </a:lnTo>
                    <a:lnTo>
                      <a:pt x="21742" y="87639"/>
                    </a:lnTo>
                    <a:lnTo>
                      <a:pt x="13824" y="94617"/>
                    </a:lnTo>
                    <a:lnTo>
                      <a:pt x="0" y="88175"/>
                    </a:lnTo>
                    <a:lnTo>
                      <a:pt x="7247" y="76097"/>
                    </a:lnTo>
                    <a:lnTo>
                      <a:pt x="9260" y="65226"/>
                    </a:lnTo>
                    <a:lnTo>
                      <a:pt x="13287" y="55160"/>
                    </a:lnTo>
                    <a:lnTo>
                      <a:pt x="3892" y="40665"/>
                    </a:lnTo>
                    <a:lnTo>
                      <a:pt x="1879" y="23084"/>
                    </a:lnTo>
                    <a:lnTo>
                      <a:pt x="15837" y="0"/>
                    </a:lnTo>
                    <a:lnTo>
                      <a:pt x="44424" y="9395"/>
                    </a:lnTo>
                    <a:lnTo>
                      <a:pt x="71131" y="30465"/>
                    </a:lnTo>
                    <a:lnTo>
                      <a:pt x="75694" y="42007"/>
                    </a:lnTo>
                    <a:lnTo>
                      <a:pt x="60528" y="65360"/>
                    </a:lnTo>
                    <a:lnTo>
                      <a:pt x="52744" y="83746"/>
                    </a:lnTo>
                    <a:lnTo>
                      <a:pt x="42813" y="9354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53" name="Forme libre : forme 752">
                <a:extLst>
                  <a:ext uri="{FF2B5EF4-FFF2-40B4-BE49-F238E27FC236}">
                    <a16:creationId xmlns:a16="http://schemas.microsoft.com/office/drawing/2014/main" id="{14CCD728-B607-4BC6-A290-2E82BC2E49FD}"/>
                  </a:ext>
                </a:extLst>
              </p:cNvPr>
              <p:cNvSpPr/>
              <p:nvPr/>
            </p:nvSpPr>
            <p:spPr>
              <a:xfrm>
                <a:off x="4587833" y="4756910"/>
                <a:ext cx="65896" cy="86833"/>
              </a:xfrm>
              <a:custGeom>
                <a:avLst/>
                <a:gdLst>
                  <a:gd name="connsiteX0" fmla="*/ 15166 w 65896"/>
                  <a:gd name="connsiteY0" fmla="*/ 79049 h 86833"/>
                  <a:gd name="connsiteX1" fmla="*/ 22547 w 65896"/>
                  <a:gd name="connsiteY1" fmla="*/ 80391 h 86833"/>
                  <a:gd name="connsiteX2" fmla="*/ 25768 w 65896"/>
                  <a:gd name="connsiteY2" fmla="*/ 86833 h 86833"/>
                  <a:gd name="connsiteX3" fmla="*/ 35566 w 65896"/>
                  <a:gd name="connsiteY3" fmla="*/ 85491 h 86833"/>
                  <a:gd name="connsiteX4" fmla="*/ 44289 w 65896"/>
                  <a:gd name="connsiteY4" fmla="*/ 76768 h 86833"/>
                  <a:gd name="connsiteX5" fmla="*/ 51671 w 65896"/>
                  <a:gd name="connsiteY5" fmla="*/ 58918 h 86833"/>
                  <a:gd name="connsiteX6" fmla="*/ 65897 w 65896"/>
                  <a:gd name="connsiteY6" fmla="*/ 37042 h 86833"/>
                  <a:gd name="connsiteX7" fmla="*/ 62408 w 65896"/>
                  <a:gd name="connsiteY7" fmla="*/ 28318 h 86833"/>
                  <a:gd name="connsiteX8" fmla="*/ 36908 w 65896"/>
                  <a:gd name="connsiteY8" fmla="*/ 8053 h 86833"/>
                  <a:gd name="connsiteX9" fmla="*/ 12079 w 65896"/>
                  <a:gd name="connsiteY9" fmla="*/ 0 h 86833"/>
                  <a:gd name="connsiteX10" fmla="*/ 269 w 65896"/>
                  <a:gd name="connsiteY10" fmla="*/ 19460 h 86833"/>
                  <a:gd name="connsiteX11" fmla="*/ 2147 w 65896"/>
                  <a:gd name="connsiteY11" fmla="*/ 35163 h 86833"/>
                  <a:gd name="connsiteX12" fmla="*/ 12079 w 65896"/>
                  <a:gd name="connsiteY12" fmla="*/ 50194 h 86833"/>
                  <a:gd name="connsiteX13" fmla="*/ 7516 w 65896"/>
                  <a:gd name="connsiteY13" fmla="*/ 61736 h 86833"/>
                  <a:gd name="connsiteX14" fmla="*/ 5234 w 65896"/>
                  <a:gd name="connsiteY14" fmla="*/ 73278 h 86833"/>
                  <a:gd name="connsiteX15" fmla="*/ 0 w 65896"/>
                  <a:gd name="connsiteY15" fmla="*/ 81868 h 86833"/>
                  <a:gd name="connsiteX16" fmla="*/ 7784 w 65896"/>
                  <a:gd name="connsiteY16" fmla="*/ 85491 h 8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896" h="86833">
                    <a:moveTo>
                      <a:pt x="15166" y="79049"/>
                    </a:moveTo>
                    <a:lnTo>
                      <a:pt x="22547" y="80391"/>
                    </a:lnTo>
                    <a:lnTo>
                      <a:pt x="25768" y="86833"/>
                    </a:lnTo>
                    <a:lnTo>
                      <a:pt x="35566" y="85491"/>
                    </a:lnTo>
                    <a:lnTo>
                      <a:pt x="44289" y="76768"/>
                    </a:lnTo>
                    <a:lnTo>
                      <a:pt x="51671" y="58918"/>
                    </a:lnTo>
                    <a:lnTo>
                      <a:pt x="65897" y="37042"/>
                    </a:lnTo>
                    <a:lnTo>
                      <a:pt x="62408" y="28318"/>
                    </a:lnTo>
                    <a:lnTo>
                      <a:pt x="36908" y="8053"/>
                    </a:lnTo>
                    <a:lnTo>
                      <a:pt x="12079" y="0"/>
                    </a:lnTo>
                    <a:lnTo>
                      <a:pt x="269" y="19460"/>
                    </a:lnTo>
                    <a:lnTo>
                      <a:pt x="2147" y="35163"/>
                    </a:lnTo>
                    <a:lnTo>
                      <a:pt x="12079" y="50194"/>
                    </a:lnTo>
                    <a:lnTo>
                      <a:pt x="7516" y="61736"/>
                    </a:lnTo>
                    <a:lnTo>
                      <a:pt x="5234" y="73278"/>
                    </a:lnTo>
                    <a:lnTo>
                      <a:pt x="0" y="81868"/>
                    </a:lnTo>
                    <a:lnTo>
                      <a:pt x="7784" y="854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1" name="Graphique 3">
              <a:extLst>
                <a:ext uri="{FF2B5EF4-FFF2-40B4-BE49-F238E27FC236}">
                  <a16:creationId xmlns:a16="http://schemas.microsoft.com/office/drawing/2014/main" id="{BC27E29D-DC15-4A24-811C-41136764D1EF}"/>
                </a:ext>
              </a:extLst>
            </p:cNvPr>
            <p:cNvGrpSpPr/>
            <p:nvPr/>
          </p:nvGrpSpPr>
          <p:grpSpPr>
            <a:xfrm>
              <a:off x="5851815" y="4619882"/>
              <a:ext cx="111527" cy="162527"/>
              <a:chOff x="5851815" y="4619882"/>
              <a:chExt cx="111527" cy="162527"/>
            </a:xfrm>
            <a:solidFill>
              <a:srgbClr val="CECECE"/>
            </a:solidFill>
          </p:grpSpPr>
          <p:sp>
            <p:nvSpPr>
              <p:cNvPr id="750" name="Forme libre : forme 749">
                <a:extLst>
                  <a:ext uri="{FF2B5EF4-FFF2-40B4-BE49-F238E27FC236}">
                    <a16:creationId xmlns:a16="http://schemas.microsoft.com/office/drawing/2014/main" id="{0F9A2D34-74C0-4371-8ED2-9CE6965D4F59}"/>
                  </a:ext>
                </a:extLst>
              </p:cNvPr>
              <p:cNvSpPr/>
              <p:nvPr/>
            </p:nvSpPr>
            <p:spPr>
              <a:xfrm>
                <a:off x="5851815" y="4619882"/>
                <a:ext cx="111527" cy="162527"/>
              </a:xfrm>
              <a:custGeom>
                <a:avLst/>
                <a:gdLst>
                  <a:gd name="connsiteX0" fmla="*/ 33686 w 111527"/>
                  <a:gd name="connsiteY0" fmla="*/ 162527 h 162527"/>
                  <a:gd name="connsiteX1" fmla="*/ 9529 w 111527"/>
                  <a:gd name="connsiteY1" fmla="*/ 154877 h 162527"/>
                  <a:gd name="connsiteX2" fmla="*/ 10737 w 111527"/>
                  <a:gd name="connsiteY2" fmla="*/ 144141 h 162527"/>
                  <a:gd name="connsiteX3" fmla="*/ 0 w 111527"/>
                  <a:gd name="connsiteY3" fmla="*/ 122801 h 162527"/>
                  <a:gd name="connsiteX4" fmla="*/ 6576 w 111527"/>
                  <a:gd name="connsiteY4" fmla="*/ 94081 h 162527"/>
                  <a:gd name="connsiteX5" fmla="*/ 16910 w 111527"/>
                  <a:gd name="connsiteY5" fmla="*/ 73412 h 162527"/>
                  <a:gd name="connsiteX6" fmla="*/ 7113 w 111527"/>
                  <a:gd name="connsiteY6" fmla="*/ 19863 h 162527"/>
                  <a:gd name="connsiteX7" fmla="*/ 7784 w 111527"/>
                  <a:gd name="connsiteY7" fmla="*/ 3489 h 162527"/>
                  <a:gd name="connsiteX8" fmla="*/ 52475 w 111527"/>
                  <a:gd name="connsiteY8" fmla="*/ 2282 h 162527"/>
                  <a:gd name="connsiteX9" fmla="*/ 63212 w 111527"/>
                  <a:gd name="connsiteY9" fmla="*/ 4026 h 162527"/>
                  <a:gd name="connsiteX10" fmla="*/ 71131 w 111527"/>
                  <a:gd name="connsiteY10" fmla="*/ 0 h 162527"/>
                  <a:gd name="connsiteX11" fmla="*/ 85222 w 111527"/>
                  <a:gd name="connsiteY11" fmla="*/ 2416 h 162527"/>
                  <a:gd name="connsiteX12" fmla="*/ 83075 w 111527"/>
                  <a:gd name="connsiteY12" fmla="*/ 11274 h 162527"/>
                  <a:gd name="connsiteX13" fmla="*/ 93275 w 111527"/>
                  <a:gd name="connsiteY13" fmla="*/ 24023 h 162527"/>
                  <a:gd name="connsiteX14" fmla="*/ 93275 w 111527"/>
                  <a:gd name="connsiteY14" fmla="*/ 42679 h 162527"/>
                  <a:gd name="connsiteX15" fmla="*/ 95557 w 111527"/>
                  <a:gd name="connsiteY15" fmla="*/ 61602 h 162527"/>
                  <a:gd name="connsiteX16" fmla="*/ 101999 w 111527"/>
                  <a:gd name="connsiteY16" fmla="*/ 70997 h 162527"/>
                  <a:gd name="connsiteX17" fmla="*/ 96362 w 111527"/>
                  <a:gd name="connsiteY17" fmla="*/ 93812 h 162527"/>
                  <a:gd name="connsiteX18" fmla="*/ 98241 w 111527"/>
                  <a:gd name="connsiteY18" fmla="*/ 105757 h 162527"/>
                  <a:gd name="connsiteX19" fmla="*/ 104817 w 111527"/>
                  <a:gd name="connsiteY19" fmla="*/ 121057 h 162527"/>
                  <a:gd name="connsiteX20" fmla="*/ 111528 w 111527"/>
                  <a:gd name="connsiteY20" fmla="*/ 131391 h 162527"/>
                  <a:gd name="connsiteX21" fmla="*/ 70460 w 111527"/>
                  <a:gd name="connsiteY21" fmla="*/ 146691 h 162527"/>
                  <a:gd name="connsiteX22" fmla="*/ 57039 w 111527"/>
                  <a:gd name="connsiteY22" fmla="*/ 155012 h 1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527" h="162527">
                    <a:moveTo>
                      <a:pt x="33686" y="162527"/>
                    </a:moveTo>
                    <a:lnTo>
                      <a:pt x="9529" y="154877"/>
                    </a:lnTo>
                    <a:lnTo>
                      <a:pt x="10737" y="144141"/>
                    </a:lnTo>
                    <a:lnTo>
                      <a:pt x="0" y="122801"/>
                    </a:lnTo>
                    <a:lnTo>
                      <a:pt x="6576" y="94081"/>
                    </a:lnTo>
                    <a:lnTo>
                      <a:pt x="16910" y="73412"/>
                    </a:lnTo>
                    <a:lnTo>
                      <a:pt x="7113" y="19863"/>
                    </a:lnTo>
                    <a:lnTo>
                      <a:pt x="7784" y="3489"/>
                    </a:lnTo>
                    <a:lnTo>
                      <a:pt x="52475" y="2282"/>
                    </a:lnTo>
                    <a:lnTo>
                      <a:pt x="63212" y="4026"/>
                    </a:lnTo>
                    <a:lnTo>
                      <a:pt x="71131" y="0"/>
                    </a:lnTo>
                    <a:lnTo>
                      <a:pt x="85222" y="2416"/>
                    </a:lnTo>
                    <a:lnTo>
                      <a:pt x="83075" y="11274"/>
                    </a:lnTo>
                    <a:lnTo>
                      <a:pt x="93275" y="24023"/>
                    </a:lnTo>
                    <a:lnTo>
                      <a:pt x="93275" y="42679"/>
                    </a:lnTo>
                    <a:lnTo>
                      <a:pt x="95557" y="61602"/>
                    </a:lnTo>
                    <a:lnTo>
                      <a:pt x="101999" y="70997"/>
                    </a:lnTo>
                    <a:lnTo>
                      <a:pt x="96362" y="93812"/>
                    </a:lnTo>
                    <a:lnTo>
                      <a:pt x="98241" y="105757"/>
                    </a:lnTo>
                    <a:lnTo>
                      <a:pt x="104817" y="121057"/>
                    </a:lnTo>
                    <a:lnTo>
                      <a:pt x="111528" y="131391"/>
                    </a:lnTo>
                    <a:lnTo>
                      <a:pt x="70460" y="146691"/>
                    </a:lnTo>
                    <a:lnTo>
                      <a:pt x="57039" y="15501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51" name="Forme libre : forme 750">
                <a:extLst>
                  <a:ext uri="{FF2B5EF4-FFF2-40B4-BE49-F238E27FC236}">
                    <a16:creationId xmlns:a16="http://schemas.microsoft.com/office/drawing/2014/main" id="{199F68C3-02B9-4BA9-872E-F9285F2443DF}"/>
                  </a:ext>
                </a:extLst>
              </p:cNvPr>
              <p:cNvSpPr/>
              <p:nvPr/>
            </p:nvSpPr>
            <p:spPr>
              <a:xfrm>
                <a:off x="5855841" y="4623908"/>
                <a:ext cx="101596" cy="154474"/>
              </a:xfrm>
              <a:custGeom>
                <a:avLst/>
                <a:gdLst>
                  <a:gd name="connsiteX0" fmla="*/ 9663 w 101596"/>
                  <a:gd name="connsiteY0" fmla="*/ 148167 h 154474"/>
                  <a:gd name="connsiteX1" fmla="*/ 29660 w 101596"/>
                  <a:gd name="connsiteY1" fmla="*/ 154475 h 154474"/>
                  <a:gd name="connsiteX2" fmla="*/ 51402 w 101596"/>
                  <a:gd name="connsiteY2" fmla="*/ 147496 h 154474"/>
                  <a:gd name="connsiteX3" fmla="*/ 64689 w 101596"/>
                  <a:gd name="connsiteY3" fmla="*/ 139309 h 154474"/>
                  <a:gd name="connsiteX4" fmla="*/ 101596 w 101596"/>
                  <a:gd name="connsiteY4" fmla="*/ 125486 h 154474"/>
                  <a:gd name="connsiteX5" fmla="*/ 97436 w 101596"/>
                  <a:gd name="connsiteY5" fmla="*/ 118775 h 154474"/>
                  <a:gd name="connsiteX6" fmla="*/ 90591 w 101596"/>
                  <a:gd name="connsiteY6" fmla="*/ 102804 h 154474"/>
                  <a:gd name="connsiteX7" fmla="*/ 88444 w 101596"/>
                  <a:gd name="connsiteY7" fmla="*/ 89652 h 154474"/>
                  <a:gd name="connsiteX8" fmla="*/ 93812 w 101596"/>
                  <a:gd name="connsiteY8" fmla="*/ 67776 h 154474"/>
                  <a:gd name="connsiteX9" fmla="*/ 87773 w 101596"/>
                  <a:gd name="connsiteY9" fmla="*/ 58515 h 154474"/>
                  <a:gd name="connsiteX10" fmla="*/ 85491 w 101596"/>
                  <a:gd name="connsiteY10" fmla="*/ 38921 h 154474"/>
                  <a:gd name="connsiteX11" fmla="*/ 85357 w 101596"/>
                  <a:gd name="connsiteY11" fmla="*/ 21339 h 154474"/>
                  <a:gd name="connsiteX12" fmla="*/ 74888 w 101596"/>
                  <a:gd name="connsiteY12" fmla="*/ 8187 h 154474"/>
                  <a:gd name="connsiteX13" fmla="*/ 76499 w 101596"/>
                  <a:gd name="connsiteY13" fmla="*/ 1476 h 154474"/>
                  <a:gd name="connsiteX14" fmla="*/ 67641 w 101596"/>
                  <a:gd name="connsiteY14" fmla="*/ 0 h 154474"/>
                  <a:gd name="connsiteX15" fmla="*/ 59723 w 101596"/>
                  <a:gd name="connsiteY15" fmla="*/ 4026 h 154474"/>
                  <a:gd name="connsiteX16" fmla="*/ 48181 w 101596"/>
                  <a:gd name="connsiteY16" fmla="*/ 2013 h 154474"/>
                  <a:gd name="connsiteX17" fmla="*/ 7381 w 101596"/>
                  <a:gd name="connsiteY17" fmla="*/ 3221 h 154474"/>
                  <a:gd name="connsiteX18" fmla="*/ 6845 w 101596"/>
                  <a:gd name="connsiteY18" fmla="*/ 15568 h 154474"/>
                  <a:gd name="connsiteX19" fmla="*/ 16910 w 101596"/>
                  <a:gd name="connsiteY19" fmla="*/ 69923 h 154474"/>
                  <a:gd name="connsiteX20" fmla="*/ 6174 w 101596"/>
                  <a:gd name="connsiteY20" fmla="*/ 91396 h 154474"/>
                  <a:gd name="connsiteX21" fmla="*/ 0 w 101596"/>
                  <a:gd name="connsiteY21" fmla="*/ 118238 h 154474"/>
                  <a:gd name="connsiteX22" fmla="*/ 10737 w 101596"/>
                  <a:gd name="connsiteY22" fmla="*/ 139443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596" h="154474">
                    <a:moveTo>
                      <a:pt x="9663" y="148167"/>
                    </a:moveTo>
                    <a:lnTo>
                      <a:pt x="29660" y="154475"/>
                    </a:lnTo>
                    <a:lnTo>
                      <a:pt x="51402" y="147496"/>
                    </a:lnTo>
                    <a:lnTo>
                      <a:pt x="64689" y="139309"/>
                    </a:lnTo>
                    <a:lnTo>
                      <a:pt x="101596" y="125486"/>
                    </a:lnTo>
                    <a:lnTo>
                      <a:pt x="97436" y="118775"/>
                    </a:lnTo>
                    <a:lnTo>
                      <a:pt x="90591" y="102804"/>
                    </a:lnTo>
                    <a:lnTo>
                      <a:pt x="88444" y="89652"/>
                    </a:lnTo>
                    <a:lnTo>
                      <a:pt x="93812" y="67776"/>
                    </a:lnTo>
                    <a:lnTo>
                      <a:pt x="87773" y="58515"/>
                    </a:lnTo>
                    <a:lnTo>
                      <a:pt x="85491" y="38921"/>
                    </a:lnTo>
                    <a:lnTo>
                      <a:pt x="85357" y="21339"/>
                    </a:lnTo>
                    <a:lnTo>
                      <a:pt x="74888" y="8187"/>
                    </a:lnTo>
                    <a:lnTo>
                      <a:pt x="76499" y="1476"/>
                    </a:lnTo>
                    <a:lnTo>
                      <a:pt x="67641" y="0"/>
                    </a:lnTo>
                    <a:lnTo>
                      <a:pt x="59723" y="4026"/>
                    </a:lnTo>
                    <a:lnTo>
                      <a:pt x="48181" y="2013"/>
                    </a:lnTo>
                    <a:lnTo>
                      <a:pt x="7381" y="3221"/>
                    </a:lnTo>
                    <a:lnTo>
                      <a:pt x="6845" y="15568"/>
                    </a:lnTo>
                    <a:lnTo>
                      <a:pt x="16910" y="69923"/>
                    </a:lnTo>
                    <a:lnTo>
                      <a:pt x="6174" y="91396"/>
                    </a:lnTo>
                    <a:lnTo>
                      <a:pt x="0" y="118238"/>
                    </a:lnTo>
                    <a:lnTo>
                      <a:pt x="10737" y="13944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2" name="Graphique 3">
              <a:extLst>
                <a:ext uri="{FF2B5EF4-FFF2-40B4-BE49-F238E27FC236}">
                  <a16:creationId xmlns:a16="http://schemas.microsoft.com/office/drawing/2014/main" id="{4DC2C2F6-D18F-4FDB-A813-5A1E73B16C71}"/>
                </a:ext>
              </a:extLst>
            </p:cNvPr>
            <p:cNvGrpSpPr/>
            <p:nvPr/>
          </p:nvGrpSpPr>
          <p:grpSpPr>
            <a:xfrm>
              <a:off x="5556689" y="4582438"/>
              <a:ext cx="186014" cy="135685"/>
              <a:chOff x="5556689" y="4582438"/>
              <a:chExt cx="186014" cy="135685"/>
            </a:xfrm>
            <a:solidFill>
              <a:srgbClr val="CECECE"/>
            </a:solidFill>
          </p:grpSpPr>
          <p:sp>
            <p:nvSpPr>
              <p:cNvPr id="748" name="Forme libre : forme 747">
                <a:extLst>
                  <a:ext uri="{FF2B5EF4-FFF2-40B4-BE49-F238E27FC236}">
                    <a16:creationId xmlns:a16="http://schemas.microsoft.com/office/drawing/2014/main" id="{1731B43D-AE6B-47A7-BCD0-B410101DF91C}"/>
                  </a:ext>
                </a:extLst>
              </p:cNvPr>
              <p:cNvSpPr/>
              <p:nvPr/>
            </p:nvSpPr>
            <p:spPr>
              <a:xfrm>
                <a:off x="5556689" y="4582438"/>
                <a:ext cx="186014" cy="135685"/>
              </a:xfrm>
              <a:custGeom>
                <a:avLst/>
                <a:gdLst>
                  <a:gd name="connsiteX0" fmla="*/ 157830 w 186014"/>
                  <a:gd name="connsiteY0" fmla="*/ 135685 h 135685"/>
                  <a:gd name="connsiteX1" fmla="*/ 148704 w 186014"/>
                  <a:gd name="connsiteY1" fmla="*/ 135551 h 135685"/>
                  <a:gd name="connsiteX2" fmla="*/ 142799 w 186014"/>
                  <a:gd name="connsiteY2" fmla="*/ 128975 h 135685"/>
                  <a:gd name="connsiteX3" fmla="*/ 144409 w 186014"/>
                  <a:gd name="connsiteY3" fmla="*/ 118909 h 135685"/>
                  <a:gd name="connsiteX4" fmla="*/ 135417 w 186014"/>
                  <a:gd name="connsiteY4" fmla="*/ 105623 h 135685"/>
                  <a:gd name="connsiteX5" fmla="*/ 129780 w 186014"/>
                  <a:gd name="connsiteY5" fmla="*/ 107904 h 135685"/>
                  <a:gd name="connsiteX6" fmla="*/ 124546 w 186014"/>
                  <a:gd name="connsiteY6" fmla="*/ 108441 h 135685"/>
                  <a:gd name="connsiteX7" fmla="*/ 115554 w 186014"/>
                  <a:gd name="connsiteY7" fmla="*/ 110320 h 135685"/>
                  <a:gd name="connsiteX8" fmla="*/ 115823 w 186014"/>
                  <a:gd name="connsiteY8" fmla="*/ 99449 h 135685"/>
                  <a:gd name="connsiteX9" fmla="*/ 111796 w 186014"/>
                  <a:gd name="connsiteY9" fmla="*/ 92738 h 135685"/>
                  <a:gd name="connsiteX10" fmla="*/ 112602 w 186014"/>
                  <a:gd name="connsiteY10" fmla="*/ 85491 h 135685"/>
                  <a:gd name="connsiteX11" fmla="*/ 107502 w 186014"/>
                  <a:gd name="connsiteY11" fmla="*/ 75425 h 135685"/>
                  <a:gd name="connsiteX12" fmla="*/ 101462 w 186014"/>
                  <a:gd name="connsiteY12" fmla="*/ 67641 h 135685"/>
                  <a:gd name="connsiteX13" fmla="*/ 83210 w 186014"/>
                  <a:gd name="connsiteY13" fmla="*/ 67641 h 135685"/>
                  <a:gd name="connsiteX14" fmla="*/ 77573 w 186014"/>
                  <a:gd name="connsiteY14" fmla="*/ 72204 h 135685"/>
                  <a:gd name="connsiteX15" fmla="*/ 70997 w 186014"/>
                  <a:gd name="connsiteY15" fmla="*/ 72741 h 135685"/>
                  <a:gd name="connsiteX16" fmla="*/ 67373 w 186014"/>
                  <a:gd name="connsiteY16" fmla="*/ 77304 h 135685"/>
                  <a:gd name="connsiteX17" fmla="*/ 64152 w 186014"/>
                  <a:gd name="connsiteY17" fmla="*/ 84686 h 135685"/>
                  <a:gd name="connsiteX18" fmla="*/ 49389 w 186014"/>
                  <a:gd name="connsiteY18" fmla="*/ 97033 h 135685"/>
                  <a:gd name="connsiteX19" fmla="*/ 37310 w 186014"/>
                  <a:gd name="connsiteY19" fmla="*/ 80660 h 135685"/>
                  <a:gd name="connsiteX20" fmla="*/ 28050 w 186014"/>
                  <a:gd name="connsiteY20" fmla="*/ 71265 h 135685"/>
                  <a:gd name="connsiteX21" fmla="*/ 22010 w 186014"/>
                  <a:gd name="connsiteY21" fmla="*/ 68178 h 135685"/>
                  <a:gd name="connsiteX22" fmla="*/ 14897 w 186014"/>
                  <a:gd name="connsiteY22" fmla="*/ 62541 h 135685"/>
                  <a:gd name="connsiteX23" fmla="*/ 12213 w 186014"/>
                  <a:gd name="connsiteY23" fmla="*/ 51268 h 135685"/>
                  <a:gd name="connsiteX24" fmla="*/ 8992 w 186014"/>
                  <a:gd name="connsiteY24" fmla="*/ 46436 h 135685"/>
                  <a:gd name="connsiteX25" fmla="*/ 0 w 186014"/>
                  <a:gd name="connsiteY25" fmla="*/ 41336 h 135685"/>
                  <a:gd name="connsiteX26" fmla="*/ 13287 w 186014"/>
                  <a:gd name="connsiteY26" fmla="*/ 26708 h 135685"/>
                  <a:gd name="connsiteX27" fmla="*/ 21071 w 186014"/>
                  <a:gd name="connsiteY27" fmla="*/ 27110 h 135685"/>
                  <a:gd name="connsiteX28" fmla="*/ 27513 w 186014"/>
                  <a:gd name="connsiteY28" fmla="*/ 22950 h 135685"/>
                  <a:gd name="connsiteX29" fmla="*/ 32747 w 186014"/>
                  <a:gd name="connsiteY29" fmla="*/ 22950 h 135685"/>
                  <a:gd name="connsiteX30" fmla="*/ 35297 w 186014"/>
                  <a:gd name="connsiteY30" fmla="*/ 20802 h 135685"/>
                  <a:gd name="connsiteX31" fmla="*/ 33150 w 186014"/>
                  <a:gd name="connsiteY31" fmla="*/ 12616 h 135685"/>
                  <a:gd name="connsiteX32" fmla="*/ 36102 w 186014"/>
                  <a:gd name="connsiteY32" fmla="*/ 9663 h 135685"/>
                  <a:gd name="connsiteX33" fmla="*/ 36639 w 186014"/>
                  <a:gd name="connsiteY33" fmla="*/ 0 h 135685"/>
                  <a:gd name="connsiteX34" fmla="*/ 51000 w 186014"/>
                  <a:gd name="connsiteY34" fmla="*/ 403 h 135685"/>
                  <a:gd name="connsiteX35" fmla="*/ 68447 w 186014"/>
                  <a:gd name="connsiteY35" fmla="*/ 6442 h 135685"/>
                  <a:gd name="connsiteX36" fmla="*/ 72607 w 186014"/>
                  <a:gd name="connsiteY36" fmla="*/ 6039 h 135685"/>
                  <a:gd name="connsiteX37" fmla="*/ 74620 w 186014"/>
                  <a:gd name="connsiteY37" fmla="*/ 3087 h 135685"/>
                  <a:gd name="connsiteX38" fmla="*/ 88712 w 186014"/>
                  <a:gd name="connsiteY38" fmla="*/ 5100 h 135685"/>
                  <a:gd name="connsiteX39" fmla="*/ 94081 w 186014"/>
                  <a:gd name="connsiteY39" fmla="*/ 2953 h 135685"/>
                  <a:gd name="connsiteX40" fmla="*/ 95557 w 186014"/>
                  <a:gd name="connsiteY40" fmla="*/ 12884 h 135685"/>
                  <a:gd name="connsiteX41" fmla="*/ 97436 w 186014"/>
                  <a:gd name="connsiteY41" fmla="*/ 12884 h 135685"/>
                  <a:gd name="connsiteX42" fmla="*/ 104146 w 186014"/>
                  <a:gd name="connsiteY42" fmla="*/ 9395 h 135685"/>
                  <a:gd name="connsiteX43" fmla="*/ 109380 w 186014"/>
                  <a:gd name="connsiteY43" fmla="*/ 10602 h 135685"/>
                  <a:gd name="connsiteX44" fmla="*/ 116225 w 186014"/>
                  <a:gd name="connsiteY44" fmla="*/ 16910 h 135685"/>
                  <a:gd name="connsiteX45" fmla="*/ 125351 w 186014"/>
                  <a:gd name="connsiteY45" fmla="*/ 18655 h 135685"/>
                  <a:gd name="connsiteX46" fmla="*/ 131928 w 186014"/>
                  <a:gd name="connsiteY46" fmla="*/ 13421 h 135685"/>
                  <a:gd name="connsiteX47" fmla="*/ 139980 w 186014"/>
                  <a:gd name="connsiteY47" fmla="*/ 10066 h 135685"/>
                  <a:gd name="connsiteX48" fmla="*/ 146288 w 186014"/>
                  <a:gd name="connsiteY48" fmla="*/ 6308 h 135685"/>
                  <a:gd name="connsiteX49" fmla="*/ 152462 w 186014"/>
                  <a:gd name="connsiteY49" fmla="*/ 7247 h 135685"/>
                  <a:gd name="connsiteX50" fmla="*/ 158770 w 186014"/>
                  <a:gd name="connsiteY50" fmla="*/ 13824 h 135685"/>
                  <a:gd name="connsiteX51" fmla="*/ 161722 w 186014"/>
                  <a:gd name="connsiteY51" fmla="*/ 20400 h 135685"/>
                  <a:gd name="connsiteX52" fmla="*/ 172727 w 186014"/>
                  <a:gd name="connsiteY52" fmla="*/ 31942 h 135685"/>
                  <a:gd name="connsiteX53" fmla="*/ 166956 w 186014"/>
                  <a:gd name="connsiteY53" fmla="*/ 39189 h 135685"/>
                  <a:gd name="connsiteX54" fmla="*/ 166419 w 186014"/>
                  <a:gd name="connsiteY54" fmla="*/ 43350 h 135685"/>
                  <a:gd name="connsiteX55" fmla="*/ 169774 w 186014"/>
                  <a:gd name="connsiteY55" fmla="*/ 41739 h 135685"/>
                  <a:gd name="connsiteX56" fmla="*/ 174606 w 186014"/>
                  <a:gd name="connsiteY56" fmla="*/ 46436 h 135685"/>
                  <a:gd name="connsiteX57" fmla="*/ 173264 w 186014"/>
                  <a:gd name="connsiteY57" fmla="*/ 53818 h 135685"/>
                  <a:gd name="connsiteX58" fmla="*/ 182256 w 186014"/>
                  <a:gd name="connsiteY58" fmla="*/ 62407 h 135685"/>
                  <a:gd name="connsiteX59" fmla="*/ 175411 w 186014"/>
                  <a:gd name="connsiteY59" fmla="*/ 65091 h 135685"/>
                  <a:gd name="connsiteX60" fmla="*/ 173801 w 186014"/>
                  <a:gd name="connsiteY60" fmla="*/ 71802 h 135685"/>
                  <a:gd name="connsiteX61" fmla="*/ 179169 w 186014"/>
                  <a:gd name="connsiteY61" fmla="*/ 81465 h 135685"/>
                  <a:gd name="connsiteX62" fmla="*/ 186014 w 186014"/>
                  <a:gd name="connsiteY62" fmla="*/ 103609 h 135685"/>
                  <a:gd name="connsiteX63" fmla="*/ 175680 w 186014"/>
                  <a:gd name="connsiteY63" fmla="*/ 106965 h 135685"/>
                  <a:gd name="connsiteX64" fmla="*/ 174204 w 186014"/>
                  <a:gd name="connsiteY64" fmla="*/ 108978 h 135685"/>
                  <a:gd name="connsiteX65" fmla="*/ 175948 w 186014"/>
                  <a:gd name="connsiteY65" fmla="*/ 113272 h 135685"/>
                  <a:gd name="connsiteX66" fmla="*/ 174338 w 186014"/>
                  <a:gd name="connsiteY66" fmla="*/ 126291 h 135685"/>
                  <a:gd name="connsiteX67" fmla="*/ 168433 w 186014"/>
                  <a:gd name="connsiteY67" fmla="*/ 126291 h 135685"/>
                  <a:gd name="connsiteX68" fmla="*/ 162796 w 186014"/>
                  <a:gd name="connsiteY68" fmla="*/ 125754 h 13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6014" h="135685">
                    <a:moveTo>
                      <a:pt x="157830" y="135685"/>
                    </a:moveTo>
                    <a:lnTo>
                      <a:pt x="148704" y="135551"/>
                    </a:lnTo>
                    <a:lnTo>
                      <a:pt x="142799" y="128975"/>
                    </a:lnTo>
                    <a:lnTo>
                      <a:pt x="144409" y="118909"/>
                    </a:lnTo>
                    <a:lnTo>
                      <a:pt x="135417" y="105623"/>
                    </a:lnTo>
                    <a:lnTo>
                      <a:pt x="129780" y="107904"/>
                    </a:lnTo>
                    <a:lnTo>
                      <a:pt x="124546" y="108441"/>
                    </a:lnTo>
                    <a:lnTo>
                      <a:pt x="115554" y="110320"/>
                    </a:lnTo>
                    <a:lnTo>
                      <a:pt x="115823" y="99449"/>
                    </a:lnTo>
                    <a:lnTo>
                      <a:pt x="111796" y="92738"/>
                    </a:lnTo>
                    <a:lnTo>
                      <a:pt x="112602" y="85491"/>
                    </a:lnTo>
                    <a:lnTo>
                      <a:pt x="107502" y="75425"/>
                    </a:lnTo>
                    <a:lnTo>
                      <a:pt x="101462" y="67641"/>
                    </a:lnTo>
                    <a:lnTo>
                      <a:pt x="83210" y="67641"/>
                    </a:lnTo>
                    <a:lnTo>
                      <a:pt x="77573" y="72204"/>
                    </a:lnTo>
                    <a:lnTo>
                      <a:pt x="70997" y="72741"/>
                    </a:lnTo>
                    <a:lnTo>
                      <a:pt x="67373" y="77304"/>
                    </a:lnTo>
                    <a:lnTo>
                      <a:pt x="64152" y="84686"/>
                    </a:lnTo>
                    <a:lnTo>
                      <a:pt x="49389" y="97033"/>
                    </a:lnTo>
                    <a:lnTo>
                      <a:pt x="37310" y="80660"/>
                    </a:lnTo>
                    <a:lnTo>
                      <a:pt x="28050" y="71265"/>
                    </a:lnTo>
                    <a:lnTo>
                      <a:pt x="22010" y="68178"/>
                    </a:lnTo>
                    <a:lnTo>
                      <a:pt x="14897" y="62541"/>
                    </a:lnTo>
                    <a:lnTo>
                      <a:pt x="12213" y="51268"/>
                    </a:lnTo>
                    <a:lnTo>
                      <a:pt x="8992" y="46436"/>
                    </a:lnTo>
                    <a:lnTo>
                      <a:pt x="0" y="41336"/>
                    </a:lnTo>
                    <a:lnTo>
                      <a:pt x="13287" y="26708"/>
                    </a:lnTo>
                    <a:lnTo>
                      <a:pt x="21071" y="27110"/>
                    </a:lnTo>
                    <a:lnTo>
                      <a:pt x="27513" y="22950"/>
                    </a:lnTo>
                    <a:lnTo>
                      <a:pt x="32747" y="22950"/>
                    </a:lnTo>
                    <a:lnTo>
                      <a:pt x="35297" y="20802"/>
                    </a:lnTo>
                    <a:lnTo>
                      <a:pt x="33150" y="12616"/>
                    </a:lnTo>
                    <a:lnTo>
                      <a:pt x="36102" y="9663"/>
                    </a:lnTo>
                    <a:lnTo>
                      <a:pt x="36639" y="0"/>
                    </a:lnTo>
                    <a:lnTo>
                      <a:pt x="51000" y="403"/>
                    </a:lnTo>
                    <a:lnTo>
                      <a:pt x="68447" y="6442"/>
                    </a:lnTo>
                    <a:lnTo>
                      <a:pt x="72607" y="6039"/>
                    </a:lnTo>
                    <a:lnTo>
                      <a:pt x="74620" y="3087"/>
                    </a:lnTo>
                    <a:lnTo>
                      <a:pt x="88712" y="5100"/>
                    </a:lnTo>
                    <a:lnTo>
                      <a:pt x="94081" y="2953"/>
                    </a:lnTo>
                    <a:lnTo>
                      <a:pt x="95557" y="12884"/>
                    </a:lnTo>
                    <a:lnTo>
                      <a:pt x="97436" y="12884"/>
                    </a:lnTo>
                    <a:lnTo>
                      <a:pt x="104146" y="9395"/>
                    </a:lnTo>
                    <a:lnTo>
                      <a:pt x="109380" y="10602"/>
                    </a:lnTo>
                    <a:lnTo>
                      <a:pt x="116225" y="16910"/>
                    </a:lnTo>
                    <a:lnTo>
                      <a:pt x="125351" y="18655"/>
                    </a:lnTo>
                    <a:lnTo>
                      <a:pt x="131928" y="13421"/>
                    </a:lnTo>
                    <a:lnTo>
                      <a:pt x="139980" y="10066"/>
                    </a:lnTo>
                    <a:lnTo>
                      <a:pt x="146288" y="6308"/>
                    </a:lnTo>
                    <a:lnTo>
                      <a:pt x="152462" y="7247"/>
                    </a:lnTo>
                    <a:lnTo>
                      <a:pt x="158770" y="13824"/>
                    </a:lnTo>
                    <a:lnTo>
                      <a:pt x="161722" y="20400"/>
                    </a:lnTo>
                    <a:lnTo>
                      <a:pt x="172727" y="31942"/>
                    </a:lnTo>
                    <a:lnTo>
                      <a:pt x="166956" y="39189"/>
                    </a:lnTo>
                    <a:lnTo>
                      <a:pt x="166419" y="43350"/>
                    </a:lnTo>
                    <a:lnTo>
                      <a:pt x="169774" y="41739"/>
                    </a:lnTo>
                    <a:lnTo>
                      <a:pt x="174606" y="46436"/>
                    </a:lnTo>
                    <a:lnTo>
                      <a:pt x="173264" y="53818"/>
                    </a:lnTo>
                    <a:lnTo>
                      <a:pt x="182256" y="62407"/>
                    </a:lnTo>
                    <a:lnTo>
                      <a:pt x="175411" y="65091"/>
                    </a:lnTo>
                    <a:lnTo>
                      <a:pt x="173801" y="71802"/>
                    </a:lnTo>
                    <a:lnTo>
                      <a:pt x="179169" y="81465"/>
                    </a:lnTo>
                    <a:lnTo>
                      <a:pt x="186014" y="103609"/>
                    </a:lnTo>
                    <a:lnTo>
                      <a:pt x="175680" y="106965"/>
                    </a:lnTo>
                    <a:lnTo>
                      <a:pt x="174204" y="108978"/>
                    </a:lnTo>
                    <a:lnTo>
                      <a:pt x="175948" y="113272"/>
                    </a:lnTo>
                    <a:lnTo>
                      <a:pt x="174338" y="126291"/>
                    </a:lnTo>
                    <a:lnTo>
                      <a:pt x="168433" y="126291"/>
                    </a:lnTo>
                    <a:lnTo>
                      <a:pt x="162796" y="12575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49" name="Forme libre : forme 748">
                <a:extLst>
                  <a:ext uri="{FF2B5EF4-FFF2-40B4-BE49-F238E27FC236}">
                    <a16:creationId xmlns:a16="http://schemas.microsoft.com/office/drawing/2014/main" id="{6EEC1FFC-F29B-4663-8B58-90BAA962D136}"/>
                  </a:ext>
                </a:extLst>
              </p:cNvPr>
              <p:cNvSpPr/>
              <p:nvPr/>
            </p:nvSpPr>
            <p:spPr>
              <a:xfrm>
                <a:off x="5562728" y="4586330"/>
                <a:ext cx="175142" cy="127901"/>
              </a:xfrm>
              <a:custGeom>
                <a:avLst/>
                <a:gdLst>
                  <a:gd name="connsiteX0" fmla="*/ 144409 w 175142"/>
                  <a:gd name="connsiteY0" fmla="*/ 127901 h 127901"/>
                  <a:gd name="connsiteX1" fmla="*/ 149375 w 175142"/>
                  <a:gd name="connsiteY1" fmla="*/ 127901 h 127901"/>
                  <a:gd name="connsiteX2" fmla="*/ 154475 w 175142"/>
                  <a:gd name="connsiteY2" fmla="*/ 117836 h 127901"/>
                  <a:gd name="connsiteX3" fmla="*/ 164809 w 175142"/>
                  <a:gd name="connsiteY3" fmla="*/ 118641 h 127901"/>
                  <a:gd name="connsiteX4" fmla="*/ 166017 w 175142"/>
                  <a:gd name="connsiteY4" fmla="*/ 109917 h 127901"/>
                  <a:gd name="connsiteX5" fmla="*/ 163869 w 175142"/>
                  <a:gd name="connsiteY5" fmla="*/ 104683 h 127901"/>
                  <a:gd name="connsiteX6" fmla="*/ 167224 w 175142"/>
                  <a:gd name="connsiteY6" fmla="*/ 99852 h 127901"/>
                  <a:gd name="connsiteX7" fmla="*/ 175143 w 175142"/>
                  <a:gd name="connsiteY7" fmla="*/ 97167 h 127901"/>
                  <a:gd name="connsiteX8" fmla="*/ 169640 w 175142"/>
                  <a:gd name="connsiteY8" fmla="*/ 79049 h 127901"/>
                  <a:gd name="connsiteX9" fmla="*/ 163735 w 175142"/>
                  <a:gd name="connsiteY9" fmla="*/ 68581 h 127901"/>
                  <a:gd name="connsiteX10" fmla="*/ 166151 w 175142"/>
                  <a:gd name="connsiteY10" fmla="*/ 58247 h 127901"/>
                  <a:gd name="connsiteX11" fmla="*/ 169237 w 175142"/>
                  <a:gd name="connsiteY11" fmla="*/ 57173 h 127901"/>
                  <a:gd name="connsiteX12" fmla="*/ 163064 w 175142"/>
                  <a:gd name="connsiteY12" fmla="*/ 51268 h 127901"/>
                  <a:gd name="connsiteX13" fmla="*/ 164406 w 175142"/>
                  <a:gd name="connsiteY13" fmla="*/ 43886 h 127901"/>
                  <a:gd name="connsiteX14" fmla="*/ 162930 w 175142"/>
                  <a:gd name="connsiteY14" fmla="*/ 42544 h 127901"/>
                  <a:gd name="connsiteX15" fmla="*/ 155817 w 175142"/>
                  <a:gd name="connsiteY15" fmla="*/ 45900 h 127901"/>
                  <a:gd name="connsiteX16" fmla="*/ 157159 w 175142"/>
                  <a:gd name="connsiteY16" fmla="*/ 33821 h 127901"/>
                  <a:gd name="connsiteX17" fmla="*/ 161588 w 175142"/>
                  <a:gd name="connsiteY17" fmla="*/ 28184 h 127901"/>
                  <a:gd name="connsiteX18" fmla="*/ 152193 w 175142"/>
                  <a:gd name="connsiteY18" fmla="*/ 18387 h 127901"/>
                  <a:gd name="connsiteX19" fmla="*/ 149375 w 175142"/>
                  <a:gd name="connsiteY19" fmla="*/ 11676 h 127901"/>
                  <a:gd name="connsiteX20" fmla="*/ 144677 w 175142"/>
                  <a:gd name="connsiteY20" fmla="*/ 6979 h 127901"/>
                  <a:gd name="connsiteX21" fmla="*/ 141054 w 175142"/>
                  <a:gd name="connsiteY21" fmla="*/ 6442 h 127901"/>
                  <a:gd name="connsiteX22" fmla="*/ 135685 w 175142"/>
                  <a:gd name="connsiteY22" fmla="*/ 9663 h 127901"/>
                  <a:gd name="connsiteX23" fmla="*/ 127633 w 175142"/>
                  <a:gd name="connsiteY23" fmla="*/ 13018 h 127901"/>
                  <a:gd name="connsiteX24" fmla="*/ 120386 w 175142"/>
                  <a:gd name="connsiteY24" fmla="*/ 18923 h 127901"/>
                  <a:gd name="connsiteX25" fmla="*/ 108441 w 175142"/>
                  <a:gd name="connsiteY25" fmla="*/ 16508 h 127901"/>
                  <a:gd name="connsiteX26" fmla="*/ 101462 w 175142"/>
                  <a:gd name="connsiteY26" fmla="*/ 10200 h 127901"/>
                  <a:gd name="connsiteX27" fmla="*/ 98644 w 175142"/>
                  <a:gd name="connsiteY27" fmla="*/ 9529 h 127901"/>
                  <a:gd name="connsiteX28" fmla="*/ 91933 w 175142"/>
                  <a:gd name="connsiteY28" fmla="*/ 12750 h 127901"/>
                  <a:gd name="connsiteX29" fmla="*/ 86296 w 175142"/>
                  <a:gd name="connsiteY29" fmla="*/ 12884 h 127901"/>
                  <a:gd name="connsiteX30" fmla="*/ 84954 w 175142"/>
                  <a:gd name="connsiteY30" fmla="*/ 4429 h 127901"/>
                  <a:gd name="connsiteX31" fmla="*/ 83075 w 175142"/>
                  <a:gd name="connsiteY31" fmla="*/ 5100 h 127901"/>
                  <a:gd name="connsiteX32" fmla="*/ 82673 w 175142"/>
                  <a:gd name="connsiteY32" fmla="*/ 5100 h 127901"/>
                  <a:gd name="connsiteX33" fmla="*/ 70460 w 175142"/>
                  <a:gd name="connsiteY33" fmla="*/ 3221 h 127901"/>
                  <a:gd name="connsiteX34" fmla="*/ 68715 w 175142"/>
                  <a:gd name="connsiteY34" fmla="*/ 5771 h 127901"/>
                  <a:gd name="connsiteX35" fmla="*/ 62005 w 175142"/>
                  <a:gd name="connsiteY35" fmla="*/ 6442 h 127901"/>
                  <a:gd name="connsiteX36" fmla="*/ 61468 w 175142"/>
                  <a:gd name="connsiteY36" fmla="*/ 6308 h 127901"/>
                  <a:gd name="connsiteX37" fmla="*/ 44021 w 175142"/>
                  <a:gd name="connsiteY37" fmla="*/ 268 h 127901"/>
                  <a:gd name="connsiteX38" fmla="*/ 34223 w 175142"/>
                  <a:gd name="connsiteY38" fmla="*/ 0 h 127901"/>
                  <a:gd name="connsiteX39" fmla="*/ 33821 w 175142"/>
                  <a:gd name="connsiteY39" fmla="*/ 7516 h 127901"/>
                  <a:gd name="connsiteX40" fmla="*/ 31405 w 175142"/>
                  <a:gd name="connsiteY40" fmla="*/ 9931 h 127901"/>
                  <a:gd name="connsiteX41" fmla="*/ 33552 w 175142"/>
                  <a:gd name="connsiteY41" fmla="*/ 18252 h 127901"/>
                  <a:gd name="connsiteX42" fmla="*/ 28184 w 175142"/>
                  <a:gd name="connsiteY42" fmla="*/ 22816 h 127901"/>
                  <a:gd name="connsiteX43" fmla="*/ 22547 w 175142"/>
                  <a:gd name="connsiteY43" fmla="*/ 22816 h 127901"/>
                  <a:gd name="connsiteX44" fmla="*/ 16105 w 175142"/>
                  <a:gd name="connsiteY44" fmla="*/ 27110 h 127901"/>
                  <a:gd name="connsiteX45" fmla="*/ 8858 w 175142"/>
                  <a:gd name="connsiteY45" fmla="*/ 26708 h 127901"/>
                  <a:gd name="connsiteX46" fmla="*/ 0 w 175142"/>
                  <a:gd name="connsiteY46" fmla="*/ 36505 h 127901"/>
                  <a:gd name="connsiteX47" fmla="*/ 5905 w 175142"/>
                  <a:gd name="connsiteY47" fmla="*/ 39994 h 127901"/>
                  <a:gd name="connsiteX48" fmla="*/ 9797 w 175142"/>
                  <a:gd name="connsiteY48" fmla="*/ 46034 h 127901"/>
                  <a:gd name="connsiteX49" fmla="*/ 12347 w 175142"/>
                  <a:gd name="connsiteY49" fmla="*/ 56502 h 127901"/>
                  <a:gd name="connsiteX50" fmla="*/ 17984 w 175142"/>
                  <a:gd name="connsiteY50" fmla="*/ 61065 h 127901"/>
                  <a:gd name="connsiteX51" fmla="*/ 24560 w 175142"/>
                  <a:gd name="connsiteY51" fmla="*/ 64420 h 127901"/>
                  <a:gd name="connsiteX52" fmla="*/ 34089 w 175142"/>
                  <a:gd name="connsiteY52" fmla="*/ 74218 h 127901"/>
                  <a:gd name="connsiteX53" fmla="*/ 44021 w 175142"/>
                  <a:gd name="connsiteY53" fmla="*/ 87504 h 127901"/>
                  <a:gd name="connsiteX54" fmla="*/ 55294 w 175142"/>
                  <a:gd name="connsiteY54" fmla="*/ 78244 h 127901"/>
                  <a:gd name="connsiteX55" fmla="*/ 58247 w 175142"/>
                  <a:gd name="connsiteY55" fmla="*/ 71265 h 127901"/>
                  <a:gd name="connsiteX56" fmla="*/ 62944 w 175142"/>
                  <a:gd name="connsiteY56" fmla="*/ 65226 h 127901"/>
                  <a:gd name="connsiteX57" fmla="*/ 70057 w 175142"/>
                  <a:gd name="connsiteY57" fmla="*/ 64689 h 127901"/>
                  <a:gd name="connsiteX58" fmla="*/ 75828 w 175142"/>
                  <a:gd name="connsiteY58" fmla="*/ 59857 h 127901"/>
                  <a:gd name="connsiteX59" fmla="*/ 97302 w 175142"/>
                  <a:gd name="connsiteY59" fmla="*/ 59857 h 127901"/>
                  <a:gd name="connsiteX60" fmla="*/ 104683 w 175142"/>
                  <a:gd name="connsiteY60" fmla="*/ 69520 h 127901"/>
                  <a:gd name="connsiteX61" fmla="*/ 110588 w 175142"/>
                  <a:gd name="connsiteY61" fmla="*/ 80928 h 127901"/>
                  <a:gd name="connsiteX62" fmla="*/ 109783 w 175142"/>
                  <a:gd name="connsiteY62" fmla="*/ 88041 h 127901"/>
                  <a:gd name="connsiteX63" fmla="*/ 113675 w 175142"/>
                  <a:gd name="connsiteY63" fmla="*/ 94483 h 127901"/>
                  <a:gd name="connsiteX64" fmla="*/ 113541 w 175142"/>
                  <a:gd name="connsiteY64" fmla="*/ 101731 h 127901"/>
                  <a:gd name="connsiteX65" fmla="*/ 117836 w 175142"/>
                  <a:gd name="connsiteY65" fmla="*/ 100791 h 127901"/>
                  <a:gd name="connsiteX66" fmla="*/ 123070 w 175142"/>
                  <a:gd name="connsiteY66" fmla="*/ 100120 h 127901"/>
                  <a:gd name="connsiteX67" fmla="*/ 130720 w 175142"/>
                  <a:gd name="connsiteY67" fmla="*/ 96899 h 127901"/>
                  <a:gd name="connsiteX68" fmla="*/ 142396 w 175142"/>
                  <a:gd name="connsiteY68" fmla="*/ 114078 h 127901"/>
                  <a:gd name="connsiteX69" fmla="*/ 140785 w 175142"/>
                  <a:gd name="connsiteY69" fmla="*/ 123875 h 12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5142" h="127901">
                    <a:moveTo>
                      <a:pt x="144409" y="127901"/>
                    </a:moveTo>
                    <a:lnTo>
                      <a:pt x="149375" y="127901"/>
                    </a:lnTo>
                    <a:lnTo>
                      <a:pt x="154475" y="117836"/>
                    </a:lnTo>
                    <a:lnTo>
                      <a:pt x="164809" y="118641"/>
                    </a:lnTo>
                    <a:lnTo>
                      <a:pt x="166017" y="109917"/>
                    </a:lnTo>
                    <a:lnTo>
                      <a:pt x="163869" y="104683"/>
                    </a:lnTo>
                    <a:lnTo>
                      <a:pt x="167224" y="99852"/>
                    </a:lnTo>
                    <a:lnTo>
                      <a:pt x="175143" y="97167"/>
                    </a:lnTo>
                    <a:lnTo>
                      <a:pt x="169640" y="79049"/>
                    </a:lnTo>
                    <a:lnTo>
                      <a:pt x="163735" y="68581"/>
                    </a:lnTo>
                    <a:lnTo>
                      <a:pt x="166151" y="58247"/>
                    </a:lnTo>
                    <a:lnTo>
                      <a:pt x="169237" y="57173"/>
                    </a:lnTo>
                    <a:lnTo>
                      <a:pt x="163064" y="51268"/>
                    </a:lnTo>
                    <a:lnTo>
                      <a:pt x="164406" y="43886"/>
                    </a:lnTo>
                    <a:lnTo>
                      <a:pt x="162930" y="42544"/>
                    </a:lnTo>
                    <a:lnTo>
                      <a:pt x="155817" y="45900"/>
                    </a:lnTo>
                    <a:lnTo>
                      <a:pt x="157159" y="33821"/>
                    </a:lnTo>
                    <a:lnTo>
                      <a:pt x="161588" y="28184"/>
                    </a:lnTo>
                    <a:lnTo>
                      <a:pt x="152193" y="18387"/>
                    </a:lnTo>
                    <a:lnTo>
                      <a:pt x="149375" y="11676"/>
                    </a:lnTo>
                    <a:lnTo>
                      <a:pt x="144677" y="6979"/>
                    </a:lnTo>
                    <a:lnTo>
                      <a:pt x="141054" y="6442"/>
                    </a:lnTo>
                    <a:lnTo>
                      <a:pt x="135685" y="9663"/>
                    </a:lnTo>
                    <a:lnTo>
                      <a:pt x="127633" y="13018"/>
                    </a:lnTo>
                    <a:lnTo>
                      <a:pt x="120386" y="18923"/>
                    </a:lnTo>
                    <a:lnTo>
                      <a:pt x="108441" y="16508"/>
                    </a:lnTo>
                    <a:lnTo>
                      <a:pt x="101462" y="10200"/>
                    </a:lnTo>
                    <a:lnTo>
                      <a:pt x="98644" y="9529"/>
                    </a:lnTo>
                    <a:lnTo>
                      <a:pt x="91933" y="12750"/>
                    </a:lnTo>
                    <a:lnTo>
                      <a:pt x="86296" y="12884"/>
                    </a:lnTo>
                    <a:lnTo>
                      <a:pt x="84954" y="4429"/>
                    </a:lnTo>
                    <a:lnTo>
                      <a:pt x="83075" y="5100"/>
                    </a:lnTo>
                    <a:lnTo>
                      <a:pt x="82673" y="5100"/>
                    </a:lnTo>
                    <a:lnTo>
                      <a:pt x="70460" y="3221"/>
                    </a:lnTo>
                    <a:lnTo>
                      <a:pt x="68715" y="5771"/>
                    </a:lnTo>
                    <a:lnTo>
                      <a:pt x="62005" y="6442"/>
                    </a:lnTo>
                    <a:lnTo>
                      <a:pt x="61468" y="6308"/>
                    </a:lnTo>
                    <a:lnTo>
                      <a:pt x="44021" y="268"/>
                    </a:lnTo>
                    <a:lnTo>
                      <a:pt x="34223" y="0"/>
                    </a:lnTo>
                    <a:lnTo>
                      <a:pt x="33821" y="7516"/>
                    </a:lnTo>
                    <a:lnTo>
                      <a:pt x="31405" y="9931"/>
                    </a:lnTo>
                    <a:lnTo>
                      <a:pt x="33552" y="18252"/>
                    </a:lnTo>
                    <a:lnTo>
                      <a:pt x="28184" y="22816"/>
                    </a:lnTo>
                    <a:lnTo>
                      <a:pt x="22547" y="22816"/>
                    </a:lnTo>
                    <a:lnTo>
                      <a:pt x="16105" y="27110"/>
                    </a:lnTo>
                    <a:lnTo>
                      <a:pt x="8858" y="26708"/>
                    </a:lnTo>
                    <a:lnTo>
                      <a:pt x="0" y="36505"/>
                    </a:lnTo>
                    <a:lnTo>
                      <a:pt x="5905" y="39994"/>
                    </a:lnTo>
                    <a:lnTo>
                      <a:pt x="9797" y="46034"/>
                    </a:lnTo>
                    <a:lnTo>
                      <a:pt x="12347" y="56502"/>
                    </a:lnTo>
                    <a:lnTo>
                      <a:pt x="17984" y="61065"/>
                    </a:lnTo>
                    <a:lnTo>
                      <a:pt x="24560" y="64420"/>
                    </a:lnTo>
                    <a:lnTo>
                      <a:pt x="34089" y="74218"/>
                    </a:lnTo>
                    <a:lnTo>
                      <a:pt x="44021" y="87504"/>
                    </a:lnTo>
                    <a:lnTo>
                      <a:pt x="55294" y="78244"/>
                    </a:lnTo>
                    <a:lnTo>
                      <a:pt x="58247" y="71265"/>
                    </a:lnTo>
                    <a:lnTo>
                      <a:pt x="62944" y="65226"/>
                    </a:lnTo>
                    <a:lnTo>
                      <a:pt x="70057" y="64689"/>
                    </a:lnTo>
                    <a:lnTo>
                      <a:pt x="75828" y="59857"/>
                    </a:lnTo>
                    <a:lnTo>
                      <a:pt x="97302" y="59857"/>
                    </a:lnTo>
                    <a:lnTo>
                      <a:pt x="104683" y="69520"/>
                    </a:lnTo>
                    <a:lnTo>
                      <a:pt x="110588" y="80928"/>
                    </a:lnTo>
                    <a:lnTo>
                      <a:pt x="109783" y="88041"/>
                    </a:lnTo>
                    <a:lnTo>
                      <a:pt x="113675" y="94483"/>
                    </a:lnTo>
                    <a:lnTo>
                      <a:pt x="113541" y="101731"/>
                    </a:lnTo>
                    <a:lnTo>
                      <a:pt x="117836" y="100791"/>
                    </a:lnTo>
                    <a:lnTo>
                      <a:pt x="123070" y="100120"/>
                    </a:lnTo>
                    <a:lnTo>
                      <a:pt x="130720" y="96899"/>
                    </a:lnTo>
                    <a:lnTo>
                      <a:pt x="142396" y="114078"/>
                    </a:lnTo>
                    <a:lnTo>
                      <a:pt x="140785" y="12387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3" name="Graphique 3">
              <a:extLst>
                <a:ext uri="{FF2B5EF4-FFF2-40B4-BE49-F238E27FC236}">
                  <a16:creationId xmlns:a16="http://schemas.microsoft.com/office/drawing/2014/main" id="{1207CD4F-C933-4C9B-A046-182F71F9328E}"/>
                </a:ext>
              </a:extLst>
            </p:cNvPr>
            <p:cNvGrpSpPr/>
            <p:nvPr/>
          </p:nvGrpSpPr>
          <p:grpSpPr>
            <a:xfrm>
              <a:off x="6162106" y="4838240"/>
              <a:ext cx="53146" cy="35296"/>
              <a:chOff x="6162106" y="4838240"/>
              <a:chExt cx="53146" cy="35296"/>
            </a:xfrm>
            <a:solidFill>
              <a:srgbClr val="CECECE"/>
            </a:solidFill>
          </p:grpSpPr>
          <p:sp>
            <p:nvSpPr>
              <p:cNvPr id="746" name="Forme libre : forme 745">
                <a:extLst>
                  <a:ext uri="{FF2B5EF4-FFF2-40B4-BE49-F238E27FC236}">
                    <a16:creationId xmlns:a16="http://schemas.microsoft.com/office/drawing/2014/main" id="{82B65F8C-A475-466A-827E-3FA7C9EFACB8}"/>
                  </a:ext>
                </a:extLst>
              </p:cNvPr>
              <p:cNvSpPr/>
              <p:nvPr/>
            </p:nvSpPr>
            <p:spPr>
              <a:xfrm>
                <a:off x="6162106" y="4838240"/>
                <a:ext cx="53146" cy="35296"/>
              </a:xfrm>
              <a:custGeom>
                <a:avLst/>
                <a:gdLst>
                  <a:gd name="connsiteX0" fmla="*/ 6308 w 53146"/>
                  <a:gd name="connsiteY0" fmla="*/ 35297 h 35296"/>
                  <a:gd name="connsiteX1" fmla="*/ 0 w 53146"/>
                  <a:gd name="connsiteY1" fmla="*/ 30197 h 35296"/>
                  <a:gd name="connsiteX2" fmla="*/ 9394 w 53146"/>
                  <a:gd name="connsiteY2" fmla="*/ 0 h 35296"/>
                  <a:gd name="connsiteX3" fmla="*/ 52878 w 53146"/>
                  <a:gd name="connsiteY3" fmla="*/ 671 h 35296"/>
                  <a:gd name="connsiteX4" fmla="*/ 53147 w 53146"/>
                  <a:gd name="connsiteY4" fmla="*/ 34089 h 35296"/>
                  <a:gd name="connsiteX5" fmla="*/ 15300 w 53146"/>
                  <a:gd name="connsiteY5" fmla="*/ 33821 h 3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46" h="35296">
                    <a:moveTo>
                      <a:pt x="6308" y="35297"/>
                    </a:moveTo>
                    <a:lnTo>
                      <a:pt x="0" y="30197"/>
                    </a:lnTo>
                    <a:lnTo>
                      <a:pt x="9394" y="0"/>
                    </a:lnTo>
                    <a:lnTo>
                      <a:pt x="52878" y="671"/>
                    </a:lnTo>
                    <a:lnTo>
                      <a:pt x="53147" y="34089"/>
                    </a:lnTo>
                    <a:lnTo>
                      <a:pt x="15300" y="3382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47" name="Forme libre : forme 746">
                <a:extLst>
                  <a:ext uri="{FF2B5EF4-FFF2-40B4-BE49-F238E27FC236}">
                    <a16:creationId xmlns:a16="http://schemas.microsoft.com/office/drawing/2014/main" id="{05832363-3923-4E4E-8A33-A62113C66F39}"/>
                  </a:ext>
                </a:extLst>
              </p:cNvPr>
              <p:cNvSpPr/>
              <p:nvPr/>
            </p:nvSpPr>
            <p:spPr>
              <a:xfrm>
                <a:off x="6166535" y="4842132"/>
                <a:ext cx="44825" cy="27378"/>
              </a:xfrm>
              <a:custGeom>
                <a:avLst/>
                <a:gdLst>
                  <a:gd name="connsiteX0" fmla="*/ 0 w 44825"/>
                  <a:gd name="connsiteY0" fmla="*/ 24963 h 27378"/>
                  <a:gd name="connsiteX1" fmla="*/ 2953 w 44825"/>
                  <a:gd name="connsiteY1" fmla="*/ 27379 h 27378"/>
                  <a:gd name="connsiteX2" fmla="*/ 10468 w 44825"/>
                  <a:gd name="connsiteY2" fmla="*/ 26037 h 27378"/>
                  <a:gd name="connsiteX3" fmla="*/ 44826 w 44825"/>
                  <a:gd name="connsiteY3" fmla="*/ 26305 h 27378"/>
                  <a:gd name="connsiteX4" fmla="*/ 44692 w 44825"/>
                  <a:gd name="connsiteY4" fmla="*/ 537 h 27378"/>
                  <a:gd name="connsiteX5" fmla="*/ 7784 w 44825"/>
                  <a:gd name="connsiteY5" fmla="*/ 0 h 2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25" h="27378">
                    <a:moveTo>
                      <a:pt x="0" y="24963"/>
                    </a:moveTo>
                    <a:lnTo>
                      <a:pt x="2953" y="27379"/>
                    </a:lnTo>
                    <a:lnTo>
                      <a:pt x="10468" y="26037"/>
                    </a:lnTo>
                    <a:lnTo>
                      <a:pt x="44826" y="26305"/>
                    </a:lnTo>
                    <a:lnTo>
                      <a:pt x="44692" y="537"/>
                    </a:lnTo>
                    <a:lnTo>
                      <a:pt x="7784"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4" name="Graphique 3">
              <a:extLst>
                <a:ext uri="{FF2B5EF4-FFF2-40B4-BE49-F238E27FC236}">
                  <a16:creationId xmlns:a16="http://schemas.microsoft.com/office/drawing/2014/main" id="{1F77DC15-B4F0-4269-930E-E5A302306083}"/>
                </a:ext>
              </a:extLst>
            </p:cNvPr>
            <p:cNvGrpSpPr/>
            <p:nvPr/>
          </p:nvGrpSpPr>
          <p:grpSpPr>
            <a:xfrm>
              <a:off x="6430524" y="3758260"/>
              <a:ext cx="164137" cy="222652"/>
              <a:chOff x="6430524" y="3758260"/>
              <a:chExt cx="164137" cy="222652"/>
            </a:xfrm>
            <a:solidFill>
              <a:srgbClr val="CECECE"/>
            </a:solidFill>
          </p:grpSpPr>
          <p:sp>
            <p:nvSpPr>
              <p:cNvPr id="740" name="Forme libre : forme 739">
                <a:extLst>
                  <a:ext uri="{FF2B5EF4-FFF2-40B4-BE49-F238E27FC236}">
                    <a16:creationId xmlns:a16="http://schemas.microsoft.com/office/drawing/2014/main" id="{2D56D162-A734-4AC7-9BE9-F12A53B379EE}"/>
                  </a:ext>
                </a:extLst>
              </p:cNvPr>
              <p:cNvSpPr/>
              <p:nvPr/>
            </p:nvSpPr>
            <p:spPr>
              <a:xfrm>
                <a:off x="6513331" y="3951923"/>
                <a:ext cx="74217" cy="28989"/>
              </a:xfrm>
              <a:custGeom>
                <a:avLst/>
                <a:gdLst>
                  <a:gd name="connsiteX0" fmla="*/ 30465 w 74217"/>
                  <a:gd name="connsiteY0" fmla="*/ 28989 h 28989"/>
                  <a:gd name="connsiteX1" fmla="*/ 30734 w 74217"/>
                  <a:gd name="connsiteY1" fmla="*/ 23487 h 28989"/>
                  <a:gd name="connsiteX2" fmla="*/ 0 w 74217"/>
                  <a:gd name="connsiteY2" fmla="*/ 17447 h 28989"/>
                  <a:gd name="connsiteX3" fmla="*/ 6174 w 74217"/>
                  <a:gd name="connsiteY3" fmla="*/ 0 h 28989"/>
                  <a:gd name="connsiteX4" fmla="*/ 21205 w 74217"/>
                  <a:gd name="connsiteY4" fmla="*/ 11274 h 28989"/>
                  <a:gd name="connsiteX5" fmla="*/ 39726 w 74217"/>
                  <a:gd name="connsiteY5" fmla="*/ 9663 h 28989"/>
                  <a:gd name="connsiteX6" fmla="*/ 60394 w 74217"/>
                  <a:gd name="connsiteY6" fmla="*/ 12079 h 28989"/>
                  <a:gd name="connsiteX7" fmla="*/ 59991 w 74217"/>
                  <a:gd name="connsiteY7" fmla="*/ 16508 h 28989"/>
                  <a:gd name="connsiteX8" fmla="*/ 74218 w 74217"/>
                  <a:gd name="connsiteY8" fmla="*/ 12616 h 28989"/>
                  <a:gd name="connsiteX9" fmla="*/ 69520 w 74217"/>
                  <a:gd name="connsiteY9" fmla="*/ 26171 h 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17" h="28989">
                    <a:moveTo>
                      <a:pt x="30465" y="28989"/>
                    </a:moveTo>
                    <a:lnTo>
                      <a:pt x="30734" y="23487"/>
                    </a:lnTo>
                    <a:lnTo>
                      <a:pt x="0" y="17447"/>
                    </a:lnTo>
                    <a:lnTo>
                      <a:pt x="6174" y="0"/>
                    </a:lnTo>
                    <a:lnTo>
                      <a:pt x="21205" y="11274"/>
                    </a:lnTo>
                    <a:lnTo>
                      <a:pt x="39726" y="9663"/>
                    </a:lnTo>
                    <a:lnTo>
                      <a:pt x="60394" y="12079"/>
                    </a:lnTo>
                    <a:lnTo>
                      <a:pt x="59991" y="16508"/>
                    </a:lnTo>
                    <a:lnTo>
                      <a:pt x="74218" y="12616"/>
                    </a:lnTo>
                    <a:lnTo>
                      <a:pt x="69520" y="2617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41" name="Forme libre : forme 740">
                <a:extLst>
                  <a:ext uri="{FF2B5EF4-FFF2-40B4-BE49-F238E27FC236}">
                    <a16:creationId xmlns:a16="http://schemas.microsoft.com/office/drawing/2014/main" id="{F1F96980-BE40-43CC-AE93-BB6D21914F21}"/>
                  </a:ext>
                </a:extLst>
              </p:cNvPr>
              <p:cNvSpPr/>
              <p:nvPr/>
            </p:nvSpPr>
            <p:spPr>
              <a:xfrm>
                <a:off x="6518431" y="3958097"/>
                <a:ext cx="63078" cy="18655"/>
              </a:xfrm>
              <a:custGeom>
                <a:avLst/>
                <a:gdLst>
                  <a:gd name="connsiteX0" fmla="*/ 0 w 63078"/>
                  <a:gd name="connsiteY0" fmla="*/ 8455 h 18655"/>
                  <a:gd name="connsiteX1" fmla="*/ 29660 w 63078"/>
                  <a:gd name="connsiteY1" fmla="*/ 14226 h 18655"/>
                  <a:gd name="connsiteX2" fmla="*/ 29392 w 63078"/>
                  <a:gd name="connsiteY2" fmla="*/ 18655 h 18655"/>
                  <a:gd name="connsiteX3" fmla="*/ 61602 w 63078"/>
                  <a:gd name="connsiteY3" fmla="*/ 16374 h 18655"/>
                  <a:gd name="connsiteX4" fmla="*/ 63078 w 63078"/>
                  <a:gd name="connsiteY4" fmla="*/ 12079 h 18655"/>
                  <a:gd name="connsiteX5" fmla="*/ 50328 w 63078"/>
                  <a:gd name="connsiteY5" fmla="*/ 15434 h 18655"/>
                  <a:gd name="connsiteX6" fmla="*/ 51134 w 63078"/>
                  <a:gd name="connsiteY6" fmla="*/ 9260 h 18655"/>
                  <a:gd name="connsiteX7" fmla="*/ 34492 w 63078"/>
                  <a:gd name="connsiteY7" fmla="*/ 7382 h 18655"/>
                  <a:gd name="connsiteX8" fmla="*/ 15032 w 63078"/>
                  <a:gd name="connsiteY8" fmla="*/ 9126 h 18655"/>
                  <a:gd name="connsiteX9" fmla="*/ 2953 w 63078"/>
                  <a:gd name="connsiteY9" fmla="*/ 0 h 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78" h="18655">
                    <a:moveTo>
                      <a:pt x="0" y="8455"/>
                    </a:moveTo>
                    <a:lnTo>
                      <a:pt x="29660" y="14226"/>
                    </a:lnTo>
                    <a:lnTo>
                      <a:pt x="29392" y="18655"/>
                    </a:lnTo>
                    <a:lnTo>
                      <a:pt x="61602" y="16374"/>
                    </a:lnTo>
                    <a:lnTo>
                      <a:pt x="63078" y="12079"/>
                    </a:lnTo>
                    <a:lnTo>
                      <a:pt x="50328" y="15434"/>
                    </a:lnTo>
                    <a:lnTo>
                      <a:pt x="51134" y="9260"/>
                    </a:lnTo>
                    <a:lnTo>
                      <a:pt x="34492" y="7382"/>
                    </a:lnTo>
                    <a:lnTo>
                      <a:pt x="15032" y="9126"/>
                    </a:lnTo>
                    <a:lnTo>
                      <a:pt x="2953"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42" name="Forme libre : forme 741">
                <a:extLst>
                  <a:ext uri="{FF2B5EF4-FFF2-40B4-BE49-F238E27FC236}">
                    <a16:creationId xmlns:a16="http://schemas.microsoft.com/office/drawing/2014/main" id="{1DF7EB77-B344-4847-AE11-F392055D3D23}"/>
                  </a:ext>
                </a:extLst>
              </p:cNvPr>
              <p:cNvSpPr/>
              <p:nvPr/>
            </p:nvSpPr>
            <p:spPr>
              <a:xfrm>
                <a:off x="6430524" y="3758260"/>
                <a:ext cx="164137" cy="178498"/>
              </a:xfrm>
              <a:custGeom>
                <a:avLst/>
                <a:gdLst>
                  <a:gd name="connsiteX0" fmla="*/ 61334 w 164137"/>
                  <a:gd name="connsiteY0" fmla="*/ 178498 h 178498"/>
                  <a:gd name="connsiteX1" fmla="*/ 53952 w 164137"/>
                  <a:gd name="connsiteY1" fmla="*/ 173532 h 178498"/>
                  <a:gd name="connsiteX2" fmla="*/ 54892 w 164137"/>
                  <a:gd name="connsiteY2" fmla="*/ 166554 h 178498"/>
                  <a:gd name="connsiteX3" fmla="*/ 50731 w 164137"/>
                  <a:gd name="connsiteY3" fmla="*/ 158904 h 178498"/>
                  <a:gd name="connsiteX4" fmla="*/ 48449 w 164137"/>
                  <a:gd name="connsiteY4" fmla="*/ 158904 h 178498"/>
                  <a:gd name="connsiteX5" fmla="*/ 49389 w 164137"/>
                  <a:gd name="connsiteY5" fmla="*/ 164943 h 178498"/>
                  <a:gd name="connsiteX6" fmla="*/ 45229 w 164137"/>
                  <a:gd name="connsiteY6" fmla="*/ 169372 h 178498"/>
                  <a:gd name="connsiteX7" fmla="*/ 37847 w 164137"/>
                  <a:gd name="connsiteY7" fmla="*/ 162661 h 178498"/>
                  <a:gd name="connsiteX8" fmla="*/ 34089 w 164137"/>
                  <a:gd name="connsiteY8" fmla="*/ 152596 h 178498"/>
                  <a:gd name="connsiteX9" fmla="*/ 38652 w 164137"/>
                  <a:gd name="connsiteY9" fmla="*/ 147764 h 178498"/>
                  <a:gd name="connsiteX10" fmla="*/ 36102 w 164137"/>
                  <a:gd name="connsiteY10" fmla="*/ 142664 h 178498"/>
                  <a:gd name="connsiteX11" fmla="*/ 33150 w 164137"/>
                  <a:gd name="connsiteY11" fmla="*/ 139846 h 178498"/>
                  <a:gd name="connsiteX12" fmla="*/ 29124 w 164137"/>
                  <a:gd name="connsiteY12" fmla="*/ 139041 h 178498"/>
                  <a:gd name="connsiteX13" fmla="*/ 23621 w 164137"/>
                  <a:gd name="connsiteY13" fmla="*/ 128572 h 178498"/>
                  <a:gd name="connsiteX14" fmla="*/ 29929 w 164137"/>
                  <a:gd name="connsiteY14" fmla="*/ 123070 h 178498"/>
                  <a:gd name="connsiteX15" fmla="*/ 33418 w 164137"/>
                  <a:gd name="connsiteY15" fmla="*/ 118238 h 178498"/>
                  <a:gd name="connsiteX16" fmla="*/ 24963 w 164137"/>
                  <a:gd name="connsiteY16" fmla="*/ 118641 h 178498"/>
                  <a:gd name="connsiteX17" fmla="*/ 12616 w 164137"/>
                  <a:gd name="connsiteY17" fmla="*/ 100388 h 178498"/>
                  <a:gd name="connsiteX18" fmla="*/ 14092 w 164137"/>
                  <a:gd name="connsiteY18" fmla="*/ 95154 h 178498"/>
                  <a:gd name="connsiteX19" fmla="*/ 2013 w 164137"/>
                  <a:gd name="connsiteY19" fmla="*/ 85223 h 178498"/>
                  <a:gd name="connsiteX20" fmla="*/ 0 w 164137"/>
                  <a:gd name="connsiteY20" fmla="*/ 74620 h 178498"/>
                  <a:gd name="connsiteX21" fmla="*/ 11676 w 164137"/>
                  <a:gd name="connsiteY21" fmla="*/ 58918 h 178498"/>
                  <a:gd name="connsiteX22" fmla="*/ 13287 w 164137"/>
                  <a:gd name="connsiteY22" fmla="*/ 47913 h 178498"/>
                  <a:gd name="connsiteX23" fmla="*/ 21205 w 164137"/>
                  <a:gd name="connsiteY23" fmla="*/ 43350 h 178498"/>
                  <a:gd name="connsiteX24" fmla="*/ 21742 w 164137"/>
                  <a:gd name="connsiteY24" fmla="*/ 34223 h 178498"/>
                  <a:gd name="connsiteX25" fmla="*/ 38921 w 164137"/>
                  <a:gd name="connsiteY25" fmla="*/ 31137 h 178498"/>
                  <a:gd name="connsiteX26" fmla="*/ 48584 w 164137"/>
                  <a:gd name="connsiteY26" fmla="*/ 23889 h 178498"/>
                  <a:gd name="connsiteX27" fmla="*/ 61602 w 164137"/>
                  <a:gd name="connsiteY27" fmla="*/ 24426 h 178498"/>
                  <a:gd name="connsiteX28" fmla="*/ 65494 w 164137"/>
                  <a:gd name="connsiteY28" fmla="*/ 18924 h 178498"/>
                  <a:gd name="connsiteX29" fmla="*/ 71131 w 164137"/>
                  <a:gd name="connsiteY29" fmla="*/ 17716 h 178498"/>
                  <a:gd name="connsiteX30" fmla="*/ 89249 w 164137"/>
                  <a:gd name="connsiteY30" fmla="*/ 18655 h 178498"/>
                  <a:gd name="connsiteX31" fmla="*/ 109649 w 164137"/>
                  <a:gd name="connsiteY31" fmla="*/ 9395 h 178498"/>
                  <a:gd name="connsiteX32" fmla="*/ 127365 w 164137"/>
                  <a:gd name="connsiteY32" fmla="*/ 21071 h 178498"/>
                  <a:gd name="connsiteX33" fmla="*/ 147496 w 164137"/>
                  <a:gd name="connsiteY33" fmla="*/ 18252 h 178498"/>
                  <a:gd name="connsiteX34" fmla="*/ 147764 w 164137"/>
                  <a:gd name="connsiteY34" fmla="*/ 0 h 178498"/>
                  <a:gd name="connsiteX35" fmla="*/ 164138 w 164137"/>
                  <a:gd name="connsiteY35" fmla="*/ 11005 h 178498"/>
                  <a:gd name="connsiteX36" fmla="*/ 155817 w 164137"/>
                  <a:gd name="connsiteY36" fmla="*/ 33687 h 178498"/>
                  <a:gd name="connsiteX37" fmla="*/ 148704 w 164137"/>
                  <a:gd name="connsiteY37" fmla="*/ 37847 h 178498"/>
                  <a:gd name="connsiteX38" fmla="*/ 133136 w 164137"/>
                  <a:gd name="connsiteY38" fmla="*/ 37042 h 178498"/>
                  <a:gd name="connsiteX39" fmla="*/ 120386 w 164137"/>
                  <a:gd name="connsiteY39" fmla="*/ 33955 h 178498"/>
                  <a:gd name="connsiteX40" fmla="*/ 93812 w 164137"/>
                  <a:gd name="connsiteY40" fmla="*/ 41471 h 178498"/>
                  <a:gd name="connsiteX41" fmla="*/ 110723 w 164137"/>
                  <a:gd name="connsiteY41" fmla="*/ 59320 h 178498"/>
                  <a:gd name="connsiteX42" fmla="*/ 94886 w 164137"/>
                  <a:gd name="connsiteY42" fmla="*/ 65762 h 178498"/>
                  <a:gd name="connsiteX43" fmla="*/ 80123 w 164137"/>
                  <a:gd name="connsiteY43" fmla="*/ 65762 h 178498"/>
                  <a:gd name="connsiteX44" fmla="*/ 68178 w 164137"/>
                  <a:gd name="connsiteY44" fmla="*/ 50463 h 178498"/>
                  <a:gd name="connsiteX45" fmla="*/ 65494 w 164137"/>
                  <a:gd name="connsiteY45" fmla="*/ 54623 h 178498"/>
                  <a:gd name="connsiteX46" fmla="*/ 70728 w 164137"/>
                  <a:gd name="connsiteY46" fmla="*/ 72607 h 178498"/>
                  <a:gd name="connsiteX47" fmla="*/ 84015 w 164137"/>
                  <a:gd name="connsiteY47" fmla="*/ 88846 h 178498"/>
                  <a:gd name="connsiteX48" fmla="*/ 74755 w 164137"/>
                  <a:gd name="connsiteY48" fmla="*/ 95825 h 178498"/>
                  <a:gd name="connsiteX49" fmla="*/ 87102 w 164137"/>
                  <a:gd name="connsiteY49" fmla="*/ 108709 h 178498"/>
                  <a:gd name="connsiteX50" fmla="*/ 99852 w 164137"/>
                  <a:gd name="connsiteY50" fmla="*/ 118238 h 178498"/>
                  <a:gd name="connsiteX51" fmla="*/ 100254 w 164137"/>
                  <a:gd name="connsiteY51" fmla="*/ 141054 h 178498"/>
                  <a:gd name="connsiteX52" fmla="*/ 85760 w 164137"/>
                  <a:gd name="connsiteY52" fmla="*/ 128707 h 178498"/>
                  <a:gd name="connsiteX53" fmla="*/ 78110 w 164137"/>
                  <a:gd name="connsiteY53" fmla="*/ 130049 h 178498"/>
                  <a:gd name="connsiteX54" fmla="*/ 85491 w 164137"/>
                  <a:gd name="connsiteY54" fmla="*/ 145751 h 178498"/>
                  <a:gd name="connsiteX55" fmla="*/ 74218 w 164137"/>
                  <a:gd name="connsiteY55" fmla="*/ 148167 h 178498"/>
                  <a:gd name="connsiteX56" fmla="*/ 69252 w 164137"/>
                  <a:gd name="connsiteY56" fmla="*/ 144677 h 178498"/>
                  <a:gd name="connsiteX57" fmla="*/ 78915 w 164137"/>
                  <a:gd name="connsiteY57" fmla="*/ 176753 h 178498"/>
                  <a:gd name="connsiteX58" fmla="*/ 69923 w 164137"/>
                  <a:gd name="connsiteY58" fmla="*/ 176753 h 178498"/>
                  <a:gd name="connsiteX59" fmla="*/ 65897 w 164137"/>
                  <a:gd name="connsiteY59" fmla="*/ 165748 h 178498"/>
                  <a:gd name="connsiteX60" fmla="*/ 63749 w 164137"/>
                  <a:gd name="connsiteY60" fmla="*/ 165614 h 17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64137" h="178498">
                    <a:moveTo>
                      <a:pt x="61334" y="178498"/>
                    </a:moveTo>
                    <a:lnTo>
                      <a:pt x="53952" y="173532"/>
                    </a:lnTo>
                    <a:lnTo>
                      <a:pt x="54892" y="166554"/>
                    </a:lnTo>
                    <a:lnTo>
                      <a:pt x="50731" y="158904"/>
                    </a:lnTo>
                    <a:lnTo>
                      <a:pt x="48449" y="158904"/>
                    </a:lnTo>
                    <a:lnTo>
                      <a:pt x="49389" y="164943"/>
                    </a:lnTo>
                    <a:lnTo>
                      <a:pt x="45229" y="169372"/>
                    </a:lnTo>
                    <a:lnTo>
                      <a:pt x="37847" y="162661"/>
                    </a:lnTo>
                    <a:lnTo>
                      <a:pt x="34089" y="152596"/>
                    </a:lnTo>
                    <a:lnTo>
                      <a:pt x="38652" y="147764"/>
                    </a:lnTo>
                    <a:lnTo>
                      <a:pt x="36102" y="142664"/>
                    </a:lnTo>
                    <a:lnTo>
                      <a:pt x="33150" y="139846"/>
                    </a:lnTo>
                    <a:lnTo>
                      <a:pt x="29124" y="139041"/>
                    </a:lnTo>
                    <a:lnTo>
                      <a:pt x="23621" y="128572"/>
                    </a:lnTo>
                    <a:lnTo>
                      <a:pt x="29929" y="123070"/>
                    </a:lnTo>
                    <a:lnTo>
                      <a:pt x="33418" y="118238"/>
                    </a:lnTo>
                    <a:lnTo>
                      <a:pt x="24963" y="118641"/>
                    </a:lnTo>
                    <a:lnTo>
                      <a:pt x="12616" y="100388"/>
                    </a:lnTo>
                    <a:lnTo>
                      <a:pt x="14092" y="95154"/>
                    </a:lnTo>
                    <a:lnTo>
                      <a:pt x="2013" y="85223"/>
                    </a:lnTo>
                    <a:lnTo>
                      <a:pt x="0" y="74620"/>
                    </a:lnTo>
                    <a:lnTo>
                      <a:pt x="11676" y="58918"/>
                    </a:lnTo>
                    <a:lnTo>
                      <a:pt x="13287" y="47913"/>
                    </a:lnTo>
                    <a:lnTo>
                      <a:pt x="21205" y="43350"/>
                    </a:lnTo>
                    <a:lnTo>
                      <a:pt x="21742" y="34223"/>
                    </a:lnTo>
                    <a:lnTo>
                      <a:pt x="38921" y="31137"/>
                    </a:lnTo>
                    <a:lnTo>
                      <a:pt x="48584" y="23889"/>
                    </a:lnTo>
                    <a:lnTo>
                      <a:pt x="61602" y="24426"/>
                    </a:lnTo>
                    <a:lnTo>
                      <a:pt x="65494" y="18924"/>
                    </a:lnTo>
                    <a:lnTo>
                      <a:pt x="71131" y="17716"/>
                    </a:lnTo>
                    <a:lnTo>
                      <a:pt x="89249" y="18655"/>
                    </a:lnTo>
                    <a:lnTo>
                      <a:pt x="109649" y="9395"/>
                    </a:lnTo>
                    <a:lnTo>
                      <a:pt x="127365" y="21071"/>
                    </a:lnTo>
                    <a:lnTo>
                      <a:pt x="147496" y="18252"/>
                    </a:lnTo>
                    <a:lnTo>
                      <a:pt x="147764" y="0"/>
                    </a:lnTo>
                    <a:lnTo>
                      <a:pt x="164138" y="11005"/>
                    </a:lnTo>
                    <a:lnTo>
                      <a:pt x="155817" y="33687"/>
                    </a:lnTo>
                    <a:lnTo>
                      <a:pt x="148704" y="37847"/>
                    </a:lnTo>
                    <a:lnTo>
                      <a:pt x="133136" y="37042"/>
                    </a:lnTo>
                    <a:lnTo>
                      <a:pt x="120386" y="33955"/>
                    </a:lnTo>
                    <a:lnTo>
                      <a:pt x="93812" y="41471"/>
                    </a:lnTo>
                    <a:lnTo>
                      <a:pt x="110723" y="59320"/>
                    </a:lnTo>
                    <a:lnTo>
                      <a:pt x="94886" y="65762"/>
                    </a:lnTo>
                    <a:lnTo>
                      <a:pt x="80123" y="65762"/>
                    </a:lnTo>
                    <a:lnTo>
                      <a:pt x="68178" y="50463"/>
                    </a:lnTo>
                    <a:lnTo>
                      <a:pt x="65494" y="54623"/>
                    </a:lnTo>
                    <a:lnTo>
                      <a:pt x="70728" y="72607"/>
                    </a:lnTo>
                    <a:lnTo>
                      <a:pt x="84015" y="88846"/>
                    </a:lnTo>
                    <a:lnTo>
                      <a:pt x="74755" y="95825"/>
                    </a:lnTo>
                    <a:lnTo>
                      <a:pt x="87102" y="108709"/>
                    </a:lnTo>
                    <a:lnTo>
                      <a:pt x="99852" y="118238"/>
                    </a:lnTo>
                    <a:lnTo>
                      <a:pt x="100254" y="141054"/>
                    </a:lnTo>
                    <a:lnTo>
                      <a:pt x="85760" y="128707"/>
                    </a:lnTo>
                    <a:lnTo>
                      <a:pt x="78110" y="130049"/>
                    </a:lnTo>
                    <a:lnTo>
                      <a:pt x="85491" y="145751"/>
                    </a:lnTo>
                    <a:lnTo>
                      <a:pt x="74218" y="148167"/>
                    </a:lnTo>
                    <a:lnTo>
                      <a:pt x="69252" y="144677"/>
                    </a:lnTo>
                    <a:lnTo>
                      <a:pt x="78915" y="176753"/>
                    </a:lnTo>
                    <a:lnTo>
                      <a:pt x="69923" y="176753"/>
                    </a:lnTo>
                    <a:lnTo>
                      <a:pt x="65897" y="165748"/>
                    </a:lnTo>
                    <a:lnTo>
                      <a:pt x="63749" y="16561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43" name="Forme libre : forme 742">
                <a:extLst>
                  <a:ext uri="{FF2B5EF4-FFF2-40B4-BE49-F238E27FC236}">
                    <a16:creationId xmlns:a16="http://schemas.microsoft.com/office/drawing/2014/main" id="{E6851CB6-52AB-4367-B7C9-2BB2CB35A61F}"/>
                  </a:ext>
                </a:extLst>
              </p:cNvPr>
              <p:cNvSpPr/>
              <p:nvPr/>
            </p:nvSpPr>
            <p:spPr>
              <a:xfrm>
                <a:off x="6434551" y="3765373"/>
                <a:ext cx="155548" cy="165882"/>
              </a:xfrm>
              <a:custGeom>
                <a:avLst/>
                <a:gdLst>
                  <a:gd name="connsiteX0" fmla="*/ 68581 w 155548"/>
                  <a:gd name="connsiteY0" fmla="*/ 165882 h 165882"/>
                  <a:gd name="connsiteX1" fmla="*/ 69789 w 155548"/>
                  <a:gd name="connsiteY1" fmla="*/ 165882 h 165882"/>
                  <a:gd name="connsiteX2" fmla="*/ 58247 w 155548"/>
                  <a:gd name="connsiteY2" fmla="*/ 128170 h 165882"/>
                  <a:gd name="connsiteX3" fmla="*/ 70997 w 155548"/>
                  <a:gd name="connsiteY3" fmla="*/ 136893 h 165882"/>
                  <a:gd name="connsiteX4" fmla="*/ 75962 w 155548"/>
                  <a:gd name="connsiteY4" fmla="*/ 135954 h 165882"/>
                  <a:gd name="connsiteX5" fmla="*/ 68581 w 155548"/>
                  <a:gd name="connsiteY5" fmla="*/ 119983 h 165882"/>
                  <a:gd name="connsiteX6" fmla="*/ 82807 w 155548"/>
                  <a:gd name="connsiteY6" fmla="*/ 117567 h 165882"/>
                  <a:gd name="connsiteX7" fmla="*/ 92336 w 155548"/>
                  <a:gd name="connsiteY7" fmla="*/ 125486 h 165882"/>
                  <a:gd name="connsiteX8" fmla="*/ 92067 w 155548"/>
                  <a:gd name="connsiteY8" fmla="*/ 113004 h 165882"/>
                  <a:gd name="connsiteX9" fmla="*/ 80525 w 155548"/>
                  <a:gd name="connsiteY9" fmla="*/ 104549 h 165882"/>
                  <a:gd name="connsiteX10" fmla="*/ 65091 w 155548"/>
                  <a:gd name="connsiteY10" fmla="*/ 88175 h 165882"/>
                  <a:gd name="connsiteX11" fmla="*/ 74486 w 155548"/>
                  <a:gd name="connsiteY11" fmla="*/ 81062 h 165882"/>
                  <a:gd name="connsiteX12" fmla="*/ 63078 w 155548"/>
                  <a:gd name="connsiteY12" fmla="*/ 66970 h 165882"/>
                  <a:gd name="connsiteX13" fmla="*/ 57307 w 155548"/>
                  <a:gd name="connsiteY13" fmla="*/ 46839 h 165882"/>
                  <a:gd name="connsiteX14" fmla="*/ 63884 w 155548"/>
                  <a:gd name="connsiteY14" fmla="*/ 36907 h 165882"/>
                  <a:gd name="connsiteX15" fmla="*/ 77975 w 155548"/>
                  <a:gd name="connsiteY15" fmla="*/ 54757 h 165882"/>
                  <a:gd name="connsiteX16" fmla="*/ 90457 w 155548"/>
                  <a:gd name="connsiteY16" fmla="*/ 54757 h 165882"/>
                  <a:gd name="connsiteX17" fmla="*/ 100120 w 155548"/>
                  <a:gd name="connsiteY17" fmla="*/ 50865 h 165882"/>
                  <a:gd name="connsiteX18" fmla="*/ 82673 w 155548"/>
                  <a:gd name="connsiteY18" fmla="*/ 32344 h 165882"/>
                  <a:gd name="connsiteX19" fmla="*/ 116225 w 155548"/>
                  <a:gd name="connsiteY19" fmla="*/ 22950 h 165882"/>
                  <a:gd name="connsiteX20" fmla="*/ 129646 w 155548"/>
                  <a:gd name="connsiteY20" fmla="*/ 26171 h 165882"/>
                  <a:gd name="connsiteX21" fmla="*/ 143738 w 155548"/>
                  <a:gd name="connsiteY21" fmla="*/ 26842 h 165882"/>
                  <a:gd name="connsiteX22" fmla="*/ 148570 w 155548"/>
                  <a:gd name="connsiteY22" fmla="*/ 23889 h 165882"/>
                  <a:gd name="connsiteX23" fmla="*/ 155548 w 155548"/>
                  <a:gd name="connsiteY23" fmla="*/ 5368 h 165882"/>
                  <a:gd name="connsiteX24" fmla="*/ 147496 w 155548"/>
                  <a:gd name="connsiteY24" fmla="*/ 0 h 165882"/>
                  <a:gd name="connsiteX25" fmla="*/ 147227 w 155548"/>
                  <a:gd name="connsiteY25" fmla="*/ 14495 h 165882"/>
                  <a:gd name="connsiteX26" fmla="*/ 122399 w 155548"/>
                  <a:gd name="connsiteY26" fmla="*/ 17984 h 165882"/>
                  <a:gd name="connsiteX27" fmla="*/ 105220 w 155548"/>
                  <a:gd name="connsiteY27" fmla="*/ 6710 h 165882"/>
                  <a:gd name="connsiteX28" fmla="*/ 85894 w 155548"/>
                  <a:gd name="connsiteY28" fmla="*/ 15434 h 165882"/>
                  <a:gd name="connsiteX29" fmla="*/ 85491 w 155548"/>
                  <a:gd name="connsiteY29" fmla="*/ 15434 h 165882"/>
                  <a:gd name="connsiteX30" fmla="*/ 67507 w 155548"/>
                  <a:gd name="connsiteY30" fmla="*/ 14495 h 165882"/>
                  <a:gd name="connsiteX31" fmla="*/ 63749 w 155548"/>
                  <a:gd name="connsiteY31" fmla="*/ 15300 h 165882"/>
                  <a:gd name="connsiteX32" fmla="*/ 59455 w 155548"/>
                  <a:gd name="connsiteY32" fmla="*/ 21339 h 165882"/>
                  <a:gd name="connsiteX33" fmla="*/ 45765 w 155548"/>
                  <a:gd name="connsiteY33" fmla="*/ 20668 h 165882"/>
                  <a:gd name="connsiteX34" fmla="*/ 36102 w 155548"/>
                  <a:gd name="connsiteY34" fmla="*/ 27781 h 165882"/>
                  <a:gd name="connsiteX35" fmla="*/ 21339 w 155548"/>
                  <a:gd name="connsiteY35" fmla="*/ 30331 h 165882"/>
                  <a:gd name="connsiteX36" fmla="*/ 20937 w 155548"/>
                  <a:gd name="connsiteY36" fmla="*/ 38384 h 165882"/>
                  <a:gd name="connsiteX37" fmla="*/ 12750 w 155548"/>
                  <a:gd name="connsiteY37" fmla="*/ 43215 h 165882"/>
                  <a:gd name="connsiteX38" fmla="*/ 11005 w 155548"/>
                  <a:gd name="connsiteY38" fmla="*/ 53684 h 165882"/>
                  <a:gd name="connsiteX39" fmla="*/ 0 w 155548"/>
                  <a:gd name="connsiteY39" fmla="*/ 68447 h 165882"/>
                  <a:gd name="connsiteX40" fmla="*/ 1476 w 155548"/>
                  <a:gd name="connsiteY40" fmla="*/ 76097 h 165882"/>
                  <a:gd name="connsiteX41" fmla="*/ 14360 w 155548"/>
                  <a:gd name="connsiteY41" fmla="*/ 86565 h 165882"/>
                  <a:gd name="connsiteX42" fmla="*/ 12884 w 155548"/>
                  <a:gd name="connsiteY42" fmla="*/ 92470 h 165882"/>
                  <a:gd name="connsiteX43" fmla="*/ 13824 w 155548"/>
                  <a:gd name="connsiteY43" fmla="*/ 93946 h 165882"/>
                  <a:gd name="connsiteX44" fmla="*/ 22950 w 155548"/>
                  <a:gd name="connsiteY44" fmla="*/ 107636 h 165882"/>
                  <a:gd name="connsiteX45" fmla="*/ 32613 w 155548"/>
                  <a:gd name="connsiteY45" fmla="*/ 107233 h 165882"/>
                  <a:gd name="connsiteX46" fmla="*/ 43886 w 155548"/>
                  <a:gd name="connsiteY46" fmla="*/ 104683 h 165882"/>
                  <a:gd name="connsiteX47" fmla="*/ 49255 w 155548"/>
                  <a:gd name="connsiteY47" fmla="*/ 106562 h 165882"/>
                  <a:gd name="connsiteX48" fmla="*/ 60260 w 155548"/>
                  <a:gd name="connsiteY48" fmla="*/ 107367 h 165882"/>
                  <a:gd name="connsiteX49" fmla="*/ 54355 w 155548"/>
                  <a:gd name="connsiteY49" fmla="*/ 116762 h 165882"/>
                  <a:gd name="connsiteX50" fmla="*/ 47644 w 155548"/>
                  <a:gd name="connsiteY50" fmla="*/ 114615 h 165882"/>
                  <a:gd name="connsiteX51" fmla="*/ 42276 w 155548"/>
                  <a:gd name="connsiteY51" fmla="*/ 111125 h 165882"/>
                  <a:gd name="connsiteX52" fmla="*/ 38652 w 155548"/>
                  <a:gd name="connsiteY52" fmla="*/ 112065 h 165882"/>
                  <a:gd name="connsiteX53" fmla="*/ 36236 w 155548"/>
                  <a:gd name="connsiteY53" fmla="*/ 116091 h 165882"/>
                  <a:gd name="connsiteX54" fmla="*/ 31137 w 155548"/>
                  <a:gd name="connsiteY54" fmla="*/ 115151 h 165882"/>
                  <a:gd name="connsiteX55" fmla="*/ 28721 w 155548"/>
                  <a:gd name="connsiteY55" fmla="*/ 118507 h 165882"/>
                  <a:gd name="connsiteX56" fmla="*/ 24426 w 155548"/>
                  <a:gd name="connsiteY56" fmla="*/ 122399 h 165882"/>
                  <a:gd name="connsiteX57" fmla="*/ 27647 w 155548"/>
                  <a:gd name="connsiteY57" fmla="*/ 128572 h 165882"/>
                  <a:gd name="connsiteX58" fmla="*/ 31002 w 155548"/>
                  <a:gd name="connsiteY58" fmla="*/ 129243 h 165882"/>
                  <a:gd name="connsiteX59" fmla="*/ 35431 w 155548"/>
                  <a:gd name="connsiteY59" fmla="*/ 133538 h 165882"/>
                  <a:gd name="connsiteX60" fmla="*/ 39189 w 155548"/>
                  <a:gd name="connsiteY60" fmla="*/ 141188 h 165882"/>
                  <a:gd name="connsiteX61" fmla="*/ 34492 w 155548"/>
                  <a:gd name="connsiteY61" fmla="*/ 146422 h 165882"/>
                  <a:gd name="connsiteX62" fmla="*/ 37176 w 155548"/>
                  <a:gd name="connsiteY62" fmla="*/ 153804 h 165882"/>
                  <a:gd name="connsiteX63" fmla="*/ 40934 w 155548"/>
                  <a:gd name="connsiteY63" fmla="*/ 157025 h 165882"/>
                  <a:gd name="connsiteX64" fmla="*/ 41202 w 155548"/>
                  <a:gd name="connsiteY64" fmla="*/ 156622 h 165882"/>
                  <a:gd name="connsiteX65" fmla="*/ 39994 w 155548"/>
                  <a:gd name="connsiteY65" fmla="*/ 147898 h 165882"/>
                  <a:gd name="connsiteX66" fmla="*/ 48986 w 155548"/>
                  <a:gd name="connsiteY66" fmla="*/ 147898 h 165882"/>
                  <a:gd name="connsiteX67" fmla="*/ 54757 w 155548"/>
                  <a:gd name="connsiteY67" fmla="*/ 158635 h 165882"/>
                  <a:gd name="connsiteX68" fmla="*/ 53952 w 155548"/>
                  <a:gd name="connsiteY68" fmla="*/ 164540 h 165882"/>
                  <a:gd name="connsiteX69" fmla="*/ 54623 w 155548"/>
                  <a:gd name="connsiteY69" fmla="*/ 164943 h 165882"/>
                  <a:gd name="connsiteX70" fmla="*/ 56636 w 155548"/>
                  <a:gd name="connsiteY70" fmla="*/ 154609 h 165882"/>
                  <a:gd name="connsiteX71" fmla="*/ 64555 w 155548"/>
                  <a:gd name="connsiteY71" fmla="*/ 154877 h 16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5548" h="165882">
                    <a:moveTo>
                      <a:pt x="68581" y="165882"/>
                    </a:moveTo>
                    <a:lnTo>
                      <a:pt x="69789" y="165882"/>
                    </a:lnTo>
                    <a:lnTo>
                      <a:pt x="58247" y="128170"/>
                    </a:lnTo>
                    <a:lnTo>
                      <a:pt x="70997" y="136893"/>
                    </a:lnTo>
                    <a:lnTo>
                      <a:pt x="75962" y="135954"/>
                    </a:lnTo>
                    <a:lnTo>
                      <a:pt x="68581" y="119983"/>
                    </a:lnTo>
                    <a:lnTo>
                      <a:pt x="82807" y="117567"/>
                    </a:lnTo>
                    <a:lnTo>
                      <a:pt x="92336" y="125486"/>
                    </a:lnTo>
                    <a:lnTo>
                      <a:pt x="92067" y="113004"/>
                    </a:lnTo>
                    <a:lnTo>
                      <a:pt x="80525" y="104549"/>
                    </a:lnTo>
                    <a:lnTo>
                      <a:pt x="65091" y="88175"/>
                    </a:lnTo>
                    <a:lnTo>
                      <a:pt x="74486" y="81062"/>
                    </a:lnTo>
                    <a:lnTo>
                      <a:pt x="63078" y="66970"/>
                    </a:lnTo>
                    <a:lnTo>
                      <a:pt x="57307" y="46839"/>
                    </a:lnTo>
                    <a:lnTo>
                      <a:pt x="63884" y="36907"/>
                    </a:lnTo>
                    <a:lnTo>
                      <a:pt x="77975" y="54757"/>
                    </a:lnTo>
                    <a:lnTo>
                      <a:pt x="90457" y="54757"/>
                    </a:lnTo>
                    <a:lnTo>
                      <a:pt x="100120" y="50865"/>
                    </a:lnTo>
                    <a:lnTo>
                      <a:pt x="82673" y="32344"/>
                    </a:lnTo>
                    <a:lnTo>
                      <a:pt x="116225" y="22950"/>
                    </a:lnTo>
                    <a:lnTo>
                      <a:pt x="129646" y="26171"/>
                    </a:lnTo>
                    <a:lnTo>
                      <a:pt x="143738" y="26842"/>
                    </a:lnTo>
                    <a:lnTo>
                      <a:pt x="148570" y="23889"/>
                    </a:lnTo>
                    <a:lnTo>
                      <a:pt x="155548" y="5368"/>
                    </a:lnTo>
                    <a:lnTo>
                      <a:pt x="147496" y="0"/>
                    </a:lnTo>
                    <a:lnTo>
                      <a:pt x="147227" y="14495"/>
                    </a:lnTo>
                    <a:lnTo>
                      <a:pt x="122399" y="17984"/>
                    </a:lnTo>
                    <a:lnTo>
                      <a:pt x="105220" y="6710"/>
                    </a:lnTo>
                    <a:lnTo>
                      <a:pt x="85894" y="15434"/>
                    </a:lnTo>
                    <a:lnTo>
                      <a:pt x="85491" y="15434"/>
                    </a:lnTo>
                    <a:lnTo>
                      <a:pt x="67507" y="14495"/>
                    </a:lnTo>
                    <a:lnTo>
                      <a:pt x="63749" y="15300"/>
                    </a:lnTo>
                    <a:lnTo>
                      <a:pt x="59455" y="21339"/>
                    </a:lnTo>
                    <a:lnTo>
                      <a:pt x="45765" y="20668"/>
                    </a:lnTo>
                    <a:lnTo>
                      <a:pt x="36102" y="27781"/>
                    </a:lnTo>
                    <a:lnTo>
                      <a:pt x="21339" y="30331"/>
                    </a:lnTo>
                    <a:lnTo>
                      <a:pt x="20937" y="38384"/>
                    </a:lnTo>
                    <a:lnTo>
                      <a:pt x="12750" y="43215"/>
                    </a:lnTo>
                    <a:lnTo>
                      <a:pt x="11005" y="53684"/>
                    </a:lnTo>
                    <a:lnTo>
                      <a:pt x="0" y="68447"/>
                    </a:lnTo>
                    <a:lnTo>
                      <a:pt x="1476" y="76097"/>
                    </a:lnTo>
                    <a:lnTo>
                      <a:pt x="14360" y="86565"/>
                    </a:lnTo>
                    <a:lnTo>
                      <a:pt x="12884" y="92470"/>
                    </a:lnTo>
                    <a:lnTo>
                      <a:pt x="13824" y="93946"/>
                    </a:lnTo>
                    <a:lnTo>
                      <a:pt x="22950" y="107636"/>
                    </a:lnTo>
                    <a:lnTo>
                      <a:pt x="32613" y="107233"/>
                    </a:lnTo>
                    <a:lnTo>
                      <a:pt x="43886" y="104683"/>
                    </a:lnTo>
                    <a:lnTo>
                      <a:pt x="49255" y="106562"/>
                    </a:lnTo>
                    <a:lnTo>
                      <a:pt x="60260" y="107367"/>
                    </a:lnTo>
                    <a:lnTo>
                      <a:pt x="54355" y="116762"/>
                    </a:lnTo>
                    <a:lnTo>
                      <a:pt x="47644" y="114615"/>
                    </a:lnTo>
                    <a:lnTo>
                      <a:pt x="42276" y="111125"/>
                    </a:lnTo>
                    <a:lnTo>
                      <a:pt x="38652" y="112065"/>
                    </a:lnTo>
                    <a:lnTo>
                      <a:pt x="36236" y="116091"/>
                    </a:lnTo>
                    <a:lnTo>
                      <a:pt x="31137" y="115151"/>
                    </a:lnTo>
                    <a:lnTo>
                      <a:pt x="28721" y="118507"/>
                    </a:lnTo>
                    <a:lnTo>
                      <a:pt x="24426" y="122399"/>
                    </a:lnTo>
                    <a:lnTo>
                      <a:pt x="27647" y="128572"/>
                    </a:lnTo>
                    <a:lnTo>
                      <a:pt x="31002" y="129243"/>
                    </a:lnTo>
                    <a:lnTo>
                      <a:pt x="35431" y="133538"/>
                    </a:lnTo>
                    <a:lnTo>
                      <a:pt x="39189" y="141188"/>
                    </a:lnTo>
                    <a:lnTo>
                      <a:pt x="34492" y="146422"/>
                    </a:lnTo>
                    <a:lnTo>
                      <a:pt x="37176" y="153804"/>
                    </a:lnTo>
                    <a:lnTo>
                      <a:pt x="40934" y="157025"/>
                    </a:lnTo>
                    <a:lnTo>
                      <a:pt x="41202" y="156622"/>
                    </a:lnTo>
                    <a:lnTo>
                      <a:pt x="39994" y="147898"/>
                    </a:lnTo>
                    <a:lnTo>
                      <a:pt x="48986" y="147898"/>
                    </a:lnTo>
                    <a:lnTo>
                      <a:pt x="54757" y="158635"/>
                    </a:lnTo>
                    <a:lnTo>
                      <a:pt x="53952" y="164540"/>
                    </a:lnTo>
                    <a:lnTo>
                      <a:pt x="54623" y="164943"/>
                    </a:lnTo>
                    <a:lnTo>
                      <a:pt x="56636" y="154609"/>
                    </a:lnTo>
                    <a:lnTo>
                      <a:pt x="64555" y="154877"/>
                    </a:lnTo>
                    <a:close/>
                  </a:path>
                </a:pathLst>
              </a:custGeom>
              <a:solidFill>
                <a:srgbClr val="131C6B"/>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44" name="Forme libre : forme 743">
                <a:extLst>
                  <a:ext uri="{FF2B5EF4-FFF2-40B4-BE49-F238E27FC236}">
                    <a16:creationId xmlns:a16="http://schemas.microsoft.com/office/drawing/2014/main" id="{89B97D26-9D3C-4060-9ED0-D8FC9B19636D}"/>
                  </a:ext>
                </a:extLst>
              </p:cNvPr>
              <p:cNvSpPr/>
              <p:nvPr/>
            </p:nvSpPr>
            <p:spPr>
              <a:xfrm>
                <a:off x="6482061" y="3875290"/>
                <a:ext cx="6173" cy="2415"/>
              </a:xfrm>
              <a:custGeom>
                <a:avLst/>
                <a:gdLst>
                  <a:gd name="connsiteX0" fmla="*/ 2013 w 6173"/>
                  <a:gd name="connsiteY0" fmla="*/ 1342 h 2415"/>
                  <a:gd name="connsiteX1" fmla="*/ 5234 w 6173"/>
                  <a:gd name="connsiteY1" fmla="*/ 2416 h 2415"/>
                  <a:gd name="connsiteX2" fmla="*/ 6174 w 6173"/>
                  <a:gd name="connsiteY2" fmla="*/ 805 h 2415"/>
                  <a:gd name="connsiteX3" fmla="*/ 939 w 6173"/>
                  <a:gd name="connsiteY3" fmla="*/ 403 h 2415"/>
                  <a:gd name="connsiteX4" fmla="*/ 0 w 6173"/>
                  <a:gd name="connsiteY4" fmla="*/ 0 h 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3" h="2415">
                    <a:moveTo>
                      <a:pt x="2013" y="1342"/>
                    </a:moveTo>
                    <a:lnTo>
                      <a:pt x="5234" y="2416"/>
                    </a:lnTo>
                    <a:lnTo>
                      <a:pt x="6174" y="805"/>
                    </a:lnTo>
                    <a:lnTo>
                      <a:pt x="939" y="403"/>
                    </a:lnTo>
                    <a:lnTo>
                      <a:pt x="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45" name="Forme libre : forme 744">
                <a:extLst>
                  <a:ext uri="{FF2B5EF4-FFF2-40B4-BE49-F238E27FC236}">
                    <a16:creationId xmlns:a16="http://schemas.microsoft.com/office/drawing/2014/main" id="{461DF783-75C4-4595-858E-8021504287F6}"/>
                  </a:ext>
                </a:extLst>
              </p:cNvPr>
              <p:cNvSpPr/>
              <p:nvPr/>
            </p:nvSpPr>
            <p:spPr>
              <a:xfrm>
                <a:off x="6464748" y="3875961"/>
                <a:ext cx="4965" cy="1342"/>
              </a:xfrm>
              <a:custGeom>
                <a:avLst/>
                <a:gdLst>
                  <a:gd name="connsiteX0" fmla="*/ 0 w 4965"/>
                  <a:gd name="connsiteY0" fmla="*/ 537 h 1342"/>
                  <a:gd name="connsiteX1" fmla="*/ 4160 w 4965"/>
                  <a:gd name="connsiteY1" fmla="*/ 1342 h 1342"/>
                  <a:gd name="connsiteX2" fmla="*/ 4966 w 4965"/>
                  <a:gd name="connsiteY2" fmla="*/ 0 h 1342"/>
                  <a:gd name="connsiteX3" fmla="*/ 2953 w 4965"/>
                  <a:gd name="connsiteY3" fmla="*/ 403 h 1342"/>
                </a:gdLst>
                <a:ahLst/>
                <a:cxnLst>
                  <a:cxn ang="0">
                    <a:pos x="connsiteX0" y="connsiteY0"/>
                  </a:cxn>
                  <a:cxn ang="0">
                    <a:pos x="connsiteX1" y="connsiteY1"/>
                  </a:cxn>
                  <a:cxn ang="0">
                    <a:pos x="connsiteX2" y="connsiteY2"/>
                  </a:cxn>
                  <a:cxn ang="0">
                    <a:pos x="connsiteX3" y="connsiteY3"/>
                  </a:cxn>
                </a:cxnLst>
                <a:rect l="l" t="t" r="r" b="b"/>
                <a:pathLst>
                  <a:path w="4965" h="1342">
                    <a:moveTo>
                      <a:pt x="0" y="537"/>
                    </a:moveTo>
                    <a:lnTo>
                      <a:pt x="4160" y="1342"/>
                    </a:lnTo>
                    <a:lnTo>
                      <a:pt x="4966" y="0"/>
                    </a:lnTo>
                    <a:lnTo>
                      <a:pt x="2953" y="40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5" name="Graphique 3">
              <a:extLst>
                <a:ext uri="{FF2B5EF4-FFF2-40B4-BE49-F238E27FC236}">
                  <a16:creationId xmlns:a16="http://schemas.microsoft.com/office/drawing/2014/main" id="{3CDC66C9-63AE-49EC-97B7-B9567146B6FA}"/>
                </a:ext>
              </a:extLst>
            </p:cNvPr>
            <p:cNvGrpSpPr/>
            <p:nvPr/>
          </p:nvGrpSpPr>
          <p:grpSpPr>
            <a:xfrm>
              <a:off x="3649980" y="4449168"/>
              <a:ext cx="104683" cy="108709"/>
              <a:chOff x="3649980" y="4449168"/>
              <a:chExt cx="104683" cy="108709"/>
            </a:xfrm>
            <a:solidFill>
              <a:srgbClr val="CECECE"/>
            </a:solidFill>
          </p:grpSpPr>
          <p:sp>
            <p:nvSpPr>
              <p:cNvPr id="738" name="Forme libre : forme 737">
                <a:extLst>
                  <a:ext uri="{FF2B5EF4-FFF2-40B4-BE49-F238E27FC236}">
                    <a16:creationId xmlns:a16="http://schemas.microsoft.com/office/drawing/2014/main" id="{43A0CEF8-1B17-42B2-A417-5115094B3A37}"/>
                  </a:ext>
                </a:extLst>
              </p:cNvPr>
              <p:cNvSpPr/>
              <p:nvPr/>
            </p:nvSpPr>
            <p:spPr>
              <a:xfrm>
                <a:off x="3649980" y="4449168"/>
                <a:ext cx="104683" cy="108709"/>
              </a:xfrm>
              <a:custGeom>
                <a:avLst/>
                <a:gdLst>
                  <a:gd name="connsiteX0" fmla="*/ 56368 w 104683"/>
                  <a:gd name="connsiteY0" fmla="*/ 108709 h 108709"/>
                  <a:gd name="connsiteX1" fmla="*/ 42008 w 104683"/>
                  <a:gd name="connsiteY1" fmla="*/ 103744 h 108709"/>
                  <a:gd name="connsiteX2" fmla="*/ 26037 w 104683"/>
                  <a:gd name="connsiteY2" fmla="*/ 103073 h 108709"/>
                  <a:gd name="connsiteX3" fmla="*/ 14763 w 104683"/>
                  <a:gd name="connsiteY3" fmla="*/ 98107 h 108709"/>
                  <a:gd name="connsiteX4" fmla="*/ 269 w 104683"/>
                  <a:gd name="connsiteY4" fmla="*/ 86833 h 108709"/>
                  <a:gd name="connsiteX5" fmla="*/ 1074 w 104683"/>
                  <a:gd name="connsiteY5" fmla="*/ 77707 h 108709"/>
                  <a:gd name="connsiteX6" fmla="*/ 3490 w 104683"/>
                  <a:gd name="connsiteY6" fmla="*/ 72741 h 108709"/>
                  <a:gd name="connsiteX7" fmla="*/ 0 w 104683"/>
                  <a:gd name="connsiteY7" fmla="*/ 67910 h 108709"/>
                  <a:gd name="connsiteX8" fmla="*/ 13018 w 104683"/>
                  <a:gd name="connsiteY8" fmla="*/ 44960 h 108709"/>
                  <a:gd name="connsiteX9" fmla="*/ 44021 w 104683"/>
                  <a:gd name="connsiteY9" fmla="*/ 44960 h 108709"/>
                  <a:gd name="connsiteX10" fmla="*/ 44558 w 104683"/>
                  <a:gd name="connsiteY10" fmla="*/ 39457 h 108709"/>
                  <a:gd name="connsiteX11" fmla="*/ 41068 w 104683"/>
                  <a:gd name="connsiteY11" fmla="*/ 38115 h 108709"/>
                  <a:gd name="connsiteX12" fmla="*/ 38250 w 104683"/>
                  <a:gd name="connsiteY12" fmla="*/ 32344 h 108709"/>
                  <a:gd name="connsiteX13" fmla="*/ 29526 w 104683"/>
                  <a:gd name="connsiteY13" fmla="*/ 26708 h 108709"/>
                  <a:gd name="connsiteX14" fmla="*/ 16508 w 104683"/>
                  <a:gd name="connsiteY14" fmla="*/ 14629 h 108709"/>
                  <a:gd name="connsiteX15" fmla="*/ 30734 w 104683"/>
                  <a:gd name="connsiteY15" fmla="*/ 14629 h 108709"/>
                  <a:gd name="connsiteX16" fmla="*/ 30734 w 104683"/>
                  <a:gd name="connsiteY16" fmla="*/ 0 h 108709"/>
                  <a:gd name="connsiteX17" fmla="*/ 55697 w 104683"/>
                  <a:gd name="connsiteY17" fmla="*/ 0 h 108709"/>
                  <a:gd name="connsiteX18" fmla="*/ 80525 w 104683"/>
                  <a:gd name="connsiteY18" fmla="*/ 268 h 108709"/>
                  <a:gd name="connsiteX19" fmla="*/ 80257 w 104683"/>
                  <a:gd name="connsiteY19" fmla="*/ 22547 h 108709"/>
                  <a:gd name="connsiteX20" fmla="*/ 78512 w 104683"/>
                  <a:gd name="connsiteY20" fmla="*/ 49657 h 108709"/>
                  <a:gd name="connsiteX21" fmla="*/ 84284 w 104683"/>
                  <a:gd name="connsiteY21" fmla="*/ 49657 h 108709"/>
                  <a:gd name="connsiteX22" fmla="*/ 91128 w 104683"/>
                  <a:gd name="connsiteY22" fmla="*/ 53549 h 108709"/>
                  <a:gd name="connsiteX23" fmla="*/ 93141 w 104683"/>
                  <a:gd name="connsiteY23" fmla="*/ 49792 h 108709"/>
                  <a:gd name="connsiteX24" fmla="*/ 104683 w 104683"/>
                  <a:gd name="connsiteY24" fmla="*/ 55026 h 108709"/>
                  <a:gd name="connsiteX25" fmla="*/ 91262 w 104683"/>
                  <a:gd name="connsiteY25" fmla="*/ 66836 h 108709"/>
                  <a:gd name="connsiteX26" fmla="*/ 79855 w 104683"/>
                  <a:gd name="connsiteY26" fmla="*/ 73815 h 108709"/>
                  <a:gd name="connsiteX27" fmla="*/ 78647 w 104683"/>
                  <a:gd name="connsiteY27" fmla="*/ 77304 h 108709"/>
                  <a:gd name="connsiteX28" fmla="*/ 80660 w 104683"/>
                  <a:gd name="connsiteY28" fmla="*/ 82673 h 108709"/>
                  <a:gd name="connsiteX29" fmla="*/ 74486 w 104683"/>
                  <a:gd name="connsiteY29" fmla="*/ 90591 h 108709"/>
                  <a:gd name="connsiteX30" fmla="*/ 70192 w 104683"/>
                  <a:gd name="connsiteY30" fmla="*/ 91665 h 108709"/>
                  <a:gd name="connsiteX31" fmla="*/ 71265 w 104683"/>
                  <a:gd name="connsiteY31" fmla="*/ 94081 h 108709"/>
                  <a:gd name="connsiteX32" fmla="*/ 65226 w 104683"/>
                  <a:gd name="connsiteY32" fmla="*/ 97838 h 108709"/>
                  <a:gd name="connsiteX33" fmla="*/ 57576 w 104683"/>
                  <a:gd name="connsiteY33" fmla="*/ 103609 h 10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4683" h="108709">
                    <a:moveTo>
                      <a:pt x="56368" y="108709"/>
                    </a:moveTo>
                    <a:lnTo>
                      <a:pt x="42008" y="103744"/>
                    </a:lnTo>
                    <a:lnTo>
                      <a:pt x="26037" y="103073"/>
                    </a:lnTo>
                    <a:lnTo>
                      <a:pt x="14763" y="98107"/>
                    </a:lnTo>
                    <a:lnTo>
                      <a:pt x="269" y="86833"/>
                    </a:lnTo>
                    <a:lnTo>
                      <a:pt x="1074" y="77707"/>
                    </a:lnTo>
                    <a:lnTo>
                      <a:pt x="3490" y="72741"/>
                    </a:lnTo>
                    <a:lnTo>
                      <a:pt x="0" y="67910"/>
                    </a:lnTo>
                    <a:lnTo>
                      <a:pt x="13018" y="44960"/>
                    </a:lnTo>
                    <a:lnTo>
                      <a:pt x="44021" y="44960"/>
                    </a:lnTo>
                    <a:lnTo>
                      <a:pt x="44558" y="39457"/>
                    </a:lnTo>
                    <a:lnTo>
                      <a:pt x="41068" y="38115"/>
                    </a:lnTo>
                    <a:lnTo>
                      <a:pt x="38250" y="32344"/>
                    </a:lnTo>
                    <a:lnTo>
                      <a:pt x="29526" y="26708"/>
                    </a:lnTo>
                    <a:lnTo>
                      <a:pt x="16508" y="14629"/>
                    </a:lnTo>
                    <a:lnTo>
                      <a:pt x="30734" y="14629"/>
                    </a:lnTo>
                    <a:lnTo>
                      <a:pt x="30734" y="0"/>
                    </a:lnTo>
                    <a:lnTo>
                      <a:pt x="55697" y="0"/>
                    </a:lnTo>
                    <a:lnTo>
                      <a:pt x="80525" y="268"/>
                    </a:lnTo>
                    <a:lnTo>
                      <a:pt x="80257" y="22547"/>
                    </a:lnTo>
                    <a:lnTo>
                      <a:pt x="78512" y="49657"/>
                    </a:lnTo>
                    <a:lnTo>
                      <a:pt x="84284" y="49657"/>
                    </a:lnTo>
                    <a:lnTo>
                      <a:pt x="91128" y="53549"/>
                    </a:lnTo>
                    <a:lnTo>
                      <a:pt x="93141" y="49792"/>
                    </a:lnTo>
                    <a:lnTo>
                      <a:pt x="104683" y="55026"/>
                    </a:lnTo>
                    <a:lnTo>
                      <a:pt x="91262" y="66836"/>
                    </a:lnTo>
                    <a:lnTo>
                      <a:pt x="79855" y="73815"/>
                    </a:lnTo>
                    <a:lnTo>
                      <a:pt x="78647" y="77304"/>
                    </a:lnTo>
                    <a:lnTo>
                      <a:pt x="80660" y="82673"/>
                    </a:lnTo>
                    <a:lnTo>
                      <a:pt x="74486" y="90591"/>
                    </a:lnTo>
                    <a:lnTo>
                      <a:pt x="70192" y="91665"/>
                    </a:lnTo>
                    <a:lnTo>
                      <a:pt x="71265" y="94081"/>
                    </a:lnTo>
                    <a:lnTo>
                      <a:pt x="65226" y="97838"/>
                    </a:lnTo>
                    <a:lnTo>
                      <a:pt x="57576" y="10360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39" name="Forme libre : forme 738">
                <a:extLst>
                  <a:ext uri="{FF2B5EF4-FFF2-40B4-BE49-F238E27FC236}">
                    <a16:creationId xmlns:a16="http://schemas.microsoft.com/office/drawing/2014/main" id="{388FE0C9-AAB0-4B1E-A2B9-CAC028DE9A90}"/>
                  </a:ext>
                </a:extLst>
              </p:cNvPr>
              <p:cNvSpPr/>
              <p:nvPr/>
            </p:nvSpPr>
            <p:spPr>
              <a:xfrm>
                <a:off x="3654275" y="4453060"/>
                <a:ext cx="93409" cy="99851"/>
              </a:xfrm>
              <a:custGeom>
                <a:avLst/>
                <a:gdLst>
                  <a:gd name="connsiteX0" fmla="*/ 22950 w 93409"/>
                  <a:gd name="connsiteY0" fmla="*/ 95557 h 99851"/>
                  <a:gd name="connsiteX1" fmla="*/ 38652 w 93409"/>
                  <a:gd name="connsiteY1" fmla="*/ 96094 h 99851"/>
                  <a:gd name="connsiteX2" fmla="*/ 49255 w 93409"/>
                  <a:gd name="connsiteY2" fmla="*/ 99852 h 99851"/>
                  <a:gd name="connsiteX3" fmla="*/ 49792 w 93409"/>
                  <a:gd name="connsiteY3" fmla="*/ 97570 h 99851"/>
                  <a:gd name="connsiteX4" fmla="*/ 58784 w 93409"/>
                  <a:gd name="connsiteY4" fmla="*/ 90725 h 99851"/>
                  <a:gd name="connsiteX5" fmla="*/ 62139 w 93409"/>
                  <a:gd name="connsiteY5" fmla="*/ 88712 h 99851"/>
                  <a:gd name="connsiteX6" fmla="*/ 60528 w 93409"/>
                  <a:gd name="connsiteY6" fmla="*/ 85223 h 99851"/>
                  <a:gd name="connsiteX7" fmla="*/ 67910 w 93409"/>
                  <a:gd name="connsiteY7" fmla="*/ 83210 h 99851"/>
                  <a:gd name="connsiteX8" fmla="*/ 71936 w 93409"/>
                  <a:gd name="connsiteY8" fmla="*/ 78110 h 99851"/>
                  <a:gd name="connsiteX9" fmla="*/ 70192 w 93409"/>
                  <a:gd name="connsiteY9" fmla="*/ 73547 h 99851"/>
                  <a:gd name="connsiteX10" fmla="*/ 72473 w 93409"/>
                  <a:gd name="connsiteY10" fmla="*/ 67373 h 99851"/>
                  <a:gd name="connsiteX11" fmla="*/ 84686 w 93409"/>
                  <a:gd name="connsiteY11" fmla="*/ 59857 h 99851"/>
                  <a:gd name="connsiteX12" fmla="*/ 93410 w 93409"/>
                  <a:gd name="connsiteY12" fmla="*/ 52207 h 99851"/>
                  <a:gd name="connsiteX13" fmla="*/ 90591 w 93409"/>
                  <a:gd name="connsiteY13" fmla="*/ 50865 h 99851"/>
                  <a:gd name="connsiteX14" fmla="*/ 88310 w 93409"/>
                  <a:gd name="connsiteY14" fmla="*/ 54892 h 99851"/>
                  <a:gd name="connsiteX15" fmla="*/ 78915 w 93409"/>
                  <a:gd name="connsiteY15" fmla="*/ 49523 h 99851"/>
                  <a:gd name="connsiteX16" fmla="*/ 70057 w 93409"/>
                  <a:gd name="connsiteY16" fmla="*/ 49523 h 99851"/>
                  <a:gd name="connsiteX17" fmla="*/ 72205 w 93409"/>
                  <a:gd name="connsiteY17" fmla="*/ 18521 h 99851"/>
                  <a:gd name="connsiteX18" fmla="*/ 72339 w 93409"/>
                  <a:gd name="connsiteY18" fmla="*/ 268 h 99851"/>
                  <a:gd name="connsiteX19" fmla="*/ 51402 w 93409"/>
                  <a:gd name="connsiteY19" fmla="*/ 0 h 99851"/>
                  <a:gd name="connsiteX20" fmla="*/ 30197 w 93409"/>
                  <a:gd name="connsiteY20" fmla="*/ 0 h 99851"/>
                  <a:gd name="connsiteX21" fmla="*/ 30197 w 93409"/>
                  <a:gd name="connsiteY21" fmla="*/ 14495 h 99851"/>
                  <a:gd name="connsiteX22" fmla="*/ 21876 w 93409"/>
                  <a:gd name="connsiteY22" fmla="*/ 14495 h 99851"/>
                  <a:gd name="connsiteX23" fmla="*/ 27647 w 93409"/>
                  <a:gd name="connsiteY23" fmla="*/ 19863 h 99851"/>
                  <a:gd name="connsiteX24" fmla="*/ 36908 w 93409"/>
                  <a:gd name="connsiteY24" fmla="*/ 25902 h 99851"/>
                  <a:gd name="connsiteX25" fmla="*/ 39592 w 93409"/>
                  <a:gd name="connsiteY25" fmla="*/ 31271 h 99851"/>
                  <a:gd name="connsiteX26" fmla="*/ 44289 w 93409"/>
                  <a:gd name="connsiteY26" fmla="*/ 33015 h 99851"/>
                  <a:gd name="connsiteX27" fmla="*/ 43350 w 93409"/>
                  <a:gd name="connsiteY27" fmla="*/ 44826 h 99851"/>
                  <a:gd name="connsiteX28" fmla="*/ 11005 w 93409"/>
                  <a:gd name="connsiteY28" fmla="*/ 44960 h 99851"/>
                  <a:gd name="connsiteX29" fmla="*/ 269 w 93409"/>
                  <a:gd name="connsiteY29" fmla="*/ 63749 h 99851"/>
                  <a:gd name="connsiteX30" fmla="*/ 3624 w 93409"/>
                  <a:gd name="connsiteY30" fmla="*/ 68447 h 99851"/>
                  <a:gd name="connsiteX31" fmla="*/ 403 w 93409"/>
                  <a:gd name="connsiteY31" fmla="*/ 75157 h 99851"/>
                  <a:gd name="connsiteX32" fmla="*/ 0 w 93409"/>
                  <a:gd name="connsiteY32" fmla="*/ 81197 h 99851"/>
                  <a:gd name="connsiteX33" fmla="*/ 12481 w 93409"/>
                  <a:gd name="connsiteY33" fmla="*/ 90994 h 9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409" h="99851">
                    <a:moveTo>
                      <a:pt x="22950" y="95557"/>
                    </a:moveTo>
                    <a:lnTo>
                      <a:pt x="38652" y="96094"/>
                    </a:lnTo>
                    <a:lnTo>
                      <a:pt x="49255" y="99852"/>
                    </a:lnTo>
                    <a:lnTo>
                      <a:pt x="49792" y="97570"/>
                    </a:lnTo>
                    <a:lnTo>
                      <a:pt x="58784" y="90725"/>
                    </a:lnTo>
                    <a:lnTo>
                      <a:pt x="62139" y="88712"/>
                    </a:lnTo>
                    <a:lnTo>
                      <a:pt x="60528" y="85223"/>
                    </a:lnTo>
                    <a:lnTo>
                      <a:pt x="67910" y="83210"/>
                    </a:lnTo>
                    <a:lnTo>
                      <a:pt x="71936" y="78110"/>
                    </a:lnTo>
                    <a:lnTo>
                      <a:pt x="70192" y="73547"/>
                    </a:lnTo>
                    <a:lnTo>
                      <a:pt x="72473" y="67373"/>
                    </a:lnTo>
                    <a:lnTo>
                      <a:pt x="84686" y="59857"/>
                    </a:lnTo>
                    <a:lnTo>
                      <a:pt x="93410" y="52207"/>
                    </a:lnTo>
                    <a:lnTo>
                      <a:pt x="90591" y="50865"/>
                    </a:lnTo>
                    <a:lnTo>
                      <a:pt x="88310" y="54892"/>
                    </a:lnTo>
                    <a:lnTo>
                      <a:pt x="78915" y="49523"/>
                    </a:lnTo>
                    <a:lnTo>
                      <a:pt x="70057" y="49523"/>
                    </a:lnTo>
                    <a:lnTo>
                      <a:pt x="72205" y="18521"/>
                    </a:lnTo>
                    <a:lnTo>
                      <a:pt x="72339" y="268"/>
                    </a:lnTo>
                    <a:lnTo>
                      <a:pt x="51402" y="0"/>
                    </a:lnTo>
                    <a:lnTo>
                      <a:pt x="30197" y="0"/>
                    </a:lnTo>
                    <a:lnTo>
                      <a:pt x="30197" y="14495"/>
                    </a:lnTo>
                    <a:lnTo>
                      <a:pt x="21876" y="14495"/>
                    </a:lnTo>
                    <a:lnTo>
                      <a:pt x="27647" y="19863"/>
                    </a:lnTo>
                    <a:lnTo>
                      <a:pt x="36908" y="25902"/>
                    </a:lnTo>
                    <a:lnTo>
                      <a:pt x="39592" y="31271"/>
                    </a:lnTo>
                    <a:lnTo>
                      <a:pt x="44289" y="33015"/>
                    </a:lnTo>
                    <a:lnTo>
                      <a:pt x="43350" y="44826"/>
                    </a:lnTo>
                    <a:lnTo>
                      <a:pt x="11005" y="44960"/>
                    </a:lnTo>
                    <a:lnTo>
                      <a:pt x="269" y="63749"/>
                    </a:lnTo>
                    <a:lnTo>
                      <a:pt x="3624" y="68447"/>
                    </a:lnTo>
                    <a:lnTo>
                      <a:pt x="403" y="75157"/>
                    </a:lnTo>
                    <a:lnTo>
                      <a:pt x="0" y="81197"/>
                    </a:lnTo>
                    <a:lnTo>
                      <a:pt x="12481" y="9099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6" name="Graphique 3">
              <a:extLst>
                <a:ext uri="{FF2B5EF4-FFF2-40B4-BE49-F238E27FC236}">
                  <a16:creationId xmlns:a16="http://schemas.microsoft.com/office/drawing/2014/main" id="{BF448F68-D341-4549-9704-B47522C0C4A8}"/>
                </a:ext>
              </a:extLst>
            </p:cNvPr>
            <p:cNvGrpSpPr/>
            <p:nvPr/>
          </p:nvGrpSpPr>
          <p:grpSpPr>
            <a:xfrm>
              <a:off x="5519111" y="4581498"/>
              <a:ext cx="78109" cy="44423"/>
              <a:chOff x="5519111" y="4581498"/>
              <a:chExt cx="78109" cy="44423"/>
            </a:xfrm>
            <a:solidFill>
              <a:srgbClr val="CECECE"/>
            </a:solidFill>
          </p:grpSpPr>
          <p:sp>
            <p:nvSpPr>
              <p:cNvPr id="736" name="Forme libre : forme 735">
                <a:extLst>
                  <a:ext uri="{FF2B5EF4-FFF2-40B4-BE49-F238E27FC236}">
                    <a16:creationId xmlns:a16="http://schemas.microsoft.com/office/drawing/2014/main" id="{059A6D76-AD34-4F90-B575-8C10A63B0E8E}"/>
                  </a:ext>
                </a:extLst>
              </p:cNvPr>
              <p:cNvSpPr/>
              <p:nvPr/>
            </p:nvSpPr>
            <p:spPr>
              <a:xfrm>
                <a:off x="5519111" y="4581498"/>
                <a:ext cx="78109" cy="44423"/>
              </a:xfrm>
              <a:custGeom>
                <a:avLst/>
                <a:gdLst>
                  <a:gd name="connsiteX0" fmla="*/ 40934 w 78109"/>
                  <a:gd name="connsiteY0" fmla="*/ 44423 h 44423"/>
                  <a:gd name="connsiteX1" fmla="*/ 26573 w 78109"/>
                  <a:gd name="connsiteY1" fmla="*/ 33015 h 44423"/>
                  <a:gd name="connsiteX2" fmla="*/ 15971 w 78109"/>
                  <a:gd name="connsiteY2" fmla="*/ 31405 h 44423"/>
                  <a:gd name="connsiteX3" fmla="*/ 9394 w 78109"/>
                  <a:gd name="connsiteY3" fmla="*/ 23218 h 44423"/>
                  <a:gd name="connsiteX4" fmla="*/ 9529 w 78109"/>
                  <a:gd name="connsiteY4" fmla="*/ 19729 h 44423"/>
                  <a:gd name="connsiteX5" fmla="*/ 2281 w 78109"/>
                  <a:gd name="connsiteY5" fmla="*/ 14629 h 44423"/>
                  <a:gd name="connsiteX6" fmla="*/ 0 w 78109"/>
                  <a:gd name="connsiteY6" fmla="*/ 6845 h 44423"/>
                  <a:gd name="connsiteX7" fmla="*/ 15300 w 78109"/>
                  <a:gd name="connsiteY7" fmla="*/ 2013 h 44423"/>
                  <a:gd name="connsiteX8" fmla="*/ 23352 w 78109"/>
                  <a:gd name="connsiteY8" fmla="*/ 2684 h 44423"/>
                  <a:gd name="connsiteX9" fmla="*/ 29928 w 78109"/>
                  <a:gd name="connsiteY9" fmla="*/ 0 h 44423"/>
                  <a:gd name="connsiteX10" fmla="*/ 30331 w 78109"/>
                  <a:gd name="connsiteY10" fmla="*/ 0 h 44423"/>
                  <a:gd name="connsiteX11" fmla="*/ 78110 w 78109"/>
                  <a:gd name="connsiteY11" fmla="*/ 1074 h 44423"/>
                  <a:gd name="connsiteX12" fmla="*/ 77439 w 78109"/>
                  <a:gd name="connsiteY12" fmla="*/ 12347 h 44423"/>
                  <a:gd name="connsiteX13" fmla="*/ 75023 w 78109"/>
                  <a:gd name="connsiteY13" fmla="*/ 14763 h 44423"/>
                  <a:gd name="connsiteX14" fmla="*/ 77170 w 78109"/>
                  <a:gd name="connsiteY14" fmla="*/ 23084 h 44423"/>
                  <a:gd name="connsiteX15" fmla="*/ 71802 w 78109"/>
                  <a:gd name="connsiteY15" fmla="*/ 27647 h 44423"/>
                  <a:gd name="connsiteX16" fmla="*/ 66165 w 78109"/>
                  <a:gd name="connsiteY16" fmla="*/ 27647 h 44423"/>
                  <a:gd name="connsiteX17" fmla="*/ 59723 w 78109"/>
                  <a:gd name="connsiteY17" fmla="*/ 31942 h 44423"/>
                  <a:gd name="connsiteX18" fmla="*/ 52476 w 78109"/>
                  <a:gd name="connsiteY18" fmla="*/ 31539 h 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109" h="44423">
                    <a:moveTo>
                      <a:pt x="40934" y="44423"/>
                    </a:moveTo>
                    <a:lnTo>
                      <a:pt x="26573" y="33015"/>
                    </a:lnTo>
                    <a:lnTo>
                      <a:pt x="15971" y="31405"/>
                    </a:lnTo>
                    <a:lnTo>
                      <a:pt x="9394" y="23218"/>
                    </a:lnTo>
                    <a:lnTo>
                      <a:pt x="9529" y="19729"/>
                    </a:lnTo>
                    <a:lnTo>
                      <a:pt x="2281" y="14629"/>
                    </a:lnTo>
                    <a:lnTo>
                      <a:pt x="0" y="6845"/>
                    </a:lnTo>
                    <a:lnTo>
                      <a:pt x="15300" y="2013"/>
                    </a:lnTo>
                    <a:lnTo>
                      <a:pt x="23352" y="2684"/>
                    </a:lnTo>
                    <a:lnTo>
                      <a:pt x="29928" y="0"/>
                    </a:lnTo>
                    <a:lnTo>
                      <a:pt x="30331" y="0"/>
                    </a:lnTo>
                    <a:lnTo>
                      <a:pt x="78110" y="1074"/>
                    </a:lnTo>
                    <a:lnTo>
                      <a:pt x="77439" y="12347"/>
                    </a:lnTo>
                    <a:lnTo>
                      <a:pt x="75023" y="14763"/>
                    </a:lnTo>
                    <a:lnTo>
                      <a:pt x="77170" y="23084"/>
                    </a:lnTo>
                    <a:lnTo>
                      <a:pt x="71802" y="27647"/>
                    </a:lnTo>
                    <a:lnTo>
                      <a:pt x="66165" y="27647"/>
                    </a:lnTo>
                    <a:lnTo>
                      <a:pt x="59723" y="31942"/>
                    </a:lnTo>
                    <a:lnTo>
                      <a:pt x="52476" y="3153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37" name="Forme libre : forme 736">
                <a:extLst>
                  <a:ext uri="{FF2B5EF4-FFF2-40B4-BE49-F238E27FC236}">
                    <a16:creationId xmlns:a16="http://schemas.microsoft.com/office/drawing/2014/main" id="{67CD127B-B988-4BC6-A805-7F8D17E716FA}"/>
                  </a:ext>
                </a:extLst>
              </p:cNvPr>
              <p:cNvSpPr/>
              <p:nvPr/>
            </p:nvSpPr>
            <p:spPr>
              <a:xfrm>
                <a:off x="5523808" y="4585256"/>
                <a:ext cx="69385" cy="35431"/>
              </a:xfrm>
              <a:custGeom>
                <a:avLst/>
                <a:gdLst>
                  <a:gd name="connsiteX0" fmla="*/ 13287 w 69385"/>
                  <a:gd name="connsiteY0" fmla="*/ 24158 h 35431"/>
                  <a:gd name="connsiteX1" fmla="*/ 23487 w 69385"/>
                  <a:gd name="connsiteY1" fmla="*/ 25634 h 35431"/>
                  <a:gd name="connsiteX2" fmla="*/ 35700 w 69385"/>
                  <a:gd name="connsiteY2" fmla="*/ 35431 h 35431"/>
                  <a:gd name="connsiteX3" fmla="*/ 46168 w 69385"/>
                  <a:gd name="connsiteY3" fmla="*/ 23889 h 35431"/>
                  <a:gd name="connsiteX4" fmla="*/ 53952 w 69385"/>
                  <a:gd name="connsiteY4" fmla="*/ 24292 h 35431"/>
                  <a:gd name="connsiteX5" fmla="*/ 60394 w 69385"/>
                  <a:gd name="connsiteY5" fmla="*/ 20131 h 35431"/>
                  <a:gd name="connsiteX6" fmla="*/ 65628 w 69385"/>
                  <a:gd name="connsiteY6" fmla="*/ 20131 h 35431"/>
                  <a:gd name="connsiteX7" fmla="*/ 68178 w 69385"/>
                  <a:gd name="connsiteY7" fmla="*/ 17984 h 35431"/>
                  <a:gd name="connsiteX8" fmla="*/ 66031 w 69385"/>
                  <a:gd name="connsiteY8" fmla="*/ 9797 h 35431"/>
                  <a:gd name="connsiteX9" fmla="*/ 68983 w 69385"/>
                  <a:gd name="connsiteY9" fmla="*/ 6845 h 35431"/>
                  <a:gd name="connsiteX10" fmla="*/ 69386 w 69385"/>
                  <a:gd name="connsiteY10" fmla="*/ 1074 h 35431"/>
                  <a:gd name="connsiteX11" fmla="*/ 26037 w 69385"/>
                  <a:gd name="connsiteY11" fmla="*/ 0 h 35431"/>
                  <a:gd name="connsiteX12" fmla="*/ 19326 w 69385"/>
                  <a:gd name="connsiteY12" fmla="*/ 2953 h 35431"/>
                  <a:gd name="connsiteX13" fmla="*/ 11005 w 69385"/>
                  <a:gd name="connsiteY13" fmla="*/ 2147 h 35431"/>
                  <a:gd name="connsiteX14" fmla="*/ 0 w 69385"/>
                  <a:gd name="connsiteY14" fmla="*/ 5503 h 35431"/>
                  <a:gd name="connsiteX15" fmla="*/ 939 w 69385"/>
                  <a:gd name="connsiteY15" fmla="*/ 8455 h 35431"/>
                  <a:gd name="connsiteX16" fmla="*/ 8724 w 69385"/>
                  <a:gd name="connsiteY16" fmla="*/ 13958 h 35431"/>
                  <a:gd name="connsiteX17" fmla="*/ 8589 w 69385"/>
                  <a:gd name="connsiteY17" fmla="*/ 18118 h 3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385" h="35431">
                    <a:moveTo>
                      <a:pt x="13287" y="24158"/>
                    </a:moveTo>
                    <a:lnTo>
                      <a:pt x="23487" y="25634"/>
                    </a:lnTo>
                    <a:lnTo>
                      <a:pt x="35700" y="35431"/>
                    </a:lnTo>
                    <a:lnTo>
                      <a:pt x="46168" y="23889"/>
                    </a:lnTo>
                    <a:lnTo>
                      <a:pt x="53952" y="24292"/>
                    </a:lnTo>
                    <a:lnTo>
                      <a:pt x="60394" y="20131"/>
                    </a:lnTo>
                    <a:lnTo>
                      <a:pt x="65628" y="20131"/>
                    </a:lnTo>
                    <a:lnTo>
                      <a:pt x="68178" y="17984"/>
                    </a:lnTo>
                    <a:lnTo>
                      <a:pt x="66031" y="9797"/>
                    </a:lnTo>
                    <a:lnTo>
                      <a:pt x="68983" y="6845"/>
                    </a:lnTo>
                    <a:lnTo>
                      <a:pt x="69386" y="1074"/>
                    </a:lnTo>
                    <a:lnTo>
                      <a:pt x="26037" y="0"/>
                    </a:lnTo>
                    <a:lnTo>
                      <a:pt x="19326" y="2953"/>
                    </a:lnTo>
                    <a:lnTo>
                      <a:pt x="11005" y="2147"/>
                    </a:lnTo>
                    <a:lnTo>
                      <a:pt x="0" y="5503"/>
                    </a:lnTo>
                    <a:lnTo>
                      <a:pt x="939" y="8455"/>
                    </a:lnTo>
                    <a:lnTo>
                      <a:pt x="8724" y="13958"/>
                    </a:lnTo>
                    <a:lnTo>
                      <a:pt x="8589" y="181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7" name="Graphique 3">
              <a:extLst>
                <a:ext uri="{FF2B5EF4-FFF2-40B4-BE49-F238E27FC236}">
                  <a16:creationId xmlns:a16="http://schemas.microsoft.com/office/drawing/2014/main" id="{AC641CFF-E3DB-4E6C-898C-C96CB632A2EA}"/>
                </a:ext>
              </a:extLst>
            </p:cNvPr>
            <p:cNvGrpSpPr/>
            <p:nvPr/>
          </p:nvGrpSpPr>
          <p:grpSpPr>
            <a:xfrm>
              <a:off x="4412154" y="4687658"/>
              <a:ext cx="126425" cy="179571"/>
              <a:chOff x="4412154" y="4687658"/>
              <a:chExt cx="126425" cy="179571"/>
            </a:xfrm>
            <a:solidFill>
              <a:srgbClr val="CECECE"/>
            </a:solidFill>
          </p:grpSpPr>
          <p:sp>
            <p:nvSpPr>
              <p:cNvPr id="734" name="Forme libre : forme 733">
                <a:extLst>
                  <a:ext uri="{FF2B5EF4-FFF2-40B4-BE49-F238E27FC236}">
                    <a16:creationId xmlns:a16="http://schemas.microsoft.com/office/drawing/2014/main" id="{BD585CF9-B04D-4136-BD14-99CCCFAC7020}"/>
                  </a:ext>
                </a:extLst>
              </p:cNvPr>
              <p:cNvSpPr/>
              <p:nvPr/>
            </p:nvSpPr>
            <p:spPr>
              <a:xfrm>
                <a:off x="4412154" y="4687658"/>
                <a:ext cx="126425" cy="179571"/>
              </a:xfrm>
              <a:custGeom>
                <a:avLst/>
                <a:gdLst>
                  <a:gd name="connsiteX0" fmla="*/ 74620 w 126425"/>
                  <a:gd name="connsiteY0" fmla="*/ 179572 h 179571"/>
                  <a:gd name="connsiteX1" fmla="*/ 60663 w 126425"/>
                  <a:gd name="connsiteY1" fmla="*/ 178095 h 179571"/>
                  <a:gd name="connsiteX2" fmla="*/ 60260 w 126425"/>
                  <a:gd name="connsiteY2" fmla="*/ 177827 h 179571"/>
                  <a:gd name="connsiteX3" fmla="*/ 44423 w 126425"/>
                  <a:gd name="connsiteY3" fmla="*/ 165882 h 179571"/>
                  <a:gd name="connsiteX4" fmla="*/ 42544 w 126425"/>
                  <a:gd name="connsiteY4" fmla="*/ 153938 h 179571"/>
                  <a:gd name="connsiteX5" fmla="*/ 36102 w 126425"/>
                  <a:gd name="connsiteY5" fmla="*/ 141188 h 179571"/>
                  <a:gd name="connsiteX6" fmla="*/ 40531 w 126425"/>
                  <a:gd name="connsiteY6" fmla="*/ 118775 h 179571"/>
                  <a:gd name="connsiteX7" fmla="*/ 46571 w 126425"/>
                  <a:gd name="connsiteY7" fmla="*/ 110991 h 179571"/>
                  <a:gd name="connsiteX8" fmla="*/ 41739 w 126425"/>
                  <a:gd name="connsiteY8" fmla="*/ 101328 h 179571"/>
                  <a:gd name="connsiteX9" fmla="*/ 32344 w 126425"/>
                  <a:gd name="connsiteY9" fmla="*/ 97167 h 179571"/>
                  <a:gd name="connsiteX10" fmla="*/ 35834 w 126425"/>
                  <a:gd name="connsiteY10" fmla="*/ 85894 h 179571"/>
                  <a:gd name="connsiteX11" fmla="*/ 31405 w 126425"/>
                  <a:gd name="connsiteY11" fmla="*/ 81599 h 179571"/>
                  <a:gd name="connsiteX12" fmla="*/ 18387 w 126425"/>
                  <a:gd name="connsiteY12" fmla="*/ 82673 h 179571"/>
                  <a:gd name="connsiteX13" fmla="*/ 0 w 126425"/>
                  <a:gd name="connsiteY13" fmla="*/ 61870 h 179571"/>
                  <a:gd name="connsiteX14" fmla="*/ 7382 w 126425"/>
                  <a:gd name="connsiteY14" fmla="*/ 54489 h 179571"/>
                  <a:gd name="connsiteX15" fmla="*/ 6710 w 126425"/>
                  <a:gd name="connsiteY15" fmla="*/ 42276 h 179571"/>
                  <a:gd name="connsiteX16" fmla="*/ 23218 w 126425"/>
                  <a:gd name="connsiteY16" fmla="*/ 37981 h 179571"/>
                  <a:gd name="connsiteX17" fmla="*/ 27244 w 126425"/>
                  <a:gd name="connsiteY17" fmla="*/ 34894 h 179571"/>
                  <a:gd name="connsiteX18" fmla="*/ 19594 w 126425"/>
                  <a:gd name="connsiteY18" fmla="*/ 26439 h 179571"/>
                  <a:gd name="connsiteX19" fmla="*/ 22144 w 126425"/>
                  <a:gd name="connsiteY19" fmla="*/ 15702 h 179571"/>
                  <a:gd name="connsiteX20" fmla="*/ 43215 w 126425"/>
                  <a:gd name="connsiteY20" fmla="*/ 0 h 179571"/>
                  <a:gd name="connsiteX21" fmla="*/ 61065 w 126425"/>
                  <a:gd name="connsiteY21" fmla="*/ 10066 h 179571"/>
                  <a:gd name="connsiteX22" fmla="*/ 76902 w 126425"/>
                  <a:gd name="connsiteY22" fmla="*/ 26708 h 179571"/>
                  <a:gd name="connsiteX23" fmla="*/ 77439 w 126425"/>
                  <a:gd name="connsiteY23" fmla="*/ 38518 h 179571"/>
                  <a:gd name="connsiteX24" fmla="*/ 85760 w 126425"/>
                  <a:gd name="connsiteY24" fmla="*/ 39055 h 179571"/>
                  <a:gd name="connsiteX25" fmla="*/ 110052 w 126425"/>
                  <a:gd name="connsiteY25" fmla="*/ 60931 h 179571"/>
                  <a:gd name="connsiteX26" fmla="*/ 105757 w 126425"/>
                  <a:gd name="connsiteY26" fmla="*/ 85223 h 179571"/>
                  <a:gd name="connsiteX27" fmla="*/ 91262 w 126425"/>
                  <a:gd name="connsiteY27" fmla="*/ 91396 h 179571"/>
                  <a:gd name="connsiteX28" fmla="*/ 92336 w 126425"/>
                  <a:gd name="connsiteY28" fmla="*/ 96094 h 179571"/>
                  <a:gd name="connsiteX29" fmla="*/ 87907 w 126425"/>
                  <a:gd name="connsiteY29" fmla="*/ 108575 h 179571"/>
                  <a:gd name="connsiteX30" fmla="*/ 97839 w 126425"/>
                  <a:gd name="connsiteY30" fmla="*/ 124814 h 179571"/>
                  <a:gd name="connsiteX31" fmla="*/ 106159 w 126425"/>
                  <a:gd name="connsiteY31" fmla="*/ 124814 h 179571"/>
                  <a:gd name="connsiteX32" fmla="*/ 109649 w 126425"/>
                  <a:gd name="connsiteY32" fmla="*/ 139846 h 179571"/>
                  <a:gd name="connsiteX33" fmla="*/ 126425 w 126425"/>
                  <a:gd name="connsiteY33" fmla="*/ 163332 h 179571"/>
                  <a:gd name="connsiteX34" fmla="*/ 117030 w 126425"/>
                  <a:gd name="connsiteY34" fmla="*/ 164809 h 179571"/>
                  <a:gd name="connsiteX35" fmla="*/ 116762 w 126425"/>
                  <a:gd name="connsiteY35" fmla="*/ 164675 h 179571"/>
                  <a:gd name="connsiteX36" fmla="*/ 103878 w 126425"/>
                  <a:gd name="connsiteY36" fmla="*/ 162796 h 179571"/>
                  <a:gd name="connsiteX37" fmla="*/ 95959 w 126425"/>
                  <a:gd name="connsiteY37" fmla="*/ 169103 h 179571"/>
                  <a:gd name="connsiteX38" fmla="*/ 84820 w 126425"/>
                  <a:gd name="connsiteY38" fmla="*/ 173398 h 179571"/>
                  <a:gd name="connsiteX39" fmla="*/ 77573 w 126425"/>
                  <a:gd name="connsiteY39" fmla="*/ 174472 h 1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6425" h="179571">
                    <a:moveTo>
                      <a:pt x="74620" y="179572"/>
                    </a:moveTo>
                    <a:lnTo>
                      <a:pt x="60663" y="178095"/>
                    </a:lnTo>
                    <a:lnTo>
                      <a:pt x="60260" y="177827"/>
                    </a:lnTo>
                    <a:lnTo>
                      <a:pt x="44423" y="165882"/>
                    </a:lnTo>
                    <a:lnTo>
                      <a:pt x="42544" y="153938"/>
                    </a:lnTo>
                    <a:lnTo>
                      <a:pt x="36102" y="141188"/>
                    </a:lnTo>
                    <a:lnTo>
                      <a:pt x="40531" y="118775"/>
                    </a:lnTo>
                    <a:lnTo>
                      <a:pt x="46571" y="110991"/>
                    </a:lnTo>
                    <a:lnTo>
                      <a:pt x="41739" y="101328"/>
                    </a:lnTo>
                    <a:lnTo>
                      <a:pt x="32344" y="97167"/>
                    </a:lnTo>
                    <a:lnTo>
                      <a:pt x="35834" y="85894"/>
                    </a:lnTo>
                    <a:lnTo>
                      <a:pt x="31405" y="81599"/>
                    </a:lnTo>
                    <a:lnTo>
                      <a:pt x="18387" y="82673"/>
                    </a:lnTo>
                    <a:lnTo>
                      <a:pt x="0" y="61870"/>
                    </a:lnTo>
                    <a:lnTo>
                      <a:pt x="7382" y="54489"/>
                    </a:lnTo>
                    <a:lnTo>
                      <a:pt x="6710" y="42276"/>
                    </a:lnTo>
                    <a:lnTo>
                      <a:pt x="23218" y="37981"/>
                    </a:lnTo>
                    <a:lnTo>
                      <a:pt x="27244" y="34894"/>
                    </a:lnTo>
                    <a:lnTo>
                      <a:pt x="19594" y="26439"/>
                    </a:lnTo>
                    <a:lnTo>
                      <a:pt x="22144" y="15702"/>
                    </a:lnTo>
                    <a:lnTo>
                      <a:pt x="43215" y="0"/>
                    </a:lnTo>
                    <a:lnTo>
                      <a:pt x="61065" y="10066"/>
                    </a:lnTo>
                    <a:lnTo>
                      <a:pt x="76902" y="26708"/>
                    </a:lnTo>
                    <a:lnTo>
                      <a:pt x="77439" y="38518"/>
                    </a:lnTo>
                    <a:lnTo>
                      <a:pt x="85760" y="39055"/>
                    </a:lnTo>
                    <a:lnTo>
                      <a:pt x="110052" y="60931"/>
                    </a:lnTo>
                    <a:lnTo>
                      <a:pt x="105757" y="85223"/>
                    </a:lnTo>
                    <a:lnTo>
                      <a:pt x="91262" y="91396"/>
                    </a:lnTo>
                    <a:lnTo>
                      <a:pt x="92336" y="96094"/>
                    </a:lnTo>
                    <a:lnTo>
                      <a:pt x="87907" y="108575"/>
                    </a:lnTo>
                    <a:lnTo>
                      <a:pt x="97839" y="124814"/>
                    </a:lnTo>
                    <a:lnTo>
                      <a:pt x="106159" y="124814"/>
                    </a:lnTo>
                    <a:lnTo>
                      <a:pt x="109649" y="139846"/>
                    </a:lnTo>
                    <a:lnTo>
                      <a:pt x="126425" y="163332"/>
                    </a:lnTo>
                    <a:lnTo>
                      <a:pt x="117030" y="164809"/>
                    </a:lnTo>
                    <a:lnTo>
                      <a:pt x="116762" y="164675"/>
                    </a:lnTo>
                    <a:lnTo>
                      <a:pt x="103878" y="162796"/>
                    </a:lnTo>
                    <a:lnTo>
                      <a:pt x="95959" y="169103"/>
                    </a:lnTo>
                    <a:lnTo>
                      <a:pt x="84820" y="173398"/>
                    </a:lnTo>
                    <a:lnTo>
                      <a:pt x="77573" y="17447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35" name="Forme libre : forme 734">
                <a:extLst>
                  <a:ext uri="{FF2B5EF4-FFF2-40B4-BE49-F238E27FC236}">
                    <a16:creationId xmlns:a16="http://schemas.microsoft.com/office/drawing/2014/main" id="{AFD71687-A751-40C6-9C0F-B072D76DEE2C}"/>
                  </a:ext>
                </a:extLst>
              </p:cNvPr>
              <p:cNvSpPr/>
              <p:nvPr/>
            </p:nvSpPr>
            <p:spPr>
              <a:xfrm>
                <a:off x="4417388" y="4692221"/>
                <a:ext cx="114480" cy="170848"/>
              </a:xfrm>
              <a:custGeom>
                <a:avLst/>
                <a:gdLst>
                  <a:gd name="connsiteX0" fmla="*/ 56905 w 114480"/>
                  <a:gd name="connsiteY0" fmla="*/ 169774 h 170848"/>
                  <a:gd name="connsiteX1" fmla="*/ 67373 w 114480"/>
                  <a:gd name="connsiteY1" fmla="*/ 170848 h 170848"/>
                  <a:gd name="connsiteX2" fmla="*/ 69923 w 114480"/>
                  <a:gd name="connsiteY2" fmla="*/ 166419 h 170848"/>
                  <a:gd name="connsiteX3" fmla="*/ 78646 w 114480"/>
                  <a:gd name="connsiteY3" fmla="*/ 165211 h 170848"/>
                  <a:gd name="connsiteX4" fmla="*/ 89115 w 114480"/>
                  <a:gd name="connsiteY4" fmla="*/ 161051 h 170848"/>
                  <a:gd name="connsiteX5" fmla="*/ 97570 w 114480"/>
                  <a:gd name="connsiteY5" fmla="*/ 154206 h 170848"/>
                  <a:gd name="connsiteX6" fmla="*/ 111796 w 114480"/>
                  <a:gd name="connsiteY6" fmla="*/ 156354 h 170848"/>
                  <a:gd name="connsiteX7" fmla="*/ 114480 w 114480"/>
                  <a:gd name="connsiteY7" fmla="*/ 155951 h 170848"/>
                  <a:gd name="connsiteX8" fmla="*/ 100791 w 114480"/>
                  <a:gd name="connsiteY8" fmla="*/ 136491 h 170848"/>
                  <a:gd name="connsiteX9" fmla="*/ 97972 w 114480"/>
                  <a:gd name="connsiteY9" fmla="*/ 124143 h 170848"/>
                  <a:gd name="connsiteX10" fmla="*/ 90457 w 114480"/>
                  <a:gd name="connsiteY10" fmla="*/ 124009 h 170848"/>
                  <a:gd name="connsiteX11" fmla="*/ 78378 w 114480"/>
                  <a:gd name="connsiteY11" fmla="*/ 104549 h 170848"/>
                  <a:gd name="connsiteX12" fmla="*/ 83209 w 114480"/>
                  <a:gd name="connsiteY12" fmla="*/ 91396 h 170848"/>
                  <a:gd name="connsiteX13" fmla="*/ 81599 w 114480"/>
                  <a:gd name="connsiteY13" fmla="*/ 84552 h 170848"/>
                  <a:gd name="connsiteX14" fmla="*/ 97167 w 114480"/>
                  <a:gd name="connsiteY14" fmla="*/ 77975 h 170848"/>
                  <a:gd name="connsiteX15" fmla="*/ 100657 w 114480"/>
                  <a:gd name="connsiteY15" fmla="*/ 57710 h 170848"/>
                  <a:gd name="connsiteX16" fmla="*/ 78915 w 114480"/>
                  <a:gd name="connsiteY16" fmla="*/ 38250 h 170848"/>
                  <a:gd name="connsiteX17" fmla="*/ 68581 w 114480"/>
                  <a:gd name="connsiteY17" fmla="*/ 37579 h 170848"/>
                  <a:gd name="connsiteX18" fmla="*/ 67910 w 114480"/>
                  <a:gd name="connsiteY18" fmla="*/ 23755 h 170848"/>
                  <a:gd name="connsiteX19" fmla="*/ 53281 w 114480"/>
                  <a:gd name="connsiteY19" fmla="*/ 8321 h 170848"/>
                  <a:gd name="connsiteX20" fmla="*/ 38384 w 114480"/>
                  <a:gd name="connsiteY20" fmla="*/ 0 h 170848"/>
                  <a:gd name="connsiteX21" fmla="*/ 20265 w 114480"/>
                  <a:gd name="connsiteY21" fmla="*/ 13421 h 170848"/>
                  <a:gd name="connsiteX22" fmla="*/ 18521 w 114480"/>
                  <a:gd name="connsiteY22" fmla="*/ 20802 h 170848"/>
                  <a:gd name="connsiteX23" fmla="*/ 27781 w 114480"/>
                  <a:gd name="connsiteY23" fmla="*/ 30868 h 170848"/>
                  <a:gd name="connsiteX24" fmla="*/ 19326 w 114480"/>
                  <a:gd name="connsiteY24" fmla="*/ 37042 h 170848"/>
                  <a:gd name="connsiteX25" fmla="*/ 5503 w 114480"/>
                  <a:gd name="connsiteY25" fmla="*/ 40665 h 170848"/>
                  <a:gd name="connsiteX26" fmla="*/ 6039 w 114480"/>
                  <a:gd name="connsiteY26" fmla="*/ 51402 h 170848"/>
                  <a:gd name="connsiteX27" fmla="*/ 0 w 114480"/>
                  <a:gd name="connsiteY27" fmla="*/ 57441 h 170848"/>
                  <a:gd name="connsiteX28" fmla="*/ 14763 w 114480"/>
                  <a:gd name="connsiteY28" fmla="*/ 74083 h 170848"/>
                  <a:gd name="connsiteX29" fmla="*/ 27647 w 114480"/>
                  <a:gd name="connsiteY29" fmla="*/ 73010 h 170848"/>
                  <a:gd name="connsiteX30" fmla="*/ 34894 w 114480"/>
                  <a:gd name="connsiteY30" fmla="*/ 80123 h 170848"/>
                  <a:gd name="connsiteX31" fmla="*/ 31807 w 114480"/>
                  <a:gd name="connsiteY31" fmla="*/ 90457 h 170848"/>
                  <a:gd name="connsiteX32" fmla="*/ 39323 w 114480"/>
                  <a:gd name="connsiteY32" fmla="*/ 93812 h 170848"/>
                  <a:gd name="connsiteX33" fmla="*/ 45899 w 114480"/>
                  <a:gd name="connsiteY33" fmla="*/ 106965 h 170848"/>
                  <a:gd name="connsiteX34" fmla="*/ 38518 w 114480"/>
                  <a:gd name="connsiteY34" fmla="*/ 116225 h 170848"/>
                  <a:gd name="connsiteX35" fmla="*/ 34760 w 114480"/>
                  <a:gd name="connsiteY35" fmla="*/ 136088 h 170848"/>
                  <a:gd name="connsiteX36" fmla="*/ 41068 w 114480"/>
                  <a:gd name="connsiteY36" fmla="*/ 148569 h 170848"/>
                  <a:gd name="connsiteX37" fmla="*/ 42678 w 114480"/>
                  <a:gd name="connsiteY37" fmla="*/ 159172 h 17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480" h="170848">
                    <a:moveTo>
                      <a:pt x="56905" y="169774"/>
                    </a:moveTo>
                    <a:lnTo>
                      <a:pt x="67373" y="170848"/>
                    </a:lnTo>
                    <a:lnTo>
                      <a:pt x="69923" y="166419"/>
                    </a:lnTo>
                    <a:lnTo>
                      <a:pt x="78646" y="165211"/>
                    </a:lnTo>
                    <a:lnTo>
                      <a:pt x="89115" y="161051"/>
                    </a:lnTo>
                    <a:lnTo>
                      <a:pt x="97570" y="154206"/>
                    </a:lnTo>
                    <a:lnTo>
                      <a:pt x="111796" y="156354"/>
                    </a:lnTo>
                    <a:lnTo>
                      <a:pt x="114480" y="155951"/>
                    </a:lnTo>
                    <a:lnTo>
                      <a:pt x="100791" y="136491"/>
                    </a:lnTo>
                    <a:lnTo>
                      <a:pt x="97972" y="124143"/>
                    </a:lnTo>
                    <a:lnTo>
                      <a:pt x="90457" y="124009"/>
                    </a:lnTo>
                    <a:lnTo>
                      <a:pt x="78378" y="104549"/>
                    </a:lnTo>
                    <a:lnTo>
                      <a:pt x="83209" y="91396"/>
                    </a:lnTo>
                    <a:lnTo>
                      <a:pt x="81599" y="84552"/>
                    </a:lnTo>
                    <a:lnTo>
                      <a:pt x="97167" y="77975"/>
                    </a:lnTo>
                    <a:lnTo>
                      <a:pt x="100657" y="57710"/>
                    </a:lnTo>
                    <a:lnTo>
                      <a:pt x="78915" y="38250"/>
                    </a:lnTo>
                    <a:lnTo>
                      <a:pt x="68581" y="37579"/>
                    </a:lnTo>
                    <a:lnTo>
                      <a:pt x="67910" y="23755"/>
                    </a:lnTo>
                    <a:lnTo>
                      <a:pt x="53281" y="8321"/>
                    </a:lnTo>
                    <a:lnTo>
                      <a:pt x="38384" y="0"/>
                    </a:lnTo>
                    <a:lnTo>
                      <a:pt x="20265" y="13421"/>
                    </a:lnTo>
                    <a:lnTo>
                      <a:pt x="18521" y="20802"/>
                    </a:lnTo>
                    <a:lnTo>
                      <a:pt x="27781" y="30868"/>
                    </a:lnTo>
                    <a:lnTo>
                      <a:pt x="19326" y="37042"/>
                    </a:lnTo>
                    <a:lnTo>
                      <a:pt x="5503" y="40665"/>
                    </a:lnTo>
                    <a:lnTo>
                      <a:pt x="6039" y="51402"/>
                    </a:lnTo>
                    <a:lnTo>
                      <a:pt x="0" y="57441"/>
                    </a:lnTo>
                    <a:lnTo>
                      <a:pt x="14763" y="74083"/>
                    </a:lnTo>
                    <a:lnTo>
                      <a:pt x="27647" y="73010"/>
                    </a:lnTo>
                    <a:lnTo>
                      <a:pt x="34894" y="80123"/>
                    </a:lnTo>
                    <a:lnTo>
                      <a:pt x="31807" y="90457"/>
                    </a:lnTo>
                    <a:lnTo>
                      <a:pt x="39323" y="93812"/>
                    </a:lnTo>
                    <a:lnTo>
                      <a:pt x="45899" y="106965"/>
                    </a:lnTo>
                    <a:lnTo>
                      <a:pt x="38518" y="116225"/>
                    </a:lnTo>
                    <a:lnTo>
                      <a:pt x="34760" y="136088"/>
                    </a:lnTo>
                    <a:lnTo>
                      <a:pt x="41068" y="148569"/>
                    </a:lnTo>
                    <a:lnTo>
                      <a:pt x="42678" y="15917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8" name="Graphique 3">
              <a:extLst>
                <a:ext uri="{FF2B5EF4-FFF2-40B4-BE49-F238E27FC236}">
                  <a16:creationId xmlns:a16="http://schemas.microsoft.com/office/drawing/2014/main" id="{AB750E00-64DB-4F4D-A955-8EEA7EEF9191}"/>
                </a:ext>
              </a:extLst>
            </p:cNvPr>
            <p:cNvGrpSpPr/>
            <p:nvPr/>
          </p:nvGrpSpPr>
          <p:grpSpPr>
            <a:xfrm>
              <a:off x="4089649" y="4394545"/>
              <a:ext cx="74351" cy="53280"/>
              <a:chOff x="4089649" y="4394545"/>
              <a:chExt cx="74351" cy="53280"/>
            </a:xfrm>
            <a:solidFill>
              <a:srgbClr val="CECECE"/>
            </a:solidFill>
          </p:grpSpPr>
          <p:sp>
            <p:nvSpPr>
              <p:cNvPr id="732" name="Forme libre : forme 731">
                <a:extLst>
                  <a:ext uri="{FF2B5EF4-FFF2-40B4-BE49-F238E27FC236}">
                    <a16:creationId xmlns:a16="http://schemas.microsoft.com/office/drawing/2014/main" id="{61AE8642-3588-4FDE-B400-6D5C1948E37A}"/>
                  </a:ext>
                </a:extLst>
              </p:cNvPr>
              <p:cNvSpPr/>
              <p:nvPr/>
            </p:nvSpPr>
            <p:spPr>
              <a:xfrm>
                <a:off x="4089649" y="4394545"/>
                <a:ext cx="74351" cy="53280"/>
              </a:xfrm>
              <a:custGeom>
                <a:avLst/>
                <a:gdLst>
                  <a:gd name="connsiteX0" fmla="*/ 15300 w 74351"/>
                  <a:gd name="connsiteY0" fmla="*/ 53281 h 53280"/>
                  <a:gd name="connsiteX1" fmla="*/ 0 w 74351"/>
                  <a:gd name="connsiteY1" fmla="*/ 43886 h 53280"/>
                  <a:gd name="connsiteX2" fmla="*/ 2953 w 74351"/>
                  <a:gd name="connsiteY2" fmla="*/ 32344 h 53280"/>
                  <a:gd name="connsiteX3" fmla="*/ 27513 w 74351"/>
                  <a:gd name="connsiteY3" fmla="*/ 36371 h 53280"/>
                  <a:gd name="connsiteX4" fmla="*/ 45363 w 74351"/>
                  <a:gd name="connsiteY4" fmla="*/ 38384 h 53280"/>
                  <a:gd name="connsiteX5" fmla="*/ 51805 w 74351"/>
                  <a:gd name="connsiteY5" fmla="*/ 34223 h 53280"/>
                  <a:gd name="connsiteX6" fmla="*/ 41605 w 74351"/>
                  <a:gd name="connsiteY6" fmla="*/ 24023 h 53280"/>
                  <a:gd name="connsiteX7" fmla="*/ 41739 w 74351"/>
                  <a:gd name="connsiteY7" fmla="*/ 14763 h 53280"/>
                  <a:gd name="connsiteX8" fmla="*/ 24694 w 74351"/>
                  <a:gd name="connsiteY8" fmla="*/ 10334 h 53280"/>
                  <a:gd name="connsiteX9" fmla="*/ 32747 w 74351"/>
                  <a:gd name="connsiteY9" fmla="*/ 0 h 53280"/>
                  <a:gd name="connsiteX10" fmla="*/ 48852 w 74351"/>
                  <a:gd name="connsiteY10" fmla="*/ 1208 h 53280"/>
                  <a:gd name="connsiteX11" fmla="*/ 71802 w 74351"/>
                  <a:gd name="connsiteY11" fmla="*/ 5637 h 53280"/>
                  <a:gd name="connsiteX12" fmla="*/ 74352 w 74351"/>
                  <a:gd name="connsiteY12" fmla="*/ 21608 h 53280"/>
                  <a:gd name="connsiteX13" fmla="*/ 72205 w 74351"/>
                  <a:gd name="connsiteY13" fmla="*/ 32613 h 53280"/>
                  <a:gd name="connsiteX14" fmla="*/ 67105 w 74351"/>
                  <a:gd name="connsiteY14" fmla="*/ 36236 h 53280"/>
                  <a:gd name="connsiteX15" fmla="*/ 72742 w 74351"/>
                  <a:gd name="connsiteY15" fmla="*/ 43081 h 53280"/>
                  <a:gd name="connsiteX16" fmla="*/ 71936 w 74351"/>
                  <a:gd name="connsiteY16" fmla="*/ 53147 h 53280"/>
                  <a:gd name="connsiteX17" fmla="*/ 53684 w 74351"/>
                  <a:gd name="connsiteY17" fmla="*/ 48315 h 53280"/>
                  <a:gd name="connsiteX18" fmla="*/ 42142 w 74351"/>
                  <a:gd name="connsiteY18" fmla="*/ 50060 h 53280"/>
                  <a:gd name="connsiteX19" fmla="*/ 27379 w 74351"/>
                  <a:gd name="connsiteY19" fmla="*/ 48181 h 5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351" h="53280">
                    <a:moveTo>
                      <a:pt x="15300" y="53281"/>
                    </a:moveTo>
                    <a:lnTo>
                      <a:pt x="0" y="43886"/>
                    </a:lnTo>
                    <a:lnTo>
                      <a:pt x="2953" y="32344"/>
                    </a:lnTo>
                    <a:lnTo>
                      <a:pt x="27513" y="36371"/>
                    </a:lnTo>
                    <a:lnTo>
                      <a:pt x="45363" y="38384"/>
                    </a:lnTo>
                    <a:lnTo>
                      <a:pt x="51805" y="34223"/>
                    </a:lnTo>
                    <a:lnTo>
                      <a:pt x="41605" y="24023"/>
                    </a:lnTo>
                    <a:lnTo>
                      <a:pt x="41739" y="14763"/>
                    </a:lnTo>
                    <a:lnTo>
                      <a:pt x="24694" y="10334"/>
                    </a:lnTo>
                    <a:lnTo>
                      <a:pt x="32747" y="0"/>
                    </a:lnTo>
                    <a:lnTo>
                      <a:pt x="48852" y="1208"/>
                    </a:lnTo>
                    <a:lnTo>
                      <a:pt x="71802" y="5637"/>
                    </a:lnTo>
                    <a:lnTo>
                      <a:pt x="74352" y="21608"/>
                    </a:lnTo>
                    <a:lnTo>
                      <a:pt x="72205" y="32613"/>
                    </a:lnTo>
                    <a:lnTo>
                      <a:pt x="67105" y="36236"/>
                    </a:lnTo>
                    <a:lnTo>
                      <a:pt x="72742" y="43081"/>
                    </a:lnTo>
                    <a:lnTo>
                      <a:pt x="71936" y="53147"/>
                    </a:lnTo>
                    <a:lnTo>
                      <a:pt x="53684" y="48315"/>
                    </a:lnTo>
                    <a:lnTo>
                      <a:pt x="42142" y="50060"/>
                    </a:lnTo>
                    <a:lnTo>
                      <a:pt x="27379" y="4818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33" name="Forme libre : forme 732">
                <a:extLst>
                  <a:ext uri="{FF2B5EF4-FFF2-40B4-BE49-F238E27FC236}">
                    <a16:creationId xmlns:a16="http://schemas.microsoft.com/office/drawing/2014/main" id="{CCE4B897-73B6-46FA-B400-39022107F275}"/>
                  </a:ext>
                </a:extLst>
              </p:cNvPr>
              <p:cNvSpPr/>
              <p:nvPr/>
            </p:nvSpPr>
            <p:spPr>
              <a:xfrm>
                <a:off x="4094078" y="4398571"/>
                <a:ext cx="66030" cy="44960"/>
              </a:xfrm>
              <a:custGeom>
                <a:avLst/>
                <a:gdLst>
                  <a:gd name="connsiteX0" fmla="*/ 0 w 66030"/>
                  <a:gd name="connsiteY0" fmla="*/ 37981 h 44960"/>
                  <a:gd name="connsiteX1" fmla="*/ 11274 w 66030"/>
                  <a:gd name="connsiteY1" fmla="*/ 44960 h 44960"/>
                  <a:gd name="connsiteX2" fmla="*/ 22413 w 66030"/>
                  <a:gd name="connsiteY2" fmla="*/ 40263 h 44960"/>
                  <a:gd name="connsiteX3" fmla="*/ 37713 w 66030"/>
                  <a:gd name="connsiteY3" fmla="*/ 42142 h 44960"/>
                  <a:gd name="connsiteX4" fmla="*/ 49523 w 66030"/>
                  <a:gd name="connsiteY4" fmla="*/ 40397 h 44960"/>
                  <a:gd name="connsiteX5" fmla="*/ 64018 w 66030"/>
                  <a:gd name="connsiteY5" fmla="*/ 44289 h 44960"/>
                  <a:gd name="connsiteX6" fmla="*/ 64420 w 66030"/>
                  <a:gd name="connsiteY6" fmla="*/ 40263 h 44960"/>
                  <a:gd name="connsiteX7" fmla="*/ 57173 w 66030"/>
                  <a:gd name="connsiteY7" fmla="*/ 31539 h 44960"/>
                  <a:gd name="connsiteX8" fmla="*/ 64286 w 66030"/>
                  <a:gd name="connsiteY8" fmla="*/ 26305 h 44960"/>
                  <a:gd name="connsiteX9" fmla="*/ 66031 w 66030"/>
                  <a:gd name="connsiteY9" fmla="*/ 17447 h 44960"/>
                  <a:gd name="connsiteX10" fmla="*/ 64018 w 66030"/>
                  <a:gd name="connsiteY10" fmla="*/ 4966 h 44960"/>
                  <a:gd name="connsiteX11" fmla="*/ 43886 w 66030"/>
                  <a:gd name="connsiteY11" fmla="*/ 1074 h 44960"/>
                  <a:gd name="connsiteX12" fmla="*/ 30063 w 66030"/>
                  <a:gd name="connsiteY12" fmla="*/ 0 h 44960"/>
                  <a:gd name="connsiteX13" fmla="*/ 26842 w 66030"/>
                  <a:gd name="connsiteY13" fmla="*/ 4160 h 44960"/>
                  <a:gd name="connsiteX14" fmla="*/ 41202 w 66030"/>
                  <a:gd name="connsiteY14" fmla="*/ 7784 h 44960"/>
                  <a:gd name="connsiteX15" fmla="*/ 40934 w 66030"/>
                  <a:gd name="connsiteY15" fmla="*/ 18521 h 44960"/>
                  <a:gd name="connsiteX16" fmla="*/ 53415 w 66030"/>
                  <a:gd name="connsiteY16" fmla="*/ 30734 h 44960"/>
                  <a:gd name="connsiteX17" fmla="*/ 41873 w 66030"/>
                  <a:gd name="connsiteY17" fmla="*/ 38250 h 44960"/>
                  <a:gd name="connsiteX18" fmla="*/ 22547 w 66030"/>
                  <a:gd name="connsiteY18" fmla="*/ 36102 h 44960"/>
                  <a:gd name="connsiteX19" fmla="*/ 1342 w 66030"/>
                  <a:gd name="connsiteY19" fmla="*/ 32747 h 4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030" h="44960">
                    <a:moveTo>
                      <a:pt x="0" y="37981"/>
                    </a:moveTo>
                    <a:lnTo>
                      <a:pt x="11274" y="44960"/>
                    </a:lnTo>
                    <a:lnTo>
                      <a:pt x="22413" y="40263"/>
                    </a:lnTo>
                    <a:lnTo>
                      <a:pt x="37713" y="42142"/>
                    </a:lnTo>
                    <a:lnTo>
                      <a:pt x="49523" y="40397"/>
                    </a:lnTo>
                    <a:lnTo>
                      <a:pt x="64018" y="44289"/>
                    </a:lnTo>
                    <a:lnTo>
                      <a:pt x="64420" y="40263"/>
                    </a:lnTo>
                    <a:lnTo>
                      <a:pt x="57173" y="31539"/>
                    </a:lnTo>
                    <a:lnTo>
                      <a:pt x="64286" y="26305"/>
                    </a:lnTo>
                    <a:lnTo>
                      <a:pt x="66031" y="17447"/>
                    </a:lnTo>
                    <a:lnTo>
                      <a:pt x="64018" y="4966"/>
                    </a:lnTo>
                    <a:lnTo>
                      <a:pt x="43886" y="1074"/>
                    </a:lnTo>
                    <a:lnTo>
                      <a:pt x="30063" y="0"/>
                    </a:lnTo>
                    <a:lnTo>
                      <a:pt x="26842" y="4160"/>
                    </a:lnTo>
                    <a:lnTo>
                      <a:pt x="41202" y="7784"/>
                    </a:lnTo>
                    <a:lnTo>
                      <a:pt x="40934" y="18521"/>
                    </a:lnTo>
                    <a:lnTo>
                      <a:pt x="53415" y="30734"/>
                    </a:lnTo>
                    <a:lnTo>
                      <a:pt x="41873" y="38250"/>
                    </a:lnTo>
                    <a:lnTo>
                      <a:pt x="22547" y="36102"/>
                    </a:lnTo>
                    <a:lnTo>
                      <a:pt x="1342" y="327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89" name="Graphique 3">
              <a:extLst>
                <a:ext uri="{FF2B5EF4-FFF2-40B4-BE49-F238E27FC236}">
                  <a16:creationId xmlns:a16="http://schemas.microsoft.com/office/drawing/2014/main" id="{F0ECD238-0457-4C38-9F9C-EE397CF20092}"/>
                </a:ext>
              </a:extLst>
            </p:cNvPr>
            <p:cNvGrpSpPr/>
            <p:nvPr/>
          </p:nvGrpSpPr>
          <p:grpSpPr>
            <a:xfrm>
              <a:off x="6332418" y="3520978"/>
              <a:ext cx="165748" cy="108038"/>
              <a:chOff x="6332418" y="3520978"/>
              <a:chExt cx="165748" cy="108038"/>
            </a:xfrm>
            <a:solidFill>
              <a:srgbClr val="CECECE"/>
            </a:solidFill>
          </p:grpSpPr>
          <p:sp>
            <p:nvSpPr>
              <p:cNvPr id="730" name="Forme libre : forme 729">
                <a:extLst>
                  <a:ext uri="{FF2B5EF4-FFF2-40B4-BE49-F238E27FC236}">
                    <a16:creationId xmlns:a16="http://schemas.microsoft.com/office/drawing/2014/main" id="{9838DD74-CC99-40C5-842A-83AA85E3B206}"/>
                  </a:ext>
                </a:extLst>
              </p:cNvPr>
              <p:cNvSpPr/>
              <p:nvPr/>
            </p:nvSpPr>
            <p:spPr>
              <a:xfrm>
                <a:off x="6332418" y="3520978"/>
                <a:ext cx="165748" cy="108038"/>
              </a:xfrm>
              <a:custGeom>
                <a:avLst/>
                <a:gdLst>
                  <a:gd name="connsiteX0" fmla="*/ 58515 w 165748"/>
                  <a:gd name="connsiteY0" fmla="*/ 108038 h 108038"/>
                  <a:gd name="connsiteX1" fmla="*/ 57710 w 165748"/>
                  <a:gd name="connsiteY1" fmla="*/ 107770 h 108038"/>
                  <a:gd name="connsiteX2" fmla="*/ 36773 w 165748"/>
                  <a:gd name="connsiteY2" fmla="*/ 100657 h 108038"/>
                  <a:gd name="connsiteX3" fmla="*/ 18252 w 165748"/>
                  <a:gd name="connsiteY3" fmla="*/ 85357 h 108038"/>
                  <a:gd name="connsiteX4" fmla="*/ 10066 w 165748"/>
                  <a:gd name="connsiteY4" fmla="*/ 80794 h 108038"/>
                  <a:gd name="connsiteX5" fmla="*/ 5368 w 165748"/>
                  <a:gd name="connsiteY5" fmla="*/ 69118 h 108038"/>
                  <a:gd name="connsiteX6" fmla="*/ 0 w 165748"/>
                  <a:gd name="connsiteY6" fmla="*/ 68581 h 108038"/>
                  <a:gd name="connsiteX7" fmla="*/ 8589 w 165748"/>
                  <a:gd name="connsiteY7" fmla="*/ 43752 h 108038"/>
                  <a:gd name="connsiteX8" fmla="*/ 2550 w 165748"/>
                  <a:gd name="connsiteY8" fmla="*/ 33821 h 108038"/>
                  <a:gd name="connsiteX9" fmla="*/ 18252 w 165748"/>
                  <a:gd name="connsiteY9" fmla="*/ 33687 h 108038"/>
                  <a:gd name="connsiteX10" fmla="*/ 20265 w 165748"/>
                  <a:gd name="connsiteY10" fmla="*/ 17045 h 108038"/>
                  <a:gd name="connsiteX11" fmla="*/ 35565 w 165748"/>
                  <a:gd name="connsiteY11" fmla="*/ 28452 h 108038"/>
                  <a:gd name="connsiteX12" fmla="*/ 43752 w 165748"/>
                  <a:gd name="connsiteY12" fmla="*/ 32076 h 108038"/>
                  <a:gd name="connsiteX13" fmla="*/ 62810 w 165748"/>
                  <a:gd name="connsiteY13" fmla="*/ 27916 h 108038"/>
                  <a:gd name="connsiteX14" fmla="*/ 64689 w 165748"/>
                  <a:gd name="connsiteY14" fmla="*/ 20400 h 108038"/>
                  <a:gd name="connsiteX15" fmla="*/ 75560 w 165748"/>
                  <a:gd name="connsiteY15" fmla="*/ 19058 h 108038"/>
                  <a:gd name="connsiteX16" fmla="*/ 88444 w 165748"/>
                  <a:gd name="connsiteY16" fmla="*/ 12884 h 108038"/>
                  <a:gd name="connsiteX17" fmla="*/ 91262 w 165748"/>
                  <a:gd name="connsiteY17" fmla="*/ 15434 h 108038"/>
                  <a:gd name="connsiteX18" fmla="*/ 101194 w 165748"/>
                  <a:gd name="connsiteY18" fmla="*/ 11408 h 108038"/>
                  <a:gd name="connsiteX19" fmla="*/ 107099 w 165748"/>
                  <a:gd name="connsiteY19" fmla="*/ 2550 h 108038"/>
                  <a:gd name="connsiteX20" fmla="*/ 116493 w 165748"/>
                  <a:gd name="connsiteY20" fmla="*/ 0 h 108038"/>
                  <a:gd name="connsiteX21" fmla="*/ 142664 w 165748"/>
                  <a:gd name="connsiteY21" fmla="*/ 11139 h 108038"/>
                  <a:gd name="connsiteX22" fmla="*/ 148167 w 165748"/>
                  <a:gd name="connsiteY22" fmla="*/ 7113 h 108038"/>
                  <a:gd name="connsiteX23" fmla="*/ 163601 w 165748"/>
                  <a:gd name="connsiteY23" fmla="*/ 18387 h 108038"/>
                  <a:gd name="connsiteX24" fmla="*/ 165748 w 165748"/>
                  <a:gd name="connsiteY24" fmla="*/ 30466 h 108038"/>
                  <a:gd name="connsiteX25" fmla="*/ 149911 w 165748"/>
                  <a:gd name="connsiteY25" fmla="*/ 38518 h 108038"/>
                  <a:gd name="connsiteX26" fmla="*/ 138504 w 165748"/>
                  <a:gd name="connsiteY26" fmla="*/ 62676 h 108038"/>
                  <a:gd name="connsiteX27" fmla="*/ 123070 w 165748"/>
                  <a:gd name="connsiteY27" fmla="*/ 87773 h 108038"/>
                  <a:gd name="connsiteX28" fmla="*/ 102267 w 165748"/>
                  <a:gd name="connsiteY28" fmla="*/ 94886 h 108038"/>
                  <a:gd name="connsiteX29" fmla="*/ 86967 w 165748"/>
                  <a:gd name="connsiteY29" fmla="*/ 93275 h 108038"/>
                  <a:gd name="connsiteX30" fmla="*/ 68447 w 165748"/>
                  <a:gd name="connsiteY30" fmla="*/ 102402 h 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5748" h="108038">
                    <a:moveTo>
                      <a:pt x="58515" y="108038"/>
                    </a:moveTo>
                    <a:lnTo>
                      <a:pt x="57710" y="107770"/>
                    </a:lnTo>
                    <a:lnTo>
                      <a:pt x="36773" y="100657"/>
                    </a:lnTo>
                    <a:lnTo>
                      <a:pt x="18252" y="85357"/>
                    </a:lnTo>
                    <a:lnTo>
                      <a:pt x="10066" y="80794"/>
                    </a:lnTo>
                    <a:lnTo>
                      <a:pt x="5368" y="69118"/>
                    </a:lnTo>
                    <a:lnTo>
                      <a:pt x="0" y="68581"/>
                    </a:lnTo>
                    <a:lnTo>
                      <a:pt x="8589" y="43752"/>
                    </a:lnTo>
                    <a:lnTo>
                      <a:pt x="2550" y="33821"/>
                    </a:lnTo>
                    <a:lnTo>
                      <a:pt x="18252" y="33687"/>
                    </a:lnTo>
                    <a:lnTo>
                      <a:pt x="20265" y="17045"/>
                    </a:lnTo>
                    <a:lnTo>
                      <a:pt x="35565" y="28452"/>
                    </a:lnTo>
                    <a:lnTo>
                      <a:pt x="43752" y="32076"/>
                    </a:lnTo>
                    <a:lnTo>
                      <a:pt x="62810" y="27916"/>
                    </a:lnTo>
                    <a:lnTo>
                      <a:pt x="64689" y="20400"/>
                    </a:lnTo>
                    <a:lnTo>
                      <a:pt x="75560" y="19058"/>
                    </a:lnTo>
                    <a:lnTo>
                      <a:pt x="88444" y="12884"/>
                    </a:lnTo>
                    <a:lnTo>
                      <a:pt x="91262" y="15434"/>
                    </a:lnTo>
                    <a:lnTo>
                      <a:pt x="101194" y="11408"/>
                    </a:lnTo>
                    <a:lnTo>
                      <a:pt x="107099" y="2550"/>
                    </a:lnTo>
                    <a:lnTo>
                      <a:pt x="116493" y="0"/>
                    </a:lnTo>
                    <a:lnTo>
                      <a:pt x="142664" y="11139"/>
                    </a:lnTo>
                    <a:lnTo>
                      <a:pt x="148167" y="7113"/>
                    </a:lnTo>
                    <a:lnTo>
                      <a:pt x="163601" y="18387"/>
                    </a:lnTo>
                    <a:lnTo>
                      <a:pt x="165748" y="30466"/>
                    </a:lnTo>
                    <a:lnTo>
                      <a:pt x="149911" y="38518"/>
                    </a:lnTo>
                    <a:lnTo>
                      <a:pt x="138504" y="62676"/>
                    </a:lnTo>
                    <a:lnTo>
                      <a:pt x="123070" y="87773"/>
                    </a:lnTo>
                    <a:lnTo>
                      <a:pt x="102267" y="94886"/>
                    </a:lnTo>
                    <a:lnTo>
                      <a:pt x="86967" y="93275"/>
                    </a:lnTo>
                    <a:lnTo>
                      <a:pt x="68447" y="10240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31" name="Forme libre : forme 730">
                <a:extLst>
                  <a:ext uri="{FF2B5EF4-FFF2-40B4-BE49-F238E27FC236}">
                    <a16:creationId xmlns:a16="http://schemas.microsoft.com/office/drawing/2014/main" id="{01784D26-30FF-4EEB-BF7C-F70F61513671}"/>
                  </a:ext>
                </a:extLst>
              </p:cNvPr>
              <p:cNvSpPr/>
              <p:nvPr/>
            </p:nvSpPr>
            <p:spPr>
              <a:xfrm>
                <a:off x="6337652" y="3525004"/>
                <a:ext cx="156219" cy="99851"/>
              </a:xfrm>
              <a:custGeom>
                <a:avLst/>
                <a:gdLst>
                  <a:gd name="connsiteX0" fmla="*/ 33687 w 156219"/>
                  <a:gd name="connsiteY0" fmla="*/ 93410 h 99851"/>
                  <a:gd name="connsiteX1" fmla="*/ 52878 w 156219"/>
                  <a:gd name="connsiteY1" fmla="*/ 99852 h 99851"/>
                  <a:gd name="connsiteX2" fmla="*/ 61468 w 156219"/>
                  <a:gd name="connsiteY2" fmla="*/ 94886 h 99851"/>
                  <a:gd name="connsiteX3" fmla="*/ 80928 w 156219"/>
                  <a:gd name="connsiteY3" fmla="*/ 85357 h 99851"/>
                  <a:gd name="connsiteX4" fmla="*/ 96496 w 156219"/>
                  <a:gd name="connsiteY4" fmla="*/ 86967 h 99851"/>
                  <a:gd name="connsiteX5" fmla="*/ 115420 w 156219"/>
                  <a:gd name="connsiteY5" fmla="*/ 80525 h 99851"/>
                  <a:gd name="connsiteX6" fmla="*/ 129915 w 156219"/>
                  <a:gd name="connsiteY6" fmla="*/ 56770 h 99851"/>
                  <a:gd name="connsiteX7" fmla="*/ 141859 w 156219"/>
                  <a:gd name="connsiteY7" fmla="*/ 31673 h 99851"/>
                  <a:gd name="connsiteX8" fmla="*/ 156219 w 156219"/>
                  <a:gd name="connsiteY8" fmla="*/ 24292 h 99851"/>
                  <a:gd name="connsiteX9" fmla="*/ 154877 w 156219"/>
                  <a:gd name="connsiteY9" fmla="*/ 16642 h 99851"/>
                  <a:gd name="connsiteX10" fmla="*/ 142933 w 156219"/>
                  <a:gd name="connsiteY10" fmla="*/ 7784 h 99851"/>
                  <a:gd name="connsiteX11" fmla="*/ 137833 w 156219"/>
                  <a:gd name="connsiteY11" fmla="*/ 11408 h 99851"/>
                  <a:gd name="connsiteX12" fmla="*/ 110991 w 156219"/>
                  <a:gd name="connsiteY12" fmla="*/ 0 h 99851"/>
                  <a:gd name="connsiteX13" fmla="*/ 104281 w 156219"/>
                  <a:gd name="connsiteY13" fmla="*/ 1879 h 99851"/>
                  <a:gd name="connsiteX14" fmla="*/ 98510 w 156219"/>
                  <a:gd name="connsiteY14" fmla="*/ 10603 h 99851"/>
                  <a:gd name="connsiteX15" fmla="*/ 85223 w 156219"/>
                  <a:gd name="connsiteY15" fmla="*/ 15837 h 99851"/>
                  <a:gd name="connsiteX16" fmla="*/ 82539 w 156219"/>
                  <a:gd name="connsiteY16" fmla="*/ 13421 h 99851"/>
                  <a:gd name="connsiteX17" fmla="*/ 71131 w 156219"/>
                  <a:gd name="connsiteY17" fmla="*/ 18789 h 99851"/>
                  <a:gd name="connsiteX18" fmla="*/ 62541 w 156219"/>
                  <a:gd name="connsiteY18" fmla="*/ 19863 h 99851"/>
                  <a:gd name="connsiteX19" fmla="*/ 60663 w 156219"/>
                  <a:gd name="connsiteY19" fmla="*/ 27110 h 99851"/>
                  <a:gd name="connsiteX20" fmla="*/ 38116 w 156219"/>
                  <a:gd name="connsiteY20" fmla="*/ 31942 h 99851"/>
                  <a:gd name="connsiteX21" fmla="*/ 28452 w 156219"/>
                  <a:gd name="connsiteY21" fmla="*/ 27647 h 99851"/>
                  <a:gd name="connsiteX22" fmla="*/ 18118 w 156219"/>
                  <a:gd name="connsiteY22" fmla="*/ 19997 h 99851"/>
                  <a:gd name="connsiteX23" fmla="*/ 16374 w 156219"/>
                  <a:gd name="connsiteY23" fmla="*/ 33418 h 99851"/>
                  <a:gd name="connsiteX24" fmla="*/ 4160 w 156219"/>
                  <a:gd name="connsiteY24" fmla="*/ 33552 h 99851"/>
                  <a:gd name="connsiteX25" fmla="*/ 7650 w 156219"/>
                  <a:gd name="connsiteY25" fmla="*/ 39323 h 99851"/>
                  <a:gd name="connsiteX26" fmla="*/ 0 w 156219"/>
                  <a:gd name="connsiteY26" fmla="*/ 61199 h 99851"/>
                  <a:gd name="connsiteX27" fmla="*/ 2818 w 156219"/>
                  <a:gd name="connsiteY27" fmla="*/ 61602 h 99851"/>
                  <a:gd name="connsiteX28" fmla="*/ 7918 w 156219"/>
                  <a:gd name="connsiteY28" fmla="*/ 74083 h 99851"/>
                  <a:gd name="connsiteX29" fmla="*/ 15166 w 156219"/>
                  <a:gd name="connsiteY29" fmla="*/ 78110 h 9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6219" h="99851">
                    <a:moveTo>
                      <a:pt x="33687" y="93410"/>
                    </a:moveTo>
                    <a:lnTo>
                      <a:pt x="52878" y="99852"/>
                    </a:lnTo>
                    <a:lnTo>
                      <a:pt x="61468" y="94886"/>
                    </a:lnTo>
                    <a:lnTo>
                      <a:pt x="80928" y="85357"/>
                    </a:lnTo>
                    <a:lnTo>
                      <a:pt x="96496" y="86967"/>
                    </a:lnTo>
                    <a:lnTo>
                      <a:pt x="115420" y="80525"/>
                    </a:lnTo>
                    <a:lnTo>
                      <a:pt x="129915" y="56770"/>
                    </a:lnTo>
                    <a:lnTo>
                      <a:pt x="141859" y="31673"/>
                    </a:lnTo>
                    <a:lnTo>
                      <a:pt x="156219" y="24292"/>
                    </a:lnTo>
                    <a:lnTo>
                      <a:pt x="154877" y="16642"/>
                    </a:lnTo>
                    <a:lnTo>
                      <a:pt x="142933" y="7784"/>
                    </a:lnTo>
                    <a:lnTo>
                      <a:pt x="137833" y="11408"/>
                    </a:lnTo>
                    <a:lnTo>
                      <a:pt x="110991" y="0"/>
                    </a:lnTo>
                    <a:lnTo>
                      <a:pt x="104281" y="1879"/>
                    </a:lnTo>
                    <a:lnTo>
                      <a:pt x="98510" y="10603"/>
                    </a:lnTo>
                    <a:lnTo>
                      <a:pt x="85223" y="15837"/>
                    </a:lnTo>
                    <a:lnTo>
                      <a:pt x="82539" y="13421"/>
                    </a:lnTo>
                    <a:lnTo>
                      <a:pt x="71131" y="18789"/>
                    </a:lnTo>
                    <a:lnTo>
                      <a:pt x="62541" y="19863"/>
                    </a:lnTo>
                    <a:lnTo>
                      <a:pt x="60663" y="27110"/>
                    </a:lnTo>
                    <a:lnTo>
                      <a:pt x="38116" y="31942"/>
                    </a:lnTo>
                    <a:lnTo>
                      <a:pt x="28452" y="27647"/>
                    </a:lnTo>
                    <a:lnTo>
                      <a:pt x="18118" y="19997"/>
                    </a:lnTo>
                    <a:lnTo>
                      <a:pt x="16374" y="33418"/>
                    </a:lnTo>
                    <a:lnTo>
                      <a:pt x="4160" y="33552"/>
                    </a:lnTo>
                    <a:lnTo>
                      <a:pt x="7650" y="39323"/>
                    </a:lnTo>
                    <a:lnTo>
                      <a:pt x="0" y="61199"/>
                    </a:lnTo>
                    <a:lnTo>
                      <a:pt x="2818" y="61602"/>
                    </a:lnTo>
                    <a:lnTo>
                      <a:pt x="7918" y="74083"/>
                    </a:lnTo>
                    <a:lnTo>
                      <a:pt x="15166" y="781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0" name="Graphique 3">
              <a:extLst>
                <a:ext uri="{FF2B5EF4-FFF2-40B4-BE49-F238E27FC236}">
                  <a16:creationId xmlns:a16="http://schemas.microsoft.com/office/drawing/2014/main" id="{2C9EBC8E-2B4B-433E-8A43-BF71721E0C7C}"/>
                </a:ext>
              </a:extLst>
            </p:cNvPr>
            <p:cNvGrpSpPr/>
            <p:nvPr/>
          </p:nvGrpSpPr>
          <p:grpSpPr>
            <a:xfrm>
              <a:off x="8289723" y="4759594"/>
              <a:ext cx="1135811" cy="394843"/>
              <a:chOff x="8289723" y="4759594"/>
              <a:chExt cx="1135811" cy="394843"/>
            </a:xfrm>
            <a:solidFill>
              <a:srgbClr val="CECECE"/>
            </a:solidFill>
          </p:grpSpPr>
          <p:sp>
            <p:nvSpPr>
              <p:cNvPr id="703" name="Forme libre : forme 702">
                <a:extLst>
                  <a:ext uri="{FF2B5EF4-FFF2-40B4-BE49-F238E27FC236}">
                    <a16:creationId xmlns:a16="http://schemas.microsoft.com/office/drawing/2014/main" id="{7DCAD9B7-5462-4155-9B46-7B891E4E01E8}"/>
                  </a:ext>
                </a:extLst>
              </p:cNvPr>
              <p:cNvSpPr/>
              <p:nvPr/>
            </p:nvSpPr>
            <p:spPr>
              <a:xfrm>
                <a:off x="8986537" y="5113369"/>
                <a:ext cx="44423" cy="41067"/>
              </a:xfrm>
              <a:custGeom>
                <a:avLst/>
                <a:gdLst>
                  <a:gd name="connsiteX0" fmla="*/ 4563 w 44423"/>
                  <a:gd name="connsiteY0" fmla="*/ 41068 h 41067"/>
                  <a:gd name="connsiteX1" fmla="*/ 0 w 44423"/>
                  <a:gd name="connsiteY1" fmla="*/ 36505 h 41067"/>
                  <a:gd name="connsiteX2" fmla="*/ 2818 w 44423"/>
                  <a:gd name="connsiteY2" fmla="*/ 26439 h 41067"/>
                  <a:gd name="connsiteX3" fmla="*/ 13824 w 44423"/>
                  <a:gd name="connsiteY3" fmla="*/ 10737 h 41067"/>
                  <a:gd name="connsiteX4" fmla="*/ 40397 w 44423"/>
                  <a:gd name="connsiteY4" fmla="*/ 0 h 41067"/>
                  <a:gd name="connsiteX5" fmla="*/ 43886 w 44423"/>
                  <a:gd name="connsiteY5" fmla="*/ 7247 h 41067"/>
                  <a:gd name="connsiteX6" fmla="*/ 44423 w 44423"/>
                  <a:gd name="connsiteY6" fmla="*/ 15702 h 41067"/>
                  <a:gd name="connsiteX7" fmla="*/ 43886 w 44423"/>
                  <a:gd name="connsiteY7" fmla="*/ 16239 h 41067"/>
                  <a:gd name="connsiteX8" fmla="*/ 27379 w 44423"/>
                  <a:gd name="connsiteY8" fmla="*/ 35297 h 4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23" h="41067">
                    <a:moveTo>
                      <a:pt x="4563" y="41068"/>
                    </a:moveTo>
                    <a:lnTo>
                      <a:pt x="0" y="36505"/>
                    </a:lnTo>
                    <a:lnTo>
                      <a:pt x="2818" y="26439"/>
                    </a:lnTo>
                    <a:lnTo>
                      <a:pt x="13824" y="10737"/>
                    </a:lnTo>
                    <a:lnTo>
                      <a:pt x="40397" y="0"/>
                    </a:lnTo>
                    <a:lnTo>
                      <a:pt x="43886" y="7247"/>
                    </a:lnTo>
                    <a:lnTo>
                      <a:pt x="44423" y="15702"/>
                    </a:lnTo>
                    <a:lnTo>
                      <a:pt x="43886" y="16239"/>
                    </a:lnTo>
                    <a:lnTo>
                      <a:pt x="27379" y="352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4" name="Forme libre : forme 703">
                <a:extLst>
                  <a:ext uri="{FF2B5EF4-FFF2-40B4-BE49-F238E27FC236}">
                    <a16:creationId xmlns:a16="http://schemas.microsoft.com/office/drawing/2014/main" id="{DEBAE3F2-9BD3-468F-BA68-5A1F543DE057}"/>
                  </a:ext>
                </a:extLst>
              </p:cNvPr>
              <p:cNvSpPr/>
              <p:nvPr/>
            </p:nvSpPr>
            <p:spPr>
              <a:xfrm>
                <a:off x="8990831" y="5118335"/>
                <a:ext cx="36102" cy="31941"/>
              </a:xfrm>
              <a:custGeom>
                <a:avLst/>
                <a:gdLst>
                  <a:gd name="connsiteX0" fmla="*/ 0 w 36102"/>
                  <a:gd name="connsiteY0" fmla="*/ 30465 h 31941"/>
                  <a:gd name="connsiteX1" fmla="*/ 1476 w 36102"/>
                  <a:gd name="connsiteY1" fmla="*/ 31942 h 31941"/>
                  <a:gd name="connsiteX2" fmla="*/ 20937 w 36102"/>
                  <a:gd name="connsiteY2" fmla="*/ 26842 h 31941"/>
                  <a:gd name="connsiteX3" fmla="*/ 36102 w 36102"/>
                  <a:gd name="connsiteY3" fmla="*/ 9395 h 31941"/>
                  <a:gd name="connsiteX4" fmla="*/ 35834 w 36102"/>
                  <a:gd name="connsiteY4" fmla="*/ 2953 h 31941"/>
                  <a:gd name="connsiteX5" fmla="*/ 34223 w 36102"/>
                  <a:gd name="connsiteY5" fmla="*/ 0 h 31941"/>
                  <a:gd name="connsiteX6" fmla="*/ 11945 w 36102"/>
                  <a:gd name="connsiteY6" fmla="*/ 8992 h 31941"/>
                  <a:gd name="connsiteX7" fmla="*/ 1879 w 36102"/>
                  <a:gd name="connsiteY7" fmla="*/ 23352 h 3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02" h="31941">
                    <a:moveTo>
                      <a:pt x="0" y="30465"/>
                    </a:moveTo>
                    <a:lnTo>
                      <a:pt x="1476" y="31942"/>
                    </a:lnTo>
                    <a:lnTo>
                      <a:pt x="20937" y="26842"/>
                    </a:lnTo>
                    <a:lnTo>
                      <a:pt x="36102" y="9395"/>
                    </a:lnTo>
                    <a:lnTo>
                      <a:pt x="35834" y="2953"/>
                    </a:lnTo>
                    <a:lnTo>
                      <a:pt x="34223" y="0"/>
                    </a:lnTo>
                    <a:lnTo>
                      <a:pt x="11945" y="8992"/>
                    </a:lnTo>
                    <a:lnTo>
                      <a:pt x="1879" y="2335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5" name="Forme libre : forme 704">
                <a:extLst>
                  <a:ext uri="{FF2B5EF4-FFF2-40B4-BE49-F238E27FC236}">
                    <a16:creationId xmlns:a16="http://schemas.microsoft.com/office/drawing/2014/main" id="{83CDF8B8-CCC5-4846-BACE-750BD8C3F067}"/>
                  </a:ext>
                </a:extLst>
              </p:cNvPr>
              <p:cNvSpPr/>
              <p:nvPr/>
            </p:nvSpPr>
            <p:spPr>
              <a:xfrm>
                <a:off x="8872056" y="5125313"/>
                <a:ext cx="52341" cy="26439"/>
              </a:xfrm>
              <a:custGeom>
                <a:avLst/>
                <a:gdLst>
                  <a:gd name="connsiteX0" fmla="*/ 37981 w 52341"/>
                  <a:gd name="connsiteY0" fmla="*/ 26439 h 26439"/>
                  <a:gd name="connsiteX1" fmla="*/ 0 w 52341"/>
                  <a:gd name="connsiteY1" fmla="*/ 6174 h 26439"/>
                  <a:gd name="connsiteX2" fmla="*/ 28855 w 52341"/>
                  <a:gd name="connsiteY2" fmla="*/ 0 h 26439"/>
                  <a:gd name="connsiteX3" fmla="*/ 42544 w 52341"/>
                  <a:gd name="connsiteY3" fmla="*/ 8053 h 26439"/>
                  <a:gd name="connsiteX4" fmla="*/ 52342 w 52341"/>
                  <a:gd name="connsiteY4" fmla="*/ 16508 h 26439"/>
                  <a:gd name="connsiteX5" fmla="*/ 50328 w 52341"/>
                  <a:gd name="connsiteY5" fmla="*/ 25902 h 2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41" h="26439">
                    <a:moveTo>
                      <a:pt x="37981" y="26439"/>
                    </a:moveTo>
                    <a:lnTo>
                      <a:pt x="0" y="6174"/>
                    </a:lnTo>
                    <a:lnTo>
                      <a:pt x="28855" y="0"/>
                    </a:lnTo>
                    <a:lnTo>
                      <a:pt x="42544" y="8053"/>
                    </a:lnTo>
                    <a:lnTo>
                      <a:pt x="52342" y="16508"/>
                    </a:lnTo>
                    <a:lnTo>
                      <a:pt x="50328" y="2590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6" name="Forme libre : forme 705">
                <a:extLst>
                  <a:ext uri="{FF2B5EF4-FFF2-40B4-BE49-F238E27FC236}">
                    <a16:creationId xmlns:a16="http://schemas.microsoft.com/office/drawing/2014/main" id="{F1E69FFD-946E-4FD4-A75C-656A6314E55B}"/>
                  </a:ext>
                </a:extLst>
              </p:cNvPr>
              <p:cNvSpPr/>
              <p:nvPr/>
            </p:nvSpPr>
            <p:spPr>
              <a:xfrm>
                <a:off x="8883195" y="5129474"/>
                <a:ext cx="36907" cy="18386"/>
              </a:xfrm>
              <a:custGeom>
                <a:avLst/>
                <a:gdLst>
                  <a:gd name="connsiteX0" fmla="*/ 0 w 36907"/>
                  <a:gd name="connsiteY0" fmla="*/ 3624 h 18386"/>
                  <a:gd name="connsiteX1" fmla="*/ 27647 w 36907"/>
                  <a:gd name="connsiteY1" fmla="*/ 18387 h 18386"/>
                  <a:gd name="connsiteX2" fmla="*/ 36102 w 36907"/>
                  <a:gd name="connsiteY2" fmla="*/ 17984 h 18386"/>
                  <a:gd name="connsiteX3" fmla="*/ 36908 w 36907"/>
                  <a:gd name="connsiteY3" fmla="*/ 13824 h 18386"/>
                  <a:gd name="connsiteX4" fmla="*/ 29123 w 36907"/>
                  <a:gd name="connsiteY4" fmla="*/ 6979 h 18386"/>
                  <a:gd name="connsiteX5" fmla="*/ 17179 w 36907"/>
                  <a:gd name="connsiteY5" fmla="*/ 0 h 1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7" h="18386">
                    <a:moveTo>
                      <a:pt x="0" y="3624"/>
                    </a:moveTo>
                    <a:lnTo>
                      <a:pt x="27647" y="18387"/>
                    </a:lnTo>
                    <a:lnTo>
                      <a:pt x="36102" y="17984"/>
                    </a:lnTo>
                    <a:lnTo>
                      <a:pt x="36908" y="13824"/>
                    </a:lnTo>
                    <a:lnTo>
                      <a:pt x="29123" y="6979"/>
                    </a:lnTo>
                    <a:lnTo>
                      <a:pt x="17179"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7" name="Forme libre : forme 706">
                <a:extLst>
                  <a:ext uri="{FF2B5EF4-FFF2-40B4-BE49-F238E27FC236}">
                    <a16:creationId xmlns:a16="http://schemas.microsoft.com/office/drawing/2014/main" id="{DF1C44C3-92EA-468A-B6FB-CC64C68990DA}"/>
                  </a:ext>
                </a:extLst>
              </p:cNvPr>
              <p:cNvSpPr/>
              <p:nvPr/>
            </p:nvSpPr>
            <p:spPr>
              <a:xfrm>
                <a:off x="9159666" y="4903466"/>
                <a:ext cx="265868" cy="222384"/>
              </a:xfrm>
              <a:custGeom>
                <a:avLst/>
                <a:gdLst>
                  <a:gd name="connsiteX0" fmla="*/ 265868 w 265868"/>
                  <a:gd name="connsiteY0" fmla="*/ 222384 h 222384"/>
                  <a:gd name="connsiteX1" fmla="*/ 240905 w 265868"/>
                  <a:gd name="connsiteY1" fmla="*/ 199301 h 222384"/>
                  <a:gd name="connsiteX2" fmla="*/ 217419 w 265868"/>
                  <a:gd name="connsiteY2" fmla="*/ 194603 h 222384"/>
                  <a:gd name="connsiteX3" fmla="*/ 211514 w 265868"/>
                  <a:gd name="connsiteY3" fmla="*/ 201448 h 222384"/>
                  <a:gd name="connsiteX4" fmla="*/ 210708 w 265868"/>
                  <a:gd name="connsiteY4" fmla="*/ 201448 h 222384"/>
                  <a:gd name="connsiteX5" fmla="*/ 176082 w 265868"/>
                  <a:gd name="connsiteY5" fmla="*/ 202387 h 222384"/>
                  <a:gd name="connsiteX6" fmla="*/ 188430 w 265868"/>
                  <a:gd name="connsiteY6" fmla="*/ 178632 h 222384"/>
                  <a:gd name="connsiteX7" fmla="*/ 203193 w 265868"/>
                  <a:gd name="connsiteY7" fmla="*/ 172190 h 222384"/>
                  <a:gd name="connsiteX8" fmla="*/ 197153 w 265868"/>
                  <a:gd name="connsiteY8" fmla="*/ 147093 h 222384"/>
                  <a:gd name="connsiteX9" fmla="*/ 185745 w 265868"/>
                  <a:gd name="connsiteY9" fmla="*/ 127096 h 222384"/>
                  <a:gd name="connsiteX10" fmla="*/ 138504 w 265868"/>
                  <a:gd name="connsiteY10" fmla="*/ 106562 h 222384"/>
                  <a:gd name="connsiteX11" fmla="*/ 117701 w 265868"/>
                  <a:gd name="connsiteY11" fmla="*/ 104280 h 222384"/>
                  <a:gd name="connsiteX12" fmla="*/ 82136 w 265868"/>
                  <a:gd name="connsiteY12" fmla="*/ 82539 h 222384"/>
                  <a:gd name="connsiteX13" fmla="*/ 75425 w 265868"/>
                  <a:gd name="connsiteY13" fmla="*/ 93544 h 222384"/>
                  <a:gd name="connsiteX14" fmla="*/ 63749 w 265868"/>
                  <a:gd name="connsiteY14" fmla="*/ 96362 h 222384"/>
                  <a:gd name="connsiteX15" fmla="*/ 57039 w 265868"/>
                  <a:gd name="connsiteY15" fmla="*/ 85625 h 222384"/>
                  <a:gd name="connsiteX16" fmla="*/ 57039 w 265868"/>
                  <a:gd name="connsiteY16" fmla="*/ 75560 h 222384"/>
                  <a:gd name="connsiteX17" fmla="*/ 35565 w 265868"/>
                  <a:gd name="connsiteY17" fmla="*/ 61736 h 222384"/>
                  <a:gd name="connsiteX18" fmla="*/ 66434 w 265868"/>
                  <a:gd name="connsiteY18" fmla="*/ 51536 h 222384"/>
                  <a:gd name="connsiteX19" fmla="*/ 66702 w 265868"/>
                  <a:gd name="connsiteY19" fmla="*/ 51671 h 222384"/>
                  <a:gd name="connsiteX20" fmla="*/ 81733 w 265868"/>
                  <a:gd name="connsiteY20" fmla="*/ 51939 h 222384"/>
                  <a:gd name="connsiteX21" fmla="*/ 80794 w 265868"/>
                  <a:gd name="connsiteY21" fmla="*/ 49389 h 222384"/>
                  <a:gd name="connsiteX22" fmla="*/ 44960 w 265868"/>
                  <a:gd name="connsiteY22" fmla="*/ 49255 h 222384"/>
                  <a:gd name="connsiteX23" fmla="*/ 35029 w 265868"/>
                  <a:gd name="connsiteY23" fmla="*/ 34492 h 222384"/>
                  <a:gd name="connsiteX24" fmla="*/ 13152 w 265868"/>
                  <a:gd name="connsiteY24" fmla="*/ 29929 h 222384"/>
                  <a:gd name="connsiteX25" fmla="*/ 0 w 265868"/>
                  <a:gd name="connsiteY25" fmla="*/ 14763 h 222384"/>
                  <a:gd name="connsiteX26" fmla="*/ 36371 w 265868"/>
                  <a:gd name="connsiteY26" fmla="*/ 8321 h 222384"/>
                  <a:gd name="connsiteX27" fmla="*/ 49389 w 265868"/>
                  <a:gd name="connsiteY27" fmla="*/ 0 h 222384"/>
                  <a:gd name="connsiteX28" fmla="*/ 50194 w 265868"/>
                  <a:gd name="connsiteY28" fmla="*/ 268 h 222384"/>
                  <a:gd name="connsiteX29" fmla="*/ 90860 w 265868"/>
                  <a:gd name="connsiteY29" fmla="*/ 10468 h 222384"/>
                  <a:gd name="connsiteX30" fmla="*/ 95288 w 265868"/>
                  <a:gd name="connsiteY30" fmla="*/ 20802 h 222384"/>
                  <a:gd name="connsiteX31" fmla="*/ 101999 w 265868"/>
                  <a:gd name="connsiteY31" fmla="*/ 59723 h 222384"/>
                  <a:gd name="connsiteX32" fmla="*/ 125351 w 265868"/>
                  <a:gd name="connsiteY32" fmla="*/ 73144 h 222384"/>
                  <a:gd name="connsiteX33" fmla="*/ 145617 w 265868"/>
                  <a:gd name="connsiteY33" fmla="*/ 47913 h 222384"/>
                  <a:gd name="connsiteX34" fmla="*/ 175009 w 265868"/>
                  <a:gd name="connsiteY34" fmla="*/ 32881 h 222384"/>
                  <a:gd name="connsiteX35" fmla="*/ 197690 w 265868"/>
                  <a:gd name="connsiteY35" fmla="*/ 33015 h 222384"/>
                  <a:gd name="connsiteX36" fmla="*/ 218761 w 265868"/>
                  <a:gd name="connsiteY36" fmla="*/ 41471 h 222384"/>
                  <a:gd name="connsiteX37" fmla="*/ 237013 w 265868"/>
                  <a:gd name="connsiteY37" fmla="*/ 50328 h 222384"/>
                  <a:gd name="connsiteX38" fmla="*/ 264929 w 265868"/>
                  <a:gd name="connsiteY38" fmla="*/ 55160 h 2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5868" h="222384">
                    <a:moveTo>
                      <a:pt x="265868" y="222384"/>
                    </a:moveTo>
                    <a:lnTo>
                      <a:pt x="240905" y="199301"/>
                    </a:lnTo>
                    <a:lnTo>
                      <a:pt x="217419" y="194603"/>
                    </a:lnTo>
                    <a:lnTo>
                      <a:pt x="211514" y="201448"/>
                    </a:lnTo>
                    <a:lnTo>
                      <a:pt x="210708" y="201448"/>
                    </a:lnTo>
                    <a:lnTo>
                      <a:pt x="176082" y="202387"/>
                    </a:lnTo>
                    <a:lnTo>
                      <a:pt x="188430" y="178632"/>
                    </a:lnTo>
                    <a:lnTo>
                      <a:pt x="203193" y="172190"/>
                    </a:lnTo>
                    <a:lnTo>
                      <a:pt x="197153" y="147093"/>
                    </a:lnTo>
                    <a:lnTo>
                      <a:pt x="185745" y="127096"/>
                    </a:lnTo>
                    <a:lnTo>
                      <a:pt x="138504" y="106562"/>
                    </a:lnTo>
                    <a:lnTo>
                      <a:pt x="117701" y="104280"/>
                    </a:lnTo>
                    <a:lnTo>
                      <a:pt x="82136" y="82539"/>
                    </a:lnTo>
                    <a:lnTo>
                      <a:pt x="75425" y="93544"/>
                    </a:lnTo>
                    <a:lnTo>
                      <a:pt x="63749" y="96362"/>
                    </a:lnTo>
                    <a:lnTo>
                      <a:pt x="57039" y="85625"/>
                    </a:lnTo>
                    <a:lnTo>
                      <a:pt x="57039" y="75560"/>
                    </a:lnTo>
                    <a:lnTo>
                      <a:pt x="35565" y="61736"/>
                    </a:lnTo>
                    <a:lnTo>
                      <a:pt x="66434" y="51536"/>
                    </a:lnTo>
                    <a:lnTo>
                      <a:pt x="66702" y="51671"/>
                    </a:lnTo>
                    <a:lnTo>
                      <a:pt x="81733" y="51939"/>
                    </a:lnTo>
                    <a:lnTo>
                      <a:pt x="80794" y="49389"/>
                    </a:lnTo>
                    <a:lnTo>
                      <a:pt x="44960" y="49255"/>
                    </a:lnTo>
                    <a:lnTo>
                      <a:pt x="35029" y="34492"/>
                    </a:lnTo>
                    <a:lnTo>
                      <a:pt x="13152" y="29929"/>
                    </a:lnTo>
                    <a:lnTo>
                      <a:pt x="0" y="14763"/>
                    </a:lnTo>
                    <a:lnTo>
                      <a:pt x="36371" y="8321"/>
                    </a:lnTo>
                    <a:lnTo>
                      <a:pt x="49389" y="0"/>
                    </a:lnTo>
                    <a:lnTo>
                      <a:pt x="50194" y="268"/>
                    </a:lnTo>
                    <a:lnTo>
                      <a:pt x="90860" y="10468"/>
                    </a:lnTo>
                    <a:lnTo>
                      <a:pt x="95288" y="20802"/>
                    </a:lnTo>
                    <a:lnTo>
                      <a:pt x="101999" y="59723"/>
                    </a:lnTo>
                    <a:lnTo>
                      <a:pt x="125351" y="73144"/>
                    </a:lnTo>
                    <a:lnTo>
                      <a:pt x="145617" y="47913"/>
                    </a:lnTo>
                    <a:lnTo>
                      <a:pt x="175009" y="32881"/>
                    </a:lnTo>
                    <a:lnTo>
                      <a:pt x="197690" y="33015"/>
                    </a:lnTo>
                    <a:lnTo>
                      <a:pt x="218761" y="41471"/>
                    </a:lnTo>
                    <a:lnTo>
                      <a:pt x="237013" y="50328"/>
                    </a:lnTo>
                    <a:lnTo>
                      <a:pt x="264929" y="551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8" name="Forme libre : forme 707">
                <a:extLst>
                  <a:ext uri="{FF2B5EF4-FFF2-40B4-BE49-F238E27FC236}">
                    <a16:creationId xmlns:a16="http://schemas.microsoft.com/office/drawing/2014/main" id="{7FC9E782-0FD2-46F3-9ED0-FC44EDF80E1C}"/>
                  </a:ext>
                </a:extLst>
              </p:cNvPr>
              <p:cNvSpPr/>
              <p:nvPr/>
            </p:nvSpPr>
            <p:spPr>
              <a:xfrm>
                <a:off x="9167048" y="4907626"/>
                <a:ext cx="254594" cy="209366"/>
              </a:xfrm>
              <a:custGeom>
                <a:avLst/>
                <a:gdLst>
                  <a:gd name="connsiteX0" fmla="*/ 208561 w 254594"/>
                  <a:gd name="connsiteY0" fmla="*/ 186282 h 209366"/>
                  <a:gd name="connsiteX1" fmla="*/ 235403 w 254594"/>
                  <a:gd name="connsiteY1" fmla="*/ 191651 h 209366"/>
                  <a:gd name="connsiteX2" fmla="*/ 235805 w 254594"/>
                  <a:gd name="connsiteY2" fmla="*/ 191919 h 209366"/>
                  <a:gd name="connsiteX3" fmla="*/ 254595 w 254594"/>
                  <a:gd name="connsiteY3" fmla="*/ 209366 h 209366"/>
                  <a:gd name="connsiteX4" fmla="*/ 253789 w 254594"/>
                  <a:gd name="connsiteY4" fmla="*/ 54220 h 209366"/>
                  <a:gd name="connsiteX5" fmla="*/ 228290 w 254594"/>
                  <a:gd name="connsiteY5" fmla="*/ 49657 h 209366"/>
                  <a:gd name="connsiteX6" fmla="*/ 209903 w 254594"/>
                  <a:gd name="connsiteY6" fmla="*/ 40800 h 209366"/>
                  <a:gd name="connsiteX7" fmla="*/ 189235 w 254594"/>
                  <a:gd name="connsiteY7" fmla="*/ 32479 h 209366"/>
                  <a:gd name="connsiteX8" fmla="*/ 168030 w 254594"/>
                  <a:gd name="connsiteY8" fmla="*/ 32479 h 209366"/>
                  <a:gd name="connsiteX9" fmla="*/ 140383 w 254594"/>
                  <a:gd name="connsiteY9" fmla="*/ 46973 h 209366"/>
                  <a:gd name="connsiteX10" fmla="*/ 119044 w 254594"/>
                  <a:gd name="connsiteY10" fmla="*/ 73949 h 209366"/>
                  <a:gd name="connsiteX11" fmla="*/ 91128 w 254594"/>
                  <a:gd name="connsiteY11" fmla="*/ 57978 h 209366"/>
                  <a:gd name="connsiteX12" fmla="*/ 84149 w 254594"/>
                  <a:gd name="connsiteY12" fmla="*/ 17581 h 209366"/>
                  <a:gd name="connsiteX13" fmla="*/ 80660 w 254594"/>
                  <a:gd name="connsiteY13" fmla="*/ 9663 h 209366"/>
                  <a:gd name="connsiteX14" fmla="*/ 42678 w 254594"/>
                  <a:gd name="connsiteY14" fmla="*/ 0 h 209366"/>
                  <a:gd name="connsiteX15" fmla="*/ 29929 w 254594"/>
                  <a:gd name="connsiteY15" fmla="*/ 7784 h 209366"/>
                  <a:gd name="connsiteX16" fmla="*/ 0 w 254594"/>
                  <a:gd name="connsiteY16" fmla="*/ 13152 h 209366"/>
                  <a:gd name="connsiteX17" fmla="*/ 7784 w 254594"/>
                  <a:gd name="connsiteY17" fmla="*/ 22279 h 209366"/>
                  <a:gd name="connsiteX18" fmla="*/ 30063 w 254594"/>
                  <a:gd name="connsiteY18" fmla="*/ 26842 h 209366"/>
                  <a:gd name="connsiteX19" fmla="*/ 39726 w 254594"/>
                  <a:gd name="connsiteY19" fmla="*/ 41336 h 209366"/>
                  <a:gd name="connsiteX20" fmla="*/ 76231 w 254594"/>
                  <a:gd name="connsiteY20" fmla="*/ 41336 h 209366"/>
                  <a:gd name="connsiteX21" fmla="*/ 79586 w 254594"/>
                  <a:gd name="connsiteY21" fmla="*/ 51805 h 209366"/>
                  <a:gd name="connsiteX22" fmla="*/ 59589 w 254594"/>
                  <a:gd name="connsiteY22" fmla="*/ 51268 h 209366"/>
                  <a:gd name="connsiteX23" fmla="*/ 37042 w 254594"/>
                  <a:gd name="connsiteY23" fmla="*/ 58784 h 209366"/>
                  <a:gd name="connsiteX24" fmla="*/ 53415 w 254594"/>
                  <a:gd name="connsiteY24" fmla="*/ 69252 h 209366"/>
                  <a:gd name="connsiteX25" fmla="*/ 53549 w 254594"/>
                  <a:gd name="connsiteY25" fmla="*/ 80391 h 209366"/>
                  <a:gd name="connsiteX26" fmla="*/ 58113 w 254594"/>
                  <a:gd name="connsiteY26" fmla="*/ 87773 h 209366"/>
                  <a:gd name="connsiteX27" fmla="*/ 65628 w 254594"/>
                  <a:gd name="connsiteY27" fmla="*/ 86028 h 209366"/>
                  <a:gd name="connsiteX28" fmla="*/ 73547 w 254594"/>
                  <a:gd name="connsiteY28" fmla="*/ 73144 h 209366"/>
                  <a:gd name="connsiteX29" fmla="*/ 111930 w 254594"/>
                  <a:gd name="connsiteY29" fmla="*/ 96631 h 209366"/>
                  <a:gd name="connsiteX30" fmla="*/ 132464 w 254594"/>
                  <a:gd name="connsiteY30" fmla="*/ 98778 h 209366"/>
                  <a:gd name="connsiteX31" fmla="*/ 181048 w 254594"/>
                  <a:gd name="connsiteY31" fmla="*/ 119983 h 209366"/>
                  <a:gd name="connsiteX32" fmla="*/ 193395 w 254594"/>
                  <a:gd name="connsiteY32" fmla="*/ 141725 h 209366"/>
                  <a:gd name="connsiteX33" fmla="*/ 200240 w 254594"/>
                  <a:gd name="connsiteY33" fmla="*/ 170177 h 209366"/>
                  <a:gd name="connsiteX34" fmla="*/ 183732 w 254594"/>
                  <a:gd name="connsiteY34" fmla="*/ 177424 h 209366"/>
                  <a:gd name="connsiteX35" fmla="*/ 175143 w 254594"/>
                  <a:gd name="connsiteY35" fmla="*/ 194201 h 209366"/>
                  <a:gd name="connsiteX36" fmla="*/ 202387 w 254594"/>
                  <a:gd name="connsiteY36" fmla="*/ 193530 h 20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4594" h="209366">
                    <a:moveTo>
                      <a:pt x="208561" y="186282"/>
                    </a:moveTo>
                    <a:lnTo>
                      <a:pt x="235403" y="191651"/>
                    </a:lnTo>
                    <a:lnTo>
                      <a:pt x="235805" y="191919"/>
                    </a:lnTo>
                    <a:lnTo>
                      <a:pt x="254595" y="209366"/>
                    </a:lnTo>
                    <a:lnTo>
                      <a:pt x="253789" y="54220"/>
                    </a:lnTo>
                    <a:lnTo>
                      <a:pt x="228290" y="49657"/>
                    </a:lnTo>
                    <a:lnTo>
                      <a:pt x="209903" y="40800"/>
                    </a:lnTo>
                    <a:lnTo>
                      <a:pt x="189235" y="32479"/>
                    </a:lnTo>
                    <a:lnTo>
                      <a:pt x="168030" y="32479"/>
                    </a:lnTo>
                    <a:lnTo>
                      <a:pt x="140383" y="46973"/>
                    </a:lnTo>
                    <a:lnTo>
                      <a:pt x="119044" y="73949"/>
                    </a:lnTo>
                    <a:lnTo>
                      <a:pt x="91128" y="57978"/>
                    </a:lnTo>
                    <a:lnTo>
                      <a:pt x="84149" y="17581"/>
                    </a:lnTo>
                    <a:lnTo>
                      <a:pt x="80660" y="9663"/>
                    </a:lnTo>
                    <a:lnTo>
                      <a:pt x="42678" y="0"/>
                    </a:lnTo>
                    <a:lnTo>
                      <a:pt x="29929" y="7784"/>
                    </a:lnTo>
                    <a:lnTo>
                      <a:pt x="0" y="13152"/>
                    </a:lnTo>
                    <a:lnTo>
                      <a:pt x="7784" y="22279"/>
                    </a:lnTo>
                    <a:lnTo>
                      <a:pt x="30063" y="26842"/>
                    </a:lnTo>
                    <a:lnTo>
                      <a:pt x="39726" y="41336"/>
                    </a:lnTo>
                    <a:lnTo>
                      <a:pt x="76231" y="41336"/>
                    </a:lnTo>
                    <a:lnTo>
                      <a:pt x="79586" y="51805"/>
                    </a:lnTo>
                    <a:lnTo>
                      <a:pt x="59589" y="51268"/>
                    </a:lnTo>
                    <a:lnTo>
                      <a:pt x="37042" y="58784"/>
                    </a:lnTo>
                    <a:lnTo>
                      <a:pt x="53415" y="69252"/>
                    </a:lnTo>
                    <a:lnTo>
                      <a:pt x="53549" y="80391"/>
                    </a:lnTo>
                    <a:lnTo>
                      <a:pt x="58113" y="87773"/>
                    </a:lnTo>
                    <a:lnTo>
                      <a:pt x="65628" y="86028"/>
                    </a:lnTo>
                    <a:lnTo>
                      <a:pt x="73547" y="73144"/>
                    </a:lnTo>
                    <a:lnTo>
                      <a:pt x="111930" y="96631"/>
                    </a:lnTo>
                    <a:lnTo>
                      <a:pt x="132464" y="98778"/>
                    </a:lnTo>
                    <a:lnTo>
                      <a:pt x="181048" y="119983"/>
                    </a:lnTo>
                    <a:lnTo>
                      <a:pt x="193395" y="141725"/>
                    </a:lnTo>
                    <a:lnTo>
                      <a:pt x="200240" y="170177"/>
                    </a:lnTo>
                    <a:lnTo>
                      <a:pt x="183732" y="177424"/>
                    </a:lnTo>
                    <a:lnTo>
                      <a:pt x="175143" y="194201"/>
                    </a:lnTo>
                    <a:lnTo>
                      <a:pt x="202387" y="19353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9" name="Forme libre : forme 708">
                <a:extLst>
                  <a:ext uri="{FF2B5EF4-FFF2-40B4-BE49-F238E27FC236}">
                    <a16:creationId xmlns:a16="http://schemas.microsoft.com/office/drawing/2014/main" id="{05F9FE45-DCF8-45B6-B878-7F5F9E843DE4}"/>
                  </a:ext>
                </a:extLst>
              </p:cNvPr>
              <p:cNvSpPr/>
              <p:nvPr/>
            </p:nvSpPr>
            <p:spPr>
              <a:xfrm>
                <a:off x="8819178" y="5093237"/>
                <a:ext cx="65494" cy="28183"/>
              </a:xfrm>
              <a:custGeom>
                <a:avLst/>
                <a:gdLst>
                  <a:gd name="connsiteX0" fmla="*/ 17045 w 65494"/>
                  <a:gd name="connsiteY0" fmla="*/ 28184 h 28183"/>
                  <a:gd name="connsiteX1" fmla="*/ 0 w 65494"/>
                  <a:gd name="connsiteY1" fmla="*/ 28050 h 28183"/>
                  <a:gd name="connsiteX2" fmla="*/ 10737 w 65494"/>
                  <a:gd name="connsiteY2" fmla="*/ 9931 h 28183"/>
                  <a:gd name="connsiteX3" fmla="*/ 24426 w 65494"/>
                  <a:gd name="connsiteY3" fmla="*/ 9797 h 28183"/>
                  <a:gd name="connsiteX4" fmla="*/ 31673 w 65494"/>
                  <a:gd name="connsiteY4" fmla="*/ 0 h 28183"/>
                  <a:gd name="connsiteX5" fmla="*/ 41471 w 65494"/>
                  <a:gd name="connsiteY5" fmla="*/ 7381 h 28183"/>
                  <a:gd name="connsiteX6" fmla="*/ 57173 w 65494"/>
                  <a:gd name="connsiteY6" fmla="*/ 5234 h 28183"/>
                  <a:gd name="connsiteX7" fmla="*/ 65494 w 65494"/>
                  <a:gd name="connsiteY7" fmla="*/ 19326 h 28183"/>
                  <a:gd name="connsiteX8" fmla="*/ 34089 w 65494"/>
                  <a:gd name="connsiteY8" fmla="*/ 24829 h 2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94" h="28183">
                    <a:moveTo>
                      <a:pt x="17045" y="28184"/>
                    </a:moveTo>
                    <a:lnTo>
                      <a:pt x="0" y="28050"/>
                    </a:lnTo>
                    <a:lnTo>
                      <a:pt x="10737" y="9931"/>
                    </a:lnTo>
                    <a:lnTo>
                      <a:pt x="24426" y="9797"/>
                    </a:lnTo>
                    <a:lnTo>
                      <a:pt x="31673" y="0"/>
                    </a:lnTo>
                    <a:lnTo>
                      <a:pt x="41471" y="7381"/>
                    </a:lnTo>
                    <a:lnTo>
                      <a:pt x="57173" y="5234"/>
                    </a:lnTo>
                    <a:lnTo>
                      <a:pt x="65494" y="19326"/>
                    </a:lnTo>
                    <a:lnTo>
                      <a:pt x="34089" y="248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0" name="Forme libre : forme 709">
                <a:extLst>
                  <a:ext uri="{FF2B5EF4-FFF2-40B4-BE49-F238E27FC236}">
                    <a16:creationId xmlns:a16="http://schemas.microsoft.com/office/drawing/2014/main" id="{37F47AB9-C3B1-4D61-AD6A-8E723CFF261B}"/>
                  </a:ext>
                </a:extLst>
              </p:cNvPr>
              <p:cNvSpPr/>
              <p:nvPr/>
            </p:nvSpPr>
            <p:spPr>
              <a:xfrm>
                <a:off x="8825888" y="5098606"/>
                <a:ext cx="52610" cy="19057"/>
              </a:xfrm>
              <a:custGeom>
                <a:avLst/>
                <a:gdLst>
                  <a:gd name="connsiteX0" fmla="*/ 0 w 52610"/>
                  <a:gd name="connsiteY0" fmla="*/ 18923 h 19057"/>
                  <a:gd name="connsiteX1" fmla="*/ 10066 w 52610"/>
                  <a:gd name="connsiteY1" fmla="*/ 19058 h 19057"/>
                  <a:gd name="connsiteX2" fmla="*/ 26708 w 52610"/>
                  <a:gd name="connsiteY2" fmla="*/ 15702 h 19057"/>
                  <a:gd name="connsiteX3" fmla="*/ 52610 w 52610"/>
                  <a:gd name="connsiteY3" fmla="*/ 11139 h 19057"/>
                  <a:gd name="connsiteX4" fmla="*/ 48449 w 52610"/>
                  <a:gd name="connsiteY4" fmla="*/ 4026 h 19057"/>
                  <a:gd name="connsiteX5" fmla="*/ 33687 w 52610"/>
                  <a:gd name="connsiteY5" fmla="*/ 6039 h 19057"/>
                  <a:gd name="connsiteX6" fmla="*/ 25768 w 52610"/>
                  <a:gd name="connsiteY6" fmla="*/ 0 h 19057"/>
                  <a:gd name="connsiteX7" fmla="*/ 19729 w 52610"/>
                  <a:gd name="connsiteY7" fmla="*/ 8187 h 19057"/>
                  <a:gd name="connsiteX8" fmla="*/ 6174 w 52610"/>
                  <a:gd name="connsiteY8" fmla="*/ 8321 h 1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10" h="19057">
                    <a:moveTo>
                      <a:pt x="0" y="18923"/>
                    </a:moveTo>
                    <a:lnTo>
                      <a:pt x="10066" y="19058"/>
                    </a:lnTo>
                    <a:lnTo>
                      <a:pt x="26708" y="15702"/>
                    </a:lnTo>
                    <a:lnTo>
                      <a:pt x="52610" y="11139"/>
                    </a:lnTo>
                    <a:lnTo>
                      <a:pt x="48449" y="4026"/>
                    </a:lnTo>
                    <a:lnTo>
                      <a:pt x="33687" y="6039"/>
                    </a:lnTo>
                    <a:lnTo>
                      <a:pt x="25768" y="0"/>
                    </a:lnTo>
                    <a:lnTo>
                      <a:pt x="19729" y="8187"/>
                    </a:lnTo>
                    <a:lnTo>
                      <a:pt x="6174" y="832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1" name="Forme libre : forme 710">
                <a:extLst>
                  <a:ext uri="{FF2B5EF4-FFF2-40B4-BE49-F238E27FC236}">
                    <a16:creationId xmlns:a16="http://schemas.microsoft.com/office/drawing/2014/main" id="{6BA07CC0-976C-49FF-9217-CD154B227A6C}"/>
                  </a:ext>
                </a:extLst>
              </p:cNvPr>
              <p:cNvSpPr/>
              <p:nvPr/>
            </p:nvSpPr>
            <p:spPr>
              <a:xfrm>
                <a:off x="8899301" y="5092701"/>
                <a:ext cx="78512" cy="25902"/>
              </a:xfrm>
              <a:custGeom>
                <a:avLst/>
                <a:gdLst>
                  <a:gd name="connsiteX0" fmla="*/ 35029 w 78512"/>
                  <a:gd name="connsiteY0" fmla="*/ 25902 h 25902"/>
                  <a:gd name="connsiteX1" fmla="*/ 34760 w 78512"/>
                  <a:gd name="connsiteY1" fmla="*/ 25902 h 25902"/>
                  <a:gd name="connsiteX2" fmla="*/ 134 w 78512"/>
                  <a:gd name="connsiteY2" fmla="*/ 22681 h 25902"/>
                  <a:gd name="connsiteX3" fmla="*/ 0 w 78512"/>
                  <a:gd name="connsiteY3" fmla="*/ 10334 h 25902"/>
                  <a:gd name="connsiteX4" fmla="*/ 21876 w 78512"/>
                  <a:gd name="connsiteY4" fmla="*/ 4563 h 25902"/>
                  <a:gd name="connsiteX5" fmla="*/ 37444 w 78512"/>
                  <a:gd name="connsiteY5" fmla="*/ 12079 h 25902"/>
                  <a:gd name="connsiteX6" fmla="*/ 53147 w 78512"/>
                  <a:gd name="connsiteY6" fmla="*/ 10334 h 25902"/>
                  <a:gd name="connsiteX7" fmla="*/ 78512 w 78512"/>
                  <a:gd name="connsiteY7" fmla="*/ 0 h 25902"/>
                  <a:gd name="connsiteX8" fmla="*/ 73681 w 78512"/>
                  <a:gd name="connsiteY8" fmla="*/ 18655 h 2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12" h="25902">
                    <a:moveTo>
                      <a:pt x="35029" y="25902"/>
                    </a:moveTo>
                    <a:lnTo>
                      <a:pt x="34760" y="25902"/>
                    </a:lnTo>
                    <a:lnTo>
                      <a:pt x="134" y="22681"/>
                    </a:lnTo>
                    <a:lnTo>
                      <a:pt x="0" y="10334"/>
                    </a:lnTo>
                    <a:lnTo>
                      <a:pt x="21876" y="4563"/>
                    </a:lnTo>
                    <a:lnTo>
                      <a:pt x="37444" y="12079"/>
                    </a:lnTo>
                    <a:lnTo>
                      <a:pt x="53147" y="10334"/>
                    </a:lnTo>
                    <a:lnTo>
                      <a:pt x="78512" y="0"/>
                    </a:lnTo>
                    <a:lnTo>
                      <a:pt x="73681" y="1865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2" name="Forme libre : forme 711">
                <a:extLst>
                  <a:ext uri="{FF2B5EF4-FFF2-40B4-BE49-F238E27FC236}">
                    <a16:creationId xmlns:a16="http://schemas.microsoft.com/office/drawing/2014/main" id="{35FBCE0D-9180-4F05-A3EA-5B4471D11577}"/>
                  </a:ext>
                </a:extLst>
              </p:cNvPr>
              <p:cNvSpPr/>
              <p:nvPr/>
            </p:nvSpPr>
            <p:spPr>
              <a:xfrm>
                <a:off x="8903193" y="5099143"/>
                <a:ext cx="68983" cy="15702"/>
              </a:xfrm>
              <a:custGeom>
                <a:avLst/>
                <a:gdLst>
                  <a:gd name="connsiteX0" fmla="*/ 0 w 68983"/>
                  <a:gd name="connsiteY0" fmla="*/ 12750 h 15702"/>
                  <a:gd name="connsiteX1" fmla="*/ 31002 w 68983"/>
                  <a:gd name="connsiteY1" fmla="*/ 15702 h 15702"/>
                  <a:gd name="connsiteX2" fmla="*/ 66702 w 68983"/>
                  <a:gd name="connsiteY2" fmla="*/ 8858 h 15702"/>
                  <a:gd name="connsiteX3" fmla="*/ 68983 w 68983"/>
                  <a:gd name="connsiteY3" fmla="*/ 0 h 15702"/>
                  <a:gd name="connsiteX4" fmla="*/ 49926 w 68983"/>
                  <a:gd name="connsiteY4" fmla="*/ 7650 h 15702"/>
                  <a:gd name="connsiteX5" fmla="*/ 32881 w 68983"/>
                  <a:gd name="connsiteY5" fmla="*/ 9529 h 15702"/>
                  <a:gd name="connsiteX6" fmla="*/ 32479 w 68983"/>
                  <a:gd name="connsiteY6" fmla="*/ 9395 h 15702"/>
                  <a:gd name="connsiteX7" fmla="*/ 17581 w 68983"/>
                  <a:gd name="connsiteY7" fmla="*/ 2282 h 15702"/>
                  <a:gd name="connsiteX8" fmla="*/ 0 w 68983"/>
                  <a:gd name="connsiteY8" fmla="*/ 6845 h 1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83" h="15702">
                    <a:moveTo>
                      <a:pt x="0" y="12750"/>
                    </a:moveTo>
                    <a:lnTo>
                      <a:pt x="31002" y="15702"/>
                    </a:lnTo>
                    <a:lnTo>
                      <a:pt x="66702" y="8858"/>
                    </a:lnTo>
                    <a:lnTo>
                      <a:pt x="68983" y="0"/>
                    </a:lnTo>
                    <a:lnTo>
                      <a:pt x="49926" y="7650"/>
                    </a:lnTo>
                    <a:lnTo>
                      <a:pt x="32881" y="9529"/>
                    </a:lnTo>
                    <a:lnTo>
                      <a:pt x="32479" y="9395"/>
                    </a:lnTo>
                    <a:lnTo>
                      <a:pt x="17581" y="2282"/>
                    </a:lnTo>
                    <a:lnTo>
                      <a:pt x="0" y="684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3" name="Forme libre : forme 712">
                <a:extLst>
                  <a:ext uri="{FF2B5EF4-FFF2-40B4-BE49-F238E27FC236}">
                    <a16:creationId xmlns:a16="http://schemas.microsoft.com/office/drawing/2014/main" id="{AC9A8B70-051F-400B-86C9-90D83A263F11}"/>
                  </a:ext>
                </a:extLst>
              </p:cNvPr>
              <p:cNvSpPr/>
              <p:nvPr/>
            </p:nvSpPr>
            <p:spPr>
              <a:xfrm>
                <a:off x="8537473" y="5039420"/>
                <a:ext cx="264526" cy="74888"/>
              </a:xfrm>
              <a:custGeom>
                <a:avLst/>
                <a:gdLst>
                  <a:gd name="connsiteX0" fmla="*/ 231242 w 264526"/>
                  <a:gd name="connsiteY0" fmla="*/ 74889 h 74888"/>
                  <a:gd name="connsiteX1" fmla="*/ 230571 w 264526"/>
                  <a:gd name="connsiteY1" fmla="*/ 74620 h 74888"/>
                  <a:gd name="connsiteX2" fmla="*/ 203729 w 264526"/>
                  <a:gd name="connsiteY2" fmla="*/ 64823 h 74888"/>
                  <a:gd name="connsiteX3" fmla="*/ 181719 w 264526"/>
                  <a:gd name="connsiteY3" fmla="*/ 65494 h 74888"/>
                  <a:gd name="connsiteX4" fmla="*/ 155817 w 264526"/>
                  <a:gd name="connsiteY4" fmla="*/ 63615 h 74888"/>
                  <a:gd name="connsiteX5" fmla="*/ 132464 w 264526"/>
                  <a:gd name="connsiteY5" fmla="*/ 59052 h 74888"/>
                  <a:gd name="connsiteX6" fmla="*/ 103609 w 264526"/>
                  <a:gd name="connsiteY6" fmla="*/ 49523 h 74888"/>
                  <a:gd name="connsiteX7" fmla="*/ 86162 w 264526"/>
                  <a:gd name="connsiteY7" fmla="*/ 47242 h 74888"/>
                  <a:gd name="connsiteX8" fmla="*/ 75694 w 264526"/>
                  <a:gd name="connsiteY8" fmla="*/ 50328 h 74888"/>
                  <a:gd name="connsiteX9" fmla="*/ 75291 w 264526"/>
                  <a:gd name="connsiteY9" fmla="*/ 50194 h 74888"/>
                  <a:gd name="connsiteX10" fmla="*/ 29123 w 264526"/>
                  <a:gd name="connsiteY10" fmla="*/ 39726 h 74888"/>
                  <a:gd name="connsiteX11" fmla="*/ 24963 w 264526"/>
                  <a:gd name="connsiteY11" fmla="*/ 29258 h 74888"/>
                  <a:gd name="connsiteX12" fmla="*/ 0 w 264526"/>
                  <a:gd name="connsiteY12" fmla="*/ 27244 h 74888"/>
                  <a:gd name="connsiteX13" fmla="*/ 19595 w 264526"/>
                  <a:gd name="connsiteY13" fmla="*/ 0 h 74888"/>
                  <a:gd name="connsiteX14" fmla="*/ 51402 w 264526"/>
                  <a:gd name="connsiteY14" fmla="*/ 1745 h 74888"/>
                  <a:gd name="connsiteX15" fmla="*/ 71131 w 264526"/>
                  <a:gd name="connsiteY15" fmla="*/ 11274 h 74888"/>
                  <a:gd name="connsiteX16" fmla="*/ 82136 w 264526"/>
                  <a:gd name="connsiteY16" fmla="*/ 13152 h 74888"/>
                  <a:gd name="connsiteX17" fmla="*/ 85625 w 264526"/>
                  <a:gd name="connsiteY17" fmla="*/ 22010 h 74888"/>
                  <a:gd name="connsiteX18" fmla="*/ 130451 w 264526"/>
                  <a:gd name="connsiteY18" fmla="*/ 24426 h 74888"/>
                  <a:gd name="connsiteX19" fmla="*/ 136088 w 264526"/>
                  <a:gd name="connsiteY19" fmla="*/ 13958 h 74888"/>
                  <a:gd name="connsiteX20" fmla="*/ 184269 w 264526"/>
                  <a:gd name="connsiteY20" fmla="*/ 26439 h 74888"/>
                  <a:gd name="connsiteX21" fmla="*/ 193127 w 264526"/>
                  <a:gd name="connsiteY21" fmla="*/ 42276 h 74888"/>
                  <a:gd name="connsiteX22" fmla="*/ 230034 w 264526"/>
                  <a:gd name="connsiteY22" fmla="*/ 46839 h 74888"/>
                  <a:gd name="connsiteX23" fmla="*/ 264526 w 264526"/>
                  <a:gd name="connsiteY23" fmla="*/ 63749 h 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526" h="74888">
                    <a:moveTo>
                      <a:pt x="231242" y="74889"/>
                    </a:moveTo>
                    <a:lnTo>
                      <a:pt x="230571" y="74620"/>
                    </a:lnTo>
                    <a:lnTo>
                      <a:pt x="203729" y="64823"/>
                    </a:lnTo>
                    <a:lnTo>
                      <a:pt x="181719" y="65494"/>
                    </a:lnTo>
                    <a:lnTo>
                      <a:pt x="155817" y="63615"/>
                    </a:lnTo>
                    <a:lnTo>
                      <a:pt x="132464" y="59052"/>
                    </a:lnTo>
                    <a:lnTo>
                      <a:pt x="103609" y="49523"/>
                    </a:lnTo>
                    <a:lnTo>
                      <a:pt x="86162" y="47242"/>
                    </a:lnTo>
                    <a:lnTo>
                      <a:pt x="75694" y="50328"/>
                    </a:lnTo>
                    <a:lnTo>
                      <a:pt x="75291" y="50194"/>
                    </a:lnTo>
                    <a:lnTo>
                      <a:pt x="29123" y="39726"/>
                    </a:lnTo>
                    <a:lnTo>
                      <a:pt x="24963" y="29258"/>
                    </a:lnTo>
                    <a:lnTo>
                      <a:pt x="0" y="27244"/>
                    </a:lnTo>
                    <a:lnTo>
                      <a:pt x="19595" y="0"/>
                    </a:lnTo>
                    <a:lnTo>
                      <a:pt x="51402" y="1745"/>
                    </a:lnTo>
                    <a:lnTo>
                      <a:pt x="71131" y="11274"/>
                    </a:lnTo>
                    <a:lnTo>
                      <a:pt x="82136" y="13152"/>
                    </a:lnTo>
                    <a:lnTo>
                      <a:pt x="85625" y="22010"/>
                    </a:lnTo>
                    <a:lnTo>
                      <a:pt x="130451" y="24426"/>
                    </a:lnTo>
                    <a:lnTo>
                      <a:pt x="136088" y="13958"/>
                    </a:lnTo>
                    <a:lnTo>
                      <a:pt x="184269" y="26439"/>
                    </a:lnTo>
                    <a:lnTo>
                      <a:pt x="193127" y="42276"/>
                    </a:lnTo>
                    <a:lnTo>
                      <a:pt x="230034" y="46839"/>
                    </a:lnTo>
                    <a:lnTo>
                      <a:pt x="264526" y="6374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4" name="Forme libre : forme 713">
                <a:extLst>
                  <a:ext uri="{FF2B5EF4-FFF2-40B4-BE49-F238E27FC236}">
                    <a16:creationId xmlns:a16="http://schemas.microsoft.com/office/drawing/2014/main" id="{E53A185D-5B45-4515-BB9E-75AE0B87955E}"/>
                  </a:ext>
                </a:extLst>
              </p:cNvPr>
              <p:cNvSpPr/>
              <p:nvPr/>
            </p:nvSpPr>
            <p:spPr>
              <a:xfrm>
                <a:off x="8544586" y="5043312"/>
                <a:ext cx="247347" cy="66836"/>
              </a:xfrm>
              <a:custGeom>
                <a:avLst/>
                <a:gdLst>
                  <a:gd name="connsiteX0" fmla="*/ 197287 w 247347"/>
                  <a:gd name="connsiteY0" fmla="*/ 57039 h 66836"/>
                  <a:gd name="connsiteX1" fmla="*/ 197556 w 247347"/>
                  <a:gd name="connsiteY1" fmla="*/ 57173 h 66836"/>
                  <a:gd name="connsiteX2" fmla="*/ 224129 w 247347"/>
                  <a:gd name="connsiteY2" fmla="*/ 66836 h 66836"/>
                  <a:gd name="connsiteX3" fmla="*/ 247347 w 247347"/>
                  <a:gd name="connsiteY3" fmla="*/ 59186 h 66836"/>
                  <a:gd name="connsiteX4" fmla="*/ 221445 w 247347"/>
                  <a:gd name="connsiteY4" fmla="*/ 46571 h 66836"/>
                  <a:gd name="connsiteX5" fmla="*/ 183732 w 247347"/>
                  <a:gd name="connsiteY5" fmla="*/ 42007 h 66836"/>
                  <a:gd name="connsiteX6" fmla="*/ 174606 w 247347"/>
                  <a:gd name="connsiteY6" fmla="*/ 25768 h 66836"/>
                  <a:gd name="connsiteX7" fmla="*/ 130988 w 247347"/>
                  <a:gd name="connsiteY7" fmla="*/ 14495 h 66836"/>
                  <a:gd name="connsiteX8" fmla="*/ 125620 w 247347"/>
                  <a:gd name="connsiteY8" fmla="*/ 24426 h 66836"/>
                  <a:gd name="connsiteX9" fmla="*/ 75828 w 247347"/>
                  <a:gd name="connsiteY9" fmla="*/ 21876 h 66836"/>
                  <a:gd name="connsiteX10" fmla="*/ 72205 w 247347"/>
                  <a:gd name="connsiteY10" fmla="*/ 12750 h 66836"/>
                  <a:gd name="connsiteX11" fmla="*/ 62541 w 247347"/>
                  <a:gd name="connsiteY11" fmla="*/ 10871 h 66836"/>
                  <a:gd name="connsiteX12" fmla="*/ 42947 w 247347"/>
                  <a:gd name="connsiteY12" fmla="*/ 1476 h 66836"/>
                  <a:gd name="connsiteX13" fmla="*/ 14360 w 247347"/>
                  <a:gd name="connsiteY13" fmla="*/ 0 h 66836"/>
                  <a:gd name="connsiteX14" fmla="*/ 0 w 247347"/>
                  <a:gd name="connsiteY14" fmla="*/ 20131 h 66836"/>
                  <a:gd name="connsiteX15" fmla="*/ 20534 w 247347"/>
                  <a:gd name="connsiteY15" fmla="*/ 21742 h 66836"/>
                  <a:gd name="connsiteX16" fmla="*/ 24829 w 247347"/>
                  <a:gd name="connsiteY16" fmla="*/ 32613 h 66836"/>
                  <a:gd name="connsiteX17" fmla="*/ 68447 w 247347"/>
                  <a:gd name="connsiteY17" fmla="*/ 42544 h 66836"/>
                  <a:gd name="connsiteX18" fmla="*/ 78781 w 247347"/>
                  <a:gd name="connsiteY18" fmla="*/ 39457 h 66836"/>
                  <a:gd name="connsiteX19" fmla="*/ 97302 w 247347"/>
                  <a:gd name="connsiteY19" fmla="*/ 41873 h 66836"/>
                  <a:gd name="connsiteX20" fmla="*/ 126291 w 247347"/>
                  <a:gd name="connsiteY20" fmla="*/ 51402 h 66836"/>
                  <a:gd name="connsiteX21" fmla="*/ 149241 w 247347"/>
                  <a:gd name="connsiteY21" fmla="*/ 55965 h 66836"/>
                  <a:gd name="connsiteX22" fmla="*/ 174740 w 247347"/>
                  <a:gd name="connsiteY22" fmla="*/ 57710 h 6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347" h="66836">
                    <a:moveTo>
                      <a:pt x="197287" y="57039"/>
                    </a:moveTo>
                    <a:lnTo>
                      <a:pt x="197556" y="57173"/>
                    </a:lnTo>
                    <a:lnTo>
                      <a:pt x="224129" y="66836"/>
                    </a:lnTo>
                    <a:lnTo>
                      <a:pt x="247347" y="59186"/>
                    </a:lnTo>
                    <a:lnTo>
                      <a:pt x="221445" y="46571"/>
                    </a:lnTo>
                    <a:lnTo>
                      <a:pt x="183732" y="42007"/>
                    </a:lnTo>
                    <a:lnTo>
                      <a:pt x="174606" y="25768"/>
                    </a:lnTo>
                    <a:lnTo>
                      <a:pt x="130988" y="14495"/>
                    </a:lnTo>
                    <a:lnTo>
                      <a:pt x="125620" y="24426"/>
                    </a:lnTo>
                    <a:lnTo>
                      <a:pt x="75828" y="21876"/>
                    </a:lnTo>
                    <a:lnTo>
                      <a:pt x="72205" y="12750"/>
                    </a:lnTo>
                    <a:lnTo>
                      <a:pt x="62541" y="10871"/>
                    </a:lnTo>
                    <a:lnTo>
                      <a:pt x="42947" y="1476"/>
                    </a:lnTo>
                    <a:lnTo>
                      <a:pt x="14360" y="0"/>
                    </a:lnTo>
                    <a:lnTo>
                      <a:pt x="0" y="20131"/>
                    </a:lnTo>
                    <a:lnTo>
                      <a:pt x="20534" y="21742"/>
                    </a:lnTo>
                    <a:lnTo>
                      <a:pt x="24829" y="32613"/>
                    </a:lnTo>
                    <a:lnTo>
                      <a:pt x="68447" y="42544"/>
                    </a:lnTo>
                    <a:lnTo>
                      <a:pt x="78781" y="39457"/>
                    </a:lnTo>
                    <a:lnTo>
                      <a:pt x="97302" y="41873"/>
                    </a:lnTo>
                    <a:lnTo>
                      <a:pt x="126291" y="51402"/>
                    </a:lnTo>
                    <a:lnTo>
                      <a:pt x="149241" y="55965"/>
                    </a:lnTo>
                    <a:lnTo>
                      <a:pt x="174740" y="577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5" name="Forme libre : forme 714">
                <a:extLst>
                  <a:ext uri="{FF2B5EF4-FFF2-40B4-BE49-F238E27FC236}">
                    <a16:creationId xmlns:a16="http://schemas.microsoft.com/office/drawing/2014/main" id="{0F4596E2-1441-4B97-A3F3-3EA749CE9608}"/>
                  </a:ext>
                </a:extLst>
              </p:cNvPr>
              <p:cNvSpPr/>
              <p:nvPr/>
            </p:nvSpPr>
            <p:spPr>
              <a:xfrm>
                <a:off x="9250392" y="5026938"/>
                <a:ext cx="19191" cy="44154"/>
              </a:xfrm>
              <a:custGeom>
                <a:avLst/>
                <a:gdLst>
                  <a:gd name="connsiteX0" fmla="*/ 3087 w 19191"/>
                  <a:gd name="connsiteY0" fmla="*/ 44155 h 44154"/>
                  <a:gd name="connsiteX1" fmla="*/ 0 w 19191"/>
                  <a:gd name="connsiteY1" fmla="*/ 20400 h 44154"/>
                  <a:gd name="connsiteX2" fmla="*/ 4697 w 19191"/>
                  <a:gd name="connsiteY2" fmla="*/ 10871 h 44154"/>
                  <a:gd name="connsiteX3" fmla="*/ 11408 w 19191"/>
                  <a:gd name="connsiteY3" fmla="*/ 0 h 44154"/>
                  <a:gd name="connsiteX4" fmla="*/ 19192 w 19191"/>
                  <a:gd name="connsiteY4" fmla="*/ 9931 h 44154"/>
                  <a:gd name="connsiteX5" fmla="*/ 18923 w 19191"/>
                  <a:gd name="connsiteY5" fmla="*/ 23084 h 44154"/>
                  <a:gd name="connsiteX6" fmla="*/ 18655 w 19191"/>
                  <a:gd name="connsiteY6" fmla="*/ 23621 h 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1" h="44154">
                    <a:moveTo>
                      <a:pt x="3087" y="44155"/>
                    </a:moveTo>
                    <a:lnTo>
                      <a:pt x="0" y="20400"/>
                    </a:lnTo>
                    <a:lnTo>
                      <a:pt x="4697" y="10871"/>
                    </a:lnTo>
                    <a:lnTo>
                      <a:pt x="11408" y="0"/>
                    </a:lnTo>
                    <a:lnTo>
                      <a:pt x="19192" y="9931"/>
                    </a:lnTo>
                    <a:lnTo>
                      <a:pt x="18923" y="23084"/>
                    </a:lnTo>
                    <a:lnTo>
                      <a:pt x="18655" y="2362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6" name="Forme libre : forme 715">
                <a:extLst>
                  <a:ext uri="{FF2B5EF4-FFF2-40B4-BE49-F238E27FC236}">
                    <a16:creationId xmlns:a16="http://schemas.microsoft.com/office/drawing/2014/main" id="{7EEF6C68-E47C-442B-9E85-6AB2D10BFDF2}"/>
                  </a:ext>
                </a:extLst>
              </p:cNvPr>
              <p:cNvSpPr/>
              <p:nvPr/>
            </p:nvSpPr>
            <p:spPr>
              <a:xfrm>
                <a:off x="9254418" y="5033649"/>
                <a:ext cx="11273" cy="27647"/>
              </a:xfrm>
              <a:custGeom>
                <a:avLst/>
                <a:gdLst>
                  <a:gd name="connsiteX0" fmla="*/ 0 w 11273"/>
                  <a:gd name="connsiteY0" fmla="*/ 14360 h 27647"/>
                  <a:gd name="connsiteX1" fmla="*/ 1610 w 11273"/>
                  <a:gd name="connsiteY1" fmla="*/ 27647 h 27647"/>
                  <a:gd name="connsiteX2" fmla="*/ 11139 w 11273"/>
                  <a:gd name="connsiteY2" fmla="*/ 15031 h 27647"/>
                  <a:gd name="connsiteX3" fmla="*/ 11274 w 11273"/>
                  <a:gd name="connsiteY3" fmla="*/ 4563 h 27647"/>
                  <a:gd name="connsiteX4" fmla="*/ 7784 w 11273"/>
                  <a:gd name="connsiteY4" fmla="*/ 0 h 27647"/>
                  <a:gd name="connsiteX5" fmla="*/ 4026 w 11273"/>
                  <a:gd name="connsiteY5" fmla="*/ 6039 h 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73" h="27647">
                    <a:moveTo>
                      <a:pt x="0" y="14360"/>
                    </a:moveTo>
                    <a:lnTo>
                      <a:pt x="1610" y="27647"/>
                    </a:lnTo>
                    <a:lnTo>
                      <a:pt x="11139" y="15031"/>
                    </a:lnTo>
                    <a:lnTo>
                      <a:pt x="11274" y="4563"/>
                    </a:lnTo>
                    <a:lnTo>
                      <a:pt x="7784" y="0"/>
                    </a:lnTo>
                    <a:lnTo>
                      <a:pt x="4026" y="603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7" name="Forme libre : forme 716">
                <a:extLst>
                  <a:ext uri="{FF2B5EF4-FFF2-40B4-BE49-F238E27FC236}">
                    <a16:creationId xmlns:a16="http://schemas.microsoft.com/office/drawing/2014/main" id="{7E09BDCE-7EF8-4D82-A695-049F6D56E645}"/>
                  </a:ext>
                </a:extLst>
              </p:cNvPr>
              <p:cNvSpPr/>
              <p:nvPr/>
            </p:nvSpPr>
            <p:spPr>
              <a:xfrm>
                <a:off x="8289723" y="4759594"/>
                <a:ext cx="272176" cy="283315"/>
              </a:xfrm>
              <a:custGeom>
                <a:avLst/>
                <a:gdLst>
                  <a:gd name="connsiteX0" fmla="*/ 234463 w 272176"/>
                  <a:gd name="connsiteY0" fmla="*/ 283315 h 283315"/>
                  <a:gd name="connsiteX1" fmla="*/ 212990 w 272176"/>
                  <a:gd name="connsiteY1" fmla="*/ 261976 h 283315"/>
                  <a:gd name="connsiteX2" fmla="*/ 181048 w 272176"/>
                  <a:gd name="connsiteY2" fmla="*/ 241711 h 283315"/>
                  <a:gd name="connsiteX3" fmla="*/ 170446 w 272176"/>
                  <a:gd name="connsiteY3" fmla="*/ 226813 h 283315"/>
                  <a:gd name="connsiteX4" fmla="*/ 151925 w 272176"/>
                  <a:gd name="connsiteY4" fmla="*/ 206950 h 283315"/>
                  <a:gd name="connsiteX5" fmla="*/ 139443 w 272176"/>
                  <a:gd name="connsiteY5" fmla="*/ 188295 h 283315"/>
                  <a:gd name="connsiteX6" fmla="*/ 120654 w 272176"/>
                  <a:gd name="connsiteY6" fmla="*/ 153938 h 283315"/>
                  <a:gd name="connsiteX7" fmla="*/ 98644 w 272176"/>
                  <a:gd name="connsiteY7" fmla="*/ 132867 h 283315"/>
                  <a:gd name="connsiteX8" fmla="*/ 91531 w 272176"/>
                  <a:gd name="connsiteY8" fmla="*/ 111796 h 283315"/>
                  <a:gd name="connsiteX9" fmla="*/ 82673 w 272176"/>
                  <a:gd name="connsiteY9" fmla="*/ 93275 h 283315"/>
                  <a:gd name="connsiteX10" fmla="*/ 60260 w 272176"/>
                  <a:gd name="connsiteY10" fmla="*/ 77573 h 283315"/>
                  <a:gd name="connsiteX11" fmla="*/ 47510 w 272176"/>
                  <a:gd name="connsiteY11" fmla="*/ 56770 h 283315"/>
                  <a:gd name="connsiteX12" fmla="*/ 29123 w 272176"/>
                  <a:gd name="connsiteY12" fmla="*/ 43350 h 283315"/>
                  <a:gd name="connsiteX13" fmla="*/ 2684 w 272176"/>
                  <a:gd name="connsiteY13" fmla="*/ 15434 h 283315"/>
                  <a:gd name="connsiteX14" fmla="*/ 0 w 272176"/>
                  <a:gd name="connsiteY14" fmla="*/ 0 h 283315"/>
                  <a:gd name="connsiteX15" fmla="*/ 18387 w 272176"/>
                  <a:gd name="connsiteY15" fmla="*/ 1074 h 283315"/>
                  <a:gd name="connsiteX16" fmla="*/ 57576 w 272176"/>
                  <a:gd name="connsiteY16" fmla="*/ 5905 h 283315"/>
                  <a:gd name="connsiteX17" fmla="*/ 79854 w 272176"/>
                  <a:gd name="connsiteY17" fmla="*/ 30600 h 283315"/>
                  <a:gd name="connsiteX18" fmla="*/ 98912 w 272176"/>
                  <a:gd name="connsiteY18" fmla="*/ 47107 h 283315"/>
                  <a:gd name="connsiteX19" fmla="*/ 112467 w 272176"/>
                  <a:gd name="connsiteY19" fmla="*/ 57307 h 283315"/>
                  <a:gd name="connsiteX20" fmla="*/ 135685 w 272176"/>
                  <a:gd name="connsiteY20" fmla="*/ 83344 h 283315"/>
                  <a:gd name="connsiteX21" fmla="*/ 160648 w 272176"/>
                  <a:gd name="connsiteY21" fmla="*/ 83746 h 283315"/>
                  <a:gd name="connsiteX22" fmla="*/ 182256 w 272176"/>
                  <a:gd name="connsiteY22" fmla="*/ 101328 h 283315"/>
                  <a:gd name="connsiteX23" fmla="*/ 196348 w 272176"/>
                  <a:gd name="connsiteY23" fmla="*/ 121593 h 283315"/>
                  <a:gd name="connsiteX24" fmla="*/ 216345 w 272176"/>
                  <a:gd name="connsiteY24" fmla="*/ 133538 h 283315"/>
                  <a:gd name="connsiteX25" fmla="*/ 206414 w 272176"/>
                  <a:gd name="connsiteY25" fmla="*/ 153535 h 283315"/>
                  <a:gd name="connsiteX26" fmla="*/ 218761 w 272176"/>
                  <a:gd name="connsiteY26" fmla="*/ 160917 h 283315"/>
                  <a:gd name="connsiteX27" fmla="*/ 228558 w 272176"/>
                  <a:gd name="connsiteY27" fmla="*/ 161588 h 283315"/>
                  <a:gd name="connsiteX28" fmla="*/ 233121 w 272176"/>
                  <a:gd name="connsiteY28" fmla="*/ 179840 h 283315"/>
                  <a:gd name="connsiteX29" fmla="*/ 241040 w 272176"/>
                  <a:gd name="connsiteY29" fmla="*/ 192456 h 283315"/>
                  <a:gd name="connsiteX30" fmla="*/ 259158 w 272176"/>
                  <a:gd name="connsiteY30" fmla="*/ 194737 h 283315"/>
                  <a:gd name="connsiteX31" fmla="*/ 272176 w 272176"/>
                  <a:gd name="connsiteY31" fmla="*/ 211514 h 283315"/>
                  <a:gd name="connsiteX32" fmla="*/ 265868 w 272176"/>
                  <a:gd name="connsiteY32" fmla="*/ 243053 h 283315"/>
                  <a:gd name="connsiteX33" fmla="*/ 264392 w 272176"/>
                  <a:gd name="connsiteY33" fmla="*/ 282644 h 28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2176" h="283315">
                    <a:moveTo>
                      <a:pt x="234463" y="283315"/>
                    </a:moveTo>
                    <a:lnTo>
                      <a:pt x="212990" y="261976"/>
                    </a:lnTo>
                    <a:lnTo>
                      <a:pt x="181048" y="241711"/>
                    </a:lnTo>
                    <a:lnTo>
                      <a:pt x="170446" y="226813"/>
                    </a:lnTo>
                    <a:lnTo>
                      <a:pt x="151925" y="206950"/>
                    </a:lnTo>
                    <a:lnTo>
                      <a:pt x="139443" y="188295"/>
                    </a:lnTo>
                    <a:lnTo>
                      <a:pt x="120654" y="153938"/>
                    </a:lnTo>
                    <a:lnTo>
                      <a:pt x="98644" y="132867"/>
                    </a:lnTo>
                    <a:lnTo>
                      <a:pt x="91531" y="111796"/>
                    </a:lnTo>
                    <a:lnTo>
                      <a:pt x="82673" y="93275"/>
                    </a:lnTo>
                    <a:lnTo>
                      <a:pt x="60260" y="77573"/>
                    </a:lnTo>
                    <a:lnTo>
                      <a:pt x="47510" y="56770"/>
                    </a:lnTo>
                    <a:lnTo>
                      <a:pt x="29123" y="43350"/>
                    </a:lnTo>
                    <a:lnTo>
                      <a:pt x="2684" y="15434"/>
                    </a:lnTo>
                    <a:lnTo>
                      <a:pt x="0" y="0"/>
                    </a:lnTo>
                    <a:lnTo>
                      <a:pt x="18387" y="1074"/>
                    </a:lnTo>
                    <a:lnTo>
                      <a:pt x="57576" y="5905"/>
                    </a:lnTo>
                    <a:lnTo>
                      <a:pt x="79854" y="30600"/>
                    </a:lnTo>
                    <a:lnTo>
                      <a:pt x="98912" y="47107"/>
                    </a:lnTo>
                    <a:lnTo>
                      <a:pt x="112467" y="57307"/>
                    </a:lnTo>
                    <a:lnTo>
                      <a:pt x="135685" y="83344"/>
                    </a:lnTo>
                    <a:lnTo>
                      <a:pt x="160648" y="83746"/>
                    </a:lnTo>
                    <a:lnTo>
                      <a:pt x="182256" y="101328"/>
                    </a:lnTo>
                    <a:lnTo>
                      <a:pt x="196348" y="121593"/>
                    </a:lnTo>
                    <a:lnTo>
                      <a:pt x="216345" y="133538"/>
                    </a:lnTo>
                    <a:lnTo>
                      <a:pt x="206414" y="153535"/>
                    </a:lnTo>
                    <a:lnTo>
                      <a:pt x="218761" y="160917"/>
                    </a:lnTo>
                    <a:lnTo>
                      <a:pt x="228558" y="161588"/>
                    </a:lnTo>
                    <a:lnTo>
                      <a:pt x="233121" y="179840"/>
                    </a:lnTo>
                    <a:lnTo>
                      <a:pt x="241040" y="192456"/>
                    </a:lnTo>
                    <a:lnTo>
                      <a:pt x="259158" y="194737"/>
                    </a:lnTo>
                    <a:lnTo>
                      <a:pt x="272176" y="211514"/>
                    </a:lnTo>
                    <a:lnTo>
                      <a:pt x="265868" y="243053"/>
                    </a:lnTo>
                    <a:lnTo>
                      <a:pt x="264392" y="28264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8" name="Forme libre : forme 717">
                <a:extLst>
                  <a:ext uri="{FF2B5EF4-FFF2-40B4-BE49-F238E27FC236}">
                    <a16:creationId xmlns:a16="http://schemas.microsoft.com/office/drawing/2014/main" id="{09980FE0-EF58-4D32-83A2-25D6B252E00B}"/>
                  </a:ext>
                </a:extLst>
              </p:cNvPr>
              <p:cNvSpPr/>
              <p:nvPr/>
            </p:nvSpPr>
            <p:spPr>
              <a:xfrm>
                <a:off x="8294286" y="4763754"/>
                <a:ext cx="263452" cy="275262"/>
              </a:xfrm>
              <a:custGeom>
                <a:avLst/>
                <a:gdLst>
                  <a:gd name="connsiteX0" fmla="*/ 179437 w 263452"/>
                  <a:gd name="connsiteY0" fmla="*/ 235000 h 275262"/>
                  <a:gd name="connsiteX1" fmla="*/ 210842 w 263452"/>
                  <a:gd name="connsiteY1" fmla="*/ 254863 h 275262"/>
                  <a:gd name="connsiteX2" fmla="*/ 231376 w 263452"/>
                  <a:gd name="connsiteY2" fmla="*/ 275263 h 275262"/>
                  <a:gd name="connsiteX3" fmla="*/ 256071 w 263452"/>
                  <a:gd name="connsiteY3" fmla="*/ 274726 h 275262"/>
                  <a:gd name="connsiteX4" fmla="*/ 257413 w 263452"/>
                  <a:gd name="connsiteY4" fmla="*/ 238490 h 275262"/>
                  <a:gd name="connsiteX5" fmla="*/ 263452 w 263452"/>
                  <a:gd name="connsiteY5" fmla="*/ 208427 h 275262"/>
                  <a:gd name="connsiteX6" fmla="*/ 252582 w 263452"/>
                  <a:gd name="connsiteY6" fmla="*/ 194201 h 275262"/>
                  <a:gd name="connsiteX7" fmla="*/ 234195 w 263452"/>
                  <a:gd name="connsiteY7" fmla="*/ 191919 h 275262"/>
                  <a:gd name="connsiteX8" fmla="*/ 224934 w 263452"/>
                  <a:gd name="connsiteY8" fmla="*/ 176888 h 275262"/>
                  <a:gd name="connsiteX9" fmla="*/ 220908 w 263452"/>
                  <a:gd name="connsiteY9" fmla="*/ 161051 h 275262"/>
                  <a:gd name="connsiteX10" fmla="*/ 212587 w 263452"/>
                  <a:gd name="connsiteY10" fmla="*/ 160246 h 275262"/>
                  <a:gd name="connsiteX11" fmla="*/ 196885 w 263452"/>
                  <a:gd name="connsiteY11" fmla="*/ 150851 h 275262"/>
                  <a:gd name="connsiteX12" fmla="*/ 206816 w 263452"/>
                  <a:gd name="connsiteY12" fmla="*/ 130854 h 275262"/>
                  <a:gd name="connsiteX13" fmla="*/ 188966 w 263452"/>
                  <a:gd name="connsiteY13" fmla="*/ 119983 h 275262"/>
                  <a:gd name="connsiteX14" fmla="*/ 174740 w 263452"/>
                  <a:gd name="connsiteY14" fmla="*/ 99583 h 275262"/>
                  <a:gd name="connsiteX15" fmla="*/ 154609 w 263452"/>
                  <a:gd name="connsiteY15" fmla="*/ 83344 h 275262"/>
                  <a:gd name="connsiteX16" fmla="*/ 129378 w 263452"/>
                  <a:gd name="connsiteY16" fmla="*/ 82941 h 275262"/>
                  <a:gd name="connsiteX17" fmla="*/ 105220 w 263452"/>
                  <a:gd name="connsiteY17" fmla="*/ 55831 h 275262"/>
                  <a:gd name="connsiteX18" fmla="*/ 91933 w 263452"/>
                  <a:gd name="connsiteY18" fmla="*/ 45900 h 275262"/>
                  <a:gd name="connsiteX19" fmla="*/ 72607 w 263452"/>
                  <a:gd name="connsiteY19" fmla="*/ 29123 h 275262"/>
                  <a:gd name="connsiteX20" fmla="*/ 51134 w 263452"/>
                  <a:gd name="connsiteY20" fmla="*/ 5368 h 275262"/>
                  <a:gd name="connsiteX21" fmla="*/ 13421 w 263452"/>
                  <a:gd name="connsiteY21" fmla="*/ 805 h 275262"/>
                  <a:gd name="connsiteX22" fmla="*/ 0 w 263452"/>
                  <a:gd name="connsiteY22" fmla="*/ 0 h 275262"/>
                  <a:gd name="connsiteX23" fmla="*/ 1745 w 263452"/>
                  <a:gd name="connsiteY23" fmla="*/ 9529 h 275262"/>
                  <a:gd name="connsiteX24" fmla="*/ 27110 w 263452"/>
                  <a:gd name="connsiteY24" fmla="*/ 36236 h 275262"/>
                  <a:gd name="connsiteX25" fmla="*/ 46034 w 263452"/>
                  <a:gd name="connsiteY25" fmla="*/ 50328 h 275262"/>
                  <a:gd name="connsiteX26" fmla="*/ 58784 w 263452"/>
                  <a:gd name="connsiteY26" fmla="*/ 71131 h 275262"/>
                  <a:gd name="connsiteX27" fmla="*/ 81196 w 263452"/>
                  <a:gd name="connsiteY27" fmla="*/ 86565 h 275262"/>
                  <a:gd name="connsiteX28" fmla="*/ 90457 w 263452"/>
                  <a:gd name="connsiteY28" fmla="*/ 106159 h 275262"/>
                  <a:gd name="connsiteX29" fmla="*/ 97570 w 263452"/>
                  <a:gd name="connsiteY29" fmla="*/ 127096 h 275262"/>
                  <a:gd name="connsiteX30" fmla="*/ 119312 w 263452"/>
                  <a:gd name="connsiteY30" fmla="*/ 147630 h 275262"/>
                  <a:gd name="connsiteX31" fmla="*/ 138101 w 263452"/>
                  <a:gd name="connsiteY31" fmla="*/ 182122 h 275262"/>
                  <a:gd name="connsiteX32" fmla="*/ 150314 w 263452"/>
                  <a:gd name="connsiteY32" fmla="*/ 200374 h 275262"/>
                  <a:gd name="connsiteX33" fmla="*/ 168835 w 263452"/>
                  <a:gd name="connsiteY33" fmla="*/ 220237 h 27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3452" h="275262">
                    <a:moveTo>
                      <a:pt x="179437" y="235000"/>
                    </a:moveTo>
                    <a:lnTo>
                      <a:pt x="210842" y="254863"/>
                    </a:lnTo>
                    <a:lnTo>
                      <a:pt x="231376" y="275263"/>
                    </a:lnTo>
                    <a:lnTo>
                      <a:pt x="256071" y="274726"/>
                    </a:lnTo>
                    <a:lnTo>
                      <a:pt x="257413" y="238490"/>
                    </a:lnTo>
                    <a:lnTo>
                      <a:pt x="263452" y="208427"/>
                    </a:lnTo>
                    <a:lnTo>
                      <a:pt x="252582" y="194201"/>
                    </a:lnTo>
                    <a:lnTo>
                      <a:pt x="234195" y="191919"/>
                    </a:lnTo>
                    <a:lnTo>
                      <a:pt x="224934" y="176888"/>
                    </a:lnTo>
                    <a:lnTo>
                      <a:pt x="220908" y="161051"/>
                    </a:lnTo>
                    <a:lnTo>
                      <a:pt x="212587" y="160246"/>
                    </a:lnTo>
                    <a:lnTo>
                      <a:pt x="196885" y="150851"/>
                    </a:lnTo>
                    <a:lnTo>
                      <a:pt x="206816" y="130854"/>
                    </a:lnTo>
                    <a:lnTo>
                      <a:pt x="188966" y="119983"/>
                    </a:lnTo>
                    <a:lnTo>
                      <a:pt x="174740" y="99583"/>
                    </a:lnTo>
                    <a:lnTo>
                      <a:pt x="154609" y="83344"/>
                    </a:lnTo>
                    <a:lnTo>
                      <a:pt x="129378" y="82941"/>
                    </a:lnTo>
                    <a:lnTo>
                      <a:pt x="105220" y="55831"/>
                    </a:lnTo>
                    <a:lnTo>
                      <a:pt x="91933" y="45900"/>
                    </a:lnTo>
                    <a:lnTo>
                      <a:pt x="72607" y="29123"/>
                    </a:lnTo>
                    <a:lnTo>
                      <a:pt x="51134" y="5368"/>
                    </a:lnTo>
                    <a:lnTo>
                      <a:pt x="13421" y="805"/>
                    </a:lnTo>
                    <a:lnTo>
                      <a:pt x="0" y="0"/>
                    </a:lnTo>
                    <a:lnTo>
                      <a:pt x="1745" y="9529"/>
                    </a:lnTo>
                    <a:lnTo>
                      <a:pt x="27110" y="36236"/>
                    </a:lnTo>
                    <a:lnTo>
                      <a:pt x="46034" y="50328"/>
                    </a:lnTo>
                    <a:lnTo>
                      <a:pt x="58784" y="71131"/>
                    </a:lnTo>
                    <a:lnTo>
                      <a:pt x="81196" y="86565"/>
                    </a:lnTo>
                    <a:lnTo>
                      <a:pt x="90457" y="106159"/>
                    </a:lnTo>
                    <a:lnTo>
                      <a:pt x="97570" y="127096"/>
                    </a:lnTo>
                    <a:lnTo>
                      <a:pt x="119312" y="147630"/>
                    </a:lnTo>
                    <a:lnTo>
                      <a:pt x="138101" y="182122"/>
                    </a:lnTo>
                    <a:lnTo>
                      <a:pt x="150314" y="200374"/>
                    </a:lnTo>
                    <a:lnTo>
                      <a:pt x="168835" y="2202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19" name="Forme libre : forme 718">
                <a:extLst>
                  <a:ext uri="{FF2B5EF4-FFF2-40B4-BE49-F238E27FC236}">
                    <a16:creationId xmlns:a16="http://schemas.microsoft.com/office/drawing/2014/main" id="{00721DD7-1FC5-493D-BF21-01E112294AB7}"/>
                  </a:ext>
                </a:extLst>
              </p:cNvPr>
              <p:cNvSpPr/>
              <p:nvPr/>
            </p:nvSpPr>
            <p:spPr>
              <a:xfrm>
                <a:off x="8870446" y="4853406"/>
                <a:ext cx="164808" cy="184671"/>
              </a:xfrm>
              <a:custGeom>
                <a:avLst/>
                <a:gdLst>
                  <a:gd name="connsiteX0" fmla="*/ 27245 w 164808"/>
                  <a:gd name="connsiteY0" fmla="*/ 184672 h 184671"/>
                  <a:gd name="connsiteX1" fmla="*/ 14763 w 164808"/>
                  <a:gd name="connsiteY1" fmla="*/ 176217 h 184671"/>
                  <a:gd name="connsiteX2" fmla="*/ 22145 w 164808"/>
                  <a:gd name="connsiteY2" fmla="*/ 152596 h 184671"/>
                  <a:gd name="connsiteX3" fmla="*/ 18655 w 164808"/>
                  <a:gd name="connsiteY3" fmla="*/ 130854 h 184671"/>
                  <a:gd name="connsiteX4" fmla="*/ 8724 w 164808"/>
                  <a:gd name="connsiteY4" fmla="*/ 130720 h 184671"/>
                  <a:gd name="connsiteX5" fmla="*/ 0 w 164808"/>
                  <a:gd name="connsiteY5" fmla="*/ 111796 h 184671"/>
                  <a:gd name="connsiteX6" fmla="*/ 10603 w 164808"/>
                  <a:gd name="connsiteY6" fmla="*/ 95154 h 184671"/>
                  <a:gd name="connsiteX7" fmla="*/ 14092 w 164808"/>
                  <a:gd name="connsiteY7" fmla="*/ 75962 h 184671"/>
                  <a:gd name="connsiteX8" fmla="*/ 26573 w 164808"/>
                  <a:gd name="connsiteY8" fmla="*/ 38652 h 184671"/>
                  <a:gd name="connsiteX9" fmla="*/ 32344 w 164808"/>
                  <a:gd name="connsiteY9" fmla="*/ 27647 h 184671"/>
                  <a:gd name="connsiteX10" fmla="*/ 54220 w 164808"/>
                  <a:gd name="connsiteY10" fmla="*/ 8589 h 184671"/>
                  <a:gd name="connsiteX11" fmla="*/ 74620 w 164808"/>
                  <a:gd name="connsiteY11" fmla="*/ 16239 h 184671"/>
                  <a:gd name="connsiteX12" fmla="*/ 105354 w 164808"/>
                  <a:gd name="connsiteY12" fmla="*/ 19595 h 184671"/>
                  <a:gd name="connsiteX13" fmla="*/ 133001 w 164808"/>
                  <a:gd name="connsiteY13" fmla="*/ 18521 h 184671"/>
                  <a:gd name="connsiteX14" fmla="*/ 158367 w 164808"/>
                  <a:gd name="connsiteY14" fmla="*/ 0 h 184671"/>
                  <a:gd name="connsiteX15" fmla="*/ 164809 w 164808"/>
                  <a:gd name="connsiteY15" fmla="*/ 8053 h 184671"/>
                  <a:gd name="connsiteX16" fmla="*/ 143604 w 164808"/>
                  <a:gd name="connsiteY16" fmla="*/ 34089 h 184671"/>
                  <a:gd name="connsiteX17" fmla="*/ 124009 w 164808"/>
                  <a:gd name="connsiteY17" fmla="*/ 39055 h 184671"/>
                  <a:gd name="connsiteX18" fmla="*/ 123607 w 164808"/>
                  <a:gd name="connsiteY18" fmla="*/ 39055 h 184671"/>
                  <a:gd name="connsiteX19" fmla="*/ 99717 w 164808"/>
                  <a:gd name="connsiteY19" fmla="*/ 34223 h 184671"/>
                  <a:gd name="connsiteX20" fmla="*/ 58918 w 164808"/>
                  <a:gd name="connsiteY20" fmla="*/ 35565 h 184671"/>
                  <a:gd name="connsiteX21" fmla="*/ 38921 w 164808"/>
                  <a:gd name="connsiteY21" fmla="*/ 38786 h 184671"/>
                  <a:gd name="connsiteX22" fmla="*/ 35834 w 164808"/>
                  <a:gd name="connsiteY22" fmla="*/ 55160 h 184671"/>
                  <a:gd name="connsiteX23" fmla="*/ 55965 w 164808"/>
                  <a:gd name="connsiteY23" fmla="*/ 75023 h 184671"/>
                  <a:gd name="connsiteX24" fmla="*/ 68312 w 164808"/>
                  <a:gd name="connsiteY24" fmla="*/ 64689 h 184671"/>
                  <a:gd name="connsiteX25" fmla="*/ 117701 w 164808"/>
                  <a:gd name="connsiteY25" fmla="*/ 55697 h 184671"/>
                  <a:gd name="connsiteX26" fmla="*/ 114883 w 164808"/>
                  <a:gd name="connsiteY26" fmla="*/ 71936 h 184671"/>
                  <a:gd name="connsiteX27" fmla="*/ 103207 w 164808"/>
                  <a:gd name="connsiteY27" fmla="*/ 68178 h 184671"/>
                  <a:gd name="connsiteX28" fmla="*/ 93007 w 164808"/>
                  <a:gd name="connsiteY28" fmla="*/ 81868 h 184671"/>
                  <a:gd name="connsiteX29" fmla="*/ 73010 w 164808"/>
                  <a:gd name="connsiteY29" fmla="*/ 90591 h 184671"/>
                  <a:gd name="connsiteX30" fmla="*/ 95691 w 164808"/>
                  <a:gd name="connsiteY30" fmla="*/ 121191 h 184671"/>
                  <a:gd name="connsiteX31" fmla="*/ 91128 w 164808"/>
                  <a:gd name="connsiteY31" fmla="*/ 129646 h 184671"/>
                  <a:gd name="connsiteX32" fmla="*/ 113004 w 164808"/>
                  <a:gd name="connsiteY32" fmla="*/ 157561 h 184671"/>
                  <a:gd name="connsiteX33" fmla="*/ 112870 w 164808"/>
                  <a:gd name="connsiteY33" fmla="*/ 175545 h 184671"/>
                  <a:gd name="connsiteX34" fmla="*/ 97436 w 164808"/>
                  <a:gd name="connsiteY34" fmla="*/ 184001 h 184671"/>
                  <a:gd name="connsiteX35" fmla="*/ 85491 w 164808"/>
                  <a:gd name="connsiteY35" fmla="*/ 173398 h 184671"/>
                  <a:gd name="connsiteX36" fmla="*/ 95557 w 164808"/>
                  <a:gd name="connsiteY36" fmla="*/ 156622 h 184671"/>
                  <a:gd name="connsiteX37" fmla="*/ 75157 w 164808"/>
                  <a:gd name="connsiteY37" fmla="*/ 164675 h 184671"/>
                  <a:gd name="connsiteX38" fmla="*/ 67373 w 164808"/>
                  <a:gd name="connsiteY38" fmla="*/ 156085 h 184671"/>
                  <a:gd name="connsiteX39" fmla="*/ 70460 w 164808"/>
                  <a:gd name="connsiteY39" fmla="*/ 146691 h 184671"/>
                  <a:gd name="connsiteX40" fmla="*/ 52878 w 164808"/>
                  <a:gd name="connsiteY40" fmla="*/ 132464 h 184671"/>
                  <a:gd name="connsiteX41" fmla="*/ 54623 w 164808"/>
                  <a:gd name="connsiteY41" fmla="*/ 110588 h 184671"/>
                  <a:gd name="connsiteX42" fmla="*/ 42276 w 164808"/>
                  <a:gd name="connsiteY42" fmla="*/ 116225 h 184671"/>
                  <a:gd name="connsiteX43" fmla="*/ 44289 w 164808"/>
                  <a:gd name="connsiteY43" fmla="*/ 143604 h 184671"/>
                  <a:gd name="connsiteX44" fmla="*/ 45363 w 164808"/>
                  <a:gd name="connsiteY44" fmla="*/ 180511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808" h="184671">
                    <a:moveTo>
                      <a:pt x="27245" y="184672"/>
                    </a:moveTo>
                    <a:lnTo>
                      <a:pt x="14763" y="176217"/>
                    </a:lnTo>
                    <a:lnTo>
                      <a:pt x="22145" y="152596"/>
                    </a:lnTo>
                    <a:lnTo>
                      <a:pt x="18655" y="130854"/>
                    </a:lnTo>
                    <a:lnTo>
                      <a:pt x="8724" y="130720"/>
                    </a:lnTo>
                    <a:lnTo>
                      <a:pt x="0" y="111796"/>
                    </a:lnTo>
                    <a:lnTo>
                      <a:pt x="10603" y="95154"/>
                    </a:lnTo>
                    <a:lnTo>
                      <a:pt x="14092" y="75962"/>
                    </a:lnTo>
                    <a:lnTo>
                      <a:pt x="26573" y="38652"/>
                    </a:lnTo>
                    <a:lnTo>
                      <a:pt x="32344" y="27647"/>
                    </a:lnTo>
                    <a:lnTo>
                      <a:pt x="54220" y="8589"/>
                    </a:lnTo>
                    <a:lnTo>
                      <a:pt x="74620" y="16239"/>
                    </a:lnTo>
                    <a:lnTo>
                      <a:pt x="105354" y="19595"/>
                    </a:lnTo>
                    <a:lnTo>
                      <a:pt x="133001" y="18521"/>
                    </a:lnTo>
                    <a:lnTo>
                      <a:pt x="158367" y="0"/>
                    </a:lnTo>
                    <a:lnTo>
                      <a:pt x="164809" y="8053"/>
                    </a:lnTo>
                    <a:lnTo>
                      <a:pt x="143604" y="34089"/>
                    </a:lnTo>
                    <a:lnTo>
                      <a:pt x="124009" y="39055"/>
                    </a:lnTo>
                    <a:lnTo>
                      <a:pt x="123607" y="39055"/>
                    </a:lnTo>
                    <a:lnTo>
                      <a:pt x="99717" y="34223"/>
                    </a:lnTo>
                    <a:lnTo>
                      <a:pt x="58918" y="35565"/>
                    </a:lnTo>
                    <a:lnTo>
                      <a:pt x="38921" y="38786"/>
                    </a:lnTo>
                    <a:lnTo>
                      <a:pt x="35834" y="55160"/>
                    </a:lnTo>
                    <a:lnTo>
                      <a:pt x="55965" y="75023"/>
                    </a:lnTo>
                    <a:lnTo>
                      <a:pt x="68312" y="64689"/>
                    </a:lnTo>
                    <a:lnTo>
                      <a:pt x="117701" y="55697"/>
                    </a:lnTo>
                    <a:lnTo>
                      <a:pt x="114883" y="71936"/>
                    </a:lnTo>
                    <a:lnTo>
                      <a:pt x="103207" y="68178"/>
                    </a:lnTo>
                    <a:lnTo>
                      <a:pt x="93007" y="81868"/>
                    </a:lnTo>
                    <a:lnTo>
                      <a:pt x="73010" y="90591"/>
                    </a:lnTo>
                    <a:lnTo>
                      <a:pt x="95691" y="121191"/>
                    </a:lnTo>
                    <a:lnTo>
                      <a:pt x="91128" y="129646"/>
                    </a:lnTo>
                    <a:lnTo>
                      <a:pt x="113004" y="157561"/>
                    </a:lnTo>
                    <a:lnTo>
                      <a:pt x="112870" y="175545"/>
                    </a:lnTo>
                    <a:lnTo>
                      <a:pt x="97436" y="184001"/>
                    </a:lnTo>
                    <a:lnTo>
                      <a:pt x="85491" y="173398"/>
                    </a:lnTo>
                    <a:lnTo>
                      <a:pt x="95557" y="156622"/>
                    </a:lnTo>
                    <a:lnTo>
                      <a:pt x="75157" y="164675"/>
                    </a:lnTo>
                    <a:lnTo>
                      <a:pt x="67373" y="156085"/>
                    </a:lnTo>
                    <a:lnTo>
                      <a:pt x="70460" y="146691"/>
                    </a:lnTo>
                    <a:lnTo>
                      <a:pt x="52878" y="132464"/>
                    </a:lnTo>
                    <a:lnTo>
                      <a:pt x="54623" y="110588"/>
                    </a:lnTo>
                    <a:lnTo>
                      <a:pt x="42276" y="116225"/>
                    </a:lnTo>
                    <a:lnTo>
                      <a:pt x="44289" y="143604"/>
                    </a:lnTo>
                    <a:lnTo>
                      <a:pt x="45363" y="18051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0" name="Forme libre : forme 719">
                <a:extLst>
                  <a:ext uri="{FF2B5EF4-FFF2-40B4-BE49-F238E27FC236}">
                    <a16:creationId xmlns:a16="http://schemas.microsoft.com/office/drawing/2014/main" id="{99A27909-9D73-4082-8995-5807070AC2A7}"/>
                  </a:ext>
                </a:extLst>
              </p:cNvPr>
              <p:cNvSpPr/>
              <p:nvPr/>
            </p:nvSpPr>
            <p:spPr>
              <a:xfrm>
                <a:off x="8874874" y="4858640"/>
                <a:ext cx="155548" cy="175411"/>
              </a:xfrm>
              <a:custGeom>
                <a:avLst/>
                <a:gdLst>
                  <a:gd name="connsiteX0" fmla="*/ 14897 w 155548"/>
                  <a:gd name="connsiteY0" fmla="*/ 169372 h 175411"/>
                  <a:gd name="connsiteX1" fmla="*/ 23621 w 155548"/>
                  <a:gd name="connsiteY1" fmla="*/ 175411 h 175411"/>
                  <a:gd name="connsiteX2" fmla="*/ 36908 w 155548"/>
                  <a:gd name="connsiteY2" fmla="*/ 172324 h 175411"/>
                  <a:gd name="connsiteX3" fmla="*/ 35968 w 155548"/>
                  <a:gd name="connsiteY3" fmla="*/ 138504 h 175411"/>
                  <a:gd name="connsiteX4" fmla="*/ 33821 w 155548"/>
                  <a:gd name="connsiteY4" fmla="*/ 108575 h 175411"/>
                  <a:gd name="connsiteX5" fmla="*/ 54489 w 155548"/>
                  <a:gd name="connsiteY5" fmla="*/ 99181 h 175411"/>
                  <a:gd name="connsiteX6" fmla="*/ 52476 w 155548"/>
                  <a:gd name="connsiteY6" fmla="*/ 125486 h 175411"/>
                  <a:gd name="connsiteX7" fmla="*/ 70594 w 155548"/>
                  <a:gd name="connsiteY7" fmla="*/ 140114 h 175411"/>
                  <a:gd name="connsiteX8" fmla="*/ 67239 w 155548"/>
                  <a:gd name="connsiteY8" fmla="*/ 149912 h 175411"/>
                  <a:gd name="connsiteX9" fmla="*/ 71802 w 155548"/>
                  <a:gd name="connsiteY9" fmla="*/ 154877 h 175411"/>
                  <a:gd name="connsiteX10" fmla="*/ 97704 w 155548"/>
                  <a:gd name="connsiteY10" fmla="*/ 144677 h 175411"/>
                  <a:gd name="connsiteX11" fmla="*/ 82136 w 155548"/>
                  <a:gd name="connsiteY11" fmla="*/ 124814 h 175411"/>
                  <a:gd name="connsiteX12" fmla="*/ 86699 w 155548"/>
                  <a:gd name="connsiteY12" fmla="*/ 116225 h 175411"/>
                  <a:gd name="connsiteX13" fmla="*/ 62541 w 155548"/>
                  <a:gd name="connsiteY13" fmla="*/ 83746 h 175411"/>
                  <a:gd name="connsiteX14" fmla="*/ 86162 w 155548"/>
                  <a:gd name="connsiteY14" fmla="*/ 73547 h 175411"/>
                  <a:gd name="connsiteX15" fmla="*/ 97436 w 155548"/>
                  <a:gd name="connsiteY15" fmla="*/ 58381 h 175411"/>
                  <a:gd name="connsiteX16" fmla="*/ 107367 w 155548"/>
                  <a:gd name="connsiteY16" fmla="*/ 61736 h 175411"/>
                  <a:gd name="connsiteX17" fmla="*/ 108575 w 155548"/>
                  <a:gd name="connsiteY17" fmla="*/ 55294 h 175411"/>
                  <a:gd name="connsiteX18" fmla="*/ 65628 w 155548"/>
                  <a:gd name="connsiteY18" fmla="*/ 63078 h 175411"/>
                  <a:gd name="connsiteX19" fmla="*/ 51402 w 155548"/>
                  <a:gd name="connsiteY19" fmla="*/ 75023 h 175411"/>
                  <a:gd name="connsiteX20" fmla="*/ 27244 w 155548"/>
                  <a:gd name="connsiteY20" fmla="*/ 51134 h 175411"/>
                  <a:gd name="connsiteX21" fmla="*/ 31137 w 155548"/>
                  <a:gd name="connsiteY21" fmla="*/ 30197 h 175411"/>
                  <a:gd name="connsiteX22" fmla="*/ 54086 w 155548"/>
                  <a:gd name="connsiteY22" fmla="*/ 26439 h 175411"/>
                  <a:gd name="connsiteX23" fmla="*/ 95557 w 155548"/>
                  <a:gd name="connsiteY23" fmla="*/ 25231 h 175411"/>
                  <a:gd name="connsiteX24" fmla="*/ 119446 w 155548"/>
                  <a:gd name="connsiteY24" fmla="*/ 29929 h 175411"/>
                  <a:gd name="connsiteX25" fmla="*/ 137028 w 155548"/>
                  <a:gd name="connsiteY25" fmla="*/ 25500 h 175411"/>
                  <a:gd name="connsiteX26" fmla="*/ 155548 w 155548"/>
                  <a:gd name="connsiteY26" fmla="*/ 2818 h 175411"/>
                  <a:gd name="connsiteX27" fmla="*/ 153267 w 155548"/>
                  <a:gd name="connsiteY27" fmla="*/ 0 h 175411"/>
                  <a:gd name="connsiteX28" fmla="*/ 129914 w 155548"/>
                  <a:gd name="connsiteY28" fmla="*/ 17179 h 175411"/>
                  <a:gd name="connsiteX29" fmla="*/ 129243 w 155548"/>
                  <a:gd name="connsiteY29" fmla="*/ 17179 h 175411"/>
                  <a:gd name="connsiteX30" fmla="*/ 100791 w 155548"/>
                  <a:gd name="connsiteY30" fmla="*/ 18252 h 175411"/>
                  <a:gd name="connsiteX31" fmla="*/ 69386 w 155548"/>
                  <a:gd name="connsiteY31" fmla="*/ 14763 h 175411"/>
                  <a:gd name="connsiteX32" fmla="*/ 50597 w 155548"/>
                  <a:gd name="connsiteY32" fmla="*/ 7784 h 175411"/>
                  <a:gd name="connsiteX33" fmla="*/ 30734 w 155548"/>
                  <a:gd name="connsiteY33" fmla="*/ 25097 h 175411"/>
                  <a:gd name="connsiteX34" fmla="*/ 25768 w 155548"/>
                  <a:gd name="connsiteY34" fmla="*/ 34894 h 175411"/>
                  <a:gd name="connsiteX35" fmla="*/ 13421 w 155548"/>
                  <a:gd name="connsiteY35" fmla="*/ 71668 h 175411"/>
                  <a:gd name="connsiteX36" fmla="*/ 9663 w 155548"/>
                  <a:gd name="connsiteY36" fmla="*/ 91665 h 175411"/>
                  <a:gd name="connsiteX37" fmla="*/ 0 w 155548"/>
                  <a:gd name="connsiteY37" fmla="*/ 106830 h 175411"/>
                  <a:gd name="connsiteX38" fmla="*/ 6710 w 155548"/>
                  <a:gd name="connsiteY38" fmla="*/ 121728 h 175411"/>
                  <a:gd name="connsiteX39" fmla="*/ 17581 w 155548"/>
                  <a:gd name="connsiteY39" fmla="*/ 121862 h 175411"/>
                  <a:gd name="connsiteX40" fmla="*/ 21608 w 155548"/>
                  <a:gd name="connsiteY40" fmla="*/ 147630 h 1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5548" h="175411">
                    <a:moveTo>
                      <a:pt x="14897" y="169372"/>
                    </a:moveTo>
                    <a:lnTo>
                      <a:pt x="23621" y="175411"/>
                    </a:lnTo>
                    <a:lnTo>
                      <a:pt x="36908" y="172324"/>
                    </a:lnTo>
                    <a:lnTo>
                      <a:pt x="35968" y="138504"/>
                    </a:lnTo>
                    <a:lnTo>
                      <a:pt x="33821" y="108575"/>
                    </a:lnTo>
                    <a:lnTo>
                      <a:pt x="54489" y="99181"/>
                    </a:lnTo>
                    <a:lnTo>
                      <a:pt x="52476" y="125486"/>
                    </a:lnTo>
                    <a:lnTo>
                      <a:pt x="70594" y="140114"/>
                    </a:lnTo>
                    <a:lnTo>
                      <a:pt x="67239" y="149912"/>
                    </a:lnTo>
                    <a:lnTo>
                      <a:pt x="71802" y="154877"/>
                    </a:lnTo>
                    <a:lnTo>
                      <a:pt x="97704" y="144677"/>
                    </a:lnTo>
                    <a:lnTo>
                      <a:pt x="82136" y="124814"/>
                    </a:lnTo>
                    <a:lnTo>
                      <a:pt x="86699" y="116225"/>
                    </a:lnTo>
                    <a:lnTo>
                      <a:pt x="62541" y="83746"/>
                    </a:lnTo>
                    <a:lnTo>
                      <a:pt x="86162" y="73547"/>
                    </a:lnTo>
                    <a:lnTo>
                      <a:pt x="97436" y="58381"/>
                    </a:lnTo>
                    <a:lnTo>
                      <a:pt x="107367" y="61736"/>
                    </a:lnTo>
                    <a:lnTo>
                      <a:pt x="108575" y="55294"/>
                    </a:lnTo>
                    <a:lnTo>
                      <a:pt x="65628" y="63078"/>
                    </a:lnTo>
                    <a:lnTo>
                      <a:pt x="51402" y="75023"/>
                    </a:lnTo>
                    <a:lnTo>
                      <a:pt x="27244" y="51134"/>
                    </a:lnTo>
                    <a:lnTo>
                      <a:pt x="31137" y="30197"/>
                    </a:lnTo>
                    <a:lnTo>
                      <a:pt x="54086" y="26439"/>
                    </a:lnTo>
                    <a:lnTo>
                      <a:pt x="95557" y="25231"/>
                    </a:lnTo>
                    <a:lnTo>
                      <a:pt x="119446" y="29929"/>
                    </a:lnTo>
                    <a:lnTo>
                      <a:pt x="137028" y="25500"/>
                    </a:lnTo>
                    <a:lnTo>
                      <a:pt x="155548" y="2818"/>
                    </a:lnTo>
                    <a:lnTo>
                      <a:pt x="153267" y="0"/>
                    </a:lnTo>
                    <a:lnTo>
                      <a:pt x="129914" y="17179"/>
                    </a:lnTo>
                    <a:lnTo>
                      <a:pt x="129243" y="17179"/>
                    </a:lnTo>
                    <a:lnTo>
                      <a:pt x="100791" y="18252"/>
                    </a:lnTo>
                    <a:lnTo>
                      <a:pt x="69386" y="14763"/>
                    </a:lnTo>
                    <a:lnTo>
                      <a:pt x="50597" y="7784"/>
                    </a:lnTo>
                    <a:lnTo>
                      <a:pt x="30734" y="25097"/>
                    </a:lnTo>
                    <a:lnTo>
                      <a:pt x="25768" y="34894"/>
                    </a:lnTo>
                    <a:lnTo>
                      <a:pt x="13421" y="71668"/>
                    </a:lnTo>
                    <a:lnTo>
                      <a:pt x="9663" y="91665"/>
                    </a:lnTo>
                    <a:lnTo>
                      <a:pt x="0" y="106830"/>
                    </a:lnTo>
                    <a:lnTo>
                      <a:pt x="6710" y="121728"/>
                    </a:lnTo>
                    <a:lnTo>
                      <a:pt x="17581" y="121862"/>
                    </a:lnTo>
                    <a:lnTo>
                      <a:pt x="21608" y="14763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1" name="Forme libre : forme 720">
                <a:extLst>
                  <a:ext uri="{FF2B5EF4-FFF2-40B4-BE49-F238E27FC236}">
                    <a16:creationId xmlns:a16="http://schemas.microsoft.com/office/drawing/2014/main" id="{685ED752-4117-48BE-B66A-C0E615AE05F2}"/>
                  </a:ext>
                </a:extLst>
              </p:cNvPr>
              <p:cNvSpPr/>
              <p:nvPr/>
            </p:nvSpPr>
            <p:spPr>
              <a:xfrm>
                <a:off x="8960903" y="5004659"/>
                <a:ext cx="18789" cy="28049"/>
              </a:xfrm>
              <a:custGeom>
                <a:avLst/>
                <a:gdLst>
                  <a:gd name="connsiteX0" fmla="*/ 0 w 18789"/>
                  <a:gd name="connsiteY0" fmla="*/ 21473 h 28049"/>
                  <a:gd name="connsiteX1" fmla="*/ 7516 w 18789"/>
                  <a:gd name="connsiteY1" fmla="*/ 28050 h 28049"/>
                  <a:gd name="connsiteX2" fmla="*/ 18521 w 18789"/>
                  <a:gd name="connsiteY2" fmla="*/ 22010 h 28049"/>
                  <a:gd name="connsiteX3" fmla="*/ 18789 w 18789"/>
                  <a:gd name="connsiteY3" fmla="*/ 7650 h 28049"/>
                  <a:gd name="connsiteX4" fmla="*/ 12750 w 18789"/>
                  <a:gd name="connsiteY4" fmla="*/ 0 h 28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9" h="28049">
                    <a:moveTo>
                      <a:pt x="0" y="21473"/>
                    </a:moveTo>
                    <a:lnTo>
                      <a:pt x="7516" y="28050"/>
                    </a:lnTo>
                    <a:lnTo>
                      <a:pt x="18521" y="22010"/>
                    </a:lnTo>
                    <a:lnTo>
                      <a:pt x="18789" y="7650"/>
                    </a:lnTo>
                    <a:lnTo>
                      <a:pt x="1275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2" name="Forme libre : forme 721">
                <a:extLst>
                  <a:ext uri="{FF2B5EF4-FFF2-40B4-BE49-F238E27FC236}">
                    <a16:creationId xmlns:a16="http://schemas.microsoft.com/office/drawing/2014/main" id="{E263D592-2ED3-4F79-B46A-B49C1327D05C}"/>
                  </a:ext>
                </a:extLst>
              </p:cNvPr>
              <p:cNvSpPr/>
              <p:nvPr/>
            </p:nvSpPr>
            <p:spPr>
              <a:xfrm>
                <a:off x="8627930" y="4788449"/>
                <a:ext cx="255131" cy="212721"/>
              </a:xfrm>
              <a:custGeom>
                <a:avLst/>
                <a:gdLst>
                  <a:gd name="connsiteX0" fmla="*/ 180377 w 255131"/>
                  <a:gd name="connsiteY0" fmla="*/ 212721 h 212721"/>
                  <a:gd name="connsiteX1" fmla="*/ 175277 w 255131"/>
                  <a:gd name="connsiteY1" fmla="*/ 200374 h 212721"/>
                  <a:gd name="connsiteX2" fmla="*/ 147496 w 255131"/>
                  <a:gd name="connsiteY2" fmla="*/ 211379 h 212721"/>
                  <a:gd name="connsiteX3" fmla="*/ 137296 w 255131"/>
                  <a:gd name="connsiteY3" fmla="*/ 195677 h 212721"/>
                  <a:gd name="connsiteX4" fmla="*/ 119715 w 255131"/>
                  <a:gd name="connsiteY4" fmla="*/ 194066 h 212721"/>
                  <a:gd name="connsiteX5" fmla="*/ 108173 w 255131"/>
                  <a:gd name="connsiteY5" fmla="*/ 186685 h 212721"/>
                  <a:gd name="connsiteX6" fmla="*/ 78244 w 255131"/>
                  <a:gd name="connsiteY6" fmla="*/ 195677 h 212721"/>
                  <a:gd name="connsiteX7" fmla="*/ 69118 w 255131"/>
                  <a:gd name="connsiteY7" fmla="*/ 183464 h 212721"/>
                  <a:gd name="connsiteX8" fmla="*/ 53952 w 255131"/>
                  <a:gd name="connsiteY8" fmla="*/ 184806 h 212721"/>
                  <a:gd name="connsiteX9" fmla="*/ 31673 w 255131"/>
                  <a:gd name="connsiteY9" fmla="*/ 181719 h 212721"/>
                  <a:gd name="connsiteX10" fmla="*/ 27781 w 255131"/>
                  <a:gd name="connsiteY10" fmla="*/ 148167 h 212721"/>
                  <a:gd name="connsiteX11" fmla="*/ 15837 w 255131"/>
                  <a:gd name="connsiteY11" fmla="*/ 141591 h 212721"/>
                  <a:gd name="connsiteX12" fmla="*/ 3489 w 255131"/>
                  <a:gd name="connsiteY12" fmla="*/ 119580 h 212721"/>
                  <a:gd name="connsiteX13" fmla="*/ 0 w 255131"/>
                  <a:gd name="connsiteY13" fmla="*/ 97704 h 212721"/>
                  <a:gd name="connsiteX14" fmla="*/ 0 w 255131"/>
                  <a:gd name="connsiteY14" fmla="*/ 97436 h 212721"/>
                  <a:gd name="connsiteX15" fmla="*/ 2953 w 255131"/>
                  <a:gd name="connsiteY15" fmla="*/ 74083 h 212721"/>
                  <a:gd name="connsiteX16" fmla="*/ 20534 w 255131"/>
                  <a:gd name="connsiteY16" fmla="*/ 54623 h 212721"/>
                  <a:gd name="connsiteX17" fmla="*/ 25366 w 255131"/>
                  <a:gd name="connsiteY17" fmla="*/ 73949 h 212721"/>
                  <a:gd name="connsiteX18" fmla="*/ 41068 w 255131"/>
                  <a:gd name="connsiteY18" fmla="*/ 86699 h 212721"/>
                  <a:gd name="connsiteX19" fmla="*/ 56368 w 255131"/>
                  <a:gd name="connsiteY19" fmla="*/ 81868 h 212721"/>
                  <a:gd name="connsiteX20" fmla="*/ 71802 w 255131"/>
                  <a:gd name="connsiteY20" fmla="*/ 83612 h 212721"/>
                  <a:gd name="connsiteX21" fmla="*/ 85894 w 255131"/>
                  <a:gd name="connsiteY21" fmla="*/ 71399 h 212721"/>
                  <a:gd name="connsiteX22" fmla="*/ 98778 w 255131"/>
                  <a:gd name="connsiteY22" fmla="*/ 69118 h 212721"/>
                  <a:gd name="connsiteX23" fmla="*/ 99181 w 255131"/>
                  <a:gd name="connsiteY23" fmla="*/ 69252 h 212721"/>
                  <a:gd name="connsiteX24" fmla="*/ 121996 w 255131"/>
                  <a:gd name="connsiteY24" fmla="*/ 75962 h 212721"/>
                  <a:gd name="connsiteX25" fmla="*/ 140785 w 255131"/>
                  <a:gd name="connsiteY25" fmla="*/ 71131 h 212721"/>
                  <a:gd name="connsiteX26" fmla="*/ 153669 w 255131"/>
                  <a:gd name="connsiteY26" fmla="*/ 37042 h 212721"/>
                  <a:gd name="connsiteX27" fmla="*/ 162796 w 255131"/>
                  <a:gd name="connsiteY27" fmla="*/ 28855 h 212721"/>
                  <a:gd name="connsiteX28" fmla="*/ 171519 w 255131"/>
                  <a:gd name="connsiteY28" fmla="*/ 0 h 212721"/>
                  <a:gd name="connsiteX29" fmla="*/ 201448 w 255131"/>
                  <a:gd name="connsiteY29" fmla="*/ 0 h 212721"/>
                  <a:gd name="connsiteX30" fmla="*/ 226008 w 255131"/>
                  <a:gd name="connsiteY30" fmla="*/ 4697 h 212721"/>
                  <a:gd name="connsiteX31" fmla="*/ 211111 w 255131"/>
                  <a:gd name="connsiteY31" fmla="*/ 28184 h 212721"/>
                  <a:gd name="connsiteX32" fmla="*/ 229229 w 255131"/>
                  <a:gd name="connsiteY32" fmla="*/ 51268 h 212721"/>
                  <a:gd name="connsiteX33" fmla="*/ 224934 w 255131"/>
                  <a:gd name="connsiteY33" fmla="*/ 62273 h 212721"/>
                  <a:gd name="connsiteX34" fmla="*/ 255132 w 255131"/>
                  <a:gd name="connsiteY34" fmla="*/ 87102 h 212721"/>
                  <a:gd name="connsiteX35" fmla="*/ 222384 w 255131"/>
                  <a:gd name="connsiteY35" fmla="*/ 90457 h 212721"/>
                  <a:gd name="connsiteX36" fmla="*/ 214735 w 255131"/>
                  <a:gd name="connsiteY36" fmla="*/ 105757 h 212721"/>
                  <a:gd name="connsiteX37" fmla="*/ 215808 w 255131"/>
                  <a:gd name="connsiteY37" fmla="*/ 128572 h 212721"/>
                  <a:gd name="connsiteX38" fmla="*/ 191919 w 255131"/>
                  <a:gd name="connsiteY38" fmla="*/ 145483 h 212721"/>
                  <a:gd name="connsiteX39" fmla="*/ 191382 w 255131"/>
                  <a:gd name="connsiteY39" fmla="*/ 168969 h 21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5131" h="212721">
                    <a:moveTo>
                      <a:pt x="180377" y="212721"/>
                    </a:moveTo>
                    <a:lnTo>
                      <a:pt x="175277" y="200374"/>
                    </a:lnTo>
                    <a:lnTo>
                      <a:pt x="147496" y="211379"/>
                    </a:lnTo>
                    <a:lnTo>
                      <a:pt x="137296" y="195677"/>
                    </a:lnTo>
                    <a:lnTo>
                      <a:pt x="119715" y="194066"/>
                    </a:lnTo>
                    <a:lnTo>
                      <a:pt x="108173" y="186685"/>
                    </a:lnTo>
                    <a:lnTo>
                      <a:pt x="78244" y="195677"/>
                    </a:lnTo>
                    <a:lnTo>
                      <a:pt x="69118" y="183464"/>
                    </a:lnTo>
                    <a:lnTo>
                      <a:pt x="53952" y="184806"/>
                    </a:lnTo>
                    <a:lnTo>
                      <a:pt x="31673" y="181719"/>
                    </a:lnTo>
                    <a:lnTo>
                      <a:pt x="27781" y="148167"/>
                    </a:lnTo>
                    <a:lnTo>
                      <a:pt x="15837" y="141591"/>
                    </a:lnTo>
                    <a:lnTo>
                      <a:pt x="3489" y="119580"/>
                    </a:lnTo>
                    <a:lnTo>
                      <a:pt x="0" y="97704"/>
                    </a:lnTo>
                    <a:lnTo>
                      <a:pt x="0" y="97436"/>
                    </a:lnTo>
                    <a:lnTo>
                      <a:pt x="2953" y="74083"/>
                    </a:lnTo>
                    <a:lnTo>
                      <a:pt x="20534" y="54623"/>
                    </a:lnTo>
                    <a:lnTo>
                      <a:pt x="25366" y="73949"/>
                    </a:lnTo>
                    <a:lnTo>
                      <a:pt x="41068" y="86699"/>
                    </a:lnTo>
                    <a:lnTo>
                      <a:pt x="56368" y="81868"/>
                    </a:lnTo>
                    <a:lnTo>
                      <a:pt x="71802" y="83612"/>
                    </a:lnTo>
                    <a:lnTo>
                      <a:pt x="85894" y="71399"/>
                    </a:lnTo>
                    <a:lnTo>
                      <a:pt x="98778" y="69118"/>
                    </a:lnTo>
                    <a:lnTo>
                      <a:pt x="99181" y="69252"/>
                    </a:lnTo>
                    <a:lnTo>
                      <a:pt x="121996" y="75962"/>
                    </a:lnTo>
                    <a:lnTo>
                      <a:pt x="140785" y="71131"/>
                    </a:lnTo>
                    <a:lnTo>
                      <a:pt x="153669" y="37042"/>
                    </a:lnTo>
                    <a:lnTo>
                      <a:pt x="162796" y="28855"/>
                    </a:lnTo>
                    <a:lnTo>
                      <a:pt x="171519" y="0"/>
                    </a:lnTo>
                    <a:lnTo>
                      <a:pt x="201448" y="0"/>
                    </a:lnTo>
                    <a:lnTo>
                      <a:pt x="226008" y="4697"/>
                    </a:lnTo>
                    <a:lnTo>
                      <a:pt x="211111" y="28184"/>
                    </a:lnTo>
                    <a:lnTo>
                      <a:pt x="229229" y="51268"/>
                    </a:lnTo>
                    <a:lnTo>
                      <a:pt x="224934" y="62273"/>
                    </a:lnTo>
                    <a:lnTo>
                      <a:pt x="255132" y="87102"/>
                    </a:lnTo>
                    <a:lnTo>
                      <a:pt x="222384" y="90457"/>
                    </a:lnTo>
                    <a:lnTo>
                      <a:pt x="214735" y="105757"/>
                    </a:lnTo>
                    <a:lnTo>
                      <a:pt x="215808" y="128572"/>
                    </a:lnTo>
                    <a:lnTo>
                      <a:pt x="191919" y="145483"/>
                    </a:lnTo>
                    <a:lnTo>
                      <a:pt x="191382" y="16896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3" name="Forme libre : forme 722">
                <a:extLst>
                  <a:ext uri="{FF2B5EF4-FFF2-40B4-BE49-F238E27FC236}">
                    <a16:creationId xmlns:a16="http://schemas.microsoft.com/office/drawing/2014/main" id="{716353AB-129B-475A-9F62-4BA477789F50}"/>
                  </a:ext>
                </a:extLst>
              </p:cNvPr>
              <p:cNvSpPr/>
              <p:nvPr/>
            </p:nvSpPr>
            <p:spPr>
              <a:xfrm>
                <a:off x="8631822" y="4792341"/>
                <a:ext cx="241710" cy="202655"/>
              </a:xfrm>
              <a:custGeom>
                <a:avLst/>
                <a:gdLst>
                  <a:gd name="connsiteX0" fmla="*/ 117567 w 241710"/>
                  <a:gd name="connsiteY0" fmla="*/ 186685 h 202655"/>
                  <a:gd name="connsiteX1" fmla="*/ 135551 w 241710"/>
                  <a:gd name="connsiteY1" fmla="*/ 188161 h 202655"/>
                  <a:gd name="connsiteX2" fmla="*/ 145080 w 241710"/>
                  <a:gd name="connsiteY2" fmla="*/ 202656 h 202655"/>
                  <a:gd name="connsiteX3" fmla="*/ 173532 w 241710"/>
                  <a:gd name="connsiteY3" fmla="*/ 191516 h 202655"/>
                  <a:gd name="connsiteX4" fmla="*/ 175680 w 241710"/>
                  <a:gd name="connsiteY4" fmla="*/ 196616 h 202655"/>
                  <a:gd name="connsiteX5" fmla="*/ 183732 w 241710"/>
                  <a:gd name="connsiteY5" fmla="*/ 164540 h 202655"/>
                  <a:gd name="connsiteX6" fmla="*/ 184269 w 241710"/>
                  <a:gd name="connsiteY6" fmla="*/ 139577 h 202655"/>
                  <a:gd name="connsiteX7" fmla="*/ 208024 w 241710"/>
                  <a:gd name="connsiteY7" fmla="*/ 122801 h 202655"/>
                  <a:gd name="connsiteX8" fmla="*/ 206951 w 241710"/>
                  <a:gd name="connsiteY8" fmla="*/ 101059 h 202655"/>
                  <a:gd name="connsiteX9" fmla="*/ 215942 w 241710"/>
                  <a:gd name="connsiteY9" fmla="*/ 82941 h 202655"/>
                  <a:gd name="connsiteX10" fmla="*/ 241711 w 241710"/>
                  <a:gd name="connsiteY10" fmla="*/ 80391 h 202655"/>
                  <a:gd name="connsiteX11" fmla="*/ 216479 w 241710"/>
                  <a:gd name="connsiteY11" fmla="*/ 59589 h 202655"/>
                  <a:gd name="connsiteX12" fmla="*/ 220908 w 241710"/>
                  <a:gd name="connsiteY12" fmla="*/ 48047 h 202655"/>
                  <a:gd name="connsiteX13" fmla="*/ 202656 w 241710"/>
                  <a:gd name="connsiteY13" fmla="*/ 24560 h 202655"/>
                  <a:gd name="connsiteX14" fmla="*/ 215808 w 241710"/>
                  <a:gd name="connsiteY14" fmla="*/ 3489 h 202655"/>
                  <a:gd name="connsiteX15" fmla="*/ 197153 w 241710"/>
                  <a:gd name="connsiteY15" fmla="*/ 0 h 202655"/>
                  <a:gd name="connsiteX16" fmla="*/ 170580 w 241710"/>
                  <a:gd name="connsiteY16" fmla="*/ 0 h 202655"/>
                  <a:gd name="connsiteX17" fmla="*/ 162259 w 241710"/>
                  <a:gd name="connsiteY17" fmla="*/ 27110 h 202655"/>
                  <a:gd name="connsiteX18" fmla="*/ 152596 w 241710"/>
                  <a:gd name="connsiteY18" fmla="*/ 35700 h 202655"/>
                  <a:gd name="connsiteX19" fmla="*/ 139712 w 241710"/>
                  <a:gd name="connsiteY19" fmla="*/ 70460 h 202655"/>
                  <a:gd name="connsiteX20" fmla="*/ 118104 w 241710"/>
                  <a:gd name="connsiteY20" fmla="*/ 75962 h 202655"/>
                  <a:gd name="connsiteX21" fmla="*/ 94617 w 241710"/>
                  <a:gd name="connsiteY21" fmla="*/ 69118 h 202655"/>
                  <a:gd name="connsiteX22" fmla="*/ 83747 w 241710"/>
                  <a:gd name="connsiteY22" fmla="*/ 70997 h 202655"/>
                  <a:gd name="connsiteX23" fmla="*/ 69118 w 241710"/>
                  <a:gd name="connsiteY23" fmla="*/ 83746 h 202655"/>
                  <a:gd name="connsiteX24" fmla="*/ 52878 w 241710"/>
                  <a:gd name="connsiteY24" fmla="*/ 81868 h 202655"/>
                  <a:gd name="connsiteX25" fmla="*/ 36371 w 241710"/>
                  <a:gd name="connsiteY25" fmla="*/ 87102 h 202655"/>
                  <a:gd name="connsiteX26" fmla="*/ 18118 w 241710"/>
                  <a:gd name="connsiteY26" fmla="*/ 72204 h 202655"/>
                  <a:gd name="connsiteX27" fmla="*/ 14629 w 241710"/>
                  <a:gd name="connsiteY27" fmla="*/ 58649 h 202655"/>
                  <a:gd name="connsiteX28" fmla="*/ 2684 w 241710"/>
                  <a:gd name="connsiteY28" fmla="*/ 71802 h 202655"/>
                  <a:gd name="connsiteX29" fmla="*/ 0 w 241710"/>
                  <a:gd name="connsiteY29" fmla="*/ 93812 h 202655"/>
                  <a:gd name="connsiteX30" fmla="*/ 3221 w 241710"/>
                  <a:gd name="connsiteY30" fmla="*/ 114749 h 202655"/>
                  <a:gd name="connsiteX31" fmla="*/ 14763 w 241710"/>
                  <a:gd name="connsiteY31" fmla="*/ 134880 h 202655"/>
                  <a:gd name="connsiteX32" fmla="*/ 27513 w 241710"/>
                  <a:gd name="connsiteY32" fmla="*/ 141993 h 202655"/>
                  <a:gd name="connsiteX33" fmla="*/ 31271 w 241710"/>
                  <a:gd name="connsiteY33" fmla="*/ 174472 h 202655"/>
                  <a:gd name="connsiteX34" fmla="*/ 50194 w 241710"/>
                  <a:gd name="connsiteY34" fmla="*/ 177022 h 202655"/>
                  <a:gd name="connsiteX35" fmla="*/ 66970 w 241710"/>
                  <a:gd name="connsiteY35" fmla="*/ 175680 h 202655"/>
                  <a:gd name="connsiteX36" fmla="*/ 75828 w 241710"/>
                  <a:gd name="connsiteY36" fmla="*/ 187356 h 202655"/>
                  <a:gd name="connsiteX37" fmla="*/ 104817 w 241710"/>
                  <a:gd name="connsiteY37" fmla="*/ 178632 h 20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1710" h="202655">
                    <a:moveTo>
                      <a:pt x="117567" y="186685"/>
                    </a:moveTo>
                    <a:lnTo>
                      <a:pt x="135551" y="188161"/>
                    </a:lnTo>
                    <a:lnTo>
                      <a:pt x="145080" y="202656"/>
                    </a:lnTo>
                    <a:lnTo>
                      <a:pt x="173532" y="191516"/>
                    </a:lnTo>
                    <a:lnTo>
                      <a:pt x="175680" y="196616"/>
                    </a:lnTo>
                    <a:lnTo>
                      <a:pt x="183732" y="164540"/>
                    </a:lnTo>
                    <a:lnTo>
                      <a:pt x="184269" y="139577"/>
                    </a:lnTo>
                    <a:lnTo>
                      <a:pt x="208024" y="122801"/>
                    </a:lnTo>
                    <a:lnTo>
                      <a:pt x="206951" y="101059"/>
                    </a:lnTo>
                    <a:lnTo>
                      <a:pt x="215942" y="82941"/>
                    </a:lnTo>
                    <a:lnTo>
                      <a:pt x="241711" y="80391"/>
                    </a:lnTo>
                    <a:lnTo>
                      <a:pt x="216479" y="59589"/>
                    </a:lnTo>
                    <a:lnTo>
                      <a:pt x="220908" y="48047"/>
                    </a:lnTo>
                    <a:lnTo>
                      <a:pt x="202656" y="24560"/>
                    </a:lnTo>
                    <a:lnTo>
                      <a:pt x="215808" y="3489"/>
                    </a:lnTo>
                    <a:lnTo>
                      <a:pt x="197153" y="0"/>
                    </a:lnTo>
                    <a:lnTo>
                      <a:pt x="170580" y="0"/>
                    </a:lnTo>
                    <a:lnTo>
                      <a:pt x="162259" y="27110"/>
                    </a:lnTo>
                    <a:lnTo>
                      <a:pt x="152596" y="35700"/>
                    </a:lnTo>
                    <a:lnTo>
                      <a:pt x="139712" y="70460"/>
                    </a:lnTo>
                    <a:lnTo>
                      <a:pt x="118104" y="75962"/>
                    </a:lnTo>
                    <a:lnTo>
                      <a:pt x="94617" y="69118"/>
                    </a:lnTo>
                    <a:lnTo>
                      <a:pt x="83747" y="70997"/>
                    </a:lnTo>
                    <a:lnTo>
                      <a:pt x="69118" y="83746"/>
                    </a:lnTo>
                    <a:lnTo>
                      <a:pt x="52878" y="81868"/>
                    </a:lnTo>
                    <a:lnTo>
                      <a:pt x="36371" y="87102"/>
                    </a:lnTo>
                    <a:lnTo>
                      <a:pt x="18118" y="72204"/>
                    </a:lnTo>
                    <a:lnTo>
                      <a:pt x="14629" y="58649"/>
                    </a:lnTo>
                    <a:lnTo>
                      <a:pt x="2684" y="71802"/>
                    </a:lnTo>
                    <a:lnTo>
                      <a:pt x="0" y="93812"/>
                    </a:lnTo>
                    <a:lnTo>
                      <a:pt x="3221" y="114749"/>
                    </a:lnTo>
                    <a:lnTo>
                      <a:pt x="14763" y="134880"/>
                    </a:lnTo>
                    <a:lnTo>
                      <a:pt x="27513" y="141993"/>
                    </a:lnTo>
                    <a:lnTo>
                      <a:pt x="31271" y="174472"/>
                    </a:lnTo>
                    <a:lnTo>
                      <a:pt x="50194" y="177022"/>
                    </a:lnTo>
                    <a:lnTo>
                      <a:pt x="66970" y="175680"/>
                    </a:lnTo>
                    <a:lnTo>
                      <a:pt x="75828" y="187356"/>
                    </a:lnTo>
                    <a:lnTo>
                      <a:pt x="104817" y="17863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4" name="Forme libre : forme 723">
                <a:extLst>
                  <a:ext uri="{FF2B5EF4-FFF2-40B4-BE49-F238E27FC236}">
                    <a16:creationId xmlns:a16="http://schemas.microsoft.com/office/drawing/2014/main" id="{663FA458-9618-4801-AECF-C4516EDED8EB}"/>
                  </a:ext>
                </a:extLst>
              </p:cNvPr>
              <p:cNvSpPr/>
              <p:nvPr/>
            </p:nvSpPr>
            <p:spPr>
              <a:xfrm>
                <a:off x="9095783" y="4963323"/>
                <a:ext cx="79585" cy="32075"/>
              </a:xfrm>
              <a:custGeom>
                <a:avLst/>
                <a:gdLst>
                  <a:gd name="connsiteX0" fmla="*/ 79586 w 79585"/>
                  <a:gd name="connsiteY0" fmla="*/ 32076 h 32075"/>
                  <a:gd name="connsiteX1" fmla="*/ 54086 w 79585"/>
                  <a:gd name="connsiteY1" fmla="*/ 19595 h 32075"/>
                  <a:gd name="connsiteX2" fmla="*/ 33821 w 79585"/>
                  <a:gd name="connsiteY2" fmla="*/ 17581 h 32075"/>
                  <a:gd name="connsiteX3" fmla="*/ 20266 w 79585"/>
                  <a:gd name="connsiteY3" fmla="*/ 19192 h 32075"/>
                  <a:gd name="connsiteX4" fmla="*/ 0 w 79585"/>
                  <a:gd name="connsiteY4" fmla="*/ 18252 h 32075"/>
                  <a:gd name="connsiteX5" fmla="*/ 7516 w 79585"/>
                  <a:gd name="connsiteY5" fmla="*/ 1074 h 32075"/>
                  <a:gd name="connsiteX6" fmla="*/ 39592 w 79585"/>
                  <a:gd name="connsiteY6" fmla="*/ 0 h 32075"/>
                  <a:gd name="connsiteX7" fmla="*/ 67910 w 79585"/>
                  <a:gd name="connsiteY7" fmla="*/ 7516 h 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585" h="32075">
                    <a:moveTo>
                      <a:pt x="79586" y="32076"/>
                    </a:moveTo>
                    <a:lnTo>
                      <a:pt x="54086" y="19595"/>
                    </a:lnTo>
                    <a:lnTo>
                      <a:pt x="33821" y="17581"/>
                    </a:lnTo>
                    <a:lnTo>
                      <a:pt x="20266" y="19192"/>
                    </a:lnTo>
                    <a:lnTo>
                      <a:pt x="0" y="18252"/>
                    </a:lnTo>
                    <a:lnTo>
                      <a:pt x="7516" y="1074"/>
                    </a:lnTo>
                    <a:lnTo>
                      <a:pt x="39592" y="0"/>
                    </a:lnTo>
                    <a:lnTo>
                      <a:pt x="67910" y="751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5" name="Forme libre : forme 724">
                <a:extLst>
                  <a:ext uri="{FF2B5EF4-FFF2-40B4-BE49-F238E27FC236}">
                    <a16:creationId xmlns:a16="http://schemas.microsoft.com/office/drawing/2014/main" id="{84AC3445-D6D2-41E8-9C10-FA238D94E0AE}"/>
                  </a:ext>
                </a:extLst>
              </p:cNvPr>
              <p:cNvSpPr/>
              <p:nvPr/>
            </p:nvSpPr>
            <p:spPr>
              <a:xfrm>
                <a:off x="9101554" y="4967081"/>
                <a:ext cx="65628" cy="19997"/>
              </a:xfrm>
              <a:custGeom>
                <a:avLst/>
                <a:gdLst>
                  <a:gd name="connsiteX0" fmla="*/ 27915 w 65628"/>
                  <a:gd name="connsiteY0" fmla="*/ 10066 h 19997"/>
                  <a:gd name="connsiteX1" fmla="*/ 49657 w 65628"/>
                  <a:gd name="connsiteY1" fmla="*/ 12347 h 19997"/>
                  <a:gd name="connsiteX2" fmla="*/ 65628 w 65628"/>
                  <a:gd name="connsiteY2" fmla="*/ 19997 h 19997"/>
                  <a:gd name="connsiteX3" fmla="*/ 59320 w 65628"/>
                  <a:gd name="connsiteY3" fmla="*/ 6979 h 19997"/>
                  <a:gd name="connsiteX4" fmla="*/ 33284 w 65628"/>
                  <a:gd name="connsiteY4" fmla="*/ 0 h 19997"/>
                  <a:gd name="connsiteX5" fmla="*/ 4295 w 65628"/>
                  <a:gd name="connsiteY5" fmla="*/ 1074 h 19997"/>
                  <a:gd name="connsiteX6" fmla="*/ 0 w 65628"/>
                  <a:gd name="connsiteY6" fmla="*/ 10871 h 19997"/>
                  <a:gd name="connsiteX7" fmla="*/ 14360 w 65628"/>
                  <a:gd name="connsiteY7" fmla="*/ 11676 h 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8" h="19997">
                    <a:moveTo>
                      <a:pt x="27915" y="10066"/>
                    </a:moveTo>
                    <a:lnTo>
                      <a:pt x="49657" y="12347"/>
                    </a:lnTo>
                    <a:lnTo>
                      <a:pt x="65628" y="19997"/>
                    </a:lnTo>
                    <a:lnTo>
                      <a:pt x="59320" y="6979"/>
                    </a:lnTo>
                    <a:lnTo>
                      <a:pt x="33284" y="0"/>
                    </a:lnTo>
                    <a:lnTo>
                      <a:pt x="4295" y="1074"/>
                    </a:lnTo>
                    <a:lnTo>
                      <a:pt x="0" y="10871"/>
                    </a:lnTo>
                    <a:lnTo>
                      <a:pt x="14360" y="1167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6" name="Forme libre : forme 725">
                <a:extLst>
                  <a:ext uri="{FF2B5EF4-FFF2-40B4-BE49-F238E27FC236}">
                    <a16:creationId xmlns:a16="http://schemas.microsoft.com/office/drawing/2014/main" id="{5AB7776C-52B3-4D75-BD1C-ED353B628D8B}"/>
                  </a:ext>
                </a:extLst>
              </p:cNvPr>
              <p:cNvSpPr/>
              <p:nvPr/>
            </p:nvSpPr>
            <p:spPr>
              <a:xfrm>
                <a:off x="9048407" y="4971376"/>
                <a:ext cx="36773" cy="20265"/>
              </a:xfrm>
              <a:custGeom>
                <a:avLst/>
                <a:gdLst>
                  <a:gd name="connsiteX0" fmla="*/ 25366 w 36773"/>
                  <a:gd name="connsiteY0" fmla="*/ 20266 h 20265"/>
                  <a:gd name="connsiteX1" fmla="*/ 6308 w 36773"/>
                  <a:gd name="connsiteY1" fmla="*/ 15300 h 20265"/>
                  <a:gd name="connsiteX2" fmla="*/ 0 w 36773"/>
                  <a:gd name="connsiteY2" fmla="*/ 1342 h 20265"/>
                  <a:gd name="connsiteX3" fmla="*/ 28855 w 36773"/>
                  <a:gd name="connsiteY3" fmla="*/ 0 h 20265"/>
                  <a:gd name="connsiteX4" fmla="*/ 36773 w 36773"/>
                  <a:gd name="connsiteY4" fmla="*/ 10200 h 2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3" h="20265">
                    <a:moveTo>
                      <a:pt x="25366" y="20266"/>
                    </a:moveTo>
                    <a:lnTo>
                      <a:pt x="6308" y="15300"/>
                    </a:lnTo>
                    <a:lnTo>
                      <a:pt x="0" y="1342"/>
                    </a:lnTo>
                    <a:lnTo>
                      <a:pt x="28855" y="0"/>
                    </a:lnTo>
                    <a:lnTo>
                      <a:pt x="36773" y="1020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7" name="Forme libre : forme 726">
                <a:extLst>
                  <a:ext uri="{FF2B5EF4-FFF2-40B4-BE49-F238E27FC236}">
                    <a16:creationId xmlns:a16="http://schemas.microsoft.com/office/drawing/2014/main" id="{2EBFD45D-088A-4CC8-88AC-EAD432B327BC}"/>
                  </a:ext>
                </a:extLst>
              </p:cNvPr>
              <p:cNvSpPr/>
              <p:nvPr/>
            </p:nvSpPr>
            <p:spPr>
              <a:xfrm>
                <a:off x="9054178" y="4975268"/>
                <a:ext cx="25768" cy="12213"/>
              </a:xfrm>
              <a:custGeom>
                <a:avLst/>
                <a:gdLst>
                  <a:gd name="connsiteX0" fmla="*/ 3355 w 25768"/>
                  <a:gd name="connsiteY0" fmla="*/ 8187 h 12213"/>
                  <a:gd name="connsiteX1" fmla="*/ 18521 w 25768"/>
                  <a:gd name="connsiteY1" fmla="*/ 12213 h 12213"/>
                  <a:gd name="connsiteX2" fmla="*/ 25768 w 25768"/>
                  <a:gd name="connsiteY2" fmla="*/ 5771 h 12213"/>
                  <a:gd name="connsiteX3" fmla="*/ 21205 w 25768"/>
                  <a:gd name="connsiteY3" fmla="*/ 0 h 12213"/>
                  <a:gd name="connsiteX4" fmla="*/ 0 w 25768"/>
                  <a:gd name="connsiteY4" fmla="*/ 939 h 1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8" h="12213">
                    <a:moveTo>
                      <a:pt x="3355" y="8187"/>
                    </a:moveTo>
                    <a:lnTo>
                      <a:pt x="18521" y="12213"/>
                    </a:lnTo>
                    <a:lnTo>
                      <a:pt x="25768" y="5771"/>
                    </a:lnTo>
                    <a:lnTo>
                      <a:pt x="21205" y="0"/>
                    </a:lnTo>
                    <a:lnTo>
                      <a:pt x="0" y="93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8" name="Forme libre : forme 727">
                <a:extLst>
                  <a:ext uri="{FF2B5EF4-FFF2-40B4-BE49-F238E27FC236}">
                    <a16:creationId xmlns:a16="http://schemas.microsoft.com/office/drawing/2014/main" id="{52E0AF25-B919-4132-915A-FBE6E250D167}"/>
                  </a:ext>
                </a:extLst>
              </p:cNvPr>
              <p:cNvSpPr/>
              <p:nvPr/>
            </p:nvSpPr>
            <p:spPr>
              <a:xfrm>
                <a:off x="9084241" y="4838509"/>
                <a:ext cx="35833" cy="82270"/>
              </a:xfrm>
              <a:custGeom>
                <a:avLst/>
                <a:gdLst>
                  <a:gd name="connsiteX0" fmla="*/ 18521 w 35833"/>
                  <a:gd name="connsiteY0" fmla="*/ 82270 h 82270"/>
                  <a:gd name="connsiteX1" fmla="*/ 7381 w 35833"/>
                  <a:gd name="connsiteY1" fmla="*/ 64689 h 82270"/>
                  <a:gd name="connsiteX2" fmla="*/ 0 w 35833"/>
                  <a:gd name="connsiteY2" fmla="*/ 32881 h 82270"/>
                  <a:gd name="connsiteX3" fmla="*/ 5503 w 35833"/>
                  <a:gd name="connsiteY3" fmla="*/ 11945 h 82270"/>
                  <a:gd name="connsiteX4" fmla="*/ 16508 w 35833"/>
                  <a:gd name="connsiteY4" fmla="*/ 0 h 82270"/>
                  <a:gd name="connsiteX5" fmla="*/ 18655 w 35833"/>
                  <a:gd name="connsiteY5" fmla="*/ 15971 h 82270"/>
                  <a:gd name="connsiteX6" fmla="*/ 33150 w 35833"/>
                  <a:gd name="connsiteY6" fmla="*/ 18118 h 82270"/>
                  <a:gd name="connsiteX7" fmla="*/ 35834 w 35833"/>
                  <a:gd name="connsiteY7" fmla="*/ 29794 h 82270"/>
                  <a:gd name="connsiteX8" fmla="*/ 34358 w 35833"/>
                  <a:gd name="connsiteY8" fmla="*/ 53684 h 82270"/>
                  <a:gd name="connsiteX9" fmla="*/ 21205 w 35833"/>
                  <a:gd name="connsiteY9" fmla="*/ 51268 h 82270"/>
                  <a:gd name="connsiteX10" fmla="*/ 18118 w 35833"/>
                  <a:gd name="connsiteY10" fmla="*/ 63481 h 82270"/>
                  <a:gd name="connsiteX11" fmla="*/ 29258 w 35833"/>
                  <a:gd name="connsiteY11" fmla="*/ 77707 h 8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33" h="82270">
                    <a:moveTo>
                      <a:pt x="18521" y="82270"/>
                    </a:moveTo>
                    <a:lnTo>
                      <a:pt x="7381" y="64689"/>
                    </a:lnTo>
                    <a:lnTo>
                      <a:pt x="0" y="32881"/>
                    </a:lnTo>
                    <a:lnTo>
                      <a:pt x="5503" y="11945"/>
                    </a:lnTo>
                    <a:lnTo>
                      <a:pt x="16508" y="0"/>
                    </a:lnTo>
                    <a:lnTo>
                      <a:pt x="18655" y="15971"/>
                    </a:lnTo>
                    <a:lnTo>
                      <a:pt x="33150" y="18118"/>
                    </a:lnTo>
                    <a:lnTo>
                      <a:pt x="35834" y="29794"/>
                    </a:lnTo>
                    <a:lnTo>
                      <a:pt x="34358" y="53684"/>
                    </a:lnTo>
                    <a:lnTo>
                      <a:pt x="21205" y="51268"/>
                    </a:lnTo>
                    <a:lnTo>
                      <a:pt x="18118" y="63481"/>
                    </a:lnTo>
                    <a:lnTo>
                      <a:pt x="29258" y="7770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29" name="Forme libre : forme 728">
                <a:extLst>
                  <a:ext uri="{FF2B5EF4-FFF2-40B4-BE49-F238E27FC236}">
                    <a16:creationId xmlns:a16="http://schemas.microsoft.com/office/drawing/2014/main" id="{C90C059B-55C7-40C6-9F55-C4B3C81D9C6D}"/>
                  </a:ext>
                </a:extLst>
              </p:cNvPr>
              <p:cNvSpPr/>
              <p:nvPr/>
            </p:nvSpPr>
            <p:spPr>
              <a:xfrm>
                <a:off x="9088133" y="4847098"/>
                <a:ext cx="28049" cy="68849"/>
              </a:xfrm>
              <a:custGeom>
                <a:avLst/>
                <a:gdLst>
                  <a:gd name="connsiteX0" fmla="*/ 7247 w 28049"/>
                  <a:gd name="connsiteY0" fmla="*/ 54892 h 68849"/>
                  <a:gd name="connsiteX1" fmla="*/ 16105 w 28049"/>
                  <a:gd name="connsiteY1" fmla="*/ 68849 h 68849"/>
                  <a:gd name="connsiteX2" fmla="*/ 19326 w 28049"/>
                  <a:gd name="connsiteY2" fmla="*/ 67507 h 68849"/>
                  <a:gd name="connsiteX3" fmla="*/ 10066 w 28049"/>
                  <a:gd name="connsiteY3" fmla="*/ 55831 h 68849"/>
                  <a:gd name="connsiteX4" fmla="*/ 14495 w 28049"/>
                  <a:gd name="connsiteY4" fmla="*/ 38250 h 68849"/>
                  <a:gd name="connsiteX5" fmla="*/ 26976 w 28049"/>
                  <a:gd name="connsiteY5" fmla="*/ 40531 h 68849"/>
                  <a:gd name="connsiteX6" fmla="*/ 28050 w 28049"/>
                  <a:gd name="connsiteY6" fmla="*/ 21608 h 68849"/>
                  <a:gd name="connsiteX7" fmla="*/ 26037 w 28049"/>
                  <a:gd name="connsiteY7" fmla="*/ 12884 h 68849"/>
                  <a:gd name="connsiteX8" fmla="*/ 11274 w 28049"/>
                  <a:gd name="connsiteY8" fmla="*/ 10871 h 68849"/>
                  <a:gd name="connsiteX9" fmla="*/ 9931 w 28049"/>
                  <a:gd name="connsiteY9" fmla="*/ 0 h 68849"/>
                  <a:gd name="connsiteX10" fmla="*/ 4697 w 28049"/>
                  <a:gd name="connsiteY10" fmla="*/ 5637 h 68849"/>
                  <a:gd name="connsiteX11" fmla="*/ 0 w 28049"/>
                  <a:gd name="connsiteY11" fmla="*/ 24292 h 6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9" h="68849">
                    <a:moveTo>
                      <a:pt x="7247" y="54892"/>
                    </a:moveTo>
                    <a:lnTo>
                      <a:pt x="16105" y="68849"/>
                    </a:lnTo>
                    <a:lnTo>
                      <a:pt x="19326" y="67507"/>
                    </a:lnTo>
                    <a:lnTo>
                      <a:pt x="10066" y="55831"/>
                    </a:lnTo>
                    <a:lnTo>
                      <a:pt x="14495" y="38250"/>
                    </a:lnTo>
                    <a:lnTo>
                      <a:pt x="26976" y="40531"/>
                    </a:lnTo>
                    <a:lnTo>
                      <a:pt x="28050" y="21608"/>
                    </a:lnTo>
                    <a:lnTo>
                      <a:pt x="26037" y="12884"/>
                    </a:lnTo>
                    <a:lnTo>
                      <a:pt x="11274" y="10871"/>
                    </a:lnTo>
                    <a:lnTo>
                      <a:pt x="9931" y="0"/>
                    </a:lnTo>
                    <a:lnTo>
                      <a:pt x="4697" y="5637"/>
                    </a:lnTo>
                    <a:lnTo>
                      <a:pt x="0" y="2429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1" name="Graphique 3">
              <a:extLst>
                <a:ext uri="{FF2B5EF4-FFF2-40B4-BE49-F238E27FC236}">
                  <a16:creationId xmlns:a16="http://schemas.microsoft.com/office/drawing/2014/main" id="{C385CA3F-099E-481A-BD7F-D236ECAAEC95}"/>
                </a:ext>
              </a:extLst>
            </p:cNvPr>
            <p:cNvGrpSpPr/>
            <p:nvPr/>
          </p:nvGrpSpPr>
          <p:grpSpPr>
            <a:xfrm>
              <a:off x="5684456" y="3258197"/>
              <a:ext cx="102401" cy="149374"/>
              <a:chOff x="5684456" y="3258197"/>
              <a:chExt cx="102401" cy="149374"/>
            </a:xfrm>
            <a:solidFill>
              <a:srgbClr val="CECECE"/>
            </a:solidFill>
          </p:grpSpPr>
          <p:sp>
            <p:nvSpPr>
              <p:cNvPr id="701" name="Forme libre : forme 700">
                <a:extLst>
                  <a:ext uri="{FF2B5EF4-FFF2-40B4-BE49-F238E27FC236}">
                    <a16:creationId xmlns:a16="http://schemas.microsoft.com/office/drawing/2014/main" id="{A690AC93-E0E7-4BE8-A583-C7808283077B}"/>
                  </a:ext>
                </a:extLst>
              </p:cNvPr>
              <p:cNvSpPr/>
              <p:nvPr/>
            </p:nvSpPr>
            <p:spPr>
              <a:xfrm>
                <a:off x="5684456" y="3258197"/>
                <a:ext cx="102401" cy="149374"/>
              </a:xfrm>
              <a:custGeom>
                <a:avLst/>
                <a:gdLst>
                  <a:gd name="connsiteX0" fmla="*/ 38115 w 102401"/>
                  <a:gd name="connsiteY0" fmla="*/ 149375 h 149374"/>
                  <a:gd name="connsiteX1" fmla="*/ 37578 w 102401"/>
                  <a:gd name="connsiteY1" fmla="*/ 149241 h 149374"/>
                  <a:gd name="connsiteX2" fmla="*/ 0 w 102401"/>
                  <a:gd name="connsiteY2" fmla="*/ 142933 h 149374"/>
                  <a:gd name="connsiteX3" fmla="*/ 20802 w 102401"/>
                  <a:gd name="connsiteY3" fmla="*/ 99046 h 149374"/>
                  <a:gd name="connsiteX4" fmla="*/ 7784 w 102401"/>
                  <a:gd name="connsiteY4" fmla="*/ 56502 h 149374"/>
                  <a:gd name="connsiteX5" fmla="*/ 42276 w 102401"/>
                  <a:gd name="connsiteY5" fmla="*/ 22681 h 149374"/>
                  <a:gd name="connsiteX6" fmla="*/ 63347 w 102401"/>
                  <a:gd name="connsiteY6" fmla="*/ 0 h 149374"/>
                  <a:gd name="connsiteX7" fmla="*/ 69386 w 102401"/>
                  <a:gd name="connsiteY7" fmla="*/ 26976 h 149374"/>
                  <a:gd name="connsiteX8" fmla="*/ 64688 w 102401"/>
                  <a:gd name="connsiteY8" fmla="*/ 47644 h 149374"/>
                  <a:gd name="connsiteX9" fmla="*/ 77975 w 102401"/>
                  <a:gd name="connsiteY9" fmla="*/ 47108 h 149374"/>
                  <a:gd name="connsiteX10" fmla="*/ 98107 w 102401"/>
                  <a:gd name="connsiteY10" fmla="*/ 56502 h 149374"/>
                  <a:gd name="connsiteX11" fmla="*/ 102401 w 102401"/>
                  <a:gd name="connsiteY11" fmla="*/ 87773 h 149374"/>
                  <a:gd name="connsiteX12" fmla="*/ 83075 w 102401"/>
                  <a:gd name="connsiteY12" fmla="*/ 125217 h 14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401" h="149374">
                    <a:moveTo>
                      <a:pt x="38115" y="149375"/>
                    </a:moveTo>
                    <a:lnTo>
                      <a:pt x="37578" y="149241"/>
                    </a:lnTo>
                    <a:lnTo>
                      <a:pt x="0" y="142933"/>
                    </a:lnTo>
                    <a:lnTo>
                      <a:pt x="20802" y="99046"/>
                    </a:lnTo>
                    <a:lnTo>
                      <a:pt x="7784" y="56502"/>
                    </a:lnTo>
                    <a:lnTo>
                      <a:pt x="42276" y="22681"/>
                    </a:lnTo>
                    <a:lnTo>
                      <a:pt x="63347" y="0"/>
                    </a:lnTo>
                    <a:lnTo>
                      <a:pt x="69386" y="26976"/>
                    </a:lnTo>
                    <a:lnTo>
                      <a:pt x="64688" y="47644"/>
                    </a:lnTo>
                    <a:lnTo>
                      <a:pt x="77975" y="47108"/>
                    </a:lnTo>
                    <a:lnTo>
                      <a:pt x="98107" y="56502"/>
                    </a:lnTo>
                    <a:lnTo>
                      <a:pt x="102401" y="87773"/>
                    </a:lnTo>
                    <a:lnTo>
                      <a:pt x="83075" y="12521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2" name="Forme libre : forme 701">
                <a:extLst>
                  <a:ext uri="{FF2B5EF4-FFF2-40B4-BE49-F238E27FC236}">
                    <a16:creationId xmlns:a16="http://schemas.microsoft.com/office/drawing/2014/main" id="{604772F0-0943-4884-B6B3-1FDD7BBBB0A5}"/>
                  </a:ext>
                </a:extLst>
              </p:cNvPr>
              <p:cNvSpPr/>
              <p:nvPr/>
            </p:nvSpPr>
            <p:spPr>
              <a:xfrm>
                <a:off x="5690093" y="3266115"/>
                <a:ext cx="92738" cy="137429"/>
              </a:xfrm>
              <a:custGeom>
                <a:avLst/>
                <a:gdLst>
                  <a:gd name="connsiteX0" fmla="*/ 0 w 92738"/>
                  <a:gd name="connsiteY0" fmla="*/ 132062 h 137429"/>
                  <a:gd name="connsiteX1" fmla="*/ 31942 w 92738"/>
                  <a:gd name="connsiteY1" fmla="*/ 137430 h 137429"/>
                  <a:gd name="connsiteX2" fmla="*/ 74620 w 92738"/>
                  <a:gd name="connsiteY2" fmla="*/ 114480 h 137429"/>
                  <a:gd name="connsiteX3" fmla="*/ 92739 w 92738"/>
                  <a:gd name="connsiteY3" fmla="*/ 79183 h 137429"/>
                  <a:gd name="connsiteX4" fmla="*/ 88981 w 92738"/>
                  <a:gd name="connsiteY4" fmla="*/ 51134 h 137429"/>
                  <a:gd name="connsiteX5" fmla="*/ 71668 w 92738"/>
                  <a:gd name="connsiteY5" fmla="*/ 43081 h 137429"/>
                  <a:gd name="connsiteX6" fmla="*/ 54221 w 92738"/>
                  <a:gd name="connsiteY6" fmla="*/ 43752 h 137429"/>
                  <a:gd name="connsiteX7" fmla="*/ 59857 w 92738"/>
                  <a:gd name="connsiteY7" fmla="*/ 19058 h 137429"/>
                  <a:gd name="connsiteX8" fmla="*/ 55563 w 92738"/>
                  <a:gd name="connsiteY8" fmla="*/ 0 h 137429"/>
                  <a:gd name="connsiteX9" fmla="*/ 39323 w 92738"/>
                  <a:gd name="connsiteY9" fmla="*/ 17447 h 137429"/>
                  <a:gd name="connsiteX10" fmla="*/ 6442 w 92738"/>
                  <a:gd name="connsiteY10" fmla="*/ 49791 h 137429"/>
                  <a:gd name="connsiteX11" fmla="*/ 19326 w 92738"/>
                  <a:gd name="connsiteY11" fmla="*/ 91396 h 13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38" h="137429">
                    <a:moveTo>
                      <a:pt x="0" y="132062"/>
                    </a:moveTo>
                    <a:lnTo>
                      <a:pt x="31942" y="137430"/>
                    </a:lnTo>
                    <a:lnTo>
                      <a:pt x="74620" y="114480"/>
                    </a:lnTo>
                    <a:lnTo>
                      <a:pt x="92739" y="79183"/>
                    </a:lnTo>
                    <a:lnTo>
                      <a:pt x="88981" y="51134"/>
                    </a:lnTo>
                    <a:lnTo>
                      <a:pt x="71668" y="43081"/>
                    </a:lnTo>
                    <a:lnTo>
                      <a:pt x="54221" y="43752"/>
                    </a:lnTo>
                    <a:lnTo>
                      <a:pt x="59857" y="19058"/>
                    </a:lnTo>
                    <a:lnTo>
                      <a:pt x="55563" y="0"/>
                    </a:lnTo>
                    <a:lnTo>
                      <a:pt x="39323" y="17447"/>
                    </a:lnTo>
                    <a:lnTo>
                      <a:pt x="6442" y="49791"/>
                    </a:lnTo>
                    <a:lnTo>
                      <a:pt x="19326" y="9139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2" name="Graphique 3">
              <a:extLst>
                <a:ext uri="{FF2B5EF4-FFF2-40B4-BE49-F238E27FC236}">
                  <a16:creationId xmlns:a16="http://schemas.microsoft.com/office/drawing/2014/main" id="{55729C5A-618A-4DBB-9736-FEBB733E803F}"/>
                </a:ext>
              </a:extLst>
            </p:cNvPr>
            <p:cNvGrpSpPr/>
            <p:nvPr/>
          </p:nvGrpSpPr>
          <p:grpSpPr>
            <a:xfrm>
              <a:off x="6779736" y="4025470"/>
              <a:ext cx="42946" cy="117701"/>
              <a:chOff x="6779736" y="4025470"/>
              <a:chExt cx="42946" cy="117701"/>
            </a:xfrm>
            <a:solidFill>
              <a:srgbClr val="CECECE"/>
            </a:solidFill>
          </p:grpSpPr>
          <p:sp>
            <p:nvSpPr>
              <p:cNvPr id="699" name="Forme libre : forme 698">
                <a:extLst>
                  <a:ext uri="{FF2B5EF4-FFF2-40B4-BE49-F238E27FC236}">
                    <a16:creationId xmlns:a16="http://schemas.microsoft.com/office/drawing/2014/main" id="{57589046-58EB-4A0E-AA49-B36F5CDE7A51}"/>
                  </a:ext>
                </a:extLst>
              </p:cNvPr>
              <p:cNvSpPr/>
              <p:nvPr/>
            </p:nvSpPr>
            <p:spPr>
              <a:xfrm>
                <a:off x="6779736" y="4025470"/>
                <a:ext cx="42946" cy="117701"/>
              </a:xfrm>
              <a:custGeom>
                <a:avLst/>
                <a:gdLst>
                  <a:gd name="connsiteX0" fmla="*/ 18655 w 42946"/>
                  <a:gd name="connsiteY0" fmla="*/ 117701 h 117701"/>
                  <a:gd name="connsiteX1" fmla="*/ 0 w 42946"/>
                  <a:gd name="connsiteY1" fmla="*/ 61736 h 117701"/>
                  <a:gd name="connsiteX2" fmla="*/ 6845 w 42946"/>
                  <a:gd name="connsiteY2" fmla="*/ 52744 h 117701"/>
                  <a:gd name="connsiteX3" fmla="*/ 5368 w 42946"/>
                  <a:gd name="connsiteY3" fmla="*/ 51268 h 117701"/>
                  <a:gd name="connsiteX4" fmla="*/ 12482 w 42946"/>
                  <a:gd name="connsiteY4" fmla="*/ 36505 h 117701"/>
                  <a:gd name="connsiteX5" fmla="*/ 17313 w 42946"/>
                  <a:gd name="connsiteY5" fmla="*/ 14897 h 117701"/>
                  <a:gd name="connsiteX6" fmla="*/ 21339 w 42946"/>
                  <a:gd name="connsiteY6" fmla="*/ 6308 h 117701"/>
                  <a:gd name="connsiteX7" fmla="*/ 23487 w 42946"/>
                  <a:gd name="connsiteY7" fmla="*/ 5771 h 117701"/>
                  <a:gd name="connsiteX8" fmla="*/ 30466 w 42946"/>
                  <a:gd name="connsiteY8" fmla="*/ 5771 h 117701"/>
                  <a:gd name="connsiteX9" fmla="*/ 32747 w 42946"/>
                  <a:gd name="connsiteY9" fmla="*/ 671 h 117701"/>
                  <a:gd name="connsiteX10" fmla="*/ 42544 w 42946"/>
                  <a:gd name="connsiteY10" fmla="*/ 0 h 117701"/>
                  <a:gd name="connsiteX11" fmla="*/ 42947 w 42946"/>
                  <a:gd name="connsiteY11" fmla="*/ 14763 h 117701"/>
                  <a:gd name="connsiteX12" fmla="*/ 40800 w 42946"/>
                  <a:gd name="connsiteY12" fmla="*/ 17581 h 117701"/>
                  <a:gd name="connsiteX13" fmla="*/ 40800 w 42946"/>
                  <a:gd name="connsiteY13" fmla="*/ 17581 h 117701"/>
                  <a:gd name="connsiteX14" fmla="*/ 34760 w 42946"/>
                  <a:gd name="connsiteY14" fmla="*/ 30600 h 117701"/>
                  <a:gd name="connsiteX15" fmla="*/ 26171 w 42946"/>
                  <a:gd name="connsiteY15" fmla="*/ 26573 h 117701"/>
                  <a:gd name="connsiteX16" fmla="*/ 22010 w 42946"/>
                  <a:gd name="connsiteY16" fmla="*/ 42410 h 117701"/>
                  <a:gd name="connsiteX17" fmla="*/ 29794 w 42946"/>
                  <a:gd name="connsiteY17" fmla="*/ 46302 h 117701"/>
                  <a:gd name="connsiteX18" fmla="*/ 21474 w 42946"/>
                  <a:gd name="connsiteY18" fmla="*/ 51670 h 117701"/>
                  <a:gd name="connsiteX19" fmla="*/ 20937 w 42946"/>
                  <a:gd name="connsiteY19" fmla="*/ 55294 h 117701"/>
                  <a:gd name="connsiteX20" fmla="*/ 31942 w 42946"/>
                  <a:gd name="connsiteY20" fmla="*/ 51536 h 117701"/>
                  <a:gd name="connsiteX21" fmla="*/ 32747 w 42946"/>
                  <a:gd name="connsiteY21" fmla="*/ 65628 h 117701"/>
                  <a:gd name="connsiteX22" fmla="*/ 32613 w 42946"/>
                  <a:gd name="connsiteY22" fmla="*/ 65897 h 11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46" h="117701">
                    <a:moveTo>
                      <a:pt x="18655" y="117701"/>
                    </a:moveTo>
                    <a:lnTo>
                      <a:pt x="0" y="61736"/>
                    </a:lnTo>
                    <a:lnTo>
                      <a:pt x="6845" y="52744"/>
                    </a:lnTo>
                    <a:lnTo>
                      <a:pt x="5368" y="51268"/>
                    </a:lnTo>
                    <a:lnTo>
                      <a:pt x="12482" y="36505"/>
                    </a:lnTo>
                    <a:lnTo>
                      <a:pt x="17313" y="14897"/>
                    </a:lnTo>
                    <a:lnTo>
                      <a:pt x="21339" y="6308"/>
                    </a:lnTo>
                    <a:lnTo>
                      <a:pt x="23487" y="5771"/>
                    </a:lnTo>
                    <a:lnTo>
                      <a:pt x="30466" y="5771"/>
                    </a:lnTo>
                    <a:lnTo>
                      <a:pt x="32747" y="671"/>
                    </a:lnTo>
                    <a:lnTo>
                      <a:pt x="42544" y="0"/>
                    </a:lnTo>
                    <a:lnTo>
                      <a:pt x="42947" y="14763"/>
                    </a:lnTo>
                    <a:lnTo>
                      <a:pt x="40800" y="17581"/>
                    </a:lnTo>
                    <a:lnTo>
                      <a:pt x="40800" y="17581"/>
                    </a:lnTo>
                    <a:lnTo>
                      <a:pt x="34760" y="30600"/>
                    </a:lnTo>
                    <a:lnTo>
                      <a:pt x="26171" y="26573"/>
                    </a:lnTo>
                    <a:lnTo>
                      <a:pt x="22010" y="42410"/>
                    </a:lnTo>
                    <a:lnTo>
                      <a:pt x="29794" y="46302"/>
                    </a:lnTo>
                    <a:lnTo>
                      <a:pt x="21474" y="51670"/>
                    </a:lnTo>
                    <a:lnTo>
                      <a:pt x="20937" y="55294"/>
                    </a:lnTo>
                    <a:lnTo>
                      <a:pt x="31942" y="51536"/>
                    </a:lnTo>
                    <a:lnTo>
                      <a:pt x="32747" y="65628"/>
                    </a:lnTo>
                    <a:lnTo>
                      <a:pt x="32613" y="658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700" name="Forme libre : forme 699">
                <a:extLst>
                  <a:ext uri="{FF2B5EF4-FFF2-40B4-BE49-F238E27FC236}">
                    <a16:creationId xmlns:a16="http://schemas.microsoft.com/office/drawing/2014/main" id="{8BF9A376-5CA7-4A2D-A70E-170316EEA728}"/>
                  </a:ext>
                </a:extLst>
              </p:cNvPr>
              <p:cNvSpPr/>
              <p:nvPr/>
            </p:nvSpPr>
            <p:spPr>
              <a:xfrm>
                <a:off x="6784031" y="4029630"/>
                <a:ext cx="34760" cy="100254"/>
              </a:xfrm>
              <a:custGeom>
                <a:avLst/>
                <a:gdLst>
                  <a:gd name="connsiteX0" fmla="*/ 0 w 34760"/>
                  <a:gd name="connsiteY0" fmla="*/ 58247 h 100254"/>
                  <a:gd name="connsiteX1" fmla="*/ 13958 w 34760"/>
                  <a:gd name="connsiteY1" fmla="*/ 100254 h 100254"/>
                  <a:gd name="connsiteX2" fmla="*/ 24560 w 34760"/>
                  <a:gd name="connsiteY2" fmla="*/ 61065 h 100254"/>
                  <a:gd name="connsiteX3" fmla="*/ 24157 w 34760"/>
                  <a:gd name="connsiteY3" fmla="*/ 52744 h 100254"/>
                  <a:gd name="connsiteX4" fmla="*/ 11810 w 34760"/>
                  <a:gd name="connsiteY4" fmla="*/ 56905 h 100254"/>
                  <a:gd name="connsiteX5" fmla="*/ 13555 w 34760"/>
                  <a:gd name="connsiteY5" fmla="*/ 45363 h 100254"/>
                  <a:gd name="connsiteX6" fmla="*/ 17850 w 34760"/>
                  <a:gd name="connsiteY6" fmla="*/ 42544 h 100254"/>
                  <a:gd name="connsiteX7" fmla="*/ 13152 w 34760"/>
                  <a:gd name="connsiteY7" fmla="*/ 40263 h 100254"/>
                  <a:gd name="connsiteX8" fmla="*/ 19326 w 34760"/>
                  <a:gd name="connsiteY8" fmla="*/ 17045 h 100254"/>
                  <a:gd name="connsiteX9" fmla="*/ 28586 w 34760"/>
                  <a:gd name="connsiteY9" fmla="*/ 21339 h 100254"/>
                  <a:gd name="connsiteX10" fmla="*/ 31271 w 34760"/>
                  <a:gd name="connsiteY10" fmla="*/ 15702 h 100254"/>
                  <a:gd name="connsiteX11" fmla="*/ 30197 w 34760"/>
                  <a:gd name="connsiteY11" fmla="*/ 15300 h 100254"/>
                  <a:gd name="connsiteX12" fmla="*/ 34760 w 34760"/>
                  <a:gd name="connsiteY12" fmla="*/ 9395 h 100254"/>
                  <a:gd name="connsiteX13" fmla="*/ 34492 w 34760"/>
                  <a:gd name="connsiteY13" fmla="*/ 0 h 100254"/>
                  <a:gd name="connsiteX14" fmla="*/ 31002 w 34760"/>
                  <a:gd name="connsiteY14" fmla="*/ 134 h 100254"/>
                  <a:gd name="connsiteX15" fmla="*/ 28721 w 34760"/>
                  <a:gd name="connsiteY15" fmla="*/ 5368 h 100254"/>
                  <a:gd name="connsiteX16" fmla="*/ 19729 w 34760"/>
                  <a:gd name="connsiteY16" fmla="*/ 5368 h 100254"/>
                  <a:gd name="connsiteX17" fmla="*/ 16642 w 34760"/>
                  <a:gd name="connsiteY17" fmla="*/ 11945 h 100254"/>
                  <a:gd name="connsiteX18" fmla="*/ 11810 w 34760"/>
                  <a:gd name="connsiteY18" fmla="*/ 33687 h 100254"/>
                  <a:gd name="connsiteX19" fmla="*/ 5637 w 34760"/>
                  <a:gd name="connsiteY19" fmla="*/ 46302 h 100254"/>
                  <a:gd name="connsiteX20" fmla="*/ 7516 w 34760"/>
                  <a:gd name="connsiteY20" fmla="*/ 48181 h 10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760" h="100254">
                    <a:moveTo>
                      <a:pt x="0" y="58247"/>
                    </a:moveTo>
                    <a:lnTo>
                      <a:pt x="13958" y="100254"/>
                    </a:lnTo>
                    <a:lnTo>
                      <a:pt x="24560" y="61065"/>
                    </a:lnTo>
                    <a:lnTo>
                      <a:pt x="24157" y="52744"/>
                    </a:lnTo>
                    <a:lnTo>
                      <a:pt x="11810" y="56905"/>
                    </a:lnTo>
                    <a:lnTo>
                      <a:pt x="13555" y="45363"/>
                    </a:lnTo>
                    <a:lnTo>
                      <a:pt x="17850" y="42544"/>
                    </a:lnTo>
                    <a:lnTo>
                      <a:pt x="13152" y="40263"/>
                    </a:lnTo>
                    <a:lnTo>
                      <a:pt x="19326" y="17045"/>
                    </a:lnTo>
                    <a:lnTo>
                      <a:pt x="28586" y="21339"/>
                    </a:lnTo>
                    <a:lnTo>
                      <a:pt x="31271" y="15702"/>
                    </a:lnTo>
                    <a:lnTo>
                      <a:pt x="30197" y="15300"/>
                    </a:lnTo>
                    <a:lnTo>
                      <a:pt x="34760" y="9395"/>
                    </a:lnTo>
                    <a:lnTo>
                      <a:pt x="34492" y="0"/>
                    </a:lnTo>
                    <a:lnTo>
                      <a:pt x="31002" y="134"/>
                    </a:lnTo>
                    <a:lnTo>
                      <a:pt x="28721" y="5368"/>
                    </a:lnTo>
                    <a:lnTo>
                      <a:pt x="19729" y="5368"/>
                    </a:lnTo>
                    <a:lnTo>
                      <a:pt x="16642" y="11945"/>
                    </a:lnTo>
                    <a:lnTo>
                      <a:pt x="11810" y="33687"/>
                    </a:lnTo>
                    <a:lnTo>
                      <a:pt x="5637" y="46302"/>
                    </a:lnTo>
                    <a:lnTo>
                      <a:pt x="7516" y="4818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3" name="Graphique 3">
              <a:extLst>
                <a:ext uri="{FF2B5EF4-FFF2-40B4-BE49-F238E27FC236}">
                  <a16:creationId xmlns:a16="http://schemas.microsoft.com/office/drawing/2014/main" id="{3BD782B4-C906-4947-9BB6-50C309094EF2}"/>
                </a:ext>
              </a:extLst>
            </p:cNvPr>
            <p:cNvGrpSpPr/>
            <p:nvPr/>
          </p:nvGrpSpPr>
          <p:grpSpPr>
            <a:xfrm>
              <a:off x="7618141" y="3958500"/>
              <a:ext cx="728084" cy="743920"/>
              <a:chOff x="7618141" y="3958500"/>
              <a:chExt cx="728084" cy="743920"/>
            </a:xfrm>
            <a:solidFill>
              <a:srgbClr val="CECECE"/>
            </a:solidFill>
          </p:grpSpPr>
          <p:sp>
            <p:nvSpPr>
              <p:cNvPr id="697" name="Forme libre : forme 696">
                <a:extLst>
                  <a:ext uri="{FF2B5EF4-FFF2-40B4-BE49-F238E27FC236}">
                    <a16:creationId xmlns:a16="http://schemas.microsoft.com/office/drawing/2014/main" id="{FAEA3B90-16BD-4D2E-B2FA-091B58DD9610}"/>
                  </a:ext>
                </a:extLst>
              </p:cNvPr>
              <p:cNvSpPr/>
              <p:nvPr/>
            </p:nvSpPr>
            <p:spPr>
              <a:xfrm>
                <a:off x="7618141" y="3958500"/>
                <a:ext cx="728084" cy="743920"/>
              </a:xfrm>
              <a:custGeom>
                <a:avLst/>
                <a:gdLst>
                  <a:gd name="connsiteX0" fmla="*/ 234195 w 728084"/>
                  <a:gd name="connsiteY0" fmla="*/ 743921 h 743920"/>
                  <a:gd name="connsiteX1" fmla="*/ 209232 w 728084"/>
                  <a:gd name="connsiteY1" fmla="*/ 718824 h 743920"/>
                  <a:gd name="connsiteX2" fmla="*/ 197824 w 728084"/>
                  <a:gd name="connsiteY2" fmla="*/ 683929 h 743920"/>
                  <a:gd name="connsiteX3" fmla="*/ 188295 w 728084"/>
                  <a:gd name="connsiteY3" fmla="*/ 658967 h 743920"/>
                  <a:gd name="connsiteX4" fmla="*/ 179840 w 728084"/>
                  <a:gd name="connsiteY4" fmla="*/ 647425 h 743920"/>
                  <a:gd name="connsiteX5" fmla="*/ 166419 w 728084"/>
                  <a:gd name="connsiteY5" fmla="*/ 622462 h 743920"/>
                  <a:gd name="connsiteX6" fmla="*/ 160246 w 728084"/>
                  <a:gd name="connsiteY6" fmla="*/ 590788 h 743920"/>
                  <a:gd name="connsiteX7" fmla="*/ 156085 w 728084"/>
                  <a:gd name="connsiteY7" fmla="*/ 575354 h 743920"/>
                  <a:gd name="connsiteX8" fmla="*/ 133404 w 728084"/>
                  <a:gd name="connsiteY8" fmla="*/ 539923 h 743920"/>
                  <a:gd name="connsiteX9" fmla="*/ 123204 w 728084"/>
                  <a:gd name="connsiteY9" fmla="*/ 490132 h 743920"/>
                  <a:gd name="connsiteX10" fmla="*/ 115823 w 728084"/>
                  <a:gd name="connsiteY10" fmla="*/ 456982 h 743920"/>
                  <a:gd name="connsiteX11" fmla="*/ 115823 w 728084"/>
                  <a:gd name="connsiteY11" fmla="*/ 424906 h 743920"/>
                  <a:gd name="connsiteX12" fmla="*/ 111662 w 728084"/>
                  <a:gd name="connsiteY12" fmla="*/ 402896 h 743920"/>
                  <a:gd name="connsiteX13" fmla="*/ 77304 w 728084"/>
                  <a:gd name="connsiteY13" fmla="*/ 418061 h 743920"/>
                  <a:gd name="connsiteX14" fmla="*/ 58649 w 728084"/>
                  <a:gd name="connsiteY14" fmla="*/ 414572 h 743920"/>
                  <a:gd name="connsiteX15" fmla="*/ 24426 w 728084"/>
                  <a:gd name="connsiteY15" fmla="*/ 380617 h 743920"/>
                  <a:gd name="connsiteX16" fmla="*/ 36505 w 728084"/>
                  <a:gd name="connsiteY16" fmla="*/ 370820 h 743920"/>
                  <a:gd name="connsiteX17" fmla="*/ 30466 w 728084"/>
                  <a:gd name="connsiteY17" fmla="*/ 362096 h 743920"/>
                  <a:gd name="connsiteX18" fmla="*/ 0 w 728084"/>
                  <a:gd name="connsiteY18" fmla="*/ 338207 h 743920"/>
                  <a:gd name="connsiteX19" fmla="*/ 18521 w 728084"/>
                  <a:gd name="connsiteY19" fmla="*/ 318076 h 743920"/>
                  <a:gd name="connsiteX20" fmla="*/ 71399 w 728084"/>
                  <a:gd name="connsiteY20" fmla="*/ 318210 h 743920"/>
                  <a:gd name="connsiteX21" fmla="*/ 67105 w 728084"/>
                  <a:gd name="connsiteY21" fmla="*/ 297810 h 743920"/>
                  <a:gd name="connsiteX22" fmla="*/ 53147 w 728084"/>
                  <a:gd name="connsiteY22" fmla="*/ 283986 h 743920"/>
                  <a:gd name="connsiteX23" fmla="*/ 50328 w 728084"/>
                  <a:gd name="connsiteY23" fmla="*/ 262916 h 743920"/>
                  <a:gd name="connsiteX24" fmla="*/ 33016 w 728084"/>
                  <a:gd name="connsiteY24" fmla="*/ 249763 h 743920"/>
                  <a:gd name="connsiteX25" fmla="*/ 62407 w 728084"/>
                  <a:gd name="connsiteY25" fmla="*/ 218492 h 743920"/>
                  <a:gd name="connsiteX26" fmla="*/ 91128 w 728084"/>
                  <a:gd name="connsiteY26" fmla="*/ 220640 h 743920"/>
                  <a:gd name="connsiteX27" fmla="*/ 116359 w 728084"/>
                  <a:gd name="connsiteY27" fmla="*/ 192053 h 743920"/>
                  <a:gd name="connsiteX28" fmla="*/ 131659 w 728084"/>
                  <a:gd name="connsiteY28" fmla="*/ 163601 h 743920"/>
                  <a:gd name="connsiteX29" fmla="*/ 155414 w 728084"/>
                  <a:gd name="connsiteY29" fmla="*/ 135283 h 743920"/>
                  <a:gd name="connsiteX30" fmla="*/ 155012 w 728084"/>
                  <a:gd name="connsiteY30" fmla="*/ 114480 h 743920"/>
                  <a:gd name="connsiteX31" fmla="*/ 174874 w 728084"/>
                  <a:gd name="connsiteY31" fmla="*/ 98644 h 743920"/>
                  <a:gd name="connsiteX32" fmla="*/ 156488 w 728084"/>
                  <a:gd name="connsiteY32" fmla="*/ 85357 h 743920"/>
                  <a:gd name="connsiteX33" fmla="*/ 147764 w 728084"/>
                  <a:gd name="connsiteY33" fmla="*/ 65091 h 743920"/>
                  <a:gd name="connsiteX34" fmla="*/ 138504 w 728084"/>
                  <a:gd name="connsiteY34" fmla="*/ 37713 h 743920"/>
                  <a:gd name="connsiteX35" fmla="*/ 152193 w 728084"/>
                  <a:gd name="connsiteY35" fmla="*/ 23218 h 743920"/>
                  <a:gd name="connsiteX36" fmla="*/ 153133 w 728084"/>
                  <a:gd name="connsiteY36" fmla="*/ 23487 h 743920"/>
                  <a:gd name="connsiteX37" fmla="*/ 190443 w 728084"/>
                  <a:gd name="connsiteY37" fmla="*/ 30734 h 743920"/>
                  <a:gd name="connsiteX38" fmla="*/ 217016 w 728084"/>
                  <a:gd name="connsiteY38" fmla="*/ 26439 h 743920"/>
                  <a:gd name="connsiteX39" fmla="*/ 241979 w 728084"/>
                  <a:gd name="connsiteY39" fmla="*/ 0 h 743920"/>
                  <a:gd name="connsiteX40" fmla="*/ 270431 w 728084"/>
                  <a:gd name="connsiteY40" fmla="*/ 37578 h 743920"/>
                  <a:gd name="connsiteX41" fmla="*/ 267881 w 728084"/>
                  <a:gd name="connsiteY41" fmla="*/ 61870 h 743920"/>
                  <a:gd name="connsiteX42" fmla="*/ 277679 w 728084"/>
                  <a:gd name="connsiteY42" fmla="*/ 76902 h 743920"/>
                  <a:gd name="connsiteX43" fmla="*/ 276739 w 728084"/>
                  <a:gd name="connsiteY43" fmla="*/ 94752 h 743920"/>
                  <a:gd name="connsiteX44" fmla="*/ 259695 w 728084"/>
                  <a:gd name="connsiteY44" fmla="*/ 90994 h 743920"/>
                  <a:gd name="connsiteX45" fmla="*/ 265868 w 728084"/>
                  <a:gd name="connsiteY45" fmla="*/ 119446 h 743920"/>
                  <a:gd name="connsiteX46" fmla="*/ 289623 w 728084"/>
                  <a:gd name="connsiteY46" fmla="*/ 137162 h 743920"/>
                  <a:gd name="connsiteX47" fmla="*/ 326262 w 728084"/>
                  <a:gd name="connsiteY47" fmla="*/ 158367 h 743920"/>
                  <a:gd name="connsiteX48" fmla="*/ 308815 w 728084"/>
                  <a:gd name="connsiteY48" fmla="*/ 172727 h 743920"/>
                  <a:gd name="connsiteX49" fmla="*/ 299957 w 728084"/>
                  <a:gd name="connsiteY49" fmla="*/ 196885 h 743920"/>
                  <a:gd name="connsiteX50" fmla="*/ 322370 w 728084"/>
                  <a:gd name="connsiteY50" fmla="*/ 206816 h 743920"/>
                  <a:gd name="connsiteX51" fmla="*/ 345857 w 728084"/>
                  <a:gd name="connsiteY51" fmla="*/ 220640 h 743920"/>
                  <a:gd name="connsiteX52" fmla="*/ 377664 w 728084"/>
                  <a:gd name="connsiteY52" fmla="*/ 235940 h 743920"/>
                  <a:gd name="connsiteX53" fmla="*/ 411888 w 728084"/>
                  <a:gd name="connsiteY53" fmla="*/ 239563 h 743920"/>
                  <a:gd name="connsiteX54" fmla="*/ 412290 w 728084"/>
                  <a:gd name="connsiteY54" fmla="*/ 240100 h 743920"/>
                  <a:gd name="connsiteX55" fmla="*/ 426248 w 728084"/>
                  <a:gd name="connsiteY55" fmla="*/ 253655 h 743920"/>
                  <a:gd name="connsiteX56" fmla="*/ 444635 w 728084"/>
                  <a:gd name="connsiteY56" fmla="*/ 256205 h 743920"/>
                  <a:gd name="connsiteX57" fmla="*/ 474563 w 728084"/>
                  <a:gd name="connsiteY57" fmla="*/ 262647 h 743920"/>
                  <a:gd name="connsiteX58" fmla="*/ 493218 w 728084"/>
                  <a:gd name="connsiteY58" fmla="*/ 262110 h 743920"/>
                  <a:gd name="connsiteX59" fmla="*/ 495634 w 728084"/>
                  <a:gd name="connsiteY59" fmla="*/ 252984 h 743920"/>
                  <a:gd name="connsiteX60" fmla="*/ 492413 w 728084"/>
                  <a:gd name="connsiteY60" fmla="*/ 235537 h 743920"/>
                  <a:gd name="connsiteX61" fmla="*/ 494560 w 728084"/>
                  <a:gd name="connsiteY61" fmla="*/ 222250 h 743920"/>
                  <a:gd name="connsiteX62" fmla="*/ 512947 w 728084"/>
                  <a:gd name="connsiteY62" fmla="*/ 215003 h 743920"/>
                  <a:gd name="connsiteX63" fmla="*/ 515766 w 728084"/>
                  <a:gd name="connsiteY63" fmla="*/ 243858 h 743920"/>
                  <a:gd name="connsiteX64" fmla="*/ 536568 w 728084"/>
                  <a:gd name="connsiteY64" fmla="*/ 253655 h 743920"/>
                  <a:gd name="connsiteX65" fmla="*/ 551868 w 728084"/>
                  <a:gd name="connsiteY65" fmla="*/ 249360 h 743920"/>
                  <a:gd name="connsiteX66" fmla="*/ 552136 w 728084"/>
                  <a:gd name="connsiteY66" fmla="*/ 249495 h 743920"/>
                  <a:gd name="connsiteX67" fmla="*/ 573073 w 728084"/>
                  <a:gd name="connsiteY67" fmla="*/ 251239 h 743920"/>
                  <a:gd name="connsiteX68" fmla="*/ 591325 w 728084"/>
                  <a:gd name="connsiteY68" fmla="*/ 250568 h 743920"/>
                  <a:gd name="connsiteX69" fmla="*/ 592802 w 728084"/>
                  <a:gd name="connsiteY69" fmla="*/ 236208 h 743920"/>
                  <a:gd name="connsiteX70" fmla="*/ 580454 w 728084"/>
                  <a:gd name="connsiteY70" fmla="*/ 225337 h 743920"/>
                  <a:gd name="connsiteX71" fmla="*/ 603807 w 728084"/>
                  <a:gd name="connsiteY71" fmla="*/ 221177 h 743920"/>
                  <a:gd name="connsiteX72" fmla="*/ 625951 w 728084"/>
                  <a:gd name="connsiteY72" fmla="*/ 200911 h 743920"/>
                  <a:gd name="connsiteX73" fmla="*/ 655477 w 728084"/>
                  <a:gd name="connsiteY73" fmla="*/ 182256 h 743920"/>
                  <a:gd name="connsiteX74" fmla="*/ 656283 w 728084"/>
                  <a:gd name="connsiteY74" fmla="*/ 182524 h 743920"/>
                  <a:gd name="connsiteX75" fmla="*/ 676145 w 728084"/>
                  <a:gd name="connsiteY75" fmla="*/ 189101 h 743920"/>
                  <a:gd name="connsiteX76" fmla="*/ 694666 w 728084"/>
                  <a:gd name="connsiteY76" fmla="*/ 176753 h 743920"/>
                  <a:gd name="connsiteX77" fmla="*/ 708087 w 728084"/>
                  <a:gd name="connsiteY77" fmla="*/ 196885 h 743920"/>
                  <a:gd name="connsiteX78" fmla="*/ 700706 w 728084"/>
                  <a:gd name="connsiteY78" fmla="*/ 207353 h 743920"/>
                  <a:gd name="connsiteX79" fmla="*/ 725669 w 728084"/>
                  <a:gd name="connsiteY79" fmla="*/ 211245 h 743920"/>
                  <a:gd name="connsiteX80" fmla="*/ 728084 w 728084"/>
                  <a:gd name="connsiteY80" fmla="*/ 224398 h 743920"/>
                  <a:gd name="connsiteX81" fmla="*/ 719227 w 728084"/>
                  <a:gd name="connsiteY81" fmla="*/ 229632 h 743920"/>
                  <a:gd name="connsiteX82" fmla="*/ 721508 w 728084"/>
                  <a:gd name="connsiteY82" fmla="*/ 248287 h 743920"/>
                  <a:gd name="connsiteX83" fmla="*/ 701914 w 728084"/>
                  <a:gd name="connsiteY83" fmla="*/ 242650 h 743920"/>
                  <a:gd name="connsiteX84" fmla="*/ 671582 w 728084"/>
                  <a:gd name="connsiteY84" fmla="*/ 260768 h 743920"/>
                  <a:gd name="connsiteX85" fmla="*/ 672253 w 728084"/>
                  <a:gd name="connsiteY85" fmla="*/ 275800 h 743920"/>
                  <a:gd name="connsiteX86" fmla="*/ 658564 w 728084"/>
                  <a:gd name="connsiteY86" fmla="*/ 298884 h 743920"/>
                  <a:gd name="connsiteX87" fmla="*/ 657088 w 728084"/>
                  <a:gd name="connsiteY87" fmla="*/ 312439 h 743920"/>
                  <a:gd name="connsiteX88" fmla="*/ 645277 w 728084"/>
                  <a:gd name="connsiteY88" fmla="*/ 336060 h 743920"/>
                  <a:gd name="connsiteX89" fmla="*/ 626891 w 728084"/>
                  <a:gd name="connsiteY89" fmla="*/ 330154 h 743920"/>
                  <a:gd name="connsiteX90" fmla="*/ 625951 w 728084"/>
                  <a:gd name="connsiteY90" fmla="*/ 355922 h 743920"/>
                  <a:gd name="connsiteX91" fmla="*/ 620583 w 728084"/>
                  <a:gd name="connsiteY91" fmla="*/ 364780 h 743920"/>
                  <a:gd name="connsiteX92" fmla="*/ 623267 w 728084"/>
                  <a:gd name="connsiteY92" fmla="*/ 376725 h 743920"/>
                  <a:gd name="connsiteX93" fmla="*/ 607699 w 728084"/>
                  <a:gd name="connsiteY93" fmla="*/ 384912 h 743920"/>
                  <a:gd name="connsiteX94" fmla="*/ 594412 w 728084"/>
                  <a:gd name="connsiteY94" fmla="*/ 341696 h 743920"/>
                  <a:gd name="connsiteX95" fmla="*/ 590520 w 728084"/>
                  <a:gd name="connsiteY95" fmla="*/ 341696 h 743920"/>
                  <a:gd name="connsiteX96" fmla="*/ 585957 w 728084"/>
                  <a:gd name="connsiteY96" fmla="*/ 360754 h 743920"/>
                  <a:gd name="connsiteX97" fmla="*/ 569181 w 728084"/>
                  <a:gd name="connsiteY97" fmla="*/ 343441 h 743920"/>
                  <a:gd name="connsiteX98" fmla="*/ 577770 w 728084"/>
                  <a:gd name="connsiteY98" fmla="*/ 325994 h 743920"/>
                  <a:gd name="connsiteX99" fmla="*/ 588910 w 728084"/>
                  <a:gd name="connsiteY99" fmla="*/ 324383 h 743920"/>
                  <a:gd name="connsiteX100" fmla="*/ 598841 w 728084"/>
                  <a:gd name="connsiteY100" fmla="*/ 304386 h 743920"/>
                  <a:gd name="connsiteX101" fmla="*/ 587031 w 728084"/>
                  <a:gd name="connsiteY101" fmla="*/ 300628 h 743920"/>
                  <a:gd name="connsiteX102" fmla="*/ 564349 w 728084"/>
                  <a:gd name="connsiteY102" fmla="*/ 301031 h 743920"/>
                  <a:gd name="connsiteX103" fmla="*/ 539118 w 728084"/>
                  <a:gd name="connsiteY103" fmla="*/ 297005 h 743920"/>
                  <a:gd name="connsiteX104" fmla="*/ 536836 w 728084"/>
                  <a:gd name="connsiteY104" fmla="*/ 278081 h 743920"/>
                  <a:gd name="connsiteX105" fmla="*/ 525831 w 728084"/>
                  <a:gd name="connsiteY105" fmla="*/ 276605 h 743920"/>
                  <a:gd name="connsiteX106" fmla="*/ 507981 w 728084"/>
                  <a:gd name="connsiteY106" fmla="*/ 265868 h 743920"/>
                  <a:gd name="connsiteX107" fmla="*/ 500868 w 728084"/>
                  <a:gd name="connsiteY107" fmla="*/ 281302 h 743920"/>
                  <a:gd name="connsiteX108" fmla="*/ 519523 w 728084"/>
                  <a:gd name="connsiteY108" fmla="*/ 296334 h 743920"/>
                  <a:gd name="connsiteX109" fmla="*/ 502345 w 728084"/>
                  <a:gd name="connsiteY109" fmla="*/ 307607 h 743920"/>
                  <a:gd name="connsiteX110" fmla="*/ 498050 w 728084"/>
                  <a:gd name="connsiteY110" fmla="*/ 315391 h 743920"/>
                  <a:gd name="connsiteX111" fmla="*/ 512813 w 728084"/>
                  <a:gd name="connsiteY111" fmla="*/ 322370 h 743920"/>
                  <a:gd name="connsiteX112" fmla="*/ 508384 w 728084"/>
                  <a:gd name="connsiteY112" fmla="*/ 339549 h 743920"/>
                  <a:gd name="connsiteX113" fmla="*/ 516705 w 728084"/>
                  <a:gd name="connsiteY113" fmla="*/ 359009 h 743920"/>
                  <a:gd name="connsiteX114" fmla="*/ 520865 w 728084"/>
                  <a:gd name="connsiteY114" fmla="*/ 381825 h 743920"/>
                  <a:gd name="connsiteX115" fmla="*/ 516571 w 728084"/>
                  <a:gd name="connsiteY115" fmla="*/ 393367 h 743920"/>
                  <a:gd name="connsiteX116" fmla="*/ 498453 w 728084"/>
                  <a:gd name="connsiteY116" fmla="*/ 392964 h 743920"/>
                  <a:gd name="connsiteX117" fmla="*/ 470000 w 728084"/>
                  <a:gd name="connsiteY117" fmla="*/ 398064 h 743920"/>
                  <a:gd name="connsiteX118" fmla="*/ 471342 w 728084"/>
                  <a:gd name="connsiteY118" fmla="*/ 416988 h 743920"/>
                  <a:gd name="connsiteX119" fmla="*/ 456982 w 728084"/>
                  <a:gd name="connsiteY119" fmla="*/ 433630 h 743920"/>
                  <a:gd name="connsiteX120" fmla="*/ 421685 w 728084"/>
                  <a:gd name="connsiteY120" fmla="*/ 451077 h 743920"/>
                  <a:gd name="connsiteX121" fmla="*/ 394306 w 728084"/>
                  <a:gd name="connsiteY121" fmla="*/ 481408 h 743920"/>
                  <a:gd name="connsiteX122" fmla="*/ 375517 w 728084"/>
                  <a:gd name="connsiteY122" fmla="*/ 497781 h 743920"/>
                  <a:gd name="connsiteX123" fmla="*/ 351494 w 728084"/>
                  <a:gd name="connsiteY123" fmla="*/ 514289 h 743920"/>
                  <a:gd name="connsiteX124" fmla="*/ 351494 w 728084"/>
                  <a:gd name="connsiteY124" fmla="*/ 526234 h 743920"/>
                  <a:gd name="connsiteX125" fmla="*/ 338073 w 728084"/>
                  <a:gd name="connsiteY125" fmla="*/ 533078 h 743920"/>
                  <a:gd name="connsiteX126" fmla="*/ 315123 w 728084"/>
                  <a:gd name="connsiteY126" fmla="*/ 542473 h 743920"/>
                  <a:gd name="connsiteX127" fmla="*/ 304789 w 728084"/>
                  <a:gd name="connsiteY127" fmla="*/ 543681 h 743920"/>
                  <a:gd name="connsiteX128" fmla="*/ 297944 w 728084"/>
                  <a:gd name="connsiteY128" fmla="*/ 561531 h 743920"/>
                  <a:gd name="connsiteX129" fmla="*/ 302910 w 728084"/>
                  <a:gd name="connsiteY129" fmla="*/ 594144 h 743920"/>
                  <a:gd name="connsiteX130" fmla="*/ 304386 w 728084"/>
                  <a:gd name="connsiteY130" fmla="*/ 615751 h 743920"/>
                  <a:gd name="connsiteX131" fmla="*/ 293918 w 728084"/>
                  <a:gd name="connsiteY131" fmla="*/ 639640 h 743920"/>
                  <a:gd name="connsiteX132" fmla="*/ 293650 w 728084"/>
                  <a:gd name="connsiteY132" fmla="*/ 683661 h 743920"/>
                  <a:gd name="connsiteX133" fmla="*/ 280094 w 728084"/>
                  <a:gd name="connsiteY133" fmla="*/ 684869 h 743920"/>
                  <a:gd name="connsiteX134" fmla="*/ 270163 w 728084"/>
                  <a:gd name="connsiteY134" fmla="*/ 701913 h 743920"/>
                  <a:gd name="connsiteX135" fmla="*/ 278752 w 728084"/>
                  <a:gd name="connsiteY135" fmla="*/ 711174 h 743920"/>
                  <a:gd name="connsiteX136" fmla="*/ 254058 w 728084"/>
                  <a:gd name="connsiteY136" fmla="*/ 718958 h 743920"/>
                  <a:gd name="connsiteX137" fmla="*/ 245469 w 728084"/>
                  <a:gd name="connsiteY137" fmla="*/ 735868 h 74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28084" h="743920">
                    <a:moveTo>
                      <a:pt x="234195" y="743921"/>
                    </a:moveTo>
                    <a:lnTo>
                      <a:pt x="209232" y="718824"/>
                    </a:lnTo>
                    <a:lnTo>
                      <a:pt x="197824" y="683929"/>
                    </a:lnTo>
                    <a:lnTo>
                      <a:pt x="188295" y="658967"/>
                    </a:lnTo>
                    <a:lnTo>
                      <a:pt x="179840" y="647425"/>
                    </a:lnTo>
                    <a:lnTo>
                      <a:pt x="166419" y="622462"/>
                    </a:lnTo>
                    <a:lnTo>
                      <a:pt x="160246" y="590788"/>
                    </a:lnTo>
                    <a:lnTo>
                      <a:pt x="156085" y="575354"/>
                    </a:lnTo>
                    <a:lnTo>
                      <a:pt x="133404" y="539923"/>
                    </a:lnTo>
                    <a:lnTo>
                      <a:pt x="123204" y="490132"/>
                    </a:lnTo>
                    <a:lnTo>
                      <a:pt x="115823" y="456982"/>
                    </a:lnTo>
                    <a:lnTo>
                      <a:pt x="115823" y="424906"/>
                    </a:lnTo>
                    <a:lnTo>
                      <a:pt x="111662" y="402896"/>
                    </a:lnTo>
                    <a:lnTo>
                      <a:pt x="77304" y="418061"/>
                    </a:lnTo>
                    <a:lnTo>
                      <a:pt x="58649" y="414572"/>
                    </a:lnTo>
                    <a:lnTo>
                      <a:pt x="24426" y="380617"/>
                    </a:lnTo>
                    <a:lnTo>
                      <a:pt x="36505" y="370820"/>
                    </a:lnTo>
                    <a:lnTo>
                      <a:pt x="30466" y="362096"/>
                    </a:lnTo>
                    <a:lnTo>
                      <a:pt x="0" y="338207"/>
                    </a:lnTo>
                    <a:lnTo>
                      <a:pt x="18521" y="318076"/>
                    </a:lnTo>
                    <a:lnTo>
                      <a:pt x="71399" y="318210"/>
                    </a:lnTo>
                    <a:lnTo>
                      <a:pt x="67105" y="297810"/>
                    </a:lnTo>
                    <a:lnTo>
                      <a:pt x="53147" y="283986"/>
                    </a:lnTo>
                    <a:lnTo>
                      <a:pt x="50328" y="262916"/>
                    </a:lnTo>
                    <a:lnTo>
                      <a:pt x="33016" y="249763"/>
                    </a:lnTo>
                    <a:lnTo>
                      <a:pt x="62407" y="218492"/>
                    </a:lnTo>
                    <a:lnTo>
                      <a:pt x="91128" y="220640"/>
                    </a:lnTo>
                    <a:lnTo>
                      <a:pt x="116359" y="192053"/>
                    </a:lnTo>
                    <a:lnTo>
                      <a:pt x="131659" y="163601"/>
                    </a:lnTo>
                    <a:lnTo>
                      <a:pt x="155414" y="135283"/>
                    </a:lnTo>
                    <a:lnTo>
                      <a:pt x="155012" y="114480"/>
                    </a:lnTo>
                    <a:lnTo>
                      <a:pt x="174874" y="98644"/>
                    </a:lnTo>
                    <a:lnTo>
                      <a:pt x="156488" y="85357"/>
                    </a:lnTo>
                    <a:lnTo>
                      <a:pt x="147764" y="65091"/>
                    </a:lnTo>
                    <a:lnTo>
                      <a:pt x="138504" y="37713"/>
                    </a:lnTo>
                    <a:lnTo>
                      <a:pt x="152193" y="23218"/>
                    </a:lnTo>
                    <a:lnTo>
                      <a:pt x="153133" y="23487"/>
                    </a:lnTo>
                    <a:lnTo>
                      <a:pt x="190443" y="30734"/>
                    </a:lnTo>
                    <a:lnTo>
                      <a:pt x="217016" y="26439"/>
                    </a:lnTo>
                    <a:lnTo>
                      <a:pt x="241979" y="0"/>
                    </a:lnTo>
                    <a:lnTo>
                      <a:pt x="270431" y="37578"/>
                    </a:lnTo>
                    <a:lnTo>
                      <a:pt x="267881" y="61870"/>
                    </a:lnTo>
                    <a:lnTo>
                      <a:pt x="277679" y="76902"/>
                    </a:lnTo>
                    <a:lnTo>
                      <a:pt x="276739" y="94752"/>
                    </a:lnTo>
                    <a:lnTo>
                      <a:pt x="259695" y="90994"/>
                    </a:lnTo>
                    <a:lnTo>
                      <a:pt x="265868" y="119446"/>
                    </a:lnTo>
                    <a:lnTo>
                      <a:pt x="289623" y="137162"/>
                    </a:lnTo>
                    <a:lnTo>
                      <a:pt x="326262" y="158367"/>
                    </a:lnTo>
                    <a:lnTo>
                      <a:pt x="308815" y="172727"/>
                    </a:lnTo>
                    <a:lnTo>
                      <a:pt x="299957" y="196885"/>
                    </a:lnTo>
                    <a:lnTo>
                      <a:pt x="322370" y="206816"/>
                    </a:lnTo>
                    <a:lnTo>
                      <a:pt x="345857" y="220640"/>
                    </a:lnTo>
                    <a:lnTo>
                      <a:pt x="377664" y="235940"/>
                    </a:lnTo>
                    <a:lnTo>
                      <a:pt x="411888" y="239563"/>
                    </a:lnTo>
                    <a:lnTo>
                      <a:pt x="412290" y="240100"/>
                    </a:lnTo>
                    <a:lnTo>
                      <a:pt x="426248" y="253655"/>
                    </a:lnTo>
                    <a:lnTo>
                      <a:pt x="444635" y="256205"/>
                    </a:lnTo>
                    <a:lnTo>
                      <a:pt x="474563" y="262647"/>
                    </a:lnTo>
                    <a:lnTo>
                      <a:pt x="493218" y="262110"/>
                    </a:lnTo>
                    <a:lnTo>
                      <a:pt x="495634" y="252984"/>
                    </a:lnTo>
                    <a:lnTo>
                      <a:pt x="492413" y="235537"/>
                    </a:lnTo>
                    <a:lnTo>
                      <a:pt x="494560" y="222250"/>
                    </a:lnTo>
                    <a:lnTo>
                      <a:pt x="512947" y="215003"/>
                    </a:lnTo>
                    <a:lnTo>
                      <a:pt x="515766" y="243858"/>
                    </a:lnTo>
                    <a:lnTo>
                      <a:pt x="536568" y="253655"/>
                    </a:lnTo>
                    <a:lnTo>
                      <a:pt x="551868" y="249360"/>
                    </a:lnTo>
                    <a:lnTo>
                      <a:pt x="552136" y="249495"/>
                    </a:lnTo>
                    <a:lnTo>
                      <a:pt x="573073" y="251239"/>
                    </a:lnTo>
                    <a:lnTo>
                      <a:pt x="591325" y="250568"/>
                    </a:lnTo>
                    <a:lnTo>
                      <a:pt x="592802" y="236208"/>
                    </a:lnTo>
                    <a:lnTo>
                      <a:pt x="580454" y="225337"/>
                    </a:lnTo>
                    <a:lnTo>
                      <a:pt x="603807" y="221177"/>
                    </a:lnTo>
                    <a:lnTo>
                      <a:pt x="625951" y="200911"/>
                    </a:lnTo>
                    <a:lnTo>
                      <a:pt x="655477" y="182256"/>
                    </a:lnTo>
                    <a:lnTo>
                      <a:pt x="656283" y="182524"/>
                    </a:lnTo>
                    <a:lnTo>
                      <a:pt x="676145" y="189101"/>
                    </a:lnTo>
                    <a:lnTo>
                      <a:pt x="694666" y="176753"/>
                    </a:lnTo>
                    <a:lnTo>
                      <a:pt x="708087" y="196885"/>
                    </a:lnTo>
                    <a:lnTo>
                      <a:pt x="700706" y="207353"/>
                    </a:lnTo>
                    <a:lnTo>
                      <a:pt x="725669" y="211245"/>
                    </a:lnTo>
                    <a:lnTo>
                      <a:pt x="728084" y="224398"/>
                    </a:lnTo>
                    <a:lnTo>
                      <a:pt x="719227" y="229632"/>
                    </a:lnTo>
                    <a:lnTo>
                      <a:pt x="721508" y="248287"/>
                    </a:lnTo>
                    <a:lnTo>
                      <a:pt x="701914" y="242650"/>
                    </a:lnTo>
                    <a:lnTo>
                      <a:pt x="671582" y="260768"/>
                    </a:lnTo>
                    <a:lnTo>
                      <a:pt x="672253" y="275800"/>
                    </a:lnTo>
                    <a:lnTo>
                      <a:pt x="658564" y="298884"/>
                    </a:lnTo>
                    <a:lnTo>
                      <a:pt x="657088" y="312439"/>
                    </a:lnTo>
                    <a:lnTo>
                      <a:pt x="645277" y="336060"/>
                    </a:lnTo>
                    <a:lnTo>
                      <a:pt x="626891" y="330154"/>
                    </a:lnTo>
                    <a:lnTo>
                      <a:pt x="625951" y="355922"/>
                    </a:lnTo>
                    <a:lnTo>
                      <a:pt x="620583" y="364780"/>
                    </a:lnTo>
                    <a:lnTo>
                      <a:pt x="623267" y="376725"/>
                    </a:lnTo>
                    <a:lnTo>
                      <a:pt x="607699" y="384912"/>
                    </a:lnTo>
                    <a:lnTo>
                      <a:pt x="594412" y="341696"/>
                    </a:lnTo>
                    <a:lnTo>
                      <a:pt x="590520" y="341696"/>
                    </a:lnTo>
                    <a:lnTo>
                      <a:pt x="585957" y="360754"/>
                    </a:lnTo>
                    <a:lnTo>
                      <a:pt x="569181" y="343441"/>
                    </a:lnTo>
                    <a:lnTo>
                      <a:pt x="577770" y="325994"/>
                    </a:lnTo>
                    <a:lnTo>
                      <a:pt x="588910" y="324383"/>
                    </a:lnTo>
                    <a:lnTo>
                      <a:pt x="598841" y="304386"/>
                    </a:lnTo>
                    <a:lnTo>
                      <a:pt x="587031" y="300628"/>
                    </a:lnTo>
                    <a:lnTo>
                      <a:pt x="564349" y="301031"/>
                    </a:lnTo>
                    <a:lnTo>
                      <a:pt x="539118" y="297005"/>
                    </a:lnTo>
                    <a:lnTo>
                      <a:pt x="536836" y="278081"/>
                    </a:lnTo>
                    <a:lnTo>
                      <a:pt x="525831" y="276605"/>
                    </a:lnTo>
                    <a:lnTo>
                      <a:pt x="507981" y="265868"/>
                    </a:lnTo>
                    <a:lnTo>
                      <a:pt x="500868" y="281302"/>
                    </a:lnTo>
                    <a:lnTo>
                      <a:pt x="519523" y="296334"/>
                    </a:lnTo>
                    <a:lnTo>
                      <a:pt x="502345" y="307607"/>
                    </a:lnTo>
                    <a:lnTo>
                      <a:pt x="498050" y="315391"/>
                    </a:lnTo>
                    <a:lnTo>
                      <a:pt x="512813" y="322370"/>
                    </a:lnTo>
                    <a:lnTo>
                      <a:pt x="508384" y="339549"/>
                    </a:lnTo>
                    <a:lnTo>
                      <a:pt x="516705" y="359009"/>
                    </a:lnTo>
                    <a:lnTo>
                      <a:pt x="520865" y="381825"/>
                    </a:lnTo>
                    <a:lnTo>
                      <a:pt x="516571" y="393367"/>
                    </a:lnTo>
                    <a:lnTo>
                      <a:pt x="498453" y="392964"/>
                    </a:lnTo>
                    <a:lnTo>
                      <a:pt x="470000" y="398064"/>
                    </a:lnTo>
                    <a:lnTo>
                      <a:pt x="471342" y="416988"/>
                    </a:lnTo>
                    <a:lnTo>
                      <a:pt x="456982" y="433630"/>
                    </a:lnTo>
                    <a:lnTo>
                      <a:pt x="421685" y="451077"/>
                    </a:lnTo>
                    <a:lnTo>
                      <a:pt x="394306" y="481408"/>
                    </a:lnTo>
                    <a:lnTo>
                      <a:pt x="375517" y="497781"/>
                    </a:lnTo>
                    <a:lnTo>
                      <a:pt x="351494" y="514289"/>
                    </a:lnTo>
                    <a:lnTo>
                      <a:pt x="351494" y="526234"/>
                    </a:lnTo>
                    <a:lnTo>
                      <a:pt x="338073" y="533078"/>
                    </a:lnTo>
                    <a:lnTo>
                      <a:pt x="315123" y="542473"/>
                    </a:lnTo>
                    <a:lnTo>
                      <a:pt x="304789" y="543681"/>
                    </a:lnTo>
                    <a:lnTo>
                      <a:pt x="297944" y="561531"/>
                    </a:lnTo>
                    <a:lnTo>
                      <a:pt x="302910" y="594144"/>
                    </a:lnTo>
                    <a:lnTo>
                      <a:pt x="304386" y="615751"/>
                    </a:lnTo>
                    <a:lnTo>
                      <a:pt x="293918" y="639640"/>
                    </a:lnTo>
                    <a:lnTo>
                      <a:pt x="293650" y="683661"/>
                    </a:lnTo>
                    <a:lnTo>
                      <a:pt x="280094" y="684869"/>
                    </a:lnTo>
                    <a:lnTo>
                      <a:pt x="270163" y="701913"/>
                    </a:lnTo>
                    <a:lnTo>
                      <a:pt x="278752" y="711174"/>
                    </a:lnTo>
                    <a:lnTo>
                      <a:pt x="254058" y="718958"/>
                    </a:lnTo>
                    <a:lnTo>
                      <a:pt x="245469" y="7358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98" name="Forme libre : forme 697">
                <a:extLst>
                  <a:ext uri="{FF2B5EF4-FFF2-40B4-BE49-F238E27FC236}">
                    <a16:creationId xmlns:a16="http://schemas.microsoft.com/office/drawing/2014/main" id="{7F71231F-90B7-4416-9602-80BA3EB146F2}"/>
                  </a:ext>
                </a:extLst>
              </p:cNvPr>
              <p:cNvSpPr/>
              <p:nvPr/>
            </p:nvSpPr>
            <p:spPr>
              <a:xfrm>
                <a:off x="7623777" y="3964405"/>
                <a:ext cx="718152" cy="733050"/>
              </a:xfrm>
              <a:custGeom>
                <a:avLst/>
                <a:gdLst>
                  <a:gd name="connsiteX0" fmla="*/ 207085 w 718152"/>
                  <a:gd name="connsiteY0" fmla="*/ 711308 h 733050"/>
                  <a:gd name="connsiteX1" fmla="*/ 228961 w 718152"/>
                  <a:gd name="connsiteY1" fmla="*/ 733050 h 733050"/>
                  <a:gd name="connsiteX2" fmla="*/ 237282 w 718152"/>
                  <a:gd name="connsiteY2" fmla="*/ 727145 h 733050"/>
                  <a:gd name="connsiteX3" fmla="*/ 245737 w 718152"/>
                  <a:gd name="connsiteY3" fmla="*/ 709832 h 733050"/>
                  <a:gd name="connsiteX4" fmla="*/ 266271 w 718152"/>
                  <a:gd name="connsiteY4" fmla="*/ 703524 h 733050"/>
                  <a:gd name="connsiteX5" fmla="*/ 259829 w 718152"/>
                  <a:gd name="connsiteY5" fmla="*/ 696411 h 733050"/>
                  <a:gd name="connsiteX6" fmla="*/ 272176 w 718152"/>
                  <a:gd name="connsiteY6" fmla="*/ 675340 h 733050"/>
                  <a:gd name="connsiteX7" fmla="*/ 284255 w 718152"/>
                  <a:gd name="connsiteY7" fmla="*/ 674266 h 733050"/>
                  <a:gd name="connsiteX8" fmla="*/ 284523 w 718152"/>
                  <a:gd name="connsiteY8" fmla="*/ 632662 h 733050"/>
                  <a:gd name="connsiteX9" fmla="*/ 294857 w 718152"/>
                  <a:gd name="connsiteY9" fmla="*/ 609041 h 733050"/>
                  <a:gd name="connsiteX10" fmla="*/ 293515 w 718152"/>
                  <a:gd name="connsiteY10" fmla="*/ 588641 h 733050"/>
                  <a:gd name="connsiteX11" fmla="*/ 288281 w 718152"/>
                  <a:gd name="connsiteY11" fmla="*/ 555223 h 733050"/>
                  <a:gd name="connsiteX12" fmla="*/ 296334 w 718152"/>
                  <a:gd name="connsiteY12" fmla="*/ 534286 h 733050"/>
                  <a:gd name="connsiteX13" fmla="*/ 308815 w 718152"/>
                  <a:gd name="connsiteY13" fmla="*/ 532676 h 733050"/>
                  <a:gd name="connsiteX14" fmla="*/ 330826 w 718152"/>
                  <a:gd name="connsiteY14" fmla="*/ 523684 h 733050"/>
                  <a:gd name="connsiteX15" fmla="*/ 342099 w 718152"/>
                  <a:gd name="connsiteY15" fmla="*/ 518047 h 733050"/>
                  <a:gd name="connsiteX16" fmla="*/ 342099 w 718152"/>
                  <a:gd name="connsiteY16" fmla="*/ 506371 h 733050"/>
                  <a:gd name="connsiteX17" fmla="*/ 342904 w 718152"/>
                  <a:gd name="connsiteY17" fmla="*/ 505700 h 733050"/>
                  <a:gd name="connsiteX18" fmla="*/ 367465 w 718152"/>
                  <a:gd name="connsiteY18" fmla="*/ 488924 h 733050"/>
                  <a:gd name="connsiteX19" fmla="*/ 385985 w 718152"/>
                  <a:gd name="connsiteY19" fmla="*/ 472684 h 733050"/>
                  <a:gd name="connsiteX20" fmla="*/ 414035 w 718152"/>
                  <a:gd name="connsiteY20" fmla="*/ 441951 h 733050"/>
                  <a:gd name="connsiteX21" fmla="*/ 449332 w 718152"/>
                  <a:gd name="connsiteY21" fmla="*/ 424503 h 733050"/>
                  <a:gd name="connsiteX22" fmla="*/ 461679 w 718152"/>
                  <a:gd name="connsiteY22" fmla="*/ 409740 h 733050"/>
                  <a:gd name="connsiteX23" fmla="*/ 460203 w 718152"/>
                  <a:gd name="connsiteY23" fmla="*/ 389072 h 733050"/>
                  <a:gd name="connsiteX24" fmla="*/ 492547 w 718152"/>
                  <a:gd name="connsiteY24" fmla="*/ 383301 h 733050"/>
                  <a:gd name="connsiteX25" fmla="*/ 508250 w 718152"/>
                  <a:gd name="connsiteY25" fmla="*/ 383570 h 733050"/>
                  <a:gd name="connsiteX26" fmla="*/ 511202 w 718152"/>
                  <a:gd name="connsiteY26" fmla="*/ 375651 h 733050"/>
                  <a:gd name="connsiteX27" fmla="*/ 507445 w 718152"/>
                  <a:gd name="connsiteY27" fmla="*/ 354178 h 733050"/>
                  <a:gd name="connsiteX28" fmla="*/ 498721 w 718152"/>
                  <a:gd name="connsiteY28" fmla="*/ 333912 h 733050"/>
                  <a:gd name="connsiteX29" fmla="*/ 502613 w 718152"/>
                  <a:gd name="connsiteY29" fmla="*/ 318612 h 733050"/>
                  <a:gd name="connsiteX30" fmla="*/ 487045 w 718152"/>
                  <a:gd name="connsiteY30" fmla="*/ 311097 h 733050"/>
                  <a:gd name="connsiteX31" fmla="*/ 494158 w 718152"/>
                  <a:gd name="connsiteY31" fmla="*/ 298749 h 733050"/>
                  <a:gd name="connsiteX32" fmla="*/ 507445 w 718152"/>
                  <a:gd name="connsiteY32" fmla="*/ 290160 h 733050"/>
                  <a:gd name="connsiteX33" fmla="*/ 490400 w 718152"/>
                  <a:gd name="connsiteY33" fmla="*/ 276471 h 733050"/>
                  <a:gd name="connsiteX34" fmla="*/ 500734 w 718152"/>
                  <a:gd name="connsiteY34" fmla="*/ 254595 h 733050"/>
                  <a:gd name="connsiteX35" fmla="*/ 521805 w 718152"/>
                  <a:gd name="connsiteY35" fmla="*/ 267210 h 733050"/>
                  <a:gd name="connsiteX36" fmla="*/ 534689 w 718152"/>
                  <a:gd name="connsiteY36" fmla="*/ 268821 h 733050"/>
                  <a:gd name="connsiteX37" fmla="*/ 536971 w 718152"/>
                  <a:gd name="connsiteY37" fmla="*/ 287879 h 733050"/>
                  <a:gd name="connsiteX38" fmla="*/ 558981 w 718152"/>
                  <a:gd name="connsiteY38" fmla="*/ 291234 h 733050"/>
                  <a:gd name="connsiteX39" fmla="*/ 581931 w 718152"/>
                  <a:gd name="connsiteY39" fmla="*/ 290831 h 733050"/>
                  <a:gd name="connsiteX40" fmla="*/ 582333 w 718152"/>
                  <a:gd name="connsiteY40" fmla="*/ 290965 h 733050"/>
                  <a:gd name="connsiteX41" fmla="*/ 598573 w 718152"/>
                  <a:gd name="connsiteY41" fmla="*/ 296334 h 733050"/>
                  <a:gd name="connsiteX42" fmla="*/ 585823 w 718152"/>
                  <a:gd name="connsiteY42" fmla="*/ 321968 h 733050"/>
                  <a:gd name="connsiteX43" fmla="*/ 574683 w 718152"/>
                  <a:gd name="connsiteY43" fmla="*/ 323578 h 733050"/>
                  <a:gd name="connsiteX44" fmla="*/ 568107 w 718152"/>
                  <a:gd name="connsiteY44" fmla="*/ 336731 h 733050"/>
                  <a:gd name="connsiteX45" fmla="*/ 578307 w 718152"/>
                  <a:gd name="connsiteY45" fmla="*/ 347199 h 733050"/>
                  <a:gd name="connsiteX46" fmla="*/ 581797 w 718152"/>
                  <a:gd name="connsiteY46" fmla="*/ 332033 h 733050"/>
                  <a:gd name="connsiteX47" fmla="*/ 591728 w 718152"/>
                  <a:gd name="connsiteY47" fmla="*/ 331899 h 733050"/>
                  <a:gd name="connsiteX48" fmla="*/ 604344 w 718152"/>
                  <a:gd name="connsiteY48" fmla="*/ 373504 h 733050"/>
                  <a:gd name="connsiteX49" fmla="*/ 613336 w 718152"/>
                  <a:gd name="connsiteY49" fmla="*/ 368807 h 733050"/>
                  <a:gd name="connsiteX50" fmla="*/ 610786 w 718152"/>
                  <a:gd name="connsiteY50" fmla="*/ 358204 h 733050"/>
                  <a:gd name="connsiteX51" fmla="*/ 616557 w 718152"/>
                  <a:gd name="connsiteY51" fmla="*/ 348944 h 733050"/>
                  <a:gd name="connsiteX52" fmla="*/ 617496 w 718152"/>
                  <a:gd name="connsiteY52" fmla="*/ 319149 h 733050"/>
                  <a:gd name="connsiteX53" fmla="*/ 637762 w 718152"/>
                  <a:gd name="connsiteY53" fmla="*/ 325591 h 733050"/>
                  <a:gd name="connsiteX54" fmla="*/ 647827 w 718152"/>
                  <a:gd name="connsiteY54" fmla="*/ 305057 h 733050"/>
                  <a:gd name="connsiteX55" fmla="*/ 649438 w 718152"/>
                  <a:gd name="connsiteY55" fmla="*/ 291368 h 733050"/>
                  <a:gd name="connsiteX56" fmla="*/ 662725 w 718152"/>
                  <a:gd name="connsiteY56" fmla="*/ 268955 h 733050"/>
                  <a:gd name="connsiteX57" fmla="*/ 661919 w 718152"/>
                  <a:gd name="connsiteY57" fmla="*/ 252716 h 733050"/>
                  <a:gd name="connsiteX58" fmla="*/ 695740 w 718152"/>
                  <a:gd name="connsiteY58" fmla="*/ 232584 h 733050"/>
                  <a:gd name="connsiteX59" fmla="*/ 711308 w 718152"/>
                  <a:gd name="connsiteY59" fmla="*/ 237013 h 733050"/>
                  <a:gd name="connsiteX60" fmla="*/ 709564 w 718152"/>
                  <a:gd name="connsiteY60" fmla="*/ 221713 h 733050"/>
                  <a:gd name="connsiteX61" fmla="*/ 718153 w 718152"/>
                  <a:gd name="connsiteY61" fmla="*/ 216613 h 733050"/>
                  <a:gd name="connsiteX62" fmla="*/ 716677 w 718152"/>
                  <a:gd name="connsiteY62" fmla="*/ 208695 h 733050"/>
                  <a:gd name="connsiteX63" fmla="*/ 688358 w 718152"/>
                  <a:gd name="connsiteY63" fmla="*/ 204266 h 733050"/>
                  <a:gd name="connsiteX64" fmla="*/ 697753 w 718152"/>
                  <a:gd name="connsiteY64" fmla="*/ 190980 h 733050"/>
                  <a:gd name="connsiteX65" fmla="*/ 687956 w 718152"/>
                  <a:gd name="connsiteY65" fmla="*/ 176217 h 733050"/>
                  <a:gd name="connsiteX66" fmla="*/ 671045 w 718152"/>
                  <a:gd name="connsiteY66" fmla="*/ 187490 h 733050"/>
                  <a:gd name="connsiteX67" fmla="*/ 650377 w 718152"/>
                  <a:gd name="connsiteY67" fmla="*/ 180511 h 733050"/>
                  <a:gd name="connsiteX68" fmla="*/ 622596 w 718152"/>
                  <a:gd name="connsiteY68" fmla="*/ 197958 h 733050"/>
                  <a:gd name="connsiteX69" fmla="*/ 599915 w 718152"/>
                  <a:gd name="connsiteY69" fmla="*/ 218895 h 733050"/>
                  <a:gd name="connsiteX70" fmla="*/ 583407 w 718152"/>
                  <a:gd name="connsiteY70" fmla="*/ 221848 h 733050"/>
                  <a:gd name="connsiteX71" fmla="*/ 591191 w 718152"/>
                  <a:gd name="connsiteY71" fmla="*/ 228692 h 733050"/>
                  <a:gd name="connsiteX72" fmla="*/ 589178 w 718152"/>
                  <a:gd name="connsiteY72" fmla="*/ 248421 h 733050"/>
                  <a:gd name="connsiteX73" fmla="*/ 567302 w 718152"/>
                  <a:gd name="connsiteY73" fmla="*/ 249226 h 733050"/>
                  <a:gd name="connsiteX74" fmla="*/ 546634 w 718152"/>
                  <a:gd name="connsiteY74" fmla="*/ 247347 h 733050"/>
                  <a:gd name="connsiteX75" fmla="*/ 530663 w 718152"/>
                  <a:gd name="connsiteY75" fmla="*/ 251776 h 733050"/>
                  <a:gd name="connsiteX76" fmla="*/ 506505 w 718152"/>
                  <a:gd name="connsiteY76" fmla="*/ 240503 h 733050"/>
                  <a:gd name="connsiteX77" fmla="*/ 505968 w 718152"/>
                  <a:gd name="connsiteY77" fmla="*/ 233792 h 733050"/>
                  <a:gd name="connsiteX78" fmla="*/ 504089 w 718152"/>
                  <a:gd name="connsiteY78" fmla="*/ 214466 h 733050"/>
                  <a:gd name="connsiteX79" fmla="*/ 492279 w 718152"/>
                  <a:gd name="connsiteY79" fmla="*/ 219163 h 733050"/>
                  <a:gd name="connsiteX80" fmla="*/ 490669 w 718152"/>
                  <a:gd name="connsiteY80" fmla="*/ 229632 h 733050"/>
                  <a:gd name="connsiteX81" fmla="*/ 493890 w 718152"/>
                  <a:gd name="connsiteY81" fmla="*/ 247213 h 733050"/>
                  <a:gd name="connsiteX82" fmla="*/ 490669 w 718152"/>
                  <a:gd name="connsiteY82" fmla="*/ 259963 h 733050"/>
                  <a:gd name="connsiteX83" fmla="*/ 468658 w 718152"/>
                  <a:gd name="connsiteY83" fmla="*/ 260500 h 733050"/>
                  <a:gd name="connsiteX84" fmla="*/ 438327 w 718152"/>
                  <a:gd name="connsiteY84" fmla="*/ 254058 h 733050"/>
                  <a:gd name="connsiteX85" fmla="*/ 418732 w 718152"/>
                  <a:gd name="connsiteY85" fmla="*/ 251374 h 733050"/>
                  <a:gd name="connsiteX86" fmla="*/ 404506 w 718152"/>
                  <a:gd name="connsiteY86" fmla="*/ 237416 h 733050"/>
                  <a:gd name="connsiteX87" fmla="*/ 370686 w 718152"/>
                  <a:gd name="connsiteY87" fmla="*/ 233658 h 733050"/>
                  <a:gd name="connsiteX88" fmla="*/ 338341 w 718152"/>
                  <a:gd name="connsiteY88" fmla="*/ 218090 h 733050"/>
                  <a:gd name="connsiteX89" fmla="*/ 314989 w 718152"/>
                  <a:gd name="connsiteY89" fmla="*/ 204266 h 733050"/>
                  <a:gd name="connsiteX90" fmla="*/ 289489 w 718152"/>
                  <a:gd name="connsiteY90" fmla="*/ 193127 h 733050"/>
                  <a:gd name="connsiteX91" fmla="*/ 299823 w 718152"/>
                  <a:gd name="connsiteY91" fmla="*/ 164540 h 733050"/>
                  <a:gd name="connsiteX92" fmla="*/ 313915 w 718152"/>
                  <a:gd name="connsiteY92" fmla="*/ 152998 h 733050"/>
                  <a:gd name="connsiteX93" fmla="*/ 281839 w 718152"/>
                  <a:gd name="connsiteY93" fmla="*/ 134478 h 733050"/>
                  <a:gd name="connsiteX94" fmla="*/ 256876 w 718152"/>
                  <a:gd name="connsiteY94" fmla="*/ 115688 h 733050"/>
                  <a:gd name="connsiteX95" fmla="*/ 249092 w 718152"/>
                  <a:gd name="connsiteY95" fmla="*/ 79989 h 733050"/>
                  <a:gd name="connsiteX96" fmla="*/ 267479 w 718152"/>
                  <a:gd name="connsiteY96" fmla="*/ 84149 h 733050"/>
                  <a:gd name="connsiteX97" fmla="*/ 268150 w 718152"/>
                  <a:gd name="connsiteY97" fmla="*/ 72070 h 733050"/>
                  <a:gd name="connsiteX98" fmla="*/ 258353 w 718152"/>
                  <a:gd name="connsiteY98" fmla="*/ 56905 h 733050"/>
                  <a:gd name="connsiteX99" fmla="*/ 260768 w 718152"/>
                  <a:gd name="connsiteY99" fmla="*/ 32747 h 733050"/>
                  <a:gd name="connsiteX100" fmla="*/ 236074 w 718152"/>
                  <a:gd name="connsiteY100" fmla="*/ 0 h 733050"/>
                  <a:gd name="connsiteX101" fmla="*/ 213258 w 718152"/>
                  <a:gd name="connsiteY101" fmla="*/ 24023 h 733050"/>
                  <a:gd name="connsiteX102" fmla="*/ 184806 w 718152"/>
                  <a:gd name="connsiteY102" fmla="*/ 28721 h 733050"/>
                  <a:gd name="connsiteX103" fmla="*/ 184403 w 718152"/>
                  <a:gd name="connsiteY103" fmla="*/ 28721 h 733050"/>
                  <a:gd name="connsiteX104" fmla="*/ 147898 w 718152"/>
                  <a:gd name="connsiteY104" fmla="*/ 21473 h 733050"/>
                  <a:gd name="connsiteX105" fmla="*/ 137296 w 718152"/>
                  <a:gd name="connsiteY105" fmla="*/ 32881 h 733050"/>
                  <a:gd name="connsiteX106" fmla="*/ 145617 w 718152"/>
                  <a:gd name="connsiteY106" fmla="*/ 57710 h 733050"/>
                  <a:gd name="connsiteX107" fmla="*/ 153938 w 718152"/>
                  <a:gd name="connsiteY107" fmla="*/ 77036 h 733050"/>
                  <a:gd name="connsiteX108" fmla="*/ 175546 w 718152"/>
                  <a:gd name="connsiteY108" fmla="*/ 92470 h 733050"/>
                  <a:gd name="connsiteX109" fmla="*/ 153267 w 718152"/>
                  <a:gd name="connsiteY109" fmla="*/ 110320 h 733050"/>
                  <a:gd name="connsiteX110" fmla="*/ 153669 w 718152"/>
                  <a:gd name="connsiteY110" fmla="*/ 130720 h 733050"/>
                  <a:gd name="connsiteX111" fmla="*/ 153133 w 718152"/>
                  <a:gd name="connsiteY111" fmla="*/ 131256 h 733050"/>
                  <a:gd name="connsiteX112" fmla="*/ 129109 w 718152"/>
                  <a:gd name="connsiteY112" fmla="*/ 159843 h 733050"/>
                  <a:gd name="connsiteX113" fmla="*/ 113809 w 718152"/>
                  <a:gd name="connsiteY113" fmla="*/ 188295 h 733050"/>
                  <a:gd name="connsiteX114" fmla="*/ 87102 w 718152"/>
                  <a:gd name="connsiteY114" fmla="*/ 218627 h 733050"/>
                  <a:gd name="connsiteX115" fmla="*/ 86162 w 718152"/>
                  <a:gd name="connsiteY115" fmla="*/ 218627 h 733050"/>
                  <a:gd name="connsiteX116" fmla="*/ 58247 w 718152"/>
                  <a:gd name="connsiteY116" fmla="*/ 216479 h 733050"/>
                  <a:gd name="connsiteX117" fmla="*/ 33150 w 718152"/>
                  <a:gd name="connsiteY117" fmla="*/ 243455 h 733050"/>
                  <a:gd name="connsiteX118" fmla="*/ 48315 w 718152"/>
                  <a:gd name="connsiteY118" fmla="*/ 254997 h 733050"/>
                  <a:gd name="connsiteX119" fmla="*/ 51134 w 718152"/>
                  <a:gd name="connsiteY119" fmla="*/ 276202 h 733050"/>
                  <a:gd name="connsiteX120" fmla="*/ 64957 w 718152"/>
                  <a:gd name="connsiteY120" fmla="*/ 289892 h 733050"/>
                  <a:gd name="connsiteX121" fmla="*/ 70460 w 718152"/>
                  <a:gd name="connsiteY121" fmla="*/ 316062 h 733050"/>
                  <a:gd name="connsiteX122" fmla="*/ 14495 w 718152"/>
                  <a:gd name="connsiteY122" fmla="*/ 316062 h 733050"/>
                  <a:gd name="connsiteX123" fmla="*/ 0 w 718152"/>
                  <a:gd name="connsiteY123" fmla="*/ 331899 h 733050"/>
                  <a:gd name="connsiteX124" fmla="*/ 27781 w 718152"/>
                  <a:gd name="connsiteY124" fmla="*/ 353775 h 733050"/>
                  <a:gd name="connsiteX125" fmla="*/ 36102 w 718152"/>
                  <a:gd name="connsiteY125" fmla="*/ 365586 h 733050"/>
                  <a:gd name="connsiteX126" fmla="*/ 24426 w 718152"/>
                  <a:gd name="connsiteY126" fmla="*/ 375114 h 733050"/>
                  <a:gd name="connsiteX127" fmla="*/ 54891 w 718152"/>
                  <a:gd name="connsiteY127" fmla="*/ 405177 h 733050"/>
                  <a:gd name="connsiteX128" fmla="*/ 71131 w 718152"/>
                  <a:gd name="connsiteY128" fmla="*/ 408130 h 733050"/>
                  <a:gd name="connsiteX129" fmla="*/ 108844 w 718152"/>
                  <a:gd name="connsiteY129" fmla="*/ 391622 h 733050"/>
                  <a:gd name="connsiteX130" fmla="*/ 114078 w 718152"/>
                  <a:gd name="connsiteY130" fmla="*/ 418598 h 733050"/>
                  <a:gd name="connsiteX131" fmla="*/ 113944 w 718152"/>
                  <a:gd name="connsiteY131" fmla="*/ 450674 h 733050"/>
                  <a:gd name="connsiteX132" fmla="*/ 121325 w 718152"/>
                  <a:gd name="connsiteY132" fmla="*/ 483421 h 733050"/>
                  <a:gd name="connsiteX133" fmla="*/ 131525 w 718152"/>
                  <a:gd name="connsiteY133" fmla="*/ 532944 h 733050"/>
                  <a:gd name="connsiteX134" fmla="*/ 154072 w 718152"/>
                  <a:gd name="connsiteY134" fmla="*/ 568107 h 733050"/>
                  <a:gd name="connsiteX135" fmla="*/ 158367 w 718152"/>
                  <a:gd name="connsiteY135" fmla="*/ 584078 h 733050"/>
                  <a:gd name="connsiteX136" fmla="*/ 164406 w 718152"/>
                  <a:gd name="connsiteY136" fmla="*/ 615483 h 733050"/>
                  <a:gd name="connsiteX137" fmla="*/ 177424 w 718152"/>
                  <a:gd name="connsiteY137" fmla="*/ 639372 h 733050"/>
                  <a:gd name="connsiteX138" fmla="*/ 186282 w 718152"/>
                  <a:gd name="connsiteY138" fmla="*/ 651451 h 733050"/>
                  <a:gd name="connsiteX139" fmla="*/ 195811 w 718152"/>
                  <a:gd name="connsiteY139" fmla="*/ 676682 h 73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18152" h="733050">
                    <a:moveTo>
                      <a:pt x="207085" y="711308"/>
                    </a:moveTo>
                    <a:lnTo>
                      <a:pt x="228961" y="733050"/>
                    </a:lnTo>
                    <a:lnTo>
                      <a:pt x="237282" y="727145"/>
                    </a:lnTo>
                    <a:lnTo>
                      <a:pt x="245737" y="709832"/>
                    </a:lnTo>
                    <a:lnTo>
                      <a:pt x="266271" y="703524"/>
                    </a:lnTo>
                    <a:lnTo>
                      <a:pt x="259829" y="696411"/>
                    </a:lnTo>
                    <a:lnTo>
                      <a:pt x="272176" y="675340"/>
                    </a:lnTo>
                    <a:lnTo>
                      <a:pt x="284255" y="674266"/>
                    </a:lnTo>
                    <a:lnTo>
                      <a:pt x="284523" y="632662"/>
                    </a:lnTo>
                    <a:lnTo>
                      <a:pt x="294857" y="609041"/>
                    </a:lnTo>
                    <a:lnTo>
                      <a:pt x="293515" y="588641"/>
                    </a:lnTo>
                    <a:lnTo>
                      <a:pt x="288281" y="555223"/>
                    </a:lnTo>
                    <a:lnTo>
                      <a:pt x="296334" y="534286"/>
                    </a:lnTo>
                    <a:lnTo>
                      <a:pt x="308815" y="532676"/>
                    </a:lnTo>
                    <a:lnTo>
                      <a:pt x="330826" y="523684"/>
                    </a:lnTo>
                    <a:lnTo>
                      <a:pt x="342099" y="518047"/>
                    </a:lnTo>
                    <a:lnTo>
                      <a:pt x="342099" y="506371"/>
                    </a:lnTo>
                    <a:lnTo>
                      <a:pt x="342904" y="505700"/>
                    </a:lnTo>
                    <a:lnTo>
                      <a:pt x="367465" y="488924"/>
                    </a:lnTo>
                    <a:lnTo>
                      <a:pt x="385985" y="472684"/>
                    </a:lnTo>
                    <a:lnTo>
                      <a:pt x="414035" y="441951"/>
                    </a:lnTo>
                    <a:lnTo>
                      <a:pt x="449332" y="424503"/>
                    </a:lnTo>
                    <a:lnTo>
                      <a:pt x="461679" y="409740"/>
                    </a:lnTo>
                    <a:lnTo>
                      <a:pt x="460203" y="389072"/>
                    </a:lnTo>
                    <a:lnTo>
                      <a:pt x="492547" y="383301"/>
                    </a:lnTo>
                    <a:lnTo>
                      <a:pt x="508250" y="383570"/>
                    </a:lnTo>
                    <a:lnTo>
                      <a:pt x="511202" y="375651"/>
                    </a:lnTo>
                    <a:lnTo>
                      <a:pt x="507445" y="354178"/>
                    </a:lnTo>
                    <a:lnTo>
                      <a:pt x="498721" y="333912"/>
                    </a:lnTo>
                    <a:lnTo>
                      <a:pt x="502613" y="318612"/>
                    </a:lnTo>
                    <a:lnTo>
                      <a:pt x="487045" y="311097"/>
                    </a:lnTo>
                    <a:lnTo>
                      <a:pt x="494158" y="298749"/>
                    </a:lnTo>
                    <a:lnTo>
                      <a:pt x="507445" y="290160"/>
                    </a:lnTo>
                    <a:lnTo>
                      <a:pt x="490400" y="276471"/>
                    </a:lnTo>
                    <a:lnTo>
                      <a:pt x="500734" y="254595"/>
                    </a:lnTo>
                    <a:lnTo>
                      <a:pt x="521805" y="267210"/>
                    </a:lnTo>
                    <a:lnTo>
                      <a:pt x="534689" y="268821"/>
                    </a:lnTo>
                    <a:lnTo>
                      <a:pt x="536971" y="287879"/>
                    </a:lnTo>
                    <a:lnTo>
                      <a:pt x="558981" y="291234"/>
                    </a:lnTo>
                    <a:lnTo>
                      <a:pt x="581931" y="290831"/>
                    </a:lnTo>
                    <a:lnTo>
                      <a:pt x="582333" y="290965"/>
                    </a:lnTo>
                    <a:lnTo>
                      <a:pt x="598573" y="296334"/>
                    </a:lnTo>
                    <a:lnTo>
                      <a:pt x="585823" y="321968"/>
                    </a:lnTo>
                    <a:lnTo>
                      <a:pt x="574683" y="323578"/>
                    </a:lnTo>
                    <a:lnTo>
                      <a:pt x="568107" y="336731"/>
                    </a:lnTo>
                    <a:lnTo>
                      <a:pt x="578307" y="347199"/>
                    </a:lnTo>
                    <a:lnTo>
                      <a:pt x="581797" y="332033"/>
                    </a:lnTo>
                    <a:lnTo>
                      <a:pt x="591728" y="331899"/>
                    </a:lnTo>
                    <a:lnTo>
                      <a:pt x="604344" y="373504"/>
                    </a:lnTo>
                    <a:lnTo>
                      <a:pt x="613336" y="368807"/>
                    </a:lnTo>
                    <a:lnTo>
                      <a:pt x="610786" y="358204"/>
                    </a:lnTo>
                    <a:lnTo>
                      <a:pt x="616557" y="348944"/>
                    </a:lnTo>
                    <a:lnTo>
                      <a:pt x="617496" y="319149"/>
                    </a:lnTo>
                    <a:lnTo>
                      <a:pt x="637762" y="325591"/>
                    </a:lnTo>
                    <a:lnTo>
                      <a:pt x="647827" y="305057"/>
                    </a:lnTo>
                    <a:lnTo>
                      <a:pt x="649438" y="291368"/>
                    </a:lnTo>
                    <a:lnTo>
                      <a:pt x="662725" y="268955"/>
                    </a:lnTo>
                    <a:lnTo>
                      <a:pt x="661919" y="252716"/>
                    </a:lnTo>
                    <a:lnTo>
                      <a:pt x="695740" y="232584"/>
                    </a:lnTo>
                    <a:lnTo>
                      <a:pt x="711308" y="237013"/>
                    </a:lnTo>
                    <a:lnTo>
                      <a:pt x="709564" y="221713"/>
                    </a:lnTo>
                    <a:lnTo>
                      <a:pt x="718153" y="216613"/>
                    </a:lnTo>
                    <a:lnTo>
                      <a:pt x="716677" y="208695"/>
                    </a:lnTo>
                    <a:lnTo>
                      <a:pt x="688358" y="204266"/>
                    </a:lnTo>
                    <a:lnTo>
                      <a:pt x="697753" y="190980"/>
                    </a:lnTo>
                    <a:lnTo>
                      <a:pt x="687956" y="176217"/>
                    </a:lnTo>
                    <a:lnTo>
                      <a:pt x="671045" y="187490"/>
                    </a:lnTo>
                    <a:lnTo>
                      <a:pt x="650377" y="180511"/>
                    </a:lnTo>
                    <a:lnTo>
                      <a:pt x="622596" y="197958"/>
                    </a:lnTo>
                    <a:lnTo>
                      <a:pt x="599915" y="218895"/>
                    </a:lnTo>
                    <a:lnTo>
                      <a:pt x="583407" y="221848"/>
                    </a:lnTo>
                    <a:lnTo>
                      <a:pt x="591191" y="228692"/>
                    </a:lnTo>
                    <a:lnTo>
                      <a:pt x="589178" y="248421"/>
                    </a:lnTo>
                    <a:lnTo>
                      <a:pt x="567302" y="249226"/>
                    </a:lnTo>
                    <a:lnTo>
                      <a:pt x="546634" y="247347"/>
                    </a:lnTo>
                    <a:lnTo>
                      <a:pt x="530663" y="251776"/>
                    </a:lnTo>
                    <a:lnTo>
                      <a:pt x="506505" y="240503"/>
                    </a:lnTo>
                    <a:lnTo>
                      <a:pt x="505968" y="233792"/>
                    </a:lnTo>
                    <a:lnTo>
                      <a:pt x="504089" y="214466"/>
                    </a:lnTo>
                    <a:lnTo>
                      <a:pt x="492279" y="219163"/>
                    </a:lnTo>
                    <a:lnTo>
                      <a:pt x="490669" y="229632"/>
                    </a:lnTo>
                    <a:lnTo>
                      <a:pt x="493890" y="247213"/>
                    </a:lnTo>
                    <a:lnTo>
                      <a:pt x="490669" y="259963"/>
                    </a:lnTo>
                    <a:lnTo>
                      <a:pt x="468658" y="260500"/>
                    </a:lnTo>
                    <a:lnTo>
                      <a:pt x="438327" y="254058"/>
                    </a:lnTo>
                    <a:lnTo>
                      <a:pt x="418732" y="251374"/>
                    </a:lnTo>
                    <a:lnTo>
                      <a:pt x="404506" y="237416"/>
                    </a:lnTo>
                    <a:lnTo>
                      <a:pt x="370686" y="233658"/>
                    </a:lnTo>
                    <a:lnTo>
                      <a:pt x="338341" y="218090"/>
                    </a:lnTo>
                    <a:lnTo>
                      <a:pt x="314989" y="204266"/>
                    </a:lnTo>
                    <a:lnTo>
                      <a:pt x="289489" y="193127"/>
                    </a:lnTo>
                    <a:lnTo>
                      <a:pt x="299823" y="164540"/>
                    </a:lnTo>
                    <a:lnTo>
                      <a:pt x="313915" y="152998"/>
                    </a:lnTo>
                    <a:lnTo>
                      <a:pt x="281839" y="134478"/>
                    </a:lnTo>
                    <a:lnTo>
                      <a:pt x="256876" y="115688"/>
                    </a:lnTo>
                    <a:lnTo>
                      <a:pt x="249092" y="79989"/>
                    </a:lnTo>
                    <a:lnTo>
                      <a:pt x="267479" y="84149"/>
                    </a:lnTo>
                    <a:lnTo>
                      <a:pt x="268150" y="72070"/>
                    </a:lnTo>
                    <a:lnTo>
                      <a:pt x="258353" y="56905"/>
                    </a:lnTo>
                    <a:lnTo>
                      <a:pt x="260768" y="32747"/>
                    </a:lnTo>
                    <a:lnTo>
                      <a:pt x="236074" y="0"/>
                    </a:lnTo>
                    <a:lnTo>
                      <a:pt x="213258" y="24023"/>
                    </a:lnTo>
                    <a:lnTo>
                      <a:pt x="184806" y="28721"/>
                    </a:lnTo>
                    <a:lnTo>
                      <a:pt x="184403" y="28721"/>
                    </a:lnTo>
                    <a:lnTo>
                      <a:pt x="147898" y="21473"/>
                    </a:lnTo>
                    <a:lnTo>
                      <a:pt x="137296" y="32881"/>
                    </a:lnTo>
                    <a:lnTo>
                      <a:pt x="145617" y="57710"/>
                    </a:lnTo>
                    <a:lnTo>
                      <a:pt x="153938" y="77036"/>
                    </a:lnTo>
                    <a:lnTo>
                      <a:pt x="175546" y="92470"/>
                    </a:lnTo>
                    <a:lnTo>
                      <a:pt x="153267" y="110320"/>
                    </a:lnTo>
                    <a:lnTo>
                      <a:pt x="153669" y="130720"/>
                    </a:lnTo>
                    <a:lnTo>
                      <a:pt x="153133" y="131256"/>
                    </a:lnTo>
                    <a:lnTo>
                      <a:pt x="129109" y="159843"/>
                    </a:lnTo>
                    <a:lnTo>
                      <a:pt x="113809" y="188295"/>
                    </a:lnTo>
                    <a:lnTo>
                      <a:pt x="87102" y="218627"/>
                    </a:lnTo>
                    <a:lnTo>
                      <a:pt x="86162" y="218627"/>
                    </a:lnTo>
                    <a:lnTo>
                      <a:pt x="58247" y="216479"/>
                    </a:lnTo>
                    <a:lnTo>
                      <a:pt x="33150" y="243455"/>
                    </a:lnTo>
                    <a:lnTo>
                      <a:pt x="48315" y="254997"/>
                    </a:lnTo>
                    <a:lnTo>
                      <a:pt x="51134" y="276202"/>
                    </a:lnTo>
                    <a:lnTo>
                      <a:pt x="64957" y="289892"/>
                    </a:lnTo>
                    <a:lnTo>
                      <a:pt x="70460" y="316062"/>
                    </a:lnTo>
                    <a:lnTo>
                      <a:pt x="14495" y="316062"/>
                    </a:lnTo>
                    <a:lnTo>
                      <a:pt x="0" y="331899"/>
                    </a:lnTo>
                    <a:lnTo>
                      <a:pt x="27781" y="353775"/>
                    </a:lnTo>
                    <a:lnTo>
                      <a:pt x="36102" y="365586"/>
                    </a:lnTo>
                    <a:lnTo>
                      <a:pt x="24426" y="375114"/>
                    </a:lnTo>
                    <a:lnTo>
                      <a:pt x="54891" y="405177"/>
                    </a:lnTo>
                    <a:lnTo>
                      <a:pt x="71131" y="408130"/>
                    </a:lnTo>
                    <a:lnTo>
                      <a:pt x="108844" y="391622"/>
                    </a:lnTo>
                    <a:lnTo>
                      <a:pt x="114078" y="418598"/>
                    </a:lnTo>
                    <a:lnTo>
                      <a:pt x="113944" y="450674"/>
                    </a:lnTo>
                    <a:lnTo>
                      <a:pt x="121325" y="483421"/>
                    </a:lnTo>
                    <a:lnTo>
                      <a:pt x="131525" y="532944"/>
                    </a:lnTo>
                    <a:lnTo>
                      <a:pt x="154072" y="568107"/>
                    </a:lnTo>
                    <a:lnTo>
                      <a:pt x="158367" y="584078"/>
                    </a:lnTo>
                    <a:lnTo>
                      <a:pt x="164406" y="615483"/>
                    </a:lnTo>
                    <a:lnTo>
                      <a:pt x="177424" y="639372"/>
                    </a:lnTo>
                    <a:lnTo>
                      <a:pt x="186282" y="651451"/>
                    </a:lnTo>
                    <a:lnTo>
                      <a:pt x="195811" y="67668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4" name="Graphique 3">
              <a:extLst>
                <a:ext uri="{FF2B5EF4-FFF2-40B4-BE49-F238E27FC236}">
                  <a16:creationId xmlns:a16="http://schemas.microsoft.com/office/drawing/2014/main" id="{F453DDEB-5A4E-4EC9-AA85-3CAD92EFEA02}"/>
                </a:ext>
              </a:extLst>
            </p:cNvPr>
            <p:cNvGrpSpPr/>
            <p:nvPr/>
          </p:nvGrpSpPr>
          <p:grpSpPr>
            <a:xfrm>
              <a:off x="6891667" y="3901461"/>
              <a:ext cx="248823" cy="248420"/>
              <a:chOff x="6891667" y="3901461"/>
              <a:chExt cx="248823" cy="248420"/>
            </a:xfrm>
            <a:solidFill>
              <a:srgbClr val="CECECE"/>
            </a:solidFill>
          </p:grpSpPr>
          <p:sp>
            <p:nvSpPr>
              <p:cNvPr id="695" name="Forme libre : forme 694">
                <a:extLst>
                  <a:ext uri="{FF2B5EF4-FFF2-40B4-BE49-F238E27FC236}">
                    <a16:creationId xmlns:a16="http://schemas.microsoft.com/office/drawing/2014/main" id="{3877A51F-106A-4ECD-A099-0DD182BB985C}"/>
                  </a:ext>
                </a:extLst>
              </p:cNvPr>
              <p:cNvSpPr/>
              <p:nvPr/>
            </p:nvSpPr>
            <p:spPr>
              <a:xfrm>
                <a:off x="6891667" y="3901461"/>
                <a:ext cx="248823" cy="248420"/>
              </a:xfrm>
              <a:custGeom>
                <a:avLst/>
                <a:gdLst>
                  <a:gd name="connsiteX0" fmla="*/ 195543 w 248823"/>
                  <a:gd name="connsiteY0" fmla="*/ 248421 h 248420"/>
                  <a:gd name="connsiteX1" fmla="*/ 194469 w 248823"/>
                  <a:gd name="connsiteY1" fmla="*/ 248421 h 248420"/>
                  <a:gd name="connsiteX2" fmla="*/ 147898 w 248823"/>
                  <a:gd name="connsiteY2" fmla="*/ 246005 h 248420"/>
                  <a:gd name="connsiteX3" fmla="*/ 77707 w 248823"/>
                  <a:gd name="connsiteY3" fmla="*/ 188295 h 248420"/>
                  <a:gd name="connsiteX4" fmla="*/ 41068 w 248823"/>
                  <a:gd name="connsiteY4" fmla="*/ 168298 h 248420"/>
                  <a:gd name="connsiteX5" fmla="*/ 10603 w 248823"/>
                  <a:gd name="connsiteY5" fmla="*/ 160380 h 248420"/>
                  <a:gd name="connsiteX6" fmla="*/ 0 w 248823"/>
                  <a:gd name="connsiteY6" fmla="*/ 122264 h 248420"/>
                  <a:gd name="connsiteX7" fmla="*/ 1342 w 248823"/>
                  <a:gd name="connsiteY7" fmla="*/ 121459 h 248420"/>
                  <a:gd name="connsiteX8" fmla="*/ 55428 w 248823"/>
                  <a:gd name="connsiteY8" fmla="*/ 90994 h 248420"/>
                  <a:gd name="connsiteX9" fmla="*/ 64420 w 248823"/>
                  <a:gd name="connsiteY9" fmla="*/ 55831 h 248420"/>
                  <a:gd name="connsiteX10" fmla="*/ 62005 w 248823"/>
                  <a:gd name="connsiteY10" fmla="*/ 32613 h 248420"/>
                  <a:gd name="connsiteX11" fmla="*/ 76231 w 248823"/>
                  <a:gd name="connsiteY11" fmla="*/ 24694 h 248420"/>
                  <a:gd name="connsiteX12" fmla="*/ 88981 w 248823"/>
                  <a:gd name="connsiteY12" fmla="*/ 5368 h 248420"/>
                  <a:gd name="connsiteX13" fmla="*/ 100657 w 248823"/>
                  <a:gd name="connsiteY13" fmla="*/ 0 h 248420"/>
                  <a:gd name="connsiteX14" fmla="*/ 130451 w 248823"/>
                  <a:gd name="connsiteY14" fmla="*/ 4295 h 248420"/>
                  <a:gd name="connsiteX15" fmla="*/ 138772 w 248823"/>
                  <a:gd name="connsiteY15" fmla="*/ 11676 h 248420"/>
                  <a:gd name="connsiteX16" fmla="*/ 151254 w 248823"/>
                  <a:gd name="connsiteY16" fmla="*/ 6174 h 248420"/>
                  <a:gd name="connsiteX17" fmla="*/ 167761 w 248823"/>
                  <a:gd name="connsiteY17" fmla="*/ 43886 h 248420"/>
                  <a:gd name="connsiteX18" fmla="*/ 184269 w 248823"/>
                  <a:gd name="connsiteY18" fmla="*/ 53281 h 248420"/>
                  <a:gd name="connsiteX19" fmla="*/ 186416 w 248823"/>
                  <a:gd name="connsiteY19" fmla="*/ 72875 h 248420"/>
                  <a:gd name="connsiteX20" fmla="*/ 173532 w 248823"/>
                  <a:gd name="connsiteY20" fmla="*/ 83478 h 248420"/>
                  <a:gd name="connsiteX21" fmla="*/ 168164 w 248823"/>
                  <a:gd name="connsiteY21" fmla="*/ 105354 h 248420"/>
                  <a:gd name="connsiteX22" fmla="*/ 184672 w 248823"/>
                  <a:gd name="connsiteY22" fmla="*/ 132330 h 248420"/>
                  <a:gd name="connsiteX23" fmla="*/ 215003 w 248823"/>
                  <a:gd name="connsiteY23" fmla="*/ 148435 h 248420"/>
                  <a:gd name="connsiteX24" fmla="*/ 215272 w 248823"/>
                  <a:gd name="connsiteY24" fmla="*/ 148838 h 248420"/>
                  <a:gd name="connsiteX25" fmla="*/ 228424 w 248823"/>
                  <a:gd name="connsiteY25" fmla="*/ 171519 h 248420"/>
                  <a:gd name="connsiteX26" fmla="*/ 224666 w 248823"/>
                  <a:gd name="connsiteY26" fmla="*/ 190845 h 248420"/>
                  <a:gd name="connsiteX27" fmla="*/ 232048 w 248823"/>
                  <a:gd name="connsiteY27" fmla="*/ 190845 h 248420"/>
                  <a:gd name="connsiteX28" fmla="*/ 232316 w 248823"/>
                  <a:gd name="connsiteY28" fmla="*/ 207353 h 248420"/>
                  <a:gd name="connsiteX29" fmla="*/ 248824 w 248823"/>
                  <a:gd name="connsiteY29" fmla="*/ 225337 h 248420"/>
                  <a:gd name="connsiteX30" fmla="*/ 229229 w 248823"/>
                  <a:gd name="connsiteY30" fmla="*/ 223592 h 248420"/>
                  <a:gd name="connsiteX31" fmla="*/ 213661 w 248823"/>
                  <a:gd name="connsiteY31" fmla="*/ 221311 h 2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8823" h="248420">
                    <a:moveTo>
                      <a:pt x="195543" y="248421"/>
                    </a:moveTo>
                    <a:lnTo>
                      <a:pt x="194469" y="248421"/>
                    </a:lnTo>
                    <a:lnTo>
                      <a:pt x="147898" y="246005"/>
                    </a:lnTo>
                    <a:lnTo>
                      <a:pt x="77707" y="188295"/>
                    </a:lnTo>
                    <a:lnTo>
                      <a:pt x="41068" y="168298"/>
                    </a:lnTo>
                    <a:lnTo>
                      <a:pt x="10603" y="160380"/>
                    </a:lnTo>
                    <a:lnTo>
                      <a:pt x="0" y="122264"/>
                    </a:lnTo>
                    <a:lnTo>
                      <a:pt x="1342" y="121459"/>
                    </a:lnTo>
                    <a:lnTo>
                      <a:pt x="55428" y="90994"/>
                    </a:lnTo>
                    <a:lnTo>
                      <a:pt x="64420" y="55831"/>
                    </a:lnTo>
                    <a:lnTo>
                      <a:pt x="62005" y="32613"/>
                    </a:lnTo>
                    <a:lnTo>
                      <a:pt x="76231" y="24694"/>
                    </a:lnTo>
                    <a:lnTo>
                      <a:pt x="88981" y="5368"/>
                    </a:lnTo>
                    <a:lnTo>
                      <a:pt x="100657" y="0"/>
                    </a:lnTo>
                    <a:lnTo>
                      <a:pt x="130451" y="4295"/>
                    </a:lnTo>
                    <a:lnTo>
                      <a:pt x="138772" y="11676"/>
                    </a:lnTo>
                    <a:lnTo>
                      <a:pt x="151254" y="6174"/>
                    </a:lnTo>
                    <a:lnTo>
                      <a:pt x="167761" y="43886"/>
                    </a:lnTo>
                    <a:lnTo>
                      <a:pt x="184269" y="53281"/>
                    </a:lnTo>
                    <a:lnTo>
                      <a:pt x="186416" y="72875"/>
                    </a:lnTo>
                    <a:lnTo>
                      <a:pt x="173532" y="83478"/>
                    </a:lnTo>
                    <a:lnTo>
                      <a:pt x="168164" y="105354"/>
                    </a:lnTo>
                    <a:lnTo>
                      <a:pt x="184672" y="132330"/>
                    </a:lnTo>
                    <a:lnTo>
                      <a:pt x="215003" y="148435"/>
                    </a:lnTo>
                    <a:lnTo>
                      <a:pt x="215272" y="148838"/>
                    </a:lnTo>
                    <a:lnTo>
                      <a:pt x="228424" y="171519"/>
                    </a:lnTo>
                    <a:lnTo>
                      <a:pt x="224666" y="190845"/>
                    </a:lnTo>
                    <a:lnTo>
                      <a:pt x="232048" y="190845"/>
                    </a:lnTo>
                    <a:lnTo>
                      <a:pt x="232316" y="207353"/>
                    </a:lnTo>
                    <a:lnTo>
                      <a:pt x="248824" y="225337"/>
                    </a:lnTo>
                    <a:lnTo>
                      <a:pt x="229229" y="223592"/>
                    </a:lnTo>
                    <a:lnTo>
                      <a:pt x="213661" y="22131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96" name="Forme libre : forme 695">
                <a:extLst>
                  <a:ext uri="{FF2B5EF4-FFF2-40B4-BE49-F238E27FC236}">
                    <a16:creationId xmlns:a16="http://schemas.microsoft.com/office/drawing/2014/main" id="{93ABE0C0-8BF2-4837-A354-2260FA760971}"/>
                  </a:ext>
                </a:extLst>
              </p:cNvPr>
              <p:cNvSpPr/>
              <p:nvPr/>
            </p:nvSpPr>
            <p:spPr>
              <a:xfrm>
                <a:off x="6896096" y="3905487"/>
                <a:ext cx="234865" cy="240502"/>
              </a:xfrm>
              <a:custGeom>
                <a:avLst/>
                <a:gdLst>
                  <a:gd name="connsiteX0" fmla="*/ 144946 w 234865"/>
                  <a:gd name="connsiteY0" fmla="*/ 238221 h 240502"/>
                  <a:gd name="connsiteX1" fmla="*/ 189235 w 234865"/>
                  <a:gd name="connsiteY1" fmla="*/ 240503 h 240502"/>
                  <a:gd name="connsiteX2" fmla="*/ 207487 w 234865"/>
                  <a:gd name="connsiteY2" fmla="*/ 213124 h 240502"/>
                  <a:gd name="connsiteX3" fmla="*/ 225337 w 234865"/>
                  <a:gd name="connsiteY3" fmla="*/ 215674 h 240502"/>
                  <a:gd name="connsiteX4" fmla="*/ 234866 w 234865"/>
                  <a:gd name="connsiteY4" fmla="*/ 216613 h 240502"/>
                  <a:gd name="connsiteX5" fmla="*/ 224129 w 234865"/>
                  <a:gd name="connsiteY5" fmla="*/ 204803 h 240502"/>
                  <a:gd name="connsiteX6" fmla="*/ 223861 w 234865"/>
                  <a:gd name="connsiteY6" fmla="*/ 190711 h 240502"/>
                  <a:gd name="connsiteX7" fmla="*/ 215540 w 234865"/>
                  <a:gd name="connsiteY7" fmla="*/ 190711 h 240502"/>
                  <a:gd name="connsiteX8" fmla="*/ 219969 w 234865"/>
                  <a:gd name="connsiteY8" fmla="*/ 168164 h 240502"/>
                  <a:gd name="connsiteX9" fmla="*/ 207756 w 234865"/>
                  <a:gd name="connsiteY9" fmla="*/ 147227 h 240502"/>
                  <a:gd name="connsiteX10" fmla="*/ 177559 w 234865"/>
                  <a:gd name="connsiteY10" fmla="*/ 131122 h 240502"/>
                  <a:gd name="connsiteX11" fmla="*/ 177290 w 234865"/>
                  <a:gd name="connsiteY11" fmla="*/ 130720 h 240502"/>
                  <a:gd name="connsiteX12" fmla="*/ 159575 w 234865"/>
                  <a:gd name="connsiteY12" fmla="*/ 101999 h 240502"/>
                  <a:gd name="connsiteX13" fmla="*/ 165748 w 234865"/>
                  <a:gd name="connsiteY13" fmla="*/ 77304 h 240502"/>
                  <a:gd name="connsiteX14" fmla="*/ 177961 w 234865"/>
                  <a:gd name="connsiteY14" fmla="*/ 67239 h 240502"/>
                  <a:gd name="connsiteX15" fmla="*/ 176217 w 234865"/>
                  <a:gd name="connsiteY15" fmla="*/ 51536 h 240502"/>
                  <a:gd name="connsiteX16" fmla="*/ 160380 w 234865"/>
                  <a:gd name="connsiteY16" fmla="*/ 42544 h 240502"/>
                  <a:gd name="connsiteX17" fmla="*/ 160112 w 234865"/>
                  <a:gd name="connsiteY17" fmla="*/ 42007 h 240502"/>
                  <a:gd name="connsiteX18" fmla="*/ 144812 w 234865"/>
                  <a:gd name="connsiteY18" fmla="*/ 7247 h 240502"/>
                  <a:gd name="connsiteX19" fmla="*/ 133672 w 234865"/>
                  <a:gd name="connsiteY19" fmla="*/ 12213 h 240502"/>
                  <a:gd name="connsiteX20" fmla="*/ 124412 w 234865"/>
                  <a:gd name="connsiteY20" fmla="*/ 3892 h 240502"/>
                  <a:gd name="connsiteX21" fmla="*/ 96765 w 234865"/>
                  <a:gd name="connsiteY21" fmla="*/ 0 h 240502"/>
                  <a:gd name="connsiteX22" fmla="*/ 87236 w 234865"/>
                  <a:gd name="connsiteY22" fmla="*/ 4295 h 240502"/>
                  <a:gd name="connsiteX23" fmla="*/ 74083 w 234865"/>
                  <a:gd name="connsiteY23" fmla="*/ 23755 h 240502"/>
                  <a:gd name="connsiteX24" fmla="*/ 61602 w 234865"/>
                  <a:gd name="connsiteY24" fmla="*/ 30734 h 240502"/>
                  <a:gd name="connsiteX25" fmla="*/ 63884 w 234865"/>
                  <a:gd name="connsiteY25" fmla="*/ 52073 h 240502"/>
                  <a:gd name="connsiteX26" fmla="*/ 63884 w 234865"/>
                  <a:gd name="connsiteY26" fmla="*/ 52342 h 240502"/>
                  <a:gd name="connsiteX27" fmla="*/ 54221 w 234865"/>
                  <a:gd name="connsiteY27" fmla="*/ 89517 h 240502"/>
                  <a:gd name="connsiteX28" fmla="*/ 0 w 234865"/>
                  <a:gd name="connsiteY28" fmla="*/ 120117 h 240502"/>
                  <a:gd name="connsiteX29" fmla="*/ 9395 w 234865"/>
                  <a:gd name="connsiteY29" fmla="*/ 153267 h 240502"/>
                  <a:gd name="connsiteX30" fmla="*/ 38116 w 234865"/>
                  <a:gd name="connsiteY30" fmla="*/ 160783 h 240502"/>
                  <a:gd name="connsiteX31" fmla="*/ 75426 w 234865"/>
                  <a:gd name="connsiteY31" fmla="*/ 181182 h 24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4865" h="240502">
                    <a:moveTo>
                      <a:pt x="144946" y="238221"/>
                    </a:moveTo>
                    <a:lnTo>
                      <a:pt x="189235" y="240503"/>
                    </a:lnTo>
                    <a:lnTo>
                      <a:pt x="207487" y="213124"/>
                    </a:lnTo>
                    <a:lnTo>
                      <a:pt x="225337" y="215674"/>
                    </a:lnTo>
                    <a:lnTo>
                      <a:pt x="234866" y="216613"/>
                    </a:lnTo>
                    <a:lnTo>
                      <a:pt x="224129" y="204803"/>
                    </a:lnTo>
                    <a:lnTo>
                      <a:pt x="223861" y="190711"/>
                    </a:lnTo>
                    <a:lnTo>
                      <a:pt x="215540" y="190711"/>
                    </a:lnTo>
                    <a:lnTo>
                      <a:pt x="219969" y="168164"/>
                    </a:lnTo>
                    <a:lnTo>
                      <a:pt x="207756" y="147227"/>
                    </a:lnTo>
                    <a:lnTo>
                      <a:pt x="177559" y="131122"/>
                    </a:lnTo>
                    <a:lnTo>
                      <a:pt x="177290" y="130720"/>
                    </a:lnTo>
                    <a:lnTo>
                      <a:pt x="159575" y="101999"/>
                    </a:lnTo>
                    <a:lnTo>
                      <a:pt x="165748" y="77304"/>
                    </a:lnTo>
                    <a:lnTo>
                      <a:pt x="177961" y="67239"/>
                    </a:lnTo>
                    <a:lnTo>
                      <a:pt x="176217" y="51536"/>
                    </a:lnTo>
                    <a:lnTo>
                      <a:pt x="160380" y="42544"/>
                    </a:lnTo>
                    <a:lnTo>
                      <a:pt x="160112" y="42007"/>
                    </a:lnTo>
                    <a:lnTo>
                      <a:pt x="144812" y="7247"/>
                    </a:lnTo>
                    <a:lnTo>
                      <a:pt x="133672" y="12213"/>
                    </a:lnTo>
                    <a:lnTo>
                      <a:pt x="124412" y="3892"/>
                    </a:lnTo>
                    <a:lnTo>
                      <a:pt x="96765" y="0"/>
                    </a:lnTo>
                    <a:lnTo>
                      <a:pt x="87236" y="4295"/>
                    </a:lnTo>
                    <a:lnTo>
                      <a:pt x="74083" y="23755"/>
                    </a:lnTo>
                    <a:lnTo>
                      <a:pt x="61602" y="30734"/>
                    </a:lnTo>
                    <a:lnTo>
                      <a:pt x="63884" y="52073"/>
                    </a:lnTo>
                    <a:lnTo>
                      <a:pt x="63884" y="52342"/>
                    </a:lnTo>
                    <a:lnTo>
                      <a:pt x="54221" y="89517"/>
                    </a:lnTo>
                    <a:lnTo>
                      <a:pt x="0" y="120117"/>
                    </a:lnTo>
                    <a:lnTo>
                      <a:pt x="9395" y="153267"/>
                    </a:lnTo>
                    <a:lnTo>
                      <a:pt x="38116" y="160783"/>
                    </a:lnTo>
                    <a:lnTo>
                      <a:pt x="75426" y="18118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5" name="Graphique 3">
              <a:extLst>
                <a:ext uri="{FF2B5EF4-FFF2-40B4-BE49-F238E27FC236}">
                  <a16:creationId xmlns:a16="http://schemas.microsoft.com/office/drawing/2014/main" id="{0222FD0D-2FED-4B9F-83EC-FA609DF2F12A}"/>
                </a:ext>
              </a:extLst>
            </p:cNvPr>
            <p:cNvGrpSpPr/>
            <p:nvPr/>
          </p:nvGrpSpPr>
          <p:grpSpPr>
            <a:xfrm>
              <a:off x="7023326" y="3827377"/>
              <a:ext cx="479529" cy="433897"/>
              <a:chOff x="7023326" y="3827377"/>
              <a:chExt cx="479529" cy="433897"/>
            </a:xfrm>
            <a:solidFill>
              <a:srgbClr val="CECECE"/>
            </a:solidFill>
          </p:grpSpPr>
          <p:sp>
            <p:nvSpPr>
              <p:cNvPr id="693" name="Forme libre : forme 692">
                <a:extLst>
                  <a:ext uri="{FF2B5EF4-FFF2-40B4-BE49-F238E27FC236}">
                    <a16:creationId xmlns:a16="http://schemas.microsoft.com/office/drawing/2014/main" id="{986C8C19-51CC-437E-ABF6-825EDDD05B06}"/>
                  </a:ext>
                </a:extLst>
              </p:cNvPr>
              <p:cNvSpPr/>
              <p:nvPr/>
            </p:nvSpPr>
            <p:spPr>
              <a:xfrm>
                <a:off x="7023326" y="3827377"/>
                <a:ext cx="479529" cy="433897"/>
              </a:xfrm>
              <a:custGeom>
                <a:avLst/>
                <a:gdLst>
                  <a:gd name="connsiteX0" fmla="*/ 433630 w 479529"/>
                  <a:gd name="connsiteY0" fmla="*/ 433898 h 433897"/>
                  <a:gd name="connsiteX1" fmla="*/ 385448 w 479529"/>
                  <a:gd name="connsiteY1" fmla="*/ 425443 h 433897"/>
                  <a:gd name="connsiteX2" fmla="*/ 358338 w 479529"/>
                  <a:gd name="connsiteY2" fmla="*/ 419135 h 433897"/>
                  <a:gd name="connsiteX3" fmla="*/ 329483 w 479529"/>
                  <a:gd name="connsiteY3" fmla="*/ 415377 h 433897"/>
                  <a:gd name="connsiteX4" fmla="*/ 318747 w 479529"/>
                  <a:gd name="connsiteY4" fmla="*/ 381422 h 433897"/>
                  <a:gd name="connsiteX5" fmla="*/ 308412 w 479529"/>
                  <a:gd name="connsiteY5" fmla="*/ 377128 h 433897"/>
                  <a:gd name="connsiteX6" fmla="*/ 289892 w 479529"/>
                  <a:gd name="connsiteY6" fmla="*/ 381825 h 433897"/>
                  <a:gd name="connsiteX7" fmla="*/ 264794 w 479529"/>
                  <a:gd name="connsiteY7" fmla="*/ 395380 h 433897"/>
                  <a:gd name="connsiteX8" fmla="*/ 233121 w 479529"/>
                  <a:gd name="connsiteY8" fmla="*/ 385717 h 433897"/>
                  <a:gd name="connsiteX9" fmla="*/ 208427 w 479529"/>
                  <a:gd name="connsiteY9" fmla="*/ 364646 h 433897"/>
                  <a:gd name="connsiteX10" fmla="*/ 184269 w 479529"/>
                  <a:gd name="connsiteY10" fmla="*/ 356594 h 433897"/>
                  <a:gd name="connsiteX11" fmla="*/ 167359 w 479529"/>
                  <a:gd name="connsiteY11" fmla="*/ 329483 h 433897"/>
                  <a:gd name="connsiteX12" fmla="*/ 149777 w 479529"/>
                  <a:gd name="connsiteY12" fmla="*/ 293113 h 433897"/>
                  <a:gd name="connsiteX13" fmla="*/ 137162 w 479529"/>
                  <a:gd name="connsiteY13" fmla="*/ 297407 h 433897"/>
                  <a:gd name="connsiteX14" fmla="*/ 122130 w 479529"/>
                  <a:gd name="connsiteY14" fmla="*/ 288415 h 433897"/>
                  <a:gd name="connsiteX15" fmla="*/ 112467 w 479529"/>
                  <a:gd name="connsiteY15" fmla="*/ 299957 h 433897"/>
                  <a:gd name="connsiteX16" fmla="*/ 96899 w 479529"/>
                  <a:gd name="connsiteY16" fmla="*/ 282913 h 433897"/>
                  <a:gd name="connsiteX17" fmla="*/ 96631 w 479529"/>
                  <a:gd name="connsiteY17" fmla="*/ 268821 h 433897"/>
                  <a:gd name="connsiteX18" fmla="*/ 88309 w 479529"/>
                  <a:gd name="connsiteY18" fmla="*/ 268821 h 433897"/>
                  <a:gd name="connsiteX19" fmla="*/ 92738 w 479529"/>
                  <a:gd name="connsiteY19" fmla="*/ 246274 h 433897"/>
                  <a:gd name="connsiteX20" fmla="*/ 80525 w 479529"/>
                  <a:gd name="connsiteY20" fmla="*/ 225337 h 433897"/>
                  <a:gd name="connsiteX21" fmla="*/ 50328 w 479529"/>
                  <a:gd name="connsiteY21" fmla="*/ 209232 h 433897"/>
                  <a:gd name="connsiteX22" fmla="*/ 50060 w 479529"/>
                  <a:gd name="connsiteY22" fmla="*/ 208829 h 433897"/>
                  <a:gd name="connsiteX23" fmla="*/ 32344 w 479529"/>
                  <a:gd name="connsiteY23" fmla="*/ 180109 h 433897"/>
                  <a:gd name="connsiteX24" fmla="*/ 38518 w 479529"/>
                  <a:gd name="connsiteY24" fmla="*/ 155414 h 433897"/>
                  <a:gd name="connsiteX25" fmla="*/ 50731 w 479529"/>
                  <a:gd name="connsiteY25" fmla="*/ 145348 h 433897"/>
                  <a:gd name="connsiteX26" fmla="*/ 48986 w 479529"/>
                  <a:gd name="connsiteY26" fmla="*/ 129646 h 433897"/>
                  <a:gd name="connsiteX27" fmla="*/ 33149 w 479529"/>
                  <a:gd name="connsiteY27" fmla="*/ 120654 h 433897"/>
                  <a:gd name="connsiteX28" fmla="*/ 32881 w 479529"/>
                  <a:gd name="connsiteY28" fmla="*/ 120117 h 433897"/>
                  <a:gd name="connsiteX29" fmla="*/ 16776 w 479529"/>
                  <a:gd name="connsiteY29" fmla="*/ 83612 h 433897"/>
                  <a:gd name="connsiteX30" fmla="*/ 2952 w 479529"/>
                  <a:gd name="connsiteY30" fmla="*/ 57844 h 433897"/>
                  <a:gd name="connsiteX31" fmla="*/ 7784 w 479529"/>
                  <a:gd name="connsiteY31" fmla="*/ 47913 h 433897"/>
                  <a:gd name="connsiteX32" fmla="*/ 0 w 479529"/>
                  <a:gd name="connsiteY32" fmla="*/ 10871 h 433897"/>
                  <a:gd name="connsiteX33" fmla="*/ 20265 w 479529"/>
                  <a:gd name="connsiteY33" fmla="*/ 0 h 433897"/>
                  <a:gd name="connsiteX34" fmla="*/ 24694 w 479529"/>
                  <a:gd name="connsiteY34" fmla="*/ 13824 h 433897"/>
                  <a:gd name="connsiteX35" fmla="*/ 36505 w 479529"/>
                  <a:gd name="connsiteY35" fmla="*/ 27781 h 433897"/>
                  <a:gd name="connsiteX36" fmla="*/ 52610 w 479529"/>
                  <a:gd name="connsiteY36" fmla="*/ 31673 h 433897"/>
                  <a:gd name="connsiteX37" fmla="*/ 60662 w 479529"/>
                  <a:gd name="connsiteY37" fmla="*/ 30868 h 433897"/>
                  <a:gd name="connsiteX38" fmla="*/ 90188 w 479529"/>
                  <a:gd name="connsiteY38" fmla="*/ 7382 h 433897"/>
                  <a:gd name="connsiteX39" fmla="*/ 100657 w 479529"/>
                  <a:gd name="connsiteY39" fmla="*/ 4697 h 433897"/>
                  <a:gd name="connsiteX40" fmla="*/ 109380 w 479529"/>
                  <a:gd name="connsiteY40" fmla="*/ 16239 h 433897"/>
                  <a:gd name="connsiteX41" fmla="*/ 101059 w 479529"/>
                  <a:gd name="connsiteY41" fmla="*/ 31808 h 433897"/>
                  <a:gd name="connsiteX42" fmla="*/ 114749 w 479529"/>
                  <a:gd name="connsiteY42" fmla="*/ 46302 h 433897"/>
                  <a:gd name="connsiteX43" fmla="*/ 121459 w 479529"/>
                  <a:gd name="connsiteY43" fmla="*/ 44692 h 433897"/>
                  <a:gd name="connsiteX44" fmla="*/ 129512 w 479529"/>
                  <a:gd name="connsiteY44" fmla="*/ 68447 h 433897"/>
                  <a:gd name="connsiteX45" fmla="*/ 152864 w 479529"/>
                  <a:gd name="connsiteY45" fmla="*/ 75023 h 433897"/>
                  <a:gd name="connsiteX46" fmla="*/ 169640 w 479529"/>
                  <a:gd name="connsiteY46" fmla="*/ 90189 h 433897"/>
                  <a:gd name="connsiteX47" fmla="*/ 203863 w 479529"/>
                  <a:gd name="connsiteY47" fmla="*/ 95288 h 433897"/>
                  <a:gd name="connsiteX48" fmla="*/ 241039 w 479529"/>
                  <a:gd name="connsiteY48" fmla="*/ 87504 h 433897"/>
                  <a:gd name="connsiteX49" fmla="*/ 243455 w 479529"/>
                  <a:gd name="connsiteY49" fmla="*/ 80391 h 433897"/>
                  <a:gd name="connsiteX50" fmla="*/ 265734 w 479529"/>
                  <a:gd name="connsiteY50" fmla="*/ 74218 h 433897"/>
                  <a:gd name="connsiteX51" fmla="*/ 283450 w 479529"/>
                  <a:gd name="connsiteY51" fmla="*/ 56099 h 433897"/>
                  <a:gd name="connsiteX52" fmla="*/ 300360 w 479529"/>
                  <a:gd name="connsiteY52" fmla="*/ 57039 h 433897"/>
                  <a:gd name="connsiteX53" fmla="*/ 311231 w 479529"/>
                  <a:gd name="connsiteY53" fmla="*/ 51134 h 433897"/>
                  <a:gd name="connsiteX54" fmla="*/ 330289 w 479529"/>
                  <a:gd name="connsiteY54" fmla="*/ 54355 h 433897"/>
                  <a:gd name="connsiteX55" fmla="*/ 357265 w 479529"/>
                  <a:gd name="connsiteY55" fmla="*/ 70057 h 433897"/>
                  <a:gd name="connsiteX56" fmla="*/ 377262 w 479529"/>
                  <a:gd name="connsiteY56" fmla="*/ 73547 h 433897"/>
                  <a:gd name="connsiteX57" fmla="*/ 377664 w 479529"/>
                  <a:gd name="connsiteY57" fmla="*/ 73949 h 433897"/>
                  <a:gd name="connsiteX58" fmla="*/ 405446 w 479529"/>
                  <a:gd name="connsiteY58" fmla="*/ 100657 h 433897"/>
                  <a:gd name="connsiteX59" fmla="*/ 424906 w 479529"/>
                  <a:gd name="connsiteY59" fmla="*/ 101865 h 433897"/>
                  <a:gd name="connsiteX60" fmla="*/ 427187 w 479529"/>
                  <a:gd name="connsiteY60" fmla="*/ 129512 h 433897"/>
                  <a:gd name="connsiteX61" fmla="*/ 417122 w 479529"/>
                  <a:gd name="connsiteY61" fmla="*/ 167359 h 433897"/>
                  <a:gd name="connsiteX62" fmla="*/ 410814 w 479529"/>
                  <a:gd name="connsiteY62" fmla="*/ 187356 h 433897"/>
                  <a:gd name="connsiteX63" fmla="*/ 422088 w 479529"/>
                  <a:gd name="connsiteY63" fmla="*/ 191785 h 433897"/>
                  <a:gd name="connsiteX64" fmla="*/ 410680 w 479529"/>
                  <a:gd name="connsiteY64" fmla="*/ 209098 h 433897"/>
                  <a:gd name="connsiteX65" fmla="*/ 418598 w 479529"/>
                  <a:gd name="connsiteY65" fmla="*/ 231511 h 433897"/>
                  <a:gd name="connsiteX66" fmla="*/ 420477 w 479529"/>
                  <a:gd name="connsiteY66" fmla="*/ 249092 h 433897"/>
                  <a:gd name="connsiteX67" fmla="*/ 439132 w 479529"/>
                  <a:gd name="connsiteY67" fmla="*/ 253924 h 433897"/>
                  <a:gd name="connsiteX68" fmla="*/ 441414 w 479529"/>
                  <a:gd name="connsiteY68" fmla="*/ 274592 h 433897"/>
                  <a:gd name="connsiteX69" fmla="*/ 440877 w 479529"/>
                  <a:gd name="connsiteY69" fmla="*/ 275263 h 433897"/>
                  <a:gd name="connsiteX70" fmla="*/ 419538 w 479529"/>
                  <a:gd name="connsiteY70" fmla="*/ 299957 h 433897"/>
                  <a:gd name="connsiteX71" fmla="*/ 430677 w 479529"/>
                  <a:gd name="connsiteY71" fmla="*/ 313512 h 433897"/>
                  <a:gd name="connsiteX72" fmla="*/ 440474 w 479529"/>
                  <a:gd name="connsiteY72" fmla="*/ 330289 h 433897"/>
                  <a:gd name="connsiteX73" fmla="*/ 464632 w 479529"/>
                  <a:gd name="connsiteY73" fmla="*/ 342904 h 433897"/>
                  <a:gd name="connsiteX74" fmla="*/ 465437 w 479529"/>
                  <a:gd name="connsiteY74" fmla="*/ 367196 h 433897"/>
                  <a:gd name="connsiteX75" fmla="*/ 476979 w 479529"/>
                  <a:gd name="connsiteY75" fmla="*/ 371625 h 433897"/>
                  <a:gd name="connsiteX76" fmla="*/ 479529 w 479529"/>
                  <a:gd name="connsiteY76" fmla="*/ 386925 h 433897"/>
                  <a:gd name="connsiteX77" fmla="*/ 443293 w 479529"/>
                  <a:gd name="connsiteY77" fmla="*/ 401419 h 4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9529" h="433897">
                    <a:moveTo>
                      <a:pt x="433630" y="433898"/>
                    </a:moveTo>
                    <a:lnTo>
                      <a:pt x="385448" y="425443"/>
                    </a:lnTo>
                    <a:lnTo>
                      <a:pt x="358338" y="419135"/>
                    </a:lnTo>
                    <a:lnTo>
                      <a:pt x="329483" y="415377"/>
                    </a:lnTo>
                    <a:lnTo>
                      <a:pt x="318747" y="381422"/>
                    </a:lnTo>
                    <a:lnTo>
                      <a:pt x="308412" y="377128"/>
                    </a:lnTo>
                    <a:lnTo>
                      <a:pt x="289892" y="381825"/>
                    </a:lnTo>
                    <a:lnTo>
                      <a:pt x="264794" y="395380"/>
                    </a:lnTo>
                    <a:lnTo>
                      <a:pt x="233121" y="385717"/>
                    </a:lnTo>
                    <a:lnTo>
                      <a:pt x="208427" y="364646"/>
                    </a:lnTo>
                    <a:lnTo>
                      <a:pt x="184269" y="356594"/>
                    </a:lnTo>
                    <a:lnTo>
                      <a:pt x="167359" y="329483"/>
                    </a:lnTo>
                    <a:lnTo>
                      <a:pt x="149777" y="293113"/>
                    </a:lnTo>
                    <a:lnTo>
                      <a:pt x="137162" y="297407"/>
                    </a:lnTo>
                    <a:lnTo>
                      <a:pt x="122130" y="288415"/>
                    </a:lnTo>
                    <a:lnTo>
                      <a:pt x="112467" y="299957"/>
                    </a:lnTo>
                    <a:lnTo>
                      <a:pt x="96899" y="282913"/>
                    </a:lnTo>
                    <a:lnTo>
                      <a:pt x="96631" y="268821"/>
                    </a:lnTo>
                    <a:lnTo>
                      <a:pt x="88309" y="268821"/>
                    </a:lnTo>
                    <a:lnTo>
                      <a:pt x="92738" y="246274"/>
                    </a:lnTo>
                    <a:lnTo>
                      <a:pt x="80525" y="225337"/>
                    </a:lnTo>
                    <a:lnTo>
                      <a:pt x="50328" y="209232"/>
                    </a:lnTo>
                    <a:lnTo>
                      <a:pt x="50060" y="208829"/>
                    </a:lnTo>
                    <a:lnTo>
                      <a:pt x="32344" y="180109"/>
                    </a:lnTo>
                    <a:lnTo>
                      <a:pt x="38518" y="155414"/>
                    </a:lnTo>
                    <a:lnTo>
                      <a:pt x="50731" y="145348"/>
                    </a:lnTo>
                    <a:lnTo>
                      <a:pt x="48986" y="129646"/>
                    </a:lnTo>
                    <a:lnTo>
                      <a:pt x="33149" y="120654"/>
                    </a:lnTo>
                    <a:lnTo>
                      <a:pt x="32881" y="120117"/>
                    </a:lnTo>
                    <a:lnTo>
                      <a:pt x="16776" y="83612"/>
                    </a:lnTo>
                    <a:lnTo>
                      <a:pt x="2952" y="57844"/>
                    </a:lnTo>
                    <a:lnTo>
                      <a:pt x="7784" y="47913"/>
                    </a:lnTo>
                    <a:lnTo>
                      <a:pt x="0" y="10871"/>
                    </a:lnTo>
                    <a:lnTo>
                      <a:pt x="20265" y="0"/>
                    </a:lnTo>
                    <a:lnTo>
                      <a:pt x="24694" y="13824"/>
                    </a:lnTo>
                    <a:lnTo>
                      <a:pt x="36505" y="27781"/>
                    </a:lnTo>
                    <a:lnTo>
                      <a:pt x="52610" y="31673"/>
                    </a:lnTo>
                    <a:lnTo>
                      <a:pt x="60662" y="30868"/>
                    </a:lnTo>
                    <a:lnTo>
                      <a:pt x="90188" y="7382"/>
                    </a:lnTo>
                    <a:lnTo>
                      <a:pt x="100657" y="4697"/>
                    </a:lnTo>
                    <a:lnTo>
                      <a:pt x="109380" y="16239"/>
                    </a:lnTo>
                    <a:lnTo>
                      <a:pt x="101059" y="31808"/>
                    </a:lnTo>
                    <a:lnTo>
                      <a:pt x="114749" y="46302"/>
                    </a:lnTo>
                    <a:lnTo>
                      <a:pt x="121459" y="44692"/>
                    </a:lnTo>
                    <a:lnTo>
                      <a:pt x="129512" y="68447"/>
                    </a:lnTo>
                    <a:lnTo>
                      <a:pt x="152864" y="75023"/>
                    </a:lnTo>
                    <a:lnTo>
                      <a:pt x="169640" y="90189"/>
                    </a:lnTo>
                    <a:lnTo>
                      <a:pt x="203863" y="95288"/>
                    </a:lnTo>
                    <a:lnTo>
                      <a:pt x="241039" y="87504"/>
                    </a:lnTo>
                    <a:lnTo>
                      <a:pt x="243455" y="80391"/>
                    </a:lnTo>
                    <a:lnTo>
                      <a:pt x="265734" y="74218"/>
                    </a:lnTo>
                    <a:lnTo>
                      <a:pt x="283450" y="56099"/>
                    </a:lnTo>
                    <a:lnTo>
                      <a:pt x="300360" y="57039"/>
                    </a:lnTo>
                    <a:lnTo>
                      <a:pt x="311231" y="51134"/>
                    </a:lnTo>
                    <a:lnTo>
                      <a:pt x="330289" y="54355"/>
                    </a:lnTo>
                    <a:lnTo>
                      <a:pt x="357265" y="70057"/>
                    </a:lnTo>
                    <a:lnTo>
                      <a:pt x="377262" y="73547"/>
                    </a:lnTo>
                    <a:lnTo>
                      <a:pt x="377664" y="73949"/>
                    </a:lnTo>
                    <a:lnTo>
                      <a:pt x="405446" y="100657"/>
                    </a:lnTo>
                    <a:lnTo>
                      <a:pt x="424906" y="101865"/>
                    </a:lnTo>
                    <a:lnTo>
                      <a:pt x="427187" y="129512"/>
                    </a:lnTo>
                    <a:lnTo>
                      <a:pt x="417122" y="167359"/>
                    </a:lnTo>
                    <a:lnTo>
                      <a:pt x="410814" y="187356"/>
                    </a:lnTo>
                    <a:lnTo>
                      <a:pt x="422088" y="191785"/>
                    </a:lnTo>
                    <a:lnTo>
                      <a:pt x="410680" y="209098"/>
                    </a:lnTo>
                    <a:lnTo>
                      <a:pt x="418598" y="231511"/>
                    </a:lnTo>
                    <a:lnTo>
                      <a:pt x="420477" y="249092"/>
                    </a:lnTo>
                    <a:lnTo>
                      <a:pt x="439132" y="253924"/>
                    </a:lnTo>
                    <a:lnTo>
                      <a:pt x="441414" y="274592"/>
                    </a:lnTo>
                    <a:lnTo>
                      <a:pt x="440877" y="275263"/>
                    </a:lnTo>
                    <a:lnTo>
                      <a:pt x="419538" y="299957"/>
                    </a:lnTo>
                    <a:lnTo>
                      <a:pt x="430677" y="313512"/>
                    </a:lnTo>
                    <a:lnTo>
                      <a:pt x="440474" y="330289"/>
                    </a:lnTo>
                    <a:lnTo>
                      <a:pt x="464632" y="342904"/>
                    </a:lnTo>
                    <a:lnTo>
                      <a:pt x="465437" y="367196"/>
                    </a:lnTo>
                    <a:lnTo>
                      <a:pt x="476979" y="371625"/>
                    </a:lnTo>
                    <a:lnTo>
                      <a:pt x="479529" y="386925"/>
                    </a:lnTo>
                    <a:lnTo>
                      <a:pt x="443293" y="40141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94" name="Forme libre : forme 693">
                <a:extLst>
                  <a:ext uri="{FF2B5EF4-FFF2-40B4-BE49-F238E27FC236}">
                    <a16:creationId xmlns:a16="http://schemas.microsoft.com/office/drawing/2014/main" id="{9F4CCE38-FF46-4E47-8C92-0A3563CAF300}"/>
                  </a:ext>
                </a:extLst>
              </p:cNvPr>
              <p:cNvSpPr/>
              <p:nvPr/>
            </p:nvSpPr>
            <p:spPr>
              <a:xfrm>
                <a:off x="7027621" y="3832880"/>
                <a:ext cx="470939" cy="423966"/>
              </a:xfrm>
              <a:custGeom>
                <a:avLst/>
                <a:gdLst>
                  <a:gd name="connsiteX0" fmla="*/ 328141 w 470939"/>
                  <a:gd name="connsiteY0" fmla="*/ 406385 h 423966"/>
                  <a:gd name="connsiteX1" fmla="*/ 354849 w 470939"/>
                  <a:gd name="connsiteY1" fmla="*/ 409875 h 423966"/>
                  <a:gd name="connsiteX2" fmla="*/ 381959 w 470939"/>
                  <a:gd name="connsiteY2" fmla="*/ 416182 h 423966"/>
                  <a:gd name="connsiteX3" fmla="*/ 426651 w 470939"/>
                  <a:gd name="connsiteY3" fmla="*/ 423966 h 423966"/>
                  <a:gd name="connsiteX4" fmla="*/ 435777 w 470939"/>
                  <a:gd name="connsiteY4" fmla="*/ 392964 h 423966"/>
                  <a:gd name="connsiteX5" fmla="*/ 470940 w 470939"/>
                  <a:gd name="connsiteY5" fmla="*/ 379006 h 423966"/>
                  <a:gd name="connsiteX6" fmla="*/ 469329 w 470939"/>
                  <a:gd name="connsiteY6" fmla="*/ 368941 h 423966"/>
                  <a:gd name="connsiteX7" fmla="*/ 457250 w 470939"/>
                  <a:gd name="connsiteY7" fmla="*/ 364378 h 423966"/>
                  <a:gd name="connsiteX8" fmla="*/ 456579 w 470939"/>
                  <a:gd name="connsiteY8" fmla="*/ 339817 h 423966"/>
                  <a:gd name="connsiteX9" fmla="*/ 433495 w 470939"/>
                  <a:gd name="connsiteY9" fmla="*/ 327604 h 423966"/>
                  <a:gd name="connsiteX10" fmla="*/ 423161 w 470939"/>
                  <a:gd name="connsiteY10" fmla="*/ 310157 h 423966"/>
                  <a:gd name="connsiteX11" fmla="*/ 410143 w 470939"/>
                  <a:gd name="connsiteY11" fmla="*/ 294321 h 423966"/>
                  <a:gd name="connsiteX12" fmla="*/ 433093 w 470939"/>
                  <a:gd name="connsiteY12" fmla="*/ 267881 h 423966"/>
                  <a:gd name="connsiteX13" fmla="*/ 431348 w 470939"/>
                  <a:gd name="connsiteY13" fmla="*/ 251508 h 423966"/>
                  <a:gd name="connsiteX14" fmla="*/ 412559 w 470939"/>
                  <a:gd name="connsiteY14" fmla="*/ 246676 h 423966"/>
                  <a:gd name="connsiteX15" fmla="*/ 410546 w 470939"/>
                  <a:gd name="connsiteY15" fmla="*/ 226948 h 423966"/>
                  <a:gd name="connsiteX16" fmla="*/ 402225 w 470939"/>
                  <a:gd name="connsiteY16" fmla="*/ 203193 h 423966"/>
                  <a:gd name="connsiteX17" fmla="*/ 412022 w 470939"/>
                  <a:gd name="connsiteY17" fmla="*/ 188161 h 423966"/>
                  <a:gd name="connsiteX18" fmla="*/ 401822 w 470939"/>
                  <a:gd name="connsiteY18" fmla="*/ 184001 h 423966"/>
                  <a:gd name="connsiteX19" fmla="*/ 409069 w 470939"/>
                  <a:gd name="connsiteY19" fmla="*/ 160782 h 423966"/>
                  <a:gd name="connsiteX20" fmla="*/ 419001 w 470939"/>
                  <a:gd name="connsiteY20" fmla="*/ 123607 h 423966"/>
                  <a:gd name="connsiteX21" fmla="*/ 416988 w 470939"/>
                  <a:gd name="connsiteY21" fmla="*/ 99986 h 423966"/>
                  <a:gd name="connsiteX22" fmla="*/ 399541 w 470939"/>
                  <a:gd name="connsiteY22" fmla="*/ 98912 h 423966"/>
                  <a:gd name="connsiteX23" fmla="*/ 371222 w 470939"/>
                  <a:gd name="connsiteY23" fmla="*/ 71533 h 423966"/>
                  <a:gd name="connsiteX24" fmla="*/ 351360 w 470939"/>
                  <a:gd name="connsiteY24" fmla="*/ 68044 h 423966"/>
                  <a:gd name="connsiteX25" fmla="*/ 324383 w 470939"/>
                  <a:gd name="connsiteY25" fmla="*/ 52341 h 423966"/>
                  <a:gd name="connsiteX26" fmla="*/ 307607 w 470939"/>
                  <a:gd name="connsiteY26" fmla="*/ 49657 h 423966"/>
                  <a:gd name="connsiteX27" fmla="*/ 296870 w 470939"/>
                  <a:gd name="connsiteY27" fmla="*/ 55428 h 423966"/>
                  <a:gd name="connsiteX28" fmla="*/ 280765 w 470939"/>
                  <a:gd name="connsiteY28" fmla="*/ 54489 h 423966"/>
                  <a:gd name="connsiteX29" fmla="*/ 263453 w 470939"/>
                  <a:gd name="connsiteY29" fmla="*/ 72070 h 423966"/>
                  <a:gd name="connsiteX30" fmla="*/ 242113 w 470939"/>
                  <a:gd name="connsiteY30" fmla="*/ 77975 h 423966"/>
                  <a:gd name="connsiteX31" fmla="*/ 239697 w 470939"/>
                  <a:gd name="connsiteY31" fmla="*/ 85223 h 423966"/>
                  <a:gd name="connsiteX32" fmla="*/ 199703 w 470939"/>
                  <a:gd name="connsiteY32" fmla="*/ 93678 h 423966"/>
                  <a:gd name="connsiteX33" fmla="*/ 199301 w 470939"/>
                  <a:gd name="connsiteY33" fmla="*/ 93678 h 423966"/>
                  <a:gd name="connsiteX34" fmla="*/ 163601 w 470939"/>
                  <a:gd name="connsiteY34" fmla="*/ 88310 h 423966"/>
                  <a:gd name="connsiteX35" fmla="*/ 146288 w 470939"/>
                  <a:gd name="connsiteY35" fmla="*/ 72607 h 423966"/>
                  <a:gd name="connsiteX36" fmla="*/ 122264 w 470939"/>
                  <a:gd name="connsiteY36" fmla="*/ 66031 h 423966"/>
                  <a:gd name="connsiteX37" fmla="*/ 114615 w 470939"/>
                  <a:gd name="connsiteY37" fmla="*/ 43752 h 423966"/>
                  <a:gd name="connsiteX38" fmla="*/ 109246 w 470939"/>
                  <a:gd name="connsiteY38" fmla="*/ 45094 h 423966"/>
                  <a:gd name="connsiteX39" fmla="*/ 92067 w 470939"/>
                  <a:gd name="connsiteY39" fmla="*/ 26842 h 423966"/>
                  <a:gd name="connsiteX40" fmla="*/ 100657 w 470939"/>
                  <a:gd name="connsiteY40" fmla="*/ 11005 h 423966"/>
                  <a:gd name="connsiteX41" fmla="*/ 94886 w 470939"/>
                  <a:gd name="connsiteY41" fmla="*/ 3624 h 423966"/>
                  <a:gd name="connsiteX42" fmla="*/ 87236 w 470939"/>
                  <a:gd name="connsiteY42" fmla="*/ 5503 h 423966"/>
                  <a:gd name="connsiteX43" fmla="*/ 57978 w 470939"/>
                  <a:gd name="connsiteY43" fmla="*/ 29123 h 423966"/>
                  <a:gd name="connsiteX44" fmla="*/ 48047 w 470939"/>
                  <a:gd name="connsiteY44" fmla="*/ 30063 h 423966"/>
                  <a:gd name="connsiteX45" fmla="*/ 47644 w 470939"/>
                  <a:gd name="connsiteY45" fmla="*/ 30063 h 423966"/>
                  <a:gd name="connsiteX46" fmla="*/ 30197 w 470939"/>
                  <a:gd name="connsiteY46" fmla="*/ 25768 h 423966"/>
                  <a:gd name="connsiteX47" fmla="*/ 16910 w 470939"/>
                  <a:gd name="connsiteY47" fmla="*/ 9931 h 423966"/>
                  <a:gd name="connsiteX48" fmla="*/ 13689 w 470939"/>
                  <a:gd name="connsiteY48" fmla="*/ 0 h 423966"/>
                  <a:gd name="connsiteX49" fmla="*/ 0 w 470939"/>
                  <a:gd name="connsiteY49" fmla="*/ 7381 h 423966"/>
                  <a:gd name="connsiteX50" fmla="*/ 7516 w 470939"/>
                  <a:gd name="connsiteY50" fmla="*/ 42947 h 423966"/>
                  <a:gd name="connsiteX51" fmla="*/ 2953 w 470939"/>
                  <a:gd name="connsiteY51" fmla="*/ 52207 h 423966"/>
                  <a:gd name="connsiteX52" fmla="*/ 15971 w 470939"/>
                  <a:gd name="connsiteY52" fmla="*/ 76365 h 423966"/>
                  <a:gd name="connsiteX53" fmla="*/ 31807 w 470939"/>
                  <a:gd name="connsiteY53" fmla="*/ 112467 h 423966"/>
                  <a:gd name="connsiteX54" fmla="*/ 48315 w 470939"/>
                  <a:gd name="connsiteY54" fmla="*/ 121862 h 423966"/>
                  <a:gd name="connsiteX55" fmla="*/ 50463 w 470939"/>
                  <a:gd name="connsiteY55" fmla="*/ 141456 h 423966"/>
                  <a:gd name="connsiteX56" fmla="*/ 37579 w 470939"/>
                  <a:gd name="connsiteY56" fmla="*/ 152059 h 423966"/>
                  <a:gd name="connsiteX57" fmla="*/ 32210 w 470939"/>
                  <a:gd name="connsiteY57" fmla="*/ 173935 h 423966"/>
                  <a:gd name="connsiteX58" fmla="*/ 48718 w 470939"/>
                  <a:gd name="connsiteY58" fmla="*/ 200911 h 423966"/>
                  <a:gd name="connsiteX59" fmla="*/ 79049 w 470939"/>
                  <a:gd name="connsiteY59" fmla="*/ 217016 h 423966"/>
                  <a:gd name="connsiteX60" fmla="*/ 79318 w 470939"/>
                  <a:gd name="connsiteY60" fmla="*/ 217419 h 423966"/>
                  <a:gd name="connsiteX61" fmla="*/ 92470 w 470939"/>
                  <a:gd name="connsiteY61" fmla="*/ 240100 h 423966"/>
                  <a:gd name="connsiteX62" fmla="*/ 88712 w 470939"/>
                  <a:gd name="connsiteY62" fmla="*/ 259426 h 423966"/>
                  <a:gd name="connsiteX63" fmla="*/ 96094 w 470939"/>
                  <a:gd name="connsiteY63" fmla="*/ 259426 h 423966"/>
                  <a:gd name="connsiteX64" fmla="*/ 96362 w 470939"/>
                  <a:gd name="connsiteY64" fmla="*/ 275934 h 423966"/>
                  <a:gd name="connsiteX65" fmla="*/ 108038 w 470939"/>
                  <a:gd name="connsiteY65" fmla="*/ 288684 h 423966"/>
                  <a:gd name="connsiteX66" fmla="*/ 117030 w 470939"/>
                  <a:gd name="connsiteY66" fmla="*/ 277947 h 423966"/>
                  <a:gd name="connsiteX67" fmla="*/ 133404 w 470939"/>
                  <a:gd name="connsiteY67" fmla="*/ 287744 h 423966"/>
                  <a:gd name="connsiteX68" fmla="*/ 147496 w 470939"/>
                  <a:gd name="connsiteY68" fmla="*/ 282913 h 423966"/>
                  <a:gd name="connsiteX69" fmla="*/ 166419 w 470939"/>
                  <a:gd name="connsiteY69" fmla="*/ 322102 h 423966"/>
                  <a:gd name="connsiteX70" fmla="*/ 182524 w 470939"/>
                  <a:gd name="connsiteY70" fmla="*/ 347870 h 423966"/>
                  <a:gd name="connsiteX71" fmla="*/ 206279 w 470939"/>
                  <a:gd name="connsiteY71" fmla="*/ 356057 h 423966"/>
                  <a:gd name="connsiteX72" fmla="*/ 230974 w 470939"/>
                  <a:gd name="connsiteY72" fmla="*/ 376993 h 423966"/>
                  <a:gd name="connsiteX73" fmla="*/ 260097 w 470939"/>
                  <a:gd name="connsiteY73" fmla="*/ 385717 h 423966"/>
                  <a:gd name="connsiteX74" fmla="*/ 284255 w 470939"/>
                  <a:gd name="connsiteY74" fmla="*/ 372833 h 423966"/>
                  <a:gd name="connsiteX75" fmla="*/ 304386 w 470939"/>
                  <a:gd name="connsiteY75" fmla="*/ 367464 h 423966"/>
                  <a:gd name="connsiteX76" fmla="*/ 317673 w 470939"/>
                  <a:gd name="connsiteY76" fmla="*/ 373101 h 42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70939" h="423966">
                    <a:moveTo>
                      <a:pt x="328141" y="406385"/>
                    </a:moveTo>
                    <a:lnTo>
                      <a:pt x="354849" y="409875"/>
                    </a:lnTo>
                    <a:lnTo>
                      <a:pt x="381959" y="416182"/>
                    </a:lnTo>
                    <a:lnTo>
                      <a:pt x="426651" y="423966"/>
                    </a:lnTo>
                    <a:lnTo>
                      <a:pt x="435777" y="392964"/>
                    </a:lnTo>
                    <a:lnTo>
                      <a:pt x="470940" y="379006"/>
                    </a:lnTo>
                    <a:lnTo>
                      <a:pt x="469329" y="368941"/>
                    </a:lnTo>
                    <a:lnTo>
                      <a:pt x="457250" y="364378"/>
                    </a:lnTo>
                    <a:lnTo>
                      <a:pt x="456579" y="339817"/>
                    </a:lnTo>
                    <a:lnTo>
                      <a:pt x="433495" y="327604"/>
                    </a:lnTo>
                    <a:lnTo>
                      <a:pt x="423161" y="310157"/>
                    </a:lnTo>
                    <a:lnTo>
                      <a:pt x="410143" y="294321"/>
                    </a:lnTo>
                    <a:lnTo>
                      <a:pt x="433093" y="267881"/>
                    </a:lnTo>
                    <a:lnTo>
                      <a:pt x="431348" y="251508"/>
                    </a:lnTo>
                    <a:lnTo>
                      <a:pt x="412559" y="246676"/>
                    </a:lnTo>
                    <a:lnTo>
                      <a:pt x="410546" y="226948"/>
                    </a:lnTo>
                    <a:lnTo>
                      <a:pt x="402225" y="203193"/>
                    </a:lnTo>
                    <a:lnTo>
                      <a:pt x="412022" y="188161"/>
                    </a:lnTo>
                    <a:lnTo>
                      <a:pt x="401822" y="184001"/>
                    </a:lnTo>
                    <a:lnTo>
                      <a:pt x="409069" y="160782"/>
                    </a:lnTo>
                    <a:lnTo>
                      <a:pt x="419001" y="123607"/>
                    </a:lnTo>
                    <a:lnTo>
                      <a:pt x="416988" y="99986"/>
                    </a:lnTo>
                    <a:lnTo>
                      <a:pt x="399541" y="98912"/>
                    </a:lnTo>
                    <a:lnTo>
                      <a:pt x="371222" y="71533"/>
                    </a:lnTo>
                    <a:lnTo>
                      <a:pt x="351360" y="68044"/>
                    </a:lnTo>
                    <a:lnTo>
                      <a:pt x="324383" y="52341"/>
                    </a:lnTo>
                    <a:lnTo>
                      <a:pt x="307607" y="49657"/>
                    </a:lnTo>
                    <a:lnTo>
                      <a:pt x="296870" y="55428"/>
                    </a:lnTo>
                    <a:lnTo>
                      <a:pt x="280765" y="54489"/>
                    </a:lnTo>
                    <a:lnTo>
                      <a:pt x="263453" y="72070"/>
                    </a:lnTo>
                    <a:lnTo>
                      <a:pt x="242113" y="77975"/>
                    </a:lnTo>
                    <a:lnTo>
                      <a:pt x="239697" y="85223"/>
                    </a:lnTo>
                    <a:lnTo>
                      <a:pt x="199703" y="93678"/>
                    </a:lnTo>
                    <a:lnTo>
                      <a:pt x="199301" y="93678"/>
                    </a:lnTo>
                    <a:lnTo>
                      <a:pt x="163601" y="88310"/>
                    </a:lnTo>
                    <a:lnTo>
                      <a:pt x="146288" y="72607"/>
                    </a:lnTo>
                    <a:lnTo>
                      <a:pt x="122264" y="66031"/>
                    </a:lnTo>
                    <a:lnTo>
                      <a:pt x="114615" y="43752"/>
                    </a:lnTo>
                    <a:lnTo>
                      <a:pt x="109246" y="45094"/>
                    </a:lnTo>
                    <a:lnTo>
                      <a:pt x="92067" y="26842"/>
                    </a:lnTo>
                    <a:lnTo>
                      <a:pt x="100657" y="11005"/>
                    </a:lnTo>
                    <a:lnTo>
                      <a:pt x="94886" y="3624"/>
                    </a:lnTo>
                    <a:lnTo>
                      <a:pt x="87236" y="5503"/>
                    </a:lnTo>
                    <a:lnTo>
                      <a:pt x="57978" y="29123"/>
                    </a:lnTo>
                    <a:lnTo>
                      <a:pt x="48047" y="30063"/>
                    </a:lnTo>
                    <a:lnTo>
                      <a:pt x="47644" y="30063"/>
                    </a:lnTo>
                    <a:lnTo>
                      <a:pt x="30197" y="25768"/>
                    </a:lnTo>
                    <a:lnTo>
                      <a:pt x="16910" y="9931"/>
                    </a:lnTo>
                    <a:lnTo>
                      <a:pt x="13689" y="0"/>
                    </a:lnTo>
                    <a:lnTo>
                      <a:pt x="0" y="7381"/>
                    </a:lnTo>
                    <a:lnTo>
                      <a:pt x="7516" y="42947"/>
                    </a:lnTo>
                    <a:lnTo>
                      <a:pt x="2953" y="52207"/>
                    </a:lnTo>
                    <a:lnTo>
                      <a:pt x="15971" y="76365"/>
                    </a:lnTo>
                    <a:lnTo>
                      <a:pt x="31807" y="112467"/>
                    </a:lnTo>
                    <a:lnTo>
                      <a:pt x="48315" y="121862"/>
                    </a:lnTo>
                    <a:lnTo>
                      <a:pt x="50463" y="141456"/>
                    </a:lnTo>
                    <a:lnTo>
                      <a:pt x="37579" y="152059"/>
                    </a:lnTo>
                    <a:lnTo>
                      <a:pt x="32210" y="173935"/>
                    </a:lnTo>
                    <a:lnTo>
                      <a:pt x="48718" y="200911"/>
                    </a:lnTo>
                    <a:lnTo>
                      <a:pt x="79049" y="217016"/>
                    </a:lnTo>
                    <a:lnTo>
                      <a:pt x="79318" y="217419"/>
                    </a:lnTo>
                    <a:lnTo>
                      <a:pt x="92470" y="240100"/>
                    </a:lnTo>
                    <a:lnTo>
                      <a:pt x="88712" y="259426"/>
                    </a:lnTo>
                    <a:lnTo>
                      <a:pt x="96094" y="259426"/>
                    </a:lnTo>
                    <a:lnTo>
                      <a:pt x="96362" y="275934"/>
                    </a:lnTo>
                    <a:lnTo>
                      <a:pt x="108038" y="288684"/>
                    </a:lnTo>
                    <a:lnTo>
                      <a:pt x="117030" y="277947"/>
                    </a:lnTo>
                    <a:lnTo>
                      <a:pt x="133404" y="287744"/>
                    </a:lnTo>
                    <a:lnTo>
                      <a:pt x="147496" y="282913"/>
                    </a:lnTo>
                    <a:lnTo>
                      <a:pt x="166419" y="322102"/>
                    </a:lnTo>
                    <a:lnTo>
                      <a:pt x="182524" y="347870"/>
                    </a:lnTo>
                    <a:lnTo>
                      <a:pt x="206279" y="356057"/>
                    </a:lnTo>
                    <a:lnTo>
                      <a:pt x="230974" y="376993"/>
                    </a:lnTo>
                    <a:lnTo>
                      <a:pt x="260097" y="385717"/>
                    </a:lnTo>
                    <a:lnTo>
                      <a:pt x="284255" y="372833"/>
                    </a:lnTo>
                    <a:lnTo>
                      <a:pt x="304386" y="367464"/>
                    </a:lnTo>
                    <a:lnTo>
                      <a:pt x="317673" y="37310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6" name="Graphique 3">
              <a:extLst>
                <a:ext uri="{FF2B5EF4-FFF2-40B4-BE49-F238E27FC236}">
                  <a16:creationId xmlns:a16="http://schemas.microsoft.com/office/drawing/2014/main" id="{1F8A260F-5EB9-42ED-8447-C6A0D972D709}"/>
                </a:ext>
              </a:extLst>
            </p:cNvPr>
            <p:cNvGrpSpPr/>
            <p:nvPr/>
          </p:nvGrpSpPr>
          <p:grpSpPr>
            <a:xfrm>
              <a:off x="5329607" y="2675461"/>
              <a:ext cx="270028" cy="181584"/>
              <a:chOff x="5329607" y="2675461"/>
              <a:chExt cx="270028" cy="181584"/>
            </a:xfrm>
            <a:solidFill>
              <a:srgbClr val="CECECE"/>
            </a:solidFill>
          </p:grpSpPr>
          <p:sp>
            <p:nvSpPr>
              <p:cNvPr id="691" name="Forme libre : forme 690">
                <a:extLst>
                  <a:ext uri="{FF2B5EF4-FFF2-40B4-BE49-F238E27FC236}">
                    <a16:creationId xmlns:a16="http://schemas.microsoft.com/office/drawing/2014/main" id="{51A83259-FDE0-4822-AF06-83AF3F548DA3}"/>
                  </a:ext>
                </a:extLst>
              </p:cNvPr>
              <p:cNvSpPr/>
              <p:nvPr/>
            </p:nvSpPr>
            <p:spPr>
              <a:xfrm>
                <a:off x="5329607" y="2675461"/>
                <a:ext cx="270028" cy="181584"/>
              </a:xfrm>
              <a:custGeom>
                <a:avLst/>
                <a:gdLst>
                  <a:gd name="connsiteX0" fmla="*/ 143067 w 270028"/>
                  <a:gd name="connsiteY0" fmla="*/ 181585 h 181584"/>
                  <a:gd name="connsiteX1" fmla="*/ 142396 w 270028"/>
                  <a:gd name="connsiteY1" fmla="*/ 181317 h 181584"/>
                  <a:gd name="connsiteX2" fmla="*/ 109783 w 270028"/>
                  <a:gd name="connsiteY2" fmla="*/ 173130 h 181584"/>
                  <a:gd name="connsiteX3" fmla="*/ 37578 w 270028"/>
                  <a:gd name="connsiteY3" fmla="*/ 154609 h 181584"/>
                  <a:gd name="connsiteX4" fmla="*/ 62541 w 270028"/>
                  <a:gd name="connsiteY4" fmla="*/ 128975 h 181584"/>
                  <a:gd name="connsiteX5" fmla="*/ 6576 w 270028"/>
                  <a:gd name="connsiteY5" fmla="*/ 99583 h 181584"/>
                  <a:gd name="connsiteX6" fmla="*/ 53549 w 270028"/>
                  <a:gd name="connsiteY6" fmla="*/ 87504 h 181584"/>
                  <a:gd name="connsiteX7" fmla="*/ 52744 w 270028"/>
                  <a:gd name="connsiteY7" fmla="*/ 73144 h 181584"/>
                  <a:gd name="connsiteX8" fmla="*/ 0 w 270028"/>
                  <a:gd name="connsiteY8" fmla="*/ 59052 h 181584"/>
                  <a:gd name="connsiteX9" fmla="*/ 17984 w 270028"/>
                  <a:gd name="connsiteY9" fmla="*/ 16642 h 181584"/>
                  <a:gd name="connsiteX10" fmla="*/ 57441 w 270028"/>
                  <a:gd name="connsiteY10" fmla="*/ 7113 h 181584"/>
                  <a:gd name="connsiteX11" fmla="*/ 95557 w 270028"/>
                  <a:gd name="connsiteY11" fmla="*/ 47778 h 181584"/>
                  <a:gd name="connsiteX12" fmla="*/ 132733 w 270028"/>
                  <a:gd name="connsiteY12" fmla="*/ 15031 h 181584"/>
                  <a:gd name="connsiteX13" fmla="*/ 164004 w 270028"/>
                  <a:gd name="connsiteY13" fmla="*/ 32344 h 181584"/>
                  <a:gd name="connsiteX14" fmla="*/ 203864 w 270028"/>
                  <a:gd name="connsiteY14" fmla="*/ 0 h 181584"/>
                  <a:gd name="connsiteX15" fmla="*/ 247750 w 270028"/>
                  <a:gd name="connsiteY15" fmla="*/ 4697 h 181584"/>
                  <a:gd name="connsiteX16" fmla="*/ 241845 w 270028"/>
                  <a:gd name="connsiteY16" fmla="*/ 45497 h 181584"/>
                  <a:gd name="connsiteX17" fmla="*/ 270029 w 270028"/>
                  <a:gd name="connsiteY17" fmla="*/ 86565 h 181584"/>
                  <a:gd name="connsiteX18" fmla="*/ 236476 w 270028"/>
                  <a:gd name="connsiteY18" fmla="*/ 132330 h 181584"/>
                  <a:gd name="connsiteX19" fmla="*/ 165211 w 270028"/>
                  <a:gd name="connsiteY19" fmla="*/ 170982 h 18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28" h="181584">
                    <a:moveTo>
                      <a:pt x="143067" y="181585"/>
                    </a:moveTo>
                    <a:lnTo>
                      <a:pt x="142396" y="181317"/>
                    </a:lnTo>
                    <a:lnTo>
                      <a:pt x="109783" y="173130"/>
                    </a:lnTo>
                    <a:lnTo>
                      <a:pt x="37578" y="154609"/>
                    </a:lnTo>
                    <a:lnTo>
                      <a:pt x="62541" y="128975"/>
                    </a:lnTo>
                    <a:lnTo>
                      <a:pt x="6576" y="99583"/>
                    </a:lnTo>
                    <a:lnTo>
                      <a:pt x="53549" y="87504"/>
                    </a:lnTo>
                    <a:lnTo>
                      <a:pt x="52744" y="73144"/>
                    </a:lnTo>
                    <a:lnTo>
                      <a:pt x="0" y="59052"/>
                    </a:lnTo>
                    <a:lnTo>
                      <a:pt x="17984" y="16642"/>
                    </a:lnTo>
                    <a:lnTo>
                      <a:pt x="57441" y="7113"/>
                    </a:lnTo>
                    <a:lnTo>
                      <a:pt x="95557" y="47778"/>
                    </a:lnTo>
                    <a:lnTo>
                      <a:pt x="132733" y="15031"/>
                    </a:lnTo>
                    <a:lnTo>
                      <a:pt x="164004" y="32344"/>
                    </a:lnTo>
                    <a:lnTo>
                      <a:pt x="203864" y="0"/>
                    </a:lnTo>
                    <a:lnTo>
                      <a:pt x="247750" y="4697"/>
                    </a:lnTo>
                    <a:lnTo>
                      <a:pt x="241845" y="45497"/>
                    </a:lnTo>
                    <a:lnTo>
                      <a:pt x="270029" y="86565"/>
                    </a:lnTo>
                    <a:lnTo>
                      <a:pt x="236476" y="132330"/>
                    </a:lnTo>
                    <a:lnTo>
                      <a:pt x="165211" y="17098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92" name="Forme libre : forme 691">
                <a:extLst>
                  <a:ext uri="{FF2B5EF4-FFF2-40B4-BE49-F238E27FC236}">
                    <a16:creationId xmlns:a16="http://schemas.microsoft.com/office/drawing/2014/main" id="{38CD2D3C-9607-41CE-B826-1AB68F731ECF}"/>
                  </a:ext>
                </a:extLst>
              </p:cNvPr>
              <p:cNvSpPr/>
              <p:nvPr/>
            </p:nvSpPr>
            <p:spPr>
              <a:xfrm>
                <a:off x="5334841" y="2679353"/>
                <a:ext cx="260231" cy="173532"/>
              </a:xfrm>
              <a:custGeom>
                <a:avLst/>
                <a:gdLst>
                  <a:gd name="connsiteX0" fmla="*/ 39726 w 260231"/>
                  <a:gd name="connsiteY0" fmla="*/ 148569 h 173532"/>
                  <a:gd name="connsiteX1" fmla="*/ 137430 w 260231"/>
                  <a:gd name="connsiteY1" fmla="*/ 173532 h 173532"/>
                  <a:gd name="connsiteX2" fmla="*/ 158233 w 260231"/>
                  <a:gd name="connsiteY2" fmla="*/ 163735 h 173532"/>
                  <a:gd name="connsiteX3" fmla="*/ 229095 w 260231"/>
                  <a:gd name="connsiteY3" fmla="*/ 125351 h 173532"/>
                  <a:gd name="connsiteX4" fmla="*/ 260232 w 260231"/>
                  <a:gd name="connsiteY4" fmla="*/ 82539 h 173532"/>
                  <a:gd name="connsiteX5" fmla="*/ 232585 w 260231"/>
                  <a:gd name="connsiteY5" fmla="*/ 42544 h 173532"/>
                  <a:gd name="connsiteX6" fmla="*/ 232719 w 260231"/>
                  <a:gd name="connsiteY6" fmla="*/ 41739 h 173532"/>
                  <a:gd name="connsiteX7" fmla="*/ 238087 w 260231"/>
                  <a:gd name="connsiteY7" fmla="*/ 4160 h 173532"/>
                  <a:gd name="connsiteX8" fmla="*/ 199838 w 260231"/>
                  <a:gd name="connsiteY8" fmla="*/ 0 h 173532"/>
                  <a:gd name="connsiteX9" fmla="*/ 159172 w 260231"/>
                  <a:gd name="connsiteY9" fmla="*/ 33150 h 173532"/>
                  <a:gd name="connsiteX10" fmla="*/ 128036 w 260231"/>
                  <a:gd name="connsiteY10" fmla="*/ 15837 h 173532"/>
                  <a:gd name="connsiteX11" fmla="*/ 90054 w 260231"/>
                  <a:gd name="connsiteY11" fmla="*/ 49255 h 173532"/>
                  <a:gd name="connsiteX12" fmla="*/ 51000 w 260231"/>
                  <a:gd name="connsiteY12" fmla="*/ 7381 h 173532"/>
                  <a:gd name="connsiteX13" fmla="*/ 15568 w 260231"/>
                  <a:gd name="connsiteY13" fmla="*/ 15971 h 173532"/>
                  <a:gd name="connsiteX14" fmla="*/ 0 w 260231"/>
                  <a:gd name="connsiteY14" fmla="*/ 52610 h 173532"/>
                  <a:gd name="connsiteX15" fmla="*/ 51134 w 260231"/>
                  <a:gd name="connsiteY15" fmla="*/ 66165 h 173532"/>
                  <a:gd name="connsiteX16" fmla="*/ 52341 w 260231"/>
                  <a:gd name="connsiteY16" fmla="*/ 86565 h 173532"/>
                  <a:gd name="connsiteX17" fmla="*/ 11945 w 260231"/>
                  <a:gd name="connsiteY17" fmla="*/ 97033 h 173532"/>
                  <a:gd name="connsiteX18" fmla="*/ 63615 w 260231"/>
                  <a:gd name="connsiteY18" fmla="*/ 124143 h 17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231" h="173532">
                    <a:moveTo>
                      <a:pt x="39726" y="148569"/>
                    </a:moveTo>
                    <a:lnTo>
                      <a:pt x="137430" y="173532"/>
                    </a:lnTo>
                    <a:lnTo>
                      <a:pt x="158233" y="163735"/>
                    </a:lnTo>
                    <a:lnTo>
                      <a:pt x="229095" y="125351"/>
                    </a:lnTo>
                    <a:lnTo>
                      <a:pt x="260232" y="82539"/>
                    </a:lnTo>
                    <a:lnTo>
                      <a:pt x="232585" y="42544"/>
                    </a:lnTo>
                    <a:lnTo>
                      <a:pt x="232719" y="41739"/>
                    </a:lnTo>
                    <a:lnTo>
                      <a:pt x="238087" y="4160"/>
                    </a:lnTo>
                    <a:lnTo>
                      <a:pt x="199838" y="0"/>
                    </a:lnTo>
                    <a:lnTo>
                      <a:pt x="159172" y="33150"/>
                    </a:lnTo>
                    <a:lnTo>
                      <a:pt x="128036" y="15837"/>
                    </a:lnTo>
                    <a:lnTo>
                      <a:pt x="90054" y="49255"/>
                    </a:lnTo>
                    <a:lnTo>
                      <a:pt x="51000" y="7381"/>
                    </a:lnTo>
                    <a:lnTo>
                      <a:pt x="15568" y="15971"/>
                    </a:lnTo>
                    <a:lnTo>
                      <a:pt x="0" y="52610"/>
                    </a:lnTo>
                    <a:lnTo>
                      <a:pt x="51134" y="66165"/>
                    </a:lnTo>
                    <a:lnTo>
                      <a:pt x="52341" y="86565"/>
                    </a:lnTo>
                    <a:lnTo>
                      <a:pt x="11945" y="97033"/>
                    </a:lnTo>
                    <a:lnTo>
                      <a:pt x="63615" y="12414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7" name="Graphique 3">
              <a:extLst>
                <a:ext uri="{FF2B5EF4-FFF2-40B4-BE49-F238E27FC236}">
                  <a16:creationId xmlns:a16="http://schemas.microsoft.com/office/drawing/2014/main" id="{CD629090-D40D-494A-A3B4-D8424C42AD4E}"/>
                </a:ext>
              </a:extLst>
            </p:cNvPr>
            <p:cNvGrpSpPr/>
            <p:nvPr/>
          </p:nvGrpSpPr>
          <p:grpSpPr>
            <a:xfrm>
              <a:off x="6099162" y="3576406"/>
              <a:ext cx="294320" cy="353506"/>
              <a:chOff x="6099162" y="3576406"/>
              <a:chExt cx="294320" cy="353506"/>
            </a:xfrm>
            <a:solidFill>
              <a:srgbClr val="CECECE"/>
            </a:solidFill>
          </p:grpSpPr>
          <p:sp>
            <p:nvSpPr>
              <p:cNvPr id="685" name="Forme libre : forme 684">
                <a:extLst>
                  <a:ext uri="{FF2B5EF4-FFF2-40B4-BE49-F238E27FC236}">
                    <a16:creationId xmlns:a16="http://schemas.microsoft.com/office/drawing/2014/main" id="{DF03468E-52B7-4366-B914-4C8C1F5CD3EC}"/>
                  </a:ext>
                </a:extLst>
              </p:cNvPr>
              <p:cNvSpPr/>
              <p:nvPr/>
            </p:nvSpPr>
            <p:spPr>
              <a:xfrm>
                <a:off x="6239545" y="3874753"/>
                <a:ext cx="81465" cy="55159"/>
              </a:xfrm>
              <a:custGeom>
                <a:avLst/>
                <a:gdLst>
                  <a:gd name="connsiteX0" fmla="*/ 69252 w 81465"/>
                  <a:gd name="connsiteY0" fmla="*/ 55160 h 55159"/>
                  <a:gd name="connsiteX1" fmla="*/ 48584 w 81465"/>
                  <a:gd name="connsiteY1" fmla="*/ 42544 h 55159"/>
                  <a:gd name="connsiteX2" fmla="*/ 36102 w 81465"/>
                  <a:gd name="connsiteY2" fmla="*/ 39189 h 55159"/>
                  <a:gd name="connsiteX3" fmla="*/ 0 w 81465"/>
                  <a:gd name="connsiteY3" fmla="*/ 22681 h 55159"/>
                  <a:gd name="connsiteX4" fmla="*/ 4026 w 81465"/>
                  <a:gd name="connsiteY4" fmla="*/ 3355 h 55159"/>
                  <a:gd name="connsiteX5" fmla="*/ 34760 w 81465"/>
                  <a:gd name="connsiteY5" fmla="*/ 6442 h 55159"/>
                  <a:gd name="connsiteX6" fmla="*/ 81465 w 81465"/>
                  <a:gd name="connsiteY6" fmla="*/ 0 h 55159"/>
                  <a:gd name="connsiteX7" fmla="*/ 71668 w 81465"/>
                  <a:gd name="connsiteY7" fmla="*/ 26842 h 55159"/>
                  <a:gd name="connsiteX8" fmla="*/ 75425 w 81465"/>
                  <a:gd name="connsiteY8" fmla="*/ 36371 h 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65" h="55159">
                    <a:moveTo>
                      <a:pt x="69252" y="55160"/>
                    </a:moveTo>
                    <a:lnTo>
                      <a:pt x="48584" y="42544"/>
                    </a:lnTo>
                    <a:lnTo>
                      <a:pt x="36102" y="39189"/>
                    </a:lnTo>
                    <a:lnTo>
                      <a:pt x="0" y="22681"/>
                    </a:lnTo>
                    <a:lnTo>
                      <a:pt x="4026" y="3355"/>
                    </a:lnTo>
                    <a:lnTo>
                      <a:pt x="34760" y="6442"/>
                    </a:lnTo>
                    <a:lnTo>
                      <a:pt x="81465" y="0"/>
                    </a:lnTo>
                    <a:lnTo>
                      <a:pt x="71668" y="26842"/>
                    </a:lnTo>
                    <a:lnTo>
                      <a:pt x="75425" y="3637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86" name="Forme libre : forme 685">
                <a:extLst>
                  <a:ext uri="{FF2B5EF4-FFF2-40B4-BE49-F238E27FC236}">
                    <a16:creationId xmlns:a16="http://schemas.microsoft.com/office/drawing/2014/main" id="{1BBFE4E4-5765-4CA0-8798-1330CF0A1F80}"/>
                  </a:ext>
                </a:extLst>
              </p:cNvPr>
              <p:cNvSpPr/>
              <p:nvPr/>
            </p:nvSpPr>
            <p:spPr>
              <a:xfrm>
                <a:off x="6243840" y="3879450"/>
                <a:ext cx="71399" cy="44691"/>
              </a:xfrm>
              <a:custGeom>
                <a:avLst/>
                <a:gdLst>
                  <a:gd name="connsiteX0" fmla="*/ 0 w 71399"/>
                  <a:gd name="connsiteY0" fmla="*/ 15703 h 44691"/>
                  <a:gd name="connsiteX1" fmla="*/ 33150 w 71399"/>
                  <a:gd name="connsiteY1" fmla="*/ 30868 h 44691"/>
                  <a:gd name="connsiteX2" fmla="*/ 46034 w 71399"/>
                  <a:gd name="connsiteY2" fmla="*/ 34358 h 44691"/>
                  <a:gd name="connsiteX3" fmla="*/ 62810 w 71399"/>
                  <a:gd name="connsiteY3" fmla="*/ 44692 h 44691"/>
                  <a:gd name="connsiteX4" fmla="*/ 67105 w 71399"/>
                  <a:gd name="connsiteY4" fmla="*/ 31808 h 44691"/>
                  <a:gd name="connsiteX5" fmla="*/ 63347 w 71399"/>
                  <a:gd name="connsiteY5" fmla="*/ 22145 h 44691"/>
                  <a:gd name="connsiteX6" fmla="*/ 71399 w 71399"/>
                  <a:gd name="connsiteY6" fmla="*/ 0 h 44691"/>
                  <a:gd name="connsiteX7" fmla="*/ 30465 w 71399"/>
                  <a:gd name="connsiteY7" fmla="*/ 5503 h 44691"/>
                  <a:gd name="connsiteX8" fmla="*/ 2818 w 71399"/>
                  <a:gd name="connsiteY8" fmla="*/ 2818 h 4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99" h="44691">
                    <a:moveTo>
                      <a:pt x="0" y="15703"/>
                    </a:moveTo>
                    <a:lnTo>
                      <a:pt x="33150" y="30868"/>
                    </a:lnTo>
                    <a:lnTo>
                      <a:pt x="46034" y="34358"/>
                    </a:lnTo>
                    <a:lnTo>
                      <a:pt x="62810" y="44692"/>
                    </a:lnTo>
                    <a:lnTo>
                      <a:pt x="67105" y="31808"/>
                    </a:lnTo>
                    <a:lnTo>
                      <a:pt x="63347" y="22145"/>
                    </a:lnTo>
                    <a:lnTo>
                      <a:pt x="71399" y="0"/>
                    </a:lnTo>
                    <a:lnTo>
                      <a:pt x="30465" y="5503"/>
                    </a:lnTo>
                    <a:lnTo>
                      <a:pt x="2818" y="2818"/>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87" name="Forme libre : forme 686">
                <a:extLst>
                  <a:ext uri="{FF2B5EF4-FFF2-40B4-BE49-F238E27FC236}">
                    <a16:creationId xmlns:a16="http://schemas.microsoft.com/office/drawing/2014/main" id="{35AE7561-8EF0-446A-A397-559EDC2BB27D}"/>
                  </a:ext>
                </a:extLst>
              </p:cNvPr>
              <p:cNvSpPr/>
              <p:nvPr/>
            </p:nvSpPr>
            <p:spPr>
              <a:xfrm>
                <a:off x="6099162" y="3576406"/>
                <a:ext cx="294320" cy="313378"/>
              </a:xfrm>
              <a:custGeom>
                <a:avLst/>
                <a:gdLst>
                  <a:gd name="connsiteX0" fmla="*/ 221042 w 294320"/>
                  <a:gd name="connsiteY0" fmla="*/ 313378 h 313378"/>
                  <a:gd name="connsiteX1" fmla="*/ 221311 w 294320"/>
                  <a:gd name="connsiteY1" fmla="*/ 300897 h 313378"/>
                  <a:gd name="connsiteX2" fmla="*/ 226679 w 294320"/>
                  <a:gd name="connsiteY2" fmla="*/ 283450 h 313378"/>
                  <a:gd name="connsiteX3" fmla="*/ 231242 w 294320"/>
                  <a:gd name="connsiteY3" fmla="*/ 277679 h 313378"/>
                  <a:gd name="connsiteX4" fmla="*/ 222250 w 294320"/>
                  <a:gd name="connsiteY4" fmla="*/ 260231 h 313378"/>
                  <a:gd name="connsiteX5" fmla="*/ 214868 w 294320"/>
                  <a:gd name="connsiteY5" fmla="*/ 244663 h 313378"/>
                  <a:gd name="connsiteX6" fmla="*/ 204669 w 294320"/>
                  <a:gd name="connsiteY6" fmla="*/ 240771 h 313378"/>
                  <a:gd name="connsiteX7" fmla="*/ 197421 w 294320"/>
                  <a:gd name="connsiteY7" fmla="*/ 226813 h 313378"/>
                  <a:gd name="connsiteX8" fmla="*/ 181719 w 294320"/>
                  <a:gd name="connsiteY8" fmla="*/ 220908 h 313378"/>
                  <a:gd name="connsiteX9" fmla="*/ 171251 w 294320"/>
                  <a:gd name="connsiteY9" fmla="*/ 208024 h 313378"/>
                  <a:gd name="connsiteX10" fmla="*/ 153133 w 294320"/>
                  <a:gd name="connsiteY10" fmla="*/ 205877 h 313378"/>
                  <a:gd name="connsiteX11" fmla="*/ 152730 w 294320"/>
                  <a:gd name="connsiteY11" fmla="*/ 205608 h 313378"/>
                  <a:gd name="connsiteX12" fmla="*/ 133404 w 294320"/>
                  <a:gd name="connsiteY12" fmla="*/ 190711 h 313378"/>
                  <a:gd name="connsiteX13" fmla="*/ 110723 w 294320"/>
                  <a:gd name="connsiteY13" fmla="*/ 168969 h 313378"/>
                  <a:gd name="connsiteX14" fmla="*/ 93275 w 294320"/>
                  <a:gd name="connsiteY14" fmla="*/ 148704 h 313378"/>
                  <a:gd name="connsiteX15" fmla="*/ 85894 w 294320"/>
                  <a:gd name="connsiteY15" fmla="*/ 116225 h 313378"/>
                  <a:gd name="connsiteX16" fmla="*/ 74486 w 294320"/>
                  <a:gd name="connsiteY16" fmla="*/ 112601 h 313378"/>
                  <a:gd name="connsiteX17" fmla="*/ 54891 w 294320"/>
                  <a:gd name="connsiteY17" fmla="*/ 101462 h 313378"/>
                  <a:gd name="connsiteX18" fmla="*/ 44691 w 294320"/>
                  <a:gd name="connsiteY18" fmla="*/ 105622 h 313378"/>
                  <a:gd name="connsiteX19" fmla="*/ 30331 w 294320"/>
                  <a:gd name="connsiteY19" fmla="*/ 121728 h 313378"/>
                  <a:gd name="connsiteX20" fmla="*/ 16507 w 294320"/>
                  <a:gd name="connsiteY20" fmla="*/ 124949 h 313378"/>
                  <a:gd name="connsiteX21" fmla="*/ 19594 w 294320"/>
                  <a:gd name="connsiteY21" fmla="*/ 108844 h 313378"/>
                  <a:gd name="connsiteX22" fmla="*/ 6844 w 294320"/>
                  <a:gd name="connsiteY22" fmla="*/ 104817 h 313378"/>
                  <a:gd name="connsiteX23" fmla="*/ 0 w 294320"/>
                  <a:gd name="connsiteY23" fmla="*/ 75962 h 313378"/>
                  <a:gd name="connsiteX24" fmla="*/ 8321 w 294320"/>
                  <a:gd name="connsiteY24" fmla="*/ 65628 h 313378"/>
                  <a:gd name="connsiteX25" fmla="*/ 1342 w 294320"/>
                  <a:gd name="connsiteY25" fmla="*/ 52878 h 313378"/>
                  <a:gd name="connsiteX26" fmla="*/ 2818 w 294320"/>
                  <a:gd name="connsiteY26" fmla="*/ 39055 h 313378"/>
                  <a:gd name="connsiteX27" fmla="*/ 15568 w 294320"/>
                  <a:gd name="connsiteY27" fmla="*/ 48181 h 313378"/>
                  <a:gd name="connsiteX28" fmla="*/ 26171 w 294320"/>
                  <a:gd name="connsiteY28" fmla="*/ 46705 h 313378"/>
                  <a:gd name="connsiteX29" fmla="*/ 41068 w 294320"/>
                  <a:gd name="connsiteY29" fmla="*/ 33686 h 313378"/>
                  <a:gd name="connsiteX30" fmla="*/ 46034 w 294320"/>
                  <a:gd name="connsiteY30" fmla="*/ 40128 h 313378"/>
                  <a:gd name="connsiteX31" fmla="*/ 55562 w 294320"/>
                  <a:gd name="connsiteY31" fmla="*/ 39189 h 313378"/>
                  <a:gd name="connsiteX32" fmla="*/ 61065 w 294320"/>
                  <a:gd name="connsiteY32" fmla="*/ 24292 h 313378"/>
                  <a:gd name="connsiteX33" fmla="*/ 80391 w 294320"/>
                  <a:gd name="connsiteY33" fmla="*/ 29123 h 313378"/>
                  <a:gd name="connsiteX34" fmla="*/ 89786 w 294320"/>
                  <a:gd name="connsiteY34" fmla="*/ 23889 h 313378"/>
                  <a:gd name="connsiteX35" fmla="*/ 91933 w 294320"/>
                  <a:gd name="connsiteY35" fmla="*/ 7784 h 313378"/>
                  <a:gd name="connsiteX36" fmla="*/ 107367 w 294320"/>
                  <a:gd name="connsiteY36" fmla="*/ 13018 h 313378"/>
                  <a:gd name="connsiteX37" fmla="*/ 110051 w 294320"/>
                  <a:gd name="connsiteY37" fmla="*/ 6979 h 313378"/>
                  <a:gd name="connsiteX38" fmla="*/ 136893 w 294320"/>
                  <a:gd name="connsiteY38" fmla="*/ 0 h 313378"/>
                  <a:gd name="connsiteX39" fmla="*/ 142530 w 294320"/>
                  <a:gd name="connsiteY39" fmla="*/ 13018 h 313378"/>
                  <a:gd name="connsiteX40" fmla="*/ 178632 w 294320"/>
                  <a:gd name="connsiteY40" fmla="*/ 22413 h 313378"/>
                  <a:gd name="connsiteX41" fmla="*/ 175814 w 294320"/>
                  <a:gd name="connsiteY41" fmla="*/ 41202 h 313378"/>
                  <a:gd name="connsiteX42" fmla="*/ 182927 w 294320"/>
                  <a:gd name="connsiteY42" fmla="*/ 59320 h 313378"/>
                  <a:gd name="connsiteX43" fmla="*/ 160380 w 294320"/>
                  <a:gd name="connsiteY43" fmla="*/ 53415 h 313378"/>
                  <a:gd name="connsiteX44" fmla="*/ 141993 w 294320"/>
                  <a:gd name="connsiteY44" fmla="*/ 64957 h 313378"/>
                  <a:gd name="connsiteX45" fmla="*/ 143335 w 294320"/>
                  <a:gd name="connsiteY45" fmla="*/ 81465 h 313378"/>
                  <a:gd name="connsiteX46" fmla="*/ 140383 w 294320"/>
                  <a:gd name="connsiteY46" fmla="*/ 90994 h 313378"/>
                  <a:gd name="connsiteX47" fmla="*/ 148033 w 294320"/>
                  <a:gd name="connsiteY47" fmla="*/ 107501 h 313378"/>
                  <a:gd name="connsiteX48" fmla="*/ 171251 w 294320"/>
                  <a:gd name="connsiteY48" fmla="*/ 124680 h 313378"/>
                  <a:gd name="connsiteX49" fmla="*/ 183732 w 294320"/>
                  <a:gd name="connsiteY49" fmla="*/ 152864 h 313378"/>
                  <a:gd name="connsiteX50" fmla="*/ 210440 w 294320"/>
                  <a:gd name="connsiteY50" fmla="*/ 178901 h 313378"/>
                  <a:gd name="connsiteX51" fmla="*/ 230034 w 294320"/>
                  <a:gd name="connsiteY51" fmla="*/ 178767 h 313378"/>
                  <a:gd name="connsiteX52" fmla="*/ 237684 w 294320"/>
                  <a:gd name="connsiteY52" fmla="*/ 188161 h 313378"/>
                  <a:gd name="connsiteX53" fmla="*/ 231376 w 294320"/>
                  <a:gd name="connsiteY53" fmla="*/ 194066 h 313378"/>
                  <a:gd name="connsiteX54" fmla="*/ 269358 w 294320"/>
                  <a:gd name="connsiteY54" fmla="*/ 214600 h 313378"/>
                  <a:gd name="connsiteX55" fmla="*/ 291368 w 294320"/>
                  <a:gd name="connsiteY55" fmla="*/ 232450 h 313378"/>
                  <a:gd name="connsiteX56" fmla="*/ 294320 w 294320"/>
                  <a:gd name="connsiteY56" fmla="*/ 239161 h 313378"/>
                  <a:gd name="connsiteX57" fmla="*/ 288281 w 294320"/>
                  <a:gd name="connsiteY57" fmla="*/ 254326 h 313378"/>
                  <a:gd name="connsiteX58" fmla="*/ 272847 w 294320"/>
                  <a:gd name="connsiteY58" fmla="*/ 237550 h 313378"/>
                  <a:gd name="connsiteX59" fmla="*/ 253387 w 294320"/>
                  <a:gd name="connsiteY59" fmla="*/ 232719 h 313378"/>
                  <a:gd name="connsiteX60" fmla="*/ 244395 w 294320"/>
                  <a:gd name="connsiteY60" fmla="*/ 250703 h 313378"/>
                  <a:gd name="connsiteX61" fmla="*/ 261976 w 294320"/>
                  <a:gd name="connsiteY61" fmla="*/ 262245 h 313378"/>
                  <a:gd name="connsiteX62" fmla="*/ 258621 w 294320"/>
                  <a:gd name="connsiteY62" fmla="*/ 281436 h 313378"/>
                  <a:gd name="connsiteX63" fmla="*/ 247884 w 294320"/>
                  <a:gd name="connsiteY63" fmla="*/ 283315 h 313378"/>
                  <a:gd name="connsiteX64" fmla="*/ 234732 w 294320"/>
                  <a:gd name="connsiteY64" fmla="*/ 310291 h 31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4320" h="313378">
                    <a:moveTo>
                      <a:pt x="221042" y="313378"/>
                    </a:moveTo>
                    <a:lnTo>
                      <a:pt x="221311" y="300897"/>
                    </a:lnTo>
                    <a:lnTo>
                      <a:pt x="226679" y="283450"/>
                    </a:lnTo>
                    <a:lnTo>
                      <a:pt x="231242" y="277679"/>
                    </a:lnTo>
                    <a:lnTo>
                      <a:pt x="222250" y="260231"/>
                    </a:lnTo>
                    <a:lnTo>
                      <a:pt x="214868" y="244663"/>
                    </a:lnTo>
                    <a:lnTo>
                      <a:pt x="204669" y="240771"/>
                    </a:lnTo>
                    <a:lnTo>
                      <a:pt x="197421" y="226813"/>
                    </a:lnTo>
                    <a:lnTo>
                      <a:pt x="181719" y="220908"/>
                    </a:lnTo>
                    <a:lnTo>
                      <a:pt x="171251" y="208024"/>
                    </a:lnTo>
                    <a:lnTo>
                      <a:pt x="153133" y="205877"/>
                    </a:lnTo>
                    <a:lnTo>
                      <a:pt x="152730" y="205608"/>
                    </a:lnTo>
                    <a:lnTo>
                      <a:pt x="133404" y="190711"/>
                    </a:lnTo>
                    <a:lnTo>
                      <a:pt x="110723" y="168969"/>
                    </a:lnTo>
                    <a:lnTo>
                      <a:pt x="93275" y="148704"/>
                    </a:lnTo>
                    <a:lnTo>
                      <a:pt x="85894" y="116225"/>
                    </a:lnTo>
                    <a:lnTo>
                      <a:pt x="74486" y="112601"/>
                    </a:lnTo>
                    <a:lnTo>
                      <a:pt x="54891" y="101462"/>
                    </a:lnTo>
                    <a:lnTo>
                      <a:pt x="44691" y="105622"/>
                    </a:lnTo>
                    <a:lnTo>
                      <a:pt x="30331" y="121728"/>
                    </a:lnTo>
                    <a:lnTo>
                      <a:pt x="16507" y="124949"/>
                    </a:lnTo>
                    <a:lnTo>
                      <a:pt x="19594" y="108844"/>
                    </a:lnTo>
                    <a:lnTo>
                      <a:pt x="6844" y="104817"/>
                    </a:lnTo>
                    <a:lnTo>
                      <a:pt x="0" y="75962"/>
                    </a:lnTo>
                    <a:lnTo>
                      <a:pt x="8321" y="65628"/>
                    </a:lnTo>
                    <a:lnTo>
                      <a:pt x="1342" y="52878"/>
                    </a:lnTo>
                    <a:lnTo>
                      <a:pt x="2818" y="39055"/>
                    </a:lnTo>
                    <a:lnTo>
                      <a:pt x="15568" y="48181"/>
                    </a:lnTo>
                    <a:lnTo>
                      <a:pt x="26171" y="46705"/>
                    </a:lnTo>
                    <a:lnTo>
                      <a:pt x="41068" y="33686"/>
                    </a:lnTo>
                    <a:lnTo>
                      <a:pt x="46034" y="40128"/>
                    </a:lnTo>
                    <a:lnTo>
                      <a:pt x="55562" y="39189"/>
                    </a:lnTo>
                    <a:lnTo>
                      <a:pt x="61065" y="24292"/>
                    </a:lnTo>
                    <a:lnTo>
                      <a:pt x="80391" y="29123"/>
                    </a:lnTo>
                    <a:lnTo>
                      <a:pt x="89786" y="23889"/>
                    </a:lnTo>
                    <a:lnTo>
                      <a:pt x="91933" y="7784"/>
                    </a:lnTo>
                    <a:lnTo>
                      <a:pt x="107367" y="13018"/>
                    </a:lnTo>
                    <a:lnTo>
                      <a:pt x="110051" y="6979"/>
                    </a:lnTo>
                    <a:lnTo>
                      <a:pt x="136893" y="0"/>
                    </a:lnTo>
                    <a:lnTo>
                      <a:pt x="142530" y="13018"/>
                    </a:lnTo>
                    <a:lnTo>
                      <a:pt x="178632" y="22413"/>
                    </a:lnTo>
                    <a:lnTo>
                      <a:pt x="175814" y="41202"/>
                    </a:lnTo>
                    <a:lnTo>
                      <a:pt x="182927" y="59320"/>
                    </a:lnTo>
                    <a:lnTo>
                      <a:pt x="160380" y="53415"/>
                    </a:lnTo>
                    <a:lnTo>
                      <a:pt x="141993" y="64957"/>
                    </a:lnTo>
                    <a:lnTo>
                      <a:pt x="143335" y="81465"/>
                    </a:lnTo>
                    <a:lnTo>
                      <a:pt x="140383" y="90994"/>
                    </a:lnTo>
                    <a:lnTo>
                      <a:pt x="148033" y="107501"/>
                    </a:lnTo>
                    <a:lnTo>
                      <a:pt x="171251" y="124680"/>
                    </a:lnTo>
                    <a:lnTo>
                      <a:pt x="183732" y="152864"/>
                    </a:lnTo>
                    <a:lnTo>
                      <a:pt x="210440" y="178901"/>
                    </a:lnTo>
                    <a:lnTo>
                      <a:pt x="230034" y="178767"/>
                    </a:lnTo>
                    <a:lnTo>
                      <a:pt x="237684" y="188161"/>
                    </a:lnTo>
                    <a:lnTo>
                      <a:pt x="231376" y="194066"/>
                    </a:lnTo>
                    <a:lnTo>
                      <a:pt x="269358" y="214600"/>
                    </a:lnTo>
                    <a:lnTo>
                      <a:pt x="291368" y="232450"/>
                    </a:lnTo>
                    <a:lnTo>
                      <a:pt x="294320" y="239161"/>
                    </a:lnTo>
                    <a:lnTo>
                      <a:pt x="288281" y="254326"/>
                    </a:lnTo>
                    <a:lnTo>
                      <a:pt x="272847" y="237550"/>
                    </a:lnTo>
                    <a:lnTo>
                      <a:pt x="253387" y="232719"/>
                    </a:lnTo>
                    <a:lnTo>
                      <a:pt x="244395" y="250703"/>
                    </a:lnTo>
                    <a:lnTo>
                      <a:pt x="261976" y="262245"/>
                    </a:lnTo>
                    <a:lnTo>
                      <a:pt x="258621" y="281436"/>
                    </a:lnTo>
                    <a:lnTo>
                      <a:pt x="247884" y="283315"/>
                    </a:lnTo>
                    <a:lnTo>
                      <a:pt x="234732" y="3102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88" name="Forme libre : forme 687">
                <a:extLst>
                  <a:ext uri="{FF2B5EF4-FFF2-40B4-BE49-F238E27FC236}">
                    <a16:creationId xmlns:a16="http://schemas.microsoft.com/office/drawing/2014/main" id="{1B52AE95-2DD2-4A6C-B187-1A0BD5CF9131}"/>
                  </a:ext>
                </a:extLst>
              </p:cNvPr>
              <p:cNvSpPr/>
              <p:nvPr/>
            </p:nvSpPr>
            <p:spPr>
              <a:xfrm>
                <a:off x="6103323" y="3580970"/>
                <a:ext cx="285999" cy="303983"/>
              </a:xfrm>
              <a:custGeom>
                <a:avLst/>
                <a:gdLst>
                  <a:gd name="connsiteX0" fmla="*/ 220908 w 285999"/>
                  <a:gd name="connsiteY0" fmla="*/ 297139 h 303983"/>
                  <a:gd name="connsiteX1" fmla="*/ 220774 w 285999"/>
                  <a:gd name="connsiteY1" fmla="*/ 303984 h 303983"/>
                  <a:gd name="connsiteX2" fmla="*/ 227887 w 285999"/>
                  <a:gd name="connsiteY2" fmla="*/ 302373 h 303983"/>
                  <a:gd name="connsiteX3" fmla="*/ 241174 w 285999"/>
                  <a:gd name="connsiteY3" fmla="*/ 275263 h 303983"/>
                  <a:gd name="connsiteX4" fmla="*/ 251105 w 285999"/>
                  <a:gd name="connsiteY4" fmla="*/ 273518 h 303983"/>
                  <a:gd name="connsiteX5" fmla="*/ 253521 w 285999"/>
                  <a:gd name="connsiteY5" fmla="*/ 259560 h 303983"/>
                  <a:gd name="connsiteX6" fmla="*/ 235269 w 285999"/>
                  <a:gd name="connsiteY6" fmla="*/ 247482 h 303983"/>
                  <a:gd name="connsiteX7" fmla="*/ 247079 w 285999"/>
                  <a:gd name="connsiteY7" fmla="*/ 223727 h 303983"/>
                  <a:gd name="connsiteX8" fmla="*/ 270700 w 285999"/>
                  <a:gd name="connsiteY8" fmla="*/ 229498 h 303983"/>
                  <a:gd name="connsiteX9" fmla="*/ 271102 w 285999"/>
                  <a:gd name="connsiteY9" fmla="*/ 229900 h 303983"/>
                  <a:gd name="connsiteX10" fmla="*/ 282778 w 285999"/>
                  <a:gd name="connsiteY10" fmla="*/ 242650 h 303983"/>
                  <a:gd name="connsiteX11" fmla="*/ 286000 w 285999"/>
                  <a:gd name="connsiteY11" fmla="*/ 234732 h 303983"/>
                  <a:gd name="connsiteX12" fmla="*/ 283852 w 285999"/>
                  <a:gd name="connsiteY12" fmla="*/ 229900 h 303983"/>
                  <a:gd name="connsiteX13" fmla="*/ 263050 w 285999"/>
                  <a:gd name="connsiteY13" fmla="*/ 213258 h 303983"/>
                  <a:gd name="connsiteX14" fmla="*/ 220774 w 285999"/>
                  <a:gd name="connsiteY14" fmla="*/ 190443 h 303983"/>
                  <a:gd name="connsiteX15" fmla="*/ 228290 w 285999"/>
                  <a:gd name="connsiteY15" fmla="*/ 183195 h 303983"/>
                  <a:gd name="connsiteX16" fmla="*/ 223995 w 285999"/>
                  <a:gd name="connsiteY16" fmla="*/ 178096 h 303983"/>
                  <a:gd name="connsiteX17" fmla="*/ 204803 w 285999"/>
                  <a:gd name="connsiteY17" fmla="*/ 178230 h 303983"/>
                  <a:gd name="connsiteX18" fmla="*/ 204132 w 285999"/>
                  <a:gd name="connsiteY18" fmla="*/ 177693 h 303983"/>
                  <a:gd name="connsiteX19" fmla="*/ 176217 w 285999"/>
                  <a:gd name="connsiteY19" fmla="*/ 150180 h 303983"/>
                  <a:gd name="connsiteX20" fmla="*/ 164004 w 285999"/>
                  <a:gd name="connsiteY20" fmla="*/ 122667 h 303983"/>
                  <a:gd name="connsiteX21" fmla="*/ 140651 w 285999"/>
                  <a:gd name="connsiteY21" fmla="*/ 104952 h 303983"/>
                  <a:gd name="connsiteX22" fmla="*/ 132196 w 285999"/>
                  <a:gd name="connsiteY22" fmla="*/ 86699 h 303983"/>
                  <a:gd name="connsiteX23" fmla="*/ 135283 w 285999"/>
                  <a:gd name="connsiteY23" fmla="*/ 76499 h 303983"/>
                  <a:gd name="connsiteX24" fmla="*/ 133806 w 285999"/>
                  <a:gd name="connsiteY24" fmla="*/ 58381 h 303983"/>
                  <a:gd name="connsiteX25" fmla="*/ 155683 w 285999"/>
                  <a:gd name="connsiteY25" fmla="*/ 44826 h 303983"/>
                  <a:gd name="connsiteX26" fmla="*/ 172459 w 285999"/>
                  <a:gd name="connsiteY26" fmla="*/ 49121 h 303983"/>
                  <a:gd name="connsiteX27" fmla="*/ 167761 w 285999"/>
                  <a:gd name="connsiteY27" fmla="*/ 37042 h 303983"/>
                  <a:gd name="connsiteX28" fmla="*/ 170177 w 285999"/>
                  <a:gd name="connsiteY28" fmla="*/ 20668 h 303983"/>
                  <a:gd name="connsiteX29" fmla="*/ 135551 w 285999"/>
                  <a:gd name="connsiteY29" fmla="*/ 11676 h 303983"/>
                  <a:gd name="connsiteX30" fmla="*/ 130586 w 285999"/>
                  <a:gd name="connsiteY30" fmla="*/ 0 h 303983"/>
                  <a:gd name="connsiteX31" fmla="*/ 108575 w 285999"/>
                  <a:gd name="connsiteY31" fmla="*/ 5637 h 303983"/>
                  <a:gd name="connsiteX32" fmla="*/ 105354 w 285999"/>
                  <a:gd name="connsiteY32" fmla="*/ 13287 h 303983"/>
                  <a:gd name="connsiteX33" fmla="*/ 90859 w 285999"/>
                  <a:gd name="connsiteY33" fmla="*/ 8321 h 303983"/>
                  <a:gd name="connsiteX34" fmla="*/ 89115 w 285999"/>
                  <a:gd name="connsiteY34" fmla="*/ 21742 h 303983"/>
                  <a:gd name="connsiteX35" fmla="*/ 76768 w 285999"/>
                  <a:gd name="connsiteY35" fmla="*/ 28587 h 303983"/>
                  <a:gd name="connsiteX36" fmla="*/ 59320 w 285999"/>
                  <a:gd name="connsiteY36" fmla="*/ 24292 h 303983"/>
                  <a:gd name="connsiteX37" fmla="*/ 54221 w 285999"/>
                  <a:gd name="connsiteY37" fmla="*/ 38250 h 303983"/>
                  <a:gd name="connsiteX38" fmla="*/ 40128 w 285999"/>
                  <a:gd name="connsiteY38" fmla="*/ 39592 h 303983"/>
                  <a:gd name="connsiteX39" fmla="*/ 36371 w 285999"/>
                  <a:gd name="connsiteY39" fmla="*/ 34760 h 303983"/>
                  <a:gd name="connsiteX40" fmla="*/ 23621 w 285999"/>
                  <a:gd name="connsiteY40" fmla="*/ 45765 h 303983"/>
                  <a:gd name="connsiteX41" fmla="*/ 23084 w 285999"/>
                  <a:gd name="connsiteY41" fmla="*/ 45765 h 303983"/>
                  <a:gd name="connsiteX42" fmla="*/ 10334 w 285999"/>
                  <a:gd name="connsiteY42" fmla="*/ 47644 h 303983"/>
                  <a:gd name="connsiteX43" fmla="*/ 1745 w 285999"/>
                  <a:gd name="connsiteY43" fmla="*/ 41471 h 303983"/>
                  <a:gd name="connsiteX44" fmla="*/ 1073 w 285999"/>
                  <a:gd name="connsiteY44" fmla="*/ 47510 h 303983"/>
                  <a:gd name="connsiteX45" fmla="*/ 8724 w 285999"/>
                  <a:gd name="connsiteY45" fmla="*/ 61468 h 303983"/>
                  <a:gd name="connsiteX46" fmla="*/ 0 w 285999"/>
                  <a:gd name="connsiteY46" fmla="*/ 72339 h 303983"/>
                  <a:gd name="connsiteX47" fmla="*/ 5905 w 285999"/>
                  <a:gd name="connsiteY47" fmla="*/ 97167 h 303983"/>
                  <a:gd name="connsiteX48" fmla="*/ 19863 w 285999"/>
                  <a:gd name="connsiteY48" fmla="*/ 101731 h 303983"/>
                  <a:gd name="connsiteX49" fmla="*/ 17313 w 285999"/>
                  <a:gd name="connsiteY49" fmla="*/ 115286 h 303983"/>
                  <a:gd name="connsiteX50" fmla="*/ 24157 w 285999"/>
                  <a:gd name="connsiteY50" fmla="*/ 113675 h 303983"/>
                  <a:gd name="connsiteX51" fmla="*/ 38786 w 285999"/>
                  <a:gd name="connsiteY51" fmla="*/ 97704 h 303983"/>
                  <a:gd name="connsiteX52" fmla="*/ 50999 w 285999"/>
                  <a:gd name="connsiteY52" fmla="*/ 92739 h 303983"/>
                  <a:gd name="connsiteX53" fmla="*/ 71936 w 285999"/>
                  <a:gd name="connsiteY53" fmla="*/ 104549 h 303983"/>
                  <a:gd name="connsiteX54" fmla="*/ 84954 w 285999"/>
                  <a:gd name="connsiteY54" fmla="*/ 108709 h 303983"/>
                  <a:gd name="connsiteX55" fmla="*/ 92739 w 285999"/>
                  <a:gd name="connsiteY55" fmla="*/ 142798 h 303983"/>
                  <a:gd name="connsiteX56" fmla="*/ 109246 w 285999"/>
                  <a:gd name="connsiteY56" fmla="*/ 161722 h 303983"/>
                  <a:gd name="connsiteX57" fmla="*/ 131793 w 285999"/>
                  <a:gd name="connsiteY57" fmla="*/ 183330 h 303983"/>
                  <a:gd name="connsiteX58" fmla="*/ 150583 w 285999"/>
                  <a:gd name="connsiteY58" fmla="*/ 197690 h 303983"/>
                  <a:gd name="connsiteX59" fmla="*/ 168969 w 285999"/>
                  <a:gd name="connsiteY59" fmla="*/ 199837 h 303983"/>
                  <a:gd name="connsiteX60" fmla="*/ 179840 w 285999"/>
                  <a:gd name="connsiteY60" fmla="*/ 213124 h 303983"/>
                  <a:gd name="connsiteX61" fmla="*/ 195945 w 285999"/>
                  <a:gd name="connsiteY61" fmla="*/ 219163 h 303983"/>
                  <a:gd name="connsiteX62" fmla="*/ 203327 w 285999"/>
                  <a:gd name="connsiteY62" fmla="*/ 233121 h 303983"/>
                  <a:gd name="connsiteX63" fmla="*/ 213527 w 285999"/>
                  <a:gd name="connsiteY63" fmla="*/ 237147 h 303983"/>
                  <a:gd name="connsiteX64" fmla="*/ 221445 w 285999"/>
                  <a:gd name="connsiteY64" fmla="*/ 254058 h 303983"/>
                  <a:gd name="connsiteX65" fmla="*/ 231645 w 285999"/>
                  <a:gd name="connsiteY65" fmla="*/ 273518 h 303983"/>
                  <a:gd name="connsiteX66" fmla="*/ 225740 w 285999"/>
                  <a:gd name="connsiteY66" fmla="*/ 280900 h 30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85999" h="303983">
                    <a:moveTo>
                      <a:pt x="220908" y="297139"/>
                    </a:moveTo>
                    <a:lnTo>
                      <a:pt x="220774" y="303984"/>
                    </a:lnTo>
                    <a:lnTo>
                      <a:pt x="227887" y="302373"/>
                    </a:lnTo>
                    <a:lnTo>
                      <a:pt x="241174" y="275263"/>
                    </a:lnTo>
                    <a:lnTo>
                      <a:pt x="251105" y="273518"/>
                    </a:lnTo>
                    <a:lnTo>
                      <a:pt x="253521" y="259560"/>
                    </a:lnTo>
                    <a:lnTo>
                      <a:pt x="235269" y="247482"/>
                    </a:lnTo>
                    <a:lnTo>
                      <a:pt x="247079" y="223727"/>
                    </a:lnTo>
                    <a:lnTo>
                      <a:pt x="270700" y="229498"/>
                    </a:lnTo>
                    <a:lnTo>
                      <a:pt x="271102" y="229900"/>
                    </a:lnTo>
                    <a:lnTo>
                      <a:pt x="282778" y="242650"/>
                    </a:lnTo>
                    <a:lnTo>
                      <a:pt x="286000" y="234732"/>
                    </a:lnTo>
                    <a:lnTo>
                      <a:pt x="283852" y="229900"/>
                    </a:lnTo>
                    <a:lnTo>
                      <a:pt x="263050" y="213258"/>
                    </a:lnTo>
                    <a:lnTo>
                      <a:pt x="220774" y="190443"/>
                    </a:lnTo>
                    <a:lnTo>
                      <a:pt x="228290" y="183195"/>
                    </a:lnTo>
                    <a:lnTo>
                      <a:pt x="223995" y="178096"/>
                    </a:lnTo>
                    <a:lnTo>
                      <a:pt x="204803" y="178230"/>
                    </a:lnTo>
                    <a:lnTo>
                      <a:pt x="204132" y="177693"/>
                    </a:lnTo>
                    <a:lnTo>
                      <a:pt x="176217" y="150180"/>
                    </a:lnTo>
                    <a:lnTo>
                      <a:pt x="164004" y="122667"/>
                    </a:lnTo>
                    <a:lnTo>
                      <a:pt x="140651" y="104952"/>
                    </a:lnTo>
                    <a:lnTo>
                      <a:pt x="132196" y="86699"/>
                    </a:lnTo>
                    <a:lnTo>
                      <a:pt x="135283" y="76499"/>
                    </a:lnTo>
                    <a:lnTo>
                      <a:pt x="133806" y="58381"/>
                    </a:lnTo>
                    <a:lnTo>
                      <a:pt x="155683" y="44826"/>
                    </a:lnTo>
                    <a:lnTo>
                      <a:pt x="172459" y="49121"/>
                    </a:lnTo>
                    <a:lnTo>
                      <a:pt x="167761" y="37042"/>
                    </a:lnTo>
                    <a:lnTo>
                      <a:pt x="170177" y="20668"/>
                    </a:lnTo>
                    <a:lnTo>
                      <a:pt x="135551" y="11676"/>
                    </a:lnTo>
                    <a:lnTo>
                      <a:pt x="130586" y="0"/>
                    </a:lnTo>
                    <a:lnTo>
                      <a:pt x="108575" y="5637"/>
                    </a:lnTo>
                    <a:lnTo>
                      <a:pt x="105354" y="13287"/>
                    </a:lnTo>
                    <a:lnTo>
                      <a:pt x="90859" y="8321"/>
                    </a:lnTo>
                    <a:lnTo>
                      <a:pt x="89115" y="21742"/>
                    </a:lnTo>
                    <a:lnTo>
                      <a:pt x="76768" y="28587"/>
                    </a:lnTo>
                    <a:lnTo>
                      <a:pt x="59320" y="24292"/>
                    </a:lnTo>
                    <a:lnTo>
                      <a:pt x="54221" y="38250"/>
                    </a:lnTo>
                    <a:lnTo>
                      <a:pt x="40128" y="39592"/>
                    </a:lnTo>
                    <a:lnTo>
                      <a:pt x="36371" y="34760"/>
                    </a:lnTo>
                    <a:lnTo>
                      <a:pt x="23621" y="45765"/>
                    </a:lnTo>
                    <a:lnTo>
                      <a:pt x="23084" y="45765"/>
                    </a:lnTo>
                    <a:lnTo>
                      <a:pt x="10334" y="47644"/>
                    </a:lnTo>
                    <a:lnTo>
                      <a:pt x="1745" y="41471"/>
                    </a:lnTo>
                    <a:lnTo>
                      <a:pt x="1073" y="47510"/>
                    </a:lnTo>
                    <a:lnTo>
                      <a:pt x="8724" y="61468"/>
                    </a:lnTo>
                    <a:lnTo>
                      <a:pt x="0" y="72339"/>
                    </a:lnTo>
                    <a:lnTo>
                      <a:pt x="5905" y="97167"/>
                    </a:lnTo>
                    <a:lnTo>
                      <a:pt x="19863" y="101731"/>
                    </a:lnTo>
                    <a:lnTo>
                      <a:pt x="17313" y="115286"/>
                    </a:lnTo>
                    <a:lnTo>
                      <a:pt x="24157" y="113675"/>
                    </a:lnTo>
                    <a:lnTo>
                      <a:pt x="38786" y="97704"/>
                    </a:lnTo>
                    <a:lnTo>
                      <a:pt x="50999" y="92739"/>
                    </a:lnTo>
                    <a:lnTo>
                      <a:pt x="71936" y="104549"/>
                    </a:lnTo>
                    <a:lnTo>
                      <a:pt x="84954" y="108709"/>
                    </a:lnTo>
                    <a:lnTo>
                      <a:pt x="92739" y="142798"/>
                    </a:lnTo>
                    <a:lnTo>
                      <a:pt x="109246" y="161722"/>
                    </a:lnTo>
                    <a:lnTo>
                      <a:pt x="131793" y="183330"/>
                    </a:lnTo>
                    <a:lnTo>
                      <a:pt x="150583" y="197690"/>
                    </a:lnTo>
                    <a:lnTo>
                      <a:pt x="168969" y="199837"/>
                    </a:lnTo>
                    <a:lnTo>
                      <a:pt x="179840" y="213124"/>
                    </a:lnTo>
                    <a:lnTo>
                      <a:pt x="195945" y="219163"/>
                    </a:lnTo>
                    <a:lnTo>
                      <a:pt x="203327" y="233121"/>
                    </a:lnTo>
                    <a:lnTo>
                      <a:pt x="213527" y="237147"/>
                    </a:lnTo>
                    <a:lnTo>
                      <a:pt x="221445" y="254058"/>
                    </a:lnTo>
                    <a:lnTo>
                      <a:pt x="231645" y="273518"/>
                    </a:lnTo>
                    <a:lnTo>
                      <a:pt x="225740" y="280900"/>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89" name="Forme libre : forme 688">
                <a:extLst>
                  <a:ext uri="{FF2B5EF4-FFF2-40B4-BE49-F238E27FC236}">
                    <a16:creationId xmlns:a16="http://schemas.microsoft.com/office/drawing/2014/main" id="{7E6B7A95-09CB-44C6-84B5-FD1D035F05B2}"/>
                  </a:ext>
                </a:extLst>
              </p:cNvPr>
              <p:cNvSpPr/>
              <p:nvPr/>
            </p:nvSpPr>
            <p:spPr>
              <a:xfrm>
                <a:off x="6133520" y="3778794"/>
                <a:ext cx="45228" cy="79585"/>
              </a:xfrm>
              <a:custGeom>
                <a:avLst/>
                <a:gdLst>
                  <a:gd name="connsiteX0" fmla="*/ 18655 w 45228"/>
                  <a:gd name="connsiteY0" fmla="*/ 79586 h 79585"/>
                  <a:gd name="connsiteX1" fmla="*/ 7381 w 45228"/>
                  <a:gd name="connsiteY1" fmla="*/ 69386 h 79585"/>
                  <a:gd name="connsiteX2" fmla="*/ 6442 w 45228"/>
                  <a:gd name="connsiteY2" fmla="*/ 30197 h 79585"/>
                  <a:gd name="connsiteX3" fmla="*/ 0 w 45228"/>
                  <a:gd name="connsiteY3" fmla="*/ 9126 h 79585"/>
                  <a:gd name="connsiteX4" fmla="*/ 15702 w 45228"/>
                  <a:gd name="connsiteY4" fmla="*/ 11005 h 79585"/>
                  <a:gd name="connsiteX5" fmla="*/ 28989 w 45228"/>
                  <a:gd name="connsiteY5" fmla="*/ 0 h 79585"/>
                  <a:gd name="connsiteX6" fmla="*/ 45228 w 45228"/>
                  <a:gd name="connsiteY6" fmla="*/ 25366 h 79585"/>
                  <a:gd name="connsiteX7" fmla="*/ 41605 w 45228"/>
                  <a:gd name="connsiteY7" fmla="*/ 70594 h 79585"/>
                  <a:gd name="connsiteX8" fmla="*/ 29392 w 45228"/>
                  <a:gd name="connsiteY8" fmla="*/ 6844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28" h="79585">
                    <a:moveTo>
                      <a:pt x="18655" y="79586"/>
                    </a:moveTo>
                    <a:lnTo>
                      <a:pt x="7381" y="69386"/>
                    </a:lnTo>
                    <a:lnTo>
                      <a:pt x="6442" y="30197"/>
                    </a:lnTo>
                    <a:lnTo>
                      <a:pt x="0" y="9126"/>
                    </a:lnTo>
                    <a:lnTo>
                      <a:pt x="15702" y="11005"/>
                    </a:lnTo>
                    <a:lnTo>
                      <a:pt x="28989" y="0"/>
                    </a:lnTo>
                    <a:lnTo>
                      <a:pt x="45228" y="25366"/>
                    </a:lnTo>
                    <a:lnTo>
                      <a:pt x="41605" y="70594"/>
                    </a:lnTo>
                    <a:lnTo>
                      <a:pt x="29392" y="684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90" name="Forme libre : forme 689">
                <a:extLst>
                  <a:ext uri="{FF2B5EF4-FFF2-40B4-BE49-F238E27FC236}">
                    <a16:creationId xmlns:a16="http://schemas.microsoft.com/office/drawing/2014/main" id="{ED013B38-1208-4DD7-B811-B22824F7BCFC}"/>
                  </a:ext>
                </a:extLst>
              </p:cNvPr>
              <p:cNvSpPr/>
              <p:nvPr/>
            </p:nvSpPr>
            <p:spPr>
              <a:xfrm>
                <a:off x="6138888" y="3784431"/>
                <a:ext cx="35967" cy="68580"/>
              </a:xfrm>
              <a:custGeom>
                <a:avLst/>
                <a:gdLst>
                  <a:gd name="connsiteX0" fmla="*/ 5771 w 35967"/>
                  <a:gd name="connsiteY0" fmla="*/ 62005 h 68580"/>
                  <a:gd name="connsiteX1" fmla="*/ 13153 w 35967"/>
                  <a:gd name="connsiteY1" fmla="*/ 68581 h 68580"/>
                  <a:gd name="connsiteX2" fmla="*/ 22681 w 35967"/>
                  <a:gd name="connsiteY2" fmla="*/ 58649 h 68580"/>
                  <a:gd name="connsiteX3" fmla="*/ 32747 w 35967"/>
                  <a:gd name="connsiteY3" fmla="*/ 60528 h 68580"/>
                  <a:gd name="connsiteX4" fmla="*/ 35968 w 35967"/>
                  <a:gd name="connsiteY4" fmla="*/ 20802 h 68580"/>
                  <a:gd name="connsiteX5" fmla="*/ 22681 w 35967"/>
                  <a:gd name="connsiteY5" fmla="*/ 0 h 68580"/>
                  <a:gd name="connsiteX6" fmla="*/ 11408 w 35967"/>
                  <a:gd name="connsiteY6" fmla="*/ 9395 h 68580"/>
                  <a:gd name="connsiteX7" fmla="*/ 0 w 35967"/>
                  <a:gd name="connsiteY7" fmla="*/ 8053 h 68580"/>
                  <a:gd name="connsiteX8" fmla="*/ 4832 w 35967"/>
                  <a:gd name="connsiteY8" fmla="*/ 24158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67" h="68580">
                    <a:moveTo>
                      <a:pt x="5771" y="62005"/>
                    </a:moveTo>
                    <a:lnTo>
                      <a:pt x="13153" y="68581"/>
                    </a:lnTo>
                    <a:lnTo>
                      <a:pt x="22681" y="58649"/>
                    </a:lnTo>
                    <a:lnTo>
                      <a:pt x="32747" y="60528"/>
                    </a:lnTo>
                    <a:lnTo>
                      <a:pt x="35968" y="20802"/>
                    </a:lnTo>
                    <a:lnTo>
                      <a:pt x="22681" y="0"/>
                    </a:lnTo>
                    <a:lnTo>
                      <a:pt x="11408" y="9395"/>
                    </a:lnTo>
                    <a:lnTo>
                      <a:pt x="0" y="8053"/>
                    </a:lnTo>
                    <a:lnTo>
                      <a:pt x="4832" y="24158"/>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8" name="Graphique 3">
              <a:extLst>
                <a:ext uri="{FF2B5EF4-FFF2-40B4-BE49-F238E27FC236}">
                  <a16:creationId xmlns:a16="http://schemas.microsoft.com/office/drawing/2014/main" id="{DF41DB46-5B3F-4102-A845-8DEA30B78CAF}"/>
                </a:ext>
              </a:extLst>
            </p:cNvPr>
            <p:cNvGrpSpPr/>
            <p:nvPr/>
          </p:nvGrpSpPr>
          <p:grpSpPr>
            <a:xfrm>
              <a:off x="3993422" y="4430916"/>
              <a:ext cx="58649" cy="25231"/>
              <a:chOff x="3993422" y="4430916"/>
              <a:chExt cx="58649" cy="25231"/>
            </a:xfrm>
            <a:solidFill>
              <a:srgbClr val="CECECE"/>
            </a:solidFill>
          </p:grpSpPr>
          <p:sp>
            <p:nvSpPr>
              <p:cNvPr id="683" name="Forme libre : forme 682">
                <a:extLst>
                  <a:ext uri="{FF2B5EF4-FFF2-40B4-BE49-F238E27FC236}">
                    <a16:creationId xmlns:a16="http://schemas.microsoft.com/office/drawing/2014/main" id="{31CF9BF4-41D7-4C72-8959-4AFE5A411DEE}"/>
                  </a:ext>
                </a:extLst>
              </p:cNvPr>
              <p:cNvSpPr/>
              <p:nvPr/>
            </p:nvSpPr>
            <p:spPr>
              <a:xfrm>
                <a:off x="3993422" y="4430916"/>
                <a:ext cx="58649" cy="25231"/>
              </a:xfrm>
              <a:custGeom>
                <a:avLst/>
                <a:gdLst>
                  <a:gd name="connsiteX0" fmla="*/ 30734 w 58649"/>
                  <a:gd name="connsiteY0" fmla="*/ 25231 h 25231"/>
                  <a:gd name="connsiteX1" fmla="*/ 15568 w 58649"/>
                  <a:gd name="connsiteY1" fmla="*/ 20668 h 25231"/>
                  <a:gd name="connsiteX2" fmla="*/ 0 w 58649"/>
                  <a:gd name="connsiteY2" fmla="*/ 10200 h 25231"/>
                  <a:gd name="connsiteX3" fmla="*/ 4160 w 58649"/>
                  <a:gd name="connsiteY3" fmla="*/ 2013 h 25231"/>
                  <a:gd name="connsiteX4" fmla="*/ 15837 w 58649"/>
                  <a:gd name="connsiteY4" fmla="*/ 0 h 25231"/>
                  <a:gd name="connsiteX5" fmla="*/ 21742 w 58649"/>
                  <a:gd name="connsiteY5" fmla="*/ 939 h 25231"/>
                  <a:gd name="connsiteX6" fmla="*/ 38921 w 58649"/>
                  <a:gd name="connsiteY6" fmla="*/ 3355 h 25231"/>
                  <a:gd name="connsiteX7" fmla="*/ 52610 w 58649"/>
                  <a:gd name="connsiteY7" fmla="*/ 9931 h 25231"/>
                  <a:gd name="connsiteX8" fmla="*/ 58649 w 58649"/>
                  <a:gd name="connsiteY8" fmla="*/ 20266 h 25231"/>
                  <a:gd name="connsiteX9" fmla="*/ 38518 w 58649"/>
                  <a:gd name="connsiteY9" fmla="*/ 20802 h 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9" h="25231">
                    <a:moveTo>
                      <a:pt x="30734" y="25231"/>
                    </a:moveTo>
                    <a:lnTo>
                      <a:pt x="15568" y="20668"/>
                    </a:lnTo>
                    <a:lnTo>
                      <a:pt x="0" y="10200"/>
                    </a:lnTo>
                    <a:lnTo>
                      <a:pt x="4160" y="2013"/>
                    </a:lnTo>
                    <a:lnTo>
                      <a:pt x="15837" y="0"/>
                    </a:lnTo>
                    <a:lnTo>
                      <a:pt x="21742" y="939"/>
                    </a:lnTo>
                    <a:lnTo>
                      <a:pt x="38921" y="3355"/>
                    </a:lnTo>
                    <a:lnTo>
                      <a:pt x="52610" y="9931"/>
                    </a:lnTo>
                    <a:lnTo>
                      <a:pt x="58649" y="20266"/>
                    </a:lnTo>
                    <a:lnTo>
                      <a:pt x="38518" y="2080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84" name="Forme libre : forme 683">
                <a:extLst>
                  <a:ext uri="{FF2B5EF4-FFF2-40B4-BE49-F238E27FC236}">
                    <a16:creationId xmlns:a16="http://schemas.microsoft.com/office/drawing/2014/main" id="{0937F646-B3FE-4C57-A3FB-CA95AAFDD433}"/>
                  </a:ext>
                </a:extLst>
              </p:cNvPr>
              <p:cNvSpPr/>
              <p:nvPr/>
            </p:nvSpPr>
            <p:spPr>
              <a:xfrm>
                <a:off x="3998387" y="4434808"/>
                <a:ext cx="47107" cy="17178"/>
              </a:xfrm>
              <a:custGeom>
                <a:avLst/>
                <a:gdLst>
                  <a:gd name="connsiteX0" fmla="*/ 12481 w 47107"/>
                  <a:gd name="connsiteY0" fmla="*/ 13421 h 17178"/>
                  <a:gd name="connsiteX1" fmla="*/ 25231 w 47107"/>
                  <a:gd name="connsiteY1" fmla="*/ 17179 h 17178"/>
                  <a:gd name="connsiteX2" fmla="*/ 33015 w 47107"/>
                  <a:gd name="connsiteY2" fmla="*/ 13018 h 17178"/>
                  <a:gd name="connsiteX3" fmla="*/ 47107 w 47107"/>
                  <a:gd name="connsiteY3" fmla="*/ 12750 h 17178"/>
                  <a:gd name="connsiteX4" fmla="*/ 44960 w 47107"/>
                  <a:gd name="connsiteY4" fmla="*/ 8992 h 17178"/>
                  <a:gd name="connsiteX5" fmla="*/ 32613 w 47107"/>
                  <a:gd name="connsiteY5" fmla="*/ 3087 h 17178"/>
                  <a:gd name="connsiteX6" fmla="*/ 10871 w 47107"/>
                  <a:gd name="connsiteY6" fmla="*/ 0 h 17178"/>
                  <a:gd name="connsiteX7" fmla="*/ 1745 w 47107"/>
                  <a:gd name="connsiteY7" fmla="*/ 1476 h 17178"/>
                  <a:gd name="connsiteX8" fmla="*/ 0 w 47107"/>
                  <a:gd name="connsiteY8" fmla="*/ 5100 h 1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07" h="17178">
                    <a:moveTo>
                      <a:pt x="12481" y="13421"/>
                    </a:moveTo>
                    <a:lnTo>
                      <a:pt x="25231" y="17179"/>
                    </a:lnTo>
                    <a:lnTo>
                      <a:pt x="33015" y="13018"/>
                    </a:lnTo>
                    <a:lnTo>
                      <a:pt x="47107" y="12750"/>
                    </a:lnTo>
                    <a:lnTo>
                      <a:pt x="44960" y="8992"/>
                    </a:lnTo>
                    <a:lnTo>
                      <a:pt x="32613" y="3087"/>
                    </a:lnTo>
                    <a:lnTo>
                      <a:pt x="10871" y="0"/>
                    </a:lnTo>
                    <a:lnTo>
                      <a:pt x="1745" y="1476"/>
                    </a:lnTo>
                    <a:lnTo>
                      <a:pt x="0" y="510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199" name="Graphique 3">
              <a:extLst>
                <a:ext uri="{FF2B5EF4-FFF2-40B4-BE49-F238E27FC236}">
                  <a16:creationId xmlns:a16="http://schemas.microsoft.com/office/drawing/2014/main" id="{0D8D4249-7088-4B9F-9749-2603E286929B}"/>
                </a:ext>
              </a:extLst>
            </p:cNvPr>
            <p:cNvGrpSpPr/>
            <p:nvPr/>
          </p:nvGrpSpPr>
          <p:grpSpPr>
            <a:xfrm>
              <a:off x="6796244" y="4021578"/>
              <a:ext cx="109783" cy="125485"/>
              <a:chOff x="6796244" y="4021578"/>
              <a:chExt cx="109783" cy="125485"/>
            </a:xfrm>
            <a:solidFill>
              <a:srgbClr val="CECECE"/>
            </a:solidFill>
          </p:grpSpPr>
          <p:sp>
            <p:nvSpPr>
              <p:cNvPr id="681" name="Forme libre : forme 680">
                <a:extLst>
                  <a:ext uri="{FF2B5EF4-FFF2-40B4-BE49-F238E27FC236}">
                    <a16:creationId xmlns:a16="http://schemas.microsoft.com/office/drawing/2014/main" id="{4B46F4F5-EEDC-4004-ABAC-3A238AB4AB3D}"/>
                  </a:ext>
                </a:extLst>
              </p:cNvPr>
              <p:cNvSpPr/>
              <p:nvPr/>
            </p:nvSpPr>
            <p:spPr>
              <a:xfrm>
                <a:off x="6796244" y="4021578"/>
                <a:ext cx="109783" cy="125485"/>
              </a:xfrm>
              <a:custGeom>
                <a:avLst/>
                <a:gdLst>
                  <a:gd name="connsiteX0" fmla="*/ 30734 w 109783"/>
                  <a:gd name="connsiteY0" fmla="*/ 125485 h 125485"/>
                  <a:gd name="connsiteX1" fmla="*/ 29929 w 109783"/>
                  <a:gd name="connsiteY1" fmla="*/ 125351 h 125485"/>
                  <a:gd name="connsiteX2" fmla="*/ 1074 w 109783"/>
                  <a:gd name="connsiteY2" fmla="*/ 120654 h 125485"/>
                  <a:gd name="connsiteX3" fmla="*/ 0 w 109783"/>
                  <a:gd name="connsiteY3" fmla="*/ 114883 h 125485"/>
                  <a:gd name="connsiteX4" fmla="*/ 134 w 109783"/>
                  <a:gd name="connsiteY4" fmla="*/ 114480 h 125485"/>
                  <a:gd name="connsiteX5" fmla="*/ 12347 w 109783"/>
                  <a:gd name="connsiteY5" fmla="*/ 69118 h 125485"/>
                  <a:gd name="connsiteX6" fmla="*/ 11676 w 109783"/>
                  <a:gd name="connsiteY6" fmla="*/ 57710 h 125485"/>
                  <a:gd name="connsiteX7" fmla="*/ 15434 w 109783"/>
                  <a:gd name="connsiteY7" fmla="*/ 49255 h 125485"/>
                  <a:gd name="connsiteX8" fmla="*/ 15568 w 109783"/>
                  <a:gd name="connsiteY8" fmla="*/ 31137 h 125485"/>
                  <a:gd name="connsiteX9" fmla="*/ 20668 w 109783"/>
                  <a:gd name="connsiteY9" fmla="*/ 20131 h 125485"/>
                  <a:gd name="connsiteX10" fmla="*/ 48986 w 109783"/>
                  <a:gd name="connsiteY10" fmla="*/ 32076 h 125485"/>
                  <a:gd name="connsiteX11" fmla="*/ 98778 w 109783"/>
                  <a:gd name="connsiteY11" fmla="*/ 0 h 125485"/>
                  <a:gd name="connsiteX12" fmla="*/ 109783 w 109783"/>
                  <a:gd name="connsiteY12" fmla="*/ 39323 h 125485"/>
                  <a:gd name="connsiteX13" fmla="*/ 103475 w 109783"/>
                  <a:gd name="connsiteY13" fmla="*/ 44826 h 125485"/>
                  <a:gd name="connsiteX14" fmla="*/ 56771 w 109783"/>
                  <a:gd name="connsiteY14" fmla="*/ 58515 h 125485"/>
                  <a:gd name="connsiteX15" fmla="*/ 81062 w 109783"/>
                  <a:gd name="connsiteY15" fmla="*/ 86833 h 125485"/>
                  <a:gd name="connsiteX16" fmla="*/ 71399 w 109783"/>
                  <a:gd name="connsiteY16" fmla="*/ 92470 h 125485"/>
                  <a:gd name="connsiteX17" fmla="*/ 67239 w 109783"/>
                  <a:gd name="connsiteY17" fmla="*/ 102401 h 125485"/>
                  <a:gd name="connsiteX18" fmla="*/ 48181 w 109783"/>
                  <a:gd name="connsiteY18" fmla="*/ 106294 h 125485"/>
                  <a:gd name="connsiteX19" fmla="*/ 42276 w 109783"/>
                  <a:gd name="connsiteY19" fmla="*/ 116359 h 12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783" h="125485">
                    <a:moveTo>
                      <a:pt x="30734" y="125485"/>
                    </a:moveTo>
                    <a:lnTo>
                      <a:pt x="29929" y="125351"/>
                    </a:lnTo>
                    <a:lnTo>
                      <a:pt x="1074" y="120654"/>
                    </a:lnTo>
                    <a:lnTo>
                      <a:pt x="0" y="114883"/>
                    </a:lnTo>
                    <a:lnTo>
                      <a:pt x="134" y="114480"/>
                    </a:lnTo>
                    <a:lnTo>
                      <a:pt x="12347" y="69118"/>
                    </a:lnTo>
                    <a:lnTo>
                      <a:pt x="11676" y="57710"/>
                    </a:lnTo>
                    <a:lnTo>
                      <a:pt x="15434" y="49255"/>
                    </a:lnTo>
                    <a:lnTo>
                      <a:pt x="15568" y="31137"/>
                    </a:lnTo>
                    <a:lnTo>
                      <a:pt x="20668" y="20131"/>
                    </a:lnTo>
                    <a:lnTo>
                      <a:pt x="48986" y="32076"/>
                    </a:lnTo>
                    <a:lnTo>
                      <a:pt x="98778" y="0"/>
                    </a:lnTo>
                    <a:lnTo>
                      <a:pt x="109783" y="39323"/>
                    </a:lnTo>
                    <a:lnTo>
                      <a:pt x="103475" y="44826"/>
                    </a:lnTo>
                    <a:lnTo>
                      <a:pt x="56771" y="58515"/>
                    </a:lnTo>
                    <a:lnTo>
                      <a:pt x="81062" y="86833"/>
                    </a:lnTo>
                    <a:lnTo>
                      <a:pt x="71399" y="92470"/>
                    </a:lnTo>
                    <a:lnTo>
                      <a:pt x="67239" y="102401"/>
                    </a:lnTo>
                    <a:lnTo>
                      <a:pt x="48181" y="106294"/>
                    </a:lnTo>
                    <a:lnTo>
                      <a:pt x="42276" y="11635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82" name="Forme libre : forme 681">
                <a:extLst>
                  <a:ext uri="{FF2B5EF4-FFF2-40B4-BE49-F238E27FC236}">
                    <a16:creationId xmlns:a16="http://schemas.microsoft.com/office/drawing/2014/main" id="{3F597319-9AE3-47D5-A448-CE8DC9DB0A94}"/>
                  </a:ext>
                </a:extLst>
              </p:cNvPr>
              <p:cNvSpPr/>
              <p:nvPr/>
            </p:nvSpPr>
            <p:spPr>
              <a:xfrm>
                <a:off x="6800136" y="4027617"/>
                <a:ext cx="101596" cy="115419"/>
              </a:xfrm>
              <a:custGeom>
                <a:avLst/>
                <a:gdLst>
                  <a:gd name="connsiteX0" fmla="*/ 403 w 101596"/>
                  <a:gd name="connsiteY0" fmla="*/ 111259 h 115419"/>
                  <a:gd name="connsiteX1" fmla="*/ 25768 w 101596"/>
                  <a:gd name="connsiteY1" fmla="*/ 115420 h 115419"/>
                  <a:gd name="connsiteX2" fmla="*/ 35700 w 101596"/>
                  <a:gd name="connsiteY2" fmla="*/ 107502 h 115419"/>
                  <a:gd name="connsiteX3" fmla="*/ 41739 w 101596"/>
                  <a:gd name="connsiteY3" fmla="*/ 96899 h 115419"/>
                  <a:gd name="connsiteX4" fmla="*/ 60528 w 101596"/>
                  <a:gd name="connsiteY4" fmla="*/ 93007 h 115419"/>
                  <a:gd name="connsiteX5" fmla="*/ 64420 w 101596"/>
                  <a:gd name="connsiteY5" fmla="*/ 83747 h 115419"/>
                  <a:gd name="connsiteX6" fmla="*/ 71265 w 101596"/>
                  <a:gd name="connsiteY6" fmla="*/ 79854 h 115419"/>
                  <a:gd name="connsiteX7" fmla="*/ 46034 w 101596"/>
                  <a:gd name="connsiteY7" fmla="*/ 50597 h 115419"/>
                  <a:gd name="connsiteX8" fmla="*/ 98107 w 101596"/>
                  <a:gd name="connsiteY8" fmla="*/ 35297 h 115419"/>
                  <a:gd name="connsiteX9" fmla="*/ 101596 w 101596"/>
                  <a:gd name="connsiteY9" fmla="*/ 32076 h 115419"/>
                  <a:gd name="connsiteX10" fmla="*/ 92604 w 101596"/>
                  <a:gd name="connsiteY10" fmla="*/ 0 h 115419"/>
                  <a:gd name="connsiteX11" fmla="*/ 45497 w 101596"/>
                  <a:gd name="connsiteY11" fmla="*/ 30331 h 115419"/>
                  <a:gd name="connsiteX12" fmla="*/ 18789 w 101596"/>
                  <a:gd name="connsiteY12" fmla="*/ 19058 h 115419"/>
                  <a:gd name="connsiteX13" fmla="*/ 15434 w 101596"/>
                  <a:gd name="connsiteY13" fmla="*/ 26305 h 115419"/>
                  <a:gd name="connsiteX14" fmla="*/ 15300 w 101596"/>
                  <a:gd name="connsiteY14" fmla="*/ 44423 h 115419"/>
                  <a:gd name="connsiteX15" fmla="*/ 11676 w 101596"/>
                  <a:gd name="connsiteY15" fmla="*/ 52476 h 115419"/>
                  <a:gd name="connsiteX16" fmla="*/ 12347 w 101596"/>
                  <a:gd name="connsiteY16" fmla="*/ 63481 h 115419"/>
                  <a:gd name="connsiteX17" fmla="*/ 12213 w 101596"/>
                  <a:gd name="connsiteY17" fmla="*/ 63749 h 115419"/>
                  <a:gd name="connsiteX18" fmla="*/ 0 w 101596"/>
                  <a:gd name="connsiteY18" fmla="*/ 108978 h 11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596" h="115419">
                    <a:moveTo>
                      <a:pt x="403" y="111259"/>
                    </a:moveTo>
                    <a:lnTo>
                      <a:pt x="25768" y="115420"/>
                    </a:lnTo>
                    <a:lnTo>
                      <a:pt x="35700" y="107502"/>
                    </a:lnTo>
                    <a:lnTo>
                      <a:pt x="41739" y="96899"/>
                    </a:lnTo>
                    <a:lnTo>
                      <a:pt x="60528" y="93007"/>
                    </a:lnTo>
                    <a:lnTo>
                      <a:pt x="64420" y="83747"/>
                    </a:lnTo>
                    <a:lnTo>
                      <a:pt x="71265" y="79854"/>
                    </a:lnTo>
                    <a:lnTo>
                      <a:pt x="46034" y="50597"/>
                    </a:lnTo>
                    <a:lnTo>
                      <a:pt x="98107" y="35297"/>
                    </a:lnTo>
                    <a:lnTo>
                      <a:pt x="101596" y="32076"/>
                    </a:lnTo>
                    <a:lnTo>
                      <a:pt x="92604" y="0"/>
                    </a:lnTo>
                    <a:lnTo>
                      <a:pt x="45497" y="30331"/>
                    </a:lnTo>
                    <a:lnTo>
                      <a:pt x="18789" y="19058"/>
                    </a:lnTo>
                    <a:lnTo>
                      <a:pt x="15434" y="26305"/>
                    </a:lnTo>
                    <a:lnTo>
                      <a:pt x="15300" y="44423"/>
                    </a:lnTo>
                    <a:lnTo>
                      <a:pt x="11676" y="52476"/>
                    </a:lnTo>
                    <a:lnTo>
                      <a:pt x="12347" y="63481"/>
                    </a:lnTo>
                    <a:lnTo>
                      <a:pt x="12213" y="63749"/>
                    </a:lnTo>
                    <a:lnTo>
                      <a:pt x="0" y="10897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0" name="Graphique 3">
              <a:extLst>
                <a:ext uri="{FF2B5EF4-FFF2-40B4-BE49-F238E27FC236}">
                  <a16:creationId xmlns:a16="http://schemas.microsoft.com/office/drawing/2014/main" id="{3DC511A2-B262-42CE-831A-5DE7B00C1523}"/>
                </a:ext>
              </a:extLst>
            </p:cNvPr>
            <p:cNvGrpSpPr/>
            <p:nvPr/>
          </p:nvGrpSpPr>
          <p:grpSpPr>
            <a:xfrm>
              <a:off x="7650619" y="3709944"/>
              <a:ext cx="271907" cy="135953"/>
              <a:chOff x="7650619" y="3709944"/>
              <a:chExt cx="271907" cy="135953"/>
            </a:xfrm>
            <a:solidFill>
              <a:srgbClr val="CECECE"/>
            </a:solidFill>
          </p:grpSpPr>
          <p:sp>
            <p:nvSpPr>
              <p:cNvPr id="679" name="Forme libre : forme 678">
                <a:extLst>
                  <a:ext uri="{FF2B5EF4-FFF2-40B4-BE49-F238E27FC236}">
                    <a16:creationId xmlns:a16="http://schemas.microsoft.com/office/drawing/2014/main" id="{662E1EF4-D6B6-4C7A-9B61-05334C88FF7D}"/>
                  </a:ext>
                </a:extLst>
              </p:cNvPr>
              <p:cNvSpPr/>
              <p:nvPr/>
            </p:nvSpPr>
            <p:spPr>
              <a:xfrm>
                <a:off x="7650619" y="3709944"/>
                <a:ext cx="271907" cy="135953"/>
              </a:xfrm>
              <a:custGeom>
                <a:avLst/>
                <a:gdLst>
                  <a:gd name="connsiteX0" fmla="*/ 59455 w 271907"/>
                  <a:gd name="connsiteY0" fmla="*/ 135954 h 135953"/>
                  <a:gd name="connsiteX1" fmla="*/ 28721 w 271907"/>
                  <a:gd name="connsiteY1" fmla="*/ 125620 h 135953"/>
                  <a:gd name="connsiteX2" fmla="*/ 0 w 271907"/>
                  <a:gd name="connsiteY2" fmla="*/ 128304 h 135953"/>
                  <a:gd name="connsiteX3" fmla="*/ 2953 w 271907"/>
                  <a:gd name="connsiteY3" fmla="*/ 105354 h 135953"/>
                  <a:gd name="connsiteX4" fmla="*/ 30734 w 271907"/>
                  <a:gd name="connsiteY4" fmla="*/ 110991 h 135953"/>
                  <a:gd name="connsiteX5" fmla="*/ 39860 w 271907"/>
                  <a:gd name="connsiteY5" fmla="*/ 101059 h 135953"/>
                  <a:gd name="connsiteX6" fmla="*/ 58918 w 271907"/>
                  <a:gd name="connsiteY6" fmla="*/ 104281 h 135953"/>
                  <a:gd name="connsiteX7" fmla="*/ 87504 w 271907"/>
                  <a:gd name="connsiteY7" fmla="*/ 83075 h 135953"/>
                  <a:gd name="connsiteX8" fmla="*/ 61602 w 271907"/>
                  <a:gd name="connsiteY8" fmla="*/ 67776 h 135953"/>
                  <a:gd name="connsiteX9" fmla="*/ 43886 w 271907"/>
                  <a:gd name="connsiteY9" fmla="*/ 76097 h 135953"/>
                  <a:gd name="connsiteX10" fmla="*/ 22816 w 271907"/>
                  <a:gd name="connsiteY10" fmla="*/ 61870 h 135953"/>
                  <a:gd name="connsiteX11" fmla="*/ 43349 w 271907"/>
                  <a:gd name="connsiteY11" fmla="*/ 40665 h 135953"/>
                  <a:gd name="connsiteX12" fmla="*/ 36773 w 271907"/>
                  <a:gd name="connsiteY12" fmla="*/ 37847 h 135953"/>
                  <a:gd name="connsiteX13" fmla="*/ 43349 w 271907"/>
                  <a:gd name="connsiteY13" fmla="*/ 20534 h 135953"/>
                  <a:gd name="connsiteX14" fmla="*/ 61065 w 271907"/>
                  <a:gd name="connsiteY14" fmla="*/ 15434 h 135953"/>
                  <a:gd name="connsiteX15" fmla="*/ 100254 w 271907"/>
                  <a:gd name="connsiteY15" fmla="*/ 26573 h 135953"/>
                  <a:gd name="connsiteX16" fmla="*/ 103878 w 271907"/>
                  <a:gd name="connsiteY16" fmla="*/ 7918 h 135953"/>
                  <a:gd name="connsiteX17" fmla="*/ 119580 w 271907"/>
                  <a:gd name="connsiteY17" fmla="*/ 0 h 135953"/>
                  <a:gd name="connsiteX18" fmla="*/ 120386 w 271907"/>
                  <a:gd name="connsiteY18" fmla="*/ 403 h 135953"/>
                  <a:gd name="connsiteX19" fmla="*/ 154877 w 271907"/>
                  <a:gd name="connsiteY19" fmla="*/ 14226 h 135953"/>
                  <a:gd name="connsiteX20" fmla="*/ 163601 w 271907"/>
                  <a:gd name="connsiteY20" fmla="*/ 10737 h 135953"/>
                  <a:gd name="connsiteX21" fmla="*/ 164004 w 271907"/>
                  <a:gd name="connsiteY21" fmla="*/ 10737 h 135953"/>
                  <a:gd name="connsiteX22" fmla="*/ 205071 w 271907"/>
                  <a:gd name="connsiteY22" fmla="*/ 11542 h 135953"/>
                  <a:gd name="connsiteX23" fmla="*/ 242516 w 271907"/>
                  <a:gd name="connsiteY23" fmla="*/ 15166 h 135953"/>
                  <a:gd name="connsiteX24" fmla="*/ 254997 w 271907"/>
                  <a:gd name="connsiteY24" fmla="*/ 27379 h 135953"/>
                  <a:gd name="connsiteX25" fmla="*/ 271908 w 271907"/>
                  <a:gd name="connsiteY25" fmla="*/ 32747 h 135953"/>
                  <a:gd name="connsiteX26" fmla="*/ 267344 w 271907"/>
                  <a:gd name="connsiteY26" fmla="*/ 42947 h 135953"/>
                  <a:gd name="connsiteX27" fmla="*/ 228155 w 271907"/>
                  <a:gd name="connsiteY27" fmla="*/ 60931 h 135953"/>
                  <a:gd name="connsiteX28" fmla="*/ 219163 w 271907"/>
                  <a:gd name="connsiteY28" fmla="*/ 74352 h 135953"/>
                  <a:gd name="connsiteX29" fmla="*/ 187624 w 271907"/>
                  <a:gd name="connsiteY29" fmla="*/ 78244 h 135953"/>
                  <a:gd name="connsiteX30" fmla="*/ 178096 w 271907"/>
                  <a:gd name="connsiteY30" fmla="*/ 99315 h 135953"/>
                  <a:gd name="connsiteX31" fmla="*/ 150851 w 271907"/>
                  <a:gd name="connsiteY31" fmla="*/ 94752 h 135953"/>
                  <a:gd name="connsiteX32" fmla="*/ 134343 w 271907"/>
                  <a:gd name="connsiteY32" fmla="*/ 101059 h 135953"/>
                  <a:gd name="connsiteX33" fmla="*/ 112467 w 271907"/>
                  <a:gd name="connsiteY33" fmla="*/ 115151 h 135953"/>
                  <a:gd name="connsiteX34" fmla="*/ 115688 w 271907"/>
                  <a:gd name="connsiteY34" fmla="*/ 122264 h 135953"/>
                  <a:gd name="connsiteX35" fmla="*/ 107233 w 271907"/>
                  <a:gd name="connsiteY35" fmla="*/ 130988 h 13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1907" h="135953">
                    <a:moveTo>
                      <a:pt x="59455" y="135954"/>
                    </a:moveTo>
                    <a:lnTo>
                      <a:pt x="28721" y="125620"/>
                    </a:lnTo>
                    <a:lnTo>
                      <a:pt x="0" y="128304"/>
                    </a:lnTo>
                    <a:lnTo>
                      <a:pt x="2953" y="105354"/>
                    </a:lnTo>
                    <a:lnTo>
                      <a:pt x="30734" y="110991"/>
                    </a:lnTo>
                    <a:lnTo>
                      <a:pt x="39860" y="101059"/>
                    </a:lnTo>
                    <a:lnTo>
                      <a:pt x="58918" y="104281"/>
                    </a:lnTo>
                    <a:lnTo>
                      <a:pt x="87504" y="83075"/>
                    </a:lnTo>
                    <a:lnTo>
                      <a:pt x="61602" y="67776"/>
                    </a:lnTo>
                    <a:lnTo>
                      <a:pt x="43886" y="76097"/>
                    </a:lnTo>
                    <a:lnTo>
                      <a:pt x="22816" y="61870"/>
                    </a:lnTo>
                    <a:lnTo>
                      <a:pt x="43349" y="40665"/>
                    </a:lnTo>
                    <a:lnTo>
                      <a:pt x="36773" y="37847"/>
                    </a:lnTo>
                    <a:lnTo>
                      <a:pt x="43349" y="20534"/>
                    </a:lnTo>
                    <a:lnTo>
                      <a:pt x="61065" y="15434"/>
                    </a:lnTo>
                    <a:lnTo>
                      <a:pt x="100254" y="26573"/>
                    </a:lnTo>
                    <a:lnTo>
                      <a:pt x="103878" y="7918"/>
                    </a:lnTo>
                    <a:lnTo>
                      <a:pt x="119580" y="0"/>
                    </a:lnTo>
                    <a:lnTo>
                      <a:pt x="120386" y="403"/>
                    </a:lnTo>
                    <a:lnTo>
                      <a:pt x="154877" y="14226"/>
                    </a:lnTo>
                    <a:lnTo>
                      <a:pt x="163601" y="10737"/>
                    </a:lnTo>
                    <a:lnTo>
                      <a:pt x="164004" y="10737"/>
                    </a:lnTo>
                    <a:lnTo>
                      <a:pt x="205071" y="11542"/>
                    </a:lnTo>
                    <a:lnTo>
                      <a:pt x="242516" y="15166"/>
                    </a:lnTo>
                    <a:lnTo>
                      <a:pt x="254997" y="27379"/>
                    </a:lnTo>
                    <a:lnTo>
                      <a:pt x="271908" y="32747"/>
                    </a:lnTo>
                    <a:lnTo>
                      <a:pt x="267344" y="42947"/>
                    </a:lnTo>
                    <a:lnTo>
                      <a:pt x="228155" y="60931"/>
                    </a:lnTo>
                    <a:lnTo>
                      <a:pt x="219163" y="74352"/>
                    </a:lnTo>
                    <a:lnTo>
                      <a:pt x="187624" y="78244"/>
                    </a:lnTo>
                    <a:lnTo>
                      <a:pt x="178096" y="99315"/>
                    </a:lnTo>
                    <a:lnTo>
                      <a:pt x="150851" y="94752"/>
                    </a:lnTo>
                    <a:lnTo>
                      <a:pt x="134343" y="101059"/>
                    </a:lnTo>
                    <a:lnTo>
                      <a:pt x="112467" y="115151"/>
                    </a:lnTo>
                    <a:lnTo>
                      <a:pt x="115688" y="122264"/>
                    </a:lnTo>
                    <a:lnTo>
                      <a:pt x="107233" y="13098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80" name="Forme libre : forme 679">
                <a:extLst>
                  <a:ext uri="{FF2B5EF4-FFF2-40B4-BE49-F238E27FC236}">
                    <a16:creationId xmlns:a16="http://schemas.microsoft.com/office/drawing/2014/main" id="{7125BA54-4B8C-448C-811D-05D234B42BEF}"/>
                  </a:ext>
                </a:extLst>
              </p:cNvPr>
              <p:cNvSpPr/>
              <p:nvPr/>
            </p:nvSpPr>
            <p:spPr>
              <a:xfrm>
                <a:off x="7655048" y="3714105"/>
                <a:ext cx="262244" cy="127901"/>
              </a:xfrm>
              <a:custGeom>
                <a:avLst/>
                <a:gdLst>
                  <a:gd name="connsiteX0" fmla="*/ 24829 w 262244"/>
                  <a:gd name="connsiteY0" fmla="*/ 117567 h 127901"/>
                  <a:gd name="connsiteX1" fmla="*/ 25231 w 262244"/>
                  <a:gd name="connsiteY1" fmla="*/ 117701 h 127901"/>
                  <a:gd name="connsiteX2" fmla="*/ 55428 w 262244"/>
                  <a:gd name="connsiteY2" fmla="*/ 127901 h 127901"/>
                  <a:gd name="connsiteX3" fmla="*/ 101059 w 262244"/>
                  <a:gd name="connsiteY3" fmla="*/ 123204 h 127901"/>
                  <a:gd name="connsiteX4" fmla="*/ 106696 w 262244"/>
                  <a:gd name="connsiteY4" fmla="*/ 117299 h 127901"/>
                  <a:gd name="connsiteX5" fmla="*/ 103207 w 262244"/>
                  <a:gd name="connsiteY5" fmla="*/ 109515 h 127901"/>
                  <a:gd name="connsiteX6" fmla="*/ 128170 w 262244"/>
                  <a:gd name="connsiteY6" fmla="*/ 93410 h 127901"/>
                  <a:gd name="connsiteX7" fmla="*/ 146020 w 262244"/>
                  <a:gd name="connsiteY7" fmla="*/ 86699 h 127901"/>
                  <a:gd name="connsiteX8" fmla="*/ 146556 w 262244"/>
                  <a:gd name="connsiteY8" fmla="*/ 86833 h 127901"/>
                  <a:gd name="connsiteX9" fmla="*/ 171385 w 262244"/>
                  <a:gd name="connsiteY9" fmla="*/ 90860 h 127901"/>
                  <a:gd name="connsiteX10" fmla="*/ 180511 w 262244"/>
                  <a:gd name="connsiteY10" fmla="*/ 70460 h 127901"/>
                  <a:gd name="connsiteX11" fmla="*/ 212453 w 262244"/>
                  <a:gd name="connsiteY11" fmla="*/ 66568 h 127901"/>
                  <a:gd name="connsiteX12" fmla="*/ 221177 w 262244"/>
                  <a:gd name="connsiteY12" fmla="*/ 53818 h 127901"/>
                  <a:gd name="connsiteX13" fmla="*/ 259963 w 262244"/>
                  <a:gd name="connsiteY13" fmla="*/ 35968 h 127901"/>
                  <a:gd name="connsiteX14" fmla="*/ 262245 w 262244"/>
                  <a:gd name="connsiteY14" fmla="*/ 31002 h 127901"/>
                  <a:gd name="connsiteX15" fmla="*/ 248287 w 262244"/>
                  <a:gd name="connsiteY15" fmla="*/ 26305 h 127901"/>
                  <a:gd name="connsiteX16" fmla="*/ 236342 w 262244"/>
                  <a:gd name="connsiteY16" fmla="*/ 14763 h 127901"/>
                  <a:gd name="connsiteX17" fmla="*/ 200374 w 262244"/>
                  <a:gd name="connsiteY17" fmla="*/ 11274 h 127901"/>
                  <a:gd name="connsiteX18" fmla="*/ 159843 w 262244"/>
                  <a:gd name="connsiteY18" fmla="*/ 10334 h 127901"/>
                  <a:gd name="connsiteX19" fmla="*/ 150448 w 262244"/>
                  <a:gd name="connsiteY19" fmla="*/ 14226 h 127901"/>
                  <a:gd name="connsiteX20" fmla="*/ 149777 w 262244"/>
                  <a:gd name="connsiteY20" fmla="*/ 13958 h 127901"/>
                  <a:gd name="connsiteX21" fmla="*/ 115286 w 262244"/>
                  <a:gd name="connsiteY21" fmla="*/ 0 h 127901"/>
                  <a:gd name="connsiteX22" fmla="*/ 102938 w 262244"/>
                  <a:gd name="connsiteY22" fmla="*/ 6308 h 127901"/>
                  <a:gd name="connsiteX23" fmla="*/ 98912 w 262244"/>
                  <a:gd name="connsiteY23" fmla="*/ 27245 h 127901"/>
                  <a:gd name="connsiteX24" fmla="*/ 56636 w 262244"/>
                  <a:gd name="connsiteY24" fmla="*/ 15166 h 127901"/>
                  <a:gd name="connsiteX25" fmla="*/ 41873 w 262244"/>
                  <a:gd name="connsiteY25" fmla="*/ 19595 h 127901"/>
                  <a:gd name="connsiteX26" fmla="*/ 37310 w 262244"/>
                  <a:gd name="connsiteY26" fmla="*/ 31673 h 127901"/>
                  <a:gd name="connsiteX27" fmla="*/ 45363 w 262244"/>
                  <a:gd name="connsiteY27" fmla="*/ 35297 h 127901"/>
                  <a:gd name="connsiteX28" fmla="*/ 24426 w 262244"/>
                  <a:gd name="connsiteY28" fmla="*/ 57039 h 127901"/>
                  <a:gd name="connsiteX29" fmla="*/ 39860 w 262244"/>
                  <a:gd name="connsiteY29" fmla="*/ 67507 h 127901"/>
                  <a:gd name="connsiteX30" fmla="*/ 57441 w 262244"/>
                  <a:gd name="connsiteY30" fmla="*/ 59320 h 127901"/>
                  <a:gd name="connsiteX31" fmla="*/ 90054 w 262244"/>
                  <a:gd name="connsiteY31" fmla="*/ 78647 h 127901"/>
                  <a:gd name="connsiteX32" fmla="*/ 55428 w 262244"/>
                  <a:gd name="connsiteY32" fmla="*/ 104146 h 127901"/>
                  <a:gd name="connsiteX33" fmla="*/ 36908 w 262244"/>
                  <a:gd name="connsiteY33" fmla="*/ 100925 h 127901"/>
                  <a:gd name="connsiteX34" fmla="*/ 27781 w 262244"/>
                  <a:gd name="connsiteY34" fmla="*/ 110991 h 127901"/>
                  <a:gd name="connsiteX35" fmla="*/ 1745 w 262244"/>
                  <a:gd name="connsiteY35" fmla="*/ 105757 h 127901"/>
                  <a:gd name="connsiteX36" fmla="*/ 0 w 262244"/>
                  <a:gd name="connsiteY36" fmla="*/ 119849 h 12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244" h="127901">
                    <a:moveTo>
                      <a:pt x="24829" y="117567"/>
                    </a:moveTo>
                    <a:lnTo>
                      <a:pt x="25231" y="117701"/>
                    </a:lnTo>
                    <a:lnTo>
                      <a:pt x="55428" y="127901"/>
                    </a:lnTo>
                    <a:lnTo>
                      <a:pt x="101059" y="123204"/>
                    </a:lnTo>
                    <a:lnTo>
                      <a:pt x="106696" y="117299"/>
                    </a:lnTo>
                    <a:lnTo>
                      <a:pt x="103207" y="109515"/>
                    </a:lnTo>
                    <a:lnTo>
                      <a:pt x="128170" y="93410"/>
                    </a:lnTo>
                    <a:lnTo>
                      <a:pt x="146020" y="86699"/>
                    </a:lnTo>
                    <a:lnTo>
                      <a:pt x="146556" y="86833"/>
                    </a:lnTo>
                    <a:lnTo>
                      <a:pt x="171385" y="90860"/>
                    </a:lnTo>
                    <a:lnTo>
                      <a:pt x="180511" y="70460"/>
                    </a:lnTo>
                    <a:lnTo>
                      <a:pt x="212453" y="66568"/>
                    </a:lnTo>
                    <a:lnTo>
                      <a:pt x="221177" y="53818"/>
                    </a:lnTo>
                    <a:lnTo>
                      <a:pt x="259963" y="35968"/>
                    </a:lnTo>
                    <a:lnTo>
                      <a:pt x="262245" y="31002"/>
                    </a:lnTo>
                    <a:lnTo>
                      <a:pt x="248287" y="26305"/>
                    </a:lnTo>
                    <a:lnTo>
                      <a:pt x="236342" y="14763"/>
                    </a:lnTo>
                    <a:lnTo>
                      <a:pt x="200374" y="11274"/>
                    </a:lnTo>
                    <a:lnTo>
                      <a:pt x="159843" y="10334"/>
                    </a:lnTo>
                    <a:lnTo>
                      <a:pt x="150448" y="14226"/>
                    </a:lnTo>
                    <a:lnTo>
                      <a:pt x="149777" y="13958"/>
                    </a:lnTo>
                    <a:lnTo>
                      <a:pt x="115286" y="0"/>
                    </a:lnTo>
                    <a:lnTo>
                      <a:pt x="102938" y="6308"/>
                    </a:lnTo>
                    <a:lnTo>
                      <a:pt x="98912" y="27245"/>
                    </a:lnTo>
                    <a:lnTo>
                      <a:pt x="56636" y="15166"/>
                    </a:lnTo>
                    <a:lnTo>
                      <a:pt x="41873" y="19595"/>
                    </a:lnTo>
                    <a:lnTo>
                      <a:pt x="37310" y="31673"/>
                    </a:lnTo>
                    <a:lnTo>
                      <a:pt x="45363" y="35297"/>
                    </a:lnTo>
                    <a:lnTo>
                      <a:pt x="24426" y="57039"/>
                    </a:lnTo>
                    <a:lnTo>
                      <a:pt x="39860" y="67507"/>
                    </a:lnTo>
                    <a:lnTo>
                      <a:pt x="57441" y="59320"/>
                    </a:lnTo>
                    <a:lnTo>
                      <a:pt x="90054" y="78647"/>
                    </a:lnTo>
                    <a:lnTo>
                      <a:pt x="55428" y="104146"/>
                    </a:lnTo>
                    <a:lnTo>
                      <a:pt x="36908" y="100925"/>
                    </a:lnTo>
                    <a:lnTo>
                      <a:pt x="27781" y="110991"/>
                    </a:lnTo>
                    <a:lnTo>
                      <a:pt x="1745" y="105757"/>
                    </a:lnTo>
                    <a:lnTo>
                      <a:pt x="0" y="11984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1" name="Graphique 3">
              <a:extLst>
                <a:ext uri="{FF2B5EF4-FFF2-40B4-BE49-F238E27FC236}">
                  <a16:creationId xmlns:a16="http://schemas.microsoft.com/office/drawing/2014/main" id="{704779EE-157E-423D-9ECB-45BBE58E08F5}"/>
                </a:ext>
              </a:extLst>
            </p:cNvPr>
            <p:cNvGrpSpPr/>
            <p:nvPr/>
          </p:nvGrpSpPr>
          <p:grpSpPr>
            <a:xfrm>
              <a:off x="8464329" y="4531841"/>
              <a:ext cx="134343" cy="107233"/>
              <a:chOff x="8464329" y="4531841"/>
              <a:chExt cx="134343" cy="107233"/>
            </a:xfrm>
            <a:solidFill>
              <a:srgbClr val="CECECE"/>
            </a:solidFill>
          </p:grpSpPr>
          <p:sp>
            <p:nvSpPr>
              <p:cNvPr id="677" name="Forme libre : forme 676">
                <a:extLst>
                  <a:ext uri="{FF2B5EF4-FFF2-40B4-BE49-F238E27FC236}">
                    <a16:creationId xmlns:a16="http://schemas.microsoft.com/office/drawing/2014/main" id="{B43F5AF8-2D3E-4D3F-B397-84046C5E77E0}"/>
                  </a:ext>
                </a:extLst>
              </p:cNvPr>
              <p:cNvSpPr/>
              <p:nvPr/>
            </p:nvSpPr>
            <p:spPr>
              <a:xfrm>
                <a:off x="8464329" y="4531841"/>
                <a:ext cx="134343" cy="107233"/>
              </a:xfrm>
              <a:custGeom>
                <a:avLst/>
                <a:gdLst>
                  <a:gd name="connsiteX0" fmla="*/ 51536 w 134343"/>
                  <a:gd name="connsiteY0" fmla="*/ 107233 h 107233"/>
                  <a:gd name="connsiteX1" fmla="*/ 29392 w 134343"/>
                  <a:gd name="connsiteY1" fmla="*/ 103475 h 107233"/>
                  <a:gd name="connsiteX2" fmla="*/ 18923 w 134343"/>
                  <a:gd name="connsiteY2" fmla="*/ 89786 h 107233"/>
                  <a:gd name="connsiteX3" fmla="*/ 6174 w 134343"/>
                  <a:gd name="connsiteY3" fmla="*/ 63078 h 107233"/>
                  <a:gd name="connsiteX4" fmla="*/ 0 w 134343"/>
                  <a:gd name="connsiteY4" fmla="*/ 31673 h 107233"/>
                  <a:gd name="connsiteX5" fmla="*/ 16910 w 134343"/>
                  <a:gd name="connsiteY5" fmla="*/ 9395 h 107233"/>
                  <a:gd name="connsiteX6" fmla="*/ 49926 w 134343"/>
                  <a:gd name="connsiteY6" fmla="*/ 4429 h 107233"/>
                  <a:gd name="connsiteX7" fmla="*/ 50194 w 134343"/>
                  <a:gd name="connsiteY7" fmla="*/ 4429 h 107233"/>
                  <a:gd name="connsiteX8" fmla="*/ 73949 w 134343"/>
                  <a:gd name="connsiteY8" fmla="*/ 8187 h 107233"/>
                  <a:gd name="connsiteX9" fmla="*/ 92738 w 134343"/>
                  <a:gd name="connsiteY9" fmla="*/ 17447 h 107233"/>
                  <a:gd name="connsiteX10" fmla="*/ 104012 w 134343"/>
                  <a:gd name="connsiteY10" fmla="*/ 0 h 107233"/>
                  <a:gd name="connsiteX11" fmla="*/ 128170 w 134343"/>
                  <a:gd name="connsiteY11" fmla="*/ 10334 h 107233"/>
                  <a:gd name="connsiteX12" fmla="*/ 134343 w 134343"/>
                  <a:gd name="connsiteY12" fmla="*/ 28452 h 107233"/>
                  <a:gd name="connsiteX13" fmla="*/ 134343 w 134343"/>
                  <a:gd name="connsiteY13" fmla="*/ 28855 h 107233"/>
                  <a:gd name="connsiteX14" fmla="*/ 131122 w 134343"/>
                  <a:gd name="connsiteY14" fmla="*/ 60126 h 107233"/>
                  <a:gd name="connsiteX15" fmla="*/ 90591 w 134343"/>
                  <a:gd name="connsiteY15" fmla="*/ 78915 h 107233"/>
                  <a:gd name="connsiteX16" fmla="*/ 102133 w 134343"/>
                  <a:gd name="connsiteY16" fmla="*/ 95154 h 107233"/>
                  <a:gd name="connsiteX17" fmla="*/ 73144 w 134343"/>
                  <a:gd name="connsiteY17" fmla="*/ 97033 h 10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343" h="107233">
                    <a:moveTo>
                      <a:pt x="51536" y="107233"/>
                    </a:moveTo>
                    <a:lnTo>
                      <a:pt x="29392" y="103475"/>
                    </a:lnTo>
                    <a:lnTo>
                      <a:pt x="18923" y="89786"/>
                    </a:lnTo>
                    <a:lnTo>
                      <a:pt x="6174" y="63078"/>
                    </a:lnTo>
                    <a:lnTo>
                      <a:pt x="0" y="31673"/>
                    </a:lnTo>
                    <a:lnTo>
                      <a:pt x="16910" y="9395"/>
                    </a:lnTo>
                    <a:lnTo>
                      <a:pt x="49926" y="4429"/>
                    </a:lnTo>
                    <a:lnTo>
                      <a:pt x="50194" y="4429"/>
                    </a:lnTo>
                    <a:lnTo>
                      <a:pt x="73949" y="8187"/>
                    </a:lnTo>
                    <a:lnTo>
                      <a:pt x="92738" y="17447"/>
                    </a:lnTo>
                    <a:lnTo>
                      <a:pt x="104012" y="0"/>
                    </a:lnTo>
                    <a:lnTo>
                      <a:pt x="128170" y="10334"/>
                    </a:lnTo>
                    <a:lnTo>
                      <a:pt x="134343" y="28452"/>
                    </a:lnTo>
                    <a:lnTo>
                      <a:pt x="134343" y="28855"/>
                    </a:lnTo>
                    <a:lnTo>
                      <a:pt x="131122" y="60126"/>
                    </a:lnTo>
                    <a:lnTo>
                      <a:pt x="90591" y="78915"/>
                    </a:lnTo>
                    <a:lnTo>
                      <a:pt x="102133" y="95154"/>
                    </a:lnTo>
                    <a:lnTo>
                      <a:pt x="73144" y="9703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78" name="Forme libre : forme 677">
                <a:extLst>
                  <a:ext uri="{FF2B5EF4-FFF2-40B4-BE49-F238E27FC236}">
                    <a16:creationId xmlns:a16="http://schemas.microsoft.com/office/drawing/2014/main" id="{07A48099-819E-41F5-AC2F-53A0F5FF60E9}"/>
                  </a:ext>
                </a:extLst>
              </p:cNvPr>
              <p:cNvSpPr/>
              <p:nvPr/>
            </p:nvSpPr>
            <p:spPr>
              <a:xfrm>
                <a:off x="8468489" y="4536672"/>
                <a:ext cx="126290" cy="98509"/>
              </a:xfrm>
              <a:custGeom>
                <a:avLst/>
                <a:gdLst>
                  <a:gd name="connsiteX0" fmla="*/ 27379 w 126290"/>
                  <a:gd name="connsiteY0" fmla="*/ 95020 h 98509"/>
                  <a:gd name="connsiteX1" fmla="*/ 46839 w 126290"/>
                  <a:gd name="connsiteY1" fmla="*/ 98509 h 98509"/>
                  <a:gd name="connsiteX2" fmla="*/ 68447 w 126290"/>
                  <a:gd name="connsiteY2" fmla="*/ 88444 h 98509"/>
                  <a:gd name="connsiteX3" fmla="*/ 90860 w 126290"/>
                  <a:gd name="connsiteY3" fmla="*/ 86967 h 98509"/>
                  <a:gd name="connsiteX4" fmla="*/ 80660 w 126290"/>
                  <a:gd name="connsiteY4" fmla="*/ 72607 h 98509"/>
                  <a:gd name="connsiteX5" fmla="*/ 123338 w 126290"/>
                  <a:gd name="connsiteY5" fmla="*/ 52744 h 98509"/>
                  <a:gd name="connsiteX6" fmla="*/ 126291 w 126290"/>
                  <a:gd name="connsiteY6" fmla="*/ 24023 h 98509"/>
                  <a:gd name="connsiteX7" fmla="*/ 120922 w 126290"/>
                  <a:gd name="connsiteY7" fmla="*/ 8321 h 98509"/>
                  <a:gd name="connsiteX8" fmla="*/ 101328 w 126290"/>
                  <a:gd name="connsiteY8" fmla="*/ 0 h 98509"/>
                  <a:gd name="connsiteX9" fmla="*/ 90054 w 126290"/>
                  <a:gd name="connsiteY9" fmla="*/ 17581 h 98509"/>
                  <a:gd name="connsiteX10" fmla="*/ 68312 w 126290"/>
                  <a:gd name="connsiteY10" fmla="*/ 6979 h 98509"/>
                  <a:gd name="connsiteX11" fmla="*/ 45765 w 126290"/>
                  <a:gd name="connsiteY11" fmla="*/ 3489 h 98509"/>
                  <a:gd name="connsiteX12" fmla="*/ 14897 w 126290"/>
                  <a:gd name="connsiteY12" fmla="*/ 8187 h 98509"/>
                  <a:gd name="connsiteX13" fmla="*/ 0 w 126290"/>
                  <a:gd name="connsiteY13" fmla="*/ 27915 h 98509"/>
                  <a:gd name="connsiteX14" fmla="*/ 5637 w 126290"/>
                  <a:gd name="connsiteY14" fmla="*/ 57173 h 98509"/>
                  <a:gd name="connsiteX15" fmla="*/ 17984 w 126290"/>
                  <a:gd name="connsiteY15" fmla="*/ 82941 h 9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290" h="98509">
                    <a:moveTo>
                      <a:pt x="27379" y="95020"/>
                    </a:moveTo>
                    <a:lnTo>
                      <a:pt x="46839" y="98509"/>
                    </a:lnTo>
                    <a:lnTo>
                      <a:pt x="68447" y="88444"/>
                    </a:lnTo>
                    <a:lnTo>
                      <a:pt x="90860" y="86967"/>
                    </a:lnTo>
                    <a:lnTo>
                      <a:pt x="80660" y="72607"/>
                    </a:lnTo>
                    <a:lnTo>
                      <a:pt x="123338" y="52744"/>
                    </a:lnTo>
                    <a:lnTo>
                      <a:pt x="126291" y="24023"/>
                    </a:lnTo>
                    <a:lnTo>
                      <a:pt x="120922" y="8321"/>
                    </a:lnTo>
                    <a:lnTo>
                      <a:pt x="101328" y="0"/>
                    </a:lnTo>
                    <a:lnTo>
                      <a:pt x="90054" y="17581"/>
                    </a:lnTo>
                    <a:lnTo>
                      <a:pt x="68312" y="6979"/>
                    </a:lnTo>
                    <a:lnTo>
                      <a:pt x="45765" y="3489"/>
                    </a:lnTo>
                    <a:lnTo>
                      <a:pt x="14897" y="8187"/>
                    </a:lnTo>
                    <a:lnTo>
                      <a:pt x="0" y="27915"/>
                    </a:lnTo>
                    <a:lnTo>
                      <a:pt x="5637" y="57173"/>
                    </a:lnTo>
                    <a:lnTo>
                      <a:pt x="17984" y="8294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2" name="Graphique 3">
              <a:extLst>
                <a:ext uri="{FF2B5EF4-FFF2-40B4-BE49-F238E27FC236}">
                  <a16:creationId xmlns:a16="http://schemas.microsoft.com/office/drawing/2014/main" id="{F51A4245-BC3A-480F-8DAC-29CF3A391B96}"/>
                </a:ext>
              </a:extLst>
            </p:cNvPr>
            <p:cNvGrpSpPr/>
            <p:nvPr/>
          </p:nvGrpSpPr>
          <p:grpSpPr>
            <a:xfrm>
              <a:off x="9005863" y="3719205"/>
              <a:ext cx="167895" cy="177961"/>
              <a:chOff x="9005863" y="3719205"/>
              <a:chExt cx="167895" cy="177961"/>
            </a:xfrm>
            <a:solidFill>
              <a:srgbClr val="CECECE"/>
            </a:solidFill>
          </p:grpSpPr>
          <p:sp>
            <p:nvSpPr>
              <p:cNvPr id="675" name="Forme libre : forme 674">
                <a:extLst>
                  <a:ext uri="{FF2B5EF4-FFF2-40B4-BE49-F238E27FC236}">
                    <a16:creationId xmlns:a16="http://schemas.microsoft.com/office/drawing/2014/main" id="{5BEEDDC5-D4A9-493E-9A51-309252CA6753}"/>
                  </a:ext>
                </a:extLst>
              </p:cNvPr>
              <p:cNvSpPr/>
              <p:nvPr/>
            </p:nvSpPr>
            <p:spPr>
              <a:xfrm>
                <a:off x="9005863" y="3719205"/>
                <a:ext cx="167895" cy="177961"/>
              </a:xfrm>
              <a:custGeom>
                <a:avLst/>
                <a:gdLst>
                  <a:gd name="connsiteX0" fmla="*/ 26305 w 167895"/>
                  <a:gd name="connsiteY0" fmla="*/ 177961 h 177961"/>
                  <a:gd name="connsiteX1" fmla="*/ 25231 w 167895"/>
                  <a:gd name="connsiteY1" fmla="*/ 170982 h 177961"/>
                  <a:gd name="connsiteX2" fmla="*/ 19729 w 167895"/>
                  <a:gd name="connsiteY2" fmla="*/ 168567 h 177961"/>
                  <a:gd name="connsiteX3" fmla="*/ 11542 w 167895"/>
                  <a:gd name="connsiteY3" fmla="*/ 162259 h 177961"/>
                  <a:gd name="connsiteX4" fmla="*/ 19192 w 167895"/>
                  <a:gd name="connsiteY4" fmla="*/ 146556 h 177961"/>
                  <a:gd name="connsiteX5" fmla="*/ 24158 w 167895"/>
                  <a:gd name="connsiteY5" fmla="*/ 143469 h 177961"/>
                  <a:gd name="connsiteX6" fmla="*/ 22279 w 167895"/>
                  <a:gd name="connsiteY6" fmla="*/ 138504 h 177961"/>
                  <a:gd name="connsiteX7" fmla="*/ 28587 w 167895"/>
                  <a:gd name="connsiteY7" fmla="*/ 121325 h 177961"/>
                  <a:gd name="connsiteX8" fmla="*/ 27379 w 167895"/>
                  <a:gd name="connsiteY8" fmla="*/ 117701 h 177961"/>
                  <a:gd name="connsiteX9" fmla="*/ 13421 w 167895"/>
                  <a:gd name="connsiteY9" fmla="*/ 114078 h 177961"/>
                  <a:gd name="connsiteX10" fmla="*/ 0 w 167895"/>
                  <a:gd name="connsiteY10" fmla="*/ 104280 h 177961"/>
                  <a:gd name="connsiteX11" fmla="*/ 21608 w 167895"/>
                  <a:gd name="connsiteY11" fmla="*/ 82002 h 177961"/>
                  <a:gd name="connsiteX12" fmla="*/ 48986 w 167895"/>
                  <a:gd name="connsiteY12" fmla="*/ 64420 h 177961"/>
                  <a:gd name="connsiteX13" fmla="*/ 66970 w 167895"/>
                  <a:gd name="connsiteY13" fmla="*/ 39592 h 177961"/>
                  <a:gd name="connsiteX14" fmla="*/ 79854 w 167895"/>
                  <a:gd name="connsiteY14" fmla="*/ 50865 h 177961"/>
                  <a:gd name="connsiteX15" fmla="*/ 97973 w 167895"/>
                  <a:gd name="connsiteY15" fmla="*/ 51939 h 177961"/>
                  <a:gd name="connsiteX16" fmla="*/ 94215 w 167895"/>
                  <a:gd name="connsiteY16" fmla="*/ 35431 h 177961"/>
                  <a:gd name="connsiteX17" fmla="*/ 133404 w 167895"/>
                  <a:gd name="connsiteY17" fmla="*/ 20668 h 177961"/>
                  <a:gd name="connsiteX18" fmla="*/ 144275 w 167895"/>
                  <a:gd name="connsiteY18" fmla="*/ 0 h 177961"/>
                  <a:gd name="connsiteX19" fmla="*/ 162259 w 167895"/>
                  <a:gd name="connsiteY19" fmla="*/ 22279 h 177961"/>
                  <a:gd name="connsiteX20" fmla="*/ 167896 w 167895"/>
                  <a:gd name="connsiteY20" fmla="*/ 31942 h 177961"/>
                  <a:gd name="connsiteX21" fmla="*/ 155280 w 167895"/>
                  <a:gd name="connsiteY21" fmla="*/ 29258 h 177961"/>
                  <a:gd name="connsiteX22" fmla="*/ 145214 w 167895"/>
                  <a:gd name="connsiteY22" fmla="*/ 39592 h 177961"/>
                  <a:gd name="connsiteX23" fmla="*/ 138370 w 167895"/>
                  <a:gd name="connsiteY23" fmla="*/ 50194 h 177961"/>
                  <a:gd name="connsiteX24" fmla="*/ 139443 w 167895"/>
                  <a:gd name="connsiteY24" fmla="*/ 74218 h 177961"/>
                  <a:gd name="connsiteX25" fmla="*/ 125888 w 167895"/>
                  <a:gd name="connsiteY25" fmla="*/ 81733 h 177961"/>
                  <a:gd name="connsiteX26" fmla="*/ 121728 w 167895"/>
                  <a:gd name="connsiteY26" fmla="*/ 87236 h 177961"/>
                  <a:gd name="connsiteX27" fmla="*/ 111528 w 167895"/>
                  <a:gd name="connsiteY27" fmla="*/ 97436 h 177961"/>
                  <a:gd name="connsiteX28" fmla="*/ 95288 w 167895"/>
                  <a:gd name="connsiteY28" fmla="*/ 102536 h 177961"/>
                  <a:gd name="connsiteX29" fmla="*/ 85625 w 167895"/>
                  <a:gd name="connsiteY29" fmla="*/ 110454 h 177961"/>
                  <a:gd name="connsiteX30" fmla="*/ 84820 w 167895"/>
                  <a:gd name="connsiteY30" fmla="*/ 124143 h 177961"/>
                  <a:gd name="connsiteX31" fmla="*/ 82941 w 167895"/>
                  <a:gd name="connsiteY31" fmla="*/ 126291 h 177961"/>
                  <a:gd name="connsiteX32" fmla="*/ 91262 w 167895"/>
                  <a:gd name="connsiteY32" fmla="*/ 130720 h 177961"/>
                  <a:gd name="connsiteX33" fmla="*/ 106294 w 167895"/>
                  <a:gd name="connsiteY33" fmla="*/ 145617 h 177961"/>
                  <a:gd name="connsiteX34" fmla="*/ 101596 w 167895"/>
                  <a:gd name="connsiteY34" fmla="*/ 155280 h 177961"/>
                  <a:gd name="connsiteX35" fmla="*/ 90189 w 167895"/>
                  <a:gd name="connsiteY35" fmla="*/ 157427 h 177961"/>
                  <a:gd name="connsiteX36" fmla="*/ 73412 w 167895"/>
                  <a:gd name="connsiteY36" fmla="*/ 158904 h 177961"/>
                  <a:gd name="connsiteX37" fmla="*/ 63615 w 167895"/>
                  <a:gd name="connsiteY37" fmla="*/ 173264 h 177961"/>
                  <a:gd name="connsiteX38" fmla="*/ 52744 w 167895"/>
                  <a:gd name="connsiteY38" fmla="*/ 172190 h 177961"/>
                  <a:gd name="connsiteX39" fmla="*/ 50865 w 167895"/>
                  <a:gd name="connsiteY39" fmla="*/ 175546 h 177961"/>
                  <a:gd name="connsiteX40" fmla="*/ 38921 w 167895"/>
                  <a:gd name="connsiteY40" fmla="*/ 169640 h 177961"/>
                  <a:gd name="connsiteX41" fmla="*/ 36505 w 167895"/>
                  <a:gd name="connsiteY41" fmla="*/ 174472 h 17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7895" h="177961">
                    <a:moveTo>
                      <a:pt x="26305" y="177961"/>
                    </a:moveTo>
                    <a:lnTo>
                      <a:pt x="25231" y="170982"/>
                    </a:lnTo>
                    <a:lnTo>
                      <a:pt x="19729" y="168567"/>
                    </a:lnTo>
                    <a:lnTo>
                      <a:pt x="11542" y="162259"/>
                    </a:lnTo>
                    <a:lnTo>
                      <a:pt x="19192" y="146556"/>
                    </a:lnTo>
                    <a:lnTo>
                      <a:pt x="24158" y="143469"/>
                    </a:lnTo>
                    <a:lnTo>
                      <a:pt x="22279" y="138504"/>
                    </a:lnTo>
                    <a:lnTo>
                      <a:pt x="28587" y="121325"/>
                    </a:lnTo>
                    <a:lnTo>
                      <a:pt x="27379" y="117701"/>
                    </a:lnTo>
                    <a:lnTo>
                      <a:pt x="13421" y="114078"/>
                    </a:lnTo>
                    <a:lnTo>
                      <a:pt x="0" y="104280"/>
                    </a:lnTo>
                    <a:lnTo>
                      <a:pt x="21608" y="82002"/>
                    </a:lnTo>
                    <a:lnTo>
                      <a:pt x="48986" y="64420"/>
                    </a:lnTo>
                    <a:lnTo>
                      <a:pt x="66970" y="39592"/>
                    </a:lnTo>
                    <a:lnTo>
                      <a:pt x="79854" y="50865"/>
                    </a:lnTo>
                    <a:lnTo>
                      <a:pt x="97973" y="51939"/>
                    </a:lnTo>
                    <a:lnTo>
                      <a:pt x="94215" y="35431"/>
                    </a:lnTo>
                    <a:lnTo>
                      <a:pt x="133404" y="20668"/>
                    </a:lnTo>
                    <a:lnTo>
                      <a:pt x="144275" y="0"/>
                    </a:lnTo>
                    <a:lnTo>
                      <a:pt x="162259" y="22279"/>
                    </a:lnTo>
                    <a:lnTo>
                      <a:pt x="167896" y="31942"/>
                    </a:lnTo>
                    <a:lnTo>
                      <a:pt x="155280" y="29258"/>
                    </a:lnTo>
                    <a:lnTo>
                      <a:pt x="145214" y="39592"/>
                    </a:lnTo>
                    <a:lnTo>
                      <a:pt x="138370" y="50194"/>
                    </a:lnTo>
                    <a:lnTo>
                      <a:pt x="139443" y="74218"/>
                    </a:lnTo>
                    <a:lnTo>
                      <a:pt x="125888" y="81733"/>
                    </a:lnTo>
                    <a:lnTo>
                      <a:pt x="121728" y="87236"/>
                    </a:lnTo>
                    <a:lnTo>
                      <a:pt x="111528" y="97436"/>
                    </a:lnTo>
                    <a:lnTo>
                      <a:pt x="95288" y="102536"/>
                    </a:lnTo>
                    <a:lnTo>
                      <a:pt x="85625" y="110454"/>
                    </a:lnTo>
                    <a:lnTo>
                      <a:pt x="84820" y="124143"/>
                    </a:lnTo>
                    <a:lnTo>
                      <a:pt x="82941" y="126291"/>
                    </a:lnTo>
                    <a:lnTo>
                      <a:pt x="91262" y="130720"/>
                    </a:lnTo>
                    <a:lnTo>
                      <a:pt x="106294" y="145617"/>
                    </a:lnTo>
                    <a:lnTo>
                      <a:pt x="101596" y="155280"/>
                    </a:lnTo>
                    <a:lnTo>
                      <a:pt x="90189" y="157427"/>
                    </a:lnTo>
                    <a:lnTo>
                      <a:pt x="73412" y="158904"/>
                    </a:lnTo>
                    <a:lnTo>
                      <a:pt x="63615" y="173264"/>
                    </a:lnTo>
                    <a:lnTo>
                      <a:pt x="52744" y="172190"/>
                    </a:lnTo>
                    <a:lnTo>
                      <a:pt x="50865" y="175546"/>
                    </a:lnTo>
                    <a:lnTo>
                      <a:pt x="38921" y="169640"/>
                    </a:lnTo>
                    <a:lnTo>
                      <a:pt x="36505" y="17447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76" name="Forme libre : forme 675">
                <a:extLst>
                  <a:ext uri="{FF2B5EF4-FFF2-40B4-BE49-F238E27FC236}">
                    <a16:creationId xmlns:a16="http://schemas.microsoft.com/office/drawing/2014/main" id="{43E1B995-EF35-4C26-A78F-C68A5C6BC88F}"/>
                  </a:ext>
                </a:extLst>
              </p:cNvPr>
              <p:cNvSpPr/>
              <p:nvPr/>
            </p:nvSpPr>
            <p:spPr>
              <a:xfrm>
                <a:off x="9011634" y="3726184"/>
                <a:ext cx="154340" cy="165882"/>
              </a:xfrm>
              <a:custGeom>
                <a:avLst/>
                <a:gdLst>
                  <a:gd name="connsiteX0" fmla="*/ 10603 w 154340"/>
                  <a:gd name="connsiteY0" fmla="*/ 154206 h 165882"/>
                  <a:gd name="connsiteX1" fmla="*/ 15971 w 154340"/>
                  <a:gd name="connsiteY1" fmla="*/ 158233 h 165882"/>
                  <a:gd name="connsiteX2" fmla="*/ 22950 w 154340"/>
                  <a:gd name="connsiteY2" fmla="*/ 161319 h 165882"/>
                  <a:gd name="connsiteX3" fmla="*/ 23621 w 154340"/>
                  <a:gd name="connsiteY3" fmla="*/ 165882 h 165882"/>
                  <a:gd name="connsiteX4" fmla="*/ 27915 w 154340"/>
                  <a:gd name="connsiteY4" fmla="*/ 164406 h 165882"/>
                  <a:gd name="connsiteX5" fmla="*/ 31539 w 154340"/>
                  <a:gd name="connsiteY5" fmla="*/ 157561 h 165882"/>
                  <a:gd name="connsiteX6" fmla="*/ 43484 w 154340"/>
                  <a:gd name="connsiteY6" fmla="*/ 163467 h 165882"/>
                  <a:gd name="connsiteX7" fmla="*/ 44692 w 154340"/>
                  <a:gd name="connsiteY7" fmla="*/ 161185 h 165882"/>
                  <a:gd name="connsiteX8" fmla="*/ 55965 w 154340"/>
                  <a:gd name="connsiteY8" fmla="*/ 162259 h 165882"/>
                  <a:gd name="connsiteX9" fmla="*/ 65494 w 154340"/>
                  <a:gd name="connsiteY9" fmla="*/ 148301 h 165882"/>
                  <a:gd name="connsiteX10" fmla="*/ 83881 w 154340"/>
                  <a:gd name="connsiteY10" fmla="*/ 146691 h 165882"/>
                  <a:gd name="connsiteX11" fmla="*/ 93275 w 154340"/>
                  <a:gd name="connsiteY11" fmla="*/ 144946 h 165882"/>
                  <a:gd name="connsiteX12" fmla="*/ 95825 w 154340"/>
                  <a:gd name="connsiteY12" fmla="*/ 139443 h 165882"/>
                  <a:gd name="connsiteX13" fmla="*/ 82941 w 154340"/>
                  <a:gd name="connsiteY13" fmla="*/ 126559 h 165882"/>
                  <a:gd name="connsiteX14" fmla="*/ 71265 w 154340"/>
                  <a:gd name="connsiteY14" fmla="*/ 120520 h 165882"/>
                  <a:gd name="connsiteX15" fmla="*/ 75291 w 154340"/>
                  <a:gd name="connsiteY15" fmla="*/ 115688 h 165882"/>
                  <a:gd name="connsiteX16" fmla="*/ 76097 w 154340"/>
                  <a:gd name="connsiteY16" fmla="*/ 101596 h 165882"/>
                  <a:gd name="connsiteX17" fmla="*/ 88041 w 154340"/>
                  <a:gd name="connsiteY17" fmla="*/ 92067 h 165882"/>
                  <a:gd name="connsiteX18" fmla="*/ 104146 w 154340"/>
                  <a:gd name="connsiteY18" fmla="*/ 86968 h 165882"/>
                  <a:gd name="connsiteX19" fmla="*/ 113138 w 154340"/>
                  <a:gd name="connsiteY19" fmla="*/ 77707 h 165882"/>
                  <a:gd name="connsiteX20" fmla="*/ 117970 w 154340"/>
                  <a:gd name="connsiteY20" fmla="*/ 71668 h 165882"/>
                  <a:gd name="connsiteX21" fmla="*/ 129780 w 154340"/>
                  <a:gd name="connsiteY21" fmla="*/ 65091 h 165882"/>
                  <a:gd name="connsiteX22" fmla="*/ 128707 w 154340"/>
                  <a:gd name="connsiteY22" fmla="*/ 42142 h 165882"/>
                  <a:gd name="connsiteX23" fmla="*/ 136491 w 154340"/>
                  <a:gd name="connsiteY23" fmla="*/ 30331 h 165882"/>
                  <a:gd name="connsiteX24" fmla="*/ 148301 w 154340"/>
                  <a:gd name="connsiteY24" fmla="*/ 17984 h 165882"/>
                  <a:gd name="connsiteX25" fmla="*/ 154340 w 154340"/>
                  <a:gd name="connsiteY25" fmla="*/ 19326 h 165882"/>
                  <a:gd name="connsiteX26" fmla="*/ 153267 w 154340"/>
                  <a:gd name="connsiteY26" fmla="*/ 17313 h 165882"/>
                  <a:gd name="connsiteX27" fmla="*/ 139175 w 154340"/>
                  <a:gd name="connsiteY27" fmla="*/ 0 h 165882"/>
                  <a:gd name="connsiteX28" fmla="*/ 130317 w 154340"/>
                  <a:gd name="connsiteY28" fmla="*/ 16776 h 165882"/>
                  <a:gd name="connsiteX29" fmla="*/ 93007 w 154340"/>
                  <a:gd name="connsiteY29" fmla="*/ 30868 h 165882"/>
                  <a:gd name="connsiteX30" fmla="*/ 97033 w 154340"/>
                  <a:gd name="connsiteY30" fmla="*/ 49121 h 165882"/>
                  <a:gd name="connsiteX31" fmla="*/ 72473 w 154340"/>
                  <a:gd name="connsiteY31" fmla="*/ 47644 h 165882"/>
                  <a:gd name="connsiteX32" fmla="*/ 61870 w 154340"/>
                  <a:gd name="connsiteY32" fmla="*/ 38250 h 165882"/>
                  <a:gd name="connsiteX33" fmla="*/ 45497 w 154340"/>
                  <a:gd name="connsiteY33" fmla="*/ 60528 h 165882"/>
                  <a:gd name="connsiteX34" fmla="*/ 18252 w 154340"/>
                  <a:gd name="connsiteY34" fmla="*/ 77976 h 165882"/>
                  <a:gd name="connsiteX35" fmla="*/ 0 w 154340"/>
                  <a:gd name="connsiteY35" fmla="*/ 96765 h 165882"/>
                  <a:gd name="connsiteX36" fmla="*/ 9529 w 154340"/>
                  <a:gd name="connsiteY36" fmla="*/ 103878 h 165882"/>
                  <a:gd name="connsiteX37" fmla="*/ 24694 w 154340"/>
                  <a:gd name="connsiteY37" fmla="*/ 107502 h 165882"/>
                  <a:gd name="connsiteX38" fmla="*/ 26842 w 154340"/>
                  <a:gd name="connsiteY38" fmla="*/ 114480 h 165882"/>
                  <a:gd name="connsiteX39" fmla="*/ 20534 w 154340"/>
                  <a:gd name="connsiteY39" fmla="*/ 131525 h 165882"/>
                  <a:gd name="connsiteX40" fmla="*/ 23084 w 154340"/>
                  <a:gd name="connsiteY40" fmla="*/ 137967 h 165882"/>
                  <a:gd name="connsiteX41" fmla="*/ 16374 w 154340"/>
                  <a:gd name="connsiteY41" fmla="*/ 142262 h 16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4340" h="165882">
                    <a:moveTo>
                      <a:pt x="10603" y="154206"/>
                    </a:moveTo>
                    <a:lnTo>
                      <a:pt x="15971" y="158233"/>
                    </a:lnTo>
                    <a:lnTo>
                      <a:pt x="22950" y="161319"/>
                    </a:lnTo>
                    <a:lnTo>
                      <a:pt x="23621" y="165882"/>
                    </a:lnTo>
                    <a:lnTo>
                      <a:pt x="27915" y="164406"/>
                    </a:lnTo>
                    <a:lnTo>
                      <a:pt x="31539" y="157561"/>
                    </a:lnTo>
                    <a:lnTo>
                      <a:pt x="43484" y="163467"/>
                    </a:lnTo>
                    <a:lnTo>
                      <a:pt x="44692" y="161185"/>
                    </a:lnTo>
                    <a:lnTo>
                      <a:pt x="55965" y="162259"/>
                    </a:lnTo>
                    <a:lnTo>
                      <a:pt x="65494" y="148301"/>
                    </a:lnTo>
                    <a:lnTo>
                      <a:pt x="83881" y="146691"/>
                    </a:lnTo>
                    <a:lnTo>
                      <a:pt x="93275" y="144946"/>
                    </a:lnTo>
                    <a:lnTo>
                      <a:pt x="95825" y="139443"/>
                    </a:lnTo>
                    <a:lnTo>
                      <a:pt x="82941" y="126559"/>
                    </a:lnTo>
                    <a:lnTo>
                      <a:pt x="71265" y="120520"/>
                    </a:lnTo>
                    <a:lnTo>
                      <a:pt x="75291" y="115688"/>
                    </a:lnTo>
                    <a:lnTo>
                      <a:pt x="76097" y="101596"/>
                    </a:lnTo>
                    <a:lnTo>
                      <a:pt x="88041" y="92067"/>
                    </a:lnTo>
                    <a:lnTo>
                      <a:pt x="104146" y="86968"/>
                    </a:lnTo>
                    <a:lnTo>
                      <a:pt x="113138" y="77707"/>
                    </a:lnTo>
                    <a:lnTo>
                      <a:pt x="117970" y="71668"/>
                    </a:lnTo>
                    <a:lnTo>
                      <a:pt x="129780" y="65091"/>
                    </a:lnTo>
                    <a:lnTo>
                      <a:pt x="128707" y="42142"/>
                    </a:lnTo>
                    <a:lnTo>
                      <a:pt x="136491" y="30331"/>
                    </a:lnTo>
                    <a:lnTo>
                      <a:pt x="148301" y="17984"/>
                    </a:lnTo>
                    <a:lnTo>
                      <a:pt x="154340" y="19326"/>
                    </a:lnTo>
                    <a:lnTo>
                      <a:pt x="153267" y="17313"/>
                    </a:lnTo>
                    <a:lnTo>
                      <a:pt x="139175" y="0"/>
                    </a:lnTo>
                    <a:lnTo>
                      <a:pt x="130317" y="16776"/>
                    </a:lnTo>
                    <a:lnTo>
                      <a:pt x="93007" y="30868"/>
                    </a:lnTo>
                    <a:lnTo>
                      <a:pt x="97033" y="49121"/>
                    </a:lnTo>
                    <a:lnTo>
                      <a:pt x="72473" y="47644"/>
                    </a:lnTo>
                    <a:lnTo>
                      <a:pt x="61870" y="38250"/>
                    </a:lnTo>
                    <a:lnTo>
                      <a:pt x="45497" y="60528"/>
                    </a:lnTo>
                    <a:lnTo>
                      <a:pt x="18252" y="77976"/>
                    </a:lnTo>
                    <a:lnTo>
                      <a:pt x="0" y="96765"/>
                    </a:lnTo>
                    <a:lnTo>
                      <a:pt x="9529" y="103878"/>
                    </a:lnTo>
                    <a:lnTo>
                      <a:pt x="24694" y="107502"/>
                    </a:lnTo>
                    <a:lnTo>
                      <a:pt x="26842" y="114480"/>
                    </a:lnTo>
                    <a:lnTo>
                      <a:pt x="20534" y="131525"/>
                    </a:lnTo>
                    <a:lnTo>
                      <a:pt x="23084" y="137967"/>
                    </a:lnTo>
                    <a:lnTo>
                      <a:pt x="16374" y="14226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3" name="Graphique 3">
              <a:extLst>
                <a:ext uri="{FF2B5EF4-FFF2-40B4-BE49-F238E27FC236}">
                  <a16:creationId xmlns:a16="http://schemas.microsoft.com/office/drawing/2014/main" id="{62D76C84-8558-4C3E-8913-111AEDC8A091}"/>
                </a:ext>
              </a:extLst>
            </p:cNvPr>
            <p:cNvGrpSpPr/>
            <p:nvPr/>
          </p:nvGrpSpPr>
          <p:grpSpPr>
            <a:xfrm>
              <a:off x="9052031" y="3861064"/>
              <a:ext cx="87235" cy="135685"/>
              <a:chOff x="9052031" y="3861064"/>
              <a:chExt cx="87235" cy="135685"/>
            </a:xfrm>
            <a:solidFill>
              <a:srgbClr val="CECECE"/>
            </a:solidFill>
          </p:grpSpPr>
          <p:sp>
            <p:nvSpPr>
              <p:cNvPr id="673" name="Forme libre : forme 672">
                <a:extLst>
                  <a:ext uri="{FF2B5EF4-FFF2-40B4-BE49-F238E27FC236}">
                    <a16:creationId xmlns:a16="http://schemas.microsoft.com/office/drawing/2014/main" id="{8E76EC0C-C66F-417B-8EC0-7ABEBAB7EC8E}"/>
                  </a:ext>
                </a:extLst>
              </p:cNvPr>
              <p:cNvSpPr/>
              <p:nvPr/>
            </p:nvSpPr>
            <p:spPr>
              <a:xfrm>
                <a:off x="9052031" y="3861064"/>
                <a:ext cx="87235" cy="135685"/>
              </a:xfrm>
              <a:custGeom>
                <a:avLst/>
                <a:gdLst>
                  <a:gd name="connsiteX0" fmla="*/ 10066 w 87235"/>
                  <a:gd name="connsiteY0" fmla="*/ 135685 h 135685"/>
                  <a:gd name="connsiteX1" fmla="*/ 6979 w 87235"/>
                  <a:gd name="connsiteY1" fmla="*/ 117164 h 135685"/>
                  <a:gd name="connsiteX2" fmla="*/ 11408 w 87235"/>
                  <a:gd name="connsiteY2" fmla="*/ 94752 h 135685"/>
                  <a:gd name="connsiteX3" fmla="*/ 0 w 87235"/>
                  <a:gd name="connsiteY3" fmla="*/ 61468 h 135685"/>
                  <a:gd name="connsiteX4" fmla="*/ 17850 w 87235"/>
                  <a:gd name="connsiteY4" fmla="*/ 56502 h 135685"/>
                  <a:gd name="connsiteX5" fmla="*/ 1745 w 87235"/>
                  <a:gd name="connsiteY5" fmla="*/ 31137 h 135685"/>
                  <a:gd name="connsiteX6" fmla="*/ 4295 w 87235"/>
                  <a:gd name="connsiteY6" fmla="*/ 26305 h 135685"/>
                  <a:gd name="connsiteX7" fmla="*/ 15568 w 87235"/>
                  <a:gd name="connsiteY7" fmla="*/ 27379 h 135685"/>
                  <a:gd name="connsiteX8" fmla="*/ 25097 w 87235"/>
                  <a:gd name="connsiteY8" fmla="*/ 13421 h 135685"/>
                  <a:gd name="connsiteX9" fmla="*/ 43484 w 87235"/>
                  <a:gd name="connsiteY9" fmla="*/ 11810 h 135685"/>
                  <a:gd name="connsiteX10" fmla="*/ 52878 w 87235"/>
                  <a:gd name="connsiteY10" fmla="*/ 10066 h 135685"/>
                  <a:gd name="connsiteX11" fmla="*/ 57576 w 87235"/>
                  <a:gd name="connsiteY11" fmla="*/ 0 h 135685"/>
                  <a:gd name="connsiteX12" fmla="*/ 80794 w 87235"/>
                  <a:gd name="connsiteY12" fmla="*/ 39994 h 135685"/>
                  <a:gd name="connsiteX13" fmla="*/ 87102 w 87235"/>
                  <a:gd name="connsiteY13" fmla="*/ 61065 h 135685"/>
                  <a:gd name="connsiteX14" fmla="*/ 87236 w 87235"/>
                  <a:gd name="connsiteY14" fmla="*/ 96631 h 135685"/>
                  <a:gd name="connsiteX15" fmla="*/ 77439 w 87235"/>
                  <a:gd name="connsiteY15" fmla="*/ 114346 h 135685"/>
                  <a:gd name="connsiteX16" fmla="*/ 54489 w 87235"/>
                  <a:gd name="connsiteY16" fmla="*/ 120386 h 135685"/>
                  <a:gd name="connsiteX17" fmla="*/ 34089 w 87235"/>
                  <a:gd name="connsiteY17" fmla="*/ 132867 h 13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235" h="135685">
                    <a:moveTo>
                      <a:pt x="10066" y="135685"/>
                    </a:moveTo>
                    <a:lnTo>
                      <a:pt x="6979" y="117164"/>
                    </a:lnTo>
                    <a:lnTo>
                      <a:pt x="11408" y="94752"/>
                    </a:lnTo>
                    <a:lnTo>
                      <a:pt x="0" y="61468"/>
                    </a:lnTo>
                    <a:lnTo>
                      <a:pt x="17850" y="56502"/>
                    </a:lnTo>
                    <a:lnTo>
                      <a:pt x="1745" y="31137"/>
                    </a:lnTo>
                    <a:lnTo>
                      <a:pt x="4295" y="26305"/>
                    </a:lnTo>
                    <a:lnTo>
                      <a:pt x="15568" y="27379"/>
                    </a:lnTo>
                    <a:lnTo>
                      <a:pt x="25097" y="13421"/>
                    </a:lnTo>
                    <a:lnTo>
                      <a:pt x="43484" y="11810"/>
                    </a:lnTo>
                    <a:lnTo>
                      <a:pt x="52878" y="10066"/>
                    </a:lnTo>
                    <a:lnTo>
                      <a:pt x="57576" y="0"/>
                    </a:lnTo>
                    <a:lnTo>
                      <a:pt x="80794" y="39994"/>
                    </a:lnTo>
                    <a:lnTo>
                      <a:pt x="87102" y="61065"/>
                    </a:lnTo>
                    <a:lnTo>
                      <a:pt x="87236" y="96631"/>
                    </a:lnTo>
                    <a:lnTo>
                      <a:pt x="77439" y="114346"/>
                    </a:lnTo>
                    <a:lnTo>
                      <a:pt x="54489" y="120386"/>
                    </a:lnTo>
                    <a:lnTo>
                      <a:pt x="34089" y="13286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74" name="Forme libre : forme 673">
                <a:extLst>
                  <a:ext uri="{FF2B5EF4-FFF2-40B4-BE49-F238E27FC236}">
                    <a16:creationId xmlns:a16="http://schemas.microsoft.com/office/drawing/2014/main" id="{E52F1CAB-4613-48EF-BE6C-E21005BBC596}"/>
                  </a:ext>
                </a:extLst>
              </p:cNvPr>
              <p:cNvSpPr/>
              <p:nvPr/>
            </p:nvSpPr>
            <p:spPr>
              <a:xfrm>
                <a:off x="9056996" y="3869251"/>
                <a:ext cx="78512" cy="123203"/>
              </a:xfrm>
              <a:custGeom>
                <a:avLst/>
                <a:gdLst>
                  <a:gd name="connsiteX0" fmla="*/ 5905 w 78512"/>
                  <a:gd name="connsiteY0" fmla="*/ 109112 h 123203"/>
                  <a:gd name="connsiteX1" fmla="*/ 8187 w 78512"/>
                  <a:gd name="connsiteY1" fmla="*/ 123204 h 123203"/>
                  <a:gd name="connsiteX2" fmla="*/ 28318 w 78512"/>
                  <a:gd name="connsiteY2" fmla="*/ 120922 h 123203"/>
                  <a:gd name="connsiteX3" fmla="*/ 48181 w 78512"/>
                  <a:gd name="connsiteY3" fmla="*/ 108575 h 123203"/>
                  <a:gd name="connsiteX4" fmla="*/ 69923 w 78512"/>
                  <a:gd name="connsiteY4" fmla="*/ 102938 h 123203"/>
                  <a:gd name="connsiteX5" fmla="*/ 78512 w 78512"/>
                  <a:gd name="connsiteY5" fmla="*/ 87504 h 123203"/>
                  <a:gd name="connsiteX6" fmla="*/ 78244 w 78512"/>
                  <a:gd name="connsiteY6" fmla="*/ 53147 h 123203"/>
                  <a:gd name="connsiteX7" fmla="*/ 72339 w 78512"/>
                  <a:gd name="connsiteY7" fmla="*/ 33418 h 123203"/>
                  <a:gd name="connsiteX8" fmla="*/ 53013 w 78512"/>
                  <a:gd name="connsiteY8" fmla="*/ 0 h 123203"/>
                  <a:gd name="connsiteX9" fmla="*/ 50463 w 78512"/>
                  <a:gd name="connsiteY9" fmla="*/ 5234 h 123203"/>
                  <a:gd name="connsiteX10" fmla="*/ 39055 w 78512"/>
                  <a:gd name="connsiteY10" fmla="*/ 7381 h 123203"/>
                  <a:gd name="connsiteX11" fmla="*/ 22279 w 78512"/>
                  <a:gd name="connsiteY11" fmla="*/ 8858 h 123203"/>
                  <a:gd name="connsiteX12" fmla="*/ 12481 w 78512"/>
                  <a:gd name="connsiteY12" fmla="*/ 23218 h 123203"/>
                  <a:gd name="connsiteX13" fmla="*/ 1610 w 78512"/>
                  <a:gd name="connsiteY13" fmla="*/ 22145 h 123203"/>
                  <a:gd name="connsiteX14" fmla="*/ 1208 w 78512"/>
                  <a:gd name="connsiteY14" fmla="*/ 22816 h 123203"/>
                  <a:gd name="connsiteX15" fmla="*/ 18923 w 78512"/>
                  <a:gd name="connsiteY15" fmla="*/ 50597 h 123203"/>
                  <a:gd name="connsiteX16" fmla="*/ 0 w 78512"/>
                  <a:gd name="connsiteY16" fmla="*/ 55831 h 123203"/>
                  <a:gd name="connsiteX17" fmla="*/ 10468 w 78512"/>
                  <a:gd name="connsiteY17" fmla="*/ 86296 h 1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512" h="123203">
                    <a:moveTo>
                      <a:pt x="5905" y="109112"/>
                    </a:moveTo>
                    <a:lnTo>
                      <a:pt x="8187" y="123204"/>
                    </a:lnTo>
                    <a:lnTo>
                      <a:pt x="28318" y="120922"/>
                    </a:lnTo>
                    <a:lnTo>
                      <a:pt x="48181" y="108575"/>
                    </a:lnTo>
                    <a:lnTo>
                      <a:pt x="69923" y="102938"/>
                    </a:lnTo>
                    <a:lnTo>
                      <a:pt x="78512" y="87504"/>
                    </a:lnTo>
                    <a:lnTo>
                      <a:pt x="78244" y="53147"/>
                    </a:lnTo>
                    <a:lnTo>
                      <a:pt x="72339" y="33418"/>
                    </a:lnTo>
                    <a:lnTo>
                      <a:pt x="53013" y="0"/>
                    </a:lnTo>
                    <a:lnTo>
                      <a:pt x="50463" y="5234"/>
                    </a:lnTo>
                    <a:lnTo>
                      <a:pt x="39055" y="7381"/>
                    </a:lnTo>
                    <a:lnTo>
                      <a:pt x="22279" y="8858"/>
                    </a:lnTo>
                    <a:lnTo>
                      <a:pt x="12481" y="23218"/>
                    </a:lnTo>
                    <a:lnTo>
                      <a:pt x="1610" y="22145"/>
                    </a:lnTo>
                    <a:lnTo>
                      <a:pt x="1208" y="22816"/>
                    </a:lnTo>
                    <a:lnTo>
                      <a:pt x="18923" y="50597"/>
                    </a:lnTo>
                    <a:lnTo>
                      <a:pt x="0" y="55831"/>
                    </a:lnTo>
                    <a:lnTo>
                      <a:pt x="10468" y="8629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4" name="Graphique 3">
              <a:extLst>
                <a:ext uri="{FF2B5EF4-FFF2-40B4-BE49-F238E27FC236}">
                  <a16:creationId xmlns:a16="http://schemas.microsoft.com/office/drawing/2014/main" id="{2E57AA8C-8801-4C40-96A0-9819103D9D77}"/>
                </a:ext>
              </a:extLst>
            </p:cNvPr>
            <p:cNvGrpSpPr/>
            <p:nvPr/>
          </p:nvGrpSpPr>
          <p:grpSpPr>
            <a:xfrm>
              <a:off x="6428511" y="3710616"/>
              <a:ext cx="47107" cy="52207"/>
              <a:chOff x="6428511" y="3710616"/>
              <a:chExt cx="47107" cy="52207"/>
            </a:xfrm>
            <a:solidFill>
              <a:srgbClr val="CECECE"/>
            </a:solidFill>
          </p:grpSpPr>
          <p:sp>
            <p:nvSpPr>
              <p:cNvPr id="671" name="Forme libre : forme 670">
                <a:extLst>
                  <a:ext uri="{FF2B5EF4-FFF2-40B4-BE49-F238E27FC236}">
                    <a16:creationId xmlns:a16="http://schemas.microsoft.com/office/drawing/2014/main" id="{2D78E760-F04B-4C9A-8A0F-27248C06733D}"/>
                  </a:ext>
                </a:extLst>
              </p:cNvPr>
              <p:cNvSpPr/>
              <p:nvPr/>
            </p:nvSpPr>
            <p:spPr>
              <a:xfrm>
                <a:off x="6428511" y="3710616"/>
                <a:ext cx="47107" cy="52207"/>
              </a:xfrm>
              <a:custGeom>
                <a:avLst/>
                <a:gdLst>
                  <a:gd name="connsiteX0" fmla="*/ 19729 w 47107"/>
                  <a:gd name="connsiteY0" fmla="*/ 52207 h 52207"/>
                  <a:gd name="connsiteX1" fmla="*/ 13287 w 47107"/>
                  <a:gd name="connsiteY1" fmla="*/ 51536 h 52207"/>
                  <a:gd name="connsiteX2" fmla="*/ 11676 w 47107"/>
                  <a:gd name="connsiteY2" fmla="*/ 38921 h 52207"/>
                  <a:gd name="connsiteX3" fmla="*/ 6174 w 47107"/>
                  <a:gd name="connsiteY3" fmla="*/ 35834 h 52207"/>
                  <a:gd name="connsiteX4" fmla="*/ 0 w 47107"/>
                  <a:gd name="connsiteY4" fmla="*/ 25366 h 52207"/>
                  <a:gd name="connsiteX5" fmla="*/ 5503 w 47107"/>
                  <a:gd name="connsiteY5" fmla="*/ 16374 h 52207"/>
                  <a:gd name="connsiteX6" fmla="*/ 11139 w 47107"/>
                  <a:gd name="connsiteY6" fmla="*/ 13958 h 52207"/>
                  <a:gd name="connsiteX7" fmla="*/ 14629 w 47107"/>
                  <a:gd name="connsiteY7" fmla="*/ 2818 h 52207"/>
                  <a:gd name="connsiteX8" fmla="*/ 21205 w 47107"/>
                  <a:gd name="connsiteY8" fmla="*/ 0 h 52207"/>
                  <a:gd name="connsiteX9" fmla="*/ 25366 w 47107"/>
                  <a:gd name="connsiteY9" fmla="*/ 5503 h 52207"/>
                  <a:gd name="connsiteX10" fmla="*/ 30063 w 47107"/>
                  <a:gd name="connsiteY10" fmla="*/ 7650 h 52207"/>
                  <a:gd name="connsiteX11" fmla="*/ 33284 w 47107"/>
                  <a:gd name="connsiteY11" fmla="*/ 13018 h 52207"/>
                  <a:gd name="connsiteX12" fmla="*/ 37176 w 47107"/>
                  <a:gd name="connsiteY12" fmla="*/ 14629 h 52207"/>
                  <a:gd name="connsiteX13" fmla="*/ 41739 w 47107"/>
                  <a:gd name="connsiteY13" fmla="*/ 20400 h 52207"/>
                  <a:gd name="connsiteX14" fmla="*/ 47107 w 47107"/>
                  <a:gd name="connsiteY14" fmla="*/ 20131 h 52207"/>
                  <a:gd name="connsiteX15" fmla="*/ 43081 w 47107"/>
                  <a:gd name="connsiteY15" fmla="*/ 31539 h 52207"/>
                  <a:gd name="connsiteX16" fmla="*/ 40799 w 47107"/>
                  <a:gd name="connsiteY16" fmla="*/ 34760 h 52207"/>
                  <a:gd name="connsiteX17" fmla="*/ 41873 w 47107"/>
                  <a:gd name="connsiteY17" fmla="*/ 38250 h 52207"/>
                  <a:gd name="connsiteX18" fmla="*/ 34357 w 47107"/>
                  <a:gd name="connsiteY18" fmla="*/ 39994 h 52207"/>
                  <a:gd name="connsiteX19" fmla="*/ 21071 w 47107"/>
                  <a:gd name="connsiteY19" fmla="*/ 44692 h 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07" h="52207">
                    <a:moveTo>
                      <a:pt x="19729" y="52207"/>
                    </a:moveTo>
                    <a:lnTo>
                      <a:pt x="13287" y="51536"/>
                    </a:lnTo>
                    <a:lnTo>
                      <a:pt x="11676" y="38921"/>
                    </a:lnTo>
                    <a:lnTo>
                      <a:pt x="6174" y="35834"/>
                    </a:lnTo>
                    <a:lnTo>
                      <a:pt x="0" y="25366"/>
                    </a:lnTo>
                    <a:lnTo>
                      <a:pt x="5503" y="16374"/>
                    </a:lnTo>
                    <a:lnTo>
                      <a:pt x="11139" y="13958"/>
                    </a:lnTo>
                    <a:lnTo>
                      <a:pt x="14629" y="2818"/>
                    </a:lnTo>
                    <a:lnTo>
                      <a:pt x="21205" y="0"/>
                    </a:lnTo>
                    <a:lnTo>
                      <a:pt x="25366" y="5503"/>
                    </a:lnTo>
                    <a:lnTo>
                      <a:pt x="30063" y="7650"/>
                    </a:lnTo>
                    <a:lnTo>
                      <a:pt x="33284" y="13018"/>
                    </a:lnTo>
                    <a:lnTo>
                      <a:pt x="37176" y="14629"/>
                    </a:lnTo>
                    <a:lnTo>
                      <a:pt x="41739" y="20400"/>
                    </a:lnTo>
                    <a:lnTo>
                      <a:pt x="47107" y="20131"/>
                    </a:lnTo>
                    <a:lnTo>
                      <a:pt x="43081" y="31539"/>
                    </a:lnTo>
                    <a:lnTo>
                      <a:pt x="40799" y="34760"/>
                    </a:lnTo>
                    <a:lnTo>
                      <a:pt x="41873" y="38250"/>
                    </a:lnTo>
                    <a:lnTo>
                      <a:pt x="34357" y="39994"/>
                    </a:lnTo>
                    <a:lnTo>
                      <a:pt x="21071" y="4469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72" name="Forme libre : forme 671">
                <a:extLst>
                  <a:ext uri="{FF2B5EF4-FFF2-40B4-BE49-F238E27FC236}">
                    <a16:creationId xmlns:a16="http://schemas.microsoft.com/office/drawing/2014/main" id="{F9EC7154-BA26-4B3A-AFFE-6D54B06769A0}"/>
                  </a:ext>
                </a:extLst>
              </p:cNvPr>
              <p:cNvSpPr/>
              <p:nvPr/>
            </p:nvSpPr>
            <p:spPr>
              <a:xfrm>
                <a:off x="6432940" y="3715313"/>
                <a:ext cx="37175" cy="42946"/>
              </a:xfrm>
              <a:custGeom>
                <a:avLst/>
                <a:gdLst>
                  <a:gd name="connsiteX0" fmla="*/ 4429 w 37175"/>
                  <a:gd name="connsiteY0" fmla="*/ 28318 h 42946"/>
                  <a:gd name="connsiteX1" fmla="*/ 10737 w 37175"/>
                  <a:gd name="connsiteY1" fmla="*/ 31808 h 42946"/>
                  <a:gd name="connsiteX2" fmla="*/ 12213 w 37175"/>
                  <a:gd name="connsiteY2" fmla="*/ 42947 h 42946"/>
                  <a:gd name="connsiteX3" fmla="*/ 13152 w 37175"/>
                  <a:gd name="connsiteY3" fmla="*/ 37176 h 42946"/>
                  <a:gd name="connsiteX4" fmla="*/ 28855 w 37175"/>
                  <a:gd name="connsiteY4" fmla="*/ 31539 h 42946"/>
                  <a:gd name="connsiteX5" fmla="*/ 32613 w 37175"/>
                  <a:gd name="connsiteY5" fmla="*/ 30734 h 42946"/>
                  <a:gd name="connsiteX6" fmla="*/ 32076 w 37175"/>
                  <a:gd name="connsiteY6" fmla="*/ 29258 h 42946"/>
                  <a:gd name="connsiteX7" fmla="*/ 35431 w 37175"/>
                  <a:gd name="connsiteY7" fmla="*/ 24829 h 42946"/>
                  <a:gd name="connsiteX8" fmla="*/ 37176 w 37175"/>
                  <a:gd name="connsiteY8" fmla="*/ 19595 h 42946"/>
                  <a:gd name="connsiteX9" fmla="*/ 35565 w 37175"/>
                  <a:gd name="connsiteY9" fmla="*/ 19595 h 42946"/>
                  <a:gd name="connsiteX10" fmla="*/ 30331 w 37175"/>
                  <a:gd name="connsiteY10" fmla="*/ 13152 h 42946"/>
                  <a:gd name="connsiteX11" fmla="*/ 26171 w 37175"/>
                  <a:gd name="connsiteY11" fmla="*/ 11408 h 42946"/>
                  <a:gd name="connsiteX12" fmla="*/ 22950 w 37175"/>
                  <a:gd name="connsiteY12" fmla="*/ 6039 h 42946"/>
                  <a:gd name="connsiteX13" fmla="*/ 18387 w 37175"/>
                  <a:gd name="connsiteY13" fmla="*/ 3892 h 42946"/>
                  <a:gd name="connsiteX14" fmla="*/ 15568 w 37175"/>
                  <a:gd name="connsiteY14" fmla="*/ 0 h 42946"/>
                  <a:gd name="connsiteX15" fmla="*/ 13287 w 37175"/>
                  <a:gd name="connsiteY15" fmla="*/ 939 h 42946"/>
                  <a:gd name="connsiteX16" fmla="*/ 9797 w 37175"/>
                  <a:gd name="connsiteY16" fmla="*/ 12079 h 42946"/>
                  <a:gd name="connsiteX17" fmla="*/ 3624 w 37175"/>
                  <a:gd name="connsiteY17" fmla="*/ 14763 h 42946"/>
                  <a:gd name="connsiteX18" fmla="*/ 0 w 37175"/>
                  <a:gd name="connsiteY18" fmla="*/ 20668 h 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75" h="42946">
                    <a:moveTo>
                      <a:pt x="4429" y="28318"/>
                    </a:moveTo>
                    <a:lnTo>
                      <a:pt x="10737" y="31808"/>
                    </a:lnTo>
                    <a:lnTo>
                      <a:pt x="12213" y="42947"/>
                    </a:lnTo>
                    <a:lnTo>
                      <a:pt x="13152" y="37176"/>
                    </a:lnTo>
                    <a:lnTo>
                      <a:pt x="28855" y="31539"/>
                    </a:lnTo>
                    <a:lnTo>
                      <a:pt x="32613" y="30734"/>
                    </a:lnTo>
                    <a:lnTo>
                      <a:pt x="32076" y="29258"/>
                    </a:lnTo>
                    <a:lnTo>
                      <a:pt x="35431" y="24829"/>
                    </a:lnTo>
                    <a:lnTo>
                      <a:pt x="37176" y="19595"/>
                    </a:lnTo>
                    <a:lnTo>
                      <a:pt x="35565" y="19595"/>
                    </a:lnTo>
                    <a:lnTo>
                      <a:pt x="30331" y="13152"/>
                    </a:lnTo>
                    <a:lnTo>
                      <a:pt x="26171" y="11408"/>
                    </a:lnTo>
                    <a:lnTo>
                      <a:pt x="22950" y="6039"/>
                    </a:lnTo>
                    <a:lnTo>
                      <a:pt x="18387" y="3892"/>
                    </a:lnTo>
                    <a:lnTo>
                      <a:pt x="15568" y="0"/>
                    </a:lnTo>
                    <a:lnTo>
                      <a:pt x="13287" y="939"/>
                    </a:lnTo>
                    <a:lnTo>
                      <a:pt x="9797" y="12079"/>
                    </a:lnTo>
                    <a:lnTo>
                      <a:pt x="3624" y="14763"/>
                    </a:lnTo>
                    <a:lnTo>
                      <a:pt x="0" y="206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5" name="Graphique 3">
              <a:extLst>
                <a:ext uri="{FF2B5EF4-FFF2-40B4-BE49-F238E27FC236}">
                  <a16:creationId xmlns:a16="http://schemas.microsoft.com/office/drawing/2014/main" id="{DE1E0ADA-AEDB-46EB-8289-43F062BDF48E}"/>
                </a:ext>
              </a:extLst>
            </p:cNvPr>
            <p:cNvGrpSpPr/>
            <p:nvPr/>
          </p:nvGrpSpPr>
          <p:grpSpPr>
            <a:xfrm>
              <a:off x="7082915" y="4118611"/>
              <a:ext cx="51804" cy="47241"/>
              <a:chOff x="7082915" y="4118611"/>
              <a:chExt cx="51804" cy="47241"/>
            </a:xfrm>
            <a:solidFill>
              <a:srgbClr val="CECECE"/>
            </a:solidFill>
          </p:grpSpPr>
          <p:sp>
            <p:nvSpPr>
              <p:cNvPr id="669" name="Forme libre : forme 668">
                <a:extLst>
                  <a:ext uri="{FF2B5EF4-FFF2-40B4-BE49-F238E27FC236}">
                    <a16:creationId xmlns:a16="http://schemas.microsoft.com/office/drawing/2014/main" id="{F7BCDEF1-F02D-4E08-8F1A-1FDD950825F7}"/>
                  </a:ext>
                </a:extLst>
              </p:cNvPr>
              <p:cNvSpPr/>
              <p:nvPr/>
            </p:nvSpPr>
            <p:spPr>
              <a:xfrm>
                <a:off x="7082915" y="4118611"/>
                <a:ext cx="51804" cy="47241"/>
              </a:xfrm>
              <a:custGeom>
                <a:avLst/>
                <a:gdLst>
                  <a:gd name="connsiteX0" fmla="*/ 30466 w 51804"/>
                  <a:gd name="connsiteY0" fmla="*/ 47242 h 47241"/>
                  <a:gd name="connsiteX1" fmla="*/ 24158 w 51804"/>
                  <a:gd name="connsiteY1" fmla="*/ 33821 h 47241"/>
                  <a:gd name="connsiteX2" fmla="*/ 0 w 51804"/>
                  <a:gd name="connsiteY2" fmla="*/ 30734 h 47241"/>
                  <a:gd name="connsiteX3" fmla="*/ 20668 w 51804"/>
                  <a:gd name="connsiteY3" fmla="*/ 0 h 47241"/>
                  <a:gd name="connsiteX4" fmla="*/ 39592 w 51804"/>
                  <a:gd name="connsiteY4" fmla="*/ 2818 h 47241"/>
                  <a:gd name="connsiteX5" fmla="*/ 45363 w 51804"/>
                  <a:gd name="connsiteY5" fmla="*/ 16910 h 47241"/>
                  <a:gd name="connsiteX6" fmla="*/ 43215 w 51804"/>
                  <a:gd name="connsiteY6" fmla="*/ 23352 h 47241"/>
                  <a:gd name="connsiteX7" fmla="*/ 51805 w 51804"/>
                  <a:gd name="connsiteY7" fmla="*/ 46436 h 4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4" h="47241">
                    <a:moveTo>
                      <a:pt x="30466" y="47242"/>
                    </a:moveTo>
                    <a:lnTo>
                      <a:pt x="24158" y="33821"/>
                    </a:lnTo>
                    <a:lnTo>
                      <a:pt x="0" y="30734"/>
                    </a:lnTo>
                    <a:lnTo>
                      <a:pt x="20668" y="0"/>
                    </a:lnTo>
                    <a:lnTo>
                      <a:pt x="39592" y="2818"/>
                    </a:lnTo>
                    <a:lnTo>
                      <a:pt x="45363" y="16910"/>
                    </a:lnTo>
                    <a:lnTo>
                      <a:pt x="43215" y="23352"/>
                    </a:lnTo>
                    <a:lnTo>
                      <a:pt x="51805" y="4643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70" name="Forme libre : forme 669">
                <a:extLst>
                  <a:ext uri="{FF2B5EF4-FFF2-40B4-BE49-F238E27FC236}">
                    <a16:creationId xmlns:a16="http://schemas.microsoft.com/office/drawing/2014/main" id="{13DC9017-AB43-46FC-9018-0D91991A7DC4}"/>
                  </a:ext>
                </a:extLst>
              </p:cNvPr>
              <p:cNvSpPr/>
              <p:nvPr/>
            </p:nvSpPr>
            <p:spPr>
              <a:xfrm>
                <a:off x="7089625" y="4122772"/>
                <a:ext cx="39591" cy="39189"/>
              </a:xfrm>
              <a:custGeom>
                <a:avLst/>
                <a:gdLst>
                  <a:gd name="connsiteX0" fmla="*/ 0 w 39591"/>
                  <a:gd name="connsiteY0" fmla="*/ 23621 h 39189"/>
                  <a:gd name="connsiteX1" fmla="*/ 19997 w 39591"/>
                  <a:gd name="connsiteY1" fmla="*/ 26036 h 39189"/>
                  <a:gd name="connsiteX2" fmla="*/ 26037 w 39591"/>
                  <a:gd name="connsiteY2" fmla="*/ 39189 h 39189"/>
                  <a:gd name="connsiteX3" fmla="*/ 39592 w 39591"/>
                  <a:gd name="connsiteY3" fmla="*/ 38652 h 39189"/>
                  <a:gd name="connsiteX4" fmla="*/ 32344 w 39591"/>
                  <a:gd name="connsiteY4" fmla="*/ 19192 h 39189"/>
                  <a:gd name="connsiteX5" fmla="*/ 34626 w 39591"/>
                  <a:gd name="connsiteY5" fmla="*/ 12884 h 39189"/>
                  <a:gd name="connsiteX6" fmla="*/ 30197 w 39591"/>
                  <a:gd name="connsiteY6" fmla="*/ 2013 h 39189"/>
                  <a:gd name="connsiteX7" fmla="*/ 15703 w 39591"/>
                  <a:gd name="connsiteY7" fmla="*/ 0 h 3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91" h="39189">
                    <a:moveTo>
                      <a:pt x="0" y="23621"/>
                    </a:moveTo>
                    <a:lnTo>
                      <a:pt x="19997" y="26036"/>
                    </a:lnTo>
                    <a:lnTo>
                      <a:pt x="26037" y="39189"/>
                    </a:lnTo>
                    <a:lnTo>
                      <a:pt x="39592" y="38652"/>
                    </a:lnTo>
                    <a:lnTo>
                      <a:pt x="32344" y="19192"/>
                    </a:lnTo>
                    <a:lnTo>
                      <a:pt x="34626" y="12884"/>
                    </a:lnTo>
                    <a:lnTo>
                      <a:pt x="30197" y="2013"/>
                    </a:lnTo>
                    <a:lnTo>
                      <a:pt x="15703"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6" name="Graphique 3">
              <a:extLst>
                <a:ext uri="{FF2B5EF4-FFF2-40B4-BE49-F238E27FC236}">
                  <a16:creationId xmlns:a16="http://schemas.microsoft.com/office/drawing/2014/main" id="{B1FD5924-5AA8-47FA-9BE5-E2678EE14399}"/>
                </a:ext>
              </a:extLst>
            </p:cNvPr>
            <p:cNvGrpSpPr/>
            <p:nvPr/>
          </p:nvGrpSpPr>
          <p:grpSpPr>
            <a:xfrm>
              <a:off x="7081573" y="3249071"/>
              <a:ext cx="1016365" cy="552404"/>
              <a:chOff x="7081573" y="3249071"/>
              <a:chExt cx="1016365" cy="552404"/>
            </a:xfrm>
            <a:solidFill>
              <a:srgbClr val="CECECE"/>
            </a:solidFill>
          </p:grpSpPr>
          <p:sp>
            <p:nvSpPr>
              <p:cNvPr id="667" name="Forme libre : forme 666">
                <a:extLst>
                  <a:ext uri="{FF2B5EF4-FFF2-40B4-BE49-F238E27FC236}">
                    <a16:creationId xmlns:a16="http://schemas.microsoft.com/office/drawing/2014/main" id="{359F6C18-77F0-4134-AACC-BB7422DB54F6}"/>
                  </a:ext>
                </a:extLst>
              </p:cNvPr>
              <p:cNvSpPr/>
              <p:nvPr/>
            </p:nvSpPr>
            <p:spPr>
              <a:xfrm>
                <a:off x="7081573" y="3249071"/>
                <a:ext cx="1016365" cy="552404"/>
              </a:xfrm>
              <a:custGeom>
                <a:avLst/>
                <a:gdLst>
                  <a:gd name="connsiteX0" fmla="*/ 540192 w 1016365"/>
                  <a:gd name="connsiteY0" fmla="*/ 552405 h 552404"/>
                  <a:gd name="connsiteX1" fmla="*/ 533481 w 1016365"/>
                  <a:gd name="connsiteY1" fmla="*/ 536836 h 552404"/>
                  <a:gd name="connsiteX2" fmla="*/ 501539 w 1016365"/>
                  <a:gd name="connsiteY2" fmla="*/ 535763 h 552404"/>
                  <a:gd name="connsiteX3" fmla="*/ 496574 w 1016365"/>
                  <a:gd name="connsiteY3" fmla="*/ 508787 h 552404"/>
                  <a:gd name="connsiteX4" fmla="*/ 484092 w 1016365"/>
                  <a:gd name="connsiteY4" fmla="*/ 508518 h 552404"/>
                  <a:gd name="connsiteX5" fmla="*/ 485971 w 1016365"/>
                  <a:gd name="connsiteY5" fmla="*/ 474026 h 552404"/>
                  <a:gd name="connsiteX6" fmla="*/ 457787 w 1016365"/>
                  <a:gd name="connsiteY6" fmla="*/ 450406 h 552404"/>
                  <a:gd name="connsiteX7" fmla="*/ 416048 w 1016365"/>
                  <a:gd name="connsiteY7" fmla="*/ 452956 h 552404"/>
                  <a:gd name="connsiteX8" fmla="*/ 386120 w 1016365"/>
                  <a:gd name="connsiteY8" fmla="*/ 458056 h 552404"/>
                  <a:gd name="connsiteX9" fmla="*/ 361962 w 1016365"/>
                  <a:gd name="connsiteY9" fmla="*/ 426516 h 552404"/>
                  <a:gd name="connsiteX10" fmla="*/ 299823 w 1016365"/>
                  <a:gd name="connsiteY10" fmla="*/ 385985 h 552404"/>
                  <a:gd name="connsiteX11" fmla="*/ 238221 w 1016365"/>
                  <a:gd name="connsiteY11" fmla="*/ 406117 h 552404"/>
                  <a:gd name="connsiteX12" fmla="*/ 239295 w 1016365"/>
                  <a:gd name="connsiteY12" fmla="*/ 531065 h 552404"/>
                  <a:gd name="connsiteX13" fmla="*/ 223727 w 1016365"/>
                  <a:gd name="connsiteY13" fmla="*/ 532944 h 552404"/>
                  <a:gd name="connsiteX14" fmla="*/ 206011 w 1016365"/>
                  <a:gd name="connsiteY14" fmla="*/ 506505 h 552404"/>
                  <a:gd name="connsiteX15" fmla="*/ 190308 w 1016365"/>
                  <a:gd name="connsiteY15" fmla="*/ 497781 h 552404"/>
                  <a:gd name="connsiteX16" fmla="*/ 163467 w 1016365"/>
                  <a:gd name="connsiteY16" fmla="*/ 504492 h 552404"/>
                  <a:gd name="connsiteX17" fmla="*/ 150314 w 1016365"/>
                  <a:gd name="connsiteY17" fmla="*/ 517779 h 552404"/>
                  <a:gd name="connsiteX18" fmla="*/ 148167 w 1016365"/>
                  <a:gd name="connsiteY18" fmla="*/ 505431 h 552404"/>
                  <a:gd name="connsiteX19" fmla="*/ 154206 w 1016365"/>
                  <a:gd name="connsiteY19" fmla="*/ 491742 h 552404"/>
                  <a:gd name="connsiteX20" fmla="*/ 150046 w 1016365"/>
                  <a:gd name="connsiteY20" fmla="*/ 481542 h 552404"/>
                  <a:gd name="connsiteX21" fmla="*/ 121325 w 1016365"/>
                  <a:gd name="connsiteY21" fmla="*/ 470134 h 552404"/>
                  <a:gd name="connsiteX22" fmla="*/ 110051 w 1016365"/>
                  <a:gd name="connsiteY22" fmla="*/ 439266 h 552404"/>
                  <a:gd name="connsiteX23" fmla="*/ 96228 w 1016365"/>
                  <a:gd name="connsiteY23" fmla="*/ 430543 h 552404"/>
                  <a:gd name="connsiteX24" fmla="*/ 95154 w 1016365"/>
                  <a:gd name="connsiteY24" fmla="*/ 415914 h 552404"/>
                  <a:gd name="connsiteX25" fmla="*/ 119446 w 1016365"/>
                  <a:gd name="connsiteY25" fmla="*/ 419135 h 552404"/>
                  <a:gd name="connsiteX26" fmla="*/ 120386 w 1016365"/>
                  <a:gd name="connsiteY26" fmla="*/ 394441 h 552404"/>
                  <a:gd name="connsiteX27" fmla="*/ 143201 w 1016365"/>
                  <a:gd name="connsiteY27" fmla="*/ 388267 h 552404"/>
                  <a:gd name="connsiteX28" fmla="*/ 143738 w 1016365"/>
                  <a:gd name="connsiteY28" fmla="*/ 388401 h 552404"/>
                  <a:gd name="connsiteX29" fmla="*/ 163198 w 1016365"/>
                  <a:gd name="connsiteY29" fmla="*/ 393098 h 552404"/>
                  <a:gd name="connsiteX30" fmla="*/ 167493 w 1016365"/>
                  <a:gd name="connsiteY30" fmla="*/ 361022 h 552404"/>
                  <a:gd name="connsiteX31" fmla="*/ 163467 w 1016365"/>
                  <a:gd name="connsiteY31" fmla="*/ 340891 h 552404"/>
                  <a:gd name="connsiteX32" fmla="*/ 139846 w 1016365"/>
                  <a:gd name="connsiteY32" fmla="*/ 342502 h 552404"/>
                  <a:gd name="connsiteX33" fmla="*/ 119312 w 1016365"/>
                  <a:gd name="connsiteY33" fmla="*/ 333912 h 552404"/>
                  <a:gd name="connsiteX34" fmla="*/ 91396 w 1016365"/>
                  <a:gd name="connsiteY34" fmla="*/ 349212 h 552404"/>
                  <a:gd name="connsiteX35" fmla="*/ 67373 w 1016365"/>
                  <a:gd name="connsiteY35" fmla="*/ 357265 h 552404"/>
                  <a:gd name="connsiteX36" fmla="*/ 52744 w 1016365"/>
                  <a:gd name="connsiteY36" fmla="*/ 350420 h 552404"/>
                  <a:gd name="connsiteX37" fmla="*/ 55428 w 1016365"/>
                  <a:gd name="connsiteY37" fmla="*/ 331228 h 552404"/>
                  <a:gd name="connsiteX38" fmla="*/ 40531 w 1016365"/>
                  <a:gd name="connsiteY38" fmla="*/ 308412 h 552404"/>
                  <a:gd name="connsiteX39" fmla="*/ 22413 w 1016365"/>
                  <a:gd name="connsiteY39" fmla="*/ 309352 h 552404"/>
                  <a:gd name="connsiteX40" fmla="*/ 0 w 1016365"/>
                  <a:gd name="connsiteY40" fmla="*/ 282779 h 552404"/>
                  <a:gd name="connsiteX41" fmla="*/ 537 w 1016365"/>
                  <a:gd name="connsiteY41" fmla="*/ 281571 h 552404"/>
                  <a:gd name="connsiteX42" fmla="*/ 14226 w 1016365"/>
                  <a:gd name="connsiteY42" fmla="*/ 254326 h 552404"/>
                  <a:gd name="connsiteX43" fmla="*/ 6979 w 1016365"/>
                  <a:gd name="connsiteY43" fmla="*/ 246676 h 552404"/>
                  <a:gd name="connsiteX44" fmla="*/ 28318 w 1016365"/>
                  <a:gd name="connsiteY44" fmla="*/ 201179 h 552404"/>
                  <a:gd name="connsiteX45" fmla="*/ 53013 w 1016365"/>
                  <a:gd name="connsiteY45" fmla="*/ 222787 h 552404"/>
                  <a:gd name="connsiteX46" fmla="*/ 55697 w 1016365"/>
                  <a:gd name="connsiteY46" fmla="*/ 197422 h 552404"/>
                  <a:gd name="connsiteX47" fmla="*/ 56368 w 1016365"/>
                  <a:gd name="connsiteY47" fmla="*/ 197019 h 552404"/>
                  <a:gd name="connsiteX48" fmla="*/ 107904 w 1016365"/>
                  <a:gd name="connsiteY48" fmla="*/ 153669 h 552404"/>
                  <a:gd name="connsiteX49" fmla="*/ 147630 w 1016365"/>
                  <a:gd name="connsiteY49" fmla="*/ 152596 h 552404"/>
                  <a:gd name="connsiteX50" fmla="*/ 148033 w 1016365"/>
                  <a:gd name="connsiteY50" fmla="*/ 152864 h 552404"/>
                  <a:gd name="connsiteX51" fmla="*/ 202656 w 1016365"/>
                  <a:gd name="connsiteY51" fmla="*/ 180243 h 552404"/>
                  <a:gd name="connsiteX52" fmla="*/ 230974 w 1016365"/>
                  <a:gd name="connsiteY52" fmla="*/ 195543 h 552404"/>
                  <a:gd name="connsiteX53" fmla="*/ 256742 w 1016365"/>
                  <a:gd name="connsiteY53" fmla="*/ 179303 h 552404"/>
                  <a:gd name="connsiteX54" fmla="*/ 257279 w 1016365"/>
                  <a:gd name="connsiteY54" fmla="*/ 179303 h 552404"/>
                  <a:gd name="connsiteX55" fmla="*/ 297005 w 1016365"/>
                  <a:gd name="connsiteY55" fmla="*/ 178632 h 552404"/>
                  <a:gd name="connsiteX56" fmla="*/ 327604 w 1016365"/>
                  <a:gd name="connsiteY56" fmla="*/ 198093 h 552404"/>
                  <a:gd name="connsiteX57" fmla="*/ 334449 w 1016365"/>
                  <a:gd name="connsiteY57" fmla="*/ 187222 h 552404"/>
                  <a:gd name="connsiteX58" fmla="*/ 335523 w 1016365"/>
                  <a:gd name="connsiteY58" fmla="*/ 187222 h 552404"/>
                  <a:gd name="connsiteX59" fmla="*/ 368807 w 1016365"/>
                  <a:gd name="connsiteY59" fmla="*/ 188832 h 552404"/>
                  <a:gd name="connsiteX60" fmla="*/ 374041 w 1016365"/>
                  <a:gd name="connsiteY60" fmla="*/ 172996 h 552404"/>
                  <a:gd name="connsiteX61" fmla="*/ 333107 w 1016365"/>
                  <a:gd name="connsiteY61" fmla="*/ 145080 h 552404"/>
                  <a:gd name="connsiteX62" fmla="*/ 357667 w 1016365"/>
                  <a:gd name="connsiteY62" fmla="*/ 124680 h 552404"/>
                  <a:gd name="connsiteX63" fmla="*/ 352836 w 1016365"/>
                  <a:gd name="connsiteY63" fmla="*/ 113272 h 552404"/>
                  <a:gd name="connsiteX64" fmla="*/ 376322 w 1016365"/>
                  <a:gd name="connsiteY64" fmla="*/ 102804 h 552404"/>
                  <a:gd name="connsiteX65" fmla="*/ 359009 w 1016365"/>
                  <a:gd name="connsiteY65" fmla="*/ 75157 h 552404"/>
                  <a:gd name="connsiteX66" fmla="*/ 371491 w 1016365"/>
                  <a:gd name="connsiteY66" fmla="*/ 59320 h 552404"/>
                  <a:gd name="connsiteX67" fmla="*/ 372296 w 1016365"/>
                  <a:gd name="connsiteY67" fmla="*/ 59186 h 552404"/>
                  <a:gd name="connsiteX68" fmla="*/ 464363 w 1016365"/>
                  <a:gd name="connsiteY68" fmla="*/ 44557 h 552404"/>
                  <a:gd name="connsiteX69" fmla="*/ 476845 w 1016365"/>
                  <a:gd name="connsiteY69" fmla="*/ 34089 h 552404"/>
                  <a:gd name="connsiteX70" fmla="*/ 538313 w 1016365"/>
                  <a:gd name="connsiteY70" fmla="*/ 18387 h 552404"/>
                  <a:gd name="connsiteX71" fmla="*/ 560994 w 1016365"/>
                  <a:gd name="connsiteY71" fmla="*/ 0 h 552404"/>
                  <a:gd name="connsiteX72" fmla="*/ 561799 w 1016365"/>
                  <a:gd name="connsiteY72" fmla="*/ 268 h 552404"/>
                  <a:gd name="connsiteX73" fmla="*/ 607565 w 1016365"/>
                  <a:gd name="connsiteY73" fmla="*/ 9797 h 552404"/>
                  <a:gd name="connsiteX74" fmla="*/ 615214 w 1016365"/>
                  <a:gd name="connsiteY74" fmla="*/ 53013 h 552404"/>
                  <a:gd name="connsiteX75" fmla="*/ 639641 w 1016365"/>
                  <a:gd name="connsiteY75" fmla="*/ 43349 h 552404"/>
                  <a:gd name="connsiteX76" fmla="*/ 640311 w 1016365"/>
                  <a:gd name="connsiteY76" fmla="*/ 43618 h 552404"/>
                  <a:gd name="connsiteX77" fmla="*/ 673327 w 1016365"/>
                  <a:gd name="connsiteY77" fmla="*/ 58649 h 552404"/>
                  <a:gd name="connsiteX78" fmla="*/ 671314 w 1016365"/>
                  <a:gd name="connsiteY78" fmla="*/ 80391 h 552404"/>
                  <a:gd name="connsiteX79" fmla="*/ 692385 w 1016365"/>
                  <a:gd name="connsiteY79" fmla="*/ 78378 h 552404"/>
                  <a:gd name="connsiteX80" fmla="*/ 761771 w 1016365"/>
                  <a:gd name="connsiteY80" fmla="*/ 33955 h 552404"/>
                  <a:gd name="connsiteX81" fmla="*/ 748350 w 1016365"/>
                  <a:gd name="connsiteY81" fmla="*/ 53549 h 552404"/>
                  <a:gd name="connsiteX82" fmla="*/ 779218 w 1016365"/>
                  <a:gd name="connsiteY82" fmla="*/ 85223 h 552404"/>
                  <a:gd name="connsiteX83" fmla="*/ 832902 w 1016365"/>
                  <a:gd name="connsiteY83" fmla="*/ 184537 h 552404"/>
                  <a:gd name="connsiteX84" fmla="*/ 845517 w 1016365"/>
                  <a:gd name="connsiteY84" fmla="*/ 165077 h 552404"/>
                  <a:gd name="connsiteX85" fmla="*/ 880412 w 1016365"/>
                  <a:gd name="connsiteY85" fmla="*/ 188295 h 552404"/>
                  <a:gd name="connsiteX86" fmla="*/ 915843 w 1016365"/>
                  <a:gd name="connsiteY86" fmla="*/ 178230 h 552404"/>
                  <a:gd name="connsiteX87" fmla="*/ 930606 w 1016365"/>
                  <a:gd name="connsiteY87" fmla="*/ 185880 h 552404"/>
                  <a:gd name="connsiteX88" fmla="*/ 942550 w 1016365"/>
                  <a:gd name="connsiteY88" fmla="*/ 208292 h 552404"/>
                  <a:gd name="connsiteX89" fmla="*/ 959729 w 1016365"/>
                  <a:gd name="connsiteY89" fmla="*/ 215674 h 552404"/>
                  <a:gd name="connsiteX90" fmla="*/ 959998 w 1016365"/>
                  <a:gd name="connsiteY90" fmla="*/ 216211 h 552404"/>
                  <a:gd name="connsiteX91" fmla="*/ 969929 w 1016365"/>
                  <a:gd name="connsiteY91" fmla="*/ 231511 h 552404"/>
                  <a:gd name="connsiteX92" fmla="*/ 1001871 w 1016365"/>
                  <a:gd name="connsiteY92" fmla="*/ 226411 h 552404"/>
                  <a:gd name="connsiteX93" fmla="*/ 1016365 w 1016365"/>
                  <a:gd name="connsiteY93" fmla="*/ 251776 h 552404"/>
                  <a:gd name="connsiteX94" fmla="*/ 996234 w 1016365"/>
                  <a:gd name="connsiteY94" fmla="*/ 278350 h 552404"/>
                  <a:gd name="connsiteX95" fmla="*/ 976505 w 1016365"/>
                  <a:gd name="connsiteY95" fmla="*/ 281839 h 552404"/>
                  <a:gd name="connsiteX96" fmla="*/ 975297 w 1016365"/>
                  <a:gd name="connsiteY96" fmla="*/ 317807 h 552404"/>
                  <a:gd name="connsiteX97" fmla="*/ 960400 w 1016365"/>
                  <a:gd name="connsiteY97" fmla="*/ 335657 h 552404"/>
                  <a:gd name="connsiteX98" fmla="*/ 911951 w 1016365"/>
                  <a:gd name="connsiteY98" fmla="*/ 323846 h 552404"/>
                  <a:gd name="connsiteX99" fmla="*/ 894504 w 1016365"/>
                  <a:gd name="connsiteY99" fmla="*/ 386791 h 552404"/>
                  <a:gd name="connsiteX100" fmla="*/ 880546 w 1016365"/>
                  <a:gd name="connsiteY100" fmla="*/ 395246 h 552404"/>
                  <a:gd name="connsiteX101" fmla="*/ 833573 w 1016365"/>
                  <a:gd name="connsiteY101" fmla="*/ 408667 h 552404"/>
                  <a:gd name="connsiteX102" fmla="*/ 855717 w 1016365"/>
                  <a:gd name="connsiteY102" fmla="*/ 467853 h 552404"/>
                  <a:gd name="connsiteX103" fmla="*/ 838404 w 1016365"/>
                  <a:gd name="connsiteY103" fmla="*/ 476845 h 552404"/>
                  <a:gd name="connsiteX104" fmla="*/ 840551 w 1016365"/>
                  <a:gd name="connsiteY104" fmla="*/ 497513 h 552404"/>
                  <a:gd name="connsiteX105" fmla="*/ 821762 w 1016365"/>
                  <a:gd name="connsiteY105" fmla="*/ 491339 h 552404"/>
                  <a:gd name="connsiteX106" fmla="*/ 809818 w 1016365"/>
                  <a:gd name="connsiteY106" fmla="*/ 479797 h 552404"/>
                  <a:gd name="connsiteX107" fmla="*/ 773850 w 1016365"/>
                  <a:gd name="connsiteY107" fmla="*/ 476308 h 552404"/>
                  <a:gd name="connsiteX108" fmla="*/ 733318 w 1016365"/>
                  <a:gd name="connsiteY108" fmla="*/ 475369 h 552404"/>
                  <a:gd name="connsiteX109" fmla="*/ 723924 w 1016365"/>
                  <a:gd name="connsiteY109" fmla="*/ 479261 h 552404"/>
                  <a:gd name="connsiteX110" fmla="*/ 723253 w 1016365"/>
                  <a:gd name="connsiteY110" fmla="*/ 478992 h 552404"/>
                  <a:gd name="connsiteX111" fmla="*/ 688761 w 1016365"/>
                  <a:gd name="connsiteY111" fmla="*/ 465034 h 552404"/>
                  <a:gd name="connsiteX112" fmla="*/ 676414 w 1016365"/>
                  <a:gd name="connsiteY112" fmla="*/ 471342 h 552404"/>
                  <a:gd name="connsiteX113" fmla="*/ 672387 w 1016365"/>
                  <a:gd name="connsiteY113" fmla="*/ 492279 h 552404"/>
                  <a:gd name="connsiteX114" fmla="*/ 630112 w 1016365"/>
                  <a:gd name="connsiteY114" fmla="*/ 480200 h 552404"/>
                  <a:gd name="connsiteX115" fmla="*/ 615349 w 1016365"/>
                  <a:gd name="connsiteY115" fmla="*/ 484629 h 552404"/>
                  <a:gd name="connsiteX116" fmla="*/ 609846 w 1016365"/>
                  <a:gd name="connsiteY116" fmla="*/ 499124 h 552404"/>
                  <a:gd name="connsiteX117" fmla="*/ 594815 w 1016365"/>
                  <a:gd name="connsiteY117" fmla="*/ 505566 h 552404"/>
                  <a:gd name="connsiteX118" fmla="*/ 563007 w 1016365"/>
                  <a:gd name="connsiteY118" fmla="*/ 528113 h 552404"/>
                  <a:gd name="connsiteX119" fmla="*/ 551868 w 1016365"/>
                  <a:gd name="connsiteY119" fmla="*/ 552136 h 55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016365" h="552404">
                    <a:moveTo>
                      <a:pt x="540192" y="552405"/>
                    </a:moveTo>
                    <a:lnTo>
                      <a:pt x="533481" y="536836"/>
                    </a:lnTo>
                    <a:lnTo>
                      <a:pt x="501539" y="535763"/>
                    </a:lnTo>
                    <a:lnTo>
                      <a:pt x="496574" y="508787"/>
                    </a:lnTo>
                    <a:lnTo>
                      <a:pt x="484092" y="508518"/>
                    </a:lnTo>
                    <a:lnTo>
                      <a:pt x="485971" y="474026"/>
                    </a:lnTo>
                    <a:lnTo>
                      <a:pt x="457787" y="450406"/>
                    </a:lnTo>
                    <a:lnTo>
                      <a:pt x="416048" y="452956"/>
                    </a:lnTo>
                    <a:lnTo>
                      <a:pt x="386120" y="458056"/>
                    </a:lnTo>
                    <a:lnTo>
                      <a:pt x="361962" y="426516"/>
                    </a:lnTo>
                    <a:lnTo>
                      <a:pt x="299823" y="385985"/>
                    </a:lnTo>
                    <a:lnTo>
                      <a:pt x="238221" y="406117"/>
                    </a:lnTo>
                    <a:lnTo>
                      <a:pt x="239295" y="531065"/>
                    </a:lnTo>
                    <a:lnTo>
                      <a:pt x="223727" y="532944"/>
                    </a:lnTo>
                    <a:lnTo>
                      <a:pt x="206011" y="506505"/>
                    </a:lnTo>
                    <a:lnTo>
                      <a:pt x="190308" y="497781"/>
                    </a:lnTo>
                    <a:lnTo>
                      <a:pt x="163467" y="504492"/>
                    </a:lnTo>
                    <a:lnTo>
                      <a:pt x="150314" y="517779"/>
                    </a:lnTo>
                    <a:lnTo>
                      <a:pt x="148167" y="505431"/>
                    </a:lnTo>
                    <a:lnTo>
                      <a:pt x="154206" y="491742"/>
                    </a:lnTo>
                    <a:lnTo>
                      <a:pt x="150046" y="481542"/>
                    </a:lnTo>
                    <a:lnTo>
                      <a:pt x="121325" y="470134"/>
                    </a:lnTo>
                    <a:lnTo>
                      <a:pt x="110051" y="439266"/>
                    </a:lnTo>
                    <a:lnTo>
                      <a:pt x="96228" y="430543"/>
                    </a:lnTo>
                    <a:lnTo>
                      <a:pt x="95154" y="415914"/>
                    </a:lnTo>
                    <a:lnTo>
                      <a:pt x="119446" y="419135"/>
                    </a:lnTo>
                    <a:lnTo>
                      <a:pt x="120386" y="394441"/>
                    </a:lnTo>
                    <a:lnTo>
                      <a:pt x="143201" y="388267"/>
                    </a:lnTo>
                    <a:lnTo>
                      <a:pt x="143738" y="388401"/>
                    </a:lnTo>
                    <a:lnTo>
                      <a:pt x="163198" y="393098"/>
                    </a:lnTo>
                    <a:lnTo>
                      <a:pt x="167493" y="361022"/>
                    </a:lnTo>
                    <a:lnTo>
                      <a:pt x="163467" y="340891"/>
                    </a:lnTo>
                    <a:lnTo>
                      <a:pt x="139846" y="342502"/>
                    </a:lnTo>
                    <a:lnTo>
                      <a:pt x="119312" y="333912"/>
                    </a:lnTo>
                    <a:lnTo>
                      <a:pt x="91396" y="349212"/>
                    </a:lnTo>
                    <a:lnTo>
                      <a:pt x="67373" y="357265"/>
                    </a:lnTo>
                    <a:lnTo>
                      <a:pt x="52744" y="350420"/>
                    </a:lnTo>
                    <a:lnTo>
                      <a:pt x="55428" y="331228"/>
                    </a:lnTo>
                    <a:lnTo>
                      <a:pt x="40531" y="308412"/>
                    </a:lnTo>
                    <a:lnTo>
                      <a:pt x="22413" y="309352"/>
                    </a:lnTo>
                    <a:lnTo>
                      <a:pt x="0" y="282779"/>
                    </a:lnTo>
                    <a:lnTo>
                      <a:pt x="537" y="281571"/>
                    </a:lnTo>
                    <a:lnTo>
                      <a:pt x="14226" y="254326"/>
                    </a:lnTo>
                    <a:lnTo>
                      <a:pt x="6979" y="246676"/>
                    </a:lnTo>
                    <a:lnTo>
                      <a:pt x="28318" y="201179"/>
                    </a:lnTo>
                    <a:lnTo>
                      <a:pt x="53013" y="222787"/>
                    </a:lnTo>
                    <a:lnTo>
                      <a:pt x="55697" y="197422"/>
                    </a:lnTo>
                    <a:lnTo>
                      <a:pt x="56368" y="197019"/>
                    </a:lnTo>
                    <a:lnTo>
                      <a:pt x="107904" y="153669"/>
                    </a:lnTo>
                    <a:lnTo>
                      <a:pt x="147630" y="152596"/>
                    </a:lnTo>
                    <a:lnTo>
                      <a:pt x="148033" y="152864"/>
                    </a:lnTo>
                    <a:lnTo>
                      <a:pt x="202656" y="180243"/>
                    </a:lnTo>
                    <a:lnTo>
                      <a:pt x="230974" y="195543"/>
                    </a:lnTo>
                    <a:lnTo>
                      <a:pt x="256742" y="179303"/>
                    </a:lnTo>
                    <a:lnTo>
                      <a:pt x="257279" y="179303"/>
                    </a:lnTo>
                    <a:lnTo>
                      <a:pt x="297005" y="178632"/>
                    </a:lnTo>
                    <a:lnTo>
                      <a:pt x="327604" y="198093"/>
                    </a:lnTo>
                    <a:lnTo>
                      <a:pt x="334449" y="187222"/>
                    </a:lnTo>
                    <a:lnTo>
                      <a:pt x="335523" y="187222"/>
                    </a:lnTo>
                    <a:lnTo>
                      <a:pt x="368807" y="188832"/>
                    </a:lnTo>
                    <a:lnTo>
                      <a:pt x="374041" y="172996"/>
                    </a:lnTo>
                    <a:lnTo>
                      <a:pt x="333107" y="145080"/>
                    </a:lnTo>
                    <a:lnTo>
                      <a:pt x="357667" y="124680"/>
                    </a:lnTo>
                    <a:lnTo>
                      <a:pt x="352836" y="113272"/>
                    </a:lnTo>
                    <a:lnTo>
                      <a:pt x="376322" y="102804"/>
                    </a:lnTo>
                    <a:lnTo>
                      <a:pt x="359009" y="75157"/>
                    </a:lnTo>
                    <a:lnTo>
                      <a:pt x="371491" y="59320"/>
                    </a:lnTo>
                    <a:lnTo>
                      <a:pt x="372296" y="59186"/>
                    </a:lnTo>
                    <a:lnTo>
                      <a:pt x="464363" y="44557"/>
                    </a:lnTo>
                    <a:lnTo>
                      <a:pt x="476845" y="34089"/>
                    </a:lnTo>
                    <a:lnTo>
                      <a:pt x="538313" y="18387"/>
                    </a:lnTo>
                    <a:lnTo>
                      <a:pt x="560994" y="0"/>
                    </a:lnTo>
                    <a:lnTo>
                      <a:pt x="561799" y="268"/>
                    </a:lnTo>
                    <a:lnTo>
                      <a:pt x="607565" y="9797"/>
                    </a:lnTo>
                    <a:lnTo>
                      <a:pt x="615214" y="53013"/>
                    </a:lnTo>
                    <a:lnTo>
                      <a:pt x="639641" y="43349"/>
                    </a:lnTo>
                    <a:lnTo>
                      <a:pt x="640311" y="43618"/>
                    </a:lnTo>
                    <a:lnTo>
                      <a:pt x="673327" y="58649"/>
                    </a:lnTo>
                    <a:lnTo>
                      <a:pt x="671314" y="80391"/>
                    </a:lnTo>
                    <a:lnTo>
                      <a:pt x="692385" y="78378"/>
                    </a:lnTo>
                    <a:lnTo>
                      <a:pt x="761771" y="33955"/>
                    </a:lnTo>
                    <a:lnTo>
                      <a:pt x="748350" y="53549"/>
                    </a:lnTo>
                    <a:lnTo>
                      <a:pt x="779218" y="85223"/>
                    </a:lnTo>
                    <a:lnTo>
                      <a:pt x="832902" y="184537"/>
                    </a:lnTo>
                    <a:lnTo>
                      <a:pt x="845517" y="165077"/>
                    </a:lnTo>
                    <a:lnTo>
                      <a:pt x="880412" y="188295"/>
                    </a:lnTo>
                    <a:lnTo>
                      <a:pt x="915843" y="178230"/>
                    </a:lnTo>
                    <a:lnTo>
                      <a:pt x="930606" y="185880"/>
                    </a:lnTo>
                    <a:lnTo>
                      <a:pt x="942550" y="208292"/>
                    </a:lnTo>
                    <a:lnTo>
                      <a:pt x="959729" y="215674"/>
                    </a:lnTo>
                    <a:lnTo>
                      <a:pt x="959998" y="216211"/>
                    </a:lnTo>
                    <a:lnTo>
                      <a:pt x="969929" y="231511"/>
                    </a:lnTo>
                    <a:lnTo>
                      <a:pt x="1001871" y="226411"/>
                    </a:lnTo>
                    <a:lnTo>
                      <a:pt x="1016365" y="251776"/>
                    </a:lnTo>
                    <a:lnTo>
                      <a:pt x="996234" y="278350"/>
                    </a:lnTo>
                    <a:lnTo>
                      <a:pt x="976505" y="281839"/>
                    </a:lnTo>
                    <a:lnTo>
                      <a:pt x="975297" y="317807"/>
                    </a:lnTo>
                    <a:lnTo>
                      <a:pt x="960400" y="335657"/>
                    </a:lnTo>
                    <a:lnTo>
                      <a:pt x="911951" y="323846"/>
                    </a:lnTo>
                    <a:lnTo>
                      <a:pt x="894504" y="386791"/>
                    </a:lnTo>
                    <a:lnTo>
                      <a:pt x="880546" y="395246"/>
                    </a:lnTo>
                    <a:lnTo>
                      <a:pt x="833573" y="408667"/>
                    </a:lnTo>
                    <a:lnTo>
                      <a:pt x="855717" y="467853"/>
                    </a:lnTo>
                    <a:lnTo>
                      <a:pt x="838404" y="476845"/>
                    </a:lnTo>
                    <a:lnTo>
                      <a:pt x="840551" y="497513"/>
                    </a:lnTo>
                    <a:lnTo>
                      <a:pt x="821762" y="491339"/>
                    </a:lnTo>
                    <a:lnTo>
                      <a:pt x="809818" y="479797"/>
                    </a:lnTo>
                    <a:lnTo>
                      <a:pt x="773850" y="476308"/>
                    </a:lnTo>
                    <a:lnTo>
                      <a:pt x="733318" y="475369"/>
                    </a:lnTo>
                    <a:lnTo>
                      <a:pt x="723924" y="479261"/>
                    </a:lnTo>
                    <a:lnTo>
                      <a:pt x="723253" y="478992"/>
                    </a:lnTo>
                    <a:lnTo>
                      <a:pt x="688761" y="465034"/>
                    </a:lnTo>
                    <a:lnTo>
                      <a:pt x="676414" y="471342"/>
                    </a:lnTo>
                    <a:lnTo>
                      <a:pt x="672387" y="492279"/>
                    </a:lnTo>
                    <a:lnTo>
                      <a:pt x="630112" y="480200"/>
                    </a:lnTo>
                    <a:lnTo>
                      <a:pt x="615349" y="484629"/>
                    </a:lnTo>
                    <a:lnTo>
                      <a:pt x="609846" y="499124"/>
                    </a:lnTo>
                    <a:lnTo>
                      <a:pt x="594815" y="505566"/>
                    </a:lnTo>
                    <a:lnTo>
                      <a:pt x="563007" y="528113"/>
                    </a:lnTo>
                    <a:lnTo>
                      <a:pt x="551868" y="55213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68" name="Forme libre : forme 667">
                <a:extLst>
                  <a:ext uri="{FF2B5EF4-FFF2-40B4-BE49-F238E27FC236}">
                    <a16:creationId xmlns:a16="http://schemas.microsoft.com/office/drawing/2014/main" id="{F10447ED-514B-44B4-8ABD-E3056B4D3470}"/>
                  </a:ext>
                </a:extLst>
              </p:cNvPr>
              <p:cNvSpPr/>
              <p:nvPr/>
            </p:nvSpPr>
            <p:spPr>
              <a:xfrm>
                <a:off x="7086136" y="3253231"/>
                <a:ext cx="1007239" cy="544352"/>
              </a:xfrm>
              <a:custGeom>
                <a:avLst/>
                <a:gdLst>
                  <a:gd name="connsiteX0" fmla="*/ 500197 w 1007239"/>
                  <a:gd name="connsiteY0" fmla="*/ 527979 h 544352"/>
                  <a:gd name="connsiteX1" fmla="*/ 531468 w 1007239"/>
                  <a:gd name="connsiteY1" fmla="*/ 528918 h 544352"/>
                  <a:gd name="connsiteX2" fmla="*/ 538044 w 1007239"/>
                  <a:gd name="connsiteY2" fmla="*/ 544352 h 544352"/>
                  <a:gd name="connsiteX3" fmla="*/ 544889 w 1007239"/>
                  <a:gd name="connsiteY3" fmla="*/ 544218 h 544352"/>
                  <a:gd name="connsiteX4" fmla="*/ 555491 w 1007239"/>
                  <a:gd name="connsiteY4" fmla="*/ 521402 h 544352"/>
                  <a:gd name="connsiteX5" fmla="*/ 555894 w 1007239"/>
                  <a:gd name="connsiteY5" fmla="*/ 521134 h 544352"/>
                  <a:gd name="connsiteX6" fmla="*/ 588373 w 1007239"/>
                  <a:gd name="connsiteY6" fmla="*/ 498184 h 544352"/>
                  <a:gd name="connsiteX7" fmla="*/ 602196 w 1007239"/>
                  <a:gd name="connsiteY7" fmla="*/ 492145 h 544352"/>
                  <a:gd name="connsiteX8" fmla="*/ 607833 w 1007239"/>
                  <a:gd name="connsiteY8" fmla="*/ 477247 h 544352"/>
                  <a:gd name="connsiteX9" fmla="*/ 625549 w 1007239"/>
                  <a:gd name="connsiteY9" fmla="*/ 472148 h 544352"/>
                  <a:gd name="connsiteX10" fmla="*/ 664738 w 1007239"/>
                  <a:gd name="connsiteY10" fmla="*/ 483287 h 544352"/>
                  <a:gd name="connsiteX11" fmla="*/ 668361 w 1007239"/>
                  <a:gd name="connsiteY11" fmla="*/ 464632 h 544352"/>
                  <a:gd name="connsiteX12" fmla="*/ 684064 w 1007239"/>
                  <a:gd name="connsiteY12" fmla="*/ 456714 h 544352"/>
                  <a:gd name="connsiteX13" fmla="*/ 684869 w 1007239"/>
                  <a:gd name="connsiteY13" fmla="*/ 457116 h 544352"/>
                  <a:gd name="connsiteX14" fmla="*/ 719361 w 1007239"/>
                  <a:gd name="connsiteY14" fmla="*/ 470940 h 544352"/>
                  <a:gd name="connsiteX15" fmla="*/ 728084 w 1007239"/>
                  <a:gd name="connsiteY15" fmla="*/ 467450 h 544352"/>
                  <a:gd name="connsiteX16" fmla="*/ 728487 w 1007239"/>
                  <a:gd name="connsiteY16" fmla="*/ 467450 h 544352"/>
                  <a:gd name="connsiteX17" fmla="*/ 769555 w 1007239"/>
                  <a:gd name="connsiteY17" fmla="*/ 468255 h 544352"/>
                  <a:gd name="connsiteX18" fmla="*/ 806999 w 1007239"/>
                  <a:gd name="connsiteY18" fmla="*/ 471879 h 544352"/>
                  <a:gd name="connsiteX19" fmla="*/ 819481 w 1007239"/>
                  <a:gd name="connsiteY19" fmla="*/ 484092 h 544352"/>
                  <a:gd name="connsiteX20" fmla="*/ 831560 w 1007239"/>
                  <a:gd name="connsiteY20" fmla="*/ 487984 h 544352"/>
                  <a:gd name="connsiteX21" fmla="*/ 829815 w 1007239"/>
                  <a:gd name="connsiteY21" fmla="*/ 470537 h 544352"/>
                  <a:gd name="connsiteX22" fmla="*/ 846323 w 1007239"/>
                  <a:gd name="connsiteY22" fmla="*/ 461948 h 544352"/>
                  <a:gd name="connsiteX23" fmla="*/ 824044 w 1007239"/>
                  <a:gd name="connsiteY23" fmla="*/ 401956 h 544352"/>
                  <a:gd name="connsiteX24" fmla="*/ 874775 w 1007239"/>
                  <a:gd name="connsiteY24" fmla="*/ 387596 h 544352"/>
                  <a:gd name="connsiteX25" fmla="*/ 886585 w 1007239"/>
                  <a:gd name="connsiteY25" fmla="*/ 380214 h 544352"/>
                  <a:gd name="connsiteX26" fmla="*/ 904704 w 1007239"/>
                  <a:gd name="connsiteY26" fmla="*/ 315123 h 544352"/>
                  <a:gd name="connsiteX27" fmla="*/ 906448 w 1007239"/>
                  <a:gd name="connsiteY27" fmla="*/ 315526 h 544352"/>
                  <a:gd name="connsiteX28" fmla="*/ 954361 w 1007239"/>
                  <a:gd name="connsiteY28" fmla="*/ 327202 h 544352"/>
                  <a:gd name="connsiteX29" fmla="*/ 966977 w 1007239"/>
                  <a:gd name="connsiteY29" fmla="*/ 312170 h 544352"/>
                  <a:gd name="connsiteX30" fmla="*/ 968184 w 1007239"/>
                  <a:gd name="connsiteY30" fmla="*/ 274323 h 544352"/>
                  <a:gd name="connsiteX31" fmla="*/ 989524 w 1007239"/>
                  <a:gd name="connsiteY31" fmla="*/ 270700 h 544352"/>
                  <a:gd name="connsiteX32" fmla="*/ 1007239 w 1007239"/>
                  <a:gd name="connsiteY32" fmla="*/ 247347 h 544352"/>
                  <a:gd name="connsiteX33" fmla="*/ 995295 w 1007239"/>
                  <a:gd name="connsiteY33" fmla="*/ 226411 h 544352"/>
                  <a:gd name="connsiteX34" fmla="*/ 963487 w 1007239"/>
                  <a:gd name="connsiteY34" fmla="*/ 231511 h 544352"/>
                  <a:gd name="connsiteX35" fmla="*/ 952616 w 1007239"/>
                  <a:gd name="connsiteY35" fmla="*/ 214600 h 544352"/>
                  <a:gd name="connsiteX36" fmla="*/ 935169 w 1007239"/>
                  <a:gd name="connsiteY36" fmla="*/ 207219 h 544352"/>
                  <a:gd name="connsiteX37" fmla="*/ 923224 w 1007239"/>
                  <a:gd name="connsiteY37" fmla="*/ 184537 h 544352"/>
                  <a:gd name="connsiteX38" fmla="*/ 910877 w 1007239"/>
                  <a:gd name="connsiteY38" fmla="*/ 178095 h 544352"/>
                  <a:gd name="connsiteX39" fmla="*/ 875178 w 1007239"/>
                  <a:gd name="connsiteY39" fmla="*/ 188295 h 544352"/>
                  <a:gd name="connsiteX40" fmla="*/ 874507 w 1007239"/>
                  <a:gd name="connsiteY40" fmla="*/ 187758 h 544352"/>
                  <a:gd name="connsiteX41" fmla="*/ 842028 w 1007239"/>
                  <a:gd name="connsiteY41" fmla="*/ 166285 h 544352"/>
                  <a:gd name="connsiteX42" fmla="*/ 828070 w 1007239"/>
                  <a:gd name="connsiteY42" fmla="*/ 187893 h 544352"/>
                  <a:gd name="connsiteX43" fmla="*/ 771434 w 1007239"/>
                  <a:gd name="connsiteY43" fmla="*/ 83075 h 544352"/>
                  <a:gd name="connsiteX44" fmla="*/ 738955 w 1007239"/>
                  <a:gd name="connsiteY44" fmla="*/ 49926 h 544352"/>
                  <a:gd name="connsiteX45" fmla="*/ 743518 w 1007239"/>
                  <a:gd name="connsiteY45" fmla="*/ 43081 h 544352"/>
                  <a:gd name="connsiteX46" fmla="*/ 688627 w 1007239"/>
                  <a:gd name="connsiteY46" fmla="*/ 77975 h 544352"/>
                  <a:gd name="connsiteX47" fmla="*/ 662590 w 1007239"/>
                  <a:gd name="connsiteY47" fmla="*/ 80525 h 544352"/>
                  <a:gd name="connsiteX48" fmla="*/ 664738 w 1007239"/>
                  <a:gd name="connsiteY48" fmla="*/ 56770 h 544352"/>
                  <a:gd name="connsiteX49" fmla="*/ 634943 w 1007239"/>
                  <a:gd name="connsiteY49" fmla="*/ 43349 h 544352"/>
                  <a:gd name="connsiteX50" fmla="*/ 607565 w 1007239"/>
                  <a:gd name="connsiteY50" fmla="*/ 54220 h 544352"/>
                  <a:gd name="connsiteX51" fmla="*/ 599646 w 1007239"/>
                  <a:gd name="connsiteY51" fmla="*/ 8858 h 544352"/>
                  <a:gd name="connsiteX52" fmla="*/ 557370 w 1007239"/>
                  <a:gd name="connsiteY52" fmla="*/ 0 h 544352"/>
                  <a:gd name="connsiteX53" fmla="*/ 535092 w 1007239"/>
                  <a:gd name="connsiteY53" fmla="*/ 17850 h 544352"/>
                  <a:gd name="connsiteX54" fmla="*/ 473624 w 1007239"/>
                  <a:gd name="connsiteY54" fmla="*/ 33552 h 544352"/>
                  <a:gd name="connsiteX55" fmla="*/ 461411 w 1007239"/>
                  <a:gd name="connsiteY55" fmla="*/ 44021 h 544352"/>
                  <a:gd name="connsiteX56" fmla="*/ 460874 w 1007239"/>
                  <a:gd name="connsiteY56" fmla="*/ 44155 h 544352"/>
                  <a:gd name="connsiteX57" fmla="*/ 369075 w 1007239"/>
                  <a:gd name="connsiteY57" fmla="*/ 58649 h 544352"/>
                  <a:gd name="connsiteX58" fmla="*/ 359143 w 1007239"/>
                  <a:gd name="connsiteY58" fmla="*/ 71265 h 544352"/>
                  <a:gd name="connsiteX59" fmla="*/ 377396 w 1007239"/>
                  <a:gd name="connsiteY59" fmla="*/ 100254 h 544352"/>
                  <a:gd name="connsiteX60" fmla="*/ 353373 w 1007239"/>
                  <a:gd name="connsiteY60" fmla="*/ 111125 h 544352"/>
                  <a:gd name="connsiteX61" fmla="*/ 357667 w 1007239"/>
                  <a:gd name="connsiteY61" fmla="*/ 121728 h 544352"/>
                  <a:gd name="connsiteX62" fmla="*/ 334852 w 1007239"/>
                  <a:gd name="connsiteY62" fmla="*/ 140651 h 544352"/>
                  <a:gd name="connsiteX63" fmla="*/ 374041 w 1007239"/>
                  <a:gd name="connsiteY63" fmla="*/ 167359 h 544352"/>
                  <a:gd name="connsiteX64" fmla="*/ 366928 w 1007239"/>
                  <a:gd name="connsiteY64" fmla="*/ 188698 h 544352"/>
                  <a:gd name="connsiteX65" fmla="*/ 331899 w 1007239"/>
                  <a:gd name="connsiteY65" fmla="*/ 186953 h 544352"/>
                  <a:gd name="connsiteX66" fmla="*/ 324249 w 1007239"/>
                  <a:gd name="connsiteY66" fmla="*/ 199166 h 544352"/>
                  <a:gd name="connsiteX67" fmla="*/ 291368 w 1007239"/>
                  <a:gd name="connsiteY67" fmla="*/ 178364 h 544352"/>
                  <a:gd name="connsiteX68" fmla="*/ 253387 w 1007239"/>
                  <a:gd name="connsiteY68" fmla="*/ 179035 h 544352"/>
                  <a:gd name="connsiteX69" fmla="*/ 226545 w 1007239"/>
                  <a:gd name="connsiteY69" fmla="*/ 195811 h 544352"/>
                  <a:gd name="connsiteX70" fmla="*/ 225605 w 1007239"/>
                  <a:gd name="connsiteY70" fmla="*/ 195274 h 544352"/>
                  <a:gd name="connsiteX71" fmla="*/ 196348 w 1007239"/>
                  <a:gd name="connsiteY71" fmla="*/ 179438 h 544352"/>
                  <a:gd name="connsiteX72" fmla="*/ 142262 w 1007239"/>
                  <a:gd name="connsiteY72" fmla="*/ 152327 h 544352"/>
                  <a:gd name="connsiteX73" fmla="*/ 104683 w 1007239"/>
                  <a:gd name="connsiteY73" fmla="*/ 153401 h 544352"/>
                  <a:gd name="connsiteX74" fmla="*/ 54891 w 1007239"/>
                  <a:gd name="connsiteY74" fmla="*/ 195274 h 544352"/>
                  <a:gd name="connsiteX75" fmla="*/ 51402 w 1007239"/>
                  <a:gd name="connsiteY75" fmla="*/ 226277 h 544352"/>
                  <a:gd name="connsiteX76" fmla="*/ 25097 w 1007239"/>
                  <a:gd name="connsiteY76" fmla="*/ 203193 h 544352"/>
                  <a:gd name="connsiteX77" fmla="*/ 6979 w 1007239"/>
                  <a:gd name="connsiteY77" fmla="*/ 241845 h 544352"/>
                  <a:gd name="connsiteX78" fmla="*/ 14226 w 1007239"/>
                  <a:gd name="connsiteY78" fmla="*/ 249495 h 544352"/>
                  <a:gd name="connsiteX79" fmla="*/ 0 w 1007239"/>
                  <a:gd name="connsiteY79" fmla="*/ 278081 h 544352"/>
                  <a:gd name="connsiteX80" fmla="*/ 19595 w 1007239"/>
                  <a:gd name="connsiteY80" fmla="*/ 301299 h 544352"/>
                  <a:gd name="connsiteX81" fmla="*/ 37981 w 1007239"/>
                  <a:gd name="connsiteY81" fmla="*/ 300360 h 544352"/>
                  <a:gd name="connsiteX82" fmla="*/ 54891 w 1007239"/>
                  <a:gd name="connsiteY82" fmla="*/ 326262 h 544352"/>
                  <a:gd name="connsiteX83" fmla="*/ 52341 w 1007239"/>
                  <a:gd name="connsiteY83" fmla="*/ 343978 h 544352"/>
                  <a:gd name="connsiteX84" fmla="*/ 62944 w 1007239"/>
                  <a:gd name="connsiteY84" fmla="*/ 348944 h 544352"/>
                  <a:gd name="connsiteX85" fmla="*/ 85357 w 1007239"/>
                  <a:gd name="connsiteY85" fmla="*/ 341562 h 544352"/>
                  <a:gd name="connsiteX86" fmla="*/ 114480 w 1007239"/>
                  <a:gd name="connsiteY86" fmla="*/ 325457 h 544352"/>
                  <a:gd name="connsiteX87" fmla="*/ 135954 w 1007239"/>
                  <a:gd name="connsiteY87" fmla="*/ 334449 h 544352"/>
                  <a:gd name="connsiteX88" fmla="*/ 161990 w 1007239"/>
                  <a:gd name="connsiteY88" fmla="*/ 332704 h 544352"/>
                  <a:gd name="connsiteX89" fmla="*/ 166688 w 1007239"/>
                  <a:gd name="connsiteY89" fmla="*/ 356728 h 544352"/>
                  <a:gd name="connsiteX90" fmla="*/ 166688 w 1007239"/>
                  <a:gd name="connsiteY90" fmla="*/ 357130 h 544352"/>
                  <a:gd name="connsiteX91" fmla="*/ 161990 w 1007239"/>
                  <a:gd name="connsiteY91" fmla="*/ 393635 h 544352"/>
                  <a:gd name="connsiteX92" fmla="*/ 138772 w 1007239"/>
                  <a:gd name="connsiteY92" fmla="*/ 388133 h 544352"/>
                  <a:gd name="connsiteX93" fmla="*/ 119580 w 1007239"/>
                  <a:gd name="connsiteY93" fmla="*/ 393233 h 544352"/>
                  <a:gd name="connsiteX94" fmla="*/ 118507 w 1007239"/>
                  <a:gd name="connsiteY94" fmla="*/ 419403 h 544352"/>
                  <a:gd name="connsiteX95" fmla="*/ 94752 w 1007239"/>
                  <a:gd name="connsiteY95" fmla="*/ 416182 h 544352"/>
                  <a:gd name="connsiteX96" fmla="*/ 95289 w 1007239"/>
                  <a:gd name="connsiteY96" fmla="*/ 424101 h 544352"/>
                  <a:gd name="connsiteX97" fmla="*/ 108709 w 1007239"/>
                  <a:gd name="connsiteY97" fmla="*/ 432556 h 544352"/>
                  <a:gd name="connsiteX98" fmla="*/ 108844 w 1007239"/>
                  <a:gd name="connsiteY98" fmla="*/ 433227 h 544352"/>
                  <a:gd name="connsiteX99" fmla="*/ 119849 w 1007239"/>
                  <a:gd name="connsiteY99" fmla="*/ 463021 h 544352"/>
                  <a:gd name="connsiteX100" fmla="*/ 148435 w 1007239"/>
                  <a:gd name="connsiteY100" fmla="*/ 474429 h 544352"/>
                  <a:gd name="connsiteX101" fmla="*/ 153804 w 1007239"/>
                  <a:gd name="connsiteY101" fmla="*/ 487582 h 544352"/>
                  <a:gd name="connsiteX102" fmla="*/ 147496 w 1007239"/>
                  <a:gd name="connsiteY102" fmla="*/ 501674 h 544352"/>
                  <a:gd name="connsiteX103" fmla="*/ 148301 w 1007239"/>
                  <a:gd name="connsiteY103" fmla="*/ 505566 h 544352"/>
                  <a:gd name="connsiteX104" fmla="*/ 156890 w 1007239"/>
                  <a:gd name="connsiteY104" fmla="*/ 496842 h 544352"/>
                  <a:gd name="connsiteX105" fmla="*/ 157427 w 1007239"/>
                  <a:gd name="connsiteY105" fmla="*/ 496708 h 544352"/>
                  <a:gd name="connsiteX106" fmla="*/ 186282 w 1007239"/>
                  <a:gd name="connsiteY106" fmla="*/ 489595 h 544352"/>
                  <a:gd name="connsiteX107" fmla="*/ 186953 w 1007239"/>
                  <a:gd name="connsiteY107" fmla="*/ 489863 h 544352"/>
                  <a:gd name="connsiteX108" fmla="*/ 204400 w 1007239"/>
                  <a:gd name="connsiteY108" fmla="*/ 499929 h 544352"/>
                  <a:gd name="connsiteX109" fmla="*/ 221042 w 1007239"/>
                  <a:gd name="connsiteY109" fmla="*/ 524758 h 544352"/>
                  <a:gd name="connsiteX110" fmla="*/ 230840 w 1007239"/>
                  <a:gd name="connsiteY110" fmla="*/ 523550 h 544352"/>
                  <a:gd name="connsiteX111" fmla="*/ 229900 w 1007239"/>
                  <a:gd name="connsiteY111" fmla="*/ 399138 h 544352"/>
                  <a:gd name="connsiteX112" fmla="*/ 295797 w 1007239"/>
                  <a:gd name="connsiteY112" fmla="*/ 377664 h 544352"/>
                  <a:gd name="connsiteX113" fmla="*/ 301165 w 1007239"/>
                  <a:gd name="connsiteY113" fmla="*/ 381288 h 544352"/>
                  <a:gd name="connsiteX114" fmla="*/ 360217 w 1007239"/>
                  <a:gd name="connsiteY114" fmla="*/ 419806 h 544352"/>
                  <a:gd name="connsiteX115" fmla="*/ 383167 w 1007239"/>
                  <a:gd name="connsiteY115" fmla="*/ 449735 h 544352"/>
                  <a:gd name="connsiteX116" fmla="*/ 411083 w 1007239"/>
                  <a:gd name="connsiteY116" fmla="*/ 445037 h 544352"/>
                  <a:gd name="connsiteX117" fmla="*/ 454432 w 1007239"/>
                  <a:gd name="connsiteY117" fmla="*/ 442353 h 544352"/>
                  <a:gd name="connsiteX118" fmla="*/ 485300 w 1007239"/>
                  <a:gd name="connsiteY118" fmla="*/ 468121 h 544352"/>
                  <a:gd name="connsiteX119" fmla="*/ 483555 w 1007239"/>
                  <a:gd name="connsiteY119" fmla="*/ 500600 h 544352"/>
                  <a:gd name="connsiteX120" fmla="*/ 495231 w 1007239"/>
                  <a:gd name="connsiteY120" fmla="*/ 500868 h 54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007239" h="544352">
                    <a:moveTo>
                      <a:pt x="500197" y="527979"/>
                    </a:moveTo>
                    <a:lnTo>
                      <a:pt x="531468" y="528918"/>
                    </a:lnTo>
                    <a:lnTo>
                      <a:pt x="538044" y="544352"/>
                    </a:lnTo>
                    <a:lnTo>
                      <a:pt x="544889" y="544218"/>
                    </a:lnTo>
                    <a:lnTo>
                      <a:pt x="555491" y="521402"/>
                    </a:lnTo>
                    <a:lnTo>
                      <a:pt x="555894" y="521134"/>
                    </a:lnTo>
                    <a:lnTo>
                      <a:pt x="588373" y="498184"/>
                    </a:lnTo>
                    <a:lnTo>
                      <a:pt x="602196" y="492145"/>
                    </a:lnTo>
                    <a:lnTo>
                      <a:pt x="607833" y="477247"/>
                    </a:lnTo>
                    <a:lnTo>
                      <a:pt x="625549" y="472148"/>
                    </a:lnTo>
                    <a:lnTo>
                      <a:pt x="664738" y="483287"/>
                    </a:lnTo>
                    <a:lnTo>
                      <a:pt x="668361" y="464632"/>
                    </a:lnTo>
                    <a:lnTo>
                      <a:pt x="684064" y="456714"/>
                    </a:lnTo>
                    <a:lnTo>
                      <a:pt x="684869" y="457116"/>
                    </a:lnTo>
                    <a:lnTo>
                      <a:pt x="719361" y="470940"/>
                    </a:lnTo>
                    <a:lnTo>
                      <a:pt x="728084" y="467450"/>
                    </a:lnTo>
                    <a:lnTo>
                      <a:pt x="728487" y="467450"/>
                    </a:lnTo>
                    <a:lnTo>
                      <a:pt x="769555" y="468255"/>
                    </a:lnTo>
                    <a:lnTo>
                      <a:pt x="806999" y="471879"/>
                    </a:lnTo>
                    <a:lnTo>
                      <a:pt x="819481" y="484092"/>
                    </a:lnTo>
                    <a:lnTo>
                      <a:pt x="831560" y="487984"/>
                    </a:lnTo>
                    <a:lnTo>
                      <a:pt x="829815" y="470537"/>
                    </a:lnTo>
                    <a:lnTo>
                      <a:pt x="846323" y="461948"/>
                    </a:lnTo>
                    <a:lnTo>
                      <a:pt x="824044" y="401956"/>
                    </a:lnTo>
                    <a:lnTo>
                      <a:pt x="874775" y="387596"/>
                    </a:lnTo>
                    <a:lnTo>
                      <a:pt x="886585" y="380214"/>
                    </a:lnTo>
                    <a:lnTo>
                      <a:pt x="904704" y="315123"/>
                    </a:lnTo>
                    <a:lnTo>
                      <a:pt x="906448" y="315526"/>
                    </a:lnTo>
                    <a:lnTo>
                      <a:pt x="954361" y="327202"/>
                    </a:lnTo>
                    <a:lnTo>
                      <a:pt x="966977" y="312170"/>
                    </a:lnTo>
                    <a:lnTo>
                      <a:pt x="968184" y="274323"/>
                    </a:lnTo>
                    <a:lnTo>
                      <a:pt x="989524" y="270700"/>
                    </a:lnTo>
                    <a:lnTo>
                      <a:pt x="1007239" y="247347"/>
                    </a:lnTo>
                    <a:lnTo>
                      <a:pt x="995295" y="226411"/>
                    </a:lnTo>
                    <a:lnTo>
                      <a:pt x="963487" y="231511"/>
                    </a:lnTo>
                    <a:lnTo>
                      <a:pt x="952616" y="214600"/>
                    </a:lnTo>
                    <a:lnTo>
                      <a:pt x="935169" y="207219"/>
                    </a:lnTo>
                    <a:lnTo>
                      <a:pt x="923224" y="184537"/>
                    </a:lnTo>
                    <a:lnTo>
                      <a:pt x="910877" y="178095"/>
                    </a:lnTo>
                    <a:lnTo>
                      <a:pt x="875178" y="188295"/>
                    </a:lnTo>
                    <a:lnTo>
                      <a:pt x="874507" y="187758"/>
                    </a:lnTo>
                    <a:lnTo>
                      <a:pt x="842028" y="166285"/>
                    </a:lnTo>
                    <a:lnTo>
                      <a:pt x="828070" y="187893"/>
                    </a:lnTo>
                    <a:lnTo>
                      <a:pt x="771434" y="83075"/>
                    </a:lnTo>
                    <a:lnTo>
                      <a:pt x="738955" y="49926"/>
                    </a:lnTo>
                    <a:lnTo>
                      <a:pt x="743518" y="43081"/>
                    </a:lnTo>
                    <a:lnTo>
                      <a:pt x="688627" y="77975"/>
                    </a:lnTo>
                    <a:lnTo>
                      <a:pt x="662590" y="80525"/>
                    </a:lnTo>
                    <a:lnTo>
                      <a:pt x="664738" y="56770"/>
                    </a:lnTo>
                    <a:lnTo>
                      <a:pt x="634943" y="43349"/>
                    </a:lnTo>
                    <a:lnTo>
                      <a:pt x="607565" y="54220"/>
                    </a:lnTo>
                    <a:lnTo>
                      <a:pt x="599646" y="8858"/>
                    </a:lnTo>
                    <a:lnTo>
                      <a:pt x="557370" y="0"/>
                    </a:lnTo>
                    <a:lnTo>
                      <a:pt x="535092" y="17850"/>
                    </a:lnTo>
                    <a:lnTo>
                      <a:pt x="473624" y="33552"/>
                    </a:lnTo>
                    <a:lnTo>
                      <a:pt x="461411" y="44021"/>
                    </a:lnTo>
                    <a:lnTo>
                      <a:pt x="460874" y="44155"/>
                    </a:lnTo>
                    <a:lnTo>
                      <a:pt x="369075" y="58649"/>
                    </a:lnTo>
                    <a:lnTo>
                      <a:pt x="359143" y="71265"/>
                    </a:lnTo>
                    <a:lnTo>
                      <a:pt x="377396" y="100254"/>
                    </a:lnTo>
                    <a:lnTo>
                      <a:pt x="353373" y="111125"/>
                    </a:lnTo>
                    <a:lnTo>
                      <a:pt x="357667" y="121728"/>
                    </a:lnTo>
                    <a:lnTo>
                      <a:pt x="334852" y="140651"/>
                    </a:lnTo>
                    <a:lnTo>
                      <a:pt x="374041" y="167359"/>
                    </a:lnTo>
                    <a:lnTo>
                      <a:pt x="366928" y="188698"/>
                    </a:lnTo>
                    <a:lnTo>
                      <a:pt x="331899" y="186953"/>
                    </a:lnTo>
                    <a:lnTo>
                      <a:pt x="324249" y="199166"/>
                    </a:lnTo>
                    <a:lnTo>
                      <a:pt x="291368" y="178364"/>
                    </a:lnTo>
                    <a:lnTo>
                      <a:pt x="253387" y="179035"/>
                    </a:lnTo>
                    <a:lnTo>
                      <a:pt x="226545" y="195811"/>
                    </a:lnTo>
                    <a:lnTo>
                      <a:pt x="225605" y="195274"/>
                    </a:lnTo>
                    <a:lnTo>
                      <a:pt x="196348" y="179438"/>
                    </a:lnTo>
                    <a:lnTo>
                      <a:pt x="142262" y="152327"/>
                    </a:lnTo>
                    <a:lnTo>
                      <a:pt x="104683" y="153401"/>
                    </a:lnTo>
                    <a:lnTo>
                      <a:pt x="54891" y="195274"/>
                    </a:lnTo>
                    <a:lnTo>
                      <a:pt x="51402" y="226277"/>
                    </a:lnTo>
                    <a:lnTo>
                      <a:pt x="25097" y="203193"/>
                    </a:lnTo>
                    <a:lnTo>
                      <a:pt x="6979" y="241845"/>
                    </a:lnTo>
                    <a:lnTo>
                      <a:pt x="14226" y="249495"/>
                    </a:lnTo>
                    <a:lnTo>
                      <a:pt x="0" y="278081"/>
                    </a:lnTo>
                    <a:lnTo>
                      <a:pt x="19595" y="301299"/>
                    </a:lnTo>
                    <a:lnTo>
                      <a:pt x="37981" y="300360"/>
                    </a:lnTo>
                    <a:lnTo>
                      <a:pt x="54891" y="326262"/>
                    </a:lnTo>
                    <a:lnTo>
                      <a:pt x="52341" y="343978"/>
                    </a:lnTo>
                    <a:lnTo>
                      <a:pt x="62944" y="348944"/>
                    </a:lnTo>
                    <a:lnTo>
                      <a:pt x="85357" y="341562"/>
                    </a:lnTo>
                    <a:lnTo>
                      <a:pt x="114480" y="325457"/>
                    </a:lnTo>
                    <a:lnTo>
                      <a:pt x="135954" y="334449"/>
                    </a:lnTo>
                    <a:lnTo>
                      <a:pt x="161990" y="332704"/>
                    </a:lnTo>
                    <a:lnTo>
                      <a:pt x="166688" y="356728"/>
                    </a:lnTo>
                    <a:lnTo>
                      <a:pt x="166688" y="357130"/>
                    </a:lnTo>
                    <a:lnTo>
                      <a:pt x="161990" y="393635"/>
                    </a:lnTo>
                    <a:lnTo>
                      <a:pt x="138772" y="388133"/>
                    </a:lnTo>
                    <a:lnTo>
                      <a:pt x="119580" y="393233"/>
                    </a:lnTo>
                    <a:lnTo>
                      <a:pt x="118507" y="419403"/>
                    </a:lnTo>
                    <a:lnTo>
                      <a:pt x="94752" y="416182"/>
                    </a:lnTo>
                    <a:lnTo>
                      <a:pt x="95289" y="424101"/>
                    </a:lnTo>
                    <a:lnTo>
                      <a:pt x="108709" y="432556"/>
                    </a:lnTo>
                    <a:lnTo>
                      <a:pt x="108844" y="433227"/>
                    </a:lnTo>
                    <a:lnTo>
                      <a:pt x="119849" y="463021"/>
                    </a:lnTo>
                    <a:lnTo>
                      <a:pt x="148435" y="474429"/>
                    </a:lnTo>
                    <a:lnTo>
                      <a:pt x="153804" y="487582"/>
                    </a:lnTo>
                    <a:lnTo>
                      <a:pt x="147496" y="501674"/>
                    </a:lnTo>
                    <a:lnTo>
                      <a:pt x="148301" y="505566"/>
                    </a:lnTo>
                    <a:lnTo>
                      <a:pt x="156890" y="496842"/>
                    </a:lnTo>
                    <a:lnTo>
                      <a:pt x="157427" y="496708"/>
                    </a:lnTo>
                    <a:lnTo>
                      <a:pt x="186282" y="489595"/>
                    </a:lnTo>
                    <a:lnTo>
                      <a:pt x="186953" y="489863"/>
                    </a:lnTo>
                    <a:lnTo>
                      <a:pt x="204400" y="499929"/>
                    </a:lnTo>
                    <a:lnTo>
                      <a:pt x="221042" y="524758"/>
                    </a:lnTo>
                    <a:lnTo>
                      <a:pt x="230840" y="523550"/>
                    </a:lnTo>
                    <a:lnTo>
                      <a:pt x="229900" y="399138"/>
                    </a:lnTo>
                    <a:lnTo>
                      <a:pt x="295797" y="377664"/>
                    </a:lnTo>
                    <a:lnTo>
                      <a:pt x="301165" y="381288"/>
                    </a:lnTo>
                    <a:lnTo>
                      <a:pt x="360217" y="419806"/>
                    </a:lnTo>
                    <a:lnTo>
                      <a:pt x="383167" y="449735"/>
                    </a:lnTo>
                    <a:lnTo>
                      <a:pt x="411083" y="445037"/>
                    </a:lnTo>
                    <a:lnTo>
                      <a:pt x="454432" y="442353"/>
                    </a:lnTo>
                    <a:lnTo>
                      <a:pt x="485300" y="468121"/>
                    </a:lnTo>
                    <a:lnTo>
                      <a:pt x="483555" y="500600"/>
                    </a:lnTo>
                    <a:lnTo>
                      <a:pt x="495231" y="5008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7" name="Graphique 3">
              <a:extLst>
                <a:ext uri="{FF2B5EF4-FFF2-40B4-BE49-F238E27FC236}">
                  <a16:creationId xmlns:a16="http://schemas.microsoft.com/office/drawing/2014/main" id="{D40C715E-3C18-4A08-A1EF-8358FB4015CB}"/>
                </a:ext>
              </a:extLst>
            </p:cNvPr>
            <p:cNvGrpSpPr/>
            <p:nvPr/>
          </p:nvGrpSpPr>
          <p:grpSpPr>
            <a:xfrm>
              <a:off x="8408632" y="4327038"/>
              <a:ext cx="188832" cy="227215"/>
              <a:chOff x="8408632" y="4327038"/>
              <a:chExt cx="188832" cy="227215"/>
            </a:xfrm>
            <a:solidFill>
              <a:srgbClr val="CECECE"/>
            </a:solidFill>
          </p:grpSpPr>
          <p:sp>
            <p:nvSpPr>
              <p:cNvPr id="665" name="Forme libre : forme 664">
                <a:extLst>
                  <a:ext uri="{FF2B5EF4-FFF2-40B4-BE49-F238E27FC236}">
                    <a16:creationId xmlns:a16="http://schemas.microsoft.com/office/drawing/2014/main" id="{ED314FE9-B540-42EE-B90B-9D26B426ED8E}"/>
                  </a:ext>
                </a:extLst>
              </p:cNvPr>
              <p:cNvSpPr/>
              <p:nvPr/>
            </p:nvSpPr>
            <p:spPr>
              <a:xfrm>
                <a:off x="8408632" y="4327038"/>
                <a:ext cx="188832" cy="227215"/>
              </a:xfrm>
              <a:custGeom>
                <a:avLst/>
                <a:gdLst>
                  <a:gd name="connsiteX0" fmla="*/ 149912 w 188832"/>
                  <a:gd name="connsiteY0" fmla="*/ 227216 h 227215"/>
                  <a:gd name="connsiteX1" fmla="*/ 125888 w 188832"/>
                  <a:gd name="connsiteY1" fmla="*/ 215540 h 227215"/>
                  <a:gd name="connsiteX2" fmla="*/ 135014 w 188832"/>
                  <a:gd name="connsiteY2" fmla="*/ 202656 h 227215"/>
                  <a:gd name="connsiteX3" fmla="*/ 136088 w 188832"/>
                  <a:gd name="connsiteY3" fmla="*/ 182524 h 227215"/>
                  <a:gd name="connsiteX4" fmla="*/ 116091 w 188832"/>
                  <a:gd name="connsiteY4" fmla="*/ 160246 h 227215"/>
                  <a:gd name="connsiteX5" fmla="*/ 114480 w 188832"/>
                  <a:gd name="connsiteY5" fmla="*/ 134880 h 227215"/>
                  <a:gd name="connsiteX6" fmla="*/ 96631 w 188832"/>
                  <a:gd name="connsiteY6" fmla="*/ 115017 h 227215"/>
                  <a:gd name="connsiteX7" fmla="*/ 79989 w 188832"/>
                  <a:gd name="connsiteY7" fmla="*/ 113407 h 227215"/>
                  <a:gd name="connsiteX8" fmla="*/ 75023 w 188832"/>
                  <a:gd name="connsiteY8" fmla="*/ 122264 h 227215"/>
                  <a:gd name="connsiteX9" fmla="*/ 58918 w 188832"/>
                  <a:gd name="connsiteY9" fmla="*/ 123070 h 227215"/>
                  <a:gd name="connsiteX10" fmla="*/ 51939 w 188832"/>
                  <a:gd name="connsiteY10" fmla="*/ 118775 h 227215"/>
                  <a:gd name="connsiteX11" fmla="*/ 24023 w 188832"/>
                  <a:gd name="connsiteY11" fmla="*/ 135283 h 227215"/>
                  <a:gd name="connsiteX12" fmla="*/ 23352 w 188832"/>
                  <a:gd name="connsiteY12" fmla="*/ 108844 h 227215"/>
                  <a:gd name="connsiteX13" fmla="*/ 28989 w 188832"/>
                  <a:gd name="connsiteY13" fmla="*/ 83075 h 227215"/>
                  <a:gd name="connsiteX14" fmla="*/ 12884 w 188832"/>
                  <a:gd name="connsiteY14" fmla="*/ 82002 h 227215"/>
                  <a:gd name="connsiteX15" fmla="*/ 11408 w 188832"/>
                  <a:gd name="connsiteY15" fmla="*/ 65494 h 227215"/>
                  <a:gd name="connsiteX16" fmla="*/ 0 w 188832"/>
                  <a:gd name="connsiteY16" fmla="*/ 56905 h 227215"/>
                  <a:gd name="connsiteX17" fmla="*/ 6576 w 188832"/>
                  <a:gd name="connsiteY17" fmla="*/ 45228 h 227215"/>
                  <a:gd name="connsiteX18" fmla="*/ 29794 w 188832"/>
                  <a:gd name="connsiteY18" fmla="*/ 26305 h 227215"/>
                  <a:gd name="connsiteX19" fmla="*/ 32479 w 188832"/>
                  <a:gd name="connsiteY19" fmla="*/ 33821 h 227215"/>
                  <a:gd name="connsiteX20" fmla="*/ 42142 w 188832"/>
                  <a:gd name="connsiteY20" fmla="*/ 34358 h 227215"/>
                  <a:gd name="connsiteX21" fmla="*/ 38518 w 188832"/>
                  <a:gd name="connsiteY21" fmla="*/ 4832 h 227215"/>
                  <a:gd name="connsiteX22" fmla="*/ 54086 w 188832"/>
                  <a:gd name="connsiteY22" fmla="*/ 0 h 227215"/>
                  <a:gd name="connsiteX23" fmla="*/ 69386 w 188832"/>
                  <a:gd name="connsiteY23" fmla="*/ 22145 h 227215"/>
                  <a:gd name="connsiteX24" fmla="*/ 80123 w 188832"/>
                  <a:gd name="connsiteY24" fmla="*/ 45363 h 227215"/>
                  <a:gd name="connsiteX25" fmla="*/ 110723 w 188832"/>
                  <a:gd name="connsiteY25" fmla="*/ 45631 h 227215"/>
                  <a:gd name="connsiteX26" fmla="*/ 121459 w 188832"/>
                  <a:gd name="connsiteY26" fmla="*/ 71399 h 227215"/>
                  <a:gd name="connsiteX27" fmla="*/ 104415 w 188832"/>
                  <a:gd name="connsiteY27" fmla="*/ 78647 h 227215"/>
                  <a:gd name="connsiteX28" fmla="*/ 98912 w 188832"/>
                  <a:gd name="connsiteY28" fmla="*/ 85894 h 227215"/>
                  <a:gd name="connsiteX29" fmla="*/ 127364 w 188832"/>
                  <a:gd name="connsiteY29" fmla="*/ 101059 h 227215"/>
                  <a:gd name="connsiteX30" fmla="*/ 147898 w 188832"/>
                  <a:gd name="connsiteY30" fmla="*/ 131525 h 227215"/>
                  <a:gd name="connsiteX31" fmla="*/ 163467 w 188832"/>
                  <a:gd name="connsiteY31" fmla="*/ 154206 h 227215"/>
                  <a:gd name="connsiteX32" fmla="*/ 182390 w 188832"/>
                  <a:gd name="connsiteY32" fmla="*/ 172459 h 227215"/>
                  <a:gd name="connsiteX33" fmla="*/ 188832 w 188832"/>
                  <a:gd name="connsiteY33" fmla="*/ 190980 h 227215"/>
                  <a:gd name="connsiteX34" fmla="*/ 183866 w 188832"/>
                  <a:gd name="connsiteY34" fmla="*/ 219298 h 227215"/>
                  <a:gd name="connsiteX35" fmla="*/ 161185 w 188832"/>
                  <a:gd name="connsiteY35" fmla="*/ 209635 h 22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8832" h="227215">
                    <a:moveTo>
                      <a:pt x="149912" y="227216"/>
                    </a:moveTo>
                    <a:lnTo>
                      <a:pt x="125888" y="215540"/>
                    </a:lnTo>
                    <a:lnTo>
                      <a:pt x="135014" y="202656"/>
                    </a:lnTo>
                    <a:lnTo>
                      <a:pt x="136088" y="182524"/>
                    </a:lnTo>
                    <a:lnTo>
                      <a:pt x="116091" y="160246"/>
                    </a:lnTo>
                    <a:lnTo>
                      <a:pt x="114480" y="134880"/>
                    </a:lnTo>
                    <a:lnTo>
                      <a:pt x="96631" y="115017"/>
                    </a:lnTo>
                    <a:lnTo>
                      <a:pt x="79989" y="113407"/>
                    </a:lnTo>
                    <a:lnTo>
                      <a:pt x="75023" y="122264"/>
                    </a:lnTo>
                    <a:lnTo>
                      <a:pt x="58918" y="123070"/>
                    </a:lnTo>
                    <a:lnTo>
                      <a:pt x="51939" y="118775"/>
                    </a:lnTo>
                    <a:lnTo>
                      <a:pt x="24023" y="135283"/>
                    </a:lnTo>
                    <a:lnTo>
                      <a:pt x="23352" y="108844"/>
                    </a:lnTo>
                    <a:lnTo>
                      <a:pt x="28989" y="83075"/>
                    </a:lnTo>
                    <a:lnTo>
                      <a:pt x="12884" y="82002"/>
                    </a:lnTo>
                    <a:lnTo>
                      <a:pt x="11408" y="65494"/>
                    </a:lnTo>
                    <a:lnTo>
                      <a:pt x="0" y="56905"/>
                    </a:lnTo>
                    <a:lnTo>
                      <a:pt x="6576" y="45228"/>
                    </a:lnTo>
                    <a:lnTo>
                      <a:pt x="29794" y="26305"/>
                    </a:lnTo>
                    <a:lnTo>
                      <a:pt x="32479" y="33821"/>
                    </a:lnTo>
                    <a:lnTo>
                      <a:pt x="42142" y="34358"/>
                    </a:lnTo>
                    <a:lnTo>
                      <a:pt x="38518" y="4832"/>
                    </a:lnTo>
                    <a:lnTo>
                      <a:pt x="54086" y="0"/>
                    </a:lnTo>
                    <a:lnTo>
                      <a:pt x="69386" y="22145"/>
                    </a:lnTo>
                    <a:lnTo>
                      <a:pt x="80123" y="45363"/>
                    </a:lnTo>
                    <a:lnTo>
                      <a:pt x="110723" y="45631"/>
                    </a:lnTo>
                    <a:lnTo>
                      <a:pt x="121459" y="71399"/>
                    </a:lnTo>
                    <a:lnTo>
                      <a:pt x="104415" y="78647"/>
                    </a:lnTo>
                    <a:lnTo>
                      <a:pt x="98912" y="85894"/>
                    </a:lnTo>
                    <a:lnTo>
                      <a:pt x="127364" y="101059"/>
                    </a:lnTo>
                    <a:lnTo>
                      <a:pt x="147898" y="131525"/>
                    </a:lnTo>
                    <a:lnTo>
                      <a:pt x="163467" y="154206"/>
                    </a:lnTo>
                    <a:lnTo>
                      <a:pt x="182390" y="172459"/>
                    </a:lnTo>
                    <a:lnTo>
                      <a:pt x="188832" y="190980"/>
                    </a:lnTo>
                    <a:lnTo>
                      <a:pt x="183866" y="219298"/>
                    </a:lnTo>
                    <a:lnTo>
                      <a:pt x="161185" y="20963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66" name="Forme libre : forme 665">
                <a:extLst>
                  <a:ext uri="{FF2B5EF4-FFF2-40B4-BE49-F238E27FC236}">
                    <a16:creationId xmlns:a16="http://schemas.microsoft.com/office/drawing/2014/main" id="{AB3F66DF-8F19-4C21-A1D9-BD5F88FA58A2}"/>
                  </a:ext>
                </a:extLst>
              </p:cNvPr>
              <p:cNvSpPr/>
              <p:nvPr/>
            </p:nvSpPr>
            <p:spPr>
              <a:xfrm>
                <a:off x="8413598" y="4331601"/>
                <a:ext cx="179974" cy="217687"/>
              </a:xfrm>
              <a:custGeom>
                <a:avLst/>
                <a:gdLst>
                  <a:gd name="connsiteX0" fmla="*/ 126693 w 179974"/>
                  <a:gd name="connsiteY0" fmla="*/ 209500 h 217687"/>
                  <a:gd name="connsiteX1" fmla="*/ 143469 w 179974"/>
                  <a:gd name="connsiteY1" fmla="*/ 217687 h 217687"/>
                  <a:gd name="connsiteX2" fmla="*/ 154743 w 179974"/>
                  <a:gd name="connsiteY2" fmla="*/ 200240 h 217687"/>
                  <a:gd name="connsiteX3" fmla="*/ 175948 w 179974"/>
                  <a:gd name="connsiteY3" fmla="*/ 209232 h 217687"/>
                  <a:gd name="connsiteX4" fmla="*/ 179974 w 179974"/>
                  <a:gd name="connsiteY4" fmla="*/ 186685 h 217687"/>
                  <a:gd name="connsiteX5" fmla="*/ 173935 w 179974"/>
                  <a:gd name="connsiteY5" fmla="*/ 169640 h 217687"/>
                  <a:gd name="connsiteX6" fmla="*/ 155548 w 179974"/>
                  <a:gd name="connsiteY6" fmla="*/ 152193 h 217687"/>
                  <a:gd name="connsiteX7" fmla="*/ 139712 w 179974"/>
                  <a:gd name="connsiteY7" fmla="*/ 129109 h 217687"/>
                  <a:gd name="connsiteX8" fmla="*/ 119446 w 179974"/>
                  <a:gd name="connsiteY8" fmla="*/ 99046 h 217687"/>
                  <a:gd name="connsiteX9" fmla="*/ 88175 w 179974"/>
                  <a:gd name="connsiteY9" fmla="*/ 82673 h 217687"/>
                  <a:gd name="connsiteX10" fmla="*/ 97033 w 179974"/>
                  <a:gd name="connsiteY10" fmla="*/ 70997 h 217687"/>
                  <a:gd name="connsiteX11" fmla="*/ 97436 w 179974"/>
                  <a:gd name="connsiteY11" fmla="*/ 70728 h 217687"/>
                  <a:gd name="connsiteX12" fmla="*/ 111528 w 179974"/>
                  <a:gd name="connsiteY12" fmla="*/ 64823 h 217687"/>
                  <a:gd name="connsiteX13" fmla="*/ 103207 w 179974"/>
                  <a:gd name="connsiteY13" fmla="*/ 44826 h 217687"/>
                  <a:gd name="connsiteX14" fmla="*/ 72741 w 179974"/>
                  <a:gd name="connsiteY14" fmla="*/ 44557 h 217687"/>
                  <a:gd name="connsiteX15" fmla="*/ 61065 w 179974"/>
                  <a:gd name="connsiteY15" fmla="*/ 19460 h 217687"/>
                  <a:gd name="connsiteX16" fmla="*/ 47644 w 179974"/>
                  <a:gd name="connsiteY16" fmla="*/ 0 h 217687"/>
                  <a:gd name="connsiteX17" fmla="*/ 37713 w 179974"/>
                  <a:gd name="connsiteY17" fmla="*/ 2953 h 217687"/>
                  <a:gd name="connsiteX18" fmla="*/ 41471 w 179974"/>
                  <a:gd name="connsiteY18" fmla="*/ 33955 h 217687"/>
                  <a:gd name="connsiteX19" fmla="*/ 24829 w 179974"/>
                  <a:gd name="connsiteY19" fmla="*/ 33015 h 217687"/>
                  <a:gd name="connsiteX20" fmla="*/ 23084 w 179974"/>
                  <a:gd name="connsiteY20" fmla="*/ 28184 h 217687"/>
                  <a:gd name="connsiteX21" fmla="*/ 4429 w 179974"/>
                  <a:gd name="connsiteY21" fmla="*/ 43350 h 217687"/>
                  <a:gd name="connsiteX22" fmla="*/ 0 w 179974"/>
                  <a:gd name="connsiteY22" fmla="*/ 51268 h 217687"/>
                  <a:gd name="connsiteX23" fmla="*/ 10200 w 179974"/>
                  <a:gd name="connsiteY23" fmla="*/ 58918 h 217687"/>
                  <a:gd name="connsiteX24" fmla="*/ 11542 w 179974"/>
                  <a:gd name="connsiteY24" fmla="*/ 73815 h 217687"/>
                  <a:gd name="connsiteX25" fmla="*/ 28721 w 179974"/>
                  <a:gd name="connsiteY25" fmla="*/ 75023 h 217687"/>
                  <a:gd name="connsiteX26" fmla="*/ 22144 w 179974"/>
                  <a:gd name="connsiteY26" fmla="*/ 104683 h 217687"/>
                  <a:gd name="connsiteX27" fmla="*/ 22816 w 179974"/>
                  <a:gd name="connsiteY27" fmla="*/ 124009 h 217687"/>
                  <a:gd name="connsiteX28" fmla="*/ 46973 w 179974"/>
                  <a:gd name="connsiteY28" fmla="*/ 109783 h 217687"/>
                  <a:gd name="connsiteX29" fmla="*/ 54891 w 179974"/>
                  <a:gd name="connsiteY29" fmla="*/ 114615 h 217687"/>
                  <a:gd name="connsiteX30" fmla="*/ 67776 w 179974"/>
                  <a:gd name="connsiteY30" fmla="*/ 113944 h 217687"/>
                  <a:gd name="connsiteX31" fmla="*/ 72876 w 179974"/>
                  <a:gd name="connsiteY31" fmla="*/ 104817 h 217687"/>
                  <a:gd name="connsiteX32" fmla="*/ 93544 w 179974"/>
                  <a:gd name="connsiteY32" fmla="*/ 106696 h 217687"/>
                  <a:gd name="connsiteX33" fmla="*/ 113272 w 179974"/>
                  <a:gd name="connsiteY33" fmla="*/ 128841 h 217687"/>
                  <a:gd name="connsiteX34" fmla="*/ 114883 w 179974"/>
                  <a:gd name="connsiteY34" fmla="*/ 154072 h 217687"/>
                  <a:gd name="connsiteX35" fmla="*/ 135014 w 179974"/>
                  <a:gd name="connsiteY35" fmla="*/ 176485 h 217687"/>
                  <a:gd name="connsiteX36" fmla="*/ 133806 w 179974"/>
                  <a:gd name="connsiteY36" fmla="*/ 199435 h 2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9974" h="217687">
                    <a:moveTo>
                      <a:pt x="126693" y="209500"/>
                    </a:moveTo>
                    <a:lnTo>
                      <a:pt x="143469" y="217687"/>
                    </a:lnTo>
                    <a:lnTo>
                      <a:pt x="154743" y="200240"/>
                    </a:lnTo>
                    <a:lnTo>
                      <a:pt x="175948" y="209232"/>
                    </a:lnTo>
                    <a:lnTo>
                      <a:pt x="179974" y="186685"/>
                    </a:lnTo>
                    <a:lnTo>
                      <a:pt x="173935" y="169640"/>
                    </a:lnTo>
                    <a:lnTo>
                      <a:pt x="155548" y="152193"/>
                    </a:lnTo>
                    <a:lnTo>
                      <a:pt x="139712" y="129109"/>
                    </a:lnTo>
                    <a:lnTo>
                      <a:pt x="119446" y="99046"/>
                    </a:lnTo>
                    <a:lnTo>
                      <a:pt x="88175" y="82673"/>
                    </a:lnTo>
                    <a:lnTo>
                      <a:pt x="97033" y="70997"/>
                    </a:lnTo>
                    <a:lnTo>
                      <a:pt x="97436" y="70728"/>
                    </a:lnTo>
                    <a:lnTo>
                      <a:pt x="111528" y="64823"/>
                    </a:lnTo>
                    <a:lnTo>
                      <a:pt x="103207" y="44826"/>
                    </a:lnTo>
                    <a:lnTo>
                      <a:pt x="72741" y="44557"/>
                    </a:lnTo>
                    <a:lnTo>
                      <a:pt x="61065" y="19460"/>
                    </a:lnTo>
                    <a:lnTo>
                      <a:pt x="47644" y="0"/>
                    </a:lnTo>
                    <a:lnTo>
                      <a:pt x="37713" y="2953"/>
                    </a:lnTo>
                    <a:lnTo>
                      <a:pt x="41471" y="33955"/>
                    </a:lnTo>
                    <a:lnTo>
                      <a:pt x="24829" y="33015"/>
                    </a:lnTo>
                    <a:lnTo>
                      <a:pt x="23084" y="28184"/>
                    </a:lnTo>
                    <a:lnTo>
                      <a:pt x="4429" y="43350"/>
                    </a:lnTo>
                    <a:lnTo>
                      <a:pt x="0" y="51268"/>
                    </a:lnTo>
                    <a:lnTo>
                      <a:pt x="10200" y="58918"/>
                    </a:lnTo>
                    <a:lnTo>
                      <a:pt x="11542" y="73815"/>
                    </a:lnTo>
                    <a:lnTo>
                      <a:pt x="28721" y="75023"/>
                    </a:lnTo>
                    <a:lnTo>
                      <a:pt x="22144" y="104683"/>
                    </a:lnTo>
                    <a:lnTo>
                      <a:pt x="22816" y="124009"/>
                    </a:lnTo>
                    <a:lnTo>
                      <a:pt x="46973" y="109783"/>
                    </a:lnTo>
                    <a:lnTo>
                      <a:pt x="54891" y="114615"/>
                    </a:lnTo>
                    <a:lnTo>
                      <a:pt x="67776" y="113944"/>
                    </a:lnTo>
                    <a:lnTo>
                      <a:pt x="72876" y="104817"/>
                    </a:lnTo>
                    <a:lnTo>
                      <a:pt x="93544" y="106696"/>
                    </a:lnTo>
                    <a:lnTo>
                      <a:pt x="113272" y="128841"/>
                    </a:lnTo>
                    <a:lnTo>
                      <a:pt x="114883" y="154072"/>
                    </a:lnTo>
                    <a:lnTo>
                      <a:pt x="135014" y="176485"/>
                    </a:lnTo>
                    <a:lnTo>
                      <a:pt x="133806" y="19943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8" name="Graphique 3">
              <a:extLst>
                <a:ext uri="{FF2B5EF4-FFF2-40B4-BE49-F238E27FC236}">
                  <a16:creationId xmlns:a16="http://schemas.microsoft.com/office/drawing/2014/main" id="{06728661-57E5-4925-A0F4-60E9EDEDA467}"/>
                </a:ext>
              </a:extLst>
            </p:cNvPr>
            <p:cNvGrpSpPr/>
            <p:nvPr/>
          </p:nvGrpSpPr>
          <p:grpSpPr>
            <a:xfrm>
              <a:off x="6800405" y="3984805"/>
              <a:ext cx="41873" cy="50194"/>
              <a:chOff x="6800405" y="3984805"/>
              <a:chExt cx="41873" cy="50194"/>
            </a:xfrm>
            <a:solidFill>
              <a:srgbClr val="CECECE"/>
            </a:solidFill>
          </p:grpSpPr>
          <p:sp>
            <p:nvSpPr>
              <p:cNvPr id="663" name="Forme libre : forme 662">
                <a:extLst>
                  <a:ext uri="{FF2B5EF4-FFF2-40B4-BE49-F238E27FC236}">
                    <a16:creationId xmlns:a16="http://schemas.microsoft.com/office/drawing/2014/main" id="{D9AC0C36-57D4-406E-A6D2-0C6877E6D23A}"/>
                  </a:ext>
                </a:extLst>
              </p:cNvPr>
              <p:cNvSpPr/>
              <p:nvPr/>
            </p:nvSpPr>
            <p:spPr>
              <a:xfrm>
                <a:off x="6800405" y="3984805"/>
                <a:ext cx="41873" cy="50194"/>
              </a:xfrm>
              <a:custGeom>
                <a:avLst/>
                <a:gdLst>
                  <a:gd name="connsiteX0" fmla="*/ 12347 w 41873"/>
                  <a:gd name="connsiteY0" fmla="*/ 50194 h 50194"/>
                  <a:gd name="connsiteX1" fmla="*/ 0 w 41873"/>
                  <a:gd name="connsiteY1" fmla="*/ 50194 h 50194"/>
                  <a:gd name="connsiteX2" fmla="*/ 9797 w 41873"/>
                  <a:gd name="connsiteY2" fmla="*/ 23487 h 50194"/>
                  <a:gd name="connsiteX3" fmla="*/ 23352 w 41873"/>
                  <a:gd name="connsiteY3" fmla="*/ 0 h 50194"/>
                  <a:gd name="connsiteX4" fmla="*/ 36908 w 41873"/>
                  <a:gd name="connsiteY4" fmla="*/ 2013 h 50194"/>
                  <a:gd name="connsiteX5" fmla="*/ 41873 w 41873"/>
                  <a:gd name="connsiteY5" fmla="*/ 15971 h 50194"/>
                  <a:gd name="connsiteX6" fmla="*/ 27647 w 41873"/>
                  <a:gd name="connsiteY6" fmla="*/ 27781 h 50194"/>
                  <a:gd name="connsiteX7" fmla="*/ 21339 w 41873"/>
                  <a:gd name="connsiteY7" fmla="*/ 44557 h 50194"/>
                  <a:gd name="connsiteX8" fmla="*/ 14629 w 41873"/>
                  <a:gd name="connsiteY8" fmla="*/ 44960 h 5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73" h="50194">
                    <a:moveTo>
                      <a:pt x="12347" y="50194"/>
                    </a:moveTo>
                    <a:lnTo>
                      <a:pt x="0" y="50194"/>
                    </a:lnTo>
                    <a:lnTo>
                      <a:pt x="9797" y="23487"/>
                    </a:lnTo>
                    <a:lnTo>
                      <a:pt x="23352" y="0"/>
                    </a:lnTo>
                    <a:lnTo>
                      <a:pt x="36908" y="2013"/>
                    </a:lnTo>
                    <a:lnTo>
                      <a:pt x="41873" y="15971"/>
                    </a:lnTo>
                    <a:lnTo>
                      <a:pt x="27647" y="27781"/>
                    </a:lnTo>
                    <a:lnTo>
                      <a:pt x="21339" y="44557"/>
                    </a:lnTo>
                    <a:lnTo>
                      <a:pt x="14629" y="449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64" name="Forme libre : forme 663">
                <a:extLst>
                  <a:ext uri="{FF2B5EF4-FFF2-40B4-BE49-F238E27FC236}">
                    <a16:creationId xmlns:a16="http://schemas.microsoft.com/office/drawing/2014/main" id="{DF6332A4-8BCD-48AB-B7E2-B403B8524940}"/>
                  </a:ext>
                </a:extLst>
              </p:cNvPr>
              <p:cNvSpPr/>
              <p:nvPr/>
            </p:nvSpPr>
            <p:spPr>
              <a:xfrm>
                <a:off x="6805907" y="3989099"/>
                <a:ext cx="31807" cy="42141"/>
              </a:xfrm>
              <a:custGeom>
                <a:avLst/>
                <a:gdLst>
                  <a:gd name="connsiteX0" fmla="*/ 0 w 31807"/>
                  <a:gd name="connsiteY0" fmla="*/ 42142 h 42141"/>
                  <a:gd name="connsiteX1" fmla="*/ 4295 w 31807"/>
                  <a:gd name="connsiteY1" fmla="*/ 42142 h 42141"/>
                  <a:gd name="connsiteX2" fmla="*/ 6576 w 31807"/>
                  <a:gd name="connsiteY2" fmla="*/ 37042 h 42141"/>
                  <a:gd name="connsiteX3" fmla="*/ 13153 w 31807"/>
                  <a:gd name="connsiteY3" fmla="*/ 36639 h 42141"/>
                  <a:gd name="connsiteX4" fmla="*/ 18924 w 31807"/>
                  <a:gd name="connsiteY4" fmla="*/ 21205 h 42141"/>
                  <a:gd name="connsiteX5" fmla="*/ 31808 w 31807"/>
                  <a:gd name="connsiteY5" fmla="*/ 10468 h 42141"/>
                  <a:gd name="connsiteX6" fmla="*/ 28587 w 31807"/>
                  <a:gd name="connsiteY6" fmla="*/ 1208 h 42141"/>
                  <a:gd name="connsiteX7" fmla="*/ 19997 w 31807"/>
                  <a:gd name="connsiteY7" fmla="*/ 0 h 42141"/>
                  <a:gd name="connsiteX8" fmla="*/ 7784 w 31807"/>
                  <a:gd name="connsiteY8" fmla="*/ 20937 h 4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7" h="42141">
                    <a:moveTo>
                      <a:pt x="0" y="42142"/>
                    </a:moveTo>
                    <a:lnTo>
                      <a:pt x="4295" y="42142"/>
                    </a:lnTo>
                    <a:lnTo>
                      <a:pt x="6576" y="37042"/>
                    </a:lnTo>
                    <a:lnTo>
                      <a:pt x="13153" y="36639"/>
                    </a:lnTo>
                    <a:lnTo>
                      <a:pt x="18924" y="21205"/>
                    </a:lnTo>
                    <a:lnTo>
                      <a:pt x="31808" y="10468"/>
                    </a:lnTo>
                    <a:lnTo>
                      <a:pt x="28587" y="1208"/>
                    </a:lnTo>
                    <a:lnTo>
                      <a:pt x="19997" y="0"/>
                    </a:lnTo>
                    <a:lnTo>
                      <a:pt x="7784" y="209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09" name="Graphique 3">
              <a:extLst>
                <a:ext uri="{FF2B5EF4-FFF2-40B4-BE49-F238E27FC236}">
                  <a16:creationId xmlns:a16="http://schemas.microsoft.com/office/drawing/2014/main" id="{2D488080-0075-4376-A395-FCF6B623CC6F}"/>
                </a:ext>
              </a:extLst>
            </p:cNvPr>
            <p:cNvGrpSpPr/>
            <p:nvPr/>
          </p:nvGrpSpPr>
          <p:grpSpPr>
            <a:xfrm>
              <a:off x="7904006" y="4650347"/>
              <a:ext cx="55696" cy="101193"/>
              <a:chOff x="7904006" y="4650347"/>
              <a:chExt cx="55696" cy="101193"/>
            </a:xfrm>
            <a:solidFill>
              <a:srgbClr val="CECECE"/>
            </a:solidFill>
          </p:grpSpPr>
          <p:sp>
            <p:nvSpPr>
              <p:cNvPr id="661" name="Forme libre : forme 660">
                <a:extLst>
                  <a:ext uri="{FF2B5EF4-FFF2-40B4-BE49-F238E27FC236}">
                    <a16:creationId xmlns:a16="http://schemas.microsoft.com/office/drawing/2014/main" id="{9E4845E1-20C7-44A6-9C4D-2280828DBF81}"/>
                  </a:ext>
                </a:extLst>
              </p:cNvPr>
              <p:cNvSpPr/>
              <p:nvPr/>
            </p:nvSpPr>
            <p:spPr>
              <a:xfrm>
                <a:off x="7904006" y="4650347"/>
                <a:ext cx="55696" cy="101193"/>
              </a:xfrm>
              <a:custGeom>
                <a:avLst/>
                <a:gdLst>
                  <a:gd name="connsiteX0" fmla="*/ 17179 w 55696"/>
                  <a:gd name="connsiteY0" fmla="*/ 101194 h 101193"/>
                  <a:gd name="connsiteX1" fmla="*/ 4429 w 55696"/>
                  <a:gd name="connsiteY1" fmla="*/ 79586 h 101193"/>
                  <a:gd name="connsiteX2" fmla="*/ 0 w 55696"/>
                  <a:gd name="connsiteY2" fmla="*/ 43618 h 101193"/>
                  <a:gd name="connsiteX3" fmla="*/ 134 w 55696"/>
                  <a:gd name="connsiteY3" fmla="*/ 43215 h 101193"/>
                  <a:gd name="connsiteX4" fmla="*/ 12079 w 55696"/>
                  <a:gd name="connsiteY4" fmla="*/ 0 h 101193"/>
                  <a:gd name="connsiteX5" fmla="*/ 31807 w 55696"/>
                  <a:gd name="connsiteY5" fmla="*/ 16105 h 101193"/>
                  <a:gd name="connsiteX6" fmla="*/ 43349 w 55696"/>
                  <a:gd name="connsiteY6" fmla="*/ 33552 h 101193"/>
                  <a:gd name="connsiteX7" fmla="*/ 55697 w 55696"/>
                  <a:gd name="connsiteY7" fmla="*/ 60260 h 101193"/>
                  <a:gd name="connsiteX8" fmla="*/ 51805 w 55696"/>
                  <a:gd name="connsiteY8" fmla="*/ 87370 h 101193"/>
                  <a:gd name="connsiteX9" fmla="*/ 40129 w 55696"/>
                  <a:gd name="connsiteY9" fmla="*/ 95288 h 1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6" h="101193">
                    <a:moveTo>
                      <a:pt x="17179" y="101194"/>
                    </a:moveTo>
                    <a:lnTo>
                      <a:pt x="4429" y="79586"/>
                    </a:lnTo>
                    <a:lnTo>
                      <a:pt x="0" y="43618"/>
                    </a:lnTo>
                    <a:lnTo>
                      <a:pt x="134" y="43215"/>
                    </a:lnTo>
                    <a:lnTo>
                      <a:pt x="12079" y="0"/>
                    </a:lnTo>
                    <a:lnTo>
                      <a:pt x="31807" y="16105"/>
                    </a:lnTo>
                    <a:lnTo>
                      <a:pt x="43349" y="33552"/>
                    </a:lnTo>
                    <a:lnTo>
                      <a:pt x="55697" y="60260"/>
                    </a:lnTo>
                    <a:lnTo>
                      <a:pt x="51805" y="87370"/>
                    </a:lnTo>
                    <a:lnTo>
                      <a:pt x="40129" y="9528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62" name="Forme libre : forme 661">
                <a:extLst>
                  <a:ext uri="{FF2B5EF4-FFF2-40B4-BE49-F238E27FC236}">
                    <a16:creationId xmlns:a16="http://schemas.microsoft.com/office/drawing/2014/main" id="{31A0D876-B1AF-46A5-B417-022C57A84029}"/>
                  </a:ext>
                </a:extLst>
              </p:cNvPr>
              <p:cNvSpPr/>
              <p:nvPr/>
            </p:nvSpPr>
            <p:spPr>
              <a:xfrm>
                <a:off x="7907898" y="4657058"/>
                <a:ext cx="47778" cy="90054"/>
              </a:xfrm>
              <a:custGeom>
                <a:avLst/>
                <a:gdLst>
                  <a:gd name="connsiteX0" fmla="*/ 4295 w 47778"/>
                  <a:gd name="connsiteY0" fmla="*/ 71936 h 90054"/>
                  <a:gd name="connsiteX1" fmla="*/ 15166 w 47778"/>
                  <a:gd name="connsiteY1" fmla="*/ 90054 h 90054"/>
                  <a:gd name="connsiteX2" fmla="*/ 34894 w 47778"/>
                  <a:gd name="connsiteY2" fmla="*/ 84954 h 90054"/>
                  <a:gd name="connsiteX3" fmla="*/ 44289 w 47778"/>
                  <a:gd name="connsiteY3" fmla="*/ 78512 h 90054"/>
                  <a:gd name="connsiteX4" fmla="*/ 47778 w 47778"/>
                  <a:gd name="connsiteY4" fmla="*/ 54086 h 90054"/>
                  <a:gd name="connsiteX5" fmla="*/ 36102 w 47778"/>
                  <a:gd name="connsiteY5" fmla="*/ 28721 h 90054"/>
                  <a:gd name="connsiteX6" fmla="*/ 24829 w 47778"/>
                  <a:gd name="connsiteY6" fmla="*/ 11810 h 90054"/>
                  <a:gd name="connsiteX7" fmla="*/ 10334 w 47778"/>
                  <a:gd name="connsiteY7" fmla="*/ 0 h 90054"/>
                  <a:gd name="connsiteX8" fmla="*/ 0 w 47778"/>
                  <a:gd name="connsiteY8" fmla="*/ 37176 h 9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78" h="90054">
                    <a:moveTo>
                      <a:pt x="4295" y="71936"/>
                    </a:moveTo>
                    <a:lnTo>
                      <a:pt x="15166" y="90054"/>
                    </a:lnTo>
                    <a:lnTo>
                      <a:pt x="34894" y="84954"/>
                    </a:lnTo>
                    <a:lnTo>
                      <a:pt x="44289" y="78512"/>
                    </a:lnTo>
                    <a:lnTo>
                      <a:pt x="47778" y="54086"/>
                    </a:lnTo>
                    <a:lnTo>
                      <a:pt x="36102" y="28721"/>
                    </a:lnTo>
                    <a:lnTo>
                      <a:pt x="24829" y="11810"/>
                    </a:lnTo>
                    <a:lnTo>
                      <a:pt x="10334" y="0"/>
                    </a:lnTo>
                    <a:lnTo>
                      <a:pt x="0" y="3717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0" name="Graphique 3">
              <a:extLst>
                <a:ext uri="{FF2B5EF4-FFF2-40B4-BE49-F238E27FC236}">
                  <a16:creationId xmlns:a16="http://schemas.microsoft.com/office/drawing/2014/main" id="{40BA220D-3A38-4E84-B5C9-E571AF2BC262}"/>
                </a:ext>
              </a:extLst>
            </p:cNvPr>
            <p:cNvGrpSpPr/>
            <p:nvPr/>
          </p:nvGrpSpPr>
          <p:grpSpPr>
            <a:xfrm>
              <a:off x="5648488" y="4683229"/>
              <a:ext cx="101059" cy="107904"/>
              <a:chOff x="5648488" y="4683229"/>
              <a:chExt cx="101059" cy="107904"/>
            </a:xfrm>
            <a:solidFill>
              <a:srgbClr val="CECECE"/>
            </a:solidFill>
          </p:grpSpPr>
          <p:sp>
            <p:nvSpPr>
              <p:cNvPr id="659" name="Forme libre : forme 658">
                <a:extLst>
                  <a:ext uri="{FF2B5EF4-FFF2-40B4-BE49-F238E27FC236}">
                    <a16:creationId xmlns:a16="http://schemas.microsoft.com/office/drawing/2014/main" id="{DF0750B9-F67A-4507-82EC-9C49CCD68CB0}"/>
                  </a:ext>
                </a:extLst>
              </p:cNvPr>
              <p:cNvSpPr/>
              <p:nvPr/>
            </p:nvSpPr>
            <p:spPr>
              <a:xfrm>
                <a:off x="5648488" y="4683229"/>
                <a:ext cx="101059" cy="107904"/>
              </a:xfrm>
              <a:custGeom>
                <a:avLst/>
                <a:gdLst>
                  <a:gd name="connsiteX0" fmla="*/ 87907 w 101059"/>
                  <a:gd name="connsiteY0" fmla="*/ 107904 h 107904"/>
                  <a:gd name="connsiteX1" fmla="*/ 87505 w 101059"/>
                  <a:gd name="connsiteY1" fmla="*/ 107636 h 107904"/>
                  <a:gd name="connsiteX2" fmla="*/ 61602 w 101059"/>
                  <a:gd name="connsiteY2" fmla="*/ 95691 h 107904"/>
                  <a:gd name="connsiteX3" fmla="*/ 39189 w 101059"/>
                  <a:gd name="connsiteY3" fmla="*/ 76902 h 107904"/>
                  <a:gd name="connsiteX4" fmla="*/ 18253 w 101059"/>
                  <a:gd name="connsiteY4" fmla="*/ 63481 h 107904"/>
                  <a:gd name="connsiteX5" fmla="*/ 0 w 101059"/>
                  <a:gd name="connsiteY5" fmla="*/ 46168 h 107904"/>
                  <a:gd name="connsiteX6" fmla="*/ 6710 w 101059"/>
                  <a:gd name="connsiteY6" fmla="*/ 37176 h 107904"/>
                  <a:gd name="connsiteX7" fmla="*/ 8053 w 101059"/>
                  <a:gd name="connsiteY7" fmla="*/ 29929 h 107904"/>
                  <a:gd name="connsiteX8" fmla="*/ 19460 w 101059"/>
                  <a:gd name="connsiteY8" fmla="*/ 16105 h 107904"/>
                  <a:gd name="connsiteX9" fmla="*/ 31674 w 101059"/>
                  <a:gd name="connsiteY9" fmla="*/ 3892 h 107904"/>
                  <a:gd name="connsiteX10" fmla="*/ 37310 w 101059"/>
                  <a:gd name="connsiteY10" fmla="*/ 3221 h 107904"/>
                  <a:gd name="connsiteX11" fmla="*/ 44960 w 101059"/>
                  <a:gd name="connsiteY11" fmla="*/ 0 h 107904"/>
                  <a:gd name="connsiteX12" fmla="*/ 56636 w 101059"/>
                  <a:gd name="connsiteY12" fmla="*/ 17179 h 107904"/>
                  <a:gd name="connsiteX13" fmla="*/ 55026 w 101059"/>
                  <a:gd name="connsiteY13" fmla="*/ 26976 h 107904"/>
                  <a:gd name="connsiteX14" fmla="*/ 58650 w 101059"/>
                  <a:gd name="connsiteY14" fmla="*/ 31002 h 107904"/>
                  <a:gd name="connsiteX15" fmla="*/ 63615 w 101059"/>
                  <a:gd name="connsiteY15" fmla="*/ 31002 h 107904"/>
                  <a:gd name="connsiteX16" fmla="*/ 68715 w 101059"/>
                  <a:gd name="connsiteY16" fmla="*/ 20937 h 107904"/>
                  <a:gd name="connsiteX17" fmla="*/ 79049 w 101059"/>
                  <a:gd name="connsiteY17" fmla="*/ 21876 h 107904"/>
                  <a:gd name="connsiteX18" fmla="*/ 77573 w 101059"/>
                  <a:gd name="connsiteY18" fmla="*/ 30734 h 107904"/>
                  <a:gd name="connsiteX19" fmla="*/ 80123 w 101059"/>
                  <a:gd name="connsiteY19" fmla="*/ 43081 h 107904"/>
                  <a:gd name="connsiteX20" fmla="*/ 75157 w 101059"/>
                  <a:gd name="connsiteY20" fmla="*/ 53415 h 107904"/>
                  <a:gd name="connsiteX21" fmla="*/ 80928 w 101059"/>
                  <a:gd name="connsiteY21" fmla="*/ 58784 h 107904"/>
                  <a:gd name="connsiteX22" fmla="*/ 88847 w 101059"/>
                  <a:gd name="connsiteY22" fmla="*/ 60528 h 107904"/>
                  <a:gd name="connsiteX23" fmla="*/ 100254 w 101059"/>
                  <a:gd name="connsiteY23" fmla="*/ 71668 h 107904"/>
                  <a:gd name="connsiteX24" fmla="*/ 101059 w 101059"/>
                  <a:gd name="connsiteY24" fmla="*/ 82941 h 107904"/>
                  <a:gd name="connsiteX25" fmla="*/ 98509 w 101059"/>
                  <a:gd name="connsiteY25" fmla="*/ 86162 h 107904"/>
                  <a:gd name="connsiteX26" fmla="*/ 96631 w 101059"/>
                  <a:gd name="connsiteY26" fmla="*/ 107636 h 10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059" h="107904">
                    <a:moveTo>
                      <a:pt x="87907" y="107904"/>
                    </a:moveTo>
                    <a:lnTo>
                      <a:pt x="87505" y="107636"/>
                    </a:lnTo>
                    <a:lnTo>
                      <a:pt x="61602" y="95691"/>
                    </a:lnTo>
                    <a:lnTo>
                      <a:pt x="39189" y="76902"/>
                    </a:lnTo>
                    <a:lnTo>
                      <a:pt x="18253" y="63481"/>
                    </a:lnTo>
                    <a:lnTo>
                      <a:pt x="0" y="46168"/>
                    </a:lnTo>
                    <a:lnTo>
                      <a:pt x="6710" y="37176"/>
                    </a:lnTo>
                    <a:lnTo>
                      <a:pt x="8053" y="29929"/>
                    </a:lnTo>
                    <a:lnTo>
                      <a:pt x="19460" y="16105"/>
                    </a:lnTo>
                    <a:lnTo>
                      <a:pt x="31674" y="3892"/>
                    </a:lnTo>
                    <a:lnTo>
                      <a:pt x="37310" y="3221"/>
                    </a:lnTo>
                    <a:lnTo>
                      <a:pt x="44960" y="0"/>
                    </a:lnTo>
                    <a:lnTo>
                      <a:pt x="56636" y="17179"/>
                    </a:lnTo>
                    <a:lnTo>
                      <a:pt x="55026" y="26976"/>
                    </a:lnTo>
                    <a:lnTo>
                      <a:pt x="58650" y="31002"/>
                    </a:lnTo>
                    <a:lnTo>
                      <a:pt x="63615" y="31002"/>
                    </a:lnTo>
                    <a:lnTo>
                      <a:pt x="68715" y="20937"/>
                    </a:lnTo>
                    <a:lnTo>
                      <a:pt x="79049" y="21876"/>
                    </a:lnTo>
                    <a:lnTo>
                      <a:pt x="77573" y="30734"/>
                    </a:lnTo>
                    <a:lnTo>
                      <a:pt x="80123" y="43081"/>
                    </a:lnTo>
                    <a:lnTo>
                      <a:pt x="75157" y="53415"/>
                    </a:lnTo>
                    <a:lnTo>
                      <a:pt x="80928" y="58784"/>
                    </a:lnTo>
                    <a:lnTo>
                      <a:pt x="88847" y="60528"/>
                    </a:lnTo>
                    <a:lnTo>
                      <a:pt x="100254" y="71668"/>
                    </a:lnTo>
                    <a:lnTo>
                      <a:pt x="101059" y="82941"/>
                    </a:lnTo>
                    <a:lnTo>
                      <a:pt x="98509" y="86162"/>
                    </a:lnTo>
                    <a:lnTo>
                      <a:pt x="96631" y="10763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60" name="Forme libre : forme 659">
                <a:extLst>
                  <a:ext uri="{FF2B5EF4-FFF2-40B4-BE49-F238E27FC236}">
                    <a16:creationId xmlns:a16="http://schemas.microsoft.com/office/drawing/2014/main" id="{E4C96782-E0CE-46FF-B397-592174A1480C}"/>
                  </a:ext>
                </a:extLst>
              </p:cNvPr>
              <p:cNvSpPr/>
              <p:nvPr/>
            </p:nvSpPr>
            <p:spPr>
              <a:xfrm>
                <a:off x="5653588" y="4688060"/>
                <a:ext cx="91933" cy="99180"/>
              </a:xfrm>
              <a:custGeom>
                <a:avLst/>
                <a:gdLst>
                  <a:gd name="connsiteX0" fmla="*/ 58784 w 91933"/>
                  <a:gd name="connsiteY0" fmla="*/ 87773 h 99180"/>
                  <a:gd name="connsiteX1" fmla="*/ 83612 w 91933"/>
                  <a:gd name="connsiteY1" fmla="*/ 99181 h 99180"/>
                  <a:gd name="connsiteX2" fmla="*/ 87907 w 91933"/>
                  <a:gd name="connsiteY2" fmla="*/ 99046 h 99180"/>
                  <a:gd name="connsiteX3" fmla="*/ 89786 w 91933"/>
                  <a:gd name="connsiteY3" fmla="*/ 79854 h 99180"/>
                  <a:gd name="connsiteX4" fmla="*/ 91933 w 91933"/>
                  <a:gd name="connsiteY4" fmla="*/ 76902 h 99180"/>
                  <a:gd name="connsiteX5" fmla="*/ 91396 w 91933"/>
                  <a:gd name="connsiteY5" fmla="*/ 68581 h 99180"/>
                  <a:gd name="connsiteX6" fmla="*/ 81868 w 91933"/>
                  <a:gd name="connsiteY6" fmla="*/ 59186 h 99180"/>
                  <a:gd name="connsiteX7" fmla="*/ 73949 w 91933"/>
                  <a:gd name="connsiteY7" fmla="*/ 57576 h 99180"/>
                  <a:gd name="connsiteX8" fmla="*/ 65360 w 91933"/>
                  <a:gd name="connsiteY8" fmla="*/ 49389 h 99180"/>
                  <a:gd name="connsiteX9" fmla="*/ 70997 w 91933"/>
                  <a:gd name="connsiteY9" fmla="*/ 37713 h 99180"/>
                  <a:gd name="connsiteX10" fmla="*/ 68581 w 91933"/>
                  <a:gd name="connsiteY10" fmla="*/ 26037 h 99180"/>
                  <a:gd name="connsiteX11" fmla="*/ 69520 w 91933"/>
                  <a:gd name="connsiteY11" fmla="*/ 20534 h 99180"/>
                  <a:gd name="connsiteX12" fmla="*/ 65897 w 91933"/>
                  <a:gd name="connsiteY12" fmla="*/ 20131 h 99180"/>
                  <a:gd name="connsiteX13" fmla="*/ 60931 w 91933"/>
                  <a:gd name="connsiteY13" fmla="*/ 30063 h 99180"/>
                  <a:gd name="connsiteX14" fmla="*/ 51805 w 91933"/>
                  <a:gd name="connsiteY14" fmla="*/ 29929 h 99180"/>
                  <a:gd name="connsiteX15" fmla="*/ 45900 w 91933"/>
                  <a:gd name="connsiteY15" fmla="*/ 23352 h 99180"/>
                  <a:gd name="connsiteX16" fmla="*/ 47510 w 91933"/>
                  <a:gd name="connsiteY16" fmla="*/ 13287 h 99180"/>
                  <a:gd name="connsiteX17" fmla="*/ 38518 w 91933"/>
                  <a:gd name="connsiteY17" fmla="*/ 0 h 99180"/>
                  <a:gd name="connsiteX18" fmla="*/ 32881 w 91933"/>
                  <a:gd name="connsiteY18" fmla="*/ 2282 h 99180"/>
                  <a:gd name="connsiteX19" fmla="*/ 28318 w 91933"/>
                  <a:gd name="connsiteY19" fmla="*/ 2818 h 99180"/>
                  <a:gd name="connsiteX20" fmla="*/ 17179 w 91933"/>
                  <a:gd name="connsiteY20" fmla="*/ 13824 h 99180"/>
                  <a:gd name="connsiteX21" fmla="*/ 6577 w 91933"/>
                  <a:gd name="connsiteY21" fmla="*/ 26842 h 99180"/>
                  <a:gd name="connsiteX22" fmla="*/ 4966 w 91933"/>
                  <a:gd name="connsiteY22" fmla="*/ 34358 h 99180"/>
                  <a:gd name="connsiteX23" fmla="*/ 0 w 91933"/>
                  <a:gd name="connsiteY23" fmla="*/ 40934 h 99180"/>
                  <a:gd name="connsiteX24" fmla="*/ 15568 w 91933"/>
                  <a:gd name="connsiteY24" fmla="*/ 55697 h 99180"/>
                  <a:gd name="connsiteX25" fmla="*/ 36371 w 91933"/>
                  <a:gd name="connsiteY25" fmla="*/ 68983 h 9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933" h="99180">
                    <a:moveTo>
                      <a:pt x="58784" y="87773"/>
                    </a:moveTo>
                    <a:lnTo>
                      <a:pt x="83612" y="99181"/>
                    </a:lnTo>
                    <a:lnTo>
                      <a:pt x="87907" y="99046"/>
                    </a:lnTo>
                    <a:lnTo>
                      <a:pt x="89786" y="79854"/>
                    </a:lnTo>
                    <a:lnTo>
                      <a:pt x="91933" y="76902"/>
                    </a:lnTo>
                    <a:lnTo>
                      <a:pt x="91396" y="68581"/>
                    </a:lnTo>
                    <a:lnTo>
                      <a:pt x="81868" y="59186"/>
                    </a:lnTo>
                    <a:lnTo>
                      <a:pt x="73949" y="57576"/>
                    </a:lnTo>
                    <a:lnTo>
                      <a:pt x="65360" y="49389"/>
                    </a:lnTo>
                    <a:lnTo>
                      <a:pt x="70997" y="37713"/>
                    </a:lnTo>
                    <a:lnTo>
                      <a:pt x="68581" y="26037"/>
                    </a:lnTo>
                    <a:lnTo>
                      <a:pt x="69520" y="20534"/>
                    </a:lnTo>
                    <a:lnTo>
                      <a:pt x="65897" y="20131"/>
                    </a:lnTo>
                    <a:lnTo>
                      <a:pt x="60931" y="30063"/>
                    </a:lnTo>
                    <a:lnTo>
                      <a:pt x="51805" y="29929"/>
                    </a:lnTo>
                    <a:lnTo>
                      <a:pt x="45900" y="23352"/>
                    </a:lnTo>
                    <a:lnTo>
                      <a:pt x="47510" y="13287"/>
                    </a:lnTo>
                    <a:lnTo>
                      <a:pt x="38518" y="0"/>
                    </a:lnTo>
                    <a:lnTo>
                      <a:pt x="32881" y="2282"/>
                    </a:lnTo>
                    <a:lnTo>
                      <a:pt x="28318" y="2818"/>
                    </a:lnTo>
                    <a:lnTo>
                      <a:pt x="17179" y="13824"/>
                    </a:lnTo>
                    <a:lnTo>
                      <a:pt x="6577" y="26842"/>
                    </a:lnTo>
                    <a:lnTo>
                      <a:pt x="4966" y="34358"/>
                    </a:lnTo>
                    <a:lnTo>
                      <a:pt x="0" y="40934"/>
                    </a:lnTo>
                    <a:lnTo>
                      <a:pt x="15568" y="55697"/>
                    </a:lnTo>
                    <a:lnTo>
                      <a:pt x="36371" y="6898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1" name="Graphique 3">
              <a:extLst>
                <a:ext uri="{FF2B5EF4-FFF2-40B4-BE49-F238E27FC236}">
                  <a16:creationId xmlns:a16="http://schemas.microsoft.com/office/drawing/2014/main" id="{09386377-30EF-49E5-BDC7-A9E5B30591C3}"/>
                </a:ext>
              </a:extLst>
            </p:cNvPr>
            <p:cNvGrpSpPr/>
            <p:nvPr/>
          </p:nvGrpSpPr>
          <p:grpSpPr>
            <a:xfrm>
              <a:off x="6599762" y="5629940"/>
              <a:ext cx="62273" cy="60930"/>
              <a:chOff x="6599762" y="5629940"/>
              <a:chExt cx="62273" cy="60930"/>
            </a:xfrm>
            <a:solidFill>
              <a:srgbClr val="CECECE"/>
            </a:solidFill>
          </p:grpSpPr>
          <p:sp>
            <p:nvSpPr>
              <p:cNvPr id="657" name="Forme libre : forme 656">
                <a:extLst>
                  <a:ext uri="{FF2B5EF4-FFF2-40B4-BE49-F238E27FC236}">
                    <a16:creationId xmlns:a16="http://schemas.microsoft.com/office/drawing/2014/main" id="{B11F5ED7-F1AE-4159-BCF7-44646E826AF6}"/>
                  </a:ext>
                </a:extLst>
              </p:cNvPr>
              <p:cNvSpPr/>
              <p:nvPr/>
            </p:nvSpPr>
            <p:spPr>
              <a:xfrm>
                <a:off x="6599762" y="5629940"/>
                <a:ext cx="62273" cy="60930"/>
              </a:xfrm>
              <a:custGeom>
                <a:avLst/>
                <a:gdLst>
                  <a:gd name="connsiteX0" fmla="*/ 20266 w 62273"/>
                  <a:gd name="connsiteY0" fmla="*/ 60931 h 60930"/>
                  <a:gd name="connsiteX1" fmla="*/ 0 w 62273"/>
                  <a:gd name="connsiteY1" fmla="*/ 36907 h 60930"/>
                  <a:gd name="connsiteX2" fmla="*/ 13958 w 62273"/>
                  <a:gd name="connsiteY2" fmla="*/ 17716 h 60930"/>
                  <a:gd name="connsiteX3" fmla="*/ 27781 w 62273"/>
                  <a:gd name="connsiteY3" fmla="*/ 6308 h 60930"/>
                  <a:gd name="connsiteX4" fmla="*/ 40800 w 62273"/>
                  <a:gd name="connsiteY4" fmla="*/ 0 h 60930"/>
                  <a:gd name="connsiteX5" fmla="*/ 52610 w 62273"/>
                  <a:gd name="connsiteY5" fmla="*/ 9529 h 60930"/>
                  <a:gd name="connsiteX6" fmla="*/ 62273 w 62273"/>
                  <a:gd name="connsiteY6" fmla="*/ 18923 h 60930"/>
                  <a:gd name="connsiteX7" fmla="*/ 54086 w 62273"/>
                  <a:gd name="connsiteY7" fmla="*/ 34089 h 60930"/>
                  <a:gd name="connsiteX8" fmla="*/ 49523 w 62273"/>
                  <a:gd name="connsiteY8" fmla="*/ 43886 h 60930"/>
                  <a:gd name="connsiteX9" fmla="*/ 35700 w 62273"/>
                  <a:gd name="connsiteY9" fmla="*/ 48315 h 60930"/>
                  <a:gd name="connsiteX10" fmla="*/ 31137 w 62273"/>
                  <a:gd name="connsiteY10" fmla="*/ 57576 h 6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73" h="60930">
                    <a:moveTo>
                      <a:pt x="20266" y="60931"/>
                    </a:moveTo>
                    <a:lnTo>
                      <a:pt x="0" y="36907"/>
                    </a:lnTo>
                    <a:lnTo>
                      <a:pt x="13958" y="17716"/>
                    </a:lnTo>
                    <a:lnTo>
                      <a:pt x="27781" y="6308"/>
                    </a:lnTo>
                    <a:lnTo>
                      <a:pt x="40800" y="0"/>
                    </a:lnTo>
                    <a:lnTo>
                      <a:pt x="52610" y="9529"/>
                    </a:lnTo>
                    <a:lnTo>
                      <a:pt x="62273" y="18923"/>
                    </a:lnTo>
                    <a:lnTo>
                      <a:pt x="54086" y="34089"/>
                    </a:lnTo>
                    <a:lnTo>
                      <a:pt x="49523" y="43886"/>
                    </a:lnTo>
                    <a:lnTo>
                      <a:pt x="35700" y="48315"/>
                    </a:lnTo>
                    <a:lnTo>
                      <a:pt x="31137" y="5757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58" name="Forme libre : forme 657">
                <a:extLst>
                  <a:ext uri="{FF2B5EF4-FFF2-40B4-BE49-F238E27FC236}">
                    <a16:creationId xmlns:a16="http://schemas.microsoft.com/office/drawing/2014/main" id="{03BE9565-721B-4912-9173-082C6ACFBAD3}"/>
                  </a:ext>
                </a:extLst>
              </p:cNvPr>
              <p:cNvSpPr/>
              <p:nvPr/>
            </p:nvSpPr>
            <p:spPr>
              <a:xfrm>
                <a:off x="6604593" y="5634368"/>
                <a:ext cx="52744" cy="52073"/>
              </a:xfrm>
              <a:custGeom>
                <a:avLst/>
                <a:gdLst>
                  <a:gd name="connsiteX0" fmla="*/ 0 w 52744"/>
                  <a:gd name="connsiteY0" fmla="*/ 32344 h 52073"/>
                  <a:gd name="connsiteX1" fmla="*/ 16776 w 52744"/>
                  <a:gd name="connsiteY1" fmla="*/ 52073 h 52073"/>
                  <a:gd name="connsiteX2" fmla="*/ 23621 w 52744"/>
                  <a:gd name="connsiteY2" fmla="*/ 49926 h 52073"/>
                  <a:gd name="connsiteX3" fmla="*/ 28184 w 52744"/>
                  <a:gd name="connsiteY3" fmla="*/ 40800 h 52073"/>
                  <a:gd name="connsiteX4" fmla="*/ 41873 w 52744"/>
                  <a:gd name="connsiteY4" fmla="*/ 36371 h 52073"/>
                  <a:gd name="connsiteX5" fmla="*/ 45765 w 52744"/>
                  <a:gd name="connsiteY5" fmla="*/ 27916 h 52073"/>
                  <a:gd name="connsiteX6" fmla="*/ 52744 w 52744"/>
                  <a:gd name="connsiteY6" fmla="*/ 15300 h 52073"/>
                  <a:gd name="connsiteX7" fmla="*/ 45229 w 52744"/>
                  <a:gd name="connsiteY7" fmla="*/ 7918 h 52073"/>
                  <a:gd name="connsiteX8" fmla="*/ 35431 w 52744"/>
                  <a:gd name="connsiteY8" fmla="*/ 0 h 52073"/>
                  <a:gd name="connsiteX9" fmla="*/ 24963 w 52744"/>
                  <a:gd name="connsiteY9" fmla="*/ 5100 h 52073"/>
                  <a:gd name="connsiteX10" fmla="*/ 11945 w 52744"/>
                  <a:gd name="connsiteY10" fmla="*/ 15971 h 5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44" h="52073">
                    <a:moveTo>
                      <a:pt x="0" y="32344"/>
                    </a:moveTo>
                    <a:lnTo>
                      <a:pt x="16776" y="52073"/>
                    </a:lnTo>
                    <a:lnTo>
                      <a:pt x="23621" y="49926"/>
                    </a:lnTo>
                    <a:lnTo>
                      <a:pt x="28184" y="40800"/>
                    </a:lnTo>
                    <a:lnTo>
                      <a:pt x="41873" y="36371"/>
                    </a:lnTo>
                    <a:lnTo>
                      <a:pt x="45765" y="27916"/>
                    </a:lnTo>
                    <a:lnTo>
                      <a:pt x="52744" y="15300"/>
                    </a:lnTo>
                    <a:lnTo>
                      <a:pt x="45229" y="7918"/>
                    </a:lnTo>
                    <a:lnTo>
                      <a:pt x="35431" y="0"/>
                    </a:lnTo>
                    <a:lnTo>
                      <a:pt x="24963" y="5100"/>
                    </a:lnTo>
                    <a:lnTo>
                      <a:pt x="11945" y="1597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2" name="Graphique 3">
              <a:extLst>
                <a:ext uri="{FF2B5EF4-FFF2-40B4-BE49-F238E27FC236}">
                  <a16:creationId xmlns:a16="http://schemas.microsoft.com/office/drawing/2014/main" id="{10DE6E17-1D32-4EE2-B16E-473DED3A9591}"/>
                </a:ext>
              </a:extLst>
            </p:cNvPr>
            <p:cNvGrpSpPr/>
            <p:nvPr/>
          </p:nvGrpSpPr>
          <p:grpSpPr>
            <a:xfrm>
              <a:off x="6452937" y="3205587"/>
              <a:ext cx="141053" cy="110722"/>
              <a:chOff x="6452937" y="3205587"/>
              <a:chExt cx="141053" cy="110722"/>
            </a:xfrm>
            <a:solidFill>
              <a:srgbClr val="CECECE"/>
            </a:solidFill>
          </p:grpSpPr>
          <p:sp>
            <p:nvSpPr>
              <p:cNvPr id="655" name="Forme libre : forme 654">
                <a:extLst>
                  <a:ext uri="{FF2B5EF4-FFF2-40B4-BE49-F238E27FC236}">
                    <a16:creationId xmlns:a16="http://schemas.microsoft.com/office/drawing/2014/main" id="{72935ACA-0ACF-47C1-B869-AE2DB87B5288}"/>
                  </a:ext>
                </a:extLst>
              </p:cNvPr>
              <p:cNvSpPr/>
              <p:nvPr/>
            </p:nvSpPr>
            <p:spPr>
              <a:xfrm>
                <a:off x="6452937" y="3205587"/>
                <a:ext cx="141053" cy="110722"/>
              </a:xfrm>
              <a:custGeom>
                <a:avLst/>
                <a:gdLst>
                  <a:gd name="connsiteX0" fmla="*/ 86699 w 141053"/>
                  <a:gd name="connsiteY0" fmla="*/ 110722 h 110722"/>
                  <a:gd name="connsiteX1" fmla="*/ 86162 w 141053"/>
                  <a:gd name="connsiteY1" fmla="*/ 110722 h 110722"/>
                  <a:gd name="connsiteX2" fmla="*/ 60931 w 141053"/>
                  <a:gd name="connsiteY2" fmla="*/ 110320 h 110722"/>
                  <a:gd name="connsiteX3" fmla="*/ 54891 w 141053"/>
                  <a:gd name="connsiteY3" fmla="*/ 97033 h 110722"/>
                  <a:gd name="connsiteX4" fmla="*/ 41873 w 141053"/>
                  <a:gd name="connsiteY4" fmla="*/ 92336 h 110722"/>
                  <a:gd name="connsiteX5" fmla="*/ 39592 w 141053"/>
                  <a:gd name="connsiteY5" fmla="*/ 80123 h 110722"/>
                  <a:gd name="connsiteX6" fmla="*/ 42007 w 141053"/>
                  <a:gd name="connsiteY6" fmla="*/ 69386 h 110722"/>
                  <a:gd name="connsiteX7" fmla="*/ 32479 w 141053"/>
                  <a:gd name="connsiteY7" fmla="*/ 63347 h 110722"/>
                  <a:gd name="connsiteX8" fmla="*/ 5771 w 141053"/>
                  <a:gd name="connsiteY8" fmla="*/ 55563 h 110722"/>
                  <a:gd name="connsiteX9" fmla="*/ 0 w 141053"/>
                  <a:gd name="connsiteY9" fmla="*/ 16239 h 110722"/>
                  <a:gd name="connsiteX10" fmla="*/ 1342 w 141053"/>
                  <a:gd name="connsiteY10" fmla="*/ 15568 h 110722"/>
                  <a:gd name="connsiteX11" fmla="*/ 30063 w 141053"/>
                  <a:gd name="connsiteY11" fmla="*/ 1745 h 110722"/>
                  <a:gd name="connsiteX12" fmla="*/ 30600 w 141053"/>
                  <a:gd name="connsiteY12" fmla="*/ 1745 h 110722"/>
                  <a:gd name="connsiteX13" fmla="*/ 72070 w 141053"/>
                  <a:gd name="connsiteY13" fmla="*/ 4697 h 110722"/>
                  <a:gd name="connsiteX14" fmla="*/ 97570 w 141053"/>
                  <a:gd name="connsiteY14" fmla="*/ 0 h 110722"/>
                  <a:gd name="connsiteX15" fmla="*/ 101194 w 141053"/>
                  <a:gd name="connsiteY15" fmla="*/ 9797 h 110722"/>
                  <a:gd name="connsiteX16" fmla="*/ 113809 w 141053"/>
                  <a:gd name="connsiteY16" fmla="*/ 12482 h 110722"/>
                  <a:gd name="connsiteX17" fmla="*/ 138504 w 141053"/>
                  <a:gd name="connsiteY17" fmla="*/ 34626 h 110722"/>
                  <a:gd name="connsiteX18" fmla="*/ 141054 w 141053"/>
                  <a:gd name="connsiteY18" fmla="*/ 55965 h 110722"/>
                  <a:gd name="connsiteX19" fmla="*/ 120385 w 141053"/>
                  <a:gd name="connsiteY19" fmla="*/ 70057 h 110722"/>
                  <a:gd name="connsiteX20" fmla="*/ 114614 w 141053"/>
                  <a:gd name="connsiteY20" fmla="*/ 94081 h 1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053" h="110722">
                    <a:moveTo>
                      <a:pt x="86699" y="110722"/>
                    </a:moveTo>
                    <a:lnTo>
                      <a:pt x="86162" y="110722"/>
                    </a:lnTo>
                    <a:lnTo>
                      <a:pt x="60931" y="110320"/>
                    </a:lnTo>
                    <a:lnTo>
                      <a:pt x="54891" y="97033"/>
                    </a:lnTo>
                    <a:lnTo>
                      <a:pt x="41873" y="92336"/>
                    </a:lnTo>
                    <a:lnTo>
                      <a:pt x="39592" y="80123"/>
                    </a:lnTo>
                    <a:lnTo>
                      <a:pt x="42007" y="69386"/>
                    </a:lnTo>
                    <a:lnTo>
                      <a:pt x="32479" y="63347"/>
                    </a:lnTo>
                    <a:lnTo>
                      <a:pt x="5771" y="55563"/>
                    </a:lnTo>
                    <a:lnTo>
                      <a:pt x="0" y="16239"/>
                    </a:lnTo>
                    <a:lnTo>
                      <a:pt x="1342" y="15568"/>
                    </a:lnTo>
                    <a:lnTo>
                      <a:pt x="30063" y="1745"/>
                    </a:lnTo>
                    <a:lnTo>
                      <a:pt x="30600" y="1745"/>
                    </a:lnTo>
                    <a:lnTo>
                      <a:pt x="72070" y="4697"/>
                    </a:lnTo>
                    <a:lnTo>
                      <a:pt x="97570" y="0"/>
                    </a:lnTo>
                    <a:lnTo>
                      <a:pt x="101194" y="9797"/>
                    </a:lnTo>
                    <a:lnTo>
                      <a:pt x="113809" y="12482"/>
                    </a:lnTo>
                    <a:lnTo>
                      <a:pt x="138504" y="34626"/>
                    </a:lnTo>
                    <a:lnTo>
                      <a:pt x="141054" y="55965"/>
                    </a:lnTo>
                    <a:lnTo>
                      <a:pt x="120385" y="70057"/>
                    </a:lnTo>
                    <a:lnTo>
                      <a:pt x="114614" y="9408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56" name="Forme libre : forme 655">
                <a:extLst>
                  <a:ext uri="{FF2B5EF4-FFF2-40B4-BE49-F238E27FC236}">
                    <a16:creationId xmlns:a16="http://schemas.microsoft.com/office/drawing/2014/main" id="{6F54501C-93F2-4644-83FA-D9536D402C9A}"/>
                  </a:ext>
                </a:extLst>
              </p:cNvPr>
              <p:cNvSpPr/>
              <p:nvPr/>
            </p:nvSpPr>
            <p:spPr>
              <a:xfrm>
                <a:off x="6457232" y="3209881"/>
                <a:ext cx="132732" cy="102535"/>
              </a:xfrm>
              <a:custGeom>
                <a:avLst/>
                <a:gdLst>
                  <a:gd name="connsiteX0" fmla="*/ 59186 w 132732"/>
                  <a:gd name="connsiteY0" fmla="*/ 102267 h 102535"/>
                  <a:gd name="connsiteX1" fmla="*/ 81331 w 132732"/>
                  <a:gd name="connsiteY1" fmla="*/ 102536 h 102535"/>
                  <a:gd name="connsiteX2" fmla="*/ 106965 w 132732"/>
                  <a:gd name="connsiteY2" fmla="*/ 87370 h 102535"/>
                  <a:gd name="connsiteX3" fmla="*/ 112736 w 132732"/>
                  <a:gd name="connsiteY3" fmla="*/ 63481 h 102535"/>
                  <a:gd name="connsiteX4" fmla="*/ 132733 w 132732"/>
                  <a:gd name="connsiteY4" fmla="*/ 49791 h 102535"/>
                  <a:gd name="connsiteX5" fmla="*/ 130585 w 132732"/>
                  <a:gd name="connsiteY5" fmla="*/ 32210 h 102535"/>
                  <a:gd name="connsiteX6" fmla="*/ 107636 w 132732"/>
                  <a:gd name="connsiteY6" fmla="*/ 11676 h 102535"/>
                  <a:gd name="connsiteX7" fmla="*/ 93946 w 132732"/>
                  <a:gd name="connsiteY7" fmla="*/ 8724 h 102535"/>
                  <a:gd name="connsiteX8" fmla="*/ 90725 w 132732"/>
                  <a:gd name="connsiteY8" fmla="*/ 0 h 102535"/>
                  <a:gd name="connsiteX9" fmla="*/ 68044 w 132732"/>
                  <a:gd name="connsiteY9" fmla="*/ 4160 h 102535"/>
                  <a:gd name="connsiteX10" fmla="*/ 26573 w 132732"/>
                  <a:gd name="connsiteY10" fmla="*/ 1342 h 102535"/>
                  <a:gd name="connsiteX11" fmla="*/ 0 w 132732"/>
                  <a:gd name="connsiteY11" fmla="*/ 14226 h 102535"/>
                  <a:gd name="connsiteX12" fmla="*/ 4832 w 132732"/>
                  <a:gd name="connsiteY12" fmla="*/ 48315 h 102535"/>
                  <a:gd name="connsiteX13" fmla="*/ 30063 w 132732"/>
                  <a:gd name="connsiteY13" fmla="*/ 55697 h 102535"/>
                  <a:gd name="connsiteX14" fmla="*/ 42142 w 132732"/>
                  <a:gd name="connsiteY14" fmla="*/ 63212 h 102535"/>
                  <a:gd name="connsiteX15" fmla="*/ 39189 w 132732"/>
                  <a:gd name="connsiteY15" fmla="*/ 75962 h 102535"/>
                  <a:gd name="connsiteX16" fmla="*/ 41068 w 132732"/>
                  <a:gd name="connsiteY16" fmla="*/ 85223 h 102535"/>
                  <a:gd name="connsiteX17" fmla="*/ 53415 w 132732"/>
                  <a:gd name="connsiteY17" fmla="*/ 89652 h 10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732" h="102535">
                    <a:moveTo>
                      <a:pt x="59186" y="102267"/>
                    </a:moveTo>
                    <a:lnTo>
                      <a:pt x="81331" y="102536"/>
                    </a:lnTo>
                    <a:lnTo>
                      <a:pt x="106965" y="87370"/>
                    </a:lnTo>
                    <a:lnTo>
                      <a:pt x="112736" y="63481"/>
                    </a:lnTo>
                    <a:lnTo>
                      <a:pt x="132733" y="49791"/>
                    </a:lnTo>
                    <a:lnTo>
                      <a:pt x="130585" y="32210"/>
                    </a:lnTo>
                    <a:lnTo>
                      <a:pt x="107636" y="11676"/>
                    </a:lnTo>
                    <a:lnTo>
                      <a:pt x="93946" y="8724"/>
                    </a:lnTo>
                    <a:lnTo>
                      <a:pt x="90725" y="0"/>
                    </a:lnTo>
                    <a:lnTo>
                      <a:pt x="68044" y="4160"/>
                    </a:lnTo>
                    <a:lnTo>
                      <a:pt x="26573" y="1342"/>
                    </a:lnTo>
                    <a:lnTo>
                      <a:pt x="0" y="14226"/>
                    </a:lnTo>
                    <a:lnTo>
                      <a:pt x="4832" y="48315"/>
                    </a:lnTo>
                    <a:lnTo>
                      <a:pt x="30063" y="55697"/>
                    </a:lnTo>
                    <a:lnTo>
                      <a:pt x="42142" y="63212"/>
                    </a:lnTo>
                    <a:lnTo>
                      <a:pt x="39189" y="75962"/>
                    </a:lnTo>
                    <a:lnTo>
                      <a:pt x="41068" y="85223"/>
                    </a:lnTo>
                    <a:lnTo>
                      <a:pt x="53415" y="8965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3" name="Graphique 3">
              <a:extLst>
                <a:ext uri="{FF2B5EF4-FFF2-40B4-BE49-F238E27FC236}">
                  <a16:creationId xmlns:a16="http://schemas.microsoft.com/office/drawing/2014/main" id="{40A9CCAC-DB95-47F5-AAB4-226D32447C1F}"/>
                </a:ext>
              </a:extLst>
            </p:cNvPr>
            <p:cNvGrpSpPr/>
            <p:nvPr/>
          </p:nvGrpSpPr>
          <p:grpSpPr>
            <a:xfrm>
              <a:off x="6072454" y="3463805"/>
              <a:ext cx="18118" cy="30331"/>
              <a:chOff x="6072454" y="3463805"/>
              <a:chExt cx="18118" cy="30331"/>
            </a:xfrm>
            <a:solidFill>
              <a:srgbClr val="CECECE"/>
            </a:solidFill>
          </p:grpSpPr>
          <p:sp>
            <p:nvSpPr>
              <p:cNvPr id="653" name="Forme libre : forme 652">
                <a:extLst>
                  <a:ext uri="{FF2B5EF4-FFF2-40B4-BE49-F238E27FC236}">
                    <a16:creationId xmlns:a16="http://schemas.microsoft.com/office/drawing/2014/main" id="{4E22974D-3424-4A88-B52B-92C4A9B9C5C3}"/>
                  </a:ext>
                </a:extLst>
              </p:cNvPr>
              <p:cNvSpPr/>
              <p:nvPr/>
            </p:nvSpPr>
            <p:spPr>
              <a:xfrm>
                <a:off x="6072454" y="3463805"/>
                <a:ext cx="18118" cy="30331"/>
              </a:xfrm>
              <a:custGeom>
                <a:avLst/>
                <a:gdLst>
                  <a:gd name="connsiteX0" fmla="*/ 7113 w 18118"/>
                  <a:gd name="connsiteY0" fmla="*/ 30331 h 30331"/>
                  <a:gd name="connsiteX1" fmla="*/ 0 w 18118"/>
                  <a:gd name="connsiteY1" fmla="*/ 26036 h 30331"/>
                  <a:gd name="connsiteX2" fmla="*/ 3087 w 18118"/>
                  <a:gd name="connsiteY2" fmla="*/ 2013 h 30331"/>
                  <a:gd name="connsiteX3" fmla="*/ 12213 w 18118"/>
                  <a:gd name="connsiteY3" fmla="*/ 0 h 30331"/>
                  <a:gd name="connsiteX4" fmla="*/ 18118 w 18118"/>
                  <a:gd name="connsiteY4" fmla="*/ 10334 h 30331"/>
                  <a:gd name="connsiteX5" fmla="*/ 16508 w 18118"/>
                  <a:gd name="connsiteY5" fmla="*/ 29123 h 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8" h="30331">
                    <a:moveTo>
                      <a:pt x="7113" y="30331"/>
                    </a:moveTo>
                    <a:lnTo>
                      <a:pt x="0" y="26036"/>
                    </a:lnTo>
                    <a:lnTo>
                      <a:pt x="3087" y="2013"/>
                    </a:lnTo>
                    <a:lnTo>
                      <a:pt x="12213" y="0"/>
                    </a:lnTo>
                    <a:lnTo>
                      <a:pt x="18118" y="10334"/>
                    </a:lnTo>
                    <a:lnTo>
                      <a:pt x="16508" y="291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54" name="Forme libre : forme 653">
                <a:extLst>
                  <a:ext uri="{FF2B5EF4-FFF2-40B4-BE49-F238E27FC236}">
                    <a16:creationId xmlns:a16="http://schemas.microsoft.com/office/drawing/2014/main" id="{314A8607-E2C2-490B-9619-1983EFF52620}"/>
                  </a:ext>
                </a:extLst>
              </p:cNvPr>
              <p:cNvSpPr/>
              <p:nvPr/>
            </p:nvSpPr>
            <p:spPr>
              <a:xfrm>
                <a:off x="6076481" y="3468100"/>
                <a:ext cx="10200" cy="22144"/>
              </a:xfrm>
              <a:custGeom>
                <a:avLst/>
                <a:gdLst>
                  <a:gd name="connsiteX0" fmla="*/ 0 w 10200"/>
                  <a:gd name="connsiteY0" fmla="*/ 19729 h 22144"/>
                  <a:gd name="connsiteX1" fmla="*/ 4026 w 10200"/>
                  <a:gd name="connsiteY1" fmla="*/ 22144 h 22144"/>
                  <a:gd name="connsiteX2" fmla="*/ 8992 w 10200"/>
                  <a:gd name="connsiteY2" fmla="*/ 21473 h 22144"/>
                  <a:gd name="connsiteX3" fmla="*/ 10200 w 10200"/>
                  <a:gd name="connsiteY3" fmla="*/ 6979 h 22144"/>
                  <a:gd name="connsiteX4" fmla="*/ 6174 w 10200"/>
                  <a:gd name="connsiteY4" fmla="*/ 0 h 22144"/>
                  <a:gd name="connsiteX5" fmla="*/ 2416 w 10200"/>
                  <a:gd name="connsiteY5" fmla="*/ 805 h 2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0" h="22144">
                    <a:moveTo>
                      <a:pt x="0" y="19729"/>
                    </a:moveTo>
                    <a:lnTo>
                      <a:pt x="4026" y="22144"/>
                    </a:lnTo>
                    <a:lnTo>
                      <a:pt x="8992" y="21473"/>
                    </a:lnTo>
                    <a:lnTo>
                      <a:pt x="10200" y="6979"/>
                    </a:lnTo>
                    <a:lnTo>
                      <a:pt x="6174" y="0"/>
                    </a:lnTo>
                    <a:lnTo>
                      <a:pt x="2416" y="805"/>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4" name="Graphique 3">
              <a:extLst>
                <a:ext uri="{FF2B5EF4-FFF2-40B4-BE49-F238E27FC236}">
                  <a16:creationId xmlns:a16="http://schemas.microsoft.com/office/drawing/2014/main" id="{72770D93-6AE9-4A9A-B873-54A0A75DBBF1}"/>
                </a:ext>
              </a:extLst>
            </p:cNvPr>
            <p:cNvGrpSpPr/>
            <p:nvPr/>
          </p:nvGrpSpPr>
          <p:grpSpPr>
            <a:xfrm>
              <a:off x="6453072" y="3132845"/>
              <a:ext cx="180511" cy="110588"/>
              <a:chOff x="6453072" y="3132845"/>
              <a:chExt cx="180511" cy="110588"/>
            </a:xfrm>
            <a:solidFill>
              <a:srgbClr val="CECECE"/>
            </a:solidFill>
          </p:grpSpPr>
          <p:sp>
            <p:nvSpPr>
              <p:cNvPr id="651" name="Forme libre : forme 650">
                <a:extLst>
                  <a:ext uri="{FF2B5EF4-FFF2-40B4-BE49-F238E27FC236}">
                    <a16:creationId xmlns:a16="http://schemas.microsoft.com/office/drawing/2014/main" id="{F8B14E75-2283-4A9E-B681-DDC55217C1EB}"/>
                  </a:ext>
                </a:extLst>
              </p:cNvPr>
              <p:cNvSpPr/>
              <p:nvPr/>
            </p:nvSpPr>
            <p:spPr>
              <a:xfrm>
                <a:off x="6453072" y="3132845"/>
                <a:ext cx="180511" cy="110588"/>
              </a:xfrm>
              <a:custGeom>
                <a:avLst/>
                <a:gdLst>
                  <a:gd name="connsiteX0" fmla="*/ 136222 w 180511"/>
                  <a:gd name="connsiteY0" fmla="*/ 110588 h 110588"/>
                  <a:gd name="connsiteX1" fmla="*/ 111796 w 180511"/>
                  <a:gd name="connsiteY1" fmla="*/ 88712 h 110588"/>
                  <a:gd name="connsiteX2" fmla="*/ 98107 w 180511"/>
                  <a:gd name="connsiteY2" fmla="*/ 85760 h 110588"/>
                  <a:gd name="connsiteX3" fmla="*/ 94886 w 180511"/>
                  <a:gd name="connsiteY3" fmla="*/ 77036 h 110588"/>
                  <a:gd name="connsiteX4" fmla="*/ 72205 w 180511"/>
                  <a:gd name="connsiteY4" fmla="*/ 81197 h 110588"/>
                  <a:gd name="connsiteX5" fmla="*/ 30734 w 180511"/>
                  <a:gd name="connsiteY5" fmla="*/ 78378 h 110588"/>
                  <a:gd name="connsiteX6" fmla="*/ 0 w 180511"/>
                  <a:gd name="connsiteY6" fmla="*/ 93141 h 110588"/>
                  <a:gd name="connsiteX7" fmla="*/ 1074 w 180511"/>
                  <a:gd name="connsiteY7" fmla="*/ 55697 h 110588"/>
                  <a:gd name="connsiteX8" fmla="*/ 13555 w 180511"/>
                  <a:gd name="connsiteY8" fmla="*/ 26573 h 110588"/>
                  <a:gd name="connsiteX9" fmla="*/ 39055 w 180511"/>
                  <a:gd name="connsiteY9" fmla="*/ 9395 h 110588"/>
                  <a:gd name="connsiteX10" fmla="*/ 59052 w 180511"/>
                  <a:gd name="connsiteY10" fmla="*/ 44423 h 110588"/>
                  <a:gd name="connsiteX11" fmla="*/ 76097 w 180511"/>
                  <a:gd name="connsiteY11" fmla="*/ 43618 h 110588"/>
                  <a:gd name="connsiteX12" fmla="*/ 80794 w 180511"/>
                  <a:gd name="connsiteY12" fmla="*/ 8992 h 110588"/>
                  <a:gd name="connsiteX13" fmla="*/ 103744 w 180511"/>
                  <a:gd name="connsiteY13" fmla="*/ 0 h 110588"/>
                  <a:gd name="connsiteX14" fmla="*/ 115420 w 180511"/>
                  <a:gd name="connsiteY14" fmla="*/ 6174 h 110588"/>
                  <a:gd name="connsiteX15" fmla="*/ 136491 w 180511"/>
                  <a:gd name="connsiteY15" fmla="*/ 23084 h 110588"/>
                  <a:gd name="connsiteX16" fmla="*/ 157025 w 180511"/>
                  <a:gd name="connsiteY16" fmla="*/ 23084 h 110588"/>
                  <a:gd name="connsiteX17" fmla="*/ 170043 w 180511"/>
                  <a:gd name="connsiteY17" fmla="*/ 34626 h 110588"/>
                  <a:gd name="connsiteX18" fmla="*/ 172056 w 180511"/>
                  <a:gd name="connsiteY18" fmla="*/ 57307 h 110588"/>
                  <a:gd name="connsiteX19" fmla="*/ 180511 w 180511"/>
                  <a:gd name="connsiteY19" fmla="*/ 84820 h 110588"/>
                  <a:gd name="connsiteX20" fmla="*/ 152596 w 180511"/>
                  <a:gd name="connsiteY20" fmla="*/ 102536 h 11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511" h="110588">
                    <a:moveTo>
                      <a:pt x="136222" y="110588"/>
                    </a:moveTo>
                    <a:lnTo>
                      <a:pt x="111796" y="88712"/>
                    </a:lnTo>
                    <a:lnTo>
                      <a:pt x="98107" y="85760"/>
                    </a:lnTo>
                    <a:lnTo>
                      <a:pt x="94886" y="77036"/>
                    </a:lnTo>
                    <a:lnTo>
                      <a:pt x="72205" y="81197"/>
                    </a:lnTo>
                    <a:lnTo>
                      <a:pt x="30734" y="78378"/>
                    </a:lnTo>
                    <a:lnTo>
                      <a:pt x="0" y="93141"/>
                    </a:lnTo>
                    <a:lnTo>
                      <a:pt x="1074" y="55697"/>
                    </a:lnTo>
                    <a:lnTo>
                      <a:pt x="13555" y="26573"/>
                    </a:lnTo>
                    <a:lnTo>
                      <a:pt x="39055" y="9395"/>
                    </a:lnTo>
                    <a:lnTo>
                      <a:pt x="59052" y="44423"/>
                    </a:lnTo>
                    <a:lnTo>
                      <a:pt x="76097" y="43618"/>
                    </a:lnTo>
                    <a:lnTo>
                      <a:pt x="80794" y="8992"/>
                    </a:lnTo>
                    <a:lnTo>
                      <a:pt x="103744" y="0"/>
                    </a:lnTo>
                    <a:lnTo>
                      <a:pt x="115420" y="6174"/>
                    </a:lnTo>
                    <a:lnTo>
                      <a:pt x="136491" y="23084"/>
                    </a:lnTo>
                    <a:lnTo>
                      <a:pt x="157025" y="23084"/>
                    </a:lnTo>
                    <a:lnTo>
                      <a:pt x="170043" y="34626"/>
                    </a:lnTo>
                    <a:lnTo>
                      <a:pt x="172056" y="57307"/>
                    </a:lnTo>
                    <a:lnTo>
                      <a:pt x="180511" y="84820"/>
                    </a:lnTo>
                    <a:lnTo>
                      <a:pt x="152596" y="10253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52" name="Forme libre : forme 651">
                <a:extLst>
                  <a:ext uri="{FF2B5EF4-FFF2-40B4-BE49-F238E27FC236}">
                    <a16:creationId xmlns:a16="http://schemas.microsoft.com/office/drawing/2014/main" id="{21584607-4457-4902-BCAF-0C723127286D}"/>
                  </a:ext>
                </a:extLst>
              </p:cNvPr>
              <p:cNvSpPr/>
              <p:nvPr/>
            </p:nvSpPr>
            <p:spPr>
              <a:xfrm>
                <a:off x="6457098" y="3137006"/>
                <a:ext cx="171921" cy="101864"/>
              </a:xfrm>
              <a:custGeom>
                <a:avLst/>
                <a:gdLst>
                  <a:gd name="connsiteX0" fmla="*/ 97033 w 171921"/>
                  <a:gd name="connsiteY0" fmla="*/ 78378 h 101864"/>
                  <a:gd name="connsiteX1" fmla="*/ 109649 w 171921"/>
                  <a:gd name="connsiteY1" fmla="*/ 81062 h 101864"/>
                  <a:gd name="connsiteX2" fmla="*/ 132867 w 171921"/>
                  <a:gd name="connsiteY2" fmla="*/ 101865 h 101864"/>
                  <a:gd name="connsiteX3" fmla="*/ 146690 w 171921"/>
                  <a:gd name="connsiteY3" fmla="*/ 95020 h 101864"/>
                  <a:gd name="connsiteX4" fmla="*/ 171922 w 171921"/>
                  <a:gd name="connsiteY4" fmla="*/ 78915 h 101864"/>
                  <a:gd name="connsiteX5" fmla="*/ 164272 w 171921"/>
                  <a:gd name="connsiteY5" fmla="*/ 53952 h 101864"/>
                  <a:gd name="connsiteX6" fmla="*/ 162259 w 171921"/>
                  <a:gd name="connsiteY6" fmla="*/ 32344 h 101864"/>
                  <a:gd name="connsiteX7" fmla="*/ 151522 w 171921"/>
                  <a:gd name="connsiteY7" fmla="*/ 22816 h 101864"/>
                  <a:gd name="connsiteX8" fmla="*/ 131122 w 171921"/>
                  <a:gd name="connsiteY8" fmla="*/ 22681 h 101864"/>
                  <a:gd name="connsiteX9" fmla="*/ 109246 w 171921"/>
                  <a:gd name="connsiteY9" fmla="*/ 5234 h 101864"/>
                  <a:gd name="connsiteX10" fmla="*/ 99449 w 171921"/>
                  <a:gd name="connsiteY10" fmla="*/ 0 h 101864"/>
                  <a:gd name="connsiteX11" fmla="*/ 80257 w 171921"/>
                  <a:gd name="connsiteY11" fmla="*/ 7516 h 101864"/>
                  <a:gd name="connsiteX12" fmla="*/ 75425 w 171921"/>
                  <a:gd name="connsiteY12" fmla="*/ 43215 h 101864"/>
                  <a:gd name="connsiteX13" fmla="*/ 52878 w 171921"/>
                  <a:gd name="connsiteY13" fmla="*/ 44155 h 101864"/>
                  <a:gd name="connsiteX14" fmla="*/ 33686 w 171921"/>
                  <a:gd name="connsiteY14" fmla="*/ 10737 h 101864"/>
                  <a:gd name="connsiteX15" fmla="*/ 12616 w 171921"/>
                  <a:gd name="connsiteY15" fmla="*/ 24963 h 101864"/>
                  <a:gd name="connsiteX16" fmla="*/ 805 w 171921"/>
                  <a:gd name="connsiteY16" fmla="*/ 52744 h 101864"/>
                  <a:gd name="connsiteX17" fmla="*/ 0 w 171921"/>
                  <a:gd name="connsiteY17" fmla="*/ 82807 h 101864"/>
                  <a:gd name="connsiteX18" fmla="*/ 25902 w 171921"/>
                  <a:gd name="connsiteY18" fmla="*/ 70326 h 101864"/>
                  <a:gd name="connsiteX19" fmla="*/ 26439 w 171921"/>
                  <a:gd name="connsiteY19" fmla="*/ 70326 h 101864"/>
                  <a:gd name="connsiteX20" fmla="*/ 67910 w 171921"/>
                  <a:gd name="connsiteY20" fmla="*/ 73278 h 101864"/>
                  <a:gd name="connsiteX21" fmla="*/ 93409 w 171921"/>
                  <a:gd name="connsiteY21" fmla="*/ 68581 h 1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21" h="101864">
                    <a:moveTo>
                      <a:pt x="97033" y="78378"/>
                    </a:moveTo>
                    <a:lnTo>
                      <a:pt x="109649" y="81062"/>
                    </a:lnTo>
                    <a:lnTo>
                      <a:pt x="132867" y="101865"/>
                    </a:lnTo>
                    <a:lnTo>
                      <a:pt x="146690" y="95020"/>
                    </a:lnTo>
                    <a:lnTo>
                      <a:pt x="171922" y="78915"/>
                    </a:lnTo>
                    <a:lnTo>
                      <a:pt x="164272" y="53952"/>
                    </a:lnTo>
                    <a:lnTo>
                      <a:pt x="162259" y="32344"/>
                    </a:lnTo>
                    <a:lnTo>
                      <a:pt x="151522" y="22816"/>
                    </a:lnTo>
                    <a:lnTo>
                      <a:pt x="131122" y="22681"/>
                    </a:lnTo>
                    <a:lnTo>
                      <a:pt x="109246" y="5234"/>
                    </a:lnTo>
                    <a:lnTo>
                      <a:pt x="99449" y="0"/>
                    </a:lnTo>
                    <a:lnTo>
                      <a:pt x="80257" y="7516"/>
                    </a:lnTo>
                    <a:lnTo>
                      <a:pt x="75425" y="43215"/>
                    </a:lnTo>
                    <a:lnTo>
                      <a:pt x="52878" y="44155"/>
                    </a:lnTo>
                    <a:lnTo>
                      <a:pt x="33686" y="10737"/>
                    </a:lnTo>
                    <a:lnTo>
                      <a:pt x="12616" y="24963"/>
                    </a:lnTo>
                    <a:lnTo>
                      <a:pt x="805" y="52744"/>
                    </a:lnTo>
                    <a:lnTo>
                      <a:pt x="0" y="82807"/>
                    </a:lnTo>
                    <a:lnTo>
                      <a:pt x="25902" y="70326"/>
                    </a:lnTo>
                    <a:lnTo>
                      <a:pt x="26439" y="70326"/>
                    </a:lnTo>
                    <a:lnTo>
                      <a:pt x="67910" y="73278"/>
                    </a:lnTo>
                    <a:lnTo>
                      <a:pt x="93409" y="6858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5" name="Graphique 3">
              <a:extLst>
                <a:ext uri="{FF2B5EF4-FFF2-40B4-BE49-F238E27FC236}">
                  <a16:creationId xmlns:a16="http://schemas.microsoft.com/office/drawing/2014/main" id="{58AB46A0-DE2B-4A19-BC46-85219FEEB2FA}"/>
                </a:ext>
              </a:extLst>
            </p:cNvPr>
            <p:cNvGrpSpPr/>
            <p:nvPr/>
          </p:nvGrpSpPr>
          <p:grpSpPr>
            <a:xfrm>
              <a:off x="6162240" y="4028960"/>
              <a:ext cx="396722" cy="379409"/>
              <a:chOff x="6162240" y="4028960"/>
              <a:chExt cx="396722" cy="379409"/>
            </a:xfrm>
            <a:solidFill>
              <a:srgbClr val="CECECE"/>
            </a:solidFill>
          </p:grpSpPr>
          <p:sp>
            <p:nvSpPr>
              <p:cNvPr id="649" name="Forme libre : forme 648">
                <a:extLst>
                  <a:ext uri="{FF2B5EF4-FFF2-40B4-BE49-F238E27FC236}">
                    <a16:creationId xmlns:a16="http://schemas.microsoft.com/office/drawing/2014/main" id="{37D8C5EF-83B2-45E3-AAF9-30712E2F1459}"/>
                  </a:ext>
                </a:extLst>
              </p:cNvPr>
              <p:cNvSpPr/>
              <p:nvPr/>
            </p:nvSpPr>
            <p:spPr>
              <a:xfrm>
                <a:off x="6162240" y="4028960"/>
                <a:ext cx="396722" cy="379409"/>
              </a:xfrm>
              <a:custGeom>
                <a:avLst/>
                <a:gdLst>
                  <a:gd name="connsiteX0" fmla="*/ 363438 w 396722"/>
                  <a:gd name="connsiteY0" fmla="*/ 379409 h 379409"/>
                  <a:gd name="connsiteX1" fmla="*/ 262111 w 396722"/>
                  <a:gd name="connsiteY1" fmla="*/ 327739 h 379409"/>
                  <a:gd name="connsiteX2" fmla="*/ 164272 w 396722"/>
                  <a:gd name="connsiteY2" fmla="*/ 277276 h 379409"/>
                  <a:gd name="connsiteX3" fmla="*/ 140249 w 396722"/>
                  <a:gd name="connsiteY3" fmla="*/ 291502 h 379409"/>
                  <a:gd name="connsiteX4" fmla="*/ 121459 w 396722"/>
                  <a:gd name="connsiteY4" fmla="*/ 302105 h 379409"/>
                  <a:gd name="connsiteX5" fmla="*/ 106831 w 396722"/>
                  <a:gd name="connsiteY5" fmla="*/ 286671 h 379409"/>
                  <a:gd name="connsiteX6" fmla="*/ 67507 w 396722"/>
                  <a:gd name="connsiteY6" fmla="*/ 275129 h 379409"/>
                  <a:gd name="connsiteX7" fmla="*/ 56502 w 396722"/>
                  <a:gd name="connsiteY7" fmla="*/ 257950 h 379409"/>
                  <a:gd name="connsiteX8" fmla="*/ 38116 w 396722"/>
                  <a:gd name="connsiteY8" fmla="*/ 246274 h 379409"/>
                  <a:gd name="connsiteX9" fmla="*/ 26037 w 396722"/>
                  <a:gd name="connsiteY9" fmla="*/ 251508 h 379409"/>
                  <a:gd name="connsiteX10" fmla="*/ 16105 w 396722"/>
                  <a:gd name="connsiteY10" fmla="*/ 234061 h 379409"/>
                  <a:gd name="connsiteX11" fmla="*/ 15166 w 396722"/>
                  <a:gd name="connsiteY11" fmla="*/ 222921 h 379409"/>
                  <a:gd name="connsiteX12" fmla="*/ 0 w 396722"/>
                  <a:gd name="connsiteY12" fmla="*/ 202253 h 379409"/>
                  <a:gd name="connsiteX13" fmla="*/ 10334 w 396722"/>
                  <a:gd name="connsiteY13" fmla="*/ 190308 h 379409"/>
                  <a:gd name="connsiteX14" fmla="*/ 8187 w 396722"/>
                  <a:gd name="connsiteY14" fmla="*/ 173532 h 379409"/>
                  <a:gd name="connsiteX15" fmla="*/ 8187 w 396722"/>
                  <a:gd name="connsiteY15" fmla="*/ 173130 h 379409"/>
                  <a:gd name="connsiteX16" fmla="*/ 11274 w 396722"/>
                  <a:gd name="connsiteY16" fmla="*/ 158367 h 379409"/>
                  <a:gd name="connsiteX17" fmla="*/ 9529 w 396722"/>
                  <a:gd name="connsiteY17" fmla="*/ 145617 h 379409"/>
                  <a:gd name="connsiteX18" fmla="*/ 9663 w 396722"/>
                  <a:gd name="connsiteY18" fmla="*/ 145348 h 379409"/>
                  <a:gd name="connsiteX19" fmla="*/ 13958 w 396722"/>
                  <a:gd name="connsiteY19" fmla="*/ 122667 h 379409"/>
                  <a:gd name="connsiteX20" fmla="*/ 12616 w 396722"/>
                  <a:gd name="connsiteY20" fmla="*/ 109917 h 379409"/>
                  <a:gd name="connsiteX21" fmla="*/ 4160 w 396722"/>
                  <a:gd name="connsiteY21" fmla="*/ 83746 h 379409"/>
                  <a:gd name="connsiteX22" fmla="*/ 16910 w 396722"/>
                  <a:gd name="connsiteY22" fmla="*/ 76902 h 379409"/>
                  <a:gd name="connsiteX23" fmla="*/ 18790 w 396722"/>
                  <a:gd name="connsiteY23" fmla="*/ 65897 h 379409"/>
                  <a:gd name="connsiteX24" fmla="*/ 15837 w 396722"/>
                  <a:gd name="connsiteY24" fmla="*/ 53147 h 379409"/>
                  <a:gd name="connsiteX25" fmla="*/ 33821 w 396722"/>
                  <a:gd name="connsiteY25" fmla="*/ 41471 h 379409"/>
                  <a:gd name="connsiteX26" fmla="*/ 41605 w 396722"/>
                  <a:gd name="connsiteY26" fmla="*/ 32076 h 379409"/>
                  <a:gd name="connsiteX27" fmla="*/ 52878 w 396722"/>
                  <a:gd name="connsiteY27" fmla="*/ 24158 h 379409"/>
                  <a:gd name="connsiteX28" fmla="*/ 54355 w 396722"/>
                  <a:gd name="connsiteY28" fmla="*/ 0 h 379409"/>
                  <a:gd name="connsiteX29" fmla="*/ 85357 w 396722"/>
                  <a:gd name="connsiteY29" fmla="*/ 10871 h 379409"/>
                  <a:gd name="connsiteX30" fmla="*/ 95557 w 396722"/>
                  <a:gd name="connsiteY30" fmla="*/ 8321 h 379409"/>
                  <a:gd name="connsiteX31" fmla="*/ 96094 w 396722"/>
                  <a:gd name="connsiteY31" fmla="*/ 8455 h 379409"/>
                  <a:gd name="connsiteX32" fmla="*/ 116762 w 396722"/>
                  <a:gd name="connsiteY32" fmla="*/ 13421 h 379409"/>
                  <a:gd name="connsiteX33" fmla="*/ 150583 w 396722"/>
                  <a:gd name="connsiteY33" fmla="*/ 26708 h 379409"/>
                  <a:gd name="connsiteX34" fmla="*/ 161990 w 396722"/>
                  <a:gd name="connsiteY34" fmla="*/ 52341 h 379409"/>
                  <a:gd name="connsiteX35" fmla="*/ 183330 w 396722"/>
                  <a:gd name="connsiteY35" fmla="*/ 57844 h 379409"/>
                  <a:gd name="connsiteX36" fmla="*/ 218358 w 396722"/>
                  <a:gd name="connsiteY36" fmla="*/ 69789 h 379409"/>
                  <a:gd name="connsiteX37" fmla="*/ 244127 w 396722"/>
                  <a:gd name="connsiteY37" fmla="*/ 83612 h 379409"/>
                  <a:gd name="connsiteX38" fmla="*/ 254997 w 396722"/>
                  <a:gd name="connsiteY38" fmla="*/ 76902 h 379409"/>
                  <a:gd name="connsiteX39" fmla="*/ 265868 w 396722"/>
                  <a:gd name="connsiteY39" fmla="*/ 64823 h 379409"/>
                  <a:gd name="connsiteX40" fmla="*/ 260232 w 396722"/>
                  <a:gd name="connsiteY40" fmla="*/ 42947 h 379409"/>
                  <a:gd name="connsiteX41" fmla="*/ 268955 w 396722"/>
                  <a:gd name="connsiteY41" fmla="*/ 27513 h 379409"/>
                  <a:gd name="connsiteX42" fmla="*/ 287476 w 396722"/>
                  <a:gd name="connsiteY42" fmla="*/ 13421 h 379409"/>
                  <a:gd name="connsiteX43" fmla="*/ 304923 w 396722"/>
                  <a:gd name="connsiteY43" fmla="*/ 9395 h 379409"/>
                  <a:gd name="connsiteX44" fmla="*/ 305326 w 396722"/>
                  <a:gd name="connsiteY44" fmla="*/ 9529 h 379409"/>
                  <a:gd name="connsiteX45" fmla="*/ 339549 w 396722"/>
                  <a:gd name="connsiteY45" fmla="*/ 15568 h 379409"/>
                  <a:gd name="connsiteX46" fmla="*/ 347870 w 396722"/>
                  <a:gd name="connsiteY46" fmla="*/ 28586 h 379409"/>
                  <a:gd name="connsiteX47" fmla="*/ 356594 w 396722"/>
                  <a:gd name="connsiteY47" fmla="*/ 28586 h 379409"/>
                  <a:gd name="connsiteX48" fmla="*/ 364512 w 396722"/>
                  <a:gd name="connsiteY48" fmla="*/ 33686 h 379409"/>
                  <a:gd name="connsiteX49" fmla="*/ 389609 w 396722"/>
                  <a:gd name="connsiteY49" fmla="*/ 37176 h 379409"/>
                  <a:gd name="connsiteX50" fmla="*/ 396722 w 396722"/>
                  <a:gd name="connsiteY50" fmla="*/ 48449 h 379409"/>
                  <a:gd name="connsiteX51" fmla="*/ 387730 w 396722"/>
                  <a:gd name="connsiteY51" fmla="*/ 62541 h 379409"/>
                  <a:gd name="connsiteX52" fmla="*/ 391354 w 396722"/>
                  <a:gd name="connsiteY52" fmla="*/ 74620 h 379409"/>
                  <a:gd name="connsiteX53" fmla="*/ 385046 w 396722"/>
                  <a:gd name="connsiteY53" fmla="*/ 92202 h 379409"/>
                  <a:gd name="connsiteX54" fmla="*/ 392293 w 396722"/>
                  <a:gd name="connsiteY54" fmla="*/ 115017 h 379409"/>
                  <a:gd name="connsiteX55" fmla="*/ 392293 w 396722"/>
                  <a:gd name="connsiteY55" fmla="*/ 367196 h 379409"/>
                  <a:gd name="connsiteX56" fmla="*/ 363841 w 396722"/>
                  <a:gd name="connsiteY56" fmla="*/ 367330 h 37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96722" h="379409">
                    <a:moveTo>
                      <a:pt x="363438" y="379409"/>
                    </a:moveTo>
                    <a:lnTo>
                      <a:pt x="262111" y="327739"/>
                    </a:lnTo>
                    <a:lnTo>
                      <a:pt x="164272" y="277276"/>
                    </a:lnTo>
                    <a:lnTo>
                      <a:pt x="140249" y="291502"/>
                    </a:lnTo>
                    <a:lnTo>
                      <a:pt x="121459" y="302105"/>
                    </a:lnTo>
                    <a:lnTo>
                      <a:pt x="106831" y="286671"/>
                    </a:lnTo>
                    <a:lnTo>
                      <a:pt x="67507" y="275129"/>
                    </a:lnTo>
                    <a:lnTo>
                      <a:pt x="56502" y="257950"/>
                    </a:lnTo>
                    <a:lnTo>
                      <a:pt x="38116" y="246274"/>
                    </a:lnTo>
                    <a:lnTo>
                      <a:pt x="26037" y="251508"/>
                    </a:lnTo>
                    <a:lnTo>
                      <a:pt x="16105" y="234061"/>
                    </a:lnTo>
                    <a:lnTo>
                      <a:pt x="15166" y="222921"/>
                    </a:lnTo>
                    <a:lnTo>
                      <a:pt x="0" y="202253"/>
                    </a:lnTo>
                    <a:lnTo>
                      <a:pt x="10334" y="190308"/>
                    </a:lnTo>
                    <a:lnTo>
                      <a:pt x="8187" y="173532"/>
                    </a:lnTo>
                    <a:lnTo>
                      <a:pt x="8187" y="173130"/>
                    </a:lnTo>
                    <a:lnTo>
                      <a:pt x="11274" y="158367"/>
                    </a:lnTo>
                    <a:lnTo>
                      <a:pt x="9529" y="145617"/>
                    </a:lnTo>
                    <a:lnTo>
                      <a:pt x="9663" y="145348"/>
                    </a:lnTo>
                    <a:lnTo>
                      <a:pt x="13958" y="122667"/>
                    </a:lnTo>
                    <a:lnTo>
                      <a:pt x="12616" y="109917"/>
                    </a:lnTo>
                    <a:lnTo>
                      <a:pt x="4160" y="83746"/>
                    </a:lnTo>
                    <a:lnTo>
                      <a:pt x="16910" y="76902"/>
                    </a:lnTo>
                    <a:lnTo>
                      <a:pt x="18790" y="65897"/>
                    </a:lnTo>
                    <a:lnTo>
                      <a:pt x="15837" y="53147"/>
                    </a:lnTo>
                    <a:lnTo>
                      <a:pt x="33821" y="41471"/>
                    </a:lnTo>
                    <a:lnTo>
                      <a:pt x="41605" y="32076"/>
                    </a:lnTo>
                    <a:lnTo>
                      <a:pt x="52878" y="24158"/>
                    </a:lnTo>
                    <a:lnTo>
                      <a:pt x="54355" y="0"/>
                    </a:lnTo>
                    <a:lnTo>
                      <a:pt x="85357" y="10871"/>
                    </a:lnTo>
                    <a:lnTo>
                      <a:pt x="95557" y="8321"/>
                    </a:lnTo>
                    <a:lnTo>
                      <a:pt x="96094" y="8455"/>
                    </a:lnTo>
                    <a:lnTo>
                      <a:pt x="116762" y="13421"/>
                    </a:lnTo>
                    <a:lnTo>
                      <a:pt x="150583" y="26708"/>
                    </a:lnTo>
                    <a:lnTo>
                      <a:pt x="161990" y="52341"/>
                    </a:lnTo>
                    <a:lnTo>
                      <a:pt x="183330" y="57844"/>
                    </a:lnTo>
                    <a:lnTo>
                      <a:pt x="218358" y="69789"/>
                    </a:lnTo>
                    <a:lnTo>
                      <a:pt x="244127" y="83612"/>
                    </a:lnTo>
                    <a:lnTo>
                      <a:pt x="254997" y="76902"/>
                    </a:lnTo>
                    <a:lnTo>
                      <a:pt x="265868" y="64823"/>
                    </a:lnTo>
                    <a:lnTo>
                      <a:pt x="260232" y="42947"/>
                    </a:lnTo>
                    <a:lnTo>
                      <a:pt x="268955" y="27513"/>
                    </a:lnTo>
                    <a:lnTo>
                      <a:pt x="287476" y="13421"/>
                    </a:lnTo>
                    <a:lnTo>
                      <a:pt x="304923" y="9395"/>
                    </a:lnTo>
                    <a:lnTo>
                      <a:pt x="305326" y="9529"/>
                    </a:lnTo>
                    <a:lnTo>
                      <a:pt x="339549" y="15568"/>
                    </a:lnTo>
                    <a:lnTo>
                      <a:pt x="347870" y="28586"/>
                    </a:lnTo>
                    <a:lnTo>
                      <a:pt x="356594" y="28586"/>
                    </a:lnTo>
                    <a:lnTo>
                      <a:pt x="364512" y="33686"/>
                    </a:lnTo>
                    <a:lnTo>
                      <a:pt x="389609" y="37176"/>
                    </a:lnTo>
                    <a:lnTo>
                      <a:pt x="396722" y="48449"/>
                    </a:lnTo>
                    <a:lnTo>
                      <a:pt x="387730" y="62541"/>
                    </a:lnTo>
                    <a:lnTo>
                      <a:pt x="391354" y="74620"/>
                    </a:lnTo>
                    <a:lnTo>
                      <a:pt x="385046" y="92202"/>
                    </a:lnTo>
                    <a:lnTo>
                      <a:pt x="392293" y="115017"/>
                    </a:lnTo>
                    <a:lnTo>
                      <a:pt x="392293" y="367196"/>
                    </a:lnTo>
                    <a:lnTo>
                      <a:pt x="363841" y="36733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50" name="Forme libre : forme 649">
                <a:extLst>
                  <a:ext uri="{FF2B5EF4-FFF2-40B4-BE49-F238E27FC236}">
                    <a16:creationId xmlns:a16="http://schemas.microsoft.com/office/drawing/2014/main" id="{C2E67219-E4B7-455C-9483-218822D9D18C}"/>
                  </a:ext>
                </a:extLst>
              </p:cNvPr>
              <p:cNvSpPr/>
              <p:nvPr/>
            </p:nvSpPr>
            <p:spPr>
              <a:xfrm>
                <a:off x="6167072" y="4034328"/>
                <a:ext cx="387327" cy="367867"/>
              </a:xfrm>
              <a:custGeom>
                <a:avLst/>
                <a:gdLst>
                  <a:gd name="connsiteX0" fmla="*/ 159440 w 387327"/>
                  <a:gd name="connsiteY0" fmla="*/ 267613 h 367867"/>
                  <a:gd name="connsiteX1" fmla="*/ 160380 w 387327"/>
                  <a:gd name="connsiteY1" fmla="*/ 268016 h 367867"/>
                  <a:gd name="connsiteX2" fmla="*/ 259024 w 387327"/>
                  <a:gd name="connsiteY2" fmla="*/ 319015 h 367867"/>
                  <a:gd name="connsiteX3" fmla="*/ 354983 w 387327"/>
                  <a:gd name="connsiteY3" fmla="*/ 367867 h 367867"/>
                  <a:gd name="connsiteX4" fmla="*/ 355386 w 387327"/>
                  <a:gd name="connsiteY4" fmla="*/ 358070 h 367867"/>
                  <a:gd name="connsiteX5" fmla="*/ 383704 w 387327"/>
                  <a:gd name="connsiteY5" fmla="*/ 358070 h 367867"/>
                  <a:gd name="connsiteX6" fmla="*/ 383704 w 387327"/>
                  <a:gd name="connsiteY6" fmla="*/ 109917 h 367867"/>
                  <a:gd name="connsiteX7" fmla="*/ 376188 w 387327"/>
                  <a:gd name="connsiteY7" fmla="*/ 86833 h 367867"/>
                  <a:gd name="connsiteX8" fmla="*/ 382496 w 387327"/>
                  <a:gd name="connsiteY8" fmla="*/ 69118 h 367867"/>
                  <a:gd name="connsiteX9" fmla="*/ 378604 w 387327"/>
                  <a:gd name="connsiteY9" fmla="*/ 56636 h 367867"/>
                  <a:gd name="connsiteX10" fmla="*/ 387327 w 387327"/>
                  <a:gd name="connsiteY10" fmla="*/ 43081 h 367867"/>
                  <a:gd name="connsiteX11" fmla="*/ 382496 w 387327"/>
                  <a:gd name="connsiteY11" fmla="*/ 35297 h 367867"/>
                  <a:gd name="connsiteX12" fmla="*/ 358070 w 387327"/>
                  <a:gd name="connsiteY12" fmla="*/ 31673 h 367867"/>
                  <a:gd name="connsiteX13" fmla="*/ 350688 w 387327"/>
                  <a:gd name="connsiteY13" fmla="*/ 27110 h 367867"/>
                  <a:gd name="connsiteX14" fmla="*/ 341025 w 387327"/>
                  <a:gd name="connsiteY14" fmla="*/ 26976 h 367867"/>
                  <a:gd name="connsiteX15" fmla="*/ 332436 w 387327"/>
                  <a:gd name="connsiteY15" fmla="*/ 13689 h 367867"/>
                  <a:gd name="connsiteX16" fmla="*/ 300092 w 387327"/>
                  <a:gd name="connsiteY16" fmla="*/ 7918 h 367867"/>
                  <a:gd name="connsiteX17" fmla="*/ 283852 w 387327"/>
                  <a:gd name="connsiteY17" fmla="*/ 11810 h 367867"/>
                  <a:gd name="connsiteX18" fmla="*/ 266673 w 387327"/>
                  <a:gd name="connsiteY18" fmla="*/ 24963 h 367867"/>
                  <a:gd name="connsiteX19" fmla="*/ 259560 w 387327"/>
                  <a:gd name="connsiteY19" fmla="*/ 37981 h 367867"/>
                  <a:gd name="connsiteX20" fmla="*/ 265331 w 387327"/>
                  <a:gd name="connsiteY20" fmla="*/ 60394 h 367867"/>
                  <a:gd name="connsiteX21" fmla="*/ 252447 w 387327"/>
                  <a:gd name="connsiteY21" fmla="*/ 74754 h 367867"/>
                  <a:gd name="connsiteX22" fmla="*/ 239295 w 387327"/>
                  <a:gd name="connsiteY22" fmla="*/ 82673 h 367867"/>
                  <a:gd name="connsiteX23" fmla="*/ 212050 w 387327"/>
                  <a:gd name="connsiteY23" fmla="*/ 67910 h 367867"/>
                  <a:gd name="connsiteX24" fmla="*/ 177424 w 387327"/>
                  <a:gd name="connsiteY24" fmla="*/ 56099 h 367867"/>
                  <a:gd name="connsiteX25" fmla="*/ 154475 w 387327"/>
                  <a:gd name="connsiteY25" fmla="*/ 50328 h 367867"/>
                  <a:gd name="connsiteX26" fmla="*/ 142798 w 387327"/>
                  <a:gd name="connsiteY26" fmla="*/ 24292 h 367867"/>
                  <a:gd name="connsiteX27" fmla="*/ 110723 w 387327"/>
                  <a:gd name="connsiteY27" fmla="*/ 11676 h 367867"/>
                  <a:gd name="connsiteX28" fmla="*/ 90725 w 387327"/>
                  <a:gd name="connsiteY28" fmla="*/ 6979 h 367867"/>
                  <a:gd name="connsiteX29" fmla="*/ 80257 w 387327"/>
                  <a:gd name="connsiteY29" fmla="*/ 9529 h 367867"/>
                  <a:gd name="connsiteX30" fmla="*/ 79720 w 387327"/>
                  <a:gd name="connsiteY30" fmla="*/ 9260 h 367867"/>
                  <a:gd name="connsiteX31" fmla="*/ 53147 w 387327"/>
                  <a:gd name="connsiteY31" fmla="*/ 0 h 367867"/>
                  <a:gd name="connsiteX32" fmla="*/ 51805 w 387327"/>
                  <a:gd name="connsiteY32" fmla="*/ 20937 h 367867"/>
                  <a:gd name="connsiteX33" fmla="*/ 39189 w 387327"/>
                  <a:gd name="connsiteY33" fmla="*/ 29660 h 367867"/>
                  <a:gd name="connsiteX34" fmla="*/ 31271 w 387327"/>
                  <a:gd name="connsiteY34" fmla="*/ 39055 h 367867"/>
                  <a:gd name="connsiteX35" fmla="*/ 15434 w 387327"/>
                  <a:gd name="connsiteY35" fmla="*/ 49523 h 367867"/>
                  <a:gd name="connsiteX36" fmla="*/ 17850 w 387327"/>
                  <a:gd name="connsiteY36" fmla="*/ 60528 h 367867"/>
                  <a:gd name="connsiteX37" fmla="*/ 15434 w 387327"/>
                  <a:gd name="connsiteY37" fmla="*/ 73949 h 367867"/>
                  <a:gd name="connsiteX38" fmla="*/ 4026 w 387327"/>
                  <a:gd name="connsiteY38" fmla="*/ 80257 h 367867"/>
                  <a:gd name="connsiteX39" fmla="*/ 11542 w 387327"/>
                  <a:gd name="connsiteY39" fmla="*/ 103878 h 367867"/>
                  <a:gd name="connsiteX40" fmla="*/ 12884 w 387327"/>
                  <a:gd name="connsiteY40" fmla="*/ 117567 h 367867"/>
                  <a:gd name="connsiteX41" fmla="*/ 12884 w 387327"/>
                  <a:gd name="connsiteY41" fmla="*/ 117836 h 367867"/>
                  <a:gd name="connsiteX42" fmla="*/ 8589 w 387327"/>
                  <a:gd name="connsiteY42" fmla="*/ 140383 h 367867"/>
                  <a:gd name="connsiteX43" fmla="*/ 10334 w 387327"/>
                  <a:gd name="connsiteY43" fmla="*/ 153133 h 367867"/>
                  <a:gd name="connsiteX44" fmla="*/ 7247 w 387327"/>
                  <a:gd name="connsiteY44" fmla="*/ 168298 h 367867"/>
                  <a:gd name="connsiteX45" fmla="*/ 9529 w 387327"/>
                  <a:gd name="connsiteY45" fmla="*/ 186148 h 367867"/>
                  <a:gd name="connsiteX46" fmla="*/ 0 w 387327"/>
                  <a:gd name="connsiteY46" fmla="*/ 197019 h 367867"/>
                  <a:gd name="connsiteX47" fmla="*/ 14092 w 387327"/>
                  <a:gd name="connsiteY47" fmla="*/ 216211 h 367867"/>
                  <a:gd name="connsiteX48" fmla="*/ 15031 w 387327"/>
                  <a:gd name="connsiteY48" fmla="*/ 228021 h 367867"/>
                  <a:gd name="connsiteX49" fmla="*/ 22815 w 387327"/>
                  <a:gd name="connsiteY49" fmla="*/ 241174 h 367867"/>
                  <a:gd name="connsiteX50" fmla="*/ 33687 w 387327"/>
                  <a:gd name="connsiteY50" fmla="*/ 236611 h 367867"/>
                  <a:gd name="connsiteX51" fmla="*/ 54757 w 387327"/>
                  <a:gd name="connsiteY51" fmla="*/ 250166 h 367867"/>
                  <a:gd name="connsiteX52" fmla="*/ 65225 w 387327"/>
                  <a:gd name="connsiteY52" fmla="*/ 266405 h 367867"/>
                  <a:gd name="connsiteX53" fmla="*/ 104146 w 387327"/>
                  <a:gd name="connsiteY53" fmla="*/ 277947 h 367867"/>
                  <a:gd name="connsiteX54" fmla="*/ 117299 w 387327"/>
                  <a:gd name="connsiteY54" fmla="*/ 291905 h 367867"/>
                  <a:gd name="connsiteX55" fmla="*/ 133538 w 387327"/>
                  <a:gd name="connsiteY55" fmla="*/ 282779 h 36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7327" h="367867">
                    <a:moveTo>
                      <a:pt x="159440" y="267613"/>
                    </a:moveTo>
                    <a:lnTo>
                      <a:pt x="160380" y="268016"/>
                    </a:lnTo>
                    <a:lnTo>
                      <a:pt x="259024" y="319015"/>
                    </a:lnTo>
                    <a:lnTo>
                      <a:pt x="354983" y="367867"/>
                    </a:lnTo>
                    <a:lnTo>
                      <a:pt x="355386" y="358070"/>
                    </a:lnTo>
                    <a:lnTo>
                      <a:pt x="383704" y="358070"/>
                    </a:lnTo>
                    <a:lnTo>
                      <a:pt x="383704" y="109917"/>
                    </a:lnTo>
                    <a:lnTo>
                      <a:pt x="376188" y="86833"/>
                    </a:lnTo>
                    <a:lnTo>
                      <a:pt x="382496" y="69118"/>
                    </a:lnTo>
                    <a:lnTo>
                      <a:pt x="378604" y="56636"/>
                    </a:lnTo>
                    <a:lnTo>
                      <a:pt x="387327" y="43081"/>
                    </a:lnTo>
                    <a:lnTo>
                      <a:pt x="382496" y="35297"/>
                    </a:lnTo>
                    <a:lnTo>
                      <a:pt x="358070" y="31673"/>
                    </a:lnTo>
                    <a:lnTo>
                      <a:pt x="350688" y="27110"/>
                    </a:lnTo>
                    <a:lnTo>
                      <a:pt x="341025" y="26976"/>
                    </a:lnTo>
                    <a:lnTo>
                      <a:pt x="332436" y="13689"/>
                    </a:lnTo>
                    <a:lnTo>
                      <a:pt x="300092" y="7918"/>
                    </a:lnTo>
                    <a:lnTo>
                      <a:pt x="283852" y="11810"/>
                    </a:lnTo>
                    <a:lnTo>
                      <a:pt x="266673" y="24963"/>
                    </a:lnTo>
                    <a:lnTo>
                      <a:pt x="259560" y="37981"/>
                    </a:lnTo>
                    <a:lnTo>
                      <a:pt x="265331" y="60394"/>
                    </a:lnTo>
                    <a:lnTo>
                      <a:pt x="252447" y="74754"/>
                    </a:lnTo>
                    <a:lnTo>
                      <a:pt x="239295" y="82673"/>
                    </a:lnTo>
                    <a:lnTo>
                      <a:pt x="212050" y="67910"/>
                    </a:lnTo>
                    <a:lnTo>
                      <a:pt x="177424" y="56099"/>
                    </a:lnTo>
                    <a:lnTo>
                      <a:pt x="154475" y="50328"/>
                    </a:lnTo>
                    <a:lnTo>
                      <a:pt x="142798" y="24292"/>
                    </a:lnTo>
                    <a:lnTo>
                      <a:pt x="110723" y="11676"/>
                    </a:lnTo>
                    <a:lnTo>
                      <a:pt x="90725" y="6979"/>
                    </a:lnTo>
                    <a:lnTo>
                      <a:pt x="80257" y="9529"/>
                    </a:lnTo>
                    <a:lnTo>
                      <a:pt x="79720" y="9260"/>
                    </a:lnTo>
                    <a:lnTo>
                      <a:pt x="53147" y="0"/>
                    </a:lnTo>
                    <a:lnTo>
                      <a:pt x="51805" y="20937"/>
                    </a:lnTo>
                    <a:lnTo>
                      <a:pt x="39189" y="29660"/>
                    </a:lnTo>
                    <a:lnTo>
                      <a:pt x="31271" y="39055"/>
                    </a:lnTo>
                    <a:lnTo>
                      <a:pt x="15434" y="49523"/>
                    </a:lnTo>
                    <a:lnTo>
                      <a:pt x="17850" y="60528"/>
                    </a:lnTo>
                    <a:lnTo>
                      <a:pt x="15434" y="73949"/>
                    </a:lnTo>
                    <a:lnTo>
                      <a:pt x="4026" y="80257"/>
                    </a:lnTo>
                    <a:lnTo>
                      <a:pt x="11542" y="103878"/>
                    </a:lnTo>
                    <a:lnTo>
                      <a:pt x="12884" y="117567"/>
                    </a:lnTo>
                    <a:lnTo>
                      <a:pt x="12884" y="117836"/>
                    </a:lnTo>
                    <a:lnTo>
                      <a:pt x="8589" y="140383"/>
                    </a:lnTo>
                    <a:lnTo>
                      <a:pt x="10334" y="153133"/>
                    </a:lnTo>
                    <a:lnTo>
                      <a:pt x="7247" y="168298"/>
                    </a:lnTo>
                    <a:lnTo>
                      <a:pt x="9529" y="186148"/>
                    </a:lnTo>
                    <a:lnTo>
                      <a:pt x="0" y="197019"/>
                    </a:lnTo>
                    <a:lnTo>
                      <a:pt x="14092" y="216211"/>
                    </a:lnTo>
                    <a:lnTo>
                      <a:pt x="15031" y="228021"/>
                    </a:lnTo>
                    <a:lnTo>
                      <a:pt x="22815" y="241174"/>
                    </a:lnTo>
                    <a:lnTo>
                      <a:pt x="33687" y="236611"/>
                    </a:lnTo>
                    <a:lnTo>
                      <a:pt x="54757" y="250166"/>
                    </a:lnTo>
                    <a:lnTo>
                      <a:pt x="65225" y="266405"/>
                    </a:lnTo>
                    <a:lnTo>
                      <a:pt x="104146" y="277947"/>
                    </a:lnTo>
                    <a:lnTo>
                      <a:pt x="117299" y="291905"/>
                    </a:lnTo>
                    <a:lnTo>
                      <a:pt x="133538" y="28277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6" name="Graphique 3">
              <a:extLst>
                <a:ext uri="{FF2B5EF4-FFF2-40B4-BE49-F238E27FC236}">
                  <a16:creationId xmlns:a16="http://schemas.microsoft.com/office/drawing/2014/main" id="{F591EDD2-E6E3-4D94-8707-7C83BB0872A0}"/>
                </a:ext>
              </a:extLst>
            </p:cNvPr>
            <p:cNvGrpSpPr/>
            <p:nvPr/>
          </p:nvGrpSpPr>
          <p:grpSpPr>
            <a:xfrm>
              <a:off x="5605273" y="3951387"/>
              <a:ext cx="303312" cy="238757"/>
              <a:chOff x="5605273" y="3951387"/>
              <a:chExt cx="303312" cy="238757"/>
            </a:xfrm>
            <a:solidFill>
              <a:srgbClr val="CECECE"/>
            </a:solidFill>
          </p:grpSpPr>
          <p:sp>
            <p:nvSpPr>
              <p:cNvPr id="647" name="Forme libre : forme 646">
                <a:extLst>
                  <a:ext uri="{FF2B5EF4-FFF2-40B4-BE49-F238E27FC236}">
                    <a16:creationId xmlns:a16="http://schemas.microsoft.com/office/drawing/2014/main" id="{64A3CCC1-42F2-4FDE-8A62-3439E22EEC47}"/>
                  </a:ext>
                </a:extLst>
              </p:cNvPr>
              <p:cNvSpPr/>
              <p:nvPr/>
            </p:nvSpPr>
            <p:spPr>
              <a:xfrm>
                <a:off x="5605273" y="3951387"/>
                <a:ext cx="303312" cy="238757"/>
              </a:xfrm>
              <a:custGeom>
                <a:avLst/>
                <a:gdLst>
                  <a:gd name="connsiteX0" fmla="*/ 116359 w 303312"/>
                  <a:gd name="connsiteY0" fmla="*/ 238758 h 238757"/>
                  <a:gd name="connsiteX1" fmla="*/ 0 w 303312"/>
                  <a:gd name="connsiteY1" fmla="*/ 238087 h 238757"/>
                  <a:gd name="connsiteX2" fmla="*/ 15837 w 303312"/>
                  <a:gd name="connsiteY2" fmla="*/ 224398 h 238757"/>
                  <a:gd name="connsiteX3" fmla="*/ 38787 w 303312"/>
                  <a:gd name="connsiteY3" fmla="*/ 221311 h 238757"/>
                  <a:gd name="connsiteX4" fmla="*/ 57844 w 303312"/>
                  <a:gd name="connsiteY4" fmla="*/ 202656 h 238757"/>
                  <a:gd name="connsiteX5" fmla="*/ 70192 w 303312"/>
                  <a:gd name="connsiteY5" fmla="*/ 195006 h 238757"/>
                  <a:gd name="connsiteX6" fmla="*/ 90055 w 303312"/>
                  <a:gd name="connsiteY6" fmla="*/ 172325 h 238757"/>
                  <a:gd name="connsiteX7" fmla="*/ 84015 w 303312"/>
                  <a:gd name="connsiteY7" fmla="*/ 137162 h 238757"/>
                  <a:gd name="connsiteX8" fmla="*/ 84149 w 303312"/>
                  <a:gd name="connsiteY8" fmla="*/ 136625 h 238757"/>
                  <a:gd name="connsiteX9" fmla="*/ 93678 w 303312"/>
                  <a:gd name="connsiteY9" fmla="*/ 111796 h 238757"/>
                  <a:gd name="connsiteX10" fmla="*/ 97302 w 303312"/>
                  <a:gd name="connsiteY10" fmla="*/ 95825 h 238757"/>
                  <a:gd name="connsiteX11" fmla="*/ 113675 w 303312"/>
                  <a:gd name="connsiteY11" fmla="*/ 75560 h 238757"/>
                  <a:gd name="connsiteX12" fmla="*/ 138504 w 303312"/>
                  <a:gd name="connsiteY12" fmla="*/ 62139 h 238757"/>
                  <a:gd name="connsiteX13" fmla="*/ 156354 w 303312"/>
                  <a:gd name="connsiteY13" fmla="*/ 50194 h 238757"/>
                  <a:gd name="connsiteX14" fmla="*/ 172593 w 303312"/>
                  <a:gd name="connsiteY14" fmla="*/ 19595 h 238757"/>
                  <a:gd name="connsiteX15" fmla="*/ 180914 w 303312"/>
                  <a:gd name="connsiteY15" fmla="*/ 0 h 238757"/>
                  <a:gd name="connsiteX16" fmla="*/ 201045 w 303312"/>
                  <a:gd name="connsiteY16" fmla="*/ 134 h 238757"/>
                  <a:gd name="connsiteX17" fmla="*/ 215943 w 303312"/>
                  <a:gd name="connsiteY17" fmla="*/ 13018 h 238757"/>
                  <a:gd name="connsiteX18" fmla="*/ 239026 w 303312"/>
                  <a:gd name="connsiteY18" fmla="*/ 11005 h 238757"/>
                  <a:gd name="connsiteX19" fmla="*/ 239295 w 303312"/>
                  <a:gd name="connsiteY19" fmla="*/ 11005 h 238757"/>
                  <a:gd name="connsiteX20" fmla="*/ 264929 w 303312"/>
                  <a:gd name="connsiteY20" fmla="*/ 17581 h 238757"/>
                  <a:gd name="connsiteX21" fmla="*/ 276337 w 303312"/>
                  <a:gd name="connsiteY21" fmla="*/ 17984 h 238757"/>
                  <a:gd name="connsiteX22" fmla="*/ 286403 w 303312"/>
                  <a:gd name="connsiteY22" fmla="*/ 38921 h 238757"/>
                  <a:gd name="connsiteX23" fmla="*/ 287879 w 303312"/>
                  <a:gd name="connsiteY23" fmla="*/ 57039 h 238757"/>
                  <a:gd name="connsiteX24" fmla="*/ 296200 w 303312"/>
                  <a:gd name="connsiteY24" fmla="*/ 87236 h 238757"/>
                  <a:gd name="connsiteX25" fmla="*/ 303313 w 303312"/>
                  <a:gd name="connsiteY25" fmla="*/ 94081 h 238757"/>
                  <a:gd name="connsiteX26" fmla="*/ 297944 w 303312"/>
                  <a:gd name="connsiteY26" fmla="*/ 107636 h 238757"/>
                  <a:gd name="connsiteX27" fmla="*/ 265063 w 303312"/>
                  <a:gd name="connsiteY27" fmla="*/ 112601 h 238757"/>
                  <a:gd name="connsiteX28" fmla="*/ 253789 w 303312"/>
                  <a:gd name="connsiteY28" fmla="*/ 123338 h 238757"/>
                  <a:gd name="connsiteX29" fmla="*/ 240503 w 303312"/>
                  <a:gd name="connsiteY29" fmla="*/ 125620 h 238757"/>
                  <a:gd name="connsiteX30" fmla="*/ 239429 w 303312"/>
                  <a:gd name="connsiteY30" fmla="*/ 146691 h 238757"/>
                  <a:gd name="connsiteX31" fmla="*/ 209903 w 303312"/>
                  <a:gd name="connsiteY31" fmla="*/ 158233 h 238757"/>
                  <a:gd name="connsiteX32" fmla="*/ 200374 w 303312"/>
                  <a:gd name="connsiteY32" fmla="*/ 172593 h 238757"/>
                  <a:gd name="connsiteX33" fmla="*/ 199838 w 303312"/>
                  <a:gd name="connsiteY33" fmla="*/ 172861 h 238757"/>
                  <a:gd name="connsiteX34" fmla="*/ 179572 w 303312"/>
                  <a:gd name="connsiteY34" fmla="*/ 180377 h 238757"/>
                  <a:gd name="connsiteX35" fmla="*/ 154743 w 303312"/>
                  <a:gd name="connsiteY35" fmla="*/ 184806 h 238757"/>
                  <a:gd name="connsiteX36" fmla="*/ 116091 w 303312"/>
                  <a:gd name="connsiteY36" fmla="*/ 204937 h 23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312" h="238757">
                    <a:moveTo>
                      <a:pt x="116359" y="238758"/>
                    </a:moveTo>
                    <a:lnTo>
                      <a:pt x="0" y="238087"/>
                    </a:lnTo>
                    <a:lnTo>
                      <a:pt x="15837" y="224398"/>
                    </a:lnTo>
                    <a:lnTo>
                      <a:pt x="38787" y="221311"/>
                    </a:lnTo>
                    <a:lnTo>
                      <a:pt x="57844" y="202656"/>
                    </a:lnTo>
                    <a:lnTo>
                      <a:pt x="70192" y="195006"/>
                    </a:lnTo>
                    <a:lnTo>
                      <a:pt x="90055" y="172325"/>
                    </a:lnTo>
                    <a:lnTo>
                      <a:pt x="84015" y="137162"/>
                    </a:lnTo>
                    <a:lnTo>
                      <a:pt x="84149" y="136625"/>
                    </a:lnTo>
                    <a:lnTo>
                      <a:pt x="93678" y="111796"/>
                    </a:lnTo>
                    <a:lnTo>
                      <a:pt x="97302" y="95825"/>
                    </a:lnTo>
                    <a:lnTo>
                      <a:pt x="113675" y="75560"/>
                    </a:lnTo>
                    <a:lnTo>
                      <a:pt x="138504" y="62139"/>
                    </a:lnTo>
                    <a:lnTo>
                      <a:pt x="156354" y="50194"/>
                    </a:lnTo>
                    <a:lnTo>
                      <a:pt x="172593" y="19595"/>
                    </a:lnTo>
                    <a:lnTo>
                      <a:pt x="180914" y="0"/>
                    </a:lnTo>
                    <a:lnTo>
                      <a:pt x="201045" y="134"/>
                    </a:lnTo>
                    <a:lnTo>
                      <a:pt x="215943" y="13018"/>
                    </a:lnTo>
                    <a:lnTo>
                      <a:pt x="239026" y="11005"/>
                    </a:lnTo>
                    <a:lnTo>
                      <a:pt x="239295" y="11005"/>
                    </a:lnTo>
                    <a:lnTo>
                      <a:pt x="264929" y="17581"/>
                    </a:lnTo>
                    <a:lnTo>
                      <a:pt x="276337" y="17984"/>
                    </a:lnTo>
                    <a:lnTo>
                      <a:pt x="286403" y="38921"/>
                    </a:lnTo>
                    <a:lnTo>
                      <a:pt x="287879" y="57039"/>
                    </a:lnTo>
                    <a:lnTo>
                      <a:pt x="296200" y="87236"/>
                    </a:lnTo>
                    <a:lnTo>
                      <a:pt x="303313" y="94081"/>
                    </a:lnTo>
                    <a:lnTo>
                      <a:pt x="297944" y="107636"/>
                    </a:lnTo>
                    <a:lnTo>
                      <a:pt x="265063" y="112601"/>
                    </a:lnTo>
                    <a:lnTo>
                      <a:pt x="253789" y="123338"/>
                    </a:lnTo>
                    <a:lnTo>
                      <a:pt x="240503" y="125620"/>
                    </a:lnTo>
                    <a:lnTo>
                      <a:pt x="239429" y="146691"/>
                    </a:lnTo>
                    <a:lnTo>
                      <a:pt x="209903" y="158233"/>
                    </a:lnTo>
                    <a:lnTo>
                      <a:pt x="200374" y="172593"/>
                    </a:lnTo>
                    <a:lnTo>
                      <a:pt x="199838" y="172861"/>
                    </a:lnTo>
                    <a:lnTo>
                      <a:pt x="179572" y="180377"/>
                    </a:lnTo>
                    <a:lnTo>
                      <a:pt x="154743" y="184806"/>
                    </a:lnTo>
                    <a:lnTo>
                      <a:pt x="116091" y="2049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48" name="Forme libre : forme 647">
                <a:extLst>
                  <a:ext uri="{FF2B5EF4-FFF2-40B4-BE49-F238E27FC236}">
                    <a16:creationId xmlns:a16="http://schemas.microsoft.com/office/drawing/2014/main" id="{D098CC8C-AF79-4793-A810-3487CDD24A67}"/>
                  </a:ext>
                </a:extLst>
              </p:cNvPr>
              <p:cNvSpPr/>
              <p:nvPr/>
            </p:nvSpPr>
            <p:spPr>
              <a:xfrm>
                <a:off x="5615607" y="3955279"/>
                <a:ext cx="288415" cy="230705"/>
              </a:xfrm>
              <a:custGeom>
                <a:avLst/>
                <a:gdLst>
                  <a:gd name="connsiteX0" fmla="*/ 0 w 288415"/>
                  <a:gd name="connsiteY0" fmla="*/ 230303 h 230705"/>
                  <a:gd name="connsiteX1" fmla="*/ 102267 w 288415"/>
                  <a:gd name="connsiteY1" fmla="*/ 230705 h 230705"/>
                  <a:gd name="connsiteX2" fmla="*/ 101999 w 288415"/>
                  <a:gd name="connsiteY2" fmla="*/ 198764 h 230705"/>
                  <a:gd name="connsiteX3" fmla="*/ 102938 w 288415"/>
                  <a:gd name="connsiteY3" fmla="*/ 198093 h 230705"/>
                  <a:gd name="connsiteX4" fmla="*/ 143470 w 288415"/>
                  <a:gd name="connsiteY4" fmla="*/ 177156 h 230705"/>
                  <a:gd name="connsiteX5" fmla="*/ 168298 w 288415"/>
                  <a:gd name="connsiteY5" fmla="*/ 172861 h 230705"/>
                  <a:gd name="connsiteX6" fmla="*/ 187490 w 288415"/>
                  <a:gd name="connsiteY6" fmla="*/ 165614 h 230705"/>
                  <a:gd name="connsiteX7" fmla="*/ 197019 w 288415"/>
                  <a:gd name="connsiteY7" fmla="*/ 151254 h 230705"/>
                  <a:gd name="connsiteX8" fmla="*/ 197556 w 288415"/>
                  <a:gd name="connsiteY8" fmla="*/ 150985 h 230705"/>
                  <a:gd name="connsiteX9" fmla="*/ 225337 w 288415"/>
                  <a:gd name="connsiteY9" fmla="*/ 140114 h 230705"/>
                  <a:gd name="connsiteX10" fmla="*/ 226411 w 288415"/>
                  <a:gd name="connsiteY10" fmla="*/ 118507 h 230705"/>
                  <a:gd name="connsiteX11" fmla="*/ 241710 w 288415"/>
                  <a:gd name="connsiteY11" fmla="*/ 115823 h 230705"/>
                  <a:gd name="connsiteX12" fmla="*/ 252984 w 288415"/>
                  <a:gd name="connsiteY12" fmla="*/ 105086 h 230705"/>
                  <a:gd name="connsiteX13" fmla="*/ 253521 w 288415"/>
                  <a:gd name="connsiteY13" fmla="*/ 105086 h 230705"/>
                  <a:gd name="connsiteX14" fmla="*/ 284792 w 288415"/>
                  <a:gd name="connsiteY14" fmla="*/ 100254 h 230705"/>
                  <a:gd name="connsiteX15" fmla="*/ 288415 w 288415"/>
                  <a:gd name="connsiteY15" fmla="*/ 91262 h 230705"/>
                  <a:gd name="connsiteX16" fmla="*/ 282510 w 288415"/>
                  <a:gd name="connsiteY16" fmla="*/ 85491 h 230705"/>
                  <a:gd name="connsiteX17" fmla="*/ 273786 w 288415"/>
                  <a:gd name="connsiteY17" fmla="*/ 53818 h 230705"/>
                  <a:gd name="connsiteX18" fmla="*/ 272310 w 288415"/>
                  <a:gd name="connsiteY18" fmla="*/ 35700 h 230705"/>
                  <a:gd name="connsiteX19" fmla="*/ 263586 w 288415"/>
                  <a:gd name="connsiteY19" fmla="*/ 17850 h 230705"/>
                  <a:gd name="connsiteX20" fmla="*/ 254058 w 288415"/>
                  <a:gd name="connsiteY20" fmla="*/ 17581 h 230705"/>
                  <a:gd name="connsiteX21" fmla="*/ 228289 w 288415"/>
                  <a:gd name="connsiteY21" fmla="*/ 10871 h 230705"/>
                  <a:gd name="connsiteX22" fmla="*/ 204266 w 288415"/>
                  <a:gd name="connsiteY22" fmla="*/ 13018 h 230705"/>
                  <a:gd name="connsiteX23" fmla="*/ 189235 w 288415"/>
                  <a:gd name="connsiteY23" fmla="*/ 134 h 230705"/>
                  <a:gd name="connsiteX24" fmla="*/ 173130 w 288415"/>
                  <a:gd name="connsiteY24" fmla="*/ 0 h 230705"/>
                  <a:gd name="connsiteX25" fmla="*/ 165748 w 288415"/>
                  <a:gd name="connsiteY25" fmla="*/ 17447 h 230705"/>
                  <a:gd name="connsiteX26" fmla="*/ 148570 w 288415"/>
                  <a:gd name="connsiteY26" fmla="*/ 49255 h 230705"/>
                  <a:gd name="connsiteX27" fmla="*/ 130183 w 288415"/>
                  <a:gd name="connsiteY27" fmla="*/ 61468 h 230705"/>
                  <a:gd name="connsiteX28" fmla="*/ 105622 w 288415"/>
                  <a:gd name="connsiteY28" fmla="*/ 74889 h 230705"/>
                  <a:gd name="connsiteX29" fmla="*/ 90189 w 288415"/>
                  <a:gd name="connsiteY29" fmla="*/ 94081 h 230705"/>
                  <a:gd name="connsiteX30" fmla="*/ 86967 w 288415"/>
                  <a:gd name="connsiteY30" fmla="*/ 108978 h 230705"/>
                  <a:gd name="connsiteX31" fmla="*/ 77573 w 288415"/>
                  <a:gd name="connsiteY31" fmla="*/ 133672 h 230705"/>
                  <a:gd name="connsiteX32" fmla="*/ 83881 w 288415"/>
                  <a:gd name="connsiteY32" fmla="*/ 169506 h 230705"/>
                  <a:gd name="connsiteX33" fmla="*/ 62139 w 288415"/>
                  <a:gd name="connsiteY33" fmla="*/ 194201 h 230705"/>
                  <a:gd name="connsiteX34" fmla="*/ 49791 w 288415"/>
                  <a:gd name="connsiteY34" fmla="*/ 201716 h 230705"/>
                  <a:gd name="connsiteX35" fmla="*/ 30197 w 288415"/>
                  <a:gd name="connsiteY35" fmla="*/ 221042 h 230705"/>
                  <a:gd name="connsiteX36" fmla="*/ 7113 w 288415"/>
                  <a:gd name="connsiteY36" fmla="*/ 224129 h 23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8415" h="230705">
                    <a:moveTo>
                      <a:pt x="0" y="230303"/>
                    </a:moveTo>
                    <a:lnTo>
                      <a:pt x="102267" y="230705"/>
                    </a:lnTo>
                    <a:lnTo>
                      <a:pt x="101999" y="198764"/>
                    </a:lnTo>
                    <a:lnTo>
                      <a:pt x="102938" y="198093"/>
                    </a:lnTo>
                    <a:lnTo>
                      <a:pt x="143470" y="177156"/>
                    </a:lnTo>
                    <a:lnTo>
                      <a:pt x="168298" y="172861"/>
                    </a:lnTo>
                    <a:lnTo>
                      <a:pt x="187490" y="165614"/>
                    </a:lnTo>
                    <a:lnTo>
                      <a:pt x="197019" y="151254"/>
                    </a:lnTo>
                    <a:lnTo>
                      <a:pt x="197556" y="150985"/>
                    </a:lnTo>
                    <a:lnTo>
                      <a:pt x="225337" y="140114"/>
                    </a:lnTo>
                    <a:lnTo>
                      <a:pt x="226411" y="118507"/>
                    </a:lnTo>
                    <a:lnTo>
                      <a:pt x="241710" y="115823"/>
                    </a:lnTo>
                    <a:lnTo>
                      <a:pt x="252984" y="105086"/>
                    </a:lnTo>
                    <a:lnTo>
                      <a:pt x="253521" y="105086"/>
                    </a:lnTo>
                    <a:lnTo>
                      <a:pt x="284792" y="100254"/>
                    </a:lnTo>
                    <a:lnTo>
                      <a:pt x="288415" y="91262"/>
                    </a:lnTo>
                    <a:lnTo>
                      <a:pt x="282510" y="85491"/>
                    </a:lnTo>
                    <a:lnTo>
                      <a:pt x="273786" y="53818"/>
                    </a:lnTo>
                    <a:lnTo>
                      <a:pt x="272310" y="35700"/>
                    </a:lnTo>
                    <a:lnTo>
                      <a:pt x="263586" y="17850"/>
                    </a:lnTo>
                    <a:lnTo>
                      <a:pt x="254058" y="17581"/>
                    </a:lnTo>
                    <a:lnTo>
                      <a:pt x="228289" y="10871"/>
                    </a:lnTo>
                    <a:lnTo>
                      <a:pt x="204266" y="13018"/>
                    </a:lnTo>
                    <a:lnTo>
                      <a:pt x="189235" y="134"/>
                    </a:lnTo>
                    <a:lnTo>
                      <a:pt x="173130" y="0"/>
                    </a:lnTo>
                    <a:lnTo>
                      <a:pt x="165748" y="17447"/>
                    </a:lnTo>
                    <a:lnTo>
                      <a:pt x="148570" y="49255"/>
                    </a:lnTo>
                    <a:lnTo>
                      <a:pt x="130183" y="61468"/>
                    </a:lnTo>
                    <a:lnTo>
                      <a:pt x="105622" y="74889"/>
                    </a:lnTo>
                    <a:lnTo>
                      <a:pt x="90189" y="94081"/>
                    </a:lnTo>
                    <a:lnTo>
                      <a:pt x="86967" y="108978"/>
                    </a:lnTo>
                    <a:lnTo>
                      <a:pt x="77573" y="133672"/>
                    </a:lnTo>
                    <a:lnTo>
                      <a:pt x="83881" y="169506"/>
                    </a:lnTo>
                    <a:lnTo>
                      <a:pt x="62139" y="194201"/>
                    </a:lnTo>
                    <a:lnTo>
                      <a:pt x="49791" y="201716"/>
                    </a:lnTo>
                    <a:lnTo>
                      <a:pt x="30197" y="221042"/>
                    </a:lnTo>
                    <a:lnTo>
                      <a:pt x="7113" y="224129"/>
                    </a:lnTo>
                    <a:close/>
                  </a:path>
                </a:pathLst>
              </a:custGeom>
              <a:solidFill>
                <a:srgbClr val="131C6B"/>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7" name="Graphique 3">
              <a:extLst>
                <a:ext uri="{FF2B5EF4-FFF2-40B4-BE49-F238E27FC236}">
                  <a16:creationId xmlns:a16="http://schemas.microsoft.com/office/drawing/2014/main" id="{01A3FC98-1B59-4E68-AC1C-AE09019F5F9E}"/>
                </a:ext>
              </a:extLst>
            </p:cNvPr>
            <p:cNvGrpSpPr/>
            <p:nvPr/>
          </p:nvGrpSpPr>
          <p:grpSpPr>
            <a:xfrm>
              <a:off x="6589294" y="3526749"/>
              <a:ext cx="91530" cy="112735"/>
              <a:chOff x="6589294" y="3526749"/>
              <a:chExt cx="91530" cy="112735"/>
            </a:xfrm>
            <a:solidFill>
              <a:srgbClr val="CECECE"/>
            </a:solidFill>
          </p:grpSpPr>
          <p:sp>
            <p:nvSpPr>
              <p:cNvPr id="645" name="Forme libre : forme 644">
                <a:extLst>
                  <a:ext uri="{FF2B5EF4-FFF2-40B4-BE49-F238E27FC236}">
                    <a16:creationId xmlns:a16="http://schemas.microsoft.com/office/drawing/2014/main" id="{4B023DAE-9104-412E-96DB-01A04E5F2835}"/>
                  </a:ext>
                </a:extLst>
              </p:cNvPr>
              <p:cNvSpPr/>
              <p:nvPr/>
            </p:nvSpPr>
            <p:spPr>
              <a:xfrm>
                <a:off x="6589294" y="3526749"/>
                <a:ext cx="91530" cy="112735"/>
              </a:xfrm>
              <a:custGeom>
                <a:avLst/>
                <a:gdLst>
                  <a:gd name="connsiteX0" fmla="*/ 42276 w 91530"/>
                  <a:gd name="connsiteY0" fmla="*/ 112736 h 112735"/>
                  <a:gd name="connsiteX1" fmla="*/ 36908 w 91530"/>
                  <a:gd name="connsiteY1" fmla="*/ 93678 h 112735"/>
                  <a:gd name="connsiteX2" fmla="*/ 39726 w 91530"/>
                  <a:gd name="connsiteY2" fmla="*/ 78110 h 112735"/>
                  <a:gd name="connsiteX3" fmla="*/ 38921 w 91530"/>
                  <a:gd name="connsiteY3" fmla="*/ 63347 h 112735"/>
                  <a:gd name="connsiteX4" fmla="*/ 24829 w 91530"/>
                  <a:gd name="connsiteY4" fmla="*/ 42142 h 112735"/>
                  <a:gd name="connsiteX5" fmla="*/ 16910 w 91530"/>
                  <a:gd name="connsiteY5" fmla="*/ 26573 h 112735"/>
                  <a:gd name="connsiteX6" fmla="*/ 9663 w 91530"/>
                  <a:gd name="connsiteY6" fmla="*/ 16239 h 112735"/>
                  <a:gd name="connsiteX7" fmla="*/ 0 w 91530"/>
                  <a:gd name="connsiteY7" fmla="*/ 11676 h 112735"/>
                  <a:gd name="connsiteX8" fmla="*/ 8455 w 91530"/>
                  <a:gd name="connsiteY8" fmla="*/ 4026 h 112735"/>
                  <a:gd name="connsiteX9" fmla="*/ 8992 w 91530"/>
                  <a:gd name="connsiteY9" fmla="*/ 3892 h 112735"/>
                  <a:gd name="connsiteX10" fmla="*/ 26171 w 91530"/>
                  <a:gd name="connsiteY10" fmla="*/ 0 h 112735"/>
                  <a:gd name="connsiteX11" fmla="*/ 44692 w 91530"/>
                  <a:gd name="connsiteY11" fmla="*/ 11810 h 112735"/>
                  <a:gd name="connsiteX12" fmla="*/ 55026 w 91530"/>
                  <a:gd name="connsiteY12" fmla="*/ 13153 h 112735"/>
                  <a:gd name="connsiteX13" fmla="*/ 67373 w 91530"/>
                  <a:gd name="connsiteY13" fmla="*/ 24158 h 112735"/>
                  <a:gd name="connsiteX14" fmla="*/ 65628 w 91530"/>
                  <a:gd name="connsiteY14" fmla="*/ 36371 h 112735"/>
                  <a:gd name="connsiteX15" fmla="*/ 74352 w 91530"/>
                  <a:gd name="connsiteY15" fmla="*/ 42008 h 112735"/>
                  <a:gd name="connsiteX16" fmla="*/ 77841 w 91530"/>
                  <a:gd name="connsiteY16" fmla="*/ 57441 h 112735"/>
                  <a:gd name="connsiteX17" fmla="*/ 86968 w 91530"/>
                  <a:gd name="connsiteY17" fmla="*/ 67105 h 112735"/>
                  <a:gd name="connsiteX18" fmla="*/ 85357 w 91530"/>
                  <a:gd name="connsiteY18" fmla="*/ 72205 h 112735"/>
                  <a:gd name="connsiteX19" fmla="*/ 91531 w 91530"/>
                  <a:gd name="connsiteY19" fmla="*/ 77170 h 112735"/>
                  <a:gd name="connsiteX20" fmla="*/ 81465 w 91530"/>
                  <a:gd name="connsiteY20" fmla="*/ 81062 h 112735"/>
                  <a:gd name="connsiteX21" fmla="*/ 65226 w 91530"/>
                  <a:gd name="connsiteY21" fmla="*/ 79989 h 112735"/>
                  <a:gd name="connsiteX22" fmla="*/ 63347 w 91530"/>
                  <a:gd name="connsiteY22" fmla="*/ 75828 h 112735"/>
                  <a:gd name="connsiteX23" fmla="*/ 61199 w 91530"/>
                  <a:gd name="connsiteY23" fmla="*/ 77036 h 112735"/>
                  <a:gd name="connsiteX24" fmla="*/ 62810 w 91530"/>
                  <a:gd name="connsiteY24" fmla="*/ 82673 h 112735"/>
                  <a:gd name="connsiteX25" fmla="*/ 55563 w 91530"/>
                  <a:gd name="connsiteY25" fmla="*/ 94752 h 112735"/>
                  <a:gd name="connsiteX26" fmla="*/ 51134 w 91530"/>
                  <a:gd name="connsiteY26" fmla="*/ 107233 h 1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530" h="112735">
                    <a:moveTo>
                      <a:pt x="42276" y="112736"/>
                    </a:moveTo>
                    <a:lnTo>
                      <a:pt x="36908" y="93678"/>
                    </a:lnTo>
                    <a:lnTo>
                      <a:pt x="39726" y="78110"/>
                    </a:lnTo>
                    <a:lnTo>
                      <a:pt x="38921" y="63347"/>
                    </a:lnTo>
                    <a:lnTo>
                      <a:pt x="24829" y="42142"/>
                    </a:lnTo>
                    <a:lnTo>
                      <a:pt x="16910" y="26573"/>
                    </a:lnTo>
                    <a:lnTo>
                      <a:pt x="9663" y="16239"/>
                    </a:lnTo>
                    <a:lnTo>
                      <a:pt x="0" y="11676"/>
                    </a:lnTo>
                    <a:lnTo>
                      <a:pt x="8455" y="4026"/>
                    </a:lnTo>
                    <a:lnTo>
                      <a:pt x="8992" y="3892"/>
                    </a:lnTo>
                    <a:lnTo>
                      <a:pt x="26171" y="0"/>
                    </a:lnTo>
                    <a:lnTo>
                      <a:pt x="44692" y="11810"/>
                    </a:lnTo>
                    <a:lnTo>
                      <a:pt x="55026" y="13153"/>
                    </a:lnTo>
                    <a:lnTo>
                      <a:pt x="67373" y="24158"/>
                    </a:lnTo>
                    <a:lnTo>
                      <a:pt x="65628" y="36371"/>
                    </a:lnTo>
                    <a:lnTo>
                      <a:pt x="74352" y="42008"/>
                    </a:lnTo>
                    <a:lnTo>
                      <a:pt x="77841" y="57441"/>
                    </a:lnTo>
                    <a:lnTo>
                      <a:pt x="86968" y="67105"/>
                    </a:lnTo>
                    <a:lnTo>
                      <a:pt x="85357" y="72205"/>
                    </a:lnTo>
                    <a:lnTo>
                      <a:pt x="91531" y="77170"/>
                    </a:lnTo>
                    <a:lnTo>
                      <a:pt x="81465" y="81062"/>
                    </a:lnTo>
                    <a:lnTo>
                      <a:pt x="65226" y="79989"/>
                    </a:lnTo>
                    <a:lnTo>
                      <a:pt x="63347" y="75828"/>
                    </a:lnTo>
                    <a:lnTo>
                      <a:pt x="61199" y="77036"/>
                    </a:lnTo>
                    <a:lnTo>
                      <a:pt x="62810" y="82673"/>
                    </a:lnTo>
                    <a:lnTo>
                      <a:pt x="55563" y="94752"/>
                    </a:lnTo>
                    <a:lnTo>
                      <a:pt x="51134" y="10723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46" name="Forme libre : forme 645">
                <a:extLst>
                  <a:ext uri="{FF2B5EF4-FFF2-40B4-BE49-F238E27FC236}">
                    <a16:creationId xmlns:a16="http://schemas.microsoft.com/office/drawing/2014/main" id="{7A54E0A2-EB8A-4C5C-9EC1-065D09B430F1}"/>
                  </a:ext>
                </a:extLst>
              </p:cNvPr>
              <p:cNvSpPr/>
              <p:nvPr/>
            </p:nvSpPr>
            <p:spPr>
              <a:xfrm>
                <a:off x="6596138" y="3530775"/>
                <a:ext cx="77035" cy="102804"/>
              </a:xfrm>
              <a:custGeom>
                <a:avLst/>
                <a:gdLst>
                  <a:gd name="connsiteX0" fmla="*/ 34089 w 77035"/>
                  <a:gd name="connsiteY0" fmla="*/ 89517 h 102804"/>
                  <a:gd name="connsiteX1" fmla="*/ 37713 w 77035"/>
                  <a:gd name="connsiteY1" fmla="*/ 102804 h 102804"/>
                  <a:gd name="connsiteX2" fmla="*/ 41202 w 77035"/>
                  <a:gd name="connsiteY2" fmla="*/ 100657 h 102804"/>
                  <a:gd name="connsiteX3" fmla="*/ 45228 w 77035"/>
                  <a:gd name="connsiteY3" fmla="*/ 89115 h 102804"/>
                  <a:gd name="connsiteX4" fmla="*/ 51805 w 77035"/>
                  <a:gd name="connsiteY4" fmla="*/ 78110 h 102804"/>
                  <a:gd name="connsiteX5" fmla="*/ 49791 w 77035"/>
                  <a:gd name="connsiteY5" fmla="*/ 71131 h 102804"/>
                  <a:gd name="connsiteX6" fmla="*/ 58113 w 77035"/>
                  <a:gd name="connsiteY6" fmla="*/ 66433 h 102804"/>
                  <a:gd name="connsiteX7" fmla="*/ 60931 w 77035"/>
                  <a:gd name="connsiteY7" fmla="*/ 72339 h 102804"/>
                  <a:gd name="connsiteX8" fmla="*/ 74083 w 77035"/>
                  <a:gd name="connsiteY8" fmla="*/ 73144 h 102804"/>
                  <a:gd name="connsiteX9" fmla="*/ 77036 w 77035"/>
                  <a:gd name="connsiteY9" fmla="*/ 71936 h 102804"/>
                  <a:gd name="connsiteX10" fmla="*/ 74083 w 77035"/>
                  <a:gd name="connsiteY10" fmla="*/ 69520 h 102804"/>
                  <a:gd name="connsiteX11" fmla="*/ 75828 w 77035"/>
                  <a:gd name="connsiteY11" fmla="*/ 64018 h 102804"/>
                  <a:gd name="connsiteX12" fmla="*/ 67507 w 77035"/>
                  <a:gd name="connsiteY12" fmla="*/ 55294 h 102804"/>
                  <a:gd name="connsiteX13" fmla="*/ 64152 w 77035"/>
                  <a:gd name="connsiteY13" fmla="*/ 40397 h 102804"/>
                  <a:gd name="connsiteX14" fmla="*/ 54757 w 77035"/>
                  <a:gd name="connsiteY14" fmla="*/ 34223 h 102804"/>
                  <a:gd name="connsiteX15" fmla="*/ 56502 w 77035"/>
                  <a:gd name="connsiteY15" fmla="*/ 21608 h 102804"/>
                  <a:gd name="connsiteX16" fmla="*/ 46436 w 77035"/>
                  <a:gd name="connsiteY16" fmla="*/ 12750 h 102804"/>
                  <a:gd name="connsiteX17" fmla="*/ 36102 w 77035"/>
                  <a:gd name="connsiteY17" fmla="*/ 11139 h 102804"/>
                  <a:gd name="connsiteX18" fmla="*/ 18521 w 77035"/>
                  <a:gd name="connsiteY18" fmla="*/ 0 h 102804"/>
                  <a:gd name="connsiteX19" fmla="*/ 3489 w 77035"/>
                  <a:gd name="connsiteY19" fmla="*/ 3489 h 102804"/>
                  <a:gd name="connsiteX20" fmla="*/ 0 w 77035"/>
                  <a:gd name="connsiteY20" fmla="*/ 6710 h 102804"/>
                  <a:gd name="connsiteX21" fmla="*/ 5368 w 77035"/>
                  <a:gd name="connsiteY21" fmla="*/ 9260 h 102804"/>
                  <a:gd name="connsiteX22" fmla="*/ 13287 w 77035"/>
                  <a:gd name="connsiteY22" fmla="*/ 20534 h 102804"/>
                  <a:gd name="connsiteX23" fmla="*/ 21339 w 77035"/>
                  <a:gd name="connsiteY23" fmla="*/ 36236 h 102804"/>
                  <a:gd name="connsiteX24" fmla="*/ 35834 w 77035"/>
                  <a:gd name="connsiteY24" fmla="*/ 57978 h 102804"/>
                  <a:gd name="connsiteX25" fmla="*/ 36639 w 77035"/>
                  <a:gd name="connsiteY25" fmla="*/ 74352 h 10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035" h="102804">
                    <a:moveTo>
                      <a:pt x="34089" y="89517"/>
                    </a:moveTo>
                    <a:lnTo>
                      <a:pt x="37713" y="102804"/>
                    </a:lnTo>
                    <a:lnTo>
                      <a:pt x="41202" y="100657"/>
                    </a:lnTo>
                    <a:lnTo>
                      <a:pt x="45228" y="89115"/>
                    </a:lnTo>
                    <a:lnTo>
                      <a:pt x="51805" y="78110"/>
                    </a:lnTo>
                    <a:lnTo>
                      <a:pt x="49791" y="71131"/>
                    </a:lnTo>
                    <a:lnTo>
                      <a:pt x="58113" y="66433"/>
                    </a:lnTo>
                    <a:lnTo>
                      <a:pt x="60931" y="72339"/>
                    </a:lnTo>
                    <a:lnTo>
                      <a:pt x="74083" y="73144"/>
                    </a:lnTo>
                    <a:lnTo>
                      <a:pt x="77036" y="71936"/>
                    </a:lnTo>
                    <a:lnTo>
                      <a:pt x="74083" y="69520"/>
                    </a:lnTo>
                    <a:lnTo>
                      <a:pt x="75828" y="64018"/>
                    </a:lnTo>
                    <a:lnTo>
                      <a:pt x="67507" y="55294"/>
                    </a:lnTo>
                    <a:lnTo>
                      <a:pt x="64152" y="40397"/>
                    </a:lnTo>
                    <a:lnTo>
                      <a:pt x="54757" y="34223"/>
                    </a:lnTo>
                    <a:lnTo>
                      <a:pt x="56502" y="21608"/>
                    </a:lnTo>
                    <a:lnTo>
                      <a:pt x="46436" y="12750"/>
                    </a:lnTo>
                    <a:lnTo>
                      <a:pt x="36102" y="11139"/>
                    </a:lnTo>
                    <a:lnTo>
                      <a:pt x="18521" y="0"/>
                    </a:lnTo>
                    <a:lnTo>
                      <a:pt x="3489" y="3489"/>
                    </a:lnTo>
                    <a:lnTo>
                      <a:pt x="0" y="6710"/>
                    </a:lnTo>
                    <a:lnTo>
                      <a:pt x="5368" y="9260"/>
                    </a:lnTo>
                    <a:lnTo>
                      <a:pt x="13287" y="20534"/>
                    </a:lnTo>
                    <a:lnTo>
                      <a:pt x="21339" y="36236"/>
                    </a:lnTo>
                    <a:lnTo>
                      <a:pt x="35834" y="57978"/>
                    </a:lnTo>
                    <a:lnTo>
                      <a:pt x="36639" y="7435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8" name="Graphique 3">
              <a:extLst>
                <a:ext uri="{FF2B5EF4-FFF2-40B4-BE49-F238E27FC236}">
                  <a16:creationId xmlns:a16="http://schemas.microsoft.com/office/drawing/2014/main" id="{BDF8DFE8-9F27-48AC-AE12-F498037B55D8}"/>
                </a:ext>
              </a:extLst>
            </p:cNvPr>
            <p:cNvGrpSpPr/>
            <p:nvPr/>
          </p:nvGrpSpPr>
          <p:grpSpPr>
            <a:xfrm>
              <a:off x="6388114" y="3702026"/>
              <a:ext cx="51804" cy="60930"/>
              <a:chOff x="6388114" y="3702026"/>
              <a:chExt cx="51804" cy="60930"/>
            </a:xfrm>
            <a:solidFill>
              <a:srgbClr val="CECECE"/>
            </a:solidFill>
          </p:grpSpPr>
          <p:sp>
            <p:nvSpPr>
              <p:cNvPr id="643" name="Forme libre : forme 642">
                <a:extLst>
                  <a:ext uri="{FF2B5EF4-FFF2-40B4-BE49-F238E27FC236}">
                    <a16:creationId xmlns:a16="http://schemas.microsoft.com/office/drawing/2014/main" id="{51F7656D-841E-4183-9A76-1E2BD69B5E3C}"/>
                  </a:ext>
                </a:extLst>
              </p:cNvPr>
              <p:cNvSpPr/>
              <p:nvPr/>
            </p:nvSpPr>
            <p:spPr>
              <a:xfrm>
                <a:off x="6388114" y="3702026"/>
                <a:ext cx="51804" cy="60930"/>
              </a:xfrm>
              <a:custGeom>
                <a:avLst/>
                <a:gdLst>
                  <a:gd name="connsiteX0" fmla="*/ 27781 w 51804"/>
                  <a:gd name="connsiteY0" fmla="*/ 60931 h 60930"/>
                  <a:gd name="connsiteX1" fmla="*/ 18789 w 51804"/>
                  <a:gd name="connsiteY1" fmla="*/ 56502 h 60930"/>
                  <a:gd name="connsiteX2" fmla="*/ 11810 w 51804"/>
                  <a:gd name="connsiteY2" fmla="*/ 45631 h 60930"/>
                  <a:gd name="connsiteX3" fmla="*/ 0 w 51804"/>
                  <a:gd name="connsiteY3" fmla="*/ 38250 h 60930"/>
                  <a:gd name="connsiteX4" fmla="*/ 3355 w 51804"/>
                  <a:gd name="connsiteY4" fmla="*/ 31271 h 60930"/>
                  <a:gd name="connsiteX5" fmla="*/ 6979 w 51804"/>
                  <a:gd name="connsiteY5" fmla="*/ 12481 h 60930"/>
                  <a:gd name="connsiteX6" fmla="*/ 15568 w 51804"/>
                  <a:gd name="connsiteY6" fmla="*/ 4160 h 60930"/>
                  <a:gd name="connsiteX7" fmla="*/ 21608 w 51804"/>
                  <a:gd name="connsiteY7" fmla="*/ 0 h 60930"/>
                  <a:gd name="connsiteX8" fmla="*/ 29257 w 51804"/>
                  <a:gd name="connsiteY8" fmla="*/ 6710 h 60930"/>
                  <a:gd name="connsiteX9" fmla="*/ 32881 w 51804"/>
                  <a:gd name="connsiteY9" fmla="*/ 11408 h 60930"/>
                  <a:gd name="connsiteX10" fmla="*/ 40531 w 51804"/>
                  <a:gd name="connsiteY10" fmla="*/ 14763 h 60930"/>
                  <a:gd name="connsiteX11" fmla="*/ 51805 w 51804"/>
                  <a:gd name="connsiteY11" fmla="*/ 23084 h 60930"/>
                  <a:gd name="connsiteX12" fmla="*/ 48718 w 51804"/>
                  <a:gd name="connsiteY12" fmla="*/ 27513 h 60930"/>
                  <a:gd name="connsiteX13" fmla="*/ 43886 w 51804"/>
                  <a:gd name="connsiteY13" fmla="*/ 35431 h 60930"/>
                  <a:gd name="connsiteX14" fmla="*/ 34626 w 51804"/>
                  <a:gd name="connsiteY14" fmla="*/ 39592 h 60930"/>
                  <a:gd name="connsiteX15" fmla="*/ 33552 w 51804"/>
                  <a:gd name="connsiteY15" fmla="*/ 35431 h 60930"/>
                  <a:gd name="connsiteX16" fmla="*/ 25634 w 51804"/>
                  <a:gd name="connsiteY16" fmla="*/ 47510 h 6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04" h="60930">
                    <a:moveTo>
                      <a:pt x="27781" y="60931"/>
                    </a:moveTo>
                    <a:lnTo>
                      <a:pt x="18789" y="56502"/>
                    </a:lnTo>
                    <a:lnTo>
                      <a:pt x="11810" y="45631"/>
                    </a:lnTo>
                    <a:lnTo>
                      <a:pt x="0" y="38250"/>
                    </a:lnTo>
                    <a:lnTo>
                      <a:pt x="3355" y="31271"/>
                    </a:lnTo>
                    <a:lnTo>
                      <a:pt x="6979" y="12481"/>
                    </a:lnTo>
                    <a:lnTo>
                      <a:pt x="15568" y="4160"/>
                    </a:lnTo>
                    <a:lnTo>
                      <a:pt x="21608" y="0"/>
                    </a:lnTo>
                    <a:lnTo>
                      <a:pt x="29257" y="6710"/>
                    </a:lnTo>
                    <a:lnTo>
                      <a:pt x="32881" y="11408"/>
                    </a:lnTo>
                    <a:lnTo>
                      <a:pt x="40531" y="14763"/>
                    </a:lnTo>
                    <a:lnTo>
                      <a:pt x="51805" y="23084"/>
                    </a:lnTo>
                    <a:lnTo>
                      <a:pt x="48718" y="27513"/>
                    </a:lnTo>
                    <a:lnTo>
                      <a:pt x="43886" y="35431"/>
                    </a:lnTo>
                    <a:lnTo>
                      <a:pt x="34626" y="39592"/>
                    </a:lnTo>
                    <a:lnTo>
                      <a:pt x="33552" y="35431"/>
                    </a:lnTo>
                    <a:lnTo>
                      <a:pt x="25634" y="475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44" name="Forme libre : forme 643">
                <a:extLst>
                  <a:ext uri="{FF2B5EF4-FFF2-40B4-BE49-F238E27FC236}">
                    <a16:creationId xmlns:a16="http://schemas.microsoft.com/office/drawing/2014/main" id="{E896B669-EF49-4DCF-B8F0-3B00C4CF915A}"/>
                  </a:ext>
                </a:extLst>
              </p:cNvPr>
              <p:cNvSpPr/>
              <p:nvPr/>
            </p:nvSpPr>
            <p:spPr>
              <a:xfrm>
                <a:off x="6393080" y="3706858"/>
                <a:ext cx="41604" cy="49388"/>
              </a:xfrm>
              <a:custGeom>
                <a:avLst/>
                <a:gdLst>
                  <a:gd name="connsiteX0" fmla="*/ 16508 w 41604"/>
                  <a:gd name="connsiteY0" fmla="*/ 48718 h 49388"/>
                  <a:gd name="connsiteX1" fmla="*/ 17850 w 41604"/>
                  <a:gd name="connsiteY1" fmla="*/ 49389 h 49388"/>
                  <a:gd name="connsiteX2" fmla="*/ 16642 w 41604"/>
                  <a:gd name="connsiteY2" fmla="*/ 41873 h 49388"/>
                  <a:gd name="connsiteX3" fmla="*/ 30331 w 41604"/>
                  <a:gd name="connsiteY3" fmla="*/ 20937 h 49388"/>
                  <a:gd name="connsiteX4" fmla="*/ 32210 w 41604"/>
                  <a:gd name="connsiteY4" fmla="*/ 29392 h 49388"/>
                  <a:gd name="connsiteX5" fmla="*/ 36371 w 41604"/>
                  <a:gd name="connsiteY5" fmla="*/ 27647 h 49388"/>
                  <a:gd name="connsiteX6" fmla="*/ 41605 w 41604"/>
                  <a:gd name="connsiteY6" fmla="*/ 19192 h 49388"/>
                  <a:gd name="connsiteX7" fmla="*/ 33686 w 41604"/>
                  <a:gd name="connsiteY7" fmla="*/ 13287 h 49388"/>
                  <a:gd name="connsiteX8" fmla="*/ 25500 w 41604"/>
                  <a:gd name="connsiteY8" fmla="*/ 9663 h 49388"/>
                  <a:gd name="connsiteX9" fmla="*/ 21608 w 41604"/>
                  <a:gd name="connsiteY9" fmla="*/ 4563 h 49388"/>
                  <a:gd name="connsiteX10" fmla="*/ 16374 w 41604"/>
                  <a:gd name="connsiteY10" fmla="*/ 0 h 49388"/>
                  <a:gd name="connsiteX11" fmla="*/ 13018 w 41604"/>
                  <a:gd name="connsiteY11" fmla="*/ 2282 h 49388"/>
                  <a:gd name="connsiteX12" fmla="*/ 5637 w 41604"/>
                  <a:gd name="connsiteY12" fmla="*/ 9529 h 49388"/>
                  <a:gd name="connsiteX13" fmla="*/ 2013 w 41604"/>
                  <a:gd name="connsiteY13" fmla="*/ 27915 h 49388"/>
                  <a:gd name="connsiteX14" fmla="*/ 0 w 41604"/>
                  <a:gd name="connsiteY14" fmla="*/ 32076 h 49388"/>
                  <a:gd name="connsiteX15" fmla="*/ 9932 w 41604"/>
                  <a:gd name="connsiteY15" fmla="*/ 38384 h 4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04" h="49388">
                    <a:moveTo>
                      <a:pt x="16508" y="48718"/>
                    </a:moveTo>
                    <a:lnTo>
                      <a:pt x="17850" y="49389"/>
                    </a:lnTo>
                    <a:lnTo>
                      <a:pt x="16642" y="41873"/>
                    </a:lnTo>
                    <a:lnTo>
                      <a:pt x="30331" y="20937"/>
                    </a:lnTo>
                    <a:lnTo>
                      <a:pt x="32210" y="29392"/>
                    </a:lnTo>
                    <a:lnTo>
                      <a:pt x="36371" y="27647"/>
                    </a:lnTo>
                    <a:lnTo>
                      <a:pt x="41605" y="19192"/>
                    </a:lnTo>
                    <a:lnTo>
                      <a:pt x="33686" y="13287"/>
                    </a:lnTo>
                    <a:lnTo>
                      <a:pt x="25500" y="9663"/>
                    </a:lnTo>
                    <a:lnTo>
                      <a:pt x="21608" y="4563"/>
                    </a:lnTo>
                    <a:lnTo>
                      <a:pt x="16374" y="0"/>
                    </a:lnTo>
                    <a:lnTo>
                      <a:pt x="13018" y="2282"/>
                    </a:lnTo>
                    <a:lnTo>
                      <a:pt x="5637" y="9529"/>
                    </a:lnTo>
                    <a:lnTo>
                      <a:pt x="2013" y="27915"/>
                    </a:lnTo>
                    <a:lnTo>
                      <a:pt x="0" y="32076"/>
                    </a:lnTo>
                    <a:lnTo>
                      <a:pt x="9932" y="383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19" name="Graphique 3">
              <a:extLst>
                <a:ext uri="{FF2B5EF4-FFF2-40B4-BE49-F238E27FC236}">
                  <a16:creationId xmlns:a16="http://schemas.microsoft.com/office/drawing/2014/main" id="{D189A470-D17F-4F2C-9FC9-4D185B4AB718}"/>
                </a:ext>
              </a:extLst>
            </p:cNvPr>
            <p:cNvGrpSpPr/>
            <p:nvPr/>
          </p:nvGrpSpPr>
          <p:grpSpPr>
            <a:xfrm>
              <a:off x="7002389" y="5191344"/>
              <a:ext cx="182658" cy="358740"/>
              <a:chOff x="7002389" y="5191344"/>
              <a:chExt cx="182658" cy="358740"/>
            </a:xfrm>
            <a:solidFill>
              <a:srgbClr val="CECECE"/>
            </a:solidFill>
          </p:grpSpPr>
          <p:sp>
            <p:nvSpPr>
              <p:cNvPr id="641" name="Forme libre : forme 640">
                <a:extLst>
                  <a:ext uri="{FF2B5EF4-FFF2-40B4-BE49-F238E27FC236}">
                    <a16:creationId xmlns:a16="http://schemas.microsoft.com/office/drawing/2014/main" id="{858A2412-A82D-4FED-94F3-986A25A9F595}"/>
                  </a:ext>
                </a:extLst>
              </p:cNvPr>
              <p:cNvSpPr/>
              <p:nvPr/>
            </p:nvSpPr>
            <p:spPr>
              <a:xfrm>
                <a:off x="7002389" y="5191344"/>
                <a:ext cx="182658" cy="358740"/>
              </a:xfrm>
              <a:custGeom>
                <a:avLst/>
                <a:gdLst>
                  <a:gd name="connsiteX0" fmla="*/ 55294 w 182658"/>
                  <a:gd name="connsiteY0" fmla="*/ 358741 h 358740"/>
                  <a:gd name="connsiteX1" fmla="*/ 19863 w 182658"/>
                  <a:gd name="connsiteY1" fmla="*/ 341294 h 358740"/>
                  <a:gd name="connsiteX2" fmla="*/ 12616 w 182658"/>
                  <a:gd name="connsiteY2" fmla="*/ 325725 h 358740"/>
                  <a:gd name="connsiteX3" fmla="*/ 11005 w 182658"/>
                  <a:gd name="connsiteY3" fmla="*/ 302105 h 358740"/>
                  <a:gd name="connsiteX4" fmla="*/ 2282 w 182658"/>
                  <a:gd name="connsiteY4" fmla="*/ 280497 h 358740"/>
                  <a:gd name="connsiteX5" fmla="*/ 0 w 182658"/>
                  <a:gd name="connsiteY5" fmla="*/ 261037 h 358740"/>
                  <a:gd name="connsiteX6" fmla="*/ 0 w 182658"/>
                  <a:gd name="connsiteY6" fmla="*/ 260768 h 358740"/>
                  <a:gd name="connsiteX7" fmla="*/ 4697 w 182658"/>
                  <a:gd name="connsiteY7" fmla="*/ 240637 h 358740"/>
                  <a:gd name="connsiteX8" fmla="*/ 15837 w 182658"/>
                  <a:gd name="connsiteY8" fmla="*/ 236208 h 358740"/>
                  <a:gd name="connsiteX9" fmla="*/ 15837 w 182658"/>
                  <a:gd name="connsiteY9" fmla="*/ 228155 h 358740"/>
                  <a:gd name="connsiteX10" fmla="*/ 27781 w 182658"/>
                  <a:gd name="connsiteY10" fmla="*/ 208158 h 358740"/>
                  <a:gd name="connsiteX11" fmla="*/ 29794 w 182658"/>
                  <a:gd name="connsiteY11" fmla="*/ 192590 h 358740"/>
                  <a:gd name="connsiteX12" fmla="*/ 24292 w 182658"/>
                  <a:gd name="connsiteY12" fmla="*/ 180645 h 358740"/>
                  <a:gd name="connsiteX13" fmla="*/ 19595 w 182658"/>
                  <a:gd name="connsiteY13" fmla="*/ 164003 h 358740"/>
                  <a:gd name="connsiteX14" fmla="*/ 17447 w 182658"/>
                  <a:gd name="connsiteY14" fmla="*/ 139309 h 358740"/>
                  <a:gd name="connsiteX15" fmla="*/ 26305 w 182658"/>
                  <a:gd name="connsiteY15" fmla="*/ 124680 h 358740"/>
                  <a:gd name="connsiteX16" fmla="*/ 29794 w 182658"/>
                  <a:gd name="connsiteY16" fmla="*/ 107233 h 358740"/>
                  <a:gd name="connsiteX17" fmla="*/ 43350 w 182658"/>
                  <a:gd name="connsiteY17" fmla="*/ 106294 h 358740"/>
                  <a:gd name="connsiteX18" fmla="*/ 56905 w 182658"/>
                  <a:gd name="connsiteY18" fmla="*/ 101059 h 358740"/>
                  <a:gd name="connsiteX19" fmla="*/ 66568 w 182658"/>
                  <a:gd name="connsiteY19" fmla="*/ 96362 h 358740"/>
                  <a:gd name="connsiteX20" fmla="*/ 76768 w 182658"/>
                  <a:gd name="connsiteY20" fmla="*/ 95959 h 358740"/>
                  <a:gd name="connsiteX21" fmla="*/ 90323 w 182658"/>
                  <a:gd name="connsiteY21" fmla="*/ 82002 h 358740"/>
                  <a:gd name="connsiteX22" fmla="*/ 110588 w 182658"/>
                  <a:gd name="connsiteY22" fmla="*/ 66299 h 358740"/>
                  <a:gd name="connsiteX23" fmla="*/ 117433 w 182658"/>
                  <a:gd name="connsiteY23" fmla="*/ 54623 h 358740"/>
                  <a:gd name="connsiteX24" fmla="*/ 113273 w 182658"/>
                  <a:gd name="connsiteY24" fmla="*/ 41202 h 358740"/>
                  <a:gd name="connsiteX25" fmla="*/ 125888 w 182658"/>
                  <a:gd name="connsiteY25" fmla="*/ 44960 h 358740"/>
                  <a:gd name="connsiteX26" fmla="*/ 138370 w 182658"/>
                  <a:gd name="connsiteY26" fmla="*/ 28855 h 358740"/>
                  <a:gd name="connsiteX27" fmla="*/ 138772 w 182658"/>
                  <a:gd name="connsiteY27" fmla="*/ 13824 h 358740"/>
                  <a:gd name="connsiteX28" fmla="*/ 148838 w 182658"/>
                  <a:gd name="connsiteY28" fmla="*/ 0 h 358740"/>
                  <a:gd name="connsiteX29" fmla="*/ 159172 w 182658"/>
                  <a:gd name="connsiteY29" fmla="*/ 13018 h 358740"/>
                  <a:gd name="connsiteX30" fmla="*/ 165748 w 182658"/>
                  <a:gd name="connsiteY30" fmla="*/ 23621 h 358740"/>
                  <a:gd name="connsiteX31" fmla="*/ 172056 w 182658"/>
                  <a:gd name="connsiteY31" fmla="*/ 40665 h 358740"/>
                  <a:gd name="connsiteX32" fmla="*/ 176082 w 182658"/>
                  <a:gd name="connsiteY32" fmla="*/ 71265 h 358740"/>
                  <a:gd name="connsiteX33" fmla="*/ 182659 w 182658"/>
                  <a:gd name="connsiteY33" fmla="*/ 83478 h 358740"/>
                  <a:gd name="connsiteX34" fmla="*/ 179840 w 182658"/>
                  <a:gd name="connsiteY34" fmla="*/ 96899 h 358740"/>
                  <a:gd name="connsiteX35" fmla="*/ 173801 w 182658"/>
                  <a:gd name="connsiteY35" fmla="*/ 107501 h 358740"/>
                  <a:gd name="connsiteX36" fmla="*/ 165346 w 182658"/>
                  <a:gd name="connsiteY36" fmla="*/ 92336 h 358740"/>
                  <a:gd name="connsiteX37" fmla="*/ 162796 w 182658"/>
                  <a:gd name="connsiteY37" fmla="*/ 96496 h 358740"/>
                  <a:gd name="connsiteX38" fmla="*/ 167359 w 182658"/>
                  <a:gd name="connsiteY38" fmla="*/ 115017 h 358740"/>
                  <a:gd name="connsiteX39" fmla="*/ 164943 w 182658"/>
                  <a:gd name="connsiteY39" fmla="*/ 126962 h 358740"/>
                  <a:gd name="connsiteX40" fmla="*/ 158233 w 182658"/>
                  <a:gd name="connsiteY40" fmla="*/ 132733 h 358740"/>
                  <a:gd name="connsiteX41" fmla="*/ 156756 w 182658"/>
                  <a:gd name="connsiteY41" fmla="*/ 153938 h 358740"/>
                  <a:gd name="connsiteX42" fmla="*/ 146959 w 182658"/>
                  <a:gd name="connsiteY42" fmla="*/ 184537 h 358740"/>
                  <a:gd name="connsiteX43" fmla="*/ 134746 w 182658"/>
                  <a:gd name="connsiteY43" fmla="*/ 220640 h 358740"/>
                  <a:gd name="connsiteX44" fmla="*/ 119446 w 182658"/>
                  <a:gd name="connsiteY44" fmla="*/ 270566 h 358740"/>
                  <a:gd name="connsiteX45" fmla="*/ 110052 w 182658"/>
                  <a:gd name="connsiteY45" fmla="*/ 307741 h 358740"/>
                  <a:gd name="connsiteX46" fmla="*/ 98375 w 182658"/>
                  <a:gd name="connsiteY46" fmla="*/ 340086 h 358740"/>
                  <a:gd name="connsiteX47" fmla="*/ 77439 w 182658"/>
                  <a:gd name="connsiteY47" fmla="*/ 346796 h 35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2658" h="358740">
                    <a:moveTo>
                      <a:pt x="55294" y="358741"/>
                    </a:moveTo>
                    <a:lnTo>
                      <a:pt x="19863" y="341294"/>
                    </a:lnTo>
                    <a:lnTo>
                      <a:pt x="12616" y="325725"/>
                    </a:lnTo>
                    <a:lnTo>
                      <a:pt x="11005" y="302105"/>
                    </a:lnTo>
                    <a:lnTo>
                      <a:pt x="2282" y="280497"/>
                    </a:lnTo>
                    <a:lnTo>
                      <a:pt x="0" y="261037"/>
                    </a:lnTo>
                    <a:lnTo>
                      <a:pt x="0" y="260768"/>
                    </a:lnTo>
                    <a:lnTo>
                      <a:pt x="4697" y="240637"/>
                    </a:lnTo>
                    <a:lnTo>
                      <a:pt x="15837" y="236208"/>
                    </a:lnTo>
                    <a:lnTo>
                      <a:pt x="15837" y="228155"/>
                    </a:lnTo>
                    <a:lnTo>
                      <a:pt x="27781" y="208158"/>
                    </a:lnTo>
                    <a:lnTo>
                      <a:pt x="29794" y="192590"/>
                    </a:lnTo>
                    <a:lnTo>
                      <a:pt x="24292" y="180645"/>
                    </a:lnTo>
                    <a:lnTo>
                      <a:pt x="19595" y="164003"/>
                    </a:lnTo>
                    <a:lnTo>
                      <a:pt x="17447" y="139309"/>
                    </a:lnTo>
                    <a:lnTo>
                      <a:pt x="26305" y="124680"/>
                    </a:lnTo>
                    <a:lnTo>
                      <a:pt x="29794" y="107233"/>
                    </a:lnTo>
                    <a:lnTo>
                      <a:pt x="43350" y="106294"/>
                    </a:lnTo>
                    <a:lnTo>
                      <a:pt x="56905" y="101059"/>
                    </a:lnTo>
                    <a:lnTo>
                      <a:pt x="66568" y="96362"/>
                    </a:lnTo>
                    <a:lnTo>
                      <a:pt x="76768" y="95959"/>
                    </a:lnTo>
                    <a:lnTo>
                      <a:pt x="90323" y="82002"/>
                    </a:lnTo>
                    <a:lnTo>
                      <a:pt x="110588" y="66299"/>
                    </a:lnTo>
                    <a:lnTo>
                      <a:pt x="117433" y="54623"/>
                    </a:lnTo>
                    <a:lnTo>
                      <a:pt x="113273" y="41202"/>
                    </a:lnTo>
                    <a:lnTo>
                      <a:pt x="125888" y="44960"/>
                    </a:lnTo>
                    <a:lnTo>
                      <a:pt x="138370" y="28855"/>
                    </a:lnTo>
                    <a:lnTo>
                      <a:pt x="138772" y="13824"/>
                    </a:lnTo>
                    <a:lnTo>
                      <a:pt x="148838" y="0"/>
                    </a:lnTo>
                    <a:lnTo>
                      <a:pt x="159172" y="13018"/>
                    </a:lnTo>
                    <a:lnTo>
                      <a:pt x="165748" y="23621"/>
                    </a:lnTo>
                    <a:lnTo>
                      <a:pt x="172056" y="40665"/>
                    </a:lnTo>
                    <a:lnTo>
                      <a:pt x="176082" y="71265"/>
                    </a:lnTo>
                    <a:lnTo>
                      <a:pt x="182659" y="83478"/>
                    </a:lnTo>
                    <a:lnTo>
                      <a:pt x="179840" y="96899"/>
                    </a:lnTo>
                    <a:lnTo>
                      <a:pt x="173801" y="107501"/>
                    </a:lnTo>
                    <a:lnTo>
                      <a:pt x="165346" y="92336"/>
                    </a:lnTo>
                    <a:lnTo>
                      <a:pt x="162796" y="96496"/>
                    </a:lnTo>
                    <a:lnTo>
                      <a:pt x="167359" y="115017"/>
                    </a:lnTo>
                    <a:lnTo>
                      <a:pt x="164943" y="126962"/>
                    </a:lnTo>
                    <a:lnTo>
                      <a:pt x="158233" y="132733"/>
                    </a:lnTo>
                    <a:lnTo>
                      <a:pt x="156756" y="153938"/>
                    </a:lnTo>
                    <a:lnTo>
                      <a:pt x="146959" y="184537"/>
                    </a:lnTo>
                    <a:lnTo>
                      <a:pt x="134746" y="220640"/>
                    </a:lnTo>
                    <a:lnTo>
                      <a:pt x="119446" y="270566"/>
                    </a:lnTo>
                    <a:lnTo>
                      <a:pt x="110052" y="307741"/>
                    </a:lnTo>
                    <a:lnTo>
                      <a:pt x="98375" y="340086"/>
                    </a:lnTo>
                    <a:lnTo>
                      <a:pt x="77439" y="34679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42" name="Forme libre : forme 641">
                <a:extLst>
                  <a:ext uri="{FF2B5EF4-FFF2-40B4-BE49-F238E27FC236}">
                    <a16:creationId xmlns:a16="http://schemas.microsoft.com/office/drawing/2014/main" id="{67F02B79-5AE6-4477-AF8D-0E4E6EBA5A27}"/>
                  </a:ext>
                </a:extLst>
              </p:cNvPr>
              <p:cNvSpPr/>
              <p:nvPr/>
            </p:nvSpPr>
            <p:spPr>
              <a:xfrm>
                <a:off x="7006281" y="5197652"/>
                <a:ext cx="174740" cy="348004"/>
              </a:xfrm>
              <a:custGeom>
                <a:avLst/>
                <a:gdLst>
                  <a:gd name="connsiteX0" fmla="*/ 18924 w 174740"/>
                  <a:gd name="connsiteY0" fmla="*/ 332168 h 348004"/>
                  <a:gd name="connsiteX1" fmla="*/ 51268 w 174740"/>
                  <a:gd name="connsiteY1" fmla="*/ 348004 h 348004"/>
                  <a:gd name="connsiteX2" fmla="*/ 72070 w 174740"/>
                  <a:gd name="connsiteY2" fmla="*/ 336999 h 348004"/>
                  <a:gd name="connsiteX3" fmla="*/ 91530 w 174740"/>
                  <a:gd name="connsiteY3" fmla="*/ 330691 h 348004"/>
                  <a:gd name="connsiteX4" fmla="*/ 102402 w 174740"/>
                  <a:gd name="connsiteY4" fmla="*/ 300226 h 348004"/>
                  <a:gd name="connsiteX5" fmla="*/ 111796 w 174740"/>
                  <a:gd name="connsiteY5" fmla="*/ 263318 h 348004"/>
                  <a:gd name="connsiteX6" fmla="*/ 127230 w 174740"/>
                  <a:gd name="connsiteY6" fmla="*/ 213124 h 348004"/>
                  <a:gd name="connsiteX7" fmla="*/ 139443 w 174740"/>
                  <a:gd name="connsiteY7" fmla="*/ 177022 h 348004"/>
                  <a:gd name="connsiteX8" fmla="*/ 149106 w 174740"/>
                  <a:gd name="connsiteY8" fmla="*/ 146825 h 348004"/>
                  <a:gd name="connsiteX9" fmla="*/ 150717 w 174740"/>
                  <a:gd name="connsiteY9" fmla="*/ 124680 h 348004"/>
                  <a:gd name="connsiteX10" fmla="*/ 157561 w 174740"/>
                  <a:gd name="connsiteY10" fmla="*/ 118641 h 348004"/>
                  <a:gd name="connsiteX11" fmla="*/ 159575 w 174740"/>
                  <a:gd name="connsiteY11" fmla="*/ 108709 h 348004"/>
                  <a:gd name="connsiteX12" fmla="*/ 154743 w 174740"/>
                  <a:gd name="connsiteY12" fmla="*/ 89517 h 348004"/>
                  <a:gd name="connsiteX13" fmla="*/ 161454 w 174740"/>
                  <a:gd name="connsiteY13" fmla="*/ 78378 h 348004"/>
                  <a:gd name="connsiteX14" fmla="*/ 169909 w 174740"/>
                  <a:gd name="connsiteY14" fmla="*/ 93275 h 348004"/>
                  <a:gd name="connsiteX15" fmla="*/ 172459 w 174740"/>
                  <a:gd name="connsiteY15" fmla="*/ 88981 h 348004"/>
                  <a:gd name="connsiteX16" fmla="*/ 174740 w 174740"/>
                  <a:gd name="connsiteY16" fmla="*/ 77707 h 348004"/>
                  <a:gd name="connsiteX17" fmla="*/ 168432 w 174740"/>
                  <a:gd name="connsiteY17" fmla="*/ 65762 h 348004"/>
                  <a:gd name="connsiteX18" fmla="*/ 164406 w 174740"/>
                  <a:gd name="connsiteY18" fmla="*/ 35297 h 348004"/>
                  <a:gd name="connsiteX19" fmla="*/ 158367 w 174740"/>
                  <a:gd name="connsiteY19" fmla="*/ 19058 h 348004"/>
                  <a:gd name="connsiteX20" fmla="*/ 152059 w 174740"/>
                  <a:gd name="connsiteY20" fmla="*/ 8724 h 348004"/>
                  <a:gd name="connsiteX21" fmla="*/ 145080 w 174740"/>
                  <a:gd name="connsiteY21" fmla="*/ 0 h 348004"/>
                  <a:gd name="connsiteX22" fmla="*/ 138772 w 174740"/>
                  <a:gd name="connsiteY22" fmla="*/ 8724 h 348004"/>
                  <a:gd name="connsiteX23" fmla="*/ 138235 w 174740"/>
                  <a:gd name="connsiteY23" fmla="*/ 24023 h 348004"/>
                  <a:gd name="connsiteX24" fmla="*/ 123472 w 174740"/>
                  <a:gd name="connsiteY24" fmla="*/ 43081 h 348004"/>
                  <a:gd name="connsiteX25" fmla="*/ 115151 w 174740"/>
                  <a:gd name="connsiteY25" fmla="*/ 40531 h 348004"/>
                  <a:gd name="connsiteX26" fmla="*/ 117701 w 174740"/>
                  <a:gd name="connsiteY26" fmla="*/ 48852 h 348004"/>
                  <a:gd name="connsiteX27" fmla="*/ 109380 w 174740"/>
                  <a:gd name="connsiteY27" fmla="*/ 62810 h 348004"/>
                  <a:gd name="connsiteX28" fmla="*/ 88981 w 174740"/>
                  <a:gd name="connsiteY28" fmla="*/ 78512 h 348004"/>
                  <a:gd name="connsiteX29" fmla="*/ 74620 w 174740"/>
                  <a:gd name="connsiteY29" fmla="*/ 93410 h 348004"/>
                  <a:gd name="connsiteX30" fmla="*/ 63212 w 174740"/>
                  <a:gd name="connsiteY30" fmla="*/ 93812 h 348004"/>
                  <a:gd name="connsiteX31" fmla="*/ 54623 w 174740"/>
                  <a:gd name="connsiteY31" fmla="*/ 98241 h 348004"/>
                  <a:gd name="connsiteX32" fmla="*/ 39994 w 174740"/>
                  <a:gd name="connsiteY32" fmla="*/ 103744 h 348004"/>
                  <a:gd name="connsiteX33" fmla="*/ 29123 w 174740"/>
                  <a:gd name="connsiteY33" fmla="*/ 104549 h 348004"/>
                  <a:gd name="connsiteX34" fmla="*/ 25902 w 174740"/>
                  <a:gd name="connsiteY34" fmla="*/ 119983 h 348004"/>
                  <a:gd name="connsiteX35" fmla="*/ 17581 w 174740"/>
                  <a:gd name="connsiteY35" fmla="*/ 133941 h 348004"/>
                  <a:gd name="connsiteX36" fmla="*/ 19460 w 174740"/>
                  <a:gd name="connsiteY36" fmla="*/ 157025 h 348004"/>
                  <a:gd name="connsiteX37" fmla="*/ 24023 w 174740"/>
                  <a:gd name="connsiteY37" fmla="*/ 172996 h 348004"/>
                  <a:gd name="connsiteX38" fmla="*/ 29929 w 174740"/>
                  <a:gd name="connsiteY38" fmla="*/ 185611 h 348004"/>
                  <a:gd name="connsiteX39" fmla="*/ 27379 w 174740"/>
                  <a:gd name="connsiteY39" fmla="*/ 203461 h 348004"/>
                  <a:gd name="connsiteX40" fmla="*/ 15837 w 174740"/>
                  <a:gd name="connsiteY40" fmla="*/ 222921 h 348004"/>
                  <a:gd name="connsiteX41" fmla="*/ 15702 w 174740"/>
                  <a:gd name="connsiteY41" fmla="*/ 232450 h 348004"/>
                  <a:gd name="connsiteX42" fmla="*/ 4026 w 174740"/>
                  <a:gd name="connsiteY42" fmla="*/ 237147 h 348004"/>
                  <a:gd name="connsiteX43" fmla="*/ 0 w 174740"/>
                  <a:gd name="connsiteY43" fmla="*/ 254997 h 348004"/>
                  <a:gd name="connsiteX44" fmla="*/ 2147 w 174740"/>
                  <a:gd name="connsiteY44" fmla="*/ 273518 h 348004"/>
                  <a:gd name="connsiteX45" fmla="*/ 10871 w 174740"/>
                  <a:gd name="connsiteY45" fmla="*/ 295260 h 348004"/>
                  <a:gd name="connsiteX46" fmla="*/ 12481 w 174740"/>
                  <a:gd name="connsiteY46" fmla="*/ 318747 h 34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740" h="348004">
                    <a:moveTo>
                      <a:pt x="18924" y="332168"/>
                    </a:moveTo>
                    <a:lnTo>
                      <a:pt x="51268" y="348004"/>
                    </a:lnTo>
                    <a:lnTo>
                      <a:pt x="72070" y="336999"/>
                    </a:lnTo>
                    <a:lnTo>
                      <a:pt x="91530" y="330691"/>
                    </a:lnTo>
                    <a:lnTo>
                      <a:pt x="102402" y="300226"/>
                    </a:lnTo>
                    <a:lnTo>
                      <a:pt x="111796" y="263318"/>
                    </a:lnTo>
                    <a:lnTo>
                      <a:pt x="127230" y="213124"/>
                    </a:lnTo>
                    <a:lnTo>
                      <a:pt x="139443" y="177022"/>
                    </a:lnTo>
                    <a:lnTo>
                      <a:pt x="149106" y="146825"/>
                    </a:lnTo>
                    <a:lnTo>
                      <a:pt x="150717" y="124680"/>
                    </a:lnTo>
                    <a:lnTo>
                      <a:pt x="157561" y="118641"/>
                    </a:lnTo>
                    <a:lnTo>
                      <a:pt x="159575" y="108709"/>
                    </a:lnTo>
                    <a:lnTo>
                      <a:pt x="154743" y="89517"/>
                    </a:lnTo>
                    <a:lnTo>
                      <a:pt x="161454" y="78378"/>
                    </a:lnTo>
                    <a:lnTo>
                      <a:pt x="169909" y="93275"/>
                    </a:lnTo>
                    <a:lnTo>
                      <a:pt x="172459" y="88981"/>
                    </a:lnTo>
                    <a:lnTo>
                      <a:pt x="174740" y="77707"/>
                    </a:lnTo>
                    <a:lnTo>
                      <a:pt x="168432" y="65762"/>
                    </a:lnTo>
                    <a:lnTo>
                      <a:pt x="164406" y="35297"/>
                    </a:lnTo>
                    <a:lnTo>
                      <a:pt x="158367" y="19058"/>
                    </a:lnTo>
                    <a:lnTo>
                      <a:pt x="152059" y="8724"/>
                    </a:lnTo>
                    <a:lnTo>
                      <a:pt x="145080" y="0"/>
                    </a:lnTo>
                    <a:lnTo>
                      <a:pt x="138772" y="8724"/>
                    </a:lnTo>
                    <a:lnTo>
                      <a:pt x="138235" y="24023"/>
                    </a:lnTo>
                    <a:lnTo>
                      <a:pt x="123472" y="43081"/>
                    </a:lnTo>
                    <a:lnTo>
                      <a:pt x="115151" y="40531"/>
                    </a:lnTo>
                    <a:lnTo>
                      <a:pt x="117701" y="48852"/>
                    </a:lnTo>
                    <a:lnTo>
                      <a:pt x="109380" y="62810"/>
                    </a:lnTo>
                    <a:lnTo>
                      <a:pt x="88981" y="78512"/>
                    </a:lnTo>
                    <a:lnTo>
                      <a:pt x="74620" y="93410"/>
                    </a:lnTo>
                    <a:lnTo>
                      <a:pt x="63212" y="93812"/>
                    </a:lnTo>
                    <a:lnTo>
                      <a:pt x="54623" y="98241"/>
                    </a:lnTo>
                    <a:lnTo>
                      <a:pt x="39994" y="103744"/>
                    </a:lnTo>
                    <a:lnTo>
                      <a:pt x="29123" y="104549"/>
                    </a:lnTo>
                    <a:lnTo>
                      <a:pt x="25902" y="119983"/>
                    </a:lnTo>
                    <a:lnTo>
                      <a:pt x="17581" y="133941"/>
                    </a:lnTo>
                    <a:lnTo>
                      <a:pt x="19460" y="157025"/>
                    </a:lnTo>
                    <a:lnTo>
                      <a:pt x="24023" y="172996"/>
                    </a:lnTo>
                    <a:lnTo>
                      <a:pt x="29929" y="185611"/>
                    </a:lnTo>
                    <a:lnTo>
                      <a:pt x="27379" y="203461"/>
                    </a:lnTo>
                    <a:lnTo>
                      <a:pt x="15837" y="222921"/>
                    </a:lnTo>
                    <a:lnTo>
                      <a:pt x="15702" y="232450"/>
                    </a:lnTo>
                    <a:lnTo>
                      <a:pt x="4026" y="237147"/>
                    </a:lnTo>
                    <a:lnTo>
                      <a:pt x="0" y="254997"/>
                    </a:lnTo>
                    <a:lnTo>
                      <a:pt x="2147" y="273518"/>
                    </a:lnTo>
                    <a:lnTo>
                      <a:pt x="10871" y="295260"/>
                    </a:lnTo>
                    <a:lnTo>
                      <a:pt x="12481" y="3187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0" name="Graphique 3">
              <a:extLst>
                <a:ext uri="{FF2B5EF4-FFF2-40B4-BE49-F238E27FC236}">
                  <a16:creationId xmlns:a16="http://schemas.microsoft.com/office/drawing/2014/main" id="{F5B0A39F-715E-4BF2-8675-CA05035433C8}"/>
                </a:ext>
              </a:extLst>
            </p:cNvPr>
            <p:cNvGrpSpPr/>
            <p:nvPr/>
          </p:nvGrpSpPr>
          <p:grpSpPr>
            <a:xfrm>
              <a:off x="6438443" y="3743094"/>
              <a:ext cx="65628" cy="52609"/>
              <a:chOff x="6438443" y="3743094"/>
              <a:chExt cx="65628" cy="52609"/>
            </a:xfrm>
            <a:solidFill>
              <a:srgbClr val="CECECE"/>
            </a:solidFill>
          </p:grpSpPr>
          <p:sp>
            <p:nvSpPr>
              <p:cNvPr id="639" name="Forme libre : forme 638">
                <a:extLst>
                  <a:ext uri="{FF2B5EF4-FFF2-40B4-BE49-F238E27FC236}">
                    <a16:creationId xmlns:a16="http://schemas.microsoft.com/office/drawing/2014/main" id="{3FE9AEA3-F871-43A1-BE6F-AF8B16151623}"/>
                  </a:ext>
                </a:extLst>
              </p:cNvPr>
              <p:cNvSpPr/>
              <p:nvPr/>
            </p:nvSpPr>
            <p:spPr>
              <a:xfrm>
                <a:off x="6438443" y="3743094"/>
                <a:ext cx="65628" cy="52609"/>
              </a:xfrm>
              <a:custGeom>
                <a:avLst/>
                <a:gdLst>
                  <a:gd name="connsiteX0" fmla="*/ 15300 w 65628"/>
                  <a:gd name="connsiteY0" fmla="*/ 52610 h 52609"/>
                  <a:gd name="connsiteX1" fmla="*/ 3758 w 65628"/>
                  <a:gd name="connsiteY1" fmla="*/ 43618 h 52609"/>
                  <a:gd name="connsiteX2" fmla="*/ 0 w 65628"/>
                  <a:gd name="connsiteY2" fmla="*/ 28452 h 52609"/>
                  <a:gd name="connsiteX3" fmla="*/ 3623 w 65628"/>
                  <a:gd name="connsiteY3" fmla="*/ 15300 h 52609"/>
                  <a:gd name="connsiteX4" fmla="*/ 6710 w 65628"/>
                  <a:gd name="connsiteY4" fmla="*/ 15568 h 52609"/>
                  <a:gd name="connsiteX5" fmla="*/ 7650 w 65628"/>
                  <a:gd name="connsiteY5" fmla="*/ 9395 h 52609"/>
                  <a:gd name="connsiteX6" fmla="*/ 23352 w 65628"/>
                  <a:gd name="connsiteY6" fmla="*/ 3758 h 52609"/>
                  <a:gd name="connsiteX7" fmla="*/ 37578 w 65628"/>
                  <a:gd name="connsiteY7" fmla="*/ 537 h 52609"/>
                  <a:gd name="connsiteX8" fmla="*/ 50060 w 65628"/>
                  <a:gd name="connsiteY8" fmla="*/ 0 h 52609"/>
                  <a:gd name="connsiteX9" fmla="*/ 63615 w 65628"/>
                  <a:gd name="connsiteY9" fmla="*/ 11676 h 52609"/>
                  <a:gd name="connsiteX10" fmla="*/ 65628 w 65628"/>
                  <a:gd name="connsiteY10" fmla="*/ 35834 h 52609"/>
                  <a:gd name="connsiteX11" fmla="*/ 59991 w 65628"/>
                  <a:gd name="connsiteY11" fmla="*/ 37176 h 52609"/>
                  <a:gd name="connsiteX12" fmla="*/ 55697 w 65628"/>
                  <a:gd name="connsiteY12" fmla="*/ 43081 h 52609"/>
                  <a:gd name="connsiteX13" fmla="*/ 42007 w 65628"/>
                  <a:gd name="connsiteY13" fmla="*/ 42544 h 52609"/>
                  <a:gd name="connsiteX14" fmla="*/ 32210 w 65628"/>
                  <a:gd name="connsiteY14" fmla="*/ 49523 h 5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628" h="52609">
                    <a:moveTo>
                      <a:pt x="15300" y="52610"/>
                    </a:moveTo>
                    <a:lnTo>
                      <a:pt x="3758" y="43618"/>
                    </a:lnTo>
                    <a:lnTo>
                      <a:pt x="0" y="28452"/>
                    </a:lnTo>
                    <a:lnTo>
                      <a:pt x="3623" y="15300"/>
                    </a:lnTo>
                    <a:lnTo>
                      <a:pt x="6710" y="15568"/>
                    </a:lnTo>
                    <a:lnTo>
                      <a:pt x="7650" y="9395"/>
                    </a:lnTo>
                    <a:lnTo>
                      <a:pt x="23352" y="3758"/>
                    </a:lnTo>
                    <a:lnTo>
                      <a:pt x="37578" y="537"/>
                    </a:lnTo>
                    <a:lnTo>
                      <a:pt x="50060" y="0"/>
                    </a:lnTo>
                    <a:lnTo>
                      <a:pt x="63615" y="11676"/>
                    </a:lnTo>
                    <a:lnTo>
                      <a:pt x="65628" y="35834"/>
                    </a:lnTo>
                    <a:lnTo>
                      <a:pt x="59991" y="37176"/>
                    </a:lnTo>
                    <a:lnTo>
                      <a:pt x="55697" y="43081"/>
                    </a:lnTo>
                    <a:lnTo>
                      <a:pt x="42007" y="42544"/>
                    </a:lnTo>
                    <a:lnTo>
                      <a:pt x="32210" y="495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40" name="Forme libre : forme 639">
                <a:extLst>
                  <a:ext uri="{FF2B5EF4-FFF2-40B4-BE49-F238E27FC236}">
                    <a16:creationId xmlns:a16="http://schemas.microsoft.com/office/drawing/2014/main" id="{2DA67EB9-2EC8-483C-BF7C-6D94BF85B446}"/>
                  </a:ext>
                </a:extLst>
              </p:cNvPr>
              <p:cNvSpPr/>
              <p:nvPr/>
            </p:nvSpPr>
            <p:spPr>
              <a:xfrm>
                <a:off x="6442469" y="3746986"/>
                <a:ext cx="57575" cy="44557"/>
              </a:xfrm>
              <a:custGeom>
                <a:avLst/>
                <a:gdLst>
                  <a:gd name="connsiteX0" fmla="*/ 3221 w 57575"/>
                  <a:gd name="connsiteY0" fmla="*/ 37578 h 44557"/>
                  <a:gd name="connsiteX1" fmla="*/ 12213 w 57575"/>
                  <a:gd name="connsiteY1" fmla="*/ 44557 h 44557"/>
                  <a:gd name="connsiteX2" fmla="*/ 27110 w 57575"/>
                  <a:gd name="connsiteY2" fmla="*/ 42007 h 44557"/>
                  <a:gd name="connsiteX3" fmla="*/ 36773 w 57575"/>
                  <a:gd name="connsiteY3" fmla="*/ 34760 h 44557"/>
                  <a:gd name="connsiteX4" fmla="*/ 49792 w 57575"/>
                  <a:gd name="connsiteY4" fmla="*/ 35297 h 44557"/>
                  <a:gd name="connsiteX5" fmla="*/ 53684 w 57575"/>
                  <a:gd name="connsiteY5" fmla="*/ 29794 h 44557"/>
                  <a:gd name="connsiteX6" fmla="*/ 57576 w 57575"/>
                  <a:gd name="connsiteY6" fmla="*/ 28989 h 44557"/>
                  <a:gd name="connsiteX7" fmla="*/ 55965 w 57575"/>
                  <a:gd name="connsiteY7" fmla="*/ 9663 h 44557"/>
                  <a:gd name="connsiteX8" fmla="*/ 44692 w 57575"/>
                  <a:gd name="connsiteY8" fmla="*/ 0 h 44557"/>
                  <a:gd name="connsiteX9" fmla="*/ 34089 w 57575"/>
                  <a:gd name="connsiteY9" fmla="*/ 403 h 44557"/>
                  <a:gd name="connsiteX10" fmla="*/ 20400 w 57575"/>
                  <a:gd name="connsiteY10" fmla="*/ 3624 h 44557"/>
                  <a:gd name="connsiteX11" fmla="*/ 7113 w 57575"/>
                  <a:gd name="connsiteY11" fmla="*/ 8321 h 44557"/>
                  <a:gd name="connsiteX12" fmla="*/ 5771 w 57575"/>
                  <a:gd name="connsiteY12" fmla="*/ 15837 h 44557"/>
                  <a:gd name="connsiteX13" fmla="*/ 2416 w 57575"/>
                  <a:gd name="connsiteY13" fmla="*/ 15434 h 44557"/>
                  <a:gd name="connsiteX14" fmla="*/ 0 w 57575"/>
                  <a:gd name="connsiteY14" fmla="*/ 24694 h 4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575" h="44557">
                    <a:moveTo>
                      <a:pt x="3221" y="37578"/>
                    </a:moveTo>
                    <a:lnTo>
                      <a:pt x="12213" y="44557"/>
                    </a:lnTo>
                    <a:lnTo>
                      <a:pt x="27110" y="42007"/>
                    </a:lnTo>
                    <a:lnTo>
                      <a:pt x="36773" y="34760"/>
                    </a:lnTo>
                    <a:lnTo>
                      <a:pt x="49792" y="35297"/>
                    </a:lnTo>
                    <a:lnTo>
                      <a:pt x="53684" y="29794"/>
                    </a:lnTo>
                    <a:lnTo>
                      <a:pt x="57576" y="28989"/>
                    </a:lnTo>
                    <a:lnTo>
                      <a:pt x="55965" y="9663"/>
                    </a:lnTo>
                    <a:lnTo>
                      <a:pt x="44692" y="0"/>
                    </a:lnTo>
                    <a:lnTo>
                      <a:pt x="34089" y="403"/>
                    </a:lnTo>
                    <a:lnTo>
                      <a:pt x="20400" y="3624"/>
                    </a:lnTo>
                    <a:lnTo>
                      <a:pt x="7113" y="8321"/>
                    </a:lnTo>
                    <a:lnTo>
                      <a:pt x="5771" y="15837"/>
                    </a:lnTo>
                    <a:lnTo>
                      <a:pt x="2416" y="15434"/>
                    </a:lnTo>
                    <a:lnTo>
                      <a:pt x="0" y="2469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1" name="Graphique 3">
              <a:extLst>
                <a:ext uri="{FF2B5EF4-FFF2-40B4-BE49-F238E27FC236}">
                  <a16:creationId xmlns:a16="http://schemas.microsoft.com/office/drawing/2014/main" id="{00B2F9EF-1AB6-402F-993C-AE1C15F123B6}"/>
                </a:ext>
              </a:extLst>
            </p:cNvPr>
            <p:cNvGrpSpPr/>
            <p:nvPr/>
          </p:nvGrpSpPr>
          <p:grpSpPr>
            <a:xfrm>
              <a:off x="5631041" y="4259933"/>
              <a:ext cx="410679" cy="389743"/>
              <a:chOff x="5631041" y="4259933"/>
              <a:chExt cx="410679" cy="389743"/>
            </a:xfrm>
            <a:solidFill>
              <a:srgbClr val="CECECE"/>
            </a:solidFill>
          </p:grpSpPr>
          <p:sp>
            <p:nvSpPr>
              <p:cNvPr id="637" name="Forme libre : forme 636">
                <a:extLst>
                  <a:ext uri="{FF2B5EF4-FFF2-40B4-BE49-F238E27FC236}">
                    <a16:creationId xmlns:a16="http://schemas.microsoft.com/office/drawing/2014/main" id="{931FF663-21F8-473E-8F51-C2C02FE59C54}"/>
                  </a:ext>
                </a:extLst>
              </p:cNvPr>
              <p:cNvSpPr/>
              <p:nvPr/>
            </p:nvSpPr>
            <p:spPr>
              <a:xfrm>
                <a:off x="5631041" y="4259933"/>
                <a:ext cx="410679" cy="389743"/>
              </a:xfrm>
              <a:custGeom>
                <a:avLst/>
                <a:gdLst>
                  <a:gd name="connsiteX0" fmla="*/ 152327 w 410679"/>
                  <a:gd name="connsiteY0" fmla="*/ 389743 h 389743"/>
                  <a:gd name="connsiteX1" fmla="*/ 148435 w 410679"/>
                  <a:gd name="connsiteY1" fmla="*/ 378872 h 389743"/>
                  <a:gd name="connsiteX2" fmla="*/ 142664 w 410679"/>
                  <a:gd name="connsiteY2" fmla="*/ 381154 h 389743"/>
                  <a:gd name="connsiteX3" fmla="*/ 139040 w 410679"/>
                  <a:gd name="connsiteY3" fmla="*/ 380617 h 389743"/>
                  <a:gd name="connsiteX4" fmla="*/ 134612 w 410679"/>
                  <a:gd name="connsiteY4" fmla="*/ 387864 h 389743"/>
                  <a:gd name="connsiteX5" fmla="*/ 113541 w 410679"/>
                  <a:gd name="connsiteY5" fmla="*/ 387327 h 389743"/>
                  <a:gd name="connsiteX6" fmla="*/ 107770 w 410679"/>
                  <a:gd name="connsiteY6" fmla="*/ 384241 h 389743"/>
                  <a:gd name="connsiteX7" fmla="*/ 104280 w 410679"/>
                  <a:gd name="connsiteY7" fmla="*/ 386791 h 389743"/>
                  <a:gd name="connsiteX8" fmla="*/ 94752 w 410679"/>
                  <a:gd name="connsiteY8" fmla="*/ 377664 h 389743"/>
                  <a:gd name="connsiteX9" fmla="*/ 96094 w 410679"/>
                  <a:gd name="connsiteY9" fmla="*/ 370283 h 389743"/>
                  <a:gd name="connsiteX10" fmla="*/ 94617 w 410679"/>
                  <a:gd name="connsiteY10" fmla="*/ 368941 h 389743"/>
                  <a:gd name="connsiteX11" fmla="*/ 87504 w 410679"/>
                  <a:gd name="connsiteY11" fmla="*/ 372296 h 389743"/>
                  <a:gd name="connsiteX12" fmla="*/ 88846 w 410679"/>
                  <a:gd name="connsiteY12" fmla="*/ 360217 h 389743"/>
                  <a:gd name="connsiteX13" fmla="*/ 93275 w 410679"/>
                  <a:gd name="connsiteY13" fmla="*/ 354580 h 389743"/>
                  <a:gd name="connsiteX14" fmla="*/ 83881 w 410679"/>
                  <a:gd name="connsiteY14" fmla="*/ 344783 h 389743"/>
                  <a:gd name="connsiteX15" fmla="*/ 81062 w 410679"/>
                  <a:gd name="connsiteY15" fmla="*/ 338073 h 389743"/>
                  <a:gd name="connsiteX16" fmla="*/ 76365 w 410679"/>
                  <a:gd name="connsiteY16" fmla="*/ 333375 h 389743"/>
                  <a:gd name="connsiteX17" fmla="*/ 72742 w 410679"/>
                  <a:gd name="connsiteY17" fmla="*/ 332839 h 389743"/>
                  <a:gd name="connsiteX18" fmla="*/ 67373 w 410679"/>
                  <a:gd name="connsiteY18" fmla="*/ 336060 h 389743"/>
                  <a:gd name="connsiteX19" fmla="*/ 59321 w 410679"/>
                  <a:gd name="connsiteY19" fmla="*/ 339415 h 389743"/>
                  <a:gd name="connsiteX20" fmla="*/ 52073 w 410679"/>
                  <a:gd name="connsiteY20" fmla="*/ 345320 h 389743"/>
                  <a:gd name="connsiteX21" fmla="*/ 40128 w 410679"/>
                  <a:gd name="connsiteY21" fmla="*/ 342904 h 389743"/>
                  <a:gd name="connsiteX22" fmla="*/ 33150 w 410679"/>
                  <a:gd name="connsiteY22" fmla="*/ 336596 h 389743"/>
                  <a:gd name="connsiteX23" fmla="*/ 30331 w 410679"/>
                  <a:gd name="connsiteY23" fmla="*/ 335925 h 389743"/>
                  <a:gd name="connsiteX24" fmla="*/ 23621 w 410679"/>
                  <a:gd name="connsiteY24" fmla="*/ 339146 h 389743"/>
                  <a:gd name="connsiteX25" fmla="*/ 17984 w 410679"/>
                  <a:gd name="connsiteY25" fmla="*/ 339281 h 389743"/>
                  <a:gd name="connsiteX26" fmla="*/ 16239 w 410679"/>
                  <a:gd name="connsiteY26" fmla="*/ 328141 h 389743"/>
                  <a:gd name="connsiteX27" fmla="*/ 17447 w 410679"/>
                  <a:gd name="connsiteY27" fmla="*/ 320357 h 389743"/>
                  <a:gd name="connsiteX28" fmla="*/ 15568 w 410679"/>
                  <a:gd name="connsiteY28" fmla="*/ 311634 h 389743"/>
                  <a:gd name="connsiteX29" fmla="*/ 6308 w 410679"/>
                  <a:gd name="connsiteY29" fmla="*/ 304655 h 389743"/>
                  <a:gd name="connsiteX30" fmla="*/ 1208 w 410679"/>
                  <a:gd name="connsiteY30" fmla="*/ 289086 h 389743"/>
                  <a:gd name="connsiteX31" fmla="*/ 0 w 410679"/>
                  <a:gd name="connsiteY31" fmla="*/ 272042 h 389743"/>
                  <a:gd name="connsiteX32" fmla="*/ 8589 w 410679"/>
                  <a:gd name="connsiteY32" fmla="*/ 267210 h 389743"/>
                  <a:gd name="connsiteX33" fmla="*/ 12884 w 410679"/>
                  <a:gd name="connsiteY33" fmla="*/ 251776 h 389743"/>
                  <a:gd name="connsiteX34" fmla="*/ 22547 w 410679"/>
                  <a:gd name="connsiteY34" fmla="*/ 250971 h 389743"/>
                  <a:gd name="connsiteX35" fmla="*/ 22950 w 410679"/>
                  <a:gd name="connsiteY35" fmla="*/ 251105 h 389743"/>
                  <a:gd name="connsiteX36" fmla="*/ 39592 w 410679"/>
                  <a:gd name="connsiteY36" fmla="*/ 257950 h 389743"/>
                  <a:gd name="connsiteX37" fmla="*/ 53281 w 410679"/>
                  <a:gd name="connsiteY37" fmla="*/ 252984 h 389743"/>
                  <a:gd name="connsiteX38" fmla="*/ 62139 w 410679"/>
                  <a:gd name="connsiteY38" fmla="*/ 254595 h 389743"/>
                  <a:gd name="connsiteX39" fmla="*/ 65762 w 410679"/>
                  <a:gd name="connsiteY39" fmla="*/ 249092 h 389743"/>
                  <a:gd name="connsiteX40" fmla="*/ 66836 w 410679"/>
                  <a:gd name="connsiteY40" fmla="*/ 249092 h 389743"/>
                  <a:gd name="connsiteX41" fmla="*/ 164674 w 410679"/>
                  <a:gd name="connsiteY41" fmla="*/ 248689 h 389743"/>
                  <a:gd name="connsiteX42" fmla="*/ 169372 w 410679"/>
                  <a:gd name="connsiteY42" fmla="*/ 233524 h 389743"/>
                  <a:gd name="connsiteX43" fmla="*/ 165480 w 410679"/>
                  <a:gd name="connsiteY43" fmla="*/ 230571 h 389743"/>
                  <a:gd name="connsiteX44" fmla="*/ 153401 w 410679"/>
                  <a:gd name="connsiteY44" fmla="*/ 117836 h 389743"/>
                  <a:gd name="connsiteX45" fmla="*/ 141322 w 410679"/>
                  <a:gd name="connsiteY45" fmla="*/ 537 h 389743"/>
                  <a:gd name="connsiteX46" fmla="*/ 181853 w 410679"/>
                  <a:gd name="connsiteY46" fmla="*/ 0 h 389743"/>
                  <a:gd name="connsiteX47" fmla="*/ 182390 w 410679"/>
                  <a:gd name="connsiteY47" fmla="*/ 403 h 389743"/>
                  <a:gd name="connsiteX48" fmla="*/ 265868 w 410679"/>
                  <a:gd name="connsiteY48" fmla="*/ 59052 h 389743"/>
                  <a:gd name="connsiteX49" fmla="*/ 349749 w 410679"/>
                  <a:gd name="connsiteY49" fmla="*/ 117165 h 389743"/>
                  <a:gd name="connsiteX50" fmla="*/ 355520 w 410679"/>
                  <a:gd name="connsiteY50" fmla="*/ 129243 h 389743"/>
                  <a:gd name="connsiteX51" fmla="*/ 370283 w 410679"/>
                  <a:gd name="connsiteY51" fmla="*/ 136491 h 389743"/>
                  <a:gd name="connsiteX52" fmla="*/ 382899 w 410679"/>
                  <a:gd name="connsiteY52" fmla="*/ 141054 h 389743"/>
                  <a:gd name="connsiteX53" fmla="*/ 383167 w 410679"/>
                  <a:gd name="connsiteY53" fmla="*/ 156890 h 389743"/>
                  <a:gd name="connsiteX54" fmla="*/ 410546 w 410679"/>
                  <a:gd name="connsiteY54" fmla="*/ 154340 h 389743"/>
                  <a:gd name="connsiteX55" fmla="*/ 410680 w 410679"/>
                  <a:gd name="connsiteY55" fmla="*/ 216748 h 389743"/>
                  <a:gd name="connsiteX56" fmla="*/ 396990 w 410679"/>
                  <a:gd name="connsiteY56" fmla="*/ 233926 h 389743"/>
                  <a:gd name="connsiteX57" fmla="*/ 394709 w 410679"/>
                  <a:gd name="connsiteY57" fmla="*/ 250568 h 389743"/>
                  <a:gd name="connsiteX58" fmla="*/ 371491 w 410679"/>
                  <a:gd name="connsiteY58" fmla="*/ 254863 h 389743"/>
                  <a:gd name="connsiteX59" fmla="*/ 338207 w 410679"/>
                  <a:gd name="connsiteY59" fmla="*/ 257010 h 389743"/>
                  <a:gd name="connsiteX60" fmla="*/ 329081 w 410679"/>
                  <a:gd name="connsiteY60" fmla="*/ 266137 h 389743"/>
                  <a:gd name="connsiteX61" fmla="*/ 312439 w 410679"/>
                  <a:gd name="connsiteY61" fmla="*/ 267076 h 389743"/>
                  <a:gd name="connsiteX62" fmla="*/ 295797 w 410679"/>
                  <a:gd name="connsiteY62" fmla="*/ 267210 h 389743"/>
                  <a:gd name="connsiteX63" fmla="*/ 289892 w 410679"/>
                  <a:gd name="connsiteY63" fmla="*/ 262513 h 389743"/>
                  <a:gd name="connsiteX64" fmla="*/ 277142 w 410679"/>
                  <a:gd name="connsiteY64" fmla="*/ 265868 h 389743"/>
                  <a:gd name="connsiteX65" fmla="*/ 254863 w 410679"/>
                  <a:gd name="connsiteY65" fmla="*/ 276202 h 389743"/>
                  <a:gd name="connsiteX66" fmla="*/ 250300 w 410679"/>
                  <a:gd name="connsiteY66" fmla="*/ 283986 h 389743"/>
                  <a:gd name="connsiteX67" fmla="*/ 249897 w 410679"/>
                  <a:gd name="connsiteY67" fmla="*/ 284255 h 389743"/>
                  <a:gd name="connsiteX68" fmla="*/ 231108 w 410679"/>
                  <a:gd name="connsiteY68" fmla="*/ 295260 h 389743"/>
                  <a:gd name="connsiteX69" fmla="*/ 227753 w 410679"/>
                  <a:gd name="connsiteY69" fmla="*/ 301836 h 389743"/>
                  <a:gd name="connsiteX70" fmla="*/ 216211 w 410679"/>
                  <a:gd name="connsiteY70" fmla="*/ 307607 h 389743"/>
                  <a:gd name="connsiteX71" fmla="*/ 204401 w 410679"/>
                  <a:gd name="connsiteY71" fmla="*/ 304252 h 389743"/>
                  <a:gd name="connsiteX72" fmla="*/ 198898 w 410679"/>
                  <a:gd name="connsiteY72" fmla="*/ 309352 h 389743"/>
                  <a:gd name="connsiteX73" fmla="*/ 195274 w 410679"/>
                  <a:gd name="connsiteY73" fmla="*/ 326531 h 389743"/>
                  <a:gd name="connsiteX74" fmla="*/ 194871 w 410679"/>
                  <a:gd name="connsiteY74" fmla="*/ 326933 h 389743"/>
                  <a:gd name="connsiteX75" fmla="*/ 175814 w 410679"/>
                  <a:gd name="connsiteY75" fmla="*/ 347199 h 389743"/>
                  <a:gd name="connsiteX76" fmla="*/ 176485 w 410679"/>
                  <a:gd name="connsiteY76" fmla="*/ 355386 h 389743"/>
                  <a:gd name="connsiteX77" fmla="*/ 169640 w 410679"/>
                  <a:gd name="connsiteY77" fmla="*/ 366122 h 389743"/>
                  <a:gd name="connsiteX78" fmla="*/ 171385 w 410679"/>
                  <a:gd name="connsiteY78" fmla="*/ 381422 h 389743"/>
                  <a:gd name="connsiteX79" fmla="*/ 159843 w 410679"/>
                  <a:gd name="connsiteY79" fmla="*/ 385583 h 38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0679" h="389743">
                    <a:moveTo>
                      <a:pt x="152327" y="389743"/>
                    </a:moveTo>
                    <a:lnTo>
                      <a:pt x="148435" y="378872"/>
                    </a:lnTo>
                    <a:lnTo>
                      <a:pt x="142664" y="381154"/>
                    </a:lnTo>
                    <a:lnTo>
                      <a:pt x="139040" y="380617"/>
                    </a:lnTo>
                    <a:lnTo>
                      <a:pt x="134612" y="387864"/>
                    </a:lnTo>
                    <a:lnTo>
                      <a:pt x="113541" y="387327"/>
                    </a:lnTo>
                    <a:lnTo>
                      <a:pt x="107770" y="384241"/>
                    </a:lnTo>
                    <a:lnTo>
                      <a:pt x="104280" y="386791"/>
                    </a:lnTo>
                    <a:lnTo>
                      <a:pt x="94752" y="377664"/>
                    </a:lnTo>
                    <a:lnTo>
                      <a:pt x="96094" y="370283"/>
                    </a:lnTo>
                    <a:lnTo>
                      <a:pt x="94617" y="368941"/>
                    </a:lnTo>
                    <a:lnTo>
                      <a:pt x="87504" y="372296"/>
                    </a:lnTo>
                    <a:lnTo>
                      <a:pt x="88846" y="360217"/>
                    </a:lnTo>
                    <a:lnTo>
                      <a:pt x="93275" y="354580"/>
                    </a:lnTo>
                    <a:lnTo>
                      <a:pt x="83881" y="344783"/>
                    </a:lnTo>
                    <a:lnTo>
                      <a:pt x="81062" y="338073"/>
                    </a:lnTo>
                    <a:lnTo>
                      <a:pt x="76365" y="333375"/>
                    </a:lnTo>
                    <a:lnTo>
                      <a:pt x="72742" y="332839"/>
                    </a:lnTo>
                    <a:lnTo>
                      <a:pt x="67373" y="336060"/>
                    </a:lnTo>
                    <a:lnTo>
                      <a:pt x="59321" y="339415"/>
                    </a:lnTo>
                    <a:lnTo>
                      <a:pt x="52073" y="345320"/>
                    </a:lnTo>
                    <a:lnTo>
                      <a:pt x="40128" y="342904"/>
                    </a:lnTo>
                    <a:lnTo>
                      <a:pt x="33150" y="336596"/>
                    </a:lnTo>
                    <a:lnTo>
                      <a:pt x="30331" y="335925"/>
                    </a:lnTo>
                    <a:lnTo>
                      <a:pt x="23621" y="339146"/>
                    </a:lnTo>
                    <a:lnTo>
                      <a:pt x="17984" y="339281"/>
                    </a:lnTo>
                    <a:lnTo>
                      <a:pt x="16239" y="328141"/>
                    </a:lnTo>
                    <a:lnTo>
                      <a:pt x="17447" y="320357"/>
                    </a:lnTo>
                    <a:lnTo>
                      <a:pt x="15568" y="311634"/>
                    </a:lnTo>
                    <a:lnTo>
                      <a:pt x="6308" y="304655"/>
                    </a:lnTo>
                    <a:lnTo>
                      <a:pt x="1208" y="289086"/>
                    </a:lnTo>
                    <a:lnTo>
                      <a:pt x="0" y="272042"/>
                    </a:lnTo>
                    <a:lnTo>
                      <a:pt x="8589" y="267210"/>
                    </a:lnTo>
                    <a:lnTo>
                      <a:pt x="12884" y="251776"/>
                    </a:lnTo>
                    <a:lnTo>
                      <a:pt x="22547" y="250971"/>
                    </a:lnTo>
                    <a:lnTo>
                      <a:pt x="22950" y="251105"/>
                    </a:lnTo>
                    <a:lnTo>
                      <a:pt x="39592" y="257950"/>
                    </a:lnTo>
                    <a:lnTo>
                      <a:pt x="53281" y="252984"/>
                    </a:lnTo>
                    <a:lnTo>
                      <a:pt x="62139" y="254595"/>
                    </a:lnTo>
                    <a:lnTo>
                      <a:pt x="65762" y="249092"/>
                    </a:lnTo>
                    <a:lnTo>
                      <a:pt x="66836" y="249092"/>
                    </a:lnTo>
                    <a:lnTo>
                      <a:pt x="164674" y="248689"/>
                    </a:lnTo>
                    <a:lnTo>
                      <a:pt x="169372" y="233524"/>
                    </a:lnTo>
                    <a:lnTo>
                      <a:pt x="165480" y="230571"/>
                    </a:lnTo>
                    <a:lnTo>
                      <a:pt x="153401" y="117836"/>
                    </a:lnTo>
                    <a:lnTo>
                      <a:pt x="141322" y="537"/>
                    </a:lnTo>
                    <a:lnTo>
                      <a:pt x="181853" y="0"/>
                    </a:lnTo>
                    <a:lnTo>
                      <a:pt x="182390" y="403"/>
                    </a:lnTo>
                    <a:lnTo>
                      <a:pt x="265868" y="59052"/>
                    </a:lnTo>
                    <a:lnTo>
                      <a:pt x="349749" y="117165"/>
                    </a:lnTo>
                    <a:lnTo>
                      <a:pt x="355520" y="129243"/>
                    </a:lnTo>
                    <a:lnTo>
                      <a:pt x="370283" y="136491"/>
                    </a:lnTo>
                    <a:lnTo>
                      <a:pt x="382899" y="141054"/>
                    </a:lnTo>
                    <a:lnTo>
                      <a:pt x="383167" y="156890"/>
                    </a:lnTo>
                    <a:lnTo>
                      <a:pt x="410546" y="154340"/>
                    </a:lnTo>
                    <a:lnTo>
                      <a:pt x="410680" y="216748"/>
                    </a:lnTo>
                    <a:lnTo>
                      <a:pt x="396990" y="233926"/>
                    </a:lnTo>
                    <a:lnTo>
                      <a:pt x="394709" y="250568"/>
                    </a:lnTo>
                    <a:lnTo>
                      <a:pt x="371491" y="254863"/>
                    </a:lnTo>
                    <a:lnTo>
                      <a:pt x="338207" y="257010"/>
                    </a:lnTo>
                    <a:lnTo>
                      <a:pt x="329081" y="266137"/>
                    </a:lnTo>
                    <a:lnTo>
                      <a:pt x="312439" y="267076"/>
                    </a:lnTo>
                    <a:lnTo>
                      <a:pt x="295797" y="267210"/>
                    </a:lnTo>
                    <a:lnTo>
                      <a:pt x="289892" y="262513"/>
                    </a:lnTo>
                    <a:lnTo>
                      <a:pt x="277142" y="265868"/>
                    </a:lnTo>
                    <a:lnTo>
                      <a:pt x="254863" y="276202"/>
                    </a:lnTo>
                    <a:lnTo>
                      <a:pt x="250300" y="283986"/>
                    </a:lnTo>
                    <a:lnTo>
                      <a:pt x="249897" y="284255"/>
                    </a:lnTo>
                    <a:lnTo>
                      <a:pt x="231108" y="295260"/>
                    </a:lnTo>
                    <a:lnTo>
                      <a:pt x="227753" y="301836"/>
                    </a:lnTo>
                    <a:lnTo>
                      <a:pt x="216211" y="307607"/>
                    </a:lnTo>
                    <a:lnTo>
                      <a:pt x="204401" y="304252"/>
                    </a:lnTo>
                    <a:lnTo>
                      <a:pt x="198898" y="309352"/>
                    </a:lnTo>
                    <a:lnTo>
                      <a:pt x="195274" y="326531"/>
                    </a:lnTo>
                    <a:lnTo>
                      <a:pt x="194871" y="326933"/>
                    </a:lnTo>
                    <a:lnTo>
                      <a:pt x="175814" y="347199"/>
                    </a:lnTo>
                    <a:lnTo>
                      <a:pt x="176485" y="355386"/>
                    </a:lnTo>
                    <a:lnTo>
                      <a:pt x="169640" y="366122"/>
                    </a:lnTo>
                    <a:lnTo>
                      <a:pt x="171385" y="381422"/>
                    </a:lnTo>
                    <a:lnTo>
                      <a:pt x="159843" y="38558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38" name="Forme libre : forme 637">
                <a:extLst>
                  <a:ext uri="{FF2B5EF4-FFF2-40B4-BE49-F238E27FC236}">
                    <a16:creationId xmlns:a16="http://schemas.microsoft.com/office/drawing/2014/main" id="{A772B6C3-F2F4-436A-805C-D809AEA28742}"/>
                  </a:ext>
                </a:extLst>
              </p:cNvPr>
              <p:cNvSpPr/>
              <p:nvPr/>
            </p:nvSpPr>
            <p:spPr>
              <a:xfrm>
                <a:off x="5635067" y="4263825"/>
                <a:ext cx="402761" cy="380348"/>
              </a:xfrm>
              <a:custGeom>
                <a:avLst/>
                <a:gdLst>
                  <a:gd name="connsiteX0" fmla="*/ 146557 w 402761"/>
                  <a:gd name="connsiteY0" fmla="*/ 369880 h 380348"/>
                  <a:gd name="connsiteX1" fmla="*/ 150449 w 402761"/>
                  <a:gd name="connsiteY1" fmla="*/ 380349 h 380348"/>
                  <a:gd name="connsiteX2" fmla="*/ 154207 w 402761"/>
                  <a:gd name="connsiteY2" fmla="*/ 378201 h 380348"/>
                  <a:gd name="connsiteX3" fmla="*/ 163198 w 402761"/>
                  <a:gd name="connsiteY3" fmla="*/ 374846 h 380348"/>
                  <a:gd name="connsiteX4" fmla="*/ 161722 w 402761"/>
                  <a:gd name="connsiteY4" fmla="*/ 361291 h 380348"/>
                  <a:gd name="connsiteX5" fmla="*/ 168433 w 402761"/>
                  <a:gd name="connsiteY5" fmla="*/ 350554 h 380348"/>
                  <a:gd name="connsiteX6" fmla="*/ 167896 w 402761"/>
                  <a:gd name="connsiteY6" fmla="*/ 341831 h 380348"/>
                  <a:gd name="connsiteX7" fmla="*/ 187759 w 402761"/>
                  <a:gd name="connsiteY7" fmla="*/ 320894 h 380348"/>
                  <a:gd name="connsiteX8" fmla="*/ 191382 w 402761"/>
                  <a:gd name="connsiteY8" fmla="*/ 303447 h 380348"/>
                  <a:gd name="connsiteX9" fmla="*/ 199435 w 402761"/>
                  <a:gd name="connsiteY9" fmla="*/ 296199 h 380348"/>
                  <a:gd name="connsiteX10" fmla="*/ 211782 w 402761"/>
                  <a:gd name="connsiteY10" fmla="*/ 299555 h 380348"/>
                  <a:gd name="connsiteX11" fmla="*/ 220774 w 402761"/>
                  <a:gd name="connsiteY11" fmla="*/ 295126 h 380348"/>
                  <a:gd name="connsiteX12" fmla="*/ 224129 w 402761"/>
                  <a:gd name="connsiteY12" fmla="*/ 288550 h 380348"/>
                  <a:gd name="connsiteX13" fmla="*/ 224666 w 402761"/>
                  <a:gd name="connsiteY13" fmla="*/ 288281 h 380348"/>
                  <a:gd name="connsiteX14" fmla="*/ 243455 w 402761"/>
                  <a:gd name="connsiteY14" fmla="*/ 277276 h 380348"/>
                  <a:gd name="connsiteX15" fmla="*/ 248153 w 402761"/>
                  <a:gd name="connsiteY15" fmla="*/ 269223 h 380348"/>
                  <a:gd name="connsiteX16" fmla="*/ 248689 w 402761"/>
                  <a:gd name="connsiteY16" fmla="*/ 268955 h 380348"/>
                  <a:gd name="connsiteX17" fmla="*/ 271773 w 402761"/>
                  <a:gd name="connsiteY17" fmla="*/ 258487 h 380348"/>
                  <a:gd name="connsiteX18" fmla="*/ 286805 w 402761"/>
                  <a:gd name="connsiteY18" fmla="*/ 254460 h 380348"/>
                  <a:gd name="connsiteX19" fmla="*/ 293113 w 402761"/>
                  <a:gd name="connsiteY19" fmla="*/ 259426 h 380348"/>
                  <a:gd name="connsiteX20" fmla="*/ 308278 w 402761"/>
                  <a:gd name="connsiteY20" fmla="*/ 259426 h 380348"/>
                  <a:gd name="connsiteX21" fmla="*/ 323310 w 402761"/>
                  <a:gd name="connsiteY21" fmla="*/ 258487 h 380348"/>
                  <a:gd name="connsiteX22" fmla="*/ 332570 w 402761"/>
                  <a:gd name="connsiteY22" fmla="*/ 249361 h 380348"/>
                  <a:gd name="connsiteX23" fmla="*/ 366928 w 402761"/>
                  <a:gd name="connsiteY23" fmla="*/ 247079 h 380348"/>
                  <a:gd name="connsiteX24" fmla="*/ 387328 w 402761"/>
                  <a:gd name="connsiteY24" fmla="*/ 243455 h 380348"/>
                  <a:gd name="connsiteX25" fmla="*/ 389341 w 402761"/>
                  <a:gd name="connsiteY25" fmla="*/ 228558 h 380348"/>
                  <a:gd name="connsiteX26" fmla="*/ 389609 w 402761"/>
                  <a:gd name="connsiteY26" fmla="*/ 228021 h 380348"/>
                  <a:gd name="connsiteX27" fmla="*/ 402762 w 402761"/>
                  <a:gd name="connsiteY27" fmla="*/ 211513 h 380348"/>
                  <a:gd name="connsiteX28" fmla="*/ 402762 w 402761"/>
                  <a:gd name="connsiteY28" fmla="*/ 154743 h 380348"/>
                  <a:gd name="connsiteX29" fmla="*/ 375383 w 402761"/>
                  <a:gd name="connsiteY29" fmla="*/ 157293 h 380348"/>
                  <a:gd name="connsiteX30" fmla="*/ 374980 w 402761"/>
                  <a:gd name="connsiteY30" fmla="*/ 139846 h 380348"/>
                  <a:gd name="connsiteX31" fmla="*/ 364781 w 402761"/>
                  <a:gd name="connsiteY31" fmla="*/ 136088 h 380348"/>
                  <a:gd name="connsiteX32" fmla="*/ 348541 w 402761"/>
                  <a:gd name="connsiteY32" fmla="*/ 128304 h 380348"/>
                  <a:gd name="connsiteX33" fmla="*/ 342636 w 402761"/>
                  <a:gd name="connsiteY33" fmla="*/ 115822 h 380348"/>
                  <a:gd name="connsiteX34" fmla="*/ 259695 w 402761"/>
                  <a:gd name="connsiteY34" fmla="*/ 58381 h 380348"/>
                  <a:gd name="connsiteX35" fmla="*/ 176619 w 402761"/>
                  <a:gd name="connsiteY35" fmla="*/ 0 h 380348"/>
                  <a:gd name="connsiteX36" fmla="*/ 141457 w 402761"/>
                  <a:gd name="connsiteY36" fmla="*/ 403 h 380348"/>
                  <a:gd name="connsiteX37" fmla="*/ 153267 w 402761"/>
                  <a:gd name="connsiteY37" fmla="*/ 113541 h 380348"/>
                  <a:gd name="connsiteX38" fmla="*/ 165077 w 402761"/>
                  <a:gd name="connsiteY38" fmla="*/ 224666 h 380348"/>
                  <a:gd name="connsiteX39" fmla="*/ 169775 w 402761"/>
                  <a:gd name="connsiteY39" fmla="*/ 228155 h 380348"/>
                  <a:gd name="connsiteX40" fmla="*/ 163467 w 402761"/>
                  <a:gd name="connsiteY40" fmla="*/ 248689 h 380348"/>
                  <a:gd name="connsiteX41" fmla="*/ 162125 w 402761"/>
                  <a:gd name="connsiteY41" fmla="*/ 248689 h 380348"/>
                  <a:gd name="connsiteX42" fmla="*/ 63884 w 402761"/>
                  <a:gd name="connsiteY42" fmla="*/ 249092 h 380348"/>
                  <a:gd name="connsiteX43" fmla="*/ 59858 w 402761"/>
                  <a:gd name="connsiteY43" fmla="*/ 254863 h 380348"/>
                  <a:gd name="connsiteX44" fmla="*/ 49658 w 402761"/>
                  <a:gd name="connsiteY44" fmla="*/ 253118 h 380348"/>
                  <a:gd name="connsiteX45" fmla="*/ 35431 w 402761"/>
                  <a:gd name="connsiteY45" fmla="*/ 258218 h 380348"/>
                  <a:gd name="connsiteX46" fmla="*/ 17984 w 402761"/>
                  <a:gd name="connsiteY46" fmla="*/ 250971 h 380348"/>
                  <a:gd name="connsiteX47" fmla="*/ 11810 w 402761"/>
                  <a:gd name="connsiteY47" fmla="*/ 251508 h 380348"/>
                  <a:gd name="connsiteX48" fmla="*/ 7918 w 402761"/>
                  <a:gd name="connsiteY48" fmla="*/ 266002 h 380348"/>
                  <a:gd name="connsiteX49" fmla="*/ 0 w 402761"/>
                  <a:gd name="connsiteY49" fmla="*/ 270297 h 380348"/>
                  <a:gd name="connsiteX50" fmla="*/ 940 w 402761"/>
                  <a:gd name="connsiteY50" fmla="*/ 284657 h 380348"/>
                  <a:gd name="connsiteX51" fmla="*/ 5637 w 402761"/>
                  <a:gd name="connsiteY51" fmla="*/ 298347 h 380348"/>
                  <a:gd name="connsiteX52" fmla="*/ 14897 w 402761"/>
                  <a:gd name="connsiteY52" fmla="*/ 305594 h 380348"/>
                  <a:gd name="connsiteX53" fmla="*/ 17313 w 402761"/>
                  <a:gd name="connsiteY53" fmla="*/ 316331 h 380348"/>
                  <a:gd name="connsiteX54" fmla="*/ 16105 w 402761"/>
                  <a:gd name="connsiteY54" fmla="*/ 324249 h 380348"/>
                  <a:gd name="connsiteX55" fmla="*/ 17179 w 402761"/>
                  <a:gd name="connsiteY55" fmla="*/ 331496 h 380348"/>
                  <a:gd name="connsiteX56" fmla="*/ 19058 w 402761"/>
                  <a:gd name="connsiteY56" fmla="*/ 331496 h 380348"/>
                  <a:gd name="connsiteX57" fmla="*/ 25768 w 402761"/>
                  <a:gd name="connsiteY57" fmla="*/ 328007 h 380348"/>
                  <a:gd name="connsiteX58" fmla="*/ 31002 w 402761"/>
                  <a:gd name="connsiteY58" fmla="*/ 329215 h 380348"/>
                  <a:gd name="connsiteX59" fmla="*/ 37847 w 402761"/>
                  <a:gd name="connsiteY59" fmla="*/ 335523 h 380348"/>
                  <a:gd name="connsiteX60" fmla="*/ 46973 w 402761"/>
                  <a:gd name="connsiteY60" fmla="*/ 337267 h 380348"/>
                  <a:gd name="connsiteX61" fmla="*/ 53550 w 402761"/>
                  <a:gd name="connsiteY61" fmla="*/ 332033 h 380348"/>
                  <a:gd name="connsiteX62" fmla="*/ 61602 w 402761"/>
                  <a:gd name="connsiteY62" fmla="*/ 328678 h 380348"/>
                  <a:gd name="connsiteX63" fmla="*/ 67910 w 402761"/>
                  <a:gd name="connsiteY63" fmla="*/ 324920 h 380348"/>
                  <a:gd name="connsiteX64" fmla="*/ 74084 w 402761"/>
                  <a:gd name="connsiteY64" fmla="*/ 325860 h 380348"/>
                  <a:gd name="connsiteX65" fmla="*/ 80392 w 402761"/>
                  <a:gd name="connsiteY65" fmla="*/ 332436 h 380348"/>
                  <a:gd name="connsiteX66" fmla="*/ 83344 w 402761"/>
                  <a:gd name="connsiteY66" fmla="*/ 339012 h 380348"/>
                  <a:gd name="connsiteX67" fmla="*/ 94349 w 402761"/>
                  <a:gd name="connsiteY67" fmla="*/ 350554 h 380348"/>
                  <a:gd name="connsiteX68" fmla="*/ 88578 w 402761"/>
                  <a:gd name="connsiteY68" fmla="*/ 357801 h 380348"/>
                  <a:gd name="connsiteX69" fmla="*/ 88041 w 402761"/>
                  <a:gd name="connsiteY69" fmla="*/ 361962 h 380348"/>
                  <a:gd name="connsiteX70" fmla="*/ 91396 w 402761"/>
                  <a:gd name="connsiteY70" fmla="*/ 360351 h 380348"/>
                  <a:gd name="connsiteX71" fmla="*/ 96228 w 402761"/>
                  <a:gd name="connsiteY71" fmla="*/ 365049 h 380348"/>
                  <a:gd name="connsiteX72" fmla="*/ 94886 w 402761"/>
                  <a:gd name="connsiteY72" fmla="*/ 372430 h 380348"/>
                  <a:gd name="connsiteX73" fmla="*/ 100523 w 402761"/>
                  <a:gd name="connsiteY73" fmla="*/ 377799 h 380348"/>
                  <a:gd name="connsiteX74" fmla="*/ 103476 w 402761"/>
                  <a:gd name="connsiteY74" fmla="*/ 375785 h 380348"/>
                  <a:gd name="connsiteX75" fmla="*/ 110991 w 402761"/>
                  <a:gd name="connsiteY75" fmla="*/ 379812 h 380348"/>
                  <a:gd name="connsiteX76" fmla="*/ 128438 w 402761"/>
                  <a:gd name="connsiteY76" fmla="*/ 380080 h 380348"/>
                  <a:gd name="connsiteX77" fmla="*/ 133136 w 402761"/>
                  <a:gd name="connsiteY77" fmla="*/ 372699 h 380348"/>
                  <a:gd name="connsiteX78" fmla="*/ 138101 w 402761"/>
                  <a:gd name="connsiteY78" fmla="*/ 373235 h 38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2761" h="380348">
                    <a:moveTo>
                      <a:pt x="146557" y="369880"/>
                    </a:moveTo>
                    <a:lnTo>
                      <a:pt x="150449" y="380349"/>
                    </a:lnTo>
                    <a:lnTo>
                      <a:pt x="154207" y="378201"/>
                    </a:lnTo>
                    <a:lnTo>
                      <a:pt x="163198" y="374846"/>
                    </a:lnTo>
                    <a:lnTo>
                      <a:pt x="161722" y="361291"/>
                    </a:lnTo>
                    <a:lnTo>
                      <a:pt x="168433" y="350554"/>
                    </a:lnTo>
                    <a:lnTo>
                      <a:pt x="167896" y="341831"/>
                    </a:lnTo>
                    <a:lnTo>
                      <a:pt x="187759" y="320894"/>
                    </a:lnTo>
                    <a:lnTo>
                      <a:pt x="191382" y="303447"/>
                    </a:lnTo>
                    <a:lnTo>
                      <a:pt x="199435" y="296199"/>
                    </a:lnTo>
                    <a:lnTo>
                      <a:pt x="211782" y="299555"/>
                    </a:lnTo>
                    <a:lnTo>
                      <a:pt x="220774" y="295126"/>
                    </a:lnTo>
                    <a:lnTo>
                      <a:pt x="224129" y="288550"/>
                    </a:lnTo>
                    <a:lnTo>
                      <a:pt x="224666" y="288281"/>
                    </a:lnTo>
                    <a:lnTo>
                      <a:pt x="243455" y="277276"/>
                    </a:lnTo>
                    <a:lnTo>
                      <a:pt x="248153" y="269223"/>
                    </a:lnTo>
                    <a:lnTo>
                      <a:pt x="248689" y="268955"/>
                    </a:lnTo>
                    <a:lnTo>
                      <a:pt x="271773" y="258487"/>
                    </a:lnTo>
                    <a:lnTo>
                      <a:pt x="286805" y="254460"/>
                    </a:lnTo>
                    <a:lnTo>
                      <a:pt x="293113" y="259426"/>
                    </a:lnTo>
                    <a:lnTo>
                      <a:pt x="308278" y="259426"/>
                    </a:lnTo>
                    <a:lnTo>
                      <a:pt x="323310" y="258487"/>
                    </a:lnTo>
                    <a:lnTo>
                      <a:pt x="332570" y="249361"/>
                    </a:lnTo>
                    <a:lnTo>
                      <a:pt x="366928" y="247079"/>
                    </a:lnTo>
                    <a:lnTo>
                      <a:pt x="387328" y="243455"/>
                    </a:lnTo>
                    <a:lnTo>
                      <a:pt x="389341" y="228558"/>
                    </a:lnTo>
                    <a:lnTo>
                      <a:pt x="389609" y="228021"/>
                    </a:lnTo>
                    <a:lnTo>
                      <a:pt x="402762" y="211513"/>
                    </a:lnTo>
                    <a:lnTo>
                      <a:pt x="402762" y="154743"/>
                    </a:lnTo>
                    <a:lnTo>
                      <a:pt x="375383" y="157293"/>
                    </a:lnTo>
                    <a:lnTo>
                      <a:pt x="374980" y="139846"/>
                    </a:lnTo>
                    <a:lnTo>
                      <a:pt x="364781" y="136088"/>
                    </a:lnTo>
                    <a:lnTo>
                      <a:pt x="348541" y="128304"/>
                    </a:lnTo>
                    <a:lnTo>
                      <a:pt x="342636" y="115822"/>
                    </a:lnTo>
                    <a:lnTo>
                      <a:pt x="259695" y="58381"/>
                    </a:lnTo>
                    <a:lnTo>
                      <a:pt x="176619" y="0"/>
                    </a:lnTo>
                    <a:lnTo>
                      <a:pt x="141457" y="403"/>
                    </a:lnTo>
                    <a:lnTo>
                      <a:pt x="153267" y="113541"/>
                    </a:lnTo>
                    <a:lnTo>
                      <a:pt x="165077" y="224666"/>
                    </a:lnTo>
                    <a:lnTo>
                      <a:pt x="169775" y="228155"/>
                    </a:lnTo>
                    <a:lnTo>
                      <a:pt x="163467" y="248689"/>
                    </a:lnTo>
                    <a:lnTo>
                      <a:pt x="162125" y="248689"/>
                    </a:lnTo>
                    <a:lnTo>
                      <a:pt x="63884" y="249092"/>
                    </a:lnTo>
                    <a:lnTo>
                      <a:pt x="59858" y="254863"/>
                    </a:lnTo>
                    <a:lnTo>
                      <a:pt x="49658" y="253118"/>
                    </a:lnTo>
                    <a:lnTo>
                      <a:pt x="35431" y="258218"/>
                    </a:lnTo>
                    <a:lnTo>
                      <a:pt x="17984" y="250971"/>
                    </a:lnTo>
                    <a:lnTo>
                      <a:pt x="11810" y="251508"/>
                    </a:lnTo>
                    <a:lnTo>
                      <a:pt x="7918" y="266002"/>
                    </a:lnTo>
                    <a:lnTo>
                      <a:pt x="0" y="270297"/>
                    </a:lnTo>
                    <a:lnTo>
                      <a:pt x="940" y="284657"/>
                    </a:lnTo>
                    <a:lnTo>
                      <a:pt x="5637" y="298347"/>
                    </a:lnTo>
                    <a:lnTo>
                      <a:pt x="14897" y="305594"/>
                    </a:lnTo>
                    <a:lnTo>
                      <a:pt x="17313" y="316331"/>
                    </a:lnTo>
                    <a:lnTo>
                      <a:pt x="16105" y="324249"/>
                    </a:lnTo>
                    <a:lnTo>
                      <a:pt x="17179" y="331496"/>
                    </a:lnTo>
                    <a:lnTo>
                      <a:pt x="19058" y="331496"/>
                    </a:lnTo>
                    <a:lnTo>
                      <a:pt x="25768" y="328007"/>
                    </a:lnTo>
                    <a:lnTo>
                      <a:pt x="31002" y="329215"/>
                    </a:lnTo>
                    <a:lnTo>
                      <a:pt x="37847" y="335523"/>
                    </a:lnTo>
                    <a:lnTo>
                      <a:pt x="46973" y="337267"/>
                    </a:lnTo>
                    <a:lnTo>
                      <a:pt x="53550" y="332033"/>
                    </a:lnTo>
                    <a:lnTo>
                      <a:pt x="61602" y="328678"/>
                    </a:lnTo>
                    <a:lnTo>
                      <a:pt x="67910" y="324920"/>
                    </a:lnTo>
                    <a:lnTo>
                      <a:pt x="74084" y="325860"/>
                    </a:lnTo>
                    <a:lnTo>
                      <a:pt x="80392" y="332436"/>
                    </a:lnTo>
                    <a:lnTo>
                      <a:pt x="83344" y="339012"/>
                    </a:lnTo>
                    <a:lnTo>
                      <a:pt x="94349" y="350554"/>
                    </a:lnTo>
                    <a:lnTo>
                      <a:pt x="88578" y="357801"/>
                    </a:lnTo>
                    <a:lnTo>
                      <a:pt x="88041" y="361962"/>
                    </a:lnTo>
                    <a:lnTo>
                      <a:pt x="91396" y="360351"/>
                    </a:lnTo>
                    <a:lnTo>
                      <a:pt x="96228" y="365049"/>
                    </a:lnTo>
                    <a:lnTo>
                      <a:pt x="94886" y="372430"/>
                    </a:lnTo>
                    <a:lnTo>
                      <a:pt x="100523" y="377799"/>
                    </a:lnTo>
                    <a:lnTo>
                      <a:pt x="103476" y="375785"/>
                    </a:lnTo>
                    <a:lnTo>
                      <a:pt x="110991" y="379812"/>
                    </a:lnTo>
                    <a:lnTo>
                      <a:pt x="128438" y="380080"/>
                    </a:lnTo>
                    <a:lnTo>
                      <a:pt x="133136" y="372699"/>
                    </a:lnTo>
                    <a:lnTo>
                      <a:pt x="138101" y="37323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2" name="Graphique 3">
              <a:extLst>
                <a:ext uri="{FF2B5EF4-FFF2-40B4-BE49-F238E27FC236}">
                  <a16:creationId xmlns:a16="http://schemas.microsoft.com/office/drawing/2014/main" id="{3E914BFC-2080-40DE-95F1-53698F71CF3A}"/>
                </a:ext>
              </a:extLst>
            </p:cNvPr>
            <p:cNvGrpSpPr/>
            <p:nvPr/>
          </p:nvGrpSpPr>
          <p:grpSpPr>
            <a:xfrm>
              <a:off x="8215774" y="4167195"/>
              <a:ext cx="223726" cy="490534"/>
              <a:chOff x="8215774" y="4167195"/>
              <a:chExt cx="223726" cy="490534"/>
            </a:xfrm>
            <a:solidFill>
              <a:srgbClr val="CECECE"/>
            </a:solidFill>
          </p:grpSpPr>
          <p:sp>
            <p:nvSpPr>
              <p:cNvPr id="635" name="Forme libre : forme 634">
                <a:extLst>
                  <a:ext uri="{FF2B5EF4-FFF2-40B4-BE49-F238E27FC236}">
                    <a16:creationId xmlns:a16="http://schemas.microsoft.com/office/drawing/2014/main" id="{15B60599-F12E-4524-9269-D2E70B685177}"/>
                  </a:ext>
                </a:extLst>
              </p:cNvPr>
              <p:cNvSpPr/>
              <p:nvPr/>
            </p:nvSpPr>
            <p:spPr>
              <a:xfrm>
                <a:off x="8215774" y="4167195"/>
                <a:ext cx="223726" cy="490534"/>
              </a:xfrm>
              <a:custGeom>
                <a:avLst/>
                <a:gdLst>
                  <a:gd name="connsiteX0" fmla="*/ 155683 w 223726"/>
                  <a:gd name="connsiteY0" fmla="*/ 490534 h 490534"/>
                  <a:gd name="connsiteX1" fmla="*/ 152327 w 223726"/>
                  <a:gd name="connsiteY1" fmla="*/ 465035 h 490534"/>
                  <a:gd name="connsiteX2" fmla="*/ 159843 w 223726"/>
                  <a:gd name="connsiteY2" fmla="*/ 446111 h 490534"/>
                  <a:gd name="connsiteX3" fmla="*/ 151656 w 223726"/>
                  <a:gd name="connsiteY3" fmla="*/ 431616 h 490534"/>
                  <a:gd name="connsiteX4" fmla="*/ 153669 w 223726"/>
                  <a:gd name="connsiteY4" fmla="*/ 404372 h 490534"/>
                  <a:gd name="connsiteX5" fmla="*/ 143738 w 223726"/>
                  <a:gd name="connsiteY5" fmla="*/ 391220 h 490534"/>
                  <a:gd name="connsiteX6" fmla="*/ 135685 w 223726"/>
                  <a:gd name="connsiteY6" fmla="*/ 360754 h 490534"/>
                  <a:gd name="connsiteX7" fmla="*/ 131256 w 223726"/>
                  <a:gd name="connsiteY7" fmla="*/ 328678 h 490534"/>
                  <a:gd name="connsiteX8" fmla="*/ 121728 w 223726"/>
                  <a:gd name="connsiteY8" fmla="*/ 309755 h 490534"/>
                  <a:gd name="connsiteX9" fmla="*/ 107233 w 223726"/>
                  <a:gd name="connsiteY9" fmla="*/ 321162 h 490534"/>
                  <a:gd name="connsiteX10" fmla="*/ 78378 w 223726"/>
                  <a:gd name="connsiteY10" fmla="*/ 339952 h 490534"/>
                  <a:gd name="connsiteX11" fmla="*/ 63749 w 223726"/>
                  <a:gd name="connsiteY11" fmla="*/ 337536 h 490534"/>
                  <a:gd name="connsiteX12" fmla="*/ 46436 w 223726"/>
                  <a:gd name="connsiteY12" fmla="*/ 330825 h 490534"/>
                  <a:gd name="connsiteX13" fmla="*/ 55294 w 223726"/>
                  <a:gd name="connsiteY13" fmla="*/ 297810 h 490534"/>
                  <a:gd name="connsiteX14" fmla="*/ 50328 w 223726"/>
                  <a:gd name="connsiteY14" fmla="*/ 274458 h 490534"/>
                  <a:gd name="connsiteX15" fmla="*/ 30600 w 223726"/>
                  <a:gd name="connsiteY15" fmla="*/ 243992 h 490534"/>
                  <a:gd name="connsiteX16" fmla="*/ 33284 w 223726"/>
                  <a:gd name="connsiteY16" fmla="*/ 235671 h 490534"/>
                  <a:gd name="connsiteX17" fmla="*/ 20266 w 223726"/>
                  <a:gd name="connsiteY17" fmla="*/ 232719 h 490534"/>
                  <a:gd name="connsiteX18" fmla="*/ 1879 w 223726"/>
                  <a:gd name="connsiteY18" fmla="*/ 210306 h 490534"/>
                  <a:gd name="connsiteX19" fmla="*/ 0 w 223726"/>
                  <a:gd name="connsiteY19" fmla="*/ 185209 h 490534"/>
                  <a:gd name="connsiteX20" fmla="*/ 8992 w 223726"/>
                  <a:gd name="connsiteY20" fmla="*/ 189369 h 490534"/>
                  <a:gd name="connsiteX21" fmla="*/ 9395 w 223726"/>
                  <a:gd name="connsiteY21" fmla="*/ 172190 h 490534"/>
                  <a:gd name="connsiteX22" fmla="*/ 21339 w 223726"/>
                  <a:gd name="connsiteY22" fmla="*/ 166017 h 490534"/>
                  <a:gd name="connsiteX23" fmla="*/ 18789 w 223726"/>
                  <a:gd name="connsiteY23" fmla="*/ 155414 h 490534"/>
                  <a:gd name="connsiteX24" fmla="*/ 24560 w 223726"/>
                  <a:gd name="connsiteY24" fmla="*/ 146154 h 490534"/>
                  <a:gd name="connsiteX25" fmla="*/ 25500 w 223726"/>
                  <a:gd name="connsiteY25" fmla="*/ 116359 h 490534"/>
                  <a:gd name="connsiteX26" fmla="*/ 45765 w 223726"/>
                  <a:gd name="connsiteY26" fmla="*/ 122801 h 490534"/>
                  <a:gd name="connsiteX27" fmla="*/ 55831 w 223726"/>
                  <a:gd name="connsiteY27" fmla="*/ 102267 h 490534"/>
                  <a:gd name="connsiteX28" fmla="*/ 57441 w 223726"/>
                  <a:gd name="connsiteY28" fmla="*/ 88578 h 490534"/>
                  <a:gd name="connsiteX29" fmla="*/ 70728 w 223726"/>
                  <a:gd name="connsiteY29" fmla="*/ 66165 h 490534"/>
                  <a:gd name="connsiteX30" fmla="*/ 69923 w 223726"/>
                  <a:gd name="connsiteY30" fmla="*/ 49926 h 490534"/>
                  <a:gd name="connsiteX31" fmla="*/ 103744 w 223726"/>
                  <a:gd name="connsiteY31" fmla="*/ 29794 h 490534"/>
                  <a:gd name="connsiteX32" fmla="*/ 119312 w 223726"/>
                  <a:gd name="connsiteY32" fmla="*/ 34223 h 490534"/>
                  <a:gd name="connsiteX33" fmla="*/ 117567 w 223726"/>
                  <a:gd name="connsiteY33" fmla="*/ 18924 h 490534"/>
                  <a:gd name="connsiteX34" fmla="*/ 126157 w 223726"/>
                  <a:gd name="connsiteY34" fmla="*/ 13824 h 490534"/>
                  <a:gd name="connsiteX35" fmla="*/ 124143 w 223726"/>
                  <a:gd name="connsiteY35" fmla="*/ 2550 h 490534"/>
                  <a:gd name="connsiteX36" fmla="*/ 141993 w 223726"/>
                  <a:gd name="connsiteY36" fmla="*/ 0 h 490534"/>
                  <a:gd name="connsiteX37" fmla="*/ 150583 w 223726"/>
                  <a:gd name="connsiteY37" fmla="*/ 17179 h 490534"/>
                  <a:gd name="connsiteX38" fmla="*/ 161856 w 223726"/>
                  <a:gd name="connsiteY38" fmla="*/ 24023 h 490534"/>
                  <a:gd name="connsiteX39" fmla="*/ 162661 w 223726"/>
                  <a:gd name="connsiteY39" fmla="*/ 46168 h 490534"/>
                  <a:gd name="connsiteX40" fmla="*/ 161588 w 223726"/>
                  <a:gd name="connsiteY40" fmla="*/ 69789 h 490534"/>
                  <a:gd name="connsiteX41" fmla="*/ 161051 w 223726"/>
                  <a:gd name="connsiteY41" fmla="*/ 70326 h 490534"/>
                  <a:gd name="connsiteX42" fmla="*/ 138101 w 223726"/>
                  <a:gd name="connsiteY42" fmla="*/ 92604 h 490534"/>
                  <a:gd name="connsiteX43" fmla="*/ 135417 w 223726"/>
                  <a:gd name="connsiteY43" fmla="*/ 121459 h 490534"/>
                  <a:gd name="connsiteX44" fmla="*/ 160783 w 223726"/>
                  <a:gd name="connsiteY44" fmla="*/ 117165 h 490534"/>
                  <a:gd name="connsiteX45" fmla="*/ 166956 w 223726"/>
                  <a:gd name="connsiteY45" fmla="*/ 142530 h 490534"/>
                  <a:gd name="connsiteX46" fmla="*/ 183464 w 223726"/>
                  <a:gd name="connsiteY46" fmla="*/ 148033 h 490534"/>
                  <a:gd name="connsiteX47" fmla="*/ 176082 w 223726"/>
                  <a:gd name="connsiteY47" fmla="*/ 170446 h 490534"/>
                  <a:gd name="connsiteX48" fmla="*/ 192993 w 223726"/>
                  <a:gd name="connsiteY48" fmla="*/ 179572 h 490534"/>
                  <a:gd name="connsiteX49" fmla="*/ 202924 w 223726"/>
                  <a:gd name="connsiteY49" fmla="*/ 184001 h 490534"/>
                  <a:gd name="connsiteX50" fmla="*/ 222653 w 223726"/>
                  <a:gd name="connsiteY50" fmla="*/ 175680 h 490534"/>
                  <a:gd name="connsiteX51" fmla="*/ 223727 w 223726"/>
                  <a:gd name="connsiteY51" fmla="*/ 190308 h 490534"/>
                  <a:gd name="connsiteX52" fmla="*/ 202253 w 223726"/>
                  <a:gd name="connsiteY52" fmla="*/ 207756 h 490534"/>
                  <a:gd name="connsiteX53" fmla="*/ 196751 w 223726"/>
                  <a:gd name="connsiteY53" fmla="*/ 217687 h 490534"/>
                  <a:gd name="connsiteX54" fmla="*/ 182256 w 223726"/>
                  <a:gd name="connsiteY54" fmla="*/ 223995 h 490534"/>
                  <a:gd name="connsiteX55" fmla="*/ 167493 w 223726"/>
                  <a:gd name="connsiteY55" fmla="*/ 235537 h 490534"/>
                  <a:gd name="connsiteX56" fmla="*/ 150717 w 223726"/>
                  <a:gd name="connsiteY56" fmla="*/ 236611 h 490534"/>
                  <a:gd name="connsiteX57" fmla="*/ 139577 w 223726"/>
                  <a:gd name="connsiteY57" fmla="*/ 264392 h 490534"/>
                  <a:gd name="connsiteX58" fmla="*/ 130317 w 223726"/>
                  <a:gd name="connsiteY58" fmla="*/ 268552 h 490534"/>
                  <a:gd name="connsiteX59" fmla="*/ 141322 w 223726"/>
                  <a:gd name="connsiteY59" fmla="*/ 289489 h 490534"/>
                  <a:gd name="connsiteX60" fmla="*/ 156756 w 223726"/>
                  <a:gd name="connsiteY60" fmla="*/ 307876 h 490534"/>
                  <a:gd name="connsiteX61" fmla="*/ 167493 w 223726"/>
                  <a:gd name="connsiteY61" fmla="*/ 325860 h 490534"/>
                  <a:gd name="connsiteX62" fmla="*/ 157964 w 223726"/>
                  <a:gd name="connsiteY62" fmla="*/ 349615 h 490534"/>
                  <a:gd name="connsiteX63" fmla="*/ 150314 w 223726"/>
                  <a:gd name="connsiteY63" fmla="*/ 353775 h 490534"/>
                  <a:gd name="connsiteX64" fmla="*/ 155414 w 223726"/>
                  <a:gd name="connsiteY64" fmla="*/ 364780 h 490534"/>
                  <a:gd name="connsiteX65" fmla="*/ 172056 w 223726"/>
                  <a:gd name="connsiteY65" fmla="*/ 385583 h 490534"/>
                  <a:gd name="connsiteX66" fmla="*/ 175009 w 223726"/>
                  <a:gd name="connsiteY66" fmla="*/ 399675 h 490534"/>
                  <a:gd name="connsiteX67" fmla="*/ 174606 w 223726"/>
                  <a:gd name="connsiteY67" fmla="*/ 411351 h 490534"/>
                  <a:gd name="connsiteX68" fmla="*/ 184538 w 223726"/>
                  <a:gd name="connsiteY68" fmla="*/ 434837 h 490534"/>
                  <a:gd name="connsiteX69" fmla="*/ 170446 w 223726"/>
                  <a:gd name="connsiteY69" fmla="*/ 459129 h 4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3726" h="490534">
                    <a:moveTo>
                      <a:pt x="155683" y="490534"/>
                    </a:moveTo>
                    <a:lnTo>
                      <a:pt x="152327" y="465035"/>
                    </a:lnTo>
                    <a:lnTo>
                      <a:pt x="159843" y="446111"/>
                    </a:lnTo>
                    <a:lnTo>
                      <a:pt x="151656" y="431616"/>
                    </a:lnTo>
                    <a:lnTo>
                      <a:pt x="153669" y="404372"/>
                    </a:lnTo>
                    <a:lnTo>
                      <a:pt x="143738" y="391220"/>
                    </a:lnTo>
                    <a:lnTo>
                      <a:pt x="135685" y="360754"/>
                    </a:lnTo>
                    <a:lnTo>
                      <a:pt x="131256" y="328678"/>
                    </a:lnTo>
                    <a:lnTo>
                      <a:pt x="121728" y="309755"/>
                    </a:lnTo>
                    <a:lnTo>
                      <a:pt x="107233" y="321162"/>
                    </a:lnTo>
                    <a:lnTo>
                      <a:pt x="78378" y="339952"/>
                    </a:lnTo>
                    <a:lnTo>
                      <a:pt x="63749" y="337536"/>
                    </a:lnTo>
                    <a:lnTo>
                      <a:pt x="46436" y="330825"/>
                    </a:lnTo>
                    <a:lnTo>
                      <a:pt x="55294" y="297810"/>
                    </a:lnTo>
                    <a:lnTo>
                      <a:pt x="50328" y="274458"/>
                    </a:lnTo>
                    <a:lnTo>
                      <a:pt x="30600" y="243992"/>
                    </a:lnTo>
                    <a:lnTo>
                      <a:pt x="33284" y="235671"/>
                    </a:lnTo>
                    <a:lnTo>
                      <a:pt x="20266" y="232719"/>
                    </a:lnTo>
                    <a:lnTo>
                      <a:pt x="1879" y="210306"/>
                    </a:lnTo>
                    <a:lnTo>
                      <a:pt x="0" y="185209"/>
                    </a:lnTo>
                    <a:lnTo>
                      <a:pt x="8992" y="189369"/>
                    </a:lnTo>
                    <a:lnTo>
                      <a:pt x="9395" y="172190"/>
                    </a:lnTo>
                    <a:lnTo>
                      <a:pt x="21339" y="166017"/>
                    </a:lnTo>
                    <a:lnTo>
                      <a:pt x="18789" y="155414"/>
                    </a:lnTo>
                    <a:lnTo>
                      <a:pt x="24560" y="146154"/>
                    </a:lnTo>
                    <a:lnTo>
                      <a:pt x="25500" y="116359"/>
                    </a:lnTo>
                    <a:lnTo>
                      <a:pt x="45765" y="122801"/>
                    </a:lnTo>
                    <a:lnTo>
                      <a:pt x="55831" y="102267"/>
                    </a:lnTo>
                    <a:lnTo>
                      <a:pt x="57441" y="88578"/>
                    </a:lnTo>
                    <a:lnTo>
                      <a:pt x="70728" y="66165"/>
                    </a:lnTo>
                    <a:lnTo>
                      <a:pt x="69923" y="49926"/>
                    </a:lnTo>
                    <a:lnTo>
                      <a:pt x="103744" y="29794"/>
                    </a:lnTo>
                    <a:lnTo>
                      <a:pt x="119312" y="34223"/>
                    </a:lnTo>
                    <a:lnTo>
                      <a:pt x="117567" y="18924"/>
                    </a:lnTo>
                    <a:lnTo>
                      <a:pt x="126157" y="13824"/>
                    </a:lnTo>
                    <a:lnTo>
                      <a:pt x="124143" y="2550"/>
                    </a:lnTo>
                    <a:lnTo>
                      <a:pt x="141993" y="0"/>
                    </a:lnTo>
                    <a:lnTo>
                      <a:pt x="150583" y="17179"/>
                    </a:lnTo>
                    <a:lnTo>
                      <a:pt x="161856" y="24023"/>
                    </a:lnTo>
                    <a:lnTo>
                      <a:pt x="162661" y="46168"/>
                    </a:lnTo>
                    <a:lnTo>
                      <a:pt x="161588" y="69789"/>
                    </a:lnTo>
                    <a:lnTo>
                      <a:pt x="161051" y="70326"/>
                    </a:lnTo>
                    <a:lnTo>
                      <a:pt x="138101" y="92604"/>
                    </a:lnTo>
                    <a:lnTo>
                      <a:pt x="135417" y="121459"/>
                    </a:lnTo>
                    <a:lnTo>
                      <a:pt x="160783" y="117165"/>
                    </a:lnTo>
                    <a:lnTo>
                      <a:pt x="166956" y="142530"/>
                    </a:lnTo>
                    <a:lnTo>
                      <a:pt x="183464" y="148033"/>
                    </a:lnTo>
                    <a:lnTo>
                      <a:pt x="176082" y="170446"/>
                    </a:lnTo>
                    <a:lnTo>
                      <a:pt x="192993" y="179572"/>
                    </a:lnTo>
                    <a:lnTo>
                      <a:pt x="202924" y="184001"/>
                    </a:lnTo>
                    <a:lnTo>
                      <a:pt x="222653" y="175680"/>
                    </a:lnTo>
                    <a:lnTo>
                      <a:pt x="223727" y="190308"/>
                    </a:lnTo>
                    <a:lnTo>
                      <a:pt x="202253" y="207756"/>
                    </a:lnTo>
                    <a:lnTo>
                      <a:pt x="196751" y="217687"/>
                    </a:lnTo>
                    <a:lnTo>
                      <a:pt x="182256" y="223995"/>
                    </a:lnTo>
                    <a:lnTo>
                      <a:pt x="167493" y="235537"/>
                    </a:lnTo>
                    <a:lnTo>
                      <a:pt x="150717" y="236611"/>
                    </a:lnTo>
                    <a:lnTo>
                      <a:pt x="139577" y="264392"/>
                    </a:lnTo>
                    <a:lnTo>
                      <a:pt x="130317" y="268552"/>
                    </a:lnTo>
                    <a:lnTo>
                      <a:pt x="141322" y="289489"/>
                    </a:lnTo>
                    <a:lnTo>
                      <a:pt x="156756" y="307876"/>
                    </a:lnTo>
                    <a:lnTo>
                      <a:pt x="167493" y="325860"/>
                    </a:lnTo>
                    <a:lnTo>
                      <a:pt x="157964" y="349615"/>
                    </a:lnTo>
                    <a:lnTo>
                      <a:pt x="150314" y="353775"/>
                    </a:lnTo>
                    <a:lnTo>
                      <a:pt x="155414" y="364780"/>
                    </a:lnTo>
                    <a:lnTo>
                      <a:pt x="172056" y="385583"/>
                    </a:lnTo>
                    <a:lnTo>
                      <a:pt x="175009" y="399675"/>
                    </a:lnTo>
                    <a:lnTo>
                      <a:pt x="174606" y="411351"/>
                    </a:lnTo>
                    <a:lnTo>
                      <a:pt x="184538" y="434837"/>
                    </a:lnTo>
                    <a:lnTo>
                      <a:pt x="170446" y="4591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36" name="Forme libre : forme 635">
                <a:extLst>
                  <a:ext uri="{FF2B5EF4-FFF2-40B4-BE49-F238E27FC236}">
                    <a16:creationId xmlns:a16="http://schemas.microsoft.com/office/drawing/2014/main" id="{E6F0B122-0125-42FD-9B37-BA5F52385268}"/>
                  </a:ext>
                </a:extLst>
              </p:cNvPr>
              <p:cNvSpPr/>
              <p:nvPr/>
            </p:nvSpPr>
            <p:spPr>
              <a:xfrm>
                <a:off x="8220068" y="4171355"/>
                <a:ext cx="215539" cy="472818"/>
              </a:xfrm>
              <a:custGeom>
                <a:avLst/>
                <a:gdLst>
                  <a:gd name="connsiteX0" fmla="*/ 152059 w 215539"/>
                  <a:gd name="connsiteY0" fmla="*/ 461277 h 472818"/>
                  <a:gd name="connsiteX1" fmla="*/ 153535 w 215539"/>
                  <a:gd name="connsiteY1" fmla="*/ 472819 h 472818"/>
                  <a:gd name="connsiteX2" fmla="*/ 162661 w 215539"/>
                  <a:gd name="connsiteY2" fmla="*/ 453090 h 472818"/>
                  <a:gd name="connsiteX3" fmla="*/ 175948 w 215539"/>
                  <a:gd name="connsiteY3" fmla="*/ 430409 h 472818"/>
                  <a:gd name="connsiteX4" fmla="*/ 166419 w 215539"/>
                  <a:gd name="connsiteY4" fmla="*/ 407996 h 472818"/>
                  <a:gd name="connsiteX5" fmla="*/ 166822 w 215539"/>
                  <a:gd name="connsiteY5" fmla="*/ 395783 h 472818"/>
                  <a:gd name="connsiteX6" fmla="*/ 164138 w 215539"/>
                  <a:gd name="connsiteY6" fmla="*/ 382630 h 472818"/>
                  <a:gd name="connsiteX7" fmla="*/ 147764 w 215539"/>
                  <a:gd name="connsiteY7" fmla="*/ 362499 h 472818"/>
                  <a:gd name="connsiteX8" fmla="*/ 141054 w 215539"/>
                  <a:gd name="connsiteY8" fmla="*/ 348004 h 472818"/>
                  <a:gd name="connsiteX9" fmla="*/ 150583 w 215539"/>
                  <a:gd name="connsiteY9" fmla="*/ 342770 h 472818"/>
                  <a:gd name="connsiteX10" fmla="*/ 158904 w 215539"/>
                  <a:gd name="connsiteY10" fmla="*/ 322102 h 472818"/>
                  <a:gd name="connsiteX11" fmla="*/ 149375 w 215539"/>
                  <a:gd name="connsiteY11" fmla="*/ 305997 h 472818"/>
                  <a:gd name="connsiteX12" fmla="*/ 133806 w 215539"/>
                  <a:gd name="connsiteY12" fmla="*/ 287476 h 472818"/>
                  <a:gd name="connsiteX13" fmla="*/ 120654 w 215539"/>
                  <a:gd name="connsiteY13" fmla="*/ 262647 h 472818"/>
                  <a:gd name="connsiteX14" fmla="*/ 132196 w 215539"/>
                  <a:gd name="connsiteY14" fmla="*/ 257413 h 472818"/>
                  <a:gd name="connsiteX15" fmla="*/ 143738 w 215539"/>
                  <a:gd name="connsiteY15" fmla="*/ 228827 h 472818"/>
                  <a:gd name="connsiteX16" fmla="*/ 161722 w 215539"/>
                  <a:gd name="connsiteY16" fmla="*/ 227619 h 472818"/>
                  <a:gd name="connsiteX17" fmla="*/ 176217 w 215539"/>
                  <a:gd name="connsiteY17" fmla="*/ 216345 h 472818"/>
                  <a:gd name="connsiteX18" fmla="*/ 189772 w 215539"/>
                  <a:gd name="connsiteY18" fmla="*/ 210574 h 472818"/>
                  <a:gd name="connsiteX19" fmla="*/ 195140 w 215539"/>
                  <a:gd name="connsiteY19" fmla="*/ 200911 h 472818"/>
                  <a:gd name="connsiteX20" fmla="*/ 215540 w 215539"/>
                  <a:gd name="connsiteY20" fmla="*/ 184403 h 472818"/>
                  <a:gd name="connsiteX21" fmla="*/ 215003 w 215539"/>
                  <a:gd name="connsiteY21" fmla="*/ 177156 h 472818"/>
                  <a:gd name="connsiteX22" fmla="*/ 198630 w 215539"/>
                  <a:gd name="connsiteY22" fmla="*/ 184135 h 472818"/>
                  <a:gd name="connsiteX23" fmla="*/ 187088 w 215539"/>
                  <a:gd name="connsiteY23" fmla="*/ 178901 h 472818"/>
                  <a:gd name="connsiteX24" fmla="*/ 167090 w 215539"/>
                  <a:gd name="connsiteY24" fmla="*/ 168030 h 472818"/>
                  <a:gd name="connsiteX25" fmla="*/ 174338 w 215539"/>
                  <a:gd name="connsiteY25" fmla="*/ 146288 h 472818"/>
                  <a:gd name="connsiteX26" fmla="*/ 159440 w 215539"/>
                  <a:gd name="connsiteY26" fmla="*/ 141322 h 472818"/>
                  <a:gd name="connsiteX27" fmla="*/ 153669 w 215539"/>
                  <a:gd name="connsiteY27" fmla="*/ 117299 h 472818"/>
                  <a:gd name="connsiteX28" fmla="*/ 126828 w 215539"/>
                  <a:gd name="connsiteY28" fmla="*/ 121862 h 472818"/>
                  <a:gd name="connsiteX29" fmla="*/ 130183 w 215539"/>
                  <a:gd name="connsiteY29" fmla="*/ 86699 h 472818"/>
                  <a:gd name="connsiteX30" fmla="*/ 153535 w 215539"/>
                  <a:gd name="connsiteY30" fmla="*/ 64018 h 472818"/>
                  <a:gd name="connsiteX31" fmla="*/ 154475 w 215539"/>
                  <a:gd name="connsiteY31" fmla="*/ 42008 h 472818"/>
                  <a:gd name="connsiteX32" fmla="*/ 153669 w 215539"/>
                  <a:gd name="connsiteY32" fmla="*/ 22010 h 472818"/>
                  <a:gd name="connsiteX33" fmla="*/ 143335 w 215539"/>
                  <a:gd name="connsiteY33" fmla="*/ 15703 h 472818"/>
                  <a:gd name="connsiteX34" fmla="*/ 135417 w 215539"/>
                  <a:gd name="connsiteY34" fmla="*/ 0 h 472818"/>
                  <a:gd name="connsiteX35" fmla="*/ 124278 w 215539"/>
                  <a:gd name="connsiteY35" fmla="*/ 1611 h 472818"/>
                  <a:gd name="connsiteX36" fmla="*/ 126157 w 215539"/>
                  <a:gd name="connsiteY36" fmla="*/ 11542 h 472818"/>
                  <a:gd name="connsiteX37" fmla="*/ 117299 w 215539"/>
                  <a:gd name="connsiteY37" fmla="*/ 16776 h 472818"/>
                  <a:gd name="connsiteX38" fmla="*/ 119580 w 215539"/>
                  <a:gd name="connsiteY38" fmla="*/ 35431 h 472818"/>
                  <a:gd name="connsiteX39" fmla="*/ 99986 w 215539"/>
                  <a:gd name="connsiteY39" fmla="*/ 29794 h 472818"/>
                  <a:gd name="connsiteX40" fmla="*/ 69655 w 215539"/>
                  <a:gd name="connsiteY40" fmla="*/ 47913 h 472818"/>
                  <a:gd name="connsiteX41" fmla="*/ 70326 w 215539"/>
                  <a:gd name="connsiteY41" fmla="*/ 62944 h 472818"/>
                  <a:gd name="connsiteX42" fmla="*/ 56636 w 215539"/>
                  <a:gd name="connsiteY42" fmla="*/ 86028 h 472818"/>
                  <a:gd name="connsiteX43" fmla="*/ 55160 w 215539"/>
                  <a:gd name="connsiteY43" fmla="*/ 99583 h 472818"/>
                  <a:gd name="connsiteX44" fmla="*/ 43350 w 215539"/>
                  <a:gd name="connsiteY44" fmla="*/ 123204 h 472818"/>
                  <a:gd name="connsiteX45" fmla="*/ 24963 w 215539"/>
                  <a:gd name="connsiteY45" fmla="*/ 117299 h 472818"/>
                  <a:gd name="connsiteX46" fmla="*/ 24023 w 215539"/>
                  <a:gd name="connsiteY46" fmla="*/ 143067 h 472818"/>
                  <a:gd name="connsiteX47" fmla="*/ 18655 w 215539"/>
                  <a:gd name="connsiteY47" fmla="*/ 151925 h 472818"/>
                  <a:gd name="connsiteX48" fmla="*/ 21339 w 215539"/>
                  <a:gd name="connsiteY48" fmla="*/ 163869 h 472818"/>
                  <a:gd name="connsiteX49" fmla="*/ 8858 w 215539"/>
                  <a:gd name="connsiteY49" fmla="*/ 170446 h 472818"/>
                  <a:gd name="connsiteX50" fmla="*/ 8321 w 215539"/>
                  <a:gd name="connsiteY50" fmla="*/ 191248 h 472818"/>
                  <a:gd name="connsiteX51" fmla="*/ 0 w 215539"/>
                  <a:gd name="connsiteY51" fmla="*/ 187356 h 472818"/>
                  <a:gd name="connsiteX52" fmla="*/ 1342 w 215539"/>
                  <a:gd name="connsiteY52" fmla="*/ 204669 h 472818"/>
                  <a:gd name="connsiteX53" fmla="*/ 17984 w 215539"/>
                  <a:gd name="connsiteY53" fmla="*/ 225069 h 472818"/>
                  <a:gd name="connsiteX54" fmla="*/ 33955 w 215539"/>
                  <a:gd name="connsiteY54" fmla="*/ 228692 h 472818"/>
                  <a:gd name="connsiteX55" fmla="*/ 30600 w 215539"/>
                  <a:gd name="connsiteY55" fmla="*/ 239295 h 472818"/>
                  <a:gd name="connsiteX56" fmla="*/ 49792 w 215539"/>
                  <a:gd name="connsiteY56" fmla="*/ 269089 h 472818"/>
                  <a:gd name="connsiteX57" fmla="*/ 55026 w 215539"/>
                  <a:gd name="connsiteY57" fmla="*/ 293784 h 472818"/>
                  <a:gd name="connsiteX58" fmla="*/ 46705 w 215539"/>
                  <a:gd name="connsiteY58" fmla="*/ 324383 h 472818"/>
                  <a:gd name="connsiteX59" fmla="*/ 60528 w 215539"/>
                  <a:gd name="connsiteY59" fmla="*/ 329618 h 472818"/>
                  <a:gd name="connsiteX60" fmla="*/ 73278 w 215539"/>
                  <a:gd name="connsiteY60" fmla="*/ 331765 h 472818"/>
                  <a:gd name="connsiteX61" fmla="*/ 100791 w 215539"/>
                  <a:gd name="connsiteY61" fmla="*/ 313915 h 472818"/>
                  <a:gd name="connsiteX62" fmla="*/ 118775 w 215539"/>
                  <a:gd name="connsiteY62" fmla="*/ 299689 h 472818"/>
                  <a:gd name="connsiteX63" fmla="*/ 130720 w 215539"/>
                  <a:gd name="connsiteY63" fmla="*/ 323578 h 472818"/>
                  <a:gd name="connsiteX64" fmla="*/ 135149 w 215539"/>
                  <a:gd name="connsiteY64" fmla="*/ 355923 h 472818"/>
                  <a:gd name="connsiteX65" fmla="*/ 143067 w 215539"/>
                  <a:gd name="connsiteY65" fmla="*/ 385583 h 472818"/>
                  <a:gd name="connsiteX66" fmla="*/ 153401 w 215539"/>
                  <a:gd name="connsiteY66" fmla="*/ 399004 h 472818"/>
                  <a:gd name="connsiteX67" fmla="*/ 153267 w 215539"/>
                  <a:gd name="connsiteY67" fmla="*/ 399675 h 472818"/>
                  <a:gd name="connsiteX68" fmla="*/ 151254 w 215539"/>
                  <a:gd name="connsiteY68" fmla="*/ 426651 h 472818"/>
                  <a:gd name="connsiteX69" fmla="*/ 159709 w 215539"/>
                  <a:gd name="connsiteY69" fmla="*/ 441682 h 4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5539" h="472818">
                    <a:moveTo>
                      <a:pt x="152059" y="461277"/>
                    </a:moveTo>
                    <a:lnTo>
                      <a:pt x="153535" y="472819"/>
                    </a:lnTo>
                    <a:lnTo>
                      <a:pt x="162661" y="453090"/>
                    </a:lnTo>
                    <a:lnTo>
                      <a:pt x="175948" y="430409"/>
                    </a:lnTo>
                    <a:lnTo>
                      <a:pt x="166419" y="407996"/>
                    </a:lnTo>
                    <a:lnTo>
                      <a:pt x="166822" y="395783"/>
                    </a:lnTo>
                    <a:lnTo>
                      <a:pt x="164138" y="382630"/>
                    </a:lnTo>
                    <a:lnTo>
                      <a:pt x="147764" y="362499"/>
                    </a:lnTo>
                    <a:lnTo>
                      <a:pt x="141054" y="348004"/>
                    </a:lnTo>
                    <a:lnTo>
                      <a:pt x="150583" y="342770"/>
                    </a:lnTo>
                    <a:lnTo>
                      <a:pt x="158904" y="322102"/>
                    </a:lnTo>
                    <a:lnTo>
                      <a:pt x="149375" y="305997"/>
                    </a:lnTo>
                    <a:lnTo>
                      <a:pt x="133806" y="287476"/>
                    </a:lnTo>
                    <a:lnTo>
                      <a:pt x="120654" y="262647"/>
                    </a:lnTo>
                    <a:lnTo>
                      <a:pt x="132196" y="257413"/>
                    </a:lnTo>
                    <a:lnTo>
                      <a:pt x="143738" y="228827"/>
                    </a:lnTo>
                    <a:lnTo>
                      <a:pt x="161722" y="227619"/>
                    </a:lnTo>
                    <a:lnTo>
                      <a:pt x="176217" y="216345"/>
                    </a:lnTo>
                    <a:lnTo>
                      <a:pt x="189772" y="210574"/>
                    </a:lnTo>
                    <a:lnTo>
                      <a:pt x="195140" y="200911"/>
                    </a:lnTo>
                    <a:lnTo>
                      <a:pt x="215540" y="184403"/>
                    </a:lnTo>
                    <a:lnTo>
                      <a:pt x="215003" y="177156"/>
                    </a:lnTo>
                    <a:lnTo>
                      <a:pt x="198630" y="184135"/>
                    </a:lnTo>
                    <a:lnTo>
                      <a:pt x="187088" y="178901"/>
                    </a:lnTo>
                    <a:lnTo>
                      <a:pt x="167090" y="168030"/>
                    </a:lnTo>
                    <a:lnTo>
                      <a:pt x="174338" y="146288"/>
                    </a:lnTo>
                    <a:lnTo>
                      <a:pt x="159440" y="141322"/>
                    </a:lnTo>
                    <a:lnTo>
                      <a:pt x="153669" y="117299"/>
                    </a:lnTo>
                    <a:lnTo>
                      <a:pt x="126828" y="121862"/>
                    </a:lnTo>
                    <a:lnTo>
                      <a:pt x="130183" y="86699"/>
                    </a:lnTo>
                    <a:lnTo>
                      <a:pt x="153535" y="64018"/>
                    </a:lnTo>
                    <a:lnTo>
                      <a:pt x="154475" y="42008"/>
                    </a:lnTo>
                    <a:lnTo>
                      <a:pt x="153669" y="22010"/>
                    </a:lnTo>
                    <a:lnTo>
                      <a:pt x="143335" y="15703"/>
                    </a:lnTo>
                    <a:lnTo>
                      <a:pt x="135417" y="0"/>
                    </a:lnTo>
                    <a:lnTo>
                      <a:pt x="124278" y="1611"/>
                    </a:lnTo>
                    <a:lnTo>
                      <a:pt x="126157" y="11542"/>
                    </a:lnTo>
                    <a:lnTo>
                      <a:pt x="117299" y="16776"/>
                    </a:lnTo>
                    <a:lnTo>
                      <a:pt x="119580" y="35431"/>
                    </a:lnTo>
                    <a:lnTo>
                      <a:pt x="99986" y="29794"/>
                    </a:lnTo>
                    <a:lnTo>
                      <a:pt x="69655" y="47913"/>
                    </a:lnTo>
                    <a:lnTo>
                      <a:pt x="70326" y="62944"/>
                    </a:lnTo>
                    <a:lnTo>
                      <a:pt x="56636" y="86028"/>
                    </a:lnTo>
                    <a:lnTo>
                      <a:pt x="55160" y="99583"/>
                    </a:lnTo>
                    <a:lnTo>
                      <a:pt x="43350" y="123204"/>
                    </a:lnTo>
                    <a:lnTo>
                      <a:pt x="24963" y="117299"/>
                    </a:lnTo>
                    <a:lnTo>
                      <a:pt x="24023" y="143067"/>
                    </a:lnTo>
                    <a:lnTo>
                      <a:pt x="18655" y="151925"/>
                    </a:lnTo>
                    <a:lnTo>
                      <a:pt x="21339" y="163869"/>
                    </a:lnTo>
                    <a:lnTo>
                      <a:pt x="8858" y="170446"/>
                    </a:lnTo>
                    <a:lnTo>
                      <a:pt x="8321" y="191248"/>
                    </a:lnTo>
                    <a:lnTo>
                      <a:pt x="0" y="187356"/>
                    </a:lnTo>
                    <a:lnTo>
                      <a:pt x="1342" y="204669"/>
                    </a:lnTo>
                    <a:lnTo>
                      <a:pt x="17984" y="225069"/>
                    </a:lnTo>
                    <a:lnTo>
                      <a:pt x="33955" y="228692"/>
                    </a:lnTo>
                    <a:lnTo>
                      <a:pt x="30600" y="239295"/>
                    </a:lnTo>
                    <a:lnTo>
                      <a:pt x="49792" y="269089"/>
                    </a:lnTo>
                    <a:lnTo>
                      <a:pt x="55026" y="293784"/>
                    </a:lnTo>
                    <a:lnTo>
                      <a:pt x="46705" y="324383"/>
                    </a:lnTo>
                    <a:lnTo>
                      <a:pt x="60528" y="329618"/>
                    </a:lnTo>
                    <a:lnTo>
                      <a:pt x="73278" y="331765"/>
                    </a:lnTo>
                    <a:lnTo>
                      <a:pt x="100791" y="313915"/>
                    </a:lnTo>
                    <a:lnTo>
                      <a:pt x="118775" y="299689"/>
                    </a:lnTo>
                    <a:lnTo>
                      <a:pt x="130720" y="323578"/>
                    </a:lnTo>
                    <a:lnTo>
                      <a:pt x="135149" y="355923"/>
                    </a:lnTo>
                    <a:lnTo>
                      <a:pt x="143067" y="385583"/>
                    </a:lnTo>
                    <a:lnTo>
                      <a:pt x="153401" y="399004"/>
                    </a:lnTo>
                    <a:lnTo>
                      <a:pt x="153267" y="399675"/>
                    </a:lnTo>
                    <a:lnTo>
                      <a:pt x="151254" y="426651"/>
                    </a:lnTo>
                    <a:lnTo>
                      <a:pt x="159709" y="44168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3" name="Graphique 3">
              <a:extLst>
                <a:ext uri="{FF2B5EF4-FFF2-40B4-BE49-F238E27FC236}">
                  <a16:creationId xmlns:a16="http://schemas.microsoft.com/office/drawing/2014/main" id="{D5F10D89-92AF-4042-AF11-CDCE79FEA5B9}"/>
                </a:ext>
              </a:extLst>
            </p:cNvPr>
            <p:cNvGrpSpPr/>
            <p:nvPr/>
          </p:nvGrpSpPr>
          <p:grpSpPr>
            <a:xfrm>
              <a:off x="6738668" y="5121153"/>
              <a:ext cx="82538" cy="197555"/>
              <a:chOff x="6738668" y="5121153"/>
              <a:chExt cx="82538" cy="197555"/>
            </a:xfrm>
            <a:solidFill>
              <a:srgbClr val="CECECE"/>
            </a:solidFill>
          </p:grpSpPr>
          <p:sp>
            <p:nvSpPr>
              <p:cNvPr id="633" name="Forme libre : forme 632">
                <a:extLst>
                  <a:ext uri="{FF2B5EF4-FFF2-40B4-BE49-F238E27FC236}">
                    <a16:creationId xmlns:a16="http://schemas.microsoft.com/office/drawing/2014/main" id="{A1FB9A96-0B2C-4B4F-9F7C-5C4000D6783C}"/>
                  </a:ext>
                </a:extLst>
              </p:cNvPr>
              <p:cNvSpPr/>
              <p:nvPr/>
            </p:nvSpPr>
            <p:spPr>
              <a:xfrm>
                <a:off x="6738668" y="5121153"/>
                <a:ext cx="82538" cy="197555"/>
              </a:xfrm>
              <a:custGeom>
                <a:avLst/>
                <a:gdLst>
                  <a:gd name="connsiteX0" fmla="*/ 62944 w 82538"/>
                  <a:gd name="connsiteY0" fmla="*/ 197556 h 197555"/>
                  <a:gd name="connsiteX1" fmla="*/ 44289 w 82538"/>
                  <a:gd name="connsiteY1" fmla="*/ 179303 h 197555"/>
                  <a:gd name="connsiteX2" fmla="*/ 42410 w 82538"/>
                  <a:gd name="connsiteY2" fmla="*/ 160111 h 197555"/>
                  <a:gd name="connsiteX3" fmla="*/ 47510 w 82538"/>
                  <a:gd name="connsiteY3" fmla="*/ 148167 h 197555"/>
                  <a:gd name="connsiteX4" fmla="*/ 46302 w 82538"/>
                  <a:gd name="connsiteY4" fmla="*/ 139443 h 197555"/>
                  <a:gd name="connsiteX5" fmla="*/ 37981 w 82538"/>
                  <a:gd name="connsiteY5" fmla="*/ 134075 h 197555"/>
                  <a:gd name="connsiteX6" fmla="*/ 31002 w 82538"/>
                  <a:gd name="connsiteY6" fmla="*/ 136356 h 197555"/>
                  <a:gd name="connsiteX7" fmla="*/ 15971 w 82538"/>
                  <a:gd name="connsiteY7" fmla="*/ 123472 h 197555"/>
                  <a:gd name="connsiteX8" fmla="*/ 1879 w 82538"/>
                  <a:gd name="connsiteY8" fmla="*/ 116493 h 197555"/>
                  <a:gd name="connsiteX9" fmla="*/ 10334 w 82538"/>
                  <a:gd name="connsiteY9" fmla="*/ 90725 h 197555"/>
                  <a:gd name="connsiteX10" fmla="*/ 17447 w 82538"/>
                  <a:gd name="connsiteY10" fmla="*/ 82807 h 197555"/>
                  <a:gd name="connsiteX11" fmla="*/ 12750 w 82538"/>
                  <a:gd name="connsiteY11" fmla="*/ 62407 h 197555"/>
                  <a:gd name="connsiteX12" fmla="*/ 18118 w 82538"/>
                  <a:gd name="connsiteY12" fmla="*/ 41202 h 197555"/>
                  <a:gd name="connsiteX13" fmla="*/ 21876 w 82538"/>
                  <a:gd name="connsiteY13" fmla="*/ 35029 h 197555"/>
                  <a:gd name="connsiteX14" fmla="*/ 15971 w 82538"/>
                  <a:gd name="connsiteY14" fmla="*/ 15166 h 197555"/>
                  <a:gd name="connsiteX15" fmla="*/ 0 w 82538"/>
                  <a:gd name="connsiteY15" fmla="*/ 0 h 197555"/>
                  <a:gd name="connsiteX16" fmla="*/ 31271 w 82538"/>
                  <a:gd name="connsiteY16" fmla="*/ 5905 h 197555"/>
                  <a:gd name="connsiteX17" fmla="*/ 36773 w 82538"/>
                  <a:gd name="connsiteY17" fmla="*/ 13421 h 197555"/>
                  <a:gd name="connsiteX18" fmla="*/ 45497 w 82538"/>
                  <a:gd name="connsiteY18" fmla="*/ 25768 h 197555"/>
                  <a:gd name="connsiteX19" fmla="*/ 52476 w 82538"/>
                  <a:gd name="connsiteY19" fmla="*/ 60394 h 197555"/>
                  <a:gd name="connsiteX20" fmla="*/ 45631 w 82538"/>
                  <a:gd name="connsiteY20" fmla="*/ 79452 h 197555"/>
                  <a:gd name="connsiteX21" fmla="*/ 52073 w 82538"/>
                  <a:gd name="connsiteY21" fmla="*/ 110186 h 197555"/>
                  <a:gd name="connsiteX22" fmla="*/ 59857 w 82538"/>
                  <a:gd name="connsiteY22" fmla="*/ 109783 h 197555"/>
                  <a:gd name="connsiteX23" fmla="*/ 69789 w 82538"/>
                  <a:gd name="connsiteY23" fmla="*/ 118909 h 197555"/>
                  <a:gd name="connsiteX24" fmla="*/ 80257 w 82538"/>
                  <a:gd name="connsiteY24" fmla="*/ 138101 h 197555"/>
                  <a:gd name="connsiteX25" fmla="*/ 82539 w 82538"/>
                  <a:gd name="connsiteY25" fmla="*/ 172190 h 197555"/>
                  <a:gd name="connsiteX26" fmla="*/ 71265 w 82538"/>
                  <a:gd name="connsiteY26" fmla="*/ 177827 h 19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38" h="197555">
                    <a:moveTo>
                      <a:pt x="62944" y="197556"/>
                    </a:moveTo>
                    <a:lnTo>
                      <a:pt x="44289" y="179303"/>
                    </a:lnTo>
                    <a:lnTo>
                      <a:pt x="42410" y="160111"/>
                    </a:lnTo>
                    <a:lnTo>
                      <a:pt x="47510" y="148167"/>
                    </a:lnTo>
                    <a:lnTo>
                      <a:pt x="46302" y="139443"/>
                    </a:lnTo>
                    <a:lnTo>
                      <a:pt x="37981" y="134075"/>
                    </a:lnTo>
                    <a:lnTo>
                      <a:pt x="31002" y="136356"/>
                    </a:lnTo>
                    <a:lnTo>
                      <a:pt x="15971" y="123472"/>
                    </a:lnTo>
                    <a:lnTo>
                      <a:pt x="1879" y="116493"/>
                    </a:lnTo>
                    <a:lnTo>
                      <a:pt x="10334" y="90725"/>
                    </a:lnTo>
                    <a:lnTo>
                      <a:pt x="17447" y="82807"/>
                    </a:lnTo>
                    <a:lnTo>
                      <a:pt x="12750" y="62407"/>
                    </a:lnTo>
                    <a:lnTo>
                      <a:pt x="18118" y="41202"/>
                    </a:lnTo>
                    <a:lnTo>
                      <a:pt x="21876" y="35029"/>
                    </a:lnTo>
                    <a:lnTo>
                      <a:pt x="15971" y="15166"/>
                    </a:lnTo>
                    <a:lnTo>
                      <a:pt x="0" y="0"/>
                    </a:lnTo>
                    <a:lnTo>
                      <a:pt x="31271" y="5905"/>
                    </a:lnTo>
                    <a:lnTo>
                      <a:pt x="36773" y="13421"/>
                    </a:lnTo>
                    <a:lnTo>
                      <a:pt x="45497" y="25768"/>
                    </a:lnTo>
                    <a:lnTo>
                      <a:pt x="52476" y="60394"/>
                    </a:lnTo>
                    <a:lnTo>
                      <a:pt x="45631" y="79452"/>
                    </a:lnTo>
                    <a:lnTo>
                      <a:pt x="52073" y="110186"/>
                    </a:lnTo>
                    <a:lnTo>
                      <a:pt x="59857" y="109783"/>
                    </a:lnTo>
                    <a:lnTo>
                      <a:pt x="69789" y="118909"/>
                    </a:lnTo>
                    <a:lnTo>
                      <a:pt x="80257" y="138101"/>
                    </a:lnTo>
                    <a:lnTo>
                      <a:pt x="82539" y="172190"/>
                    </a:lnTo>
                    <a:lnTo>
                      <a:pt x="71265" y="17782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34" name="Forme libre : forme 633">
                <a:extLst>
                  <a:ext uri="{FF2B5EF4-FFF2-40B4-BE49-F238E27FC236}">
                    <a16:creationId xmlns:a16="http://schemas.microsoft.com/office/drawing/2014/main" id="{36A2117A-7EA1-469A-91B2-CAE2CBF13B44}"/>
                  </a:ext>
                </a:extLst>
              </p:cNvPr>
              <p:cNvSpPr/>
              <p:nvPr/>
            </p:nvSpPr>
            <p:spPr>
              <a:xfrm>
                <a:off x="6745245" y="5127327"/>
                <a:ext cx="71936" cy="184671"/>
              </a:xfrm>
              <a:custGeom>
                <a:avLst/>
                <a:gdLst>
                  <a:gd name="connsiteX0" fmla="*/ 41336 w 71936"/>
                  <a:gd name="connsiteY0" fmla="*/ 171385 h 184671"/>
                  <a:gd name="connsiteX1" fmla="*/ 55026 w 71936"/>
                  <a:gd name="connsiteY1" fmla="*/ 184672 h 184671"/>
                  <a:gd name="connsiteX2" fmla="*/ 61736 w 71936"/>
                  <a:gd name="connsiteY2" fmla="*/ 168835 h 184671"/>
                  <a:gd name="connsiteX3" fmla="*/ 71936 w 71936"/>
                  <a:gd name="connsiteY3" fmla="*/ 163735 h 184671"/>
                  <a:gd name="connsiteX4" fmla="*/ 69923 w 71936"/>
                  <a:gd name="connsiteY4" fmla="*/ 132599 h 184671"/>
                  <a:gd name="connsiteX5" fmla="*/ 59991 w 71936"/>
                  <a:gd name="connsiteY5" fmla="*/ 114883 h 184671"/>
                  <a:gd name="connsiteX6" fmla="*/ 51805 w 71936"/>
                  <a:gd name="connsiteY6" fmla="*/ 107501 h 184671"/>
                  <a:gd name="connsiteX7" fmla="*/ 42410 w 71936"/>
                  <a:gd name="connsiteY7" fmla="*/ 107904 h 184671"/>
                  <a:gd name="connsiteX8" fmla="*/ 35029 w 71936"/>
                  <a:gd name="connsiteY8" fmla="*/ 73010 h 184671"/>
                  <a:gd name="connsiteX9" fmla="*/ 41873 w 71936"/>
                  <a:gd name="connsiteY9" fmla="*/ 53952 h 184671"/>
                  <a:gd name="connsiteX10" fmla="*/ 35297 w 71936"/>
                  <a:gd name="connsiteY10" fmla="*/ 20802 h 184671"/>
                  <a:gd name="connsiteX11" fmla="*/ 22547 w 71936"/>
                  <a:gd name="connsiteY11" fmla="*/ 3221 h 184671"/>
                  <a:gd name="connsiteX12" fmla="*/ 5502 w 71936"/>
                  <a:gd name="connsiteY12" fmla="*/ 0 h 184671"/>
                  <a:gd name="connsiteX13" fmla="*/ 12750 w 71936"/>
                  <a:gd name="connsiteY13" fmla="*/ 6979 h 184671"/>
                  <a:gd name="connsiteX14" fmla="*/ 19460 w 71936"/>
                  <a:gd name="connsiteY14" fmla="*/ 29526 h 184671"/>
                  <a:gd name="connsiteX15" fmla="*/ 14897 w 71936"/>
                  <a:gd name="connsiteY15" fmla="*/ 36773 h 184671"/>
                  <a:gd name="connsiteX16" fmla="*/ 10200 w 71936"/>
                  <a:gd name="connsiteY16" fmla="*/ 56234 h 184671"/>
                  <a:gd name="connsiteX17" fmla="*/ 15031 w 71936"/>
                  <a:gd name="connsiteY17" fmla="*/ 77707 h 184671"/>
                  <a:gd name="connsiteX18" fmla="*/ 6845 w 71936"/>
                  <a:gd name="connsiteY18" fmla="*/ 86833 h 184671"/>
                  <a:gd name="connsiteX19" fmla="*/ 0 w 71936"/>
                  <a:gd name="connsiteY19" fmla="*/ 108307 h 184671"/>
                  <a:gd name="connsiteX20" fmla="*/ 11542 w 71936"/>
                  <a:gd name="connsiteY20" fmla="*/ 114078 h 184671"/>
                  <a:gd name="connsiteX21" fmla="*/ 25231 w 71936"/>
                  <a:gd name="connsiteY21" fmla="*/ 125888 h 184671"/>
                  <a:gd name="connsiteX22" fmla="*/ 32076 w 71936"/>
                  <a:gd name="connsiteY22" fmla="*/ 123607 h 184671"/>
                  <a:gd name="connsiteX23" fmla="*/ 43215 w 71936"/>
                  <a:gd name="connsiteY23" fmla="*/ 130988 h 184671"/>
                  <a:gd name="connsiteX24" fmla="*/ 44960 w 71936"/>
                  <a:gd name="connsiteY24" fmla="*/ 142530 h 184671"/>
                  <a:gd name="connsiteX25" fmla="*/ 39726 w 71936"/>
                  <a:gd name="connsiteY25" fmla="*/ 15447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936" h="184671">
                    <a:moveTo>
                      <a:pt x="41336" y="171385"/>
                    </a:moveTo>
                    <a:lnTo>
                      <a:pt x="55026" y="184672"/>
                    </a:lnTo>
                    <a:lnTo>
                      <a:pt x="61736" y="168835"/>
                    </a:lnTo>
                    <a:lnTo>
                      <a:pt x="71936" y="163735"/>
                    </a:lnTo>
                    <a:lnTo>
                      <a:pt x="69923" y="132599"/>
                    </a:lnTo>
                    <a:lnTo>
                      <a:pt x="59991" y="114883"/>
                    </a:lnTo>
                    <a:lnTo>
                      <a:pt x="51805" y="107501"/>
                    </a:lnTo>
                    <a:lnTo>
                      <a:pt x="42410" y="107904"/>
                    </a:lnTo>
                    <a:lnTo>
                      <a:pt x="35029" y="73010"/>
                    </a:lnTo>
                    <a:lnTo>
                      <a:pt x="41873" y="53952"/>
                    </a:lnTo>
                    <a:lnTo>
                      <a:pt x="35297" y="20802"/>
                    </a:lnTo>
                    <a:lnTo>
                      <a:pt x="22547" y="3221"/>
                    </a:lnTo>
                    <a:lnTo>
                      <a:pt x="5502" y="0"/>
                    </a:lnTo>
                    <a:lnTo>
                      <a:pt x="12750" y="6979"/>
                    </a:lnTo>
                    <a:lnTo>
                      <a:pt x="19460" y="29526"/>
                    </a:lnTo>
                    <a:lnTo>
                      <a:pt x="14897" y="36773"/>
                    </a:lnTo>
                    <a:lnTo>
                      <a:pt x="10200" y="56234"/>
                    </a:lnTo>
                    <a:lnTo>
                      <a:pt x="15031" y="77707"/>
                    </a:lnTo>
                    <a:lnTo>
                      <a:pt x="6845" y="86833"/>
                    </a:lnTo>
                    <a:lnTo>
                      <a:pt x="0" y="108307"/>
                    </a:lnTo>
                    <a:lnTo>
                      <a:pt x="11542" y="114078"/>
                    </a:lnTo>
                    <a:lnTo>
                      <a:pt x="25231" y="125888"/>
                    </a:lnTo>
                    <a:lnTo>
                      <a:pt x="32076" y="123607"/>
                    </a:lnTo>
                    <a:lnTo>
                      <a:pt x="43215" y="130988"/>
                    </a:lnTo>
                    <a:lnTo>
                      <a:pt x="44960" y="142530"/>
                    </a:lnTo>
                    <a:lnTo>
                      <a:pt x="39726" y="15447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4" name="Graphique 3">
              <a:extLst>
                <a:ext uri="{FF2B5EF4-FFF2-40B4-BE49-F238E27FC236}">
                  <a16:creationId xmlns:a16="http://schemas.microsoft.com/office/drawing/2014/main" id="{ECDD6388-27E9-432C-A5D4-7CC80CA634D2}"/>
                </a:ext>
              </a:extLst>
            </p:cNvPr>
            <p:cNvGrpSpPr/>
            <p:nvPr/>
          </p:nvGrpSpPr>
          <p:grpSpPr>
            <a:xfrm>
              <a:off x="3033424" y="4041709"/>
              <a:ext cx="754657" cy="497647"/>
              <a:chOff x="3033424" y="4041709"/>
              <a:chExt cx="754657" cy="497647"/>
            </a:xfrm>
            <a:solidFill>
              <a:srgbClr val="CECECE"/>
            </a:solidFill>
          </p:grpSpPr>
          <p:sp>
            <p:nvSpPr>
              <p:cNvPr id="631" name="Forme libre : forme 630">
                <a:extLst>
                  <a:ext uri="{FF2B5EF4-FFF2-40B4-BE49-F238E27FC236}">
                    <a16:creationId xmlns:a16="http://schemas.microsoft.com/office/drawing/2014/main" id="{A8FADC27-CD6D-4564-8310-F34E2AEA27D3}"/>
                  </a:ext>
                </a:extLst>
              </p:cNvPr>
              <p:cNvSpPr/>
              <p:nvPr/>
            </p:nvSpPr>
            <p:spPr>
              <a:xfrm>
                <a:off x="3033424" y="4041709"/>
                <a:ext cx="754657" cy="497647"/>
              </a:xfrm>
              <a:custGeom>
                <a:avLst/>
                <a:gdLst>
                  <a:gd name="connsiteX0" fmla="*/ 620314 w 754657"/>
                  <a:gd name="connsiteY0" fmla="*/ 497647 h 497647"/>
                  <a:gd name="connsiteX1" fmla="*/ 589446 w 754657"/>
                  <a:gd name="connsiteY1" fmla="*/ 467316 h 497647"/>
                  <a:gd name="connsiteX2" fmla="*/ 577233 w 754657"/>
                  <a:gd name="connsiteY2" fmla="*/ 459398 h 497647"/>
                  <a:gd name="connsiteX3" fmla="*/ 557639 w 754657"/>
                  <a:gd name="connsiteY3" fmla="*/ 452956 h 497647"/>
                  <a:gd name="connsiteX4" fmla="*/ 544620 w 754657"/>
                  <a:gd name="connsiteY4" fmla="*/ 454700 h 497647"/>
                  <a:gd name="connsiteX5" fmla="*/ 524892 w 754657"/>
                  <a:gd name="connsiteY5" fmla="*/ 464095 h 497647"/>
                  <a:gd name="connsiteX6" fmla="*/ 511471 w 754657"/>
                  <a:gd name="connsiteY6" fmla="*/ 467048 h 497647"/>
                  <a:gd name="connsiteX7" fmla="*/ 510934 w 754657"/>
                  <a:gd name="connsiteY7" fmla="*/ 466779 h 497647"/>
                  <a:gd name="connsiteX8" fmla="*/ 493487 w 754657"/>
                  <a:gd name="connsiteY8" fmla="*/ 460069 h 497647"/>
                  <a:gd name="connsiteX9" fmla="*/ 475234 w 754657"/>
                  <a:gd name="connsiteY9" fmla="*/ 455237 h 497647"/>
                  <a:gd name="connsiteX10" fmla="*/ 451882 w 754657"/>
                  <a:gd name="connsiteY10" fmla="*/ 443427 h 497647"/>
                  <a:gd name="connsiteX11" fmla="*/ 433630 w 754657"/>
                  <a:gd name="connsiteY11" fmla="*/ 439803 h 497647"/>
                  <a:gd name="connsiteX12" fmla="*/ 405177 w 754657"/>
                  <a:gd name="connsiteY12" fmla="*/ 427859 h 497647"/>
                  <a:gd name="connsiteX13" fmla="*/ 383838 w 754657"/>
                  <a:gd name="connsiteY13" fmla="*/ 414974 h 497647"/>
                  <a:gd name="connsiteX14" fmla="*/ 378067 w 754657"/>
                  <a:gd name="connsiteY14" fmla="*/ 408667 h 497647"/>
                  <a:gd name="connsiteX15" fmla="*/ 364914 w 754657"/>
                  <a:gd name="connsiteY15" fmla="*/ 407190 h 497647"/>
                  <a:gd name="connsiteX16" fmla="*/ 338744 w 754657"/>
                  <a:gd name="connsiteY16" fmla="*/ 398735 h 497647"/>
                  <a:gd name="connsiteX17" fmla="*/ 328275 w 754657"/>
                  <a:gd name="connsiteY17" fmla="*/ 386791 h 497647"/>
                  <a:gd name="connsiteX18" fmla="*/ 301434 w 754657"/>
                  <a:gd name="connsiteY18" fmla="*/ 371759 h 497647"/>
                  <a:gd name="connsiteX19" fmla="*/ 289086 w 754657"/>
                  <a:gd name="connsiteY19" fmla="*/ 355251 h 497647"/>
                  <a:gd name="connsiteX20" fmla="*/ 282107 w 754657"/>
                  <a:gd name="connsiteY20" fmla="*/ 340086 h 497647"/>
                  <a:gd name="connsiteX21" fmla="*/ 290428 w 754657"/>
                  <a:gd name="connsiteY21" fmla="*/ 337536 h 497647"/>
                  <a:gd name="connsiteX22" fmla="*/ 288147 w 754657"/>
                  <a:gd name="connsiteY22" fmla="*/ 330825 h 497647"/>
                  <a:gd name="connsiteX23" fmla="*/ 294186 w 754657"/>
                  <a:gd name="connsiteY23" fmla="*/ 323712 h 497647"/>
                  <a:gd name="connsiteX24" fmla="*/ 294186 w 754657"/>
                  <a:gd name="connsiteY24" fmla="*/ 315794 h 497647"/>
                  <a:gd name="connsiteX25" fmla="*/ 286000 w 754657"/>
                  <a:gd name="connsiteY25" fmla="*/ 303849 h 497647"/>
                  <a:gd name="connsiteX26" fmla="*/ 283718 w 754657"/>
                  <a:gd name="connsiteY26" fmla="*/ 293515 h 497647"/>
                  <a:gd name="connsiteX27" fmla="*/ 275665 w 754657"/>
                  <a:gd name="connsiteY27" fmla="*/ 280363 h 497647"/>
                  <a:gd name="connsiteX28" fmla="*/ 254058 w 754657"/>
                  <a:gd name="connsiteY28" fmla="*/ 253924 h 497647"/>
                  <a:gd name="connsiteX29" fmla="*/ 229363 w 754657"/>
                  <a:gd name="connsiteY29" fmla="*/ 233121 h 497647"/>
                  <a:gd name="connsiteX30" fmla="*/ 217284 w 754657"/>
                  <a:gd name="connsiteY30" fmla="*/ 216345 h 497647"/>
                  <a:gd name="connsiteX31" fmla="*/ 195811 w 754657"/>
                  <a:gd name="connsiteY31" fmla="*/ 204803 h 497647"/>
                  <a:gd name="connsiteX32" fmla="*/ 190845 w 754657"/>
                  <a:gd name="connsiteY32" fmla="*/ 197422 h 497647"/>
                  <a:gd name="connsiteX33" fmla="*/ 194469 w 754657"/>
                  <a:gd name="connsiteY33" fmla="*/ 181048 h 497647"/>
                  <a:gd name="connsiteX34" fmla="*/ 182658 w 754657"/>
                  <a:gd name="connsiteY34" fmla="*/ 175009 h 497647"/>
                  <a:gd name="connsiteX35" fmla="*/ 167761 w 754657"/>
                  <a:gd name="connsiteY35" fmla="*/ 161319 h 497647"/>
                  <a:gd name="connsiteX36" fmla="*/ 161722 w 754657"/>
                  <a:gd name="connsiteY36" fmla="*/ 142530 h 497647"/>
                  <a:gd name="connsiteX37" fmla="*/ 148972 w 754657"/>
                  <a:gd name="connsiteY37" fmla="*/ 140383 h 497647"/>
                  <a:gd name="connsiteX38" fmla="*/ 134209 w 754657"/>
                  <a:gd name="connsiteY38" fmla="*/ 125217 h 497647"/>
                  <a:gd name="connsiteX39" fmla="*/ 122130 w 754657"/>
                  <a:gd name="connsiteY39" fmla="*/ 110991 h 497647"/>
                  <a:gd name="connsiteX40" fmla="*/ 121056 w 754657"/>
                  <a:gd name="connsiteY40" fmla="*/ 102133 h 497647"/>
                  <a:gd name="connsiteX41" fmla="*/ 107904 w 754657"/>
                  <a:gd name="connsiteY41" fmla="*/ 81062 h 497647"/>
                  <a:gd name="connsiteX42" fmla="*/ 98912 w 754657"/>
                  <a:gd name="connsiteY42" fmla="*/ 58515 h 497647"/>
                  <a:gd name="connsiteX43" fmla="*/ 99180 w 754657"/>
                  <a:gd name="connsiteY43" fmla="*/ 48181 h 497647"/>
                  <a:gd name="connsiteX44" fmla="*/ 82807 w 754657"/>
                  <a:gd name="connsiteY44" fmla="*/ 37847 h 497647"/>
                  <a:gd name="connsiteX45" fmla="*/ 74620 w 754657"/>
                  <a:gd name="connsiteY45" fmla="*/ 39055 h 497647"/>
                  <a:gd name="connsiteX46" fmla="*/ 62005 w 754657"/>
                  <a:gd name="connsiteY46" fmla="*/ 31808 h 497647"/>
                  <a:gd name="connsiteX47" fmla="*/ 58918 w 754657"/>
                  <a:gd name="connsiteY47" fmla="*/ 40800 h 497647"/>
                  <a:gd name="connsiteX48" fmla="*/ 62810 w 754657"/>
                  <a:gd name="connsiteY48" fmla="*/ 54086 h 497647"/>
                  <a:gd name="connsiteX49" fmla="*/ 65225 w 754657"/>
                  <a:gd name="connsiteY49" fmla="*/ 75291 h 497647"/>
                  <a:gd name="connsiteX50" fmla="*/ 73546 w 754657"/>
                  <a:gd name="connsiteY50" fmla="*/ 86565 h 497647"/>
                  <a:gd name="connsiteX51" fmla="*/ 91665 w 754657"/>
                  <a:gd name="connsiteY51" fmla="*/ 105891 h 497647"/>
                  <a:gd name="connsiteX52" fmla="*/ 95691 w 754657"/>
                  <a:gd name="connsiteY52" fmla="*/ 112467 h 497647"/>
                  <a:gd name="connsiteX53" fmla="*/ 99717 w 754657"/>
                  <a:gd name="connsiteY53" fmla="*/ 114480 h 497647"/>
                  <a:gd name="connsiteX54" fmla="*/ 102670 w 754657"/>
                  <a:gd name="connsiteY54" fmla="*/ 123472 h 497647"/>
                  <a:gd name="connsiteX55" fmla="*/ 107099 w 754657"/>
                  <a:gd name="connsiteY55" fmla="*/ 123070 h 497647"/>
                  <a:gd name="connsiteX56" fmla="*/ 112467 w 754657"/>
                  <a:gd name="connsiteY56" fmla="*/ 141993 h 497647"/>
                  <a:gd name="connsiteX57" fmla="*/ 119983 w 754657"/>
                  <a:gd name="connsiteY57" fmla="*/ 149241 h 497647"/>
                  <a:gd name="connsiteX58" fmla="*/ 125083 w 754657"/>
                  <a:gd name="connsiteY58" fmla="*/ 158769 h 497647"/>
                  <a:gd name="connsiteX59" fmla="*/ 140785 w 754657"/>
                  <a:gd name="connsiteY59" fmla="*/ 172996 h 497647"/>
                  <a:gd name="connsiteX60" fmla="*/ 149106 w 754657"/>
                  <a:gd name="connsiteY60" fmla="*/ 198898 h 497647"/>
                  <a:gd name="connsiteX61" fmla="*/ 156219 w 754657"/>
                  <a:gd name="connsiteY61" fmla="*/ 210440 h 497647"/>
                  <a:gd name="connsiteX62" fmla="*/ 163467 w 754657"/>
                  <a:gd name="connsiteY62" fmla="*/ 223995 h 497647"/>
                  <a:gd name="connsiteX63" fmla="*/ 164540 w 754657"/>
                  <a:gd name="connsiteY63" fmla="*/ 236611 h 497647"/>
                  <a:gd name="connsiteX64" fmla="*/ 175680 w 754657"/>
                  <a:gd name="connsiteY64" fmla="*/ 237550 h 497647"/>
                  <a:gd name="connsiteX65" fmla="*/ 186148 w 754657"/>
                  <a:gd name="connsiteY65" fmla="*/ 250434 h 497647"/>
                  <a:gd name="connsiteX66" fmla="*/ 195677 w 754657"/>
                  <a:gd name="connsiteY66" fmla="*/ 263050 h 497647"/>
                  <a:gd name="connsiteX67" fmla="*/ 194871 w 754657"/>
                  <a:gd name="connsiteY67" fmla="*/ 269358 h 497647"/>
                  <a:gd name="connsiteX68" fmla="*/ 183464 w 754657"/>
                  <a:gd name="connsiteY68" fmla="*/ 280094 h 497647"/>
                  <a:gd name="connsiteX69" fmla="*/ 177021 w 754657"/>
                  <a:gd name="connsiteY69" fmla="*/ 279960 h 497647"/>
                  <a:gd name="connsiteX70" fmla="*/ 170177 w 754657"/>
                  <a:gd name="connsiteY70" fmla="*/ 262916 h 497647"/>
                  <a:gd name="connsiteX71" fmla="*/ 154340 w 754657"/>
                  <a:gd name="connsiteY71" fmla="*/ 247884 h 497647"/>
                  <a:gd name="connsiteX72" fmla="*/ 136625 w 754657"/>
                  <a:gd name="connsiteY72" fmla="*/ 235000 h 497647"/>
                  <a:gd name="connsiteX73" fmla="*/ 123070 w 754657"/>
                  <a:gd name="connsiteY73" fmla="*/ 227619 h 497647"/>
                  <a:gd name="connsiteX74" fmla="*/ 123875 w 754657"/>
                  <a:gd name="connsiteY74" fmla="*/ 206950 h 497647"/>
                  <a:gd name="connsiteX75" fmla="*/ 120520 w 754657"/>
                  <a:gd name="connsiteY75" fmla="*/ 192993 h 497647"/>
                  <a:gd name="connsiteX76" fmla="*/ 93544 w 754657"/>
                  <a:gd name="connsiteY76" fmla="*/ 173667 h 497647"/>
                  <a:gd name="connsiteX77" fmla="*/ 89920 w 754657"/>
                  <a:gd name="connsiteY77" fmla="*/ 177559 h 497647"/>
                  <a:gd name="connsiteX78" fmla="*/ 82672 w 754657"/>
                  <a:gd name="connsiteY78" fmla="*/ 168969 h 497647"/>
                  <a:gd name="connsiteX79" fmla="*/ 67238 w 754657"/>
                  <a:gd name="connsiteY79" fmla="*/ 162125 h 497647"/>
                  <a:gd name="connsiteX80" fmla="*/ 51536 w 754657"/>
                  <a:gd name="connsiteY80" fmla="*/ 144677 h 497647"/>
                  <a:gd name="connsiteX81" fmla="*/ 55025 w 754657"/>
                  <a:gd name="connsiteY81" fmla="*/ 140517 h 497647"/>
                  <a:gd name="connsiteX82" fmla="*/ 65225 w 754657"/>
                  <a:gd name="connsiteY82" fmla="*/ 142127 h 497647"/>
                  <a:gd name="connsiteX83" fmla="*/ 73278 w 754657"/>
                  <a:gd name="connsiteY83" fmla="*/ 132867 h 497647"/>
                  <a:gd name="connsiteX84" fmla="*/ 74083 w 754657"/>
                  <a:gd name="connsiteY84" fmla="*/ 121862 h 497647"/>
                  <a:gd name="connsiteX85" fmla="*/ 55831 w 754657"/>
                  <a:gd name="connsiteY85" fmla="*/ 102670 h 497647"/>
                  <a:gd name="connsiteX86" fmla="*/ 41202 w 754657"/>
                  <a:gd name="connsiteY86" fmla="*/ 94617 h 497647"/>
                  <a:gd name="connsiteX87" fmla="*/ 31673 w 754657"/>
                  <a:gd name="connsiteY87" fmla="*/ 76365 h 497647"/>
                  <a:gd name="connsiteX88" fmla="*/ 11005 w 754657"/>
                  <a:gd name="connsiteY88" fmla="*/ 34626 h 497647"/>
                  <a:gd name="connsiteX89" fmla="*/ 0 w 754657"/>
                  <a:gd name="connsiteY89" fmla="*/ 5905 h 497647"/>
                  <a:gd name="connsiteX90" fmla="*/ 30734 w 754657"/>
                  <a:gd name="connsiteY90" fmla="*/ 3489 h 497647"/>
                  <a:gd name="connsiteX91" fmla="*/ 65225 w 754657"/>
                  <a:gd name="connsiteY91" fmla="*/ 0 h 497647"/>
                  <a:gd name="connsiteX92" fmla="*/ 62407 w 754657"/>
                  <a:gd name="connsiteY92" fmla="*/ 6845 h 497647"/>
                  <a:gd name="connsiteX93" fmla="*/ 97972 w 754657"/>
                  <a:gd name="connsiteY93" fmla="*/ 20266 h 497647"/>
                  <a:gd name="connsiteX94" fmla="*/ 154072 w 754657"/>
                  <a:gd name="connsiteY94" fmla="*/ 40531 h 497647"/>
                  <a:gd name="connsiteX95" fmla="*/ 220639 w 754657"/>
                  <a:gd name="connsiteY95" fmla="*/ 40263 h 497647"/>
                  <a:gd name="connsiteX96" fmla="*/ 220639 w 754657"/>
                  <a:gd name="connsiteY96" fmla="*/ 28318 h 497647"/>
                  <a:gd name="connsiteX97" fmla="*/ 266271 w 754657"/>
                  <a:gd name="connsiteY97" fmla="*/ 28318 h 497647"/>
                  <a:gd name="connsiteX98" fmla="*/ 275934 w 754657"/>
                  <a:gd name="connsiteY98" fmla="*/ 39323 h 497647"/>
                  <a:gd name="connsiteX99" fmla="*/ 288281 w 754657"/>
                  <a:gd name="connsiteY99" fmla="*/ 48181 h 497647"/>
                  <a:gd name="connsiteX100" fmla="*/ 303447 w 754657"/>
                  <a:gd name="connsiteY100" fmla="*/ 61468 h 497647"/>
                  <a:gd name="connsiteX101" fmla="*/ 311767 w 754657"/>
                  <a:gd name="connsiteY101" fmla="*/ 76365 h 497647"/>
                  <a:gd name="connsiteX102" fmla="*/ 317807 w 754657"/>
                  <a:gd name="connsiteY102" fmla="*/ 91531 h 497647"/>
                  <a:gd name="connsiteX103" fmla="*/ 330020 w 754657"/>
                  <a:gd name="connsiteY103" fmla="*/ 99717 h 497647"/>
                  <a:gd name="connsiteX104" fmla="*/ 348809 w 754657"/>
                  <a:gd name="connsiteY104" fmla="*/ 107502 h 497647"/>
                  <a:gd name="connsiteX105" fmla="*/ 364109 w 754657"/>
                  <a:gd name="connsiteY105" fmla="*/ 85625 h 497647"/>
                  <a:gd name="connsiteX106" fmla="*/ 385985 w 754657"/>
                  <a:gd name="connsiteY106" fmla="*/ 84954 h 497647"/>
                  <a:gd name="connsiteX107" fmla="*/ 386388 w 754657"/>
                  <a:gd name="connsiteY107" fmla="*/ 85357 h 497647"/>
                  <a:gd name="connsiteX108" fmla="*/ 404372 w 754657"/>
                  <a:gd name="connsiteY108" fmla="*/ 97167 h 497647"/>
                  <a:gd name="connsiteX109" fmla="*/ 416853 w 754657"/>
                  <a:gd name="connsiteY109" fmla="*/ 116493 h 497647"/>
                  <a:gd name="connsiteX110" fmla="*/ 425308 w 754657"/>
                  <a:gd name="connsiteY110" fmla="*/ 132733 h 497647"/>
                  <a:gd name="connsiteX111" fmla="*/ 440206 w 754657"/>
                  <a:gd name="connsiteY111" fmla="*/ 149241 h 497647"/>
                  <a:gd name="connsiteX112" fmla="*/ 445708 w 754657"/>
                  <a:gd name="connsiteY112" fmla="*/ 168567 h 497647"/>
                  <a:gd name="connsiteX113" fmla="*/ 452150 w 754657"/>
                  <a:gd name="connsiteY113" fmla="*/ 180645 h 497647"/>
                  <a:gd name="connsiteX114" fmla="*/ 470805 w 754657"/>
                  <a:gd name="connsiteY114" fmla="*/ 188832 h 497647"/>
                  <a:gd name="connsiteX115" fmla="*/ 487850 w 754657"/>
                  <a:gd name="connsiteY115" fmla="*/ 194603 h 497647"/>
                  <a:gd name="connsiteX116" fmla="*/ 500197 w 754657"/>
                  <a:gd name="connsiteY116" fmla="*/ 193664 h 497647"/>
                  <a:gd name="connsiteX117" fmla="*/ 489461 w 754657"/>
                  <a:gd name="connsiteY117" fmla="*/ 220371 h 497647"/>
                  <a:gd name="connsiteX118" fmla="*/ 485166 w 754657"/>
                  <a:gd name="connsiteY118" fmla="*/ 239563 h 497647"/>
                  <a:gd name="connsiteX119" fmla="*/ 483421 w 754657"/>
                  <a:gd name="connsiteY119" fmla="*/ 275263 h 497647"/>
                  <a:gd name="connsiteX120" fmla="*/ 481005 w 754657"/>
                  <a:gd name="connsiteY120" fmla="*/ 288013 h 497647"/>
                  <a:gd name="connsiteX121" fmla="*/ 485300 w 754657"/>
                  <a:gd name="connsiteY121" fmla="*/ 302105 h 497647"/>
                  <a:gd name="connsiteX122" fmla="*/ 492950 w 754657"/>
                  <a:gd name="connsiteY122" fmla="*/ 315123 h 497647"/>
                  <a:gd name="connsiteX123" fmla="*/ 497781 w 754657"/>
                  <a:gd name="connsiteY123" fmla="*/ 335120 h 497647"/>
                  <a:gd name="connsiteX124" fmla="*/ 514289 w 754657"/>
                  <a:gd name="connsiteY124" fmla="*/ 354849 h 497647"/>
                  <a:gd name="connsiteX125" fmla="*/ 519926 w 754657"/>
                  <a:gd name="connsiteY125" fmla="*/ 369478 h 497647"/>
                  <a:gd name="connsiteX126" fmla="*/ 529052 w 754657"/>
                  <a:gd name="connsiteY126" fmla="*/ 381556 h 497647"/>
                  <a:gd name="connsiteX127" fmla="*/ 555223 w 754657"/>
                  <a:gd name="connsiteY127" fmla="*/ 388401 h 497647"/>
                  <a:gd name="connsiteX128" fmla="*/ 565020 w 754657"/>
                  <a:gd name="connsiteY128" fmla="*/ 398735 h 497647"/>
                  <a:gd name="connsiteX129" fmla="*/ 585554 w 754657"/>
                  <a:gd name="connsiteY129" fmla="*/ 391891 h 497647"/>
                  <a:gd name="connsiteX130" fmla="*/ 604612 w 754657"/>
                  <a:gd name="connsiteY130" fmla="*/ 389206 h 497647"/>
                  <a:gd name="connsiteX131" fmla="*/ 622998 w 754657"/>
                  <a:gd name="connsiteY131" fmla="*/ 384643 h 497647"/>
                  <a:gd name="connsiteX132" fmla="*/ 638298 w 754657"/>
                  <a:gd name="connsiteY132" fmla="*/ 380214 h 497647"/>
                  <a:gd name="connsiteX133" fmla="*/ 653195 w 754657"/>
                  <a:gd name="connsiteY133" fmla="*/ 370149 h 497647"/>
                  <a:gd name="connsiteX134" fmla="*/ 658832 w 754657"/>
                  <a:gd name="connsiteY134" fmla="*/ 355654 h 497647"/>
                  <a:gd name="connsiteX135" fmla="*/ 661114 w 754657"/>
                  <a:gd name="connsiteY135" fmla="*/ 333107 h 497647"/>
                  <a:gd name="connsiteX136" fmla="*/ 665677 w 754657"/>
                  <a:gd name="connsiteY136" fmla="*/ 324920 h 497647"/>
                  <a:gd name="connsiteX137" fmla="*/ 682990 w 754657"/>
                  <a:gd name="connsiteY137" fmla="*/ 317673 h 497647"/>
                  <a:gd name="connsiteX138" fmla="*/ 709697 w 754657"/>
                  <a:gd name="connsiteY138" fmla="*/ 311499 h 497647"/>
                  <a:gd name="connsiteX139" fmla="*/ 709966 w 754657"/>
                  <a:gd name="connsiteY139" fmla="*/ 311499 h 497647"/>
                  <a:gd name="connsiteX140" fmla="*/ 731842 w 754657"/>
                  <a:gd name="connsiteY140" fmla="*/ 312305 h 497647"/>
                  <a:gd name="connsiteX141" fmla="*/ 747410 w 754657"/>
                  <a:gd name="connsiteY141" fmla="*/ 310023 h 497647"/>
                  <a:gd name="connsiteX142" fmla="*/ 754657 w 754657"/>
                  <a:gd name="connsiteY142" fmla="*/ 316868 h 497647"/>
                  <a:gd name="connsiteX143" fmla="*/ 753852 w 754657"/>
                  <a:gd name="connsiteY143" fmla="*/ 331094 h 497647"/>
                  <a:gd name="connsiteX144" fmla="*/ 740297 w 754657"/>
                  <a:gd name="connsiteY144" fmla="*/ 346930 h 497647"/>
                  <a:gd name="connsiteX145" fmla="*/ 735063 w 754657"/>
                  <a:gd name="connsiteY145" fmla="*/ 361425 h 497647"/>
                  <a:gd name="connsiteX146" fmla="*/ 739492 w 754657"/>
                  <a:gd name="connsiteY146" fmla="*/ 365854 h 497647"/>
                  <a:gd name="connsiteX147" fmla="*/ 735466 w 754657"/>
                  <a:gd name="connsiteY147" fmla="*/ 378335 h 497647"/>
                  <a:gd name="connsiteX148" fmla="*/ 728353 w 754657"/>
                  <a:gd name="connsiteY148" fmla="*/ 401688 h 497647"/>
                  <a:gd name="connsiteX149" fmla="*/ 720434 w 754657"/>
                  <a:gd name="connsiteY149" fmla="*/ 393233 h 497647"/>
                  <a:gd name="connsiteX150" fmla="*/ 712382 w 754657"/>
                  <a:gd name="connsiteY150" fmla="*/ 393904 h 497647"/>
                  <a:gd name="connsiteX151" fmla="*/ 703121 w 754657"/>
                  <a:gd name="connsiteY151" fmla="*/ 410546 h 497647"/>
                  <a:gd name="connsiteX152" fmla="*/ 697753 w 754657"/>
                  <a:gd name="connsiteY152" fmla="*/ 406788 h 497647"/>
                  <a:gd name="connsiteX153" fmla="*/ 696948 w 754657"/>
                  <a:gd name="connsiteY153" fmla="*/ 407056 h 497647"/>
                  <a:gd name="connsiteX154" fmla="*/ 697082 w 754657"/>
                  <a:gd name="connsiteY154" fmla="*/ 411619 h 497647"/>
                  <a:gd name="connsiteX155" fmla="*/ 672253 w 754657"/>
                  <a:gd name="connsiteY155" fmla="*/ 411351 h 497647"/>
                  <a:gd name="connsiteX156" fmla="*/ 651048 w 754657"/>
                  <a:gd name="connsiteY156" fmla="*/ 411351 h 497647"/>
                  <a:gd name="connsiteX157" fmla="*/ 651048 w 754657"/>
                  <a:gd name="connsiteY157" fmla="*/ 425845 h 497647"/>
                  <a:gd name="connsiteX158" fmla="*/ 642727 w 754657"/>
                  <a:gd name="connsiteY158" fmla="*/ 425845 h 497647"/>
                  <a:gd name="connsiteX159" fmla="*/ 648498 w 754657"/>
                  <a:gd name="connsiteY159" fmla="*/ 431214 h 497647"/>
                  <a:gd name="connsiteX160" fmla="*/ 657759 w 754657"/>
                  <a:gd name="connsiteY160" fmla="*/ 437253 h 497647"/>
                  <a:gd name="connsiteX161" fmla="*/ 660443 w 754657"/>
                  <a:gd name="connsiteY161" fmla="*/ 442622 h 497647"/>
                  <a:gd name="connsiteX162" fmla="*/ 665140 w 754657"/>
                  <a:gd name="connsiteY162" fmla="*/ 444366 h 497647"/>
                  <a:gd name="connsiteX163" fmla="*/ 664201 w 754657"/>
                  <a:gd name="connsiteY163" fmla="*/ 456177 h 497647"/>
                  <a:gd name="connsiteX164" fmla="*/ 631856 w 754657"/>
                  <a:gd name="connsiteY164" fmla="*/ 456311 h 497647"/>
                  <a:gd name="connsiteX165" fmla="*/ 621120 w 754657"/>
                  <a:gd name="connsiteY165" fmla="*/ 475100 h 497647"/>
                  <a:gd name="connsiteX166" fmla="*/ 624475 w 754657"/>
                  <a:gd name="connsiteY166" fmla="*/ 479797 h 497647"/>
                  <a:gd name="connsiteX167" fmla="*/ 621254 w 754657"/>
                  <a:gd name="connsiteY167" fmla="*/ 486508 h 4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754657" h="497647">
                    <a:moveTo>
                      <a:pt x="620314" y="497647"/>
                    </a:moveTo>
                    <a:lnTo>
                      <a:pt x="589446" y="467316"/>
                    </a:lnTo>
                    <a:lnTo>
                      <a:pt x="577233" y="459398"/>
                    </a:lnTo>
                    <a:lnTo>
                      <a:pt x="557639" y="452956"/>
                    </a:lnTo>
                    <a:lnTo>
                      <a:pt x="544620" y="454700"/>
                    </a:lnTo>
                    <a:lnTo>
                      <a:pt x="524892" y="464095"/>
                    </a:lnTo>
                    <a:lnTo>
                      <a:pt x="511471" y="467048"/>
                    </a:lnTo>
                    <a:lnTo>
                      <a:pt x="510934" y="466779"/>
                    </a:lnTo>
                    <a:lnTo>
                      <a:pt x="493487" y="460069"/>
                    </a:lnTo>
                    <a:lnTo>
                      <a:pt x="475234" y="455237"/>
                    </a:lnTo>
                    <a:lnTo>
                      <a:pt x="451882" y="443427"/>
                    </a:lnTo>
                    <a:lnTo>
                      <a:pt x="433630" y="439803"/>
                    </a:lnTo>
                    <a:lnTo>
                      <a:pt x="405177" y="427859"/>
                    </a:lnTo>
                    <a:lnTo>
                      <a:pt x="383838" y="414974"/>
                    </a:lnTo>
                    <a:lnTo>
                      <a:pt x="378067" y="408667"/>
                    </a:lnTo>
                    <a:lnTo>
                      <a:pt x="364914" y="407190"/>
                    </a:lnTo>
                    <a:lnTo>
                      <a:pt x="338744" y="398735"/>
                    </a:lnTo>
                    <a:lnTo>
                      <a:pt x="328275" y="386791"/>
                    </a:lnTo>
                    <a:lnTo>
                      <a:pt x="301434" y="371759"/>
                    </a:lnTo>
                    <a:lnTo>
                      <a:pt x="289086" y="355251"/>
                    </a:lnTo>
                    <a:lnTo>
                      <a:pt x="282107" y="340086"/>
                    </a:lnTo>
                    <a:lnTo>
                      <a:pt x="290428" y="337536"/>
                    </a:lnTo>
                    <a:lnTo>
                      <a:pt x="288147" y="330825"/>
                    </a:lnTo>
                    <a:lnTo>
                      <a:pt x="294186" y="323712"/>
                    </a:lnTo>
                    <a:lnTo>
                      <a:pt x="294186" y="315794"/>
                    </a:lnTo>
                    <a:lnTo>
                      <a:pt x="286000" y="303849"/>
                    </a:lnTo>
                    <a:lnTo>
                      <a:pt x="283718" y="293515"/>
                    </a:lnTo>
                    <a:lnTo>
                      <a:pt x="275665" y="280363"/>
                    </a:lnTo>
                    <a:lnTo>
                      <a:pt x="254058" y="253924"/>
                    </a:lnTo>
                    <a:lnTo>
                      <a:pt x="229363" y="233121"/>
                    </a:lnTo>
                    <a:lnTo>
                      <a:pt x="217284" y="216345"/>
                    </a:lnTo>
                    <a:lnTo>
                      <a:pt x="195811" y="204803"/>
                    </a:lnTo>
                    <a:lnTo>
                      <a:pt x="190845" y="197422"/>
                    </a:lnTo>
                    <a:lnTo>
                      <a:pt x="194469" y="181048"/>
                    </a:lnTo>
                    <a:lnTo>
                      <a:pt x="182658" y="175009"/>
                    </a:lnTo>
                    <a:lnTo>
                      <a:pt x="167761" y="161319"/>
                    </a:lnTo>
                    <a:lnTo>
                      <a:pt x="161722" y="142530"/>
                    </a:lnTo>
                    <a:lnTo>
                      <a:pt x="148972" y="140383"/>
                    </a:lnTo>
                    <a:lnTo>
                      <a:pt x="134209" y="125217"/>
                    </a:lnTo>
                    <a:lnTo>
                      <a:pt x="122130" y="110991"/>
                    </a:lnTo>
                    <a:lnTo>
                      <a:pt x="121056" y="102133"/>
                    </a:lnTo>
                    <a:lnTo>
                      <a:pt x="107904" y="81062"/>
                    </a:lnTo>
                    <a:lnTo>
                      <a:pt x="98912" y="58515"/>
                    </a:lnTo>
                    <a:lnTo>
                      <a:pt x="99180" y="48181"/>
                    </a:lnTo>
                    <a:lnTo>
                      <a:pt x="82807" y="37847"/>
                    </a:lnTo>
                    <a:lnTo>
                      <a:pt x="74620" y="39055"/>
                    </a:lnTo>
                    <a:lnTo>
                      <a:pt x="62005" y="31808"/>
                    </a:lnTo>
                    <a:lnTo>
                      <a:pt x="58918" y="40800"/>
                    </a:lnTo>
                    <a:lnTo>
                      <a:pt x="62810" y="54086"/>
                    </a:lnTo>
                    <a:lnTo>
                      <a:pt x="65225" y="75291"/>
                    </a:lnTo>
                    <a:lnTo>
                      <a:pt x="73546" y="86565"/>
                    </a:lnTo>
                    <a:lnTo>
                      <a:pt x="91665" y="105891"/>
                    </a:lnTo>
                    <a:lnTo>
                      <a:pt x="95691" y="112467"/>
                    </a:lnTo>
                    <a:lnTo>
                      <a:pt x="99717" y="114480"/>
                    </a:lnTo>
                    <a:lnTo>
                      <a:pt x="102670" y="123472"/>
                    </a:lnTo>
                    <a:lnTo>
                      <a:pt x="107099" y="123070"/>
                    </a:lnTo>
                    <a:lnTo>
                      <a:pt x="112467" y="141993"/>
                    </a:lnTo>
                    <a:lnTo>
                      <a:pt x="119983" y="149241"/>
                    </a:lnTo>
                    <a:lnTo>
                      <a:pt x="125083" y="158769"/>
                    </a:lnTo>
                    <a:lnTo>
                      <a:pt x="140785" y="172996"/>
                    </a:lnTo>
                    <a:lnTo>
                      <a:pt x="149106" y="198898"/>
                    </a:lnTo>
                    <a:lnTo>
                      <a:pt x="156219" y="210440"/>
                    </a:lnTo>
                    <a:lnTo>
                      <a:pt x="163467" y="223995"/>
                    </a:lnTo>
                    <a:lnTo>
                      <a:pt x="164540" y="236611"/>
                    </a:lnTo>
                    <a:lnTo>
                      <a:pt x="175680" y="237550"/>
                    </a:lnTo>
                    <a:lnTo>
                      <a:pt x="186148" y="250434"/>
                    </a:lnTo>
                    <a:lnTo>
                      <a:pt x="195677" y="263050"/>
                    </a:lnTo>
                    <a:lnTo>
                      <a:pt x="194871" y="269358"/>
                    </a:lnTo>
                    <a:lnTo>
                      <a:pt x="183464" y="280094"/>
                    </a:lnTo>
                    <a:lnTo>
                      <a:pt x="177021" y="279960"/>
                    </a:lnTo>
                    <a:lnTo>
                      <a:pt x="170177" y="262916"/>
                    </a:lnTo>
                    <a:lnTo>
                      <a:pt x="154340" y="247884"/>
                    </a:lnTo>
                    <a:lnTo>
                      <a:pt x="136625" y="235000"/>
                    </a:lnTo>
                    <a:lnTo>
                      <a:pt x="123070" y="227619"/>
                    </a:lnTo>
                    <a:lnTo>
                      <a:pt x="123875" y="206950"/>
                    </a:lnTo>
                    <a:lnTo>
                      <a:pt x="120520" y="192993"/>
                    </a:lnTo>
                    <a:lnTo>
                      <a:pt x="93544" y="173667"/>
                    </a:lnTo>
                    <a:lnTo>
                      <a:pt x="89920" y="177559"/>
                    </a:lnTo>
                    <a:lnTo>
                      <a:pt x="82672" y="168969"/>
                    </a:lnTo>
                    <a:lnTo>
                      <a:pt x="67238" y="162125"/>
                    </a:lnTo>
                    <a:lnTo>
                      <a:pt x="51536" y="144677"/>
                    </a:lnTo>
                    <a:lnTo>
                      <a:pt x="55025" y="140517"/>
                    </a:lnTo>
                    <a:lnTo>
                      <a:pt x="65225" y="142127"/>
                    </a:lnTo>
                    <a:lnTo>
                      <a:pt x="73278" y="132867"/>
                    </a:lnTo>
                    <a:lnTo>
                      <a:pt x="74083" y="121862"/>
                    </a:lnTo>
                    <a:lnTo>
                      <a:pt x="55831" y="102670"/>
                    </a:lnTo>
                    <a:lnTo>
                      <a:pt x="41202" y="94617"/>
                    </a:lnTo>
                    <a:lnTo>
                      <a:pt x="31673" y="76365"/>
                    </a:lnTo>
                    <a:lnTo>
                      <a:pt x="11005" y="34626"/>
                    </a:lnTo>
                    <a:lnTo>
                      <a:pt x="0" y="5905"/>
                    </a:lnTo>
                    <a:lnTo>
                      <a:pt x="30734" y="3489"/>
                    </a:lnTo>
                    <a:lnTo>
                      <a:pt x="65225" y="0"/>
                    </a:lnTo>
                    <a:lnTo>
                      <a:pt x="62407" y="6845"/>
                    </a:lnTo>
                    <a:lnTo>
                      <a:pt x="97972" y="20266"/>
                    </a:lnTo>
                    <a:lnTo>
                      <a:pt x="154072" y="40531"/>
                    </a:lnTo>
                    <a:lnTo>
                      <a:pt x="220639" y="40263"/>
                    </a:lnTo>
                    <a:lnTo>
                      <a:pt x="220639" y="28318"/>
                    </a:lnTo>
                    <a:lnTo>
                      <a:pt x="266271" y="28318"/>
                    </a:lnTo>
                    <a:lnTo>
                      <a:pt x="275934" y="39323"/>
                    </a:lnTo>
                    <a:lnTo>
                      <a:pt x="288281" y="48181"/>
                    </a:lnTo>
                    <a:lnTo>
                      <a:pt x="303447" y="61468"/>
                    </a:lnTo>
                    <a:lnTo>
                      <a:pt x="311767" y="76365"/>
                    </a:lnTo>
                    <a:lnTo>
                      <a:pt x="317807" y="91531"/>
                    </a:lnTo>
                    <a:lnTo>
                      <a:pt x="330020" y="99717"/>
                    </a:lnTo>
                    <a:lnTo>
                      <a:pt x="348809" y="107502"/>
                    </a:lnTo>
                    <a:lnTo>
                      <a:pt x="364109" y="85625"/>
                    </a:lnTo>
                    <a:lnTo>
                      <a:pt x="385985" y="84954"/>
                    </a:lnTo>
                    <a:lnTo>
                      <a:pt x="386388" y="85357"/>
                    </a:lnTo>
                    <a:lnTo>
                      <a:pt x="404372" y="97167"/>
                    </a:lnTo>
                    <a:lnTo>
                      <a:pt x="416853" y="116493"/>
                    </a:lnTo>
                    <a:lnTo>
                      <a:pt x="425308" y="132733"/>
                    </a:lnTo>
                    <a:lnTo>
                      <a:pt x="440206" y="149241"/>
                    </a:lnTo>
                    <a:lnTo>
                      <a:pt x="445708" y="168567"/>
                    </a:lnTo>
                    <a:lnTo>
                      <a:pt x="452150" y="180645"/>
                    </a:lnTo>
                    <a:lnTo>
                      <a:pt x="470805" y="188832"/>
                    </a:lnTo>
                    <a:lnTo>
                      <a:pt x="487850" y="194603"/>
                    </a:lnTo>
                    <a:lnTo>
                      <a:pt x="500197" y="193664"/>
                    </a:lnTo>
                    <a:lnTo>
                      <a:pt x="489461" y="220371"/>
                    </a:lnTo>
                    <a:lnTo>
                      <a:pt x="485166" y="239563"/>
                    </a:lnTo>
                    <a:lnTo>
                      <a:pt x="483421" y="275263"/>
                    </a:lnTo>
                    <a:lnTo>
                      <a:pt x="481005" y="288013"/>
                    </a:lnTo>
                    <a:lnTo>
                      <a:pt x="485300" y="302105"/>
                    </a:lnTo>
                    <a:lnTo>
                      <a:pt x="492950" y="315123"/>
                    </a:lnTo>
                    <a:lnTo>
                      <a:pt x="497781" y="335120"/>
                    </a:lnTo>
                    <a:lnTo>
                      <a:pt x="514289" y="354849"/>
                    </a:lnTo>
                    <a:lnTo>
                      <a:pt x="519926" y="369478"/>
                    </a:lnTo>
                    <a:lnTo>
                      <a:pt x="529052" y="381556"/>
                    </a:lnTo>
                    <a:lnTo>
                      <a:pt x="555223" y="388401"/>
                    </a:lnTo>
                    <a:lnTo>
                      <a:pt x="565020" y="398735"/>
                    </a:lnTo>
                    <a:lnTo>
                      <a:pt x="585554" y="391891"/>
                    </a:lnTo>
                    <a:lnTo>
                      <a:pt x="604612" y="389206"/>
                    </a:lnTo>
                    <a:lnTo>
                      <a:pt x="622998" y="384643"/>
                    </a:lnTo>
                    <a:lnTo>
                      <a:pt x="638298" y="380214"/>
                    </a:lnTo>
                    <a:lnTo>
                      <a:pt x="653195" y="370149"/>
                    </a:lnTo>
                    <a:lnTo>
                      <a:pt x="658832" y="355654"/>
                    </a:lnTo>
                    <a:lnTo>
                      <a:pt x="661114" y="333107"/>
                    </a:lnTo>
                    <a:lnTo>
                      <a:pt x="665677" y="324920"/>
                    </a:lnTo>
                    <a:lnTo>
                      <a:pt x="682990" y="317673"/>
                    </a:lnTo>
                    <a:lnTo>
                      <a:pt x="709697" y="311499"/>
                    </a:lnTo>
                    <a:lnTo>
                      <a:pt x="709966" y="311499"/>
                    </a:lnTo>
                    <a:lnTo>
                      <a:pt x="731842" y="312305"/>
                    </a:lnTo>
                    <a:lnTo>
                      <a:pt x="747410" y="310023"/>
                    </a:lnTo>
                    <a:lnTo>
                      <a:pt x="754657" y="316868"/>
                    </a:lnTo>
                    <a:lnTo>
                      <a:pt x="753852" y="331094"/>
                    </a:lnTo>
                    <a:lnTo>
                      <a:pt x="740297" y="346930"/>
                    </a:lnTo>
                    <a:lnTo>
                      <a:pt x="735063" y="361425"/>
                    </a:lnTo>
                    <a:lnTo>
                      <a:pt x="739492" y="365854"/>
                    </a:lnTo>
                    <a:lnTo>
                      <a:pt x="735466" y="378335"/>
                    </a:lnTo>
                    <a:lnTo>
                      <a:pt x="728353" y="401688"/>
                    </a:lnTo>
                    <a:lnTo>
                      <a:pt x="720434" y="393233"/>
                    </a:lnTo>
                    <a:lnTo>
                      <a:pt x="712382" y="393904"/>
                    </a:lnTo>
                    <a:lnTo>
                      <a:pt x="703121" y="410546"/>
                    </a:lnTo>
                    <a:lnTo>
                      <a:pt x="697753" y="406788"/>
                    </a:lnTo>
                    <a:lnTo>
                      <a:pt x="696948" y="407056"/>
                    </a:lnTo>
                    <a:lnTo>
                      <a:pt x="697082" y="411619"/>
                    </a:lnTo>
                    <a:lnTo>
                      <a:pt x="672253" y="411351"/>
                    </a:lnTo>
                    <a:lnTo>
                      <a:pt x="651048" y="411351"/>
                    </a:lnTo>
                    <a:lnTo>
                      <a:pt x="651048" y="425845"/>
                    </a:lnTo>
                    <a:lnTo>
                      <a:pt x="642727" y="425845"/>
                    </a:lnTo>
                    <a:lnTo>
                      <a:pt x="648498" y="431214"/>
                    </a:lnTo>
                    <a:lnTo>
                      <a:pt x="657759" y="437253"/>
                    </a:lnTo>
                    <a:lnTo>
                      <a:pt x="660443" y="442622"/>
                    </a:lnTo>
                    <a:lnTo>
                      <a:pt x="665140" y="444366"/>
                    </a:lnTo>
                    <a:lnTo>
                      <a:pt x="664201" y="456177"/>
                    </a:lnTo>
                    <a:lnTo>
                      <a:pt x="631856" y="456311"/>
                    </a:lnTo>
                    <a:lnTo>
                      <a:pt x="621120" y="475100"/>
                    </a:lnTo>
                    <a:lnTo>
                      <a:pt x="624475" y="479797"/>
                    </a:lnTo>
                    <a:lnTo>
                      <a:pt x="621254" y="48650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32" name="Forme libre : forme 631">
                <a:extLst>
                  <a:ext uri="{FF2B5EF4-FFF2-40B4-BE49-F238E27FC236}">
                    <a16:creationId xmlns:a16="http://schemas.microsoft.com/office/drawing/2014/main" id="{E0D72650-36B4-4BFB-961E-FD8876794764}"/>
                  </a:ext>
                </a:extLst>
              </p:cNvPr>
              <p:cNvSpPr/>
              <p:nvPr/>
            </p:nvSpPr>
            <p:spPr>
              <a:xfrm>
                <a:off x="3038792" y="4046138"/>
                <a:ext cx="745396" cy="484763"/>
              </a:xfrm>
              <a:custGeom>
                <a:avLst/>
                <a:gdLst>
                  <a:gd name="connsiteX0" fmla="*/ 552673 w 745396"/>
                  <a:gd name="connsiteY0" fmla="*/ 444500 h 484763"/>
                  <a:gd name="connsiteX1" fmla="*/ 553076 w 745396"/>
                  <a:gd name="connsiteY1" fmla="*/ 444769 h 484763"/>
                  <a:gd name="connsiteX2" fmla="*/ 573744 w 745396"/>
                  <a:gd name="connsiteY2" fmla="*/ 451614 h 484763"/>
                  <a:gd name="connsiteX3" fmla="*/ 586494 w 745396"/>
                  <a:gd name="connsiteY3" fmla="*/ 459934 h 484763"/>
                  <a:gd name="connsiteX4" fmla="*/ 611859 w 745396"/>
                  <a:gd name="connsiteY4" fmla="*/ 484763 h 484763"/>
                  <a:gd name="connsiteX5" fmla="*/ 612262 w 745396"/>
                  <a:gd name="connsiteY5" fmla="*/ 480737 h 484763"/>
                  <a:gd name="connsiteX6" fmla="*/ 614677 w 745396"/>
                  <a:gd name="connsiteY6" fmla="*/ 475771 h 484763"/>
                  <a:gd name="connsiteX7" fmla="*/ 611188 w 745396"/>
                  <a:gd name="connsiteY7" fmla="*/ 470940 h 484763"/>
                  <a:gd name="connsiteX8" fmla="*/ 624206 w 745396"/>
                  <a:gd name="connsiteY8" fmla="*/ 447990 h 484763"/>
                  <a:gd name="connsiteX9" fmla="*/ 655209 w 745396"/>
                  <a:gd name="connsiteY9" fmla="*/ 447990 h 484763"/>
                  <a:gd name="connsiteX10" fmla="*/ 655745 w 745396"/>
                  <a:gd name="connsiteY10" fmla="*/ 442487 h 484763"/>
                  <a:gd name="connsiteX11" fmla="*/ 652256 w 745396"/>
                  <a:gd name="connsiteY11" fmla="*/ 441145 h 484763"/>
                  <a:gd name="connsiteX12" fmla="*/ 649438 w 745396"/>
                  <a:gd name="connsiteY12" fmla="*/ 435374 h 484763"/>
                  <a:gd name="connsiteX13" fmla="*/ 640714 w 745396"/>
                  <a:gd name="connsiteY13" fmla="*/ 429737 h 484763"/>
                  <a:gd name="connsiteX14" fmla="*/ 627696 w 745396"/>
                  <a:gd name="connsiteY14" fmla="*/ 417659 h 484763"/>
                  <a:gd name="connsiteX15" fmla="*/ 641922 w 745396"/>
                  <a:gd name="connsiteY15" fmla="*/ 417659 h 484763"/>
                  <a:gd name="connsiteX16" fmla="*/ 641922 w 745396"/>
                  <a:gd name="connsiteY16" fmla="*/ 403030 h 484763"/>
                  <a:gd name="connsiteX17" fmla="*/ 687687 w 745396"/>
                  <a:gd name="connsiteY17" fmla="*/ 403298 h 484763"/>
                  <a:gd name="connsiteX18" fmla="*/ 687553 w 745396"/>
                  <a:gd name="connsiteY18" fmla="*/ 400211 h 484763"/>
                  <a:gd name="connsiteX19" fmla="*/ 692787 w 745396"/>
                  <a:gd name="connsiteY19" fmla="*/ 398064 h 484763"/>
                  <a:gd name="connsiteX20" fmla="*/ 696411 w 745396"/>
                  <a:gd name="connsiteY20" fmla="*/ 400480 h 484763"/>
                  <a:gd name="connsiteX21" fmla="*/ 704732 w 745396"/>
                  <a:gd name="connsiteY21" fmla="*/ 385851 h 484763"/>
                  <a:gd name="connsiteX22" fmla="*/ 716542 w 745396"/>
                  <a:gd name="connsiteY22" fmla="*/ 384912 h 484763"/>
                  <a:gd name="connsiteX23" fmla="*/ 721240 w 745396"/>
                  <a:gd name="connsiteY23" fmla="*/ 389743 h 484763"/>
                  <a:gd name="connsiteX24" fmla="*/ 729695 w 745396"/>
                  <a:gd name="connsiteY24" fmla="*/ 362499 h 484763"/>
                  <a:gd name="connsiteX25" fmla="*/ 725266 w 745396"/>
                  <a:gd name="connsiteY25" fmla="*/ 357936 h 484763"/>
                  <a:gd name="connsiteX26" fmla="*/ 731842 w 745396"/>
                  <a:gd name="connsiteY26" fmla="*/ 340220 h 484763"/>
                  <a:gd name="connsiteX27" fmla="*/ 744726 w 745396"/>
                  <a:gd name="connsiteY27" fmla="*/ 325189 h 484763"/>
                  <a:gd name="connsiteX28" fmla="*/ 745397 w 745396"/>
                  <a:gd name="connsiteY28" fmla="*/ 313915 h 484763"/>
                  <a:gd name="connsiteX29" fmla="*/ 740834 w 745396"/>
                  <a:gd name="connsiteY29" fmla="*/ 309620 h 484763"/>
                  <a:gd name="connsiteX30" fmla="*/ 726742 w 745396"/>
                  <a:gd name="connsiteY30" fmla="*/ 311768 h 484763"/>
                  <a:gd name="connsiteX31" fmla="*/ 704732 w 745396"/>
                  <a:gd name="connsiteY31" fmla="*/ 310828 h 484763"/>
                  <a:gd name="connsiteX32" fmla="*/ 678829 w 745396"/>
                  <a:gd name="connsiteY32" fmla="*/ 316868 h 484763"/>
                  <a:gd name="connsiteX33" fmla="*/ 662993 w 745396"/>
                  <a:gd name="connsiteY33" fmla="*/ 323578 h 484763"/>
                  <a:gd name="connsiteX34" fmla="*/ 659235 w 745396"/>
                  <a:gd name="connsiteY34" fmla="*/ 330289 h 484763"/>
                  <a:gd name="connsiteX35" fmla="*/ 657088 w 745396"/>
                  <a:gd name="connsiteY35" fmla="*/ 352299 h 484763"/>
                  <a:gd name="connsiteX36" fmla="*/ 651048 w 745396"/>
                  <a:gd name="connsiteY36" fmla="*/ 368135 h 484763"/>
                  <a:gd name="connsiteX37" fmla="*/ 634272 w 745396"/>
                  <a:gd name="connsiteY37" fmla="*/ 379409 h 484763"/>
                  <a:gd name="connsiteX38" fmla="*/ 618570 w 745396"/>
                  <a:gd name="connsiteY38" fmla="*/ 383838 h 484763"/>
                  <a:gd name="connsiteX39" fmla="*/ 600049 w 745396"/>
                  <a:gd name="connsiteY39" fmla="*/ 388535 h 484763"/>
                  <a:gd name="connsiteX40" fmla="*/ 580991 w 745396"/>
                  <a:gd name="connsiteY40" fmla="*/ 391219 h 484763"/>
                  <a:gd name="connsiteX41" fmla="*/ 558578 w 745396"/>
                  <a:gd name="connsiteY41" fmla="*/ 398735 h 484763"/>
                  <a:gd name="connsiteX42" fmla="*/ 547842 w 745396"/>
                  <a:gd name="connsiteY42" fmla="*/ 387462 h 484763"/>
                  <a:gd name="connsiteX43" fmla="*/ 521402 w 745396"/>
                  <a:gd name="connsiteY43" fmla="*/ 380483 h 484763"/>
                  <a:gd name="connsiteX44" fmla="*/ 511068 w 745396"/>
                  <a:gd name="connsiteY44" fmla="*/ 366659 h 484763"/>
                  <a:gd name="connsiteX45" fmla="*/ 505431 w 745396"/>
                  <a:gd name="connsiteY45" fmla="*/ 352030 h 484763"/>
                  <a:gd name="connsiteX46" fmla="*/ 488789 w 745396"/>
                  <a:gd name="connsiteY46" fmla="*/ 332033 h 484763"/>
                  <a:gd name="connsiteX47" fmla="*/ 483958 w 745396"/>
                  <a:gd name="connsiteY47" fmla="*/ 311902 h 484763"/>
                  <a:gd name="connsiteX48" fmla="*/ 476442 w 745396"/>
                  <a:gd name="connsiteY48" fmla="*/ 299152 h 484763"/>
                  <a:gd name="connsiteX49" fmla="*/ 471745 w 745396"/>
                  <a:gd name="connsiteY49" fmla="*/ 283852 h 484763"/>
                  <a:gd name="connsiteX50" fmla="*/ 474161 w 745396"/>
                  <a:gd name="connsiteY50" fmla="*/ 270431 h 484763"/>
                  <a:gd name="connsiteX51" fmla="*/ 476040 w 745396"/>
                  <a:gd name="connsiteY51" fmla="*/ 234597 h 484763"/>
                  <a:gd name="connsiteX52" fmla="*/ 480468 w 745396"/>
                  <a:gd name="connsiteY52" fmla="*/ 214869 h 484763"/>
                  <a:gd name="connsiteX53" fmla="*/ 488924 w 745396"/>
                  <a:gd name="connsiteY53" fmla="*/ 193529 h 484763"/>
                  <a:gd name="connsiteX54" fmla="*/ 481945 w 745396"/>
                  <a:gd name="connsiteY54" fmla="*/ 194066 h 484763"/>
                  <a:gd name="connsiteX55" fmla="*/ 463961 w 745396"/>
                  <a:gd name="connsiteY55" fmla="*/ 187893 h 484763"/>
                  <a:gd name="connsiteX56" fmla="*/ 444098 w 745396"/>
                  <a:gd name="connsiteY56" fmla="*/ 179169 h 484763"/>
                  <a:gd name="connsiteX57" fmla="*/ 436716 w 745396"/>
                  <a:gd name="connsiteY57" fmla="*/ 165614 h 484763"/>
                  <a:gd name="connsiteX58" fmla="*/ 431214 w 745396"/>
                  <a:gd name="connsiteY58" fmla="*/ 146288 h 484763"/>
                  <a:gd name="connsiteX59" fmla="*/ 416719 w 745396"/>
                  <a:gd name="connsiteY59" fmla="*/ 130317 h 484763"/>
                  <a:gd name="connsiteX60" fmla="*/ 408130 w 745396"/>
                  <a:gd name="connsiteY60" fmla="*/ 113943 h 484763"/>
                  <a:gd name="connsiteX61" fmla="*/ 396051 w 745396"/>
                  <a:gd name="connsiteY61" fmla="*/ 95154 h 484763"/>
                  <a:gd name="connsiteX62" fmla="*/ 379409 w 745396"/>
                  <a:gd name="connsiteY62" fmla="*/ 84418 h 484763"/>
                  <a:gd name="connsiteX63" fmla="*/ 360754 w 745396"/>
                  <a:gd name="connsiteY63" fmla="*/ 84954 h 484763"/>
                  <a:gd name="connsiteX64" fmla="*/ 344917 w 745396"/>
                  <a:gd name="connsiteY64" fmla="*/ 107770 h 484763"/>
                  <a:gd name="connsiteX65" fmla="*/ 322907 w 745396"/>
                  <a:gd name="connsiteY65" fmla="*/ 98644 h 484763"/>
                  <a:gd name="connsiteX66" fmla="*/ 309217 w 745396"/>
                  <a:gd name="connsiteY66" fmla="*/ 89652 h 484763"/>
                  <a:gd name="connsiteX67" fmla="*/ 302910 w 745396"/>
                  <a:gd name="connsiteY67" fmla="*/ 73547 h 484763"/>
                  <a:gd name="connsiteX68" fmla="*/ 294991 w 745396"/>
                  <a:gd name="connsiteY68" fmla="*/ 59186 h 484763"/>
                  <a:gd name="connsiteX69" fmla="*/ 280497 w 745396"/>
                  <a:gd name="connsiteY69" fmla="*/ 46705 h 484763"/>
                  <a:gd name="connsiteX70" fmla="*/ 268016 w 745396"/>
                  <a:gd name="connsiteY70" fmla="*/ 37713 h 484763"/>
                  <a:gd name="connsiteX71" fmla="*/ 259292 w 745396"/>
                  <a:gd name="connsiteY71" fmla="*/ 27781 h 484763"/>
                  <a:gd name="connsiteX72" fmla="*/ 219163 w 745396"/>
                  <a:gd name="connsiteY72" fmla="*/ 27781 h 484763"/>
                  <a:gd name="connsiteX73" fmla="*/ 219163 w 745396"/>
                  <a:gd name="connsiteY73" fmla="*/ 39726 h 484763"/>
                  <a:gd name="connsiteX74" fmla="*/ 197690 w 745396"/>
                  <a:gd name="connsiteY74" fmla="*/ 39726 h 484763"/>
                  <a:gd name="connsiteX75" fmla="*/ 148033 w 745396"/>
                  <a:gd name="connsiteY75" fmla="*/ 39994 h 484763"/>
                  <a:gd name="connsiteX76" fmla="*/ 147764 w 745396"/>
                  <a:gd name="connsiteY76" fmla="*/ 39860 h 484763"/>
                  <a:gd name="connsiteX77" fmla="*/ 91262 w 745396"/>
                  <a:gd name="connsiteY77" fmla="*/ 19460 h 484763"/>
                  <a:gd name="connsiteX78" fmla="*/ 52073 w 745396"/>
                  <a:gd name="connsiteY78" fmla="*/ 4563 h 484763"/>
                  <a:gd name="connsiteX79" fmla="*/ 53952 w 745396"/>
                  <a:gd name="connsiteY79" fmla="*/ 0 h 484763"/>
                  <a:gd name="connsiteX80" fmla="*/ 25634 w 745396"/>
                  <a:gd name="connsiteY80" fmla="*/ 2953 h 484763"/>
                  <a:gd name="connsiteX81" fmla="*/ 0 w 745396"/>
                  <a:gd name="connsiteY81" fmla="*/ 4832 h 484763"/>
                  <a:gd name="connsiteX82" fmla="*/ 9126 w 745396"/>
                  <a:gd name="connsiteY82" fmla="*/ 28586 h 484763"/>
                  <a:gd name="connsiteX83" fmla="*/ 29794 w 745396"/>
                  <a:gd name="connsiteY83" fmla="*/ 70191 h 484763"/>
                  <a:gd name="connsiteX84" fmla="*/ 38652 w 745396"/>
                  <a:gd name="connsiteY84" fmla="*/ 87370 h 484763"/>
                  <a:gd name="connsiteX85" fmla="*/ 53012 w 745396"/>
                  <a:gd name="connsiteY85" fmla="*/ 95288 h 484763"/>
                  <a:gd name="connsiteX86" fmla="*/ 72741 w 745396"/>
                  <a:gd name="connsiteY86" fmla="*/ 115957 h 484763"/>
                  <a:gd name="connsiteX87" fmla="*/ 71668 w 745396"/>
                  <a:gd name="connsiteY87" fmla="*/ 130049 h 484763"/>
                  <a:gd name="connsiteX88" fmla="*/ 61334 w 745396"/>
                  <a:gd name="connsiteY88" fmla="*/ 141725 h 484763"/>
                  <a:gd name="connsiteX89" fmla="*/ 51268 w 745396"/>
                  <a:gd name="connsiteY89" fmla="*/ 140248 h 484763"/>
                  <a:gd name="connsiteX90" fmla="*/ 64420 w 745396"/>
                  <a:gd name="connsiteY90" fmla="*/ 154743 h 484763"/>
                  <a:gd name="connsiteX91" fmla="*/ 79989 w 745396"/>
                  <a:gd name="connsiteY91" fmla="*/ 161722 h 484763"/>
                  <a:gd name="connsiteX92" fmla="*/ 84686 w 745396"/>
                  <a:gd name="connsiteY92" fmla="*/ 167359 h 484763"/>
                  <a:gd name="connsiteX93" fmla="*/ 87639 w 745396"/>
                  <a:gd name="connsiteY93" fmla="*/ 164138 h 484763"/>
                  <a:gd name="connsiteX94" fmla="*/ 118506 w 745396"/>
                  <a:gd name="connsiteY94" fmla="*/ 186282 h 484763"/>
                  <a:gd name="connsiteX95" fmla="*/ 122399 w 745396"/>
                  <a:gd name="connsiteY95" fmla="*/ 202119 h 484763"/>
                  <a:gd name="connsiteX96" fmla="*/ 121728 w 745396"/>
                  <a:gd name="connsiteY96" fmla="*/ 221042 h 484763"/>
                  <a:gd name="connsiteX97" fmla="*/ 133270 w 745396"/>
                  <a:gd name="connsiteY97" fmla="*/ 227350 h 484763"/>
                  <a:gd name="connsiteX98" fmla="*/ 151388 w 745396"/>
                  <a:gd name="connsiteY98" fmla="*/ 240503 h 484763"/>
                  <a:gd name="connsiteX99" fmla="*/ 168164 w 745396"/>
                  <a:gd name="connsiteY99" fmla="*/ 256608 h 484763"/>
                  <a:gd name="connsiteX100" fmla="*/ 174203 w 745396"/>
                  <a:gd name="connsiteY100" fmla="*/ 271773 h 484763"/>
                  <a:gd name="connsiteX101" fmla="*/ 176619 w 745396"/>
                  <a:gd name="connsiteY101" fmla="*/ 271773 h 484763"/>
                  <a:gd name="connsiteX102" fmla="*/ 185880 w 745396"/>
                  <a:gd name="connsiteY102" fmla="*/ 263050 h 484763"/>
                  <a:gd name="connsiteX103" fmla="*/ 186416 w 745396"/>
                  <a:gd name="connsiteY103" fmla="*/ 259695 h 484763"/>
                  <a:gd name="connsiteX104" fmla="*/ 177827 w 745396"/>
                  <a:gd name="connsiteY104" fmla="*/ 248287 h 484763"/>
                  <a:gd name="connsiteX105" fmla="*/ 168432 w 745396"/>
                  <a:gd name="connsiteY105" fmla="*/ 236745 h 484763"/>
                  <a:gd name="connsiteX106" fmla="*/ 155683 w 745396"/>
                  <a:gd name="connsiteY106" fmla="*/ 235805 h 484763"/>
                  <a:gd name="connsiteX107" fmla="*/ 154340 w 745396"/>
                  <a:gd name="connsiteY107" fmla="*/ 220371 h 484763"/>
                  <a:gd name="connsiteX108" fmla="*/ 147630 w 745396"/>
                  <a:gd name="connsiteY108" fmla="*/ 207890 h 484763"/>
                  <a:gd name="connsiteX109" fmla="*/ 140248 w 745396"/>
                  <a:gd name="connsiteY109" fmla="*/ 196079 h 484763"/>
                  <a:gd name="connsiteX110" fmla="*/ 132062 w 745396"/>
                  <a:gd name="connsiteY110" fmla="*/ 170714 h 484763"/>
                  <a:gd name="connsiteX111" fmla="*/ 116359 w 745396"/>
                  <a:gd name="connsiteY111" fmla="*/ 156354 h 484763"/>
                  <a:gd name="connsiteX112" fmla="*/ 111393 w 745396"/>
                  <a:gd name="connsiteY112" fmla="*/ 146959 h 484763"/>
                  <a:gd name="connsiteX113" fmla="*/ 103743 w 745396"/>
                  <a:gd name="connsiteY113" fmla="*/ 139712 h 484763"/>
                  <a:gd name="connsiteX114" fmla="*/ 98912 w 745396"/>
                  <a:gd name="connsiteY114" fmla="*/ 122667 h 484763"/>
                  <a:gd name="connsiteX115" fmla="*/ 94617 w 745396"/>
                  <a:gd name="connsiteY115" fmla="*/ 123204 h 484763"/>
                  <a:gd name="connsiteX116" fmla="*/ 91262 w 745396"/>
                  <a:gd name="connsiteY116" fmla="*/ 112736 h 484763"/>
                  <a:gd name="connsiteX117" fmla="*/ 87639 w 745396"/>
                  <a:gd name="connsiteY117" fmla="*/ 110857 h 484763"/>
                  <a:gd name="connsiteX118" fmla="*/ 83344 w 745396"/>
                  <a:gd name="connsiteY118" fmla="*/ 103878 h 484763"/>
                  <a:gd name="connsiteX119" fmla="*/ 65225 w 745396"/>
                  <a:gd name="connsiteY119" fmla="*/ 84686 h 484763"/>
                  <a:gd name="connsiteX120" fmla="*/ 56234 w 745396"/>
                  <a:gd name="connsiteY120" fmla="*/ 72339 h 484763"/>
                  <a:gd name="connsiteX121" fmla="*/ 53684 w 745396"/>
                  <a:gd name="connsiteY121" fmla="*/ 50328 h 484763"/>
                  <a:gd name="connsiteX122" fmla="*/ 49523 w 745396"/>
                  <a:gd name="connsiteY122" fmla="*/ 36371 h 484763"/>
                  <a:gd name="connsiteX123" fmla="*/ 54489 w 745396"/>
                  <a:gd name="connsiteY123" fmla="*/ 21876 h 484763"/>
                  <a:gd name="connsiteX124" fmla="*/ 70057 w 745396"/>
                  <a:gd name="connsiteY124" fmla="*/ 30600 h 484763"/>
                  <a:gd name="connsiteX125" fmla="*/ 78244 w 745396"/>
                  <a:gd name="connsiteY125" fmla="*/ 29392 h 484763"/>
                  <a:gd name="connsiteX126" fmla="*/ 97704 w 745396"/>
                  <a:gd name="connsiteY126" fmla="*/ 41739 h 484763"/>
                  <a:gd name="connsiteX127" fmla="*/ 97302 w 745396"/>
                  <a:gd name="connsiteY127" fmla="*/ 53415 h 484763"/>
                  <a:gd name="connsiteX128" fmla="*/ 106025 w 745396"/>
                  <a:gd name="connsiteY128" fmla="*/ 74889 h 484763"/>
                  <a:gd name="connsiteX129" fmla="*/ 119446 w 745396"/>
                  <a:gd name="connsiteY129" fmla="*/ 96765 h 484763"/>
                  <a:gd name="connsiteX130" fmla="*/ 120386 w 745396"/>
                  <a:gd name="connsiteY130" fmla="*/ 104952 h 484763"/>
                  <a:gd name="connsiteX131" fmla="*/ 131659 w 745396"/>
                  <a:gd name="connsiteY131" fmla="*/ 118238 h 484763"/>
                  <a:gd name="connsiteX132" fmla="*/ 145483 w 745396"/>
                  <a:gd name="connsiteY132" fmla="*/ 132330 h 484763"/>
                  <a:gd name="connsiteX133" fmla="*/ 159306 w 745396"/>
                  <a:gd name="connsiteY133" fmla="*/ 134746 h 484763"/>
                  <a:gd name="connsiteX134" fmla="*/ 165614 w 745396"/>
                  <a:gd name="connsiteY134" fmla="*/ 154743 h 484763"/>
                  <a:gd name="connsiteX135" fmla="*/ 179706 w 745396"/>
                  <a:gd name="connsiteY135" fmla="*/ 167627 h 484763"/>
                  <a:gd name="connsiteX136" fmla="*/ 193395 w 745396"/>
                  <a:gd name="connsiteY136" fmla="*/ 174606 h 484763"/>
                  <a:gd name="connsiteX137" fmla="*/ 189503 w 745396"/>
                  <a:gd name="connsiteY137" fmla="*/ 192187 h 484763"/>
                  <a:gd name="connsiteX138" fmla="*/ 193261 w 745396"/>
                  <a:gd name="connsiteY138" fmla="*/ 197824 h 484763"/>
                  <a:gd name="connsiteX139" fmla="*/ 214868 w 745396"/>
                  <a:gd name="connsiteY139" fmla="*/ 209232 h 484763"/>
                  <a:gd name="connsiteX140" fmla="*/ 226813 w 745396"/>
                  <a:gd name="connsiteY140" fmla="*/ 226142 h 484763"/>
                  <a:gd name="connsiteX141" fmla="*/ 251373 w 745396"/>
                  <a:gd name="connsiteY141" fmla="*/ 246811 h 484763"/>
                  <a:gd name="connsiteX142" fmla="*/ 273384 w 745396"/>
                  <a:gd name="connsiteY142" fmla="*/ 273787 h 484763"/>
                  <a:gd name="connsiteX143" fmla="*/ 282107 w 745396"/>
                  <a:gd name="connsiteY143" fmla="*/ 288013 h 484763"/>
                  <a:gd name="connsiteX144" fmla="*/ 284255 w 745396"/>
                  <a:gd name="connsiteY144" fmla="*/ 298213 h 484763"/>
                  <a:gd name="connsiteX145" fmla="*/ 292710 w 745396"/>
                  <a:gd name="connsiteY145" fmla="*/ 310157 h 484763"/>
                  <a:gd name="connsiteX146" fmla="*/ 292576 w 745396"/>
                  <a:gd name="connsiteY146" fmla="*/ 320626 h 484763"/>
                  <a:gd name="connsiteX147" fmla="*/ 287207 w 745396"/>
                  <a:gd name="connsiteY147" fmla="*/ 327202 h 484763"/>
                  <a:gd name="connsiteX148" fmla="*/ 290026 w 745396"/>
                  <a:gd name="connsiteY148" fmla="*/ 335523 h 484763"/>
                  <a:gd name="connsiteX149" fmla="*/ 281973 w 745396"/>
                  <a:gd name="connsiteY149" fmla="*/ 338073 h 484763"/>
                  <a:gd name="connsiteX150" fmla="*/ 286939 w 745396"/>
                  <a:gd name="connsiteY150" fmla="*/ 348809 h 484763"/>
                  <a:gd name="connsiteX151" fmla="*/ 298884 w 745396"/>
                  <a:gd name="connsiteY151" fmla="*/ 364646 h 484763"/>
                  <a:gd name="connsiteX152" fmla="*/ 325591 w 745396"/>
                  <a:gd name="connsiteY152" fmla="*/ 379677 h 484763"/>
                  <a:gd name="connsiteX153" fmla="*/ 335523 w 745396"/>
                  <a:gd name="connsiteY153" fmla="*/ 391085 h 484763"/>
                  <a:gd name="connsiteX154" fmla="*/ 360352 w 745396"/>
                  <a:gd name="connsiteY154" fmla="*/ 399138 h 484763"/>
                  <a:gd name="connsiteX155" fmla="*/ 374578 w 745396"/>
                  <a:gd name="connsiteY155" fmla="*/ 400614 h 484763"/>
                  <a:gd name="connsiteX156" fmla="*/ 381154 w 745396"/>
                  <a:gd name="connsiteY156" fmla="*/ 407727 h 484763"/>
                  <a:gd name="connsiteX157" fmla="*/ 401553 w 745396"/>
                  <a:gd name="connsiteY157" fmla="*/ 419940 h 484763"/>
                  <a:gd name="connsiteX158" fmla="*/ 429335 w 745396"/>
                  <a:gd name="connsiteY158" fmla="*/ 431751 h 484763"/>
                  <a:gd name="connsiteX159" fmla="*/ 447990 w 745396"/>
                  <a:gd name="connsiteY159" fmla="*/ 435508 h 484763"/>
                  <a:gd name="connsiteX160" fmla="*/ 471208 w 745396"/>
                  <a:gd name="connsiteY160" fmla="*/ 447185 h 484763"/>
                  <a:gd name="connsiteX161" fmla="*/ 489326 w 745396"/>
                  <a:gd name="connsiteY161" fmla="*/ 452016 h 484763"/>
                  <a:gd name="connsiteX162" fmla="*/ 506505 w 745396"/>
                  <a:gd name="connsiteY162" fmla="*/ 458592 h 484763"/>
                  <a:gd name="connsiteX163" fmla="*/ 518315 w 745396"/>
                  <a:gd name="connsiteY163" fmla="*/ 456177 h 484763"/>
                  <a:gd name="connsiteX164" fmla="*/ 538447 w 745396"/>
                  <a:gd name="connsiteY164" fmla="*/ 446514 h 48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45396" h="484763">
                    <a:moveTo>
                      <a:pt x="552673" y="444500"/>
                    </a:moveTo>
                    <a:lnTo>
                      <a:pt x="553076" y="444769"/>
                    </a:lnTo>
                    <a:lnTo>
                      <a:pt x="573744" y="451614"/>
                    </a:lnTo>
                    <a:lnTo>
                      <a:pt x="586494" y="459934"/>
                    </a:lnTo>
                    <a:lnTo>
                      <a:pt x="611859" y="484763"/>
                    </a:lnTo>
                    <a:lnTo>
                      <a:pt x="612262" y="480737"/>
                    </a:lnTo>
                    <a:lnTo>
                      <a:pt x="614677" y="475771"/>
                    </a:lnTo>
                    <a:lnTo>
                      <a:pt x="611188" y="470940"/>
                    </a:lnTo>
                    <a:lnTo>
                      <a:pt x="624206" y="447990"/>
                    </a:lnTo>
                    <a:lnTo>
                      <a:pt x="655209" y="447990"/>
                    </a:lnTo>
                    <a:lnTo>
                      <a:pt x="655745" y="442487"/>
                    </a:lnTo>
                    <a:lnTo>
                      <a:pt x="652256" y="441145"/>
                    </a:lnTo>
                    <a:lnTo>
                      <a:pt x="649438" y="435374"/>
                    </a:lnTo>
                    <a:lnTo>
                      <a:pt x="640714" y="429737"/>
                    </a:lnTo>
                    <a:lnTo>
                      <a:pt x="627696" y="417659"/>
                    </a:lnTo>
                    <a:lnTo>
                      <a:pt x="641922" y="417659"/>
                    </a:lnTo>
                    <a:lnTo>
                      <a:pt x="641922" y="403030"/>
                    </a:lnTo>
                    <a:lnTo>
                      <a:pt x="687687" y="403298"/>
                    </a:lnTo>
                    <a:lnTo>
                      <a:pt x="687553" y="400211"/>
                    </a:lnTo>
                    <a:lnTo>
                      <a:pt x="692787" y="398064"/>
                    </a:lnTo>
                    <a:lnTo>
                      <a:pt x="696411" y="400480"/>
                    </a:lnTo>
                    <a:lnTo>
                      <a:pt x="704732" y="385851"/>
                    </a:lnTo>
                    <a:lnTo>
                      <a:pt x="716542" y="384912"/>
                    </a:lnTo>
                    <a:lnTo>
                      <a:pt x="721240" y="389743"/>
                    </a:lnTo>
                    <a:lnTo>
                      <a:pt x="729695" y="362499"/>
                    </a:lnTo>
                    <a:lnTo>
                      <a:pt x="725266" y="357936"/>
                    </a:lnTo>
                    <a:lnTo>
                      <a:pt x="731842" y="340220"/>
                    </a:lnTo>
                    <a:lnTo>
                      <a:pt x="744726" y="325189"/>
                    </a:lnTo>
                    <a:lnTo>
                      <a:pt x="745397" y="313915"/>
                    </a:lnTo>
                    <a:lnTo>
                      <a:pt x="740834" y="309620"/>
                    </a:lnTo>
                    <a:lnTo>
                      <a:pt x="726742" y="311768"/>
                    </a:lnTo>
                    <a:lnTo>
                      <a:pt x="704732" y="310828"/>
                    </a:lnTo>
                    <a:lnTo>
                      <a:pt x="678829" y="316868"/>
                    </a:lnTo>
                    <a:lnTo>
                      <a:pt x="662993" y="323578"/>
                    </a:lnTo>
                    <a:lnTo>
                      <a:pt x="659235" y="330289"/>
                    </a:lnTo>
                    <a:lnTo>
                      <a:pt x="657088" y="352299"/>
                    </a:lnTo>
                    <a:lnTo>
                      <a:pt x="651048" y="368135"/>
                    </a:lnTo>
                    <a:lnTo>
                      <a:pt x="634272" y="379409"/>
                    </a:lnTo>
                    <a:lnTo>
                      <a:pt x="618570" y="383838"/>
                    </a:lnTo>
                    <a:lnTo>
                      <a:pt x="600049" y="388535"/>
                    </a:lnTo>
                    <a:lnTo>
                      <a:pt x="580991" y="391219"/>
                    </a:lnTo>
                    <a:lnTo>
                      <a:pt x="558578" y="398735"/>
                    </a:lnTo>
                    <a:lnTo>
                      <a:pt x="547842" y="387462"/>
                    </a:lnTo>
                    <a:lnTo>
                      <a:pt x="521402" y="380483"/>
                    </a:lnTo>
                    <a:lnTo>
                      <a:pt x="511068" y="366659"/>
                    </a:lnTo>
                    <a:lnTo>
                      <a:pt x="505431" y="352030"/>
                    </a:lnTo>
                    <a:lnTo>
                      <a:pt x="488789" y="332033"/>
                    </a:lnTo>
                    <a:lnTo>
                      <a:pt x="483958" y="311902"/>
                    </a:lnTo>
                    <a:lnTo>
                      <a:pt x="476442" y="299152"/>
                    </a:lnTo>
                    <a:lnTo>
                      <a:pt x="471745" y="283852"/>
                    </a:lnTo>
                    <a:lnTo>
                      <a:pt x="474161" y="270431"/>
                    </a:lnTo>
                    <a:lnTo>
                      <a:pt x="476040" y="234597"/>
                    </a:lnTo>
                    <a:lnTo>
                      <a:pt x="480468" y="214869"/>
                    </a:lnTo>
                    <a:lnTo>
                      <a:pt x="488924" y="193529"/>
                    </a:lnTo>
                    <a:lnTo>
                      <a:pt x="481945" y="194066"/>
                    </a:lnTo>
                    <a:lnTo>
                      <a:pt x="463961" y="187893"/>
                    </a:lnTo>
                    <a:lnTo>
                      <a:pt x="444098" y="179169"/>
                    </a:lnTo>
                    <a:lnTo>
                      <a:pt x="436716" y="165614"/>
                    </a:lnTo>
                    <a:lnTo>
                      <a:pt x="431214" y="146288"/>
                    </a:lnTo>
                    <a:lnTo>
                      <a:pt x="416719" y="130317"/>
                    </a:lnTo>
                    <a:lnTo>
                      <a:pt x="408130" y="113943"/>
                    </a:lnTo>
                    <a:lnTo>
                      <a:pt x="396051" y="95154"/>
                    </a:lnTo>
                    <a:lnTo>
                      <a:pt x="379409" y="84418"/>
                    </a:lnTo>
                    <a:lnTo>
                      <a:pt x="360754" y="84954"/>
                    </a:lnTo>
                    <a:lnTo>
                      <a:pt x="344917" y="107770"/>
                    </a:lnTo>
                    <a:lnTo>
                      <a:pt x="322907" y="98644"/>
                    </a:lnTo>
                    <a:lnTo>
                      <a:pt x="309217" y="89652"/>
                    </a:lnTo>
                    <a:lnTo>
                      <a:pt x="302910" y="73547"/>
                    </a:lnTo>
                    <a:lnTo>
                      <a:pt x="294991" y="59186"/>
                    </a:lnTo>
                    <a:lnTo>
                      <a:pt x="280497" y="46705"/>
                    </a:lnTo>
                    <a:lnTo>
                      <a:pt x="268016" y="37713"/>
                    </a:lnTo>
                    <a:lnTo>
                      <a:pt x="259292" y="27781"/>
                    </a:lnTo>
                    <a:lnTo>
                      <a:pt x="219163" y="27781"/>
                    </a:lnTo>
                    <a:lnTo>
                      <a:pt x="219163" y="39726"/>
                    </a:lnTo>
                    <a:lnTo>
                      <a:pt x="197690" y="39726"/>
                    </a:lnTo>
                    <a:lnTo>
                      <a:pt x="148033" y="39994"/>
                    </a:lnTo>
                    <a:lnTo>
                      <a:pt x="147764" y="39860"/>
                    </a:lnTo>
                    <a:lnTo>
                      <a:pt x="91262" y="19460"/>
                    </a:lnTo>
                    <a:lnTo>
                      <a:pt x="52073" y="4563"/>
                    </a:lnTo>
                    <a:lnTo>
                      <a:pt x="53952" y="0"/>
                    </a:lnTo>
                    <a:lnTo>
                      <a:pt x="25634" y="2953"/>
                    </a:lnTo>
                    <a:lnTo>
                      <a:pt x="0" y="4832"/>
                    </a:lnTo>
                    <a:lnTo>
                      <a:pt x="9126" y="28586"/>
                    </a:lnTo>
                    <a:lnTo>
                      <a:pt x="29794" y="70191"/>
                    </a:lnTo>
                    <a:lnTo>
                      <a:pt x="38652" y="87370"/>
                    </a:lnTo>
                    <a:lnTo>
                      <a:pt x="53012" y="95288"/>
                    </a:lnTo>
                    <a:lnTo>
                      <a:pt x="72741" y="115957"/>
                    </a:lnTo>
                    <a:lnTo>
                      <a:pt x="71668" y="130049"/>
                    </a:lnTo>
                    <a:lnTo>
                      <a:pt x="61334" y="141725"/>
                    </a:lnTo>
                    <a:lnTo>
                      <a:pt x="51268" y="140248"/>
                    </a:lnTo>
                    <a:lnTo>
                      <a:pt x="64420" y="154743"/>
                    </a:lnTo>
                    <a:lnTo>
                      <a:pt x="79989" y="161722"/>
                    </a:lnTo>
                    <a:lnTo>
                      <a:pt x="84686" y="167359"/>
                    </a:lnTo>
                    <a:lnTo>
                      <a:pt x="87639" y="164138"/>
                    </a:lnTo>
                    <a:lnTo>
                      <a:pt x="118506" y="186282"/>
                    </a:lnTo>
                    <a:lnTo>
                      <a:pt x="122399" y="202119"/>
                    </a:lnTo>
                    <a:lnTo>
                      <a:pt x="121728" y="221042"/>
                    </a:lnTo>
                    <a:lnTo>
                      <a:pt x="133270" y="227350"/>
                    </a:lnTo>
                    <a:lnTo>
                      <a:pt x="151388" y="240503"/>
                    </a:lnTo>
                    <a:lnTo>
                      <a:pt x="168164" y="256608"/>
                    </a:lnTo>
                    <a:lnTo>
                      <a:pt x="174203" y="271773"/>
                    </a:lnTo>
                    <a:lnTo>
                      <a:pt x="176619" y="271773"/>
                    </a:lnTo>
                    <a:lnTo>
                      <a:pt x="185880" y="263050"/>
                    </a:lnTo>
                    <a:lnTo>
                      <a:pt x="186416" y="259695"/>
                    </a:lnTo>
                    <a:lnTo>
                      <a:pt x="177827" y="248287"/>
                    </a:lnTo>
                    <a:lnTo>
                      <a:pt x="168432" y="236745"/>
                    </a:lnTo>
                    <a:lnTo>
                      <a:pt x="155683" y="235805"/>
                    </a:lnTo>
                    <a:lnTo>
                      <a:pt x="154340" y="220371"/>
                    </a:lnTo>
                    <a:lnTo>
                      <a:pt x="147630" y="207890"/>
                    </a:lnTo>
                    <a:lnTo>
                      <a:pt x="140248" y="196079"/>
                    </a:lnTo>
                    <a:lnTo>
                      <a:pt x="132062" y="170714"/>
                    </a:lnTo>
                    <a:lnTo>
                      <a:pt x="116359" y="156354"/>
                    </a:lnTo>
                    <a:lnTo>
                      <a:pt x="111393" y="146959"/>
                    </a:lnTo>
                    <a:lnTo>
                      <a:pt x="103743" y="139712"/>
                    </a:lnTo>
                    <a:lnTo>
                      <a:pt x="98912" y="122667"/>
                    </a:lnTo>
                    <a:lnTo>
                      <a:pt x="94617" y="123204"/>
                    </a:lnTo>
                    <a:lnTo>
                      <a:pt x="91262" y="112736"/>
                    </a:lnTo>
                    <a:lnTo>
                      <a:pt x="87639" y="110857"/>
                    </a:lnTo>
                    <a:lnTo>
                      <a:pt x="83344" y="103878"/>
                    </a:lnTo>
                    <a:lnTo>
                      <a:pt x="65225" y="84686"/>
                    </a:lnTo>
                    <a:lnTo>
                      <a:pt x="56234" y="72339"/>
                    </a:lnTo>
                    <a:lnTo>
                      <a:pt x="53684" y="50328"/>
                    </a:lnTo>
                    <a:lnTo>
                      <a:pt x="49523" y="36371"/>
                    </a:lnTo>
                    <a:lnTo>
                      <a:pt x="54489" y="21876"/>
                    </a:lnTo>
                    <a:lnTo>
                      <a:pt x="70057" y="30600"/>
                    </a:lnTo>
                    <a:lnTo>
                      <a:pt x="78244" y="29392"/>
                    </a:lnTo>
                    <a:lnTo>
                      <a:pt x="97704" y="41739"/>
                    </a:lnTo>
                    <a:lnTo>
                      <a:pt x="97302" y="53415"/>
                    </a:lnTo>
                    <a:lnTo>
                      <a:pt x="106025" y="74889"/>
                    </a:lnTo>
                    <a:lnTo>
                      <a:pt x="119446" y="96765"/>
                    </a:lnTo>
                    <a:lnTo>
                      <a:pt x="120386" y="104952"/>
                    </a:lnTo>
                    <a:lnTo>
                      <a:pt x="131659" y="118238"/>
                    </a:lnTo>
                    <a:lnTo>
                      <a:pt x="145483" y="132330"/>
                    </a:lnTo>
                    <a:lnTo>
                      <a:pt x="159306" y="134746"/>
                    </a:lnTo>
                    <a:lnTo>
                      <a:pt x="165614" y="154743"/>
                    </a:lnTo>
                    <a:lnTo>
                      <a:pt x="179706" y="167627"/>
                    </a:lnTo>
                    <a:lnTo>
                      <a:pt x="193395" y="174606"/>
                    </a:lnTo>
                    <a:lnTo>
                      <a:pt x="189503" y="192187"/>
                    </a:lnTo>
                    <a:lnTo>
                      <a:pt x="193261" y="197824"/>
                    </a:lnTo>
                    <a:lnTo>
                      <a:pt x="214868" y="209232"/>
                    </a:lnTo>
                    <a:lnTo>
                      <a:pt x="226813" y="226142"/>
                    </a:lnTo>
                    <a:lnTo>
                      <a:pt x="251373" y="246811"/>
                    </a:lnTo>
                    <a:lnTo>
                      <a:pt x="273384" y="273787"/>
                    </a:lnTo>
                    <a:lnTo>
                      <a:pt x="282107" y="288013"/>
                    </a:lnTo>
                    <a:lnTo>
                      <a:pt x="284255" y="298213"/>
                    </a:lnTo>
                    <a:lnTo>
                      <a:pt x="292710" y="310157"/>
                    </a:lnTo>
                    <a:lnTo>
                      <a:pt x="292576" y="320626"/>
                    </a:lnTo>
                    <a:lnTo>
                      <a:pt x="287207" y="327202"/>
                    </a:lnTo>
                    <a:lnTo>
                      <a:pt x="290026" y="335523"/>
                    </a:lnTo>
                    <a:lnTo>
                      <a:pt x="281973" y="338073"/>
                    </a:lnTo>
                    <a:lnTo>
                      <a:pt x="286939" y="348809"/>
                    </a:lnTo>
                    <a:lnTo>
                      <a:pt x="298884" y="364646"/>
                    </a:lnTo>
                    <a:lnTo>
                      <a:pt x="325591" y="379677"/>
                    </a:lnTo>
                    <a:lnTo>
                      <a:pt x="335523" y="391085"/>
                    </a:lnTo>
                    <a:lnTo>
                      <a:pt x="360352" y="399138"/>
                    </a:lnTo>
                    <a:lnTo>
                      <a:pt x="374578" y="400614"/>
                    </a:lnTo>
                    <a:lnTo>
                      <a:pt x="381154" y="407727"/>
                    </a:lnTo>
                    <a:lnTo>
                      <a:pt x="401553" y="419940"/>
                    </a:lnTo>
                    <a:lnTo>
                      <a:pt x="429335" y="431751"/>
                    </a:lnTo>
                    <a:lnTo>
                      <a:pt x="447990" y="435508"/>
                    </a:lnTo>
                    <a:lnTo>
                      <a:pt x="471208" y="447185"/>
                    </a:lnTo>
                    <a:lnTo>
                      <a:pt x="489326" y="452016"/>
                    </a:lnTo>
                    <a:lnTo>
                      <a:pt x="506505" y="458592"/>
                    </a:lnTo>
                    <a:lnTo>
                      <a:pt x="518315" y="456177"/>
                    </a:lnTo>
                    <a:lnTo>
                      <a:pt x="538447" y="44651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5" name="Graphique 3">
              <a:extLst>
                <a:ext uri="{FF2B5EF4-FFF2-40B4-BE49-F238E27FC236}">
                  <a16:creationId xmlns:a16="http://schemas.microsoft.com/office/drawing/2014/main" id="{DDF204A2-91EB-4389-B256-AFDA4B30B5DA}"/>
                </a:ext>
              </a:extLst>
            </p:cNvPr>
            <p:cNvGrpSpPr/>
            <p:nvPr/>
          </p:nvGrpSpPr>
          <p:grpSpPr>
            <a:xfrm>
              <a:off x="8408095" y="4723760"/>
              <a:ext cx="477113" cy="155682"/>
              <a:chOff x="8408095" y="4723760"/>
              <a:chExt cx="477113" cy="155682"/>
            </a:xfrm>
            <a:solidFill>
              <a:srgbClr val="CECECE"/>
            </a:solidFill>
          </p:grpSpPr>
          <p:sp>
            <p:nvSpPr>
              <p:cNvPr id="627" name="Forme libre : forme 626">
                <a:extLst>
                  <a:ext uri="{FF2B5EF4-FFF2-40B4-BE49-F238E27FC236}">
                    <a16:creationId xmlns:a16="http://schemas.microsoft.com/office/drawing/2014/main" id="{9274038D-C6E9-4A8A-A649-06FA13707103}"/>
                  </a:ext>
                </a:extLst>
              </p:cNvPr>
              <p:cNvSpPr/>
              <p:nvPr/>
            </p:nvSpPr>
            <p:spPr>
              <a:xfrm>
                <a:off x="8644572" y="4723760"/>
                <a:ext cx="240636" cy="155682"/>
              </a:xfrm>
              <a:custGeom>
                <a:avLst/>
                <a:gdLst>
                  <a:gd name="connsiteX0" fmla="*/ 23621 w 240636"/>
                  <a:gd name="connsiteY0" fmla="*/ 155683 h 155682"/>
                  <a:gd name="connsiteX1" fmla="*/ 5368 w 240636"/>
                  <a:gd name="connsiteY1" fmla="*/ 140785 h 155682"/>
                  <a:gd name="connsiteX2" fmla="*/ 0 w 240636"/>
                  <a:gd name="connsiteY2" fmla="*/ 119849 h 155682"/>
                  <a:gd name="connsiteX3" fmla="*/ 21205 w 240636"/>
                  <a:gd name="connsiteY3" fmla="*/ 129780 h 155682"/>
                  <a:gd name="connsiteX4" fmla="*/ 38518 w 240636"/>
                  <a:gd name="connsiteY4" fmla="*/ 125620 h 155682"/>
                  <a:gd name="connsiteX5" fmla="*/ 43484 w 240636"/>
                  <a:gd name="connsiteY5" fmla="*/ 104952 h 155682"/>
                  <a:gd name="connsiteX6" fmla="*/ 54891 w 240636"/>
                  <a:gd name="connsiteY6" fmla="*/ 99852 h 155682"/>
                  <a:gd name="connsiteX7" fmla="*/ 84283 w 240636"/>
                  <a:gd name="connsiteY7" fmla="*/ 94617 h 155682"/>
                  <a:gd name="connsiteX8" fmla="*/ 101596 w 240636"/>
                  <a:gd name="connsiteY8" fmla="*/ 75560 h 155682"/>
                  <a:gd name="connsiteX9" fmla="*/ 115151 w 240636"/>
                  <a:gd name="connsiteY9" fmla="*/ 58247 h 155682"/>
                  <a:gd name="connsiteX10" fmla="*/ 126291 w 240636"/>
                  <a:gd name="connsiteY10" fmla="*/ 70862 h 155682"/>
                  <a:gd name="connsiteX11" fmla="*/ 130720 w 240636"/>
                  <a:gd name="connsiteY11" fmla="*/ 63615 h 155682"/>
                  <a:gd name="connsiteX12" fmla="*/ 141859 w 240636"/>
                  <a:gd name="connsiteY12" fmla="*/ 64420 h 155682"/>
                  <a:gd name="connsiteX13" fmla="*/ 144275 w 240636"/>
                  <a:gd name="connsiteY13" fmla="*/ 37713 h 155682"/>
                  <a:gd name="connsiteX14" fmla="*/ 163735 w 240636"/>
                  <a:gd name="connsiteY14" fmla="*/ 20131 h 155682"/>
                  <a:gd name="connsiteX15" fmla="*/ 176619 w 240636"/>
                  <a:gd name="connsiteY15" fmla="*/ 134 h 155682"/>
                  <a:gd name="connsiteX16" fmla="*/ 188430 w 240636"/>
                  <a:gd name="connsiteY16" fmla="*/ 0 h 155682"/>
                  <a:gd name="connsiteX17" fmla="*/ 202119 w 240636"/>
                  <a:gd name="connsiteY17" fmla="*/ 13555 h 155682"/>
                  <a:gd name="connsiteX18" fmla="*/ 203193 w 240636"/>
                  <a:gd name="connsiteY18" fmla="*/ 23889 h 155682"/>
                  <a:gd name="connsiteX19" fmla="*/ 218492 w 240636"/>
                  <a:gd name="connsiteY19" fmla="*/ 30331 h 155682"/>
                  <a:gd name="connsiteX20" fmla="*/ 240637 w 240636"/>
                  <a:gd name="connsiteY20" fmla="*/ 38250 h 155682"/>
                  <a:gd name="connsiteX21" fmla="*/ 238221 w 240636"/>
                  <a:gd name="connsiteY21" fmla="*/ 50999 h 155682"/>
                  <a:gd name="connsiteX22" fmla="*/ 222787 w 240636"/>
                  <a:gd name="connsiteY22" fmla="*/ 52207 h 155682"/>
                  <a:gd name="connsiteX23" fmla="*/ 226813 w 240636"/>
                  <a:gd name="connsiteY23" fmla="*/ 63347 h 155682"/>
                  <a:gd name="connsiteX24" fmla="*/ 206414 w 240636"/>
                  <a:gd name="connsiteY24" fmla="*/ 72741 h 155682"/>
                  <a:gd name="connsiteX25" fmla="*/ 184403 w 240636"/>
                  <a:gd name="connsiteY25" fmla="*/ 68581 h 155682"/>
                  <a:gd name="connsiteX26" fmla="*/ 157830 w 240636"/>
                  <a:gd name="connsiteY26" fmla="*/ 68581 h 155682"/>
                  <a:gd name="connsiteX27" fmla="*/ 149509 w 240636"/>
                  <a:gd name="connsiteY27" fmla="*/ 95691 h 155682"/>
                  <a:gd name="connsiteX28" fmla="*/ 139846 w 240636"/>
                  <a:gd name="connsiteY28" fmla="*/ 104280 h 155682"/>
                  <a:gd name="connsiteX29" fmla="*/ 126962 w 240636"/>
                  <a:gd name="connsiteY29" fmla="*/ 139041 h 155682"/>
                  <a:gd name="connsiteX30" fmla="*/ 105354 w 240636"/>
                  <a:gd name="connsiteY30" fmla="*/ 144543 h 155682"/>
                  <a:gd name="connsiteX31" fmla="*/ 81868 w 240636"/>
                  <a:gd name="connsiteY31" fmla="*/ 137699 h 155682"/>
                  <a:gd name="connsiteX32" fmla="*/ 70997 w 240636"/>
                  <a:gd name="connsiteY32" fmla="*/ 139577 h 155682"/>
                  <a:gd name="connsiteX33" fmla="*/ 56368 w 240636"/>
                  <a:gd name="connsiteY33" fmla="*/ 152327 h 155682"/>
                  <a:gd name="connsiteX34" fmla="*/ 40128 w 240636"/>
                  <a:gd name="connsiteY34" fmla="*/ 150448 h 15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636" h="155682">
                    <a:moveTo>
                      <a:pt x="23621" y="155683"/>
                    </a:moveTo>
                    <a:lnTo>
                      <a:pt x="5368" y="140785"/>
                    </a:lnTo>
                    <a:lnTo>
                      <a:pt x="0" y="119849"/>
                    </a:lnTo>
                    <a:lnTo>
                      <a:pt x="21205" y="129780"/>
                    </a:lnTo>
                    <a:lnTo>
                      <a:pt x="38518" y="125620"/>
                    </a:lnTo>
                    <a:lnTo>
                      <a:pt x="43484" y="104952"/>
                    </a:lnTo>
                    <a:lnTo>
                      <a:pt x="54891" y="99852"/>
                    </a:lnTo>
                    <a:lnTo>
                      <a:pt x="84283" y="94617"/>
                    </a:lnTo>
                    <a:lnTo>
                      <a:pt x="101596" y="75560"/>
                    </a:lnTo>
                    <a:lnTo>
                      <a:pt x="115151" y="58247"/>
                    </a:lnTo>
                    <a:lnTo>
                      <a:pt x="126291" y="70862"/>
                    </a:lnTo>
                    <a:lnTo>
                      <a:pt x="130720" y="63615"/>
                    </a:lnTo>
                    <a:lnTo>
                      <a:pt x="141859" y="64420"/>
                    </a:lnTo>
                    <a:lnTo>
                      <a:pt x="144275" y="37713"/>
                    </a:lnTo>
                    <a:lnTo>
                      <a:pt x="163735" y="20131"/>
                    </a:lnTo>
                    <a:lnTo>
                      <a:pt x="176619" y="134"/>
                    </a:lnTo>
                    <a:lnTo>
                      <a:pt x="188430" y="0"/>
                    </a:lnTo>
                    <a:lnTo>
                      <a:pt x="202119" y="13555"/>
                    </a:lnTo>
                    <a:lnTo>
                      <a:pt x="203193" y="23889"/>
                    </a:lnTo>
                    <a:lnTo>
                      <a:pt x="218492" y="30331"/>
                    </a:lnTo>
                    <a:lnTo>
                      <a:pt x="240637" y="38250"/>
                    </a:lnTo>
                    <a:lnTo>
                      <a:pt x="238221" y="50999"/>
                    </a:lnTo>
                    <a:lnTo>
                      <a:pt x="222787" y="52207"/>
                    </a:lnTo>
                    <a:lnTo>
                      <a:pt x="226813" y="63347"/>
                    </a:lnTo>
                    <a:lnTo>
                      <a:pt x="206414" y="72741"/>
                    </a:lnTo>
                    <a:lnTo>
                      <a:pt x="184403" y="68581"/>
                    </a:lnTo>
                    <a:lnTo>
                      <a:pt x="157830" y="68581"/>
                    </a:lnTo>
                    <a:lnTo>
                      <a:pt x="149509" y="95691"/>
                    </a:lnTo>
                    <a:lnTo>
                      <a:pt x="139846" y="104280"/>
                    </a:lnTo>
                    <a:lnTo>
                      <a:pt x="126962" y="139041"/>
                    </a:lnTo>
                    <a:lnTo>
                      <a:pt x="105354" y="144543"/>
                    </a:lnTo>
                    <a:lnTo>
                      <a:pt x="81868" y="137699"/>
                    </a:lnTo>
                    <a:lnTo>
                      <a:pt x="70997" y="139577"/>
                    </a:lnTo>
                    <a:lnTo>
                      <a:pt x="56368" y="152327"/>
                    </a:lnTo>
                    <a:lnTo>
                      <a:pt x="40128" y="15044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28" name="Forme libre : forme 627">
                <a:extLst>
                  <a:ext uri="{FF2B5EF4-FFF2-40B4-BE49-F238E27FC236}">
                    <a16:creationId xmlns:a16="http://schemas.microsoft.com/office/drawing/2014/main" id="{A32463C1-0485-48D7-883F-B7C9C532CC20}"/>
                  </a:ext>
                </a:extLst>
              </p:cNvPr>
              <p:cNvSpPr/>
              <p:nvPr/>
            </p:nvSpPr>
            <p:spPr>
              <a:xfrm>
                <a:off x="8650343" y="4727652"/>
                <a:ext cx="230436" cy="147495"/>
              </a:xfrm>
              <a:custGeom>
                <a:avLst/>
                <a:gdLst>
                  <a:gd name="connsiteX0" fmla="*/ 2953 w 230436"/>
                  <a:gd name="connsiteY0" fmla="*/ 134746 h 147495"/>
                  <a:gd name="connsiteX1" fmla="*/ 18655 w 230436"/>
                  <a:gd name="connsiteY1" fmla="*/ 147496 h 147495"/>
                  <a:gd name="connsiteX2" fmla="*/ 33955 w 230436"/>
                  <a:gd name="connsiteY2" fmla="*/ 142664 h 147495"/>
                  <a:gd name="connsiteX3" fmla="*/ 49389 w 230436"/>
                  <a:gd name="connsiteY3" fmla="*/ 144409 h 147495"/>
                  <a:gd name="connsiteX4" fmla="*/ 63481 w 230436"/>
                  <a:gd name="connsiteY4" fmla="*/ 132196 h 147495"/>
                  <a:gd name="connsiteX5" fmla="*/ 76365 w 230436"/>
                  <a:gd name="connsiteY5" fmla="*/ 129914 h 147495"/>
                  <a:gd name="connsiteX6" fmla="*/ 76768 w 230436"/>
                  <a:gd name="connsiteY6" fmla="*/ 130049 h 147495"/>
                  <a:gd name="connsiteX7" fmla="*/ 99583 w 230436"/>
                  <a:gd name="connsiteY7" fmla="*/ 136759 h 147495"/>
                  <a:gd name="connsiteX8" fmla="*/ 118372 w 230436"/>
                  <a:gd name="connsiteY8" fmla="*/ 131928 h 147495"/>
                  <a:gd name="connsiteX9" fmla="*/ 131256 w 230436"/>
                  <a:gd name="connsiteY9" fmla="*/ 97838 h 147495"/>
                  <a:gd name="connsiteX10" fmla="*/ 140383 w 230436"/>
                  <a:gd name="connsiteY10" fmla="*/ 89652 h 147495"/>
                  <a:gd name="connsiteX11" fmla="*/ 149106 w 230436"/>
                  <a:gd name="connsiteY11" fmla="*/ 60797 h 147495"/>
                  <a:gd name="connsiteX12" fmla="*/ 179035 w 230436"/>
                  <a:gd name="connsiteY12" fmla="*/ 60797 h 147495"/>
                  <a:gd name="connsiteX13" fmla="*/ 200240 w 230436"/>
                  <a:gd name="connsiteY13" fmla="*/ 64957 h 147495"/>
                  <a:gd name="connsiteX14" fmla="*/ 216211 w 230436"/>
                  <a:gd name="connsiteY14" fmla="*/ 57441 h 147495"/>
                  <a:gd name="connsiteX15" fmla="*/ 211648 w 230436"/>
                  <a:gd name="connsiteY15" fmla="*/ 44826 h 147495"/>
                  <a:gd name="connsiteX16" fmla="*/ 229229 w 230436"/>
                  <a:gd name="connsiteY16" fmla="*/ 43618 h 147495"/>
                  <a:gd name="connsiteX17" fmla="*/ 230437 w 230436"/>
                  <a:gd name="connsiteY17" fmla="*/ 36907 h 147495"/>
                  <a:gd name="connsiteX18" fmla="*/ 211379 w 230436"/>
                  <a:gd name="connsiteY18" fmla="*/ 30063 h 147495"/>
                  <a:gd name="connsiteX19" fmla="*/ 193932 w 230436"/>
                  <a:gd name="connsiteY19" fmla="*/ 22681 h 147495"/>
                  <a:gd name="connsiteX20" fmla="*/ 192724 w 230436"/>
                  <a:gd name="connsiteY20" fmla="*/ 11408 h 147495"/>
                  <a:gd name="connsiteX21" fmla="*/ 181048 w 230436"/>
                  <a:gd name="connsiteY21" fmla="*/ 0 h 147495"/>
                  <a:gd name="connsiteX22" fmla="*/ 172861 w 230436"/>
                  <a:gd name="connsiteY22" fmla="*/ 0 h 147495"/>
                  <a:gd name="connsiteX23" fmla="*/ 160648 w 230436"/>
                  <a:gd name="connsiteY23" fmla="*/ 18923 h 147495"/>
                  <a:gd name="connsiteX24" fmla="*/ 142127 w 230436"/>
                  <a:gd name="connsiteY24" fmla="*/ 35565 h 147495"/>
                  <a:gd name="connsiteX25" fmla="*/ 139577 w 230436"/>
                  <a:gd name="connsiteY25" fmla="*/ 64555 h 147495"/>
                  <a:gd name="connsiteX26" fmla="*/ 126962 w 230436"/>
                  <a:gd name="connsiteY26" fmla="*/ 63749 h 147495"/>
                  <a:gd name="connsiteX27" fmla="*/ 121057 w 230436"/>
                  <a:gd name="connsiteY27" fmla="*/ 73412 h 147495"/>
                  <a:gd name="connsiteX28" fmla="*/ 109515 w 230436"/>
                  <a:gd name="connsiteY28" fmla="*/ 60394 h 147495"/>
                  <a:gd name="connsiteX29" fmla="*/ 98778 w 230436"/>
                  <a:gd name="connsiteY29" fmla="*/ 74218 h 147495"/>
                  <a:gd name="connsiteX30" fmla="*/ 80525 w 230436"/>
                  <a:gd name="connsiteY30" fmla="*/ 94215 h 147495"/>
                  <a:gd name="connsiteX31" fmla="*/ 50194 w 230436"/>
                  <a:gd name="connsiteY31" fmla="*/ 99717 h 147495"/>
                  <a:gd name="connsiteX32" fmla="*/ 40934 w 230436"/>
                  <a:gd name="connsiteY32" fmla="*/ 103744 h 147495"/>
                  <a:gd name="connsiteX33" fmla="*/ 35968 w 230436"/>
                  <a:gd name="connsiteY33" fmla="*/ 124814 h 147495"/>
                  <a:gd name="connsiteX34" fmla="*/ 15031 w 230436"/>
                  <a:gd name="connsiteY34" fmla="*/ 129914 h 147495"/>
                  <a:gd name="connsiteX35" fmla="*/ 0 w 230436"/>
                  <a:gd name="connsiteY35" fmla="*/ 122801 h 14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0436" h="147495">
                    <a:moveTo>
                      <a:pt x="2953" y="134746"/>
                    </a:moveTo>
                    <a:lnTo>
                      <a:pt x="18655" y="147496"/>
                    </a:lnTo>
                    <a:lnTo>
                      <a:pt x="33955" y="142664"/>
                    </a:lnTo>
                    <a:lnTo>
                      <a:pt x="49389" y="144409"/>
                    </a:lnTo>
                    <a:lnTo>
                      <a:pt x="63481" y="132196"/>
                    </a:lnTo>
                    <a:lnTo>
                      <a:pt x="76365" y="129914"/>
                    </a:lnTo>
                    <a:lnTo>
                      <a:pt x="76768" y="130049"/>
                    </a:lnTo>
                    <a:lnTo>
                      <a:pt x="99583" y="136759"/>
                    </a:lnTo>
                    <a:lnTo>
                      <a:pt x="118372" y="131928"/>
                    </a:lnTo>
                    <a:lnTo>
                      <a:pt x="131256" y="97838"/>
                    </a:lnTo>
                    <a:lnTo>
                      <a:pt x="140383" y="89652"/>
                    </a:lnTo>
                    <a:lnTo>
                      <a:pt x="149106" y="60797"/>
                    </a:lnTo>
                    <a:lnTo>
                      <a:pt x="179035" y="60797"/>
                    </a:lnTo>
                    <a:lnTo>
                      <a:pt x="200240" y="64957"/>
                    </a:lnTo>
                    <a:lnTo>
                      <a:pt x="216211" y="57441"/>
                    </a:lnTo>
                    <a:lnTo>
                      <a:pt x="211648" y="44826"/>
                    </a:lnTo>
                    <a:lnTo>
                      <a:pt x="229229" y="43618"/>
                    </a:lnTo>
                    <a:lnTo>
                      <a:pt x="230437" y="36907"/>
                    </a:lnTo>
                    <a:lnTo>
                      <a:pt x="211379" y="30063"/>
                    </a:lnTo>
                    <a:lnTo>
                      <a:pt x="193932" y="22681"/>
                    </a:lnTo>
                    <a:lnTo>
                      <a:pt x="192724" y="11408"/>
                    </a:lnTo>
                    <a:lnTo>
                      <a:pt x="181048" y="0"/>
                    </a:lnTo>
                    <a:lnTo>
                      <a:pt x="172861" y="0"/>
                    </a:lnTo>
                    <a:lnTo>
                      <a:pt x="160648" y="18923"/>
                    </a:lnTo>
                    <a:lnTo>
                      <a:pt x="142127" y="35565"/>
                    </a:lnTo>
                    <a:lnTo>
                      <a:pt x="139577" y="64555"/>
                    </a:lnTo>
                    <a:lnTo>
                      <a:pt x="126962" y="63749"/>
                    </a:lnTo>
                    <a:lnTo>
                      <a:pt x="121057" y="73412"/>
                    </a:lnTo>
                    <a:lnTo>
                      <a:pt x="109515" y="60394"/>
                    </a:lnTo>
                    <a:lnTo>
                      <a:pt x="98778" y="74218"/>
                    </a:lnTo>
                    <a:lnTo>
                      <a:pt x="80525" y="94215"/>
                    </a:lnTo>
                    <a:lnTo>
                      <a:pt x="50194" y="99717"/>
                    </a:lnTo>
                    <a:lnTo>
                      <a:pt x="40934" y="103744"/>
                    </a:lnTo>
                    <a:lnTo>
                      <a:pt x="35968" y="124814"/>
                    </a:lnTo>
                    <a:lnTo>
                      <a:pt x="15031" y="129914"/>
                    </a:lnTo>
                    <a:lnTo>
                      <a:pt x="0" y="12280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29" name="Forme libre : forme 628">
                <a:extLst>
                  <a:ext uri="{FF2B5EF4-FFF2-40B4-BE49-F238E27FC236}">
                    <a16:creationId xmlns:a16="http://schemas.microsoft.com/office/drawing/2014/main" id="{DBEA1690-B2F9-4AC5-9A23-675B677F7FD7}"/>
                  </a:ext>
                </a:extLst>
              </p:cNvPr>
              <p:cNvSpPr/>
              <p:nvPr/>
            </p:nvSpPr>
            <p:spPr>
              <a:xfrm>
                <a:off x="8408095" y="4730336"/>
                <a:ext cx="107233" cy="137832"/>
              </a:xfrm>
              <a:custGeom>
                <a:avLst/>
                <a:gdLst>
                  <a:gd name="connsiteX0" fmla="*/ 86699 w 107233"/>
                  <a:gd name="connsiteY0" fmla="*/ 137833 h 137832"/>
                  <a:gd name="connsiteX1" fmla="*/ 62810 w 107233"/>
                  <a:gd name="connsiteY1" fmla="*/ 119178 h 137832"/>
                  <a:gd name="connsiteX2" fmla="*/ 33015 w 107233"/>
                  <a:gd name="connsiteY2" fmla="*/ 99315 h 137832"/>
                  <a:gd name="connsiteX3" fmla="*/ 29929 w 107233"/>
                  <a:gd name="connsiteY3" fmla="*/ 86565 h 137832"/>
                  <a:gd name="connsiteX4" fmla="*/ 15702 w 107233"/>
                  <a:gd name="connsiteY4" fmla="*/ 70057 h 137832"/>
                  <a:gd name="connsiteX5" fmla="*/ 12213 w 107233"/>
                  <a:gd name="connsiteY5" fmla="*/ 49523 h 137832"/>
                  <a:gd name="connsiteX6" fmla="*/ 3087 w 107233"/>
                  <a:gd name="connsiteY6" fmla="*/ 35834 h 137832"/>
                  <a:gd name="connsiteX7" fmla="*/ 5771 w 107233"/>
                  <a:gd name="connsiteY7" fmla="*/ 17716 h 137832"/>
                  <a:gd name="connsiteX8" fmla="*/ 0 w 107233"/>
                  <a:gd name="connsiteY8" fmla="*/ 6442 h 137832"/>
                  <a:gd name="connsiteX9" fmla="*/ 6308 w 107233"/>
                  <a:gd name="connsiteY9" fmla="*/ 0 h 137832"/>
                  <a:gd name="connsiteX10" fmla="*/ 28587 w 107233"/>
                  <a:gd name="connsiteY10" fmla="*/ 11945 h 137832"/>
                  <a:gd name="connsiteX11" fmla="*/ 30331 w 107233"/>
                  <a:gd name="connsiteY11" fmla="*/ 23621 h 137832"/>
                  <a:gd name="connsiteX12" fmla="*/ 44021 w 107233"/>
                  <a:gd name="connsiteY12" fmla="*/ 21205 h 137832"/>
                  <a:gd name="connsiteX13" fmla="*/ 52610 w 107233"/>
                  <a:gd name="connsiteY13" fmla="*/ 10468 h 137832"/>
                  <a:gd name="connsiteX14" fmla="*/ 60260 w 107233"/>
                  <a:gd name="connsiteY14" fmla="*/ 13824 h 137832"/>
                  <a:gd name="connsiteX15" fmla="*/ 74889 w 107233"/>
                  <a:gd name="connsiteY15" fmla="*/ 28721 h 137832"/>
                  <a:gd name="connsiteX16" fmla="*/ 85760 w 107233"/>
                  <a:gd name="connsiteY16" fmla="*/ 46436 h 137832"/>
                  <a:gd name="connsiteX17" fmla="*/ 87236 w 107233"/>
                  <a:gd name="connsiteY17" fmla="*/ 63347 h 137832"/>
                  <a:gd name="connsiteX18" fmla="*/ 87236 w 107233"/>
                  <a:gd name="connsiteY18" fmla="*/ 63615 h 137832"/>
                  <a:gd name="connsiteX19" fmla="*/ 84686 w 107233"/>
                  <a:gd name="connsiteY19" fmla="*/ 74352 h 137832"/>
                  <a:gd name="connsiteX20" fmla="*/ 86833 w 107233"/>
                  <a:gd name="connsiteY20" fmla="*/ 82270 h 137832"/>
                  <a:gd name="connsiteX21" fmla="*/ 88712 w 107233"/>
                  <a:gd name="connsiteY21" fmla="*/ 96362 h 137832"/>
                  <a:gd name="connsiteX22" fmla="*/ 97436 w 107233"/>
                  <a:gd name="connsiteY22" fmla="*/ 103341 h 137832"/>
                  <a:gd name="connsiteX23" fmla="*/ 107233 w 107233"/>
                  <a:gd name="connsiteY23" fmla="*/ 125486 h 137832"/>
                  <a:gd name="connsiteX24" fmla="*/ 106696 w 107233"/>
                  <a:gd name="connsiteY24" fmla="*/ 135954 h 13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233" h="137832">
                    <a:moveTo>
                      <a:pt x="86699" y="137833"/>
                    </a:moveTo>
                    <a:lnTo>
                      <a:pt x="62810" y="119178"/>
                    </a:lnTo>
                    <a:lnTo>
                      <a:pt x="33015" y="99315"/>
                    </a:lnTo>
                    <a:lnTo>
                      <a:pt x="29929" y="86565"/>
                    </a:lnTo>
                    <a:lnTo>
                      <a:pt x="15702" y="70057"/>
                    </a:lnTo>
                    <a:lnTo>
                      <a:pt x="12213" y="49523"/>
                    </a:lnTo>
                    <a:lnTo>
                      <a:pt x="3087" y="35834"/>
                    </a:lnTo>
                    <a:lnTo>
                      <a:pt x="5771" y="17716"/>
                    </a:lnTo>
                    <a:lnTo>
                      <a:pt x="0" y="6442"/>
                    </a:lnTo>
                    <a:lnTo>
                      <a:pt x="6308" y="0"/>
                    </a:lnTo>
                    <a:lnTo>
                      <a:pt x="28587" y="11945"/>
                    </a:lnTo>
                    <a:lnTo>
                      <a:pt x="30331" y="23621"/>
                    </a:lnTo>
                    <a:lnTo>
                      <a:pt x="44021" y="21205"/>
                    </a:lnTo>
                    <a:lnTo>
                      <a:pt x="52610" y="10468"/>
                    </a:lnTo>
                    <a:lnTo>
                      <a:pt x="60260" y="13824"/>
                    </a:lnTo>
                    <a:lnTo>
                      <a:pt x="74889" y="28721"/>
                    </a:lnTo>
                    <a:lnTo>
                      <a:pt x="85760" y="46436"/>
                    </a:lnTo>
                    <a:lnTo>
                      <a:pt x="87236" y="63347"/>
                    </a:lnTo>
                    <a:lnTo>
                      <a:pt x="87236" y="63615"/>
                    </a:lnTo>
                    <a:lnTo>
                      <a:pt x="84686" y="74352"/>
                    </a:lnTo>
                    <a:lnTo>
                      <a:pt x="86833" y="82270"/>
                    </a:lnTo>
                    <a:lnTo>
                      <a:pt x="88712" y="96362"/>
                    </a:lnTo>
                    <a:lnTo>
                      <a:pt x="97436" y="103341"/>
                    </a:lnTo>
                    <a:lnTo>
                      <a:pt x="107233" y="125486"/>
                    </a:lnTo>
                    <a:lnTo>
                      <a:pt x="106696" y="13595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30" name="Forme libre : forme 629">
                <a:extLst>
                  <a:ext uri="{FF2B5EF4-FFF2-40B4-BE49-F238E27FC236}">
                    <a16:creationId xmlns:a16="http://schemas.microsoft.com/office/drawing/2014/main" id="{9B369F0F-6BB2-4455-AEF1-A19C92D16B92}"/>
                  </a:ext>
                </a:extLst>
              </p:cNvPr>
              <p:cNvSpPr/>
              <p:nvPr/>
            </p:nvSpPr>
            <p:spPr>
              <a:xfrm>
                <a:off x="8412793" y="4735168"/>
                <a:ext cx="98643" cy="129109"/>
              </a:xfrm>
              <a:custGeom>
                <a:avLst/>
                <a:gdLst>
                  <a:gd name="connsiteX0" fmla="*/ 31673 w 98643"/>
                  <a:gd name="connsiteY0" fmla="*/ 92202 h 129109"/>
                  <a:gd name="connsiteX1" fmla="*/ 60260 w 98643"/>
                  <a:gd name="connsiteY1" fmla="*/ 111259 h 129109"/>
                  <a:gd name="connsiteX2" fmla="*/ 83210 w 98643"/>
                  <a:gd name="connsiteY2" fmla="*/ 129109 h 129109"/>
                  <a:gd name="connsiteX3" fmla="*/ 98375 w 98643"/>
                  <a:gd name="connsiteY3" fmla="*/ 127633 h 129109"/>
                  <a:gd name="connsiteX4" fmla="*/ 98644 w 98643"/>
                  <a:gd name="connsiteY4" fmla="*/ 121459 h 129109"/>
                  <a:gd name="connsiteX5" fmla="*/ 89383 w 98643"/>
                  <a:gd name="connsiteY5" fmla="*/ 100523 h 129109"/>
                  <a:gd name="connsiteX6" fmla="*/ 80391 w 98643"/>
                  <a:gd name="connsiteY6" fmla="*/ 93544 h 129109"/>
                  <a:gd name="connsiteX7" fmla="*/ 78512 w 98643"/>
                  <a:gd name="connsiteY7" fmla="*/ 78244 h 129109"/>
                  <a:gd name="connsiteX8" fmla="*/ 75962 w 98643"/>
                  <a:gd name="connsiteY8" fmla="*/ 69520 h 129109"/>
                  <a:gd name="connsiteX9" fmla="*/ 78647 w 98643"/>
                  <a:gd name="connsiteY9" fmla="*/ 58113 h 129109"/>
                  <a:gd name="connsiteX10" fmla="*/ 77304 w 98643"/>
                  <a:gd name="connsiteY10" fmla="*/ 42410 h 129109"/>
                  <a:gd name="connsiteX11" fmla="*/ 67105 w 98643"/>
                  <a:gd name="connsiteY11" fmla="*/ 26305 h 129109"/>
                  <a:gd name="connsiteX12" fmla="*/ 53013 w 98643"/>
                  <a:gd name="connsiteY12" fmla="*/ 11945 h 129109"/>
                  <a:gd name="connsiteX13" fmla="*/ 49121 w 98643"/>
                  <a:gd name="connsiteY13" fmla="*/ 10334 h 129109"/>
                  <a:gd name="connsiteX14" fmla="*/ 41471 w 98643"/>
                  <a:gd name="connsiteY14" fmla="*/ 19997 h 129109"/>
                  <a:gd name="connsiteX15" fmla="*/ 22413 w 98643"/>
                  <a:gd name="connsiteY15" fmla="*/ 23352 h 129109"/>
                  <a:gd name="connsiteX16" fmla="*/ 20400 w 98643"/>
                  <a:gd name="connsiteY16" fmla="*/ 9663 h 129109"/>
                  <a:gd name="connsiteX17" fmla="*/ 2416 w 98643"/>
                  <a:gd name="connsiteY17" fmla="*/ 0 h 129109"/>
                  <a:gd name="connsiteX18" fmla="*/ 0 w 98643"/>
                  <a:gd name="connsiteY18" fmla="*/ 2416 h 129109"/>
                  <a:gd name="connsiteX19" fmla="*/ 5100 w 98643"/>
                  <a:gd name="connsiteY19" fmla="*/ 12213 h 129109"/>
                  <a:gd name="connsiteX20" fmla="*/ 2416 w 98643"/>
                  <a:gd name="connsiteY20" fmla="*/ 30063 h 129109"/>
                  <a:gd name="connsiteX21" fmla="*/ 11139 w 98643"/>
                  <a:gd name="connsiteY21" fmla="*/ 43618 h 129109"/>
                  <a:gd name="connsiteX22" fmla="*/ 14495 w 98643"/>
                  <a:gd name="connsiteY22" fmla="*/ 63481 h 129109"/>
                  <a:gd name="connsiteX23" fmla="*/ 28855 w 98643"/>
                  <a:gd name="connsiteY23" fmla="*/ 80391 h 12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643" h="129109">
                    <a:moveTo>
                      <a:pt x="31673" y="92202"/>
                    </a:moveTo>
                    <a:lnTo>
                      <a:pt x="60260" y="111259"/>
                    </a:lnTo>
                    <a:lnTo>
                      <a:pt x="83210" y="129109"/>
                    </a:lnTo>
                    <a:lnTo>
                      <a:pt x="98375" y="127633"/>
                    </a:lnTo>
                    <a:lnTo>
                      <a:pt x="98644" y="121459"/>
                    </a:lnTo>
                    <a:lnTo>
                      <a:pt x="89383" y="100523"/>
                    </a:lnTo>
                    <a:lnTo>
                      <a:pt x="80391" y="93544"/>
                    </a:lnTo>
                    <a:lnTo>
                      <a:pt x="78512" y="78244"/>
                    </a:lnTo>
                    <a:lnTo>
                      <a:pt x="75962" y="69520"/>
                    </a:lnTo>
                    <a:lnTo>
                      <a:pt x="78647" y="58113"/>
                    </a:lnTo>
                    <a:lnTo>
                      <a:pt x="77304" y="42410"/>
                    </a:lnTo>
                    <a:lnTo>
                      <a:pt x="67105" y="26305"/>
                    </a:lnTo>
                    <a:lnTo>
                      <a:pt x="53013" y="11945"/>
                    </a:lnTo>
                    <a:lnTo>
                      <a:pt x="49121" y="10334"/>
                    </a:lnTo>
                    <a:lnTo>
                      <a:pt x="41471" y="19997"/>
                    </a:lnTo>
                    <a:lnTo>
                      <a:pt x="22413" y="23352"/>
                    </a:lnTo>
                    <a:lnTo>
                      <a:pt x="20400" y="9663"/>
                    </a:lnTo>
                    <a:lnTo>
                      <a:pt x="2416" y="0"/>
                    </a:lnTo>
                    <a:lnTo>
                      <a:pt x="0" y="2416"/>
                    </a:lnTo>
                    <a:lnTo>
                      <a:pt x="5100" y="12213"/>
                    </a:lnTo>
                    <a:lnTo>
                      <a:pt x="2416" y="30063"/>
                    </a:lnTo>
                    <a:lnTo>
                      <a:pt x="11139" y="43618"/>
                    </a:lnTo>
                    <a:lnTo>
                      <a:pt x="14495" y="63481"/>
                    </a:lnTo>
                    <a:lnTo>
                      <a:pt x="28855" y="803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6" name="Graphique 3">
              <a:extLst>
                <a:ext uri="{FF2B5EF4-FFF2-40B4-BE49-F238E27FC236}">
                  <a16:creationId xmlns:a16="http://schemas.microsoft.com/office/drawing/2014/main" id="{798AC7E1-6372-4F74-BD64-6E66D3D3FAB7}"/>
                </a:ext>
              </a:extLst>
            </p:cNvPr>
            <p:cNvGrpSpPr/>
            <p:nvPr/>
          </p:nvGrpSpPr>
          <p:grpSpPr>
            <a:xfrm>
              <a:off x="6678677" y="5148263"/>
              <a:ext cx="266405" cy="432824"/>
              <a:chOff x="6678677" y="5148263"/>
              <a:chExt cx="266405" cy="432824"/>
            </a:xfrm>
            <a:solidFill>
              <a:srgbClr val="CECECE"/>
            </a:solidFill>
          </p:grpSpPr>
          <p:sp>
            <p:nvSpPr>
              <p:cNvPr id="625" name="Forme libre : forme 624">
                <a:extLst>
                  <a:ext uri="{FF2B5EF4-FFF2-40B4-BE49-F238E27FC236}">
                    <a16:creationId xmlns:a16="http://schemas.microsoft.com/office/drawing/2014/main" id="{8627D3BC-D846-43A4-B734-C55151A28313}"/>
                  </a:ext>
                </a:extLst>
              </p:cNvPr>
              <p:cNvSpPr/>
              <p:nvPr/>
            </p:nvSpPr>
            <p:spPr>
              <a:xfrm>
                <a:off x="6678677" y="5148263"/>
                <a:ext cx="266405" cy="432824"/>
              </a:xfrm>
              <a:custGeom>
                <a:avLst/>
                <a:gdLst>
                  <a:gd name="connsiteX0" fmla="*/ 69386 w 266405"/>
                  <a:gd name="connsiteY0" fmla="*/ 432824 h 432824"/>
                  <a:gd name="connsiteX1" fmla="*/ 47376 w 266405"/>
                  <a:gd name="connsiteY1" fmla="*/ 432556 h 432824"/>
                  <a:gd name="connsiteX2" fmla="*/ 44960 w 266405"/>
                  <a:gd name="connsiteY2" fmla="*/ 418867 h 432824"/>
                  <a:gd name="connsiteX3" fmla="*/ 41336 w 266405"/>
                  <a:gd name="connsiteY3" fmla="*/ 406788 h 432824"/>
                  <a:gd name="connsiteX4" fmla="*/ 39055 w 266405"/>
                  <a:gd name="connsiteY4" fmla="*/ 396454 h 432824"/>
                  <a:gd name="connsiteX5" fmla="*/ 39189 w 266405"/>
                  <a:gd name="connsiteY5" fmla="*/ 396185 h 432824"/>
                  <a:gd name="connsiteX6" fmla="*/ 43484 w 266405"/>
                  <a:gd name="connsiteY6" fmla="*/ 366391 h 432824"/>
                  <a:gd name="connsiteX7" fmla="*/ 37176 w 266405"/>
                  <a:gd name="connsiteY7" fmla="*/ 347602 h 432824"/>
                  <a:gd name="connsiteX8" fmla="*/ 25097 w 266405"/>
                  <a:gd name="connsiteY8" fmla="*/ 308949 h 432824"/>
                  <a:gd name="connsiteX9" fmla="*/ 51536 w 266405"/>
                  <a:gd name="connsiteY9" fmla="*/ 278350 h 432824"/>
                  <a:gd name="connsiteX10" fmla="*/ 58113 w 266405"/>
                  <a:gd name="connsiteY10" fmla="*/ 259158 h 432824"/>
                  <a:gd name="connsiteX11" fmla="*/ 61870 w 266405"/>
                  <a:gd name="connsiteY11" fmla="*/ 256742 h 432824"/>
                  <a:gd name="connsiteX12" fmla="*/ 64286 w 266405"/>
                  <a:gd name="connsiteY12" fmla="*/ 242918 h 432824"/>
                  <a:gd name="connsiteX13" fmla="*/ 60394 w 266405"/>
                  <a:gd name="connsiteY13" fmla="*/ 235269 h 432824"/>
                  <a:gd name="connsiteX14" fmla="*/ 61468 w 266405"/>
                  <a:gd name="connsiteY14" fmla="*/ 215406 h 432824"/>
                  <a:gd name="connsiteX15" fmla="*/ 66299 w 266405"/>
                  <a:gd name="connsiteY15" fmla="*/ 197153 h 432824"/>
                  <a:gd name="connsiteX16" fmla="*/ 66165 w 266405"/>
                  <a:gd name="connsiteY16" fmla="*/ 165882 h 432824"/>
                  <a:gd name="connsiteX17" fmla="*/ 54623 w 266405"/>
                  <a:gd name="connsiteY17" fmla="*/ 158367 h 432824"/>
                  <a:gd name="connsiteX18" fmla="*/ 42544 w 266405"/>
                  <a:gd name="connsiteY18" fmla="*/ 156488 h 432824"/>
                  <a:gd name="connsiteX19" fmla="*/ 37042 w 266405"/>
                  <a:gd name="connsiteY19" fmla="*/ 149912 h 432824"/>
                  <a:gd name="connsiteX20" fmla="*/ 26305 w 266405"/>
                  <a:gd name="connsiteY20" fmla="*/ 144946 h 432824"/>
                  <a:gd name="connsiteX21" fmla="*/ 4429 w 266405"/>
                  <a:gd name="connsiteY21" fmla="*/ 145483 h 432824"/>
                  <a:gd name="connsiteX22" fmla="*/ 2550 w 266405"/>
                  <a:gd name="connsiteY22" fmla="*/ 134343 h 432824"/>
                  <a:gd name="connsiteX23" fmla="*/ 0 w 266405"/>
                  <a:gd name="connsiteY23" fmla="*/ 114480 h 432824"/>
                  <a:gd name="connsiteX24" fmla="*/ 77707 w 266405"/>
                  <a:gd name="connsiteY24" fmla="*/ 92738 h 432824"/>
                  <a:gd name="connsiteX25" fmla="*/ 91799 w 266405"/>
                  <a:gd name="connsiteY25" fmla="*/ 104952 h 432824"/>
                  <a:gd name="connsiteX26" fmla="*/ 98644 w 266405"/>
                  <a:gd name="connsiteY26" fmla="*/ 102670 h 432824"/>
                  <a:gd name="connsiteX27" fmla="*/ 109783 w 266405"/>
                  <a:gd name="connsiteY27" fmla="*/ 110051 h 432824"/>
                  <a:gd name="connsiteX28" fmla="*/ 111528 w 266405"/>
                  <a:gd name="connsiteY28" fmla="*/ 121593 h 432824"/>
                  <a:gd name="connsiteX29" fmla="*/ 106294 w 266405"/>
                  <a:gd name="connsiteY29" fmla="*/ 133538 h 432824"/>
                  <a:gd name="connsiteX30" fmla="*/ 107904 w 266405"/>
                  <a:gd name="connsiteY30" fmla="*/ 150448 h 432824"/>
                  <a:gd name="connsiteX31" fmla="*/ 121593 w 266405"/>
                  <a:gd name="connsiteY31" fmla="*/ 163735 h 432824"/>
                  <a:gd name="connsiteX32" fmla="*/ 128304 w 266405"/>
                  <a:gd name="connsiteY32" fmla="*/ 147898 h 432824"/>
                  <a:gd name="connsiteX33" fmla="*/ 138504 w 266405"/>
                  <a:gd name="connsiteY33" fmla="*/ 142798 h 432824"/>
                  <a:gd name="connsiteX34" fmla="*/ 136491 w 266405"/>
                  <a:gd name="connsiteY34" fmla="*/ 111662 h 432824"/>
                  <a:gd name="connsiteX35" fmla="*/ 126559 w 266405"/>
                  <a:gd name="connsiteY35" fmla="*/ 93946 h 432824"/>
                  <a:gd name="connsiteX36" fmla="*/ 118373 w 266405"/>
                  <a:gd name="connsiteY36" fmla="*/ 86565 h 432824"/>
                  <a:gd name="connsiteX37" fmla="*/ 108978 w 266405"/>
                  <a:gd name="connsiteY37" fmla="*/ 86967 h 432824"/>
                  <a:gd name="connsiteX38" fmla="*/ 101596 w 266405"/>
                  <a:gd name="connsiteY38" fmla="*/ 52073 h 432824"/>
                  <a:gd name="connsiteX39" fmla="*/ 109112 w 266405"/>
                  <a:gd name="connsiteY39" fmla="*/ 31405 h 432824"/>
                  <a:gd name="connsiteX40" fmla="*/ 129243 w 266405"/>
                  <a:gd name="connsiteY40" fmla="*/ 29123 h 432824"/>
                  <a:gd name="connsiteX41" fmla="*/ 158635 w 266405"/>
                  <a:gd name="connsiteY41" fmla="*/ 36102 h 432824"/>
                  <a:gd name="connsiteX42" fmla="*/ 165346 w 266405"/>
                  <a:gd name="connsiteY42" fmla="*/ 33015 h 432824"/>
                  <a:gd name="connsiteX43" fmla="*/ 181853 w 266405"/>
                  <a:gd name="connsiteY43" fmla="*/ 32479 h 432824"/>
                  <a:gd name="connsiteX44" fmla="*/ 190711 w 266405"/>
                  <a:gd name="connsiteY44" fmla="*/ 24963 h 432824"/>
                  <a:gd name="connsiteX45" fmla="*/ 205877 w 266405"/>
                  <a:gd name="connsiteY45" fmla="*/ 25231 h 432824"/>
                  <a:gd name="connsiteX46" fmla="*/ 232316 w 266405"/>
                  <a:gd name="connsiteY46" fmla="*/ 15837 h 432824"/>
                  <a:gd name="connsiteX47" fmla="*/ 253789 w 266405"/>
                  <a:gd name="connsiteY47" fmla="*/ 0 h 432824"/>
                  <a:gd name="connsiteX48" fmla="*/ 258889 w 266405"/>
                  <a:gd name="connsiteY48" fmla="*/ 13958 h 432824"/>
                  <a:gd name="connsiteX49" fmla="*/ 257816 w 266405"/>
                  <a:gd name="connsiteY49" fmla="*/ 39323 h 432824"/>
                  <a:gd name="connsiteX50" fmla="*/ 260903 w 266405"/>
                  <a:gd name="connsiteY50" fmla="*/ 61065 h 432824"/>
                  <a:gd name="connsiteX51" fmla="*/ 261842 w 266405"/>
                  <a:gd name="connsiteY51" fmla="*/ 100523 h 432824"/>
                  <a:gd name="connsiteX52" fmla="*/ 266405 w 266405"/>
                  <a:gd name="connsiteY52" fmla="*/ 113272 h 432824"/>
                  <a:gd name="connsiteX53" fmla="*/ 258755 w 266405"/>
                  <a:gd name="connsiteY53" fmla="*/ 132196 h 432824"/>
                  <a:gd name="connsiteX54" fmla="*/ 248689 w 266405"/>
                  <a:gd name="connsiteY54" fmla="*/ 150583 h 432824"/>
                  <a:gd name="connsiteX55" fmla="*/ 232316 w 266405"/>
                  <a:gd name="connsiteY55" fmla="*/ 166822 h 432824"/>
                  <a:gd name="connsiteX56" fmla="*/ 209769 w 266405"/>
                  <a:gd name="connsiteY56" fmla="*/ 176619 h 432824"/>
                  <a:gd name="connsiteX57" fmla="*/ 182122 w 266405"/>
                  <a:gd name="connsiteY57" fmla="*/ 188966 h 432824"/>
                  <a:gd name="connsiteX58" fmla="*/ 153938 w 266405"/>
                  <a:gd name="connsiteY58" fmla="*/ 216748 h 432824"/>
                  <a:gd name="connsiteX59" fmla="*/ 144677 w 266405"/>
                  <a:gd name="connsiteY59" fmla="*/ 221445 h 432824"/>
                  <a:gd name="connsiteX60" fmla="*/ 127230 w 266405"/>
                  <a:gd name="connsiteY60" fmla="*/ 239966 h 432824"/>
                  <a:gd name="connsiteX61" fmla="*/ 117970 w 266405"/>
                  <a:gd name="connsiteY61" fmla="*/ 245603 h 432824"/>
                  <a:gd name="connsiteX62" fmla="*/ 115957 w 266405"/>
                  <a:gd name="connsiteY62" fmla="*/ 262647 h 432824"/>
                  <a:gd name="connsiteX63" fmla="*/ 127365 w 266405"/>
                  <a:gd name="connsiteY63" fmla="*/ 281973 h 432824"/>
                  <a:gd name="connsiteX64" fmla="*/ 132464 w 266405"/>
                  <a:gd name="connsiteY64" fmla="*/ 298347 h 432824"/>
                  <a:gd name="connsiteX65" fmla="*/ 132733 w 266405"/>
                  <a:gd name="connsiteY65" fmla="*/ 303849 h 432824"/>
                  <a:gd name="connsiteX66" fmla="*/ 137296 w 266405"/>
                  <a:gd name="connsiteY66" fmla="*/ 302507 h 432824"/>
                  <a:gd name="connsiteX67" fmla="*/ 136356 w 266405"/>
                  <a:gd name="connsiteY67" fmla="*/ 331765 h 432824"/>
                  <a:gd name="connsiteX68" fmla="*/ 132867 w 266405"/>
                  <a:gd name="connsiteY68" fmla="*/ 343038 h 432824"/>
                  <a:gd name="connsiteX69" fmla="*/ 138638 w 266405"/>
                  <a:gd name="connsiteY69" fmla="*/ 347602 h 432824"/>
                  <a:gd name="connsiteX70" fmla="*/ 134075 w 266405"/>
                  <a:gd name="connsiteY70" fmla="*/ 360888 h 432824"/>
                  <a:gd name="connsiteX71" fmla="*/ 123204 w 266405"/>
                  <a:gd name="connsiteY71" fmla="*/ 370820 h 432824"/>
                  <a:gd name="connsiteX72" fmla="*/ 102804 w 266405"/>
                  <a:gd name="connsiteY72" fmla="*/ 379946 h 432824"/>
                  <a:gd name="connsiteX73" fmla="*/ 73412 w 266405"/>
                  <a:gd name="connsiteY73" fmla="*/ 394441 h 432824"/>
                  <a:gd name="connsiteX74" fmla="*/ 63481 w 266405"/>
                  <a:gd name="connsiteY74" fmla="*/ 403701 h 432824"/>
                  <a:gd name="connsiteX75" fmla="*/ 65226 w 266405"/>
                  <a:gd name="connsiteY75" fmla="*/ 412961 h 432824"/>
                  <a:gd name="connsiteX76" fmla="*/ 71936 w 266405"/>
                  <a:gd name="connsiteY76" fmla="*/ 414974 h 43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6405" h="432824">
                    <a:moveTo>
                      <a:pt x="69386" y="432824"/>
                    </a:moveTo>
                    <a:lnTo>
                      <a:pt x="47376" y="432556"/>
                    </a:lnTo>
                    <a:lnTo>
                      <a:pt x="44960" y="418867"/>
                    </a:lnTo>
                    <a:lnTo>
                      <a:pt x="41336" y="406788"/>
                    </a:lnTo>
                    <a:lnTo>
                      <a:pt x="39055" y="396454"/>
                    </a:lnTo>
                    <a:lnTo>
                      <a:pt x="39189" y="396185"/>
                    </a:lnTo>
                    <a:lnTo>
                      <a:pt x="43484" y="366391"/>
                    </a:lnTo>
                    <a:lnTo>
                      <a:pt x="37176" y="347602"/>
                    </a:lnTo>
                    <a:lnTo>
                      <a:pt x="25097" y="308949"/>
                    </a:lnTo>
                    <a:lnTo>
                      <a:pt x="51536" y="278350"/>
                    </a:lnTo>
                    <a:lnTo>
                      <a:pt x="58113" y="259158"/>
                    </a:lnTo>
                    <a:lnTo>
                      <a:pt x="61870" y="256742"/>
                    </a:lnTo>
                    <a:lnTo>
                      <a:pt x="64286" y="242918"/>
                    </a:lnTo>
                    <a:lnTo>
                      <a:pt x="60394" y="235269"/>
                    </a:lnTo>
                    <a:lnTo>
                      <a:pt x="61468" y="215406"/>
                    </a:lnTo>
                    <a:lnTo>
                      <a:pt x="66299" y="197153"/>
                    </a:lnTo>
                    <a:lnTo>
                      <a:pt x="66165" y="165882"/>
                    </a:lnTo>
                    <a:lnTo>
                      <a:pt x="54623" y="158367"/>
                    </a:lnTo>
                    <a:lnTo>
                      <a:pt x="42544" y="156488"/>
                    </a:lnTo>
                    <a:lnTo>
                      <a:pt x="37042" y="149912"/>
                    </a:lnTo>
                    <a:lnTo>
                      <a:pt x="26305" y="144946"/>
                    </a:lnTo>
                    <a:lnTo>
                      <a:pt x="4429" y="145483"/>
                    </a:lnTo>
                    <a:lnTo>
                      <a:pt x="2550" y="134343"/>
                    </a:lnTo>
                    <a:lnTo>
                      <a:pt x="0" y="114480"/>
                    </a:lnTo>
                    <a:lnTo>
                      <a:pt x="77707" y="92738"/>
                    </a:lnTo>
                    <a:lnTo>
                      <a:pt x="91799" y="104952"/>
                    </a:lnTo>
                    <a:lnTo>
                      <a:pt x="98644" y="102670"/>
                    </a:lnTo>
                    <a:lnTo>
                      <a:pt x="109783" y="110051"/>
                    </a:lnTo>
                    <a:lnTo>
                      <a:pt x="111528" y="121593"/>
                    </a:lnTo>
                    <a:lnTo>
                      <a:pt x="106294" y="133538"/>
                    </a:lnTo>
                    <a:lnTo>
                      <a:pt x="107904" y="150448"/>
                    </a:lnTo>
                    <a:lnTo>
                      <a:pt x="121593" y="163735"/>
                    </a:lnTo>
                    <a:lnTo>
                      <a:pt x="128304" y="147898"/>
                    </a:lnTo>
                    <a:lnTo>
                      <a:pt x="138504" y="142798"/>
                    </a:lnTo>
                    <a:lnTo>
                      <a:pt x="136491" y="111662"/>
                    </a:lnTo>
                    <a:lnTo>
                      <a:pt x="126559" y="93946"/>
                    </a:lnTo>
                    <a:lnTo>
                      <a:pt x="118373" y="86565"/>
                    </a:lnTo>
                    <a:lnTo>
                      <a:pt x="108978" y="86967"/>
                    </a:lnTo>
                    <a:lnTo>
                      <a:pt x="101596" y="52073"/>
                    </a:lnTo>
                    <a:lnTo>
                      <a:pt x="109112" y="31405"/>
                    </a:lnTo>
                    <a:lnTo>
                      <a:pt x="129243" y="29123"/>
                    </a:lnTo>
                    <a:lnTo>
                      <a:pt x="158635" y="36102"/>
                    </a:lnTo>
                    <a:lnTo>
                      <a:pt x="165346" y="33015"/>
                    </a:lnTo>
                    <a:lnTo>
                      <a:pt x="181853" y="32479"/>
                    </a:lnTo>
                    <a:lnTo>
                      <a:pt x="190711" y="24963"/>
                    </a:lnTo>
                    <a:lnTo>
                      <a:pt x="205877" y="25231"/>
                    </a:lnTo>
                    <a:lnTo>
                      <a:pt x="232316" y="15837"/>
                    </a:lnTo>
                    <a:lnTo>
                      <a:pt x="253789" y="0"/>
                    </a:lnTo>
                    <a:lnTo>
                      <a:pt x="258889" y="13958"/>
                    </a:lnTo>
                    <a:lnTo>
                      <a:pt x="257816" y="39323"/>
                    </a:lnTo>
                    <a:lnTo>
                      <a:pt x="260903" y="61065"/>
                    </a:lnTo>
                    <a:lnTo>
                      <a:pt x="261842" y="100523"/>
                    </a:lnTo>
                    <a:lnTo>
                      <a:pt x="266405" y="113272"/>
                    </a:lnTo>
                    <a:lnTo>
                      <a:pt x="258755" y="132196"/>
                    </a:lnTo>
                    <a:lnTo>
                      <a:pt x="248689" y="150583"/>
                    </a:lnTo>
                    <a:lnTo>
                      <a:pt x="232316" y="166822"/>
                    </a:lnTo>
                    <a:lnTo>
                      <a:pt x="209769" y="176619"/>
                    </a:lnTo>
                    <a:lnTo>
                      <a:pt x="182122" y="188966"/>
                    </a:lnTo>
                    <a:lnTo>
                      <a:pt x="153938" y="216748"/>
                    </a:lnTo>
                    <a:lnTo>
                      <a:pt x="144677" y="221445"/>
                    </a:lnTo>
                    <a:lnTo>
                      <a:pt x="127230" y="239966"/>
                    </a:lnTo>
                    <a:lnTo>
                      <a:pt x="117970" y="245603"/>
                    </a:lnTo>
                    <a:lnTo>
                      <a:pt x="115957" y="262647"/>
                    </a:lnTo>
                    <a:lnTo>
                      <a:pt x="127365" y="281973"/>
                    </a:lnTo>
                    <a:lnTo>
                      <a:pt x="132464" y="298347"/>
                    </a:lnTo>
                    <a:lnTo>
                      <a:pt x="132733" y="303849"/>
                    </a:lnTo>
                    <a:lnTo>
                      <a:pt x="137296" y="302507"/>
                    </a:lnTo>
                    <a:lnTo>
                      <a:pt x="136356" y="331765"/>
                    </a:lnTo>
                    <a:lnTo>
                      <a:pt x="132867" y="343038"/>
                    </a:lnTo>
                    <a:lnTo>
                      <a:pt x="138638" y="347602"/>
                    </a:lnTo>
                    <a:lnTo>
                      <a:pt x="134075" y="360888"/>
                    </a:lnTo>
                    <a:lnTo>
                      <a:pt x="123204" y="370820"/>
                    </a:lnTo>
                    <a:lnTo>
                      <a:pt x="102804" y="379946"/>
                    </a:lnTo>
                    <a:lnTo>
                      <a:pt x="73412" y="394441"/>
                    </a:lnTo>
                    <a:lnTo>
                      <a:pt x="63481" y="403701"/>
                    </a:lnTo>
                    <a:lnTo>
                      <a:pt x="65226" y="412961"/>
                    </a:lnTo>
                    <a:lnTo>
                      <a:pt x="71936" y="41497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26" name="Forme libre : forme 625">
                <a:extLst>
                  <a:ext uri="{FF2B5EF4-FFF2-40B4-BE49-F238E27FC236}">
                    <a16:creationId xmlns:a16="http://schemas.microsoft.com/office/drawing/2014/main" id="{0398B0BC-DF7F-4CAD-BB32-91710FCFFC04}"/>
                  </a:ext>
                </a:extLst>
              </p:cNvPr>
              <p:cNvSpPr/>
              <p:nvPr/>
            </p:nvSpPr>
            <p:spPr>
              <a:xfrm>
                <a:off x="6682972" y="5154437"/>
                <a:ext cx="257949" cy="422758"/>
              </a:xfrm>
              <a:custGeom>
                <a:avLst/>
                <a:gdLst>
                  <a:gd name="connsiteX0" fmla="*/ 46302 w 257949"/>
                  <a:gd name="connsiteY0" fmla="*/ 422624 h 422758"/>
                  <a:gd name="connsiteX1" fmla="*/ 61736 w 257949"/>
                  <a:gd name="connsiteY1" fmla="*/ 422759 h 422758"/>
                  <a:gd name="connsiteX2" fmla="*/ 63347 w 257949"/>
                  <a:gd name="connsiteY2" fmla="*/ 411619 h 422758"/>
                  <a:gd name="connsiteX3" fmla="*/ 57576 w 257949"/>
                  <a:gd name="connsiteY3" fmla="*/ 409875 h 422758"/>
                  <a:gd name="connsiteX4" fmla="*/ 55026 w 257949"/>
                  <a:gd name="connsiteY4" fmla="*/ 396185 h 422758"/>
                  <a:gd name="connsiteX5" fmla="*/ 67105 w 257949"/>
                  <a:gd name="connsiteY5" fmla="*/ 385046 h 422758"/>
                  <a:gd name="connsiteX6" fmla="*/ 96899 w 257949"/>
                  <a:gd name="connsiteY6" fmla="*/ 370417 h 422758"/>
                  <a:gd name="connsiteX7" fmla="*/ 117030 w 257949"/>
                  <a:gd name="connsiteY7" fmla="*/ 361291 h 422758"/>
                  <a:gd name="connsiteX8" fmla="*/ 126828 w 257949"/>
                  <a:gd name="connsiteY8" fmla="*/ 352165 h 422758"/>
                  <a:gd name="connsiteX9" fmla="*/ 129914 w 257949"/>
                  <a:gd name="connsiteY9" fmla="*/ 342770 h 422758"/>
                  <a:gd name="connsiteX10" fmla="*/ 124143 w 257949"/>
                  <a:gd name="connsiteY10" fmla="*/ 338207 h 422758"/>
                  <a:gd name="connsiteX11" fmla="*/ 128304 w 257949"/>
                  <a:gd name="connsiteY11" fmla="*/ 324786 h 422758"/>
                  <a:gd name="connsiteX12" fmla="*/ 128975 w 257949"/>
                  <a:gd name="connsiteY12" fmla="*/ 301568 h 422758"/>
                  <a:gd name="connsiteX13" fmla="*/ 124814 w 257949"/>
                  <a:gd name="connsiteY13" fmla="*/ 302776 h 422758"/>
                  <a:gd name="connsiteX14" fmla="*/ 124412 w 257949"/>
                  <a:gd name="connsiteY14" fmla="*/ 292576 h 422758"/>
                  <a:gd name="connsiteX15" fmla="*/ 119580 w 257949"/>
                  <a:gd name="connsiteY15" fmla="*/ 277410 h 422758"/>
                  <a:gd name="connsiteX16" fmla="*/ 107770 w 257949"/>
                  <a:gd name="connsiteY16" fmla="*/ 257279 h 422758"/>
                  <a:gd name="connsiteX17" fmla="*/ 110051 w 257949"/>
                  <a:gd name="connsiteY17" fmla="*/ 237013 h 422758"/>
                  <a:gd name="connsiteX18" fmla="*/ 120788 w 257949"/>
                  <a:gd name="connsiteY18" fmla="*/ 230571 h 422758"/>
                  <a:gd name="connsiteX19" fmla="*/ 138370 w 257949"/>
                  <a:gd name="connsiteY19" fmla="*/ 211916 h 422758"/>
                  <a:gd name="connsiteX20" fmla="*/ 147630 w 257949"/>
                  <a:gd name="connsiteY20" fmla="*/ 207353 h 422758"/>
                  <a:gd name="connsiteX21" fmla="*/ 175948 w 257949"/>
                  <a:gd name="connsiteY21" fmla="*/ 179303 h 422758"/>
                  <a:gd name="connsiteX22" fmla="*/ 203863 w 257949"/>
                  <a:gd name="connsiteY22" fmla="*/ 166956 h 422758"/>
                  <a:gd name="connsiteX23" fmla="*/ 226142 w 257949"/>
                  <a:gd name="connsiteY23" fmla="*/ 157293 h 422758"/>
                  <a:gd name="connsiteX24" fmla="*/ 241442 w 257949"/>
                  <a:gd name="connsiteY24" fmla="*/ 141859 h 422758"/>
                  <a:gd name="connsiteX25" fmla="*/ 250971 w 257949"/>
                  <a:gd name="connsiteY25" fmla="*/ 124278 h 422758"/>
                  <a:gd name="connsiteX26" fmla="*/ 257950 w 257949"/>
                  <a:gd name="connsiteY26" fmla="*/ 106965 h 422758"/>
                  <a:gd name="connsiteX27" fmla="*/ 253789 w 257949"/>
                  <a:gd name="connsiteY27" fmla="*/ 94617 h 422758"/>
                  <a:gd name="connsiteX28" fmla="*/ 252850 w 257949"/>
                  <a:gd name="connsiteY28" fmla="*/ 55160 h 422758"/>
                  <a:gd name="connsiteX29" fmla="*/ 249763 w 257949"/>
                  <a:gd name="connsiteY29" fmla="*/ 33284 h 422758"/>
                  <a:gd name="connsiteX30" fmla="*/ 250702 w 257949"/>
                  <a:gd name="connsiteY30" fmla="*/ 8321 h 422758"/>
                  <a:gd name="connsiteX31" fmla="*/ 247750 w 257949"/>
                  <a:gd name="connsiteY31" fmla="*/ 0 h 422758"/>
                  <a:gd name="connsiteX32" fmla="*/ 229632 w 257949"/>
                  <a:gd name="connsiteY32" fmla="*/ 13152 h 422758"/>
                  <a:gd name="connsiteX33" fmla="*/ 202253 w 257949"/>
                  <a:gd name="connsiteY33" fmla="*/ 22950 h 422758"/>
                  <a:gd name="connsiteX34" fmla="*/ 201850 w 257949"/>
                  <a:gd name="connsiteY34" fmla="*/ 22950 h 422758"/>
                  <a:gd name="connsiteX35" fmla="*/ 187758 w 257949"/>
                  <a:gd name="connsiteY35" fmla="*/ 22681 h 422758"/>
                  <a:gd name="connsiteX36" fmla="*/ 179035 w 257949"/>
                  <a:gd name="connsiteY36" fmla="*/ 30063 h 422758"/>
                  <a:gd name="connsiteX37" fmla="*/ 161588 w 257949"/>
                  <a:gd name="connsiteY37" fmla="*/ 30734 h 422758"/>
                  <a:gd name="connsiteX38" fmla="*/ 154743 w 257949"/>
                  <a:gd name="connsiteY38" fmla="*/ 33955 h 422758"/>
                  <a:gd name="connsiteX39" fmla="*/ 154072 w 257949"/>
                  <a:gd name="connsiteY39" fmla="*/ 33821 h 422758"/>
                  <a:gd name="connsiteX40" fmla="*/ 124680 w 257949"/>
                  <a:gd name="connsiteY40" fmla="*/ 26842 h 422758"/>
                  <a:gd name="connsiteX41" fmla="*/ 107636 w 257949"/>
                  <a:gd name="connsiteY41" fmla="*/ 28721 h 422758"/>
                  <a:gd name="connsiteX42" fmla="*/ 101328 w 257949"/>
                  <a:gd name="connsiteY42" fmla="*/ 46168 h 422758"/>
                  <a:gd name="connsiteX43" fmla="*/ 107770 w 257949"/>
                  <a:gd name="connsiteY43" fmla="*/ 76902 h 422758"/>
                  <a:gd name="connsiteX44" fmla="*/ 115554 w 257949"/>
                  <a:gd name="connsiteY44" fmla="*/ 76499 h 422758"/>
                  <a:gd name="connsiteX45" fmla="*/ 125485 w 257949"/>
                  <a:gd name="connsiteY45" fmla="*/ 85625 h 422758"/>
                  <a:gd name="connsiteX46" fmla="*/ 135954 w 257949"/>
                  <a:gd name="connsiteY46" fmla="*/ 104817 h 422758"/>
                  <a:gd name="connsiteX47" fmla="*/ 138235 w 257949"/>
                  <a:gd name="connsiteY47" fmla="*/ 138906 h 422758"/>
                  <a:gd name="connsiteX48" fmla="*/ 126962 w 257949"/>
                  <a:gd name="connsiteY48" fmla="*/ 144543 h 422758"/>
                  <a:gd name="connsiteX49" fmla="*/ 118641 w 257949"/>
                  <a:gd name="connsiteY49" fmla="*/ 164272 h 422758"/>
                  <a:gd name="connsiteX50" fmla="*/ 99986 w 257949"/>
                  <a:gd name="connsiteY50" fmla="*/ 146019 h 422758"/>
                  <a:gd name="connsiteX51" fmla="*/ 98107 w 257949"/>
                  <a:gd name="connsiteY51" fmla="*/ 126828 h 422758"/>
                  <a:gd name="connsiteX52" fmla="*/ 103207 w 257949"/>
                  <a:gd name="connsiteY52" fmla="*/ 114883 h 422758"/>
                  <a:gd name="connsiteX53" fmla="*/ 101999 w 257949"/>
                  <a:gd name="connsiteY53" fmla="*/ 106159 h 422758"/>
                  <a:gd name="connsiteX54" fmla="*/ 93678 w 257949"/>
                  <a:gd name="connsiteY54" fmla="*/ 100791 h 422758"/>
                  <a:gd name="connsiteX55" fmla="*/ 86699 w 257949"/>
                  <a:gd name="connsiteY55" fmla="*/ 103073 h 422758"/>
                  <a:gd name="connsiteX56" fmla="*/ 72473 w 257949"/>
                  <a:gd name="connsiteY56" fmla="*/ 90860 h 422758"/>
                  <a:gd name="connsiteX57" fmla="*/ 0 w 257949"/>
                  <a:gd name="connsiteY57" fmla="*/ 111125 h 422758"/>
                  <a:gd name="connsiteX58" fmla="*/ 2147 w 257949"/>
                  <a:gd name="connsiteY58" fmla="*/ 127633 h 422758"/>
                  <a:gd name="connsiteX59" fmla="*/ 3355 w 257949"/>
                  <a:gd name="connsiteY59" fmla="*/ 135417 h 422758"/>
                  <a:gd name="connsiteX60" fmla="*/ 22816 w 257949"/>
                  <a:gd name="connsiteY60" fmla="*/ 134880 h 422758"/>
                  <a:gd name="connsiteX61" fmla="*/ 35431 w 257949"/>
                  <a:gd name="connsiteY61" fmla="*/ 140920 h 422758"/>
                  <a:gd name="connsiteX62" fmla="*/ 40263 w 257949"/>
                  <a:gd name="connsiteY62" fmla="*/ 146825 h 422758"/>
                  <a:gd name="connsiteX63" fmla="*/ 52073 w 257949"/>
                  <a:gd name="connsiteY63" fmla="*/ 148838 h 422758"/>
                  <a:gd name="connsiteX64" fmla="*/ 65762 w 257949"/>
                  <a:gd name="connsiteY64" fmla="*/ 157696 h 422758"/>
                  <a:gd name="connsiteX65" fmla="*/ 65762 w 257949"/>
                  <a:gd name="connsiteY65" fmla="*/ 191785 h 422758"/>
                  <a:gd name="connsiteX66" fmla="*/ 60931 w 257949"/>
                  <a:gd name="connsiteY66" fmla="*/ 209769 h 422758"/>
                  <a:gd name="connsiteX67" fmla="*/ 59991 w 257949"/>
                  <a:gd name="connsiteY67" fmla="*/ 228290 h 422758"/>
                  <a:gd name="connsiteX68" fmla="*/ 64018 w 257949"/>
                  <a:gd name="connsiteY68" fmla="*/ 236208 h 422758"/>
                  <a:gd name="connsiteX69" fmla="*/ 60931 w 257949"/>
                  <a:gd name="connsiteY69" fmla="*/ 252984 h 422758"/>
                  <a:gd name="connsiteX70" fmla="*/ 57039 w 257949"/>
                  <a:gd name="connsiteY70" fmla="*/ 255400 h 422758"/>
                  <a:gd name="connsiteX71" fmla="*/ 50328 w 257949"/>
                  <a:gd name="connsiteY71" fmla="*/ 274458 h 422758"/>
                  <a:gd name="connsiteX72" fmla="*/ 25097 w 257949"/>
                  <a:gd name="connsiteY72" fmla="*/ 303715 h 422758"/>
                  <a:gd name="connsiteX73" fmla="*/ 36505 w 257949"/>
                  <a:gd name="connsiteY73" fmla="*/ 340220 h 422758"/>
                  <a:gd name="connsiteX74" fmla="*/ 43081 w 257949"/>
                  <a:gd name="connsiteY74" fmla="*/ 359815 h 422758"/>
                  <a:gd name="connsiteX75" fmla="*/ 38652 w 257949"/>
                  <a:gd name="connsiteY75" fmla="*/ 390146 h 422758"/>
                  <a:gd name="connsiteX76" fmla="*/ 40799 w 257949"/>
                  <a:gd name="connsiteY76" fmla="*/ 399675 h 422758"/>
                  <a:gd name="connsiteX77" fmla="*/ 44423 w 257949"/>
                  <a:gd name="connsiteY77" fmla="*/ 411753 h 4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57949" h="422758">
                    <a:moveTo>
                      <a:pt x="46302" y="422624"/>
                    </a:moveTo>
                    <a:lnTo>
                      <a:pt x="61736" y="422759"/>
                    </a:lnTo>
                    <a:lnTo>
                      <a:pt x="63347" y="411619"/>
                    </a:lnTo>
                    <a:lnTo>
                      <a:pt x="57576" y="409875"/>
                    </a:lnTo>
                    <a:lnTo>
                      <a:pt x="55026" y="396185"/>
                    </a:lnTo>
                    <a:lnTo>
                      <a:pt x="67105" y="385046"/>
                    </a:lnTo>
                    <a:lnTo>
                      <a:pt x="96899" y="370417"/>
                    </a:lnTo>
                    <a:lnTo>
                      <a:pt x="117030" y="361291"/>
                    </a:lnTo>
                    <a:lnTo>
                      <a:pt x="126828" y="352165"/>
                    </a:lnTo>
                    <a:lnTo>
                      <a:pt x="129914" y="342770"/>
                    </a:lnTo>
                    <a:lnTo>
                      <a:pt x="124143" y="338207"/>
                    </a:lnTo>
                    <a:lnTo>
                      <a:pt x="128304" y="324786"/>
                    </a:lnTo>
                    <a:lnTo>
                      <a:pt x="128975" y="301568"/>
                    </a:lnTo>
                    <a:lnTo>
                      <a:pt x="124814" y="302776"/>
                    </a:lnTo>
                    <a:lnTo>
                      <a:pt x="124412" y="292576"/>
                    </a:lnTo>
                    <a:lnTo>
                      <a:pt x="119580" y="277410"/>
                    </a:lnTo>
                    <a:lnTo>
                      <a:pt x="107770" y="257279"/>
                    </a:lnTo>
                    <a:lnTo>
                      <a:pt x="110051" y="237013"/>
                    </a:lnTo>
                    <a:lnTo>
                      <a:pt x="120788" y="230571"/>
                    </a:lnTo>
                    <a:lnTo>
                      <a:pt x="138370" y="211916"/>
                    </a:lnTo>
                    <a:lnTo>
                      <a:pt x="147630" y="207353"/>
                    </a:lnTo>
                    <a:lnTo>
                      <a:pt x="175948" y="179303"/>
                    </a:lnTo>
                    <a:lnTo>
                      <a:pt x="203863" y="166956"/>
                    </a:lnTo>
                    <a:lnTo>
                      <a:pt x="226142" y="157293"/>
                    </a:lnTo>
                    <a:lnTo>
                      <a:pt x="241442" y="141859"/>
                    </a:lnTo>
                    <a:lnTo>
                      <a:pt x="250971" y="124278"/>
                    </a:lnTo>
                    <a:lnTo>
                      <a:pt x="257950" y="106965"/>
                    </a:lnTo>
                    <a:lnTo>
                      <a:pt x="253789" y="94617"/>
                    </a:lnTo>
                    <a:lnTo>
                      <a:pt x="252850" y="55160"/>
                    </a:lnTo>
                    <a:lnTo>
                      <a:pt x="249763" y="33284"/>
                    </a:lnTo>
                    <a:lnTo>
                      <a:pt x="250702" y="8321"/>
                    </a:lnTo>
                    <a:lnTo>
                      <a:pt x="247750" y="0"/>
                    </a:lnTo>
                    <a:lnTo>
                      <a:pt x="229632" y="13152"/>
                    </a:lnTo>
                    <a:lnTo>
                      <a:pt x="202253" y="22950"/>
                    </a:lnTo>
                    <a:lnTo>
                      <a:pt x="201850" y="22950"/>
                    </a:lnTo>
                    <a:lnTo>
                      <a:pt x="187758" y="22681"/>
                    </a:lnTo>
                    <a:lnTo>
                      <a:pt x="179035" y="30063"/>
                    </a:lnTo>
                    <a:lnTo>
                      <a:pt x="161588" y="30734"/>
                    </a:lnTo>
                    <a:lnTo>
                      <a:pt x="154743" y="33955"/>
                    </a:lnTo>
                    <a:lnTo>
                      <a:pt x="154072" y="33821"/>
                    </a:lnTo>
                    <a:lnTo>
                      <a:pt x="124680" y="26842"/>
                    </a:lnTo>
                    <a:lnTo>
                      <a:pt x="107636" y="28721"/>
                    </a:lnTo>
                    <a:lnTo>
                      <a:pt x="101328" y="46168"/>
                    </a:lnTo>
                    <a:lnTo>
                      <a:pt x="107770" y="76902"/>
                    </a:lnTo>
                    <a:lnTo>
                      <a:pt x="115554" y="76499"/>
                    </a:lnTo>
                    <a:lnTo>
                      <a:pt x="125485" y="85625"/>
                    </a:lnTo>
                    <a:lnTo>
                      <a:pt x="135954" y="104817"/>
                    </a:lnTo>
                    <a:lnTo>
                      <a:pt x="138235" y="138906"/>
                    </a:lnTo>
                    <a:lnTo>
                      <a:pt x="126962" y="144543"/>
                    </a:lnTo>
                    <a:lnTo>
                      <a:pt x="118641" y="164272"/>
                    </a:lnTo>
                    <a:lnTo>
                      <a:pt x="99986" y="146019"/>
                    </a:lnTo>
                    <a:lnTo>
                      <a:pt x="98107" y="126828"/>
                    </a:lnTo>
                    <a:lnTo>
                      <a:pt x="103207" y="114883"/>
                    </a:lnTo>
                    <a:lnTo>
                      <a:pt x="101999" y="106159"/>
                    </a:lnTo>
                    <a:lnTo>
                      <a:pt x="93678" y="100791"/>
                    </a:lnTo>
                    <a:lnTo>
                      <a:pt x="86699" y="103073"/>
                    </a:lnTo>
                    <a:lnTo>
                      <a:pt x="72473" y="90860"/>
                    </a:lnTo>
                    <a:lnTo>
                      <a:pt x="0" y="111125"/>
                    </a:lnTo>
                    <a:lnTo>
                      <a:pt x="2147" y="127633"/>
                    </a:lnTo>
                    <a:lnTo>
                      <a:pt x="3355" y="135417"/>
                    </a:lnTo>
                    <a:lnTo>
                      <a:pt x="22816" y="134880"/>
                    </a:lnTo>
                    <a:lnTo>
                      <a:pt x="35431" y="140920"/>
                    </a:lnTo>
                    <a:lnTo>
                      <a:pt x="40263" y="146825"/>
                    </a:lnTo>
                    <a:lnTo>
                      <a:pt x="52073" y="148838"/>
                    </a:lnTo>
                    <a:lnTo>
                      <a:pt x="65762" y="157696"/>
                    </a:lnTo>
                    <a:lnTo>
                      <a:pt x="65762" y="191785"/>
                    </a:lnTo>
                    <a:lnTo>
                      <a:pt x="60931" y="209769"/>
                    </a:lnTo>
                    <a:lnTo>
                      <a:pt x="59991" y="228290"/>
                    </a:lnTo>
                    <a:lnTo>
                      <a:pt x="64018" y="236208"/>
                    </a:lnTo>
                    <a:lnTo>
                      <a:pt x="60931" y="252984"/>
                    </a:lnTo>
                    <a:lnTo>
                      <a:pt x="57039" y="255400"/>
                    </a:lnTo>
                    <a:lnTo>
                      <a:pt x="50328" y="274458"/>
                    </a:lnTo>
                    <a:lnTo>
                      <a:pt x="25097" y="303715"/>
                    </a:lnTo>
                    <a:lnTo>
                      <a:pt x="36505" y="340220"/>
                    </a:lnTo>
                    <a:lnTo>
                      <a:pt x="43081" y="359815"/>
                    </a:lnTo>
                    <a:lnTo>
                      <a:pt x="38652" y="390146"/>
                    </a:lnTo>
                    <a:lnTo>
                      <a:pt x="40799" y="399675"/>
                    </a:lnTo>
                    <a:lnTo>
                      <a:pt x="44423" y="41175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7" name="Graphique 3">
              <a:extLst>
                <a:ext uri="{FF2B5EF4-FFF2-40B4-BE49-F238E27FC236}">
                  <a16:creationId xmlns:a16="http://schemas.microsoft.com/office/drawing/2014/main" id="{9DB9B647-3F59-4A41-B9A0-8097DD26B74A}"/>
                </a:ext>
              </a:extLst>
            </p:cNvPr>
            <p:cNvGrpSpPr/>
            <p:nvPr/>
          </p:nvGrpSpPr>
          <p:grpSpPr>
            <a:xfrm>
              <a:off x="6222366" y="5317098"/>
              <a:ext cx="334449" cy="328141"/>
              <a:chOff x="6222366" y="5317098"/>
              <a:chExt cx="334449" cy="328141"/>
            </a:xfrm>
            <a:solidFill>
              <a:srgbClr val="CECECE"/>
            </a:solidFill>
          </p:grpSpPr>
          <p:sp>
            <p:nvSpPr>
              <p:cNvPr id="623" name="Forme libre : forme 622">
                <a:extLst>
                  <a:ext uri="{FF2B5EF4-FFF2-40B4-BE49-F238E27FC236}">
                    <a16:creationId xmlns:a16="http://schemas.microsoft.com/office/drawing/2014/main" id="{618AE780-984C-40D6-8B34-75839C6149E3}"/>
                  </a:ext>
                </a:extLst>
              </p:cNvPr>
              <p:cNvSpPr/>
              <p:nvPr/>
            </p:nvSpPr>
            <p:spPr>
              <a:xfrm>
                <a:off x="6222366" y="5317098"/>
                <a:ext cx="334449" cy="328141"/>
              </a:xfrm>
              <a:custGeom>
                <a:avLst/>
                <a:gdLst>
                  <a:gd name="connsiteX0" fmla="*/ 168432 w 334449"/>
                  <a:gd name="connsiteY0" fmla="*/ 328141 h 328141"/>
                  <a:gd name="connsiteX1" fmla="*/ 152462 w 334449"/>
                  <a:gd name="connsiteY1" fmla="*/ 322639 h 328141"/>
                  <a:gd name="connsiteX2" fmla="*/ 140517 w 334449"/>
                  <a:gd name="connsiteY2" fmla="*/ 320491 h 328141"/>
                  <a:gd name="connsiteX3" fmla="*/ 136088 w 334449"/>
                  <a:gd name="connsiteY3" fmla="*/ 308010 h 328141"/>
                  <a:gd name="connsiteX4" fmla="*/ 128170 w 334449"/>
                  <a:gd name="connsiteY4" fmla="*/ 301836 h 328141"/>
                  <a:gd name="connsiteX5" fmla="*/ 116225 w 334449"/>
                  <a:gd name="connsiteY5" fmla="*/ 315928 h 328141"/>
                  <a:gd name="connsiteX6" fmla="*/ 96094 w 334449"/>
                  <a:gd name="connsiteY6" fmla="*/ 292710 h 328141"/>
                  <a:gd name="connsiteX7" fmla="*/ 86296 w 334449"/>
                  <a:gd name="connsiteY7" fmla="*/ 272444 h 328141"/>
                  <a:gd name="connsiteX8" fmla="*/ 80794 w 334449"/>
                  <a:gd name="connsiteY8" fmla="*/ 245334 h 328141"/>
                  <a:gd name="connsiteX9" fmla="*/ 74620 w 334449"/>
                  <a:gd name="connsiteY9" fmla="*/ 225605 h 328141"/>
                  <a:gd name="connsiteX10" fmla="*/ 66299 w 334449"/>
                  <a:gd name="connsiteY10" fmla="*/ 183732 h 328141"/>
                  <a:gd name="connsiteX11" fmla="*/ 65762 w 334449"/>
                  <a:gd name="connsiteY11" fmla="*/ 151388 h 328141"/>
                  <a:gd name="connsiteX12" fmla="*/ 62810 w 334449"/>
                  <a:gd name="connsiteY12" fmla="*/ 137833 h 328141"/>
                  <a:gd name="connsiteX13" fmla="*/ 53415 w 334449"/>
                  <a:gd name="connsiteY13" fmla="*/ 127230 h 328141"/>
                  <a:gd name="connsiteX14" fmla="*/ 40397 w 334449"/>
                  <a:gd name="connsiteY14" fmla="*/ 105086 h 328141"/>
                  <a:gd name="connsiteX15" fmla="*/ 27379 w 334449"/>
                  <a:gd name="connsiteY15" fmla="*/ 73412 h 328141"/>
                  <a:gd name="connsiteX16" fmla="*/ 22010 w 334449"/>
                  <a:gd name="connsiteY16" fmla="*/ 57307 h 328141"/>
                  <a:gd name="connsiteX17" fmla="*/ 1610 w 334449"/>
                  <a:gd name="connsiteY17" fmla="*/ 31673 h 328141"/>
                  <a:gd name="connsiteX18" fmla="*/ 0 w 334449"/>
                  <a:gd name="connsiteY18" fmla="*/ 9931 h 328141"/>
                  <a:gd name="connsiteX19" fmla="*/ 13287 w 334449"/>
                  <a:gd name="connsiteY19" fmla="*/ 4563 h 328141"/>
                  <a:gd name="connsiteX20" fmla="*/ 28587 w 334449"/>
                  <a:gd name="connsiteY20" fmla="*/ 0 h 328141"/>
                  <a:gd name="connsiteX21" fmla="*/ 45497 w 334449"/>
                  <a:gd name="connsiteY21" fmla="*/ 805 h 328141"/>
                  <a:gd name="connsiteX22" fmla="*/ 59857 w 334449"/>
                  <a:gd name="connsiteY22" fmla="*/ 12079 h 328141"/>
                  <a:gd name="connsiteX23" fmla="*/ 63212 w 334449"/>
                  <a:gd name="connsiteY23" fmla="*/ 10603 h 328141"/>
                  <a:gd name="connsiteX24" fmla="*/ 164272 w 334449"/>
                  <a:gd name="connsiteY24" fmla="*/ 9529 h 328141"/>
                  <a:gd name="connsiteX25" fmla="*/ 181451 w 334449"/>
                  <a:gd name="connsiteY25" fmla="*/ 21876 h 328141"/>
                  <a:gd name="connsiteX26" fmla="*/ 240503 w 334449"/>
                  <a:gd name="connsiteY26" fmla="*/ 25500 h 328141"/>
                  <a:gd name="connsiteX27" fmla="*/ 285731 w 334449"/>
                  <a:gd name="connsiteY27" fmla="*/ 15031 h 328141"/>
                  <a:gd name="connsiteX28" fmla="*/ 306265 w 334449"/>
                  <a:gd name="connsiteY28" fmla="*/ 8992 h 328141"/>
                  <a:gd name="connsiteX29" fmla="*/ 306534 w 334449"/>
                  <a:gd name="connsiteY29" fmla="*/ 8992 h 328141"/>
                  <a:gd name="connsiteX30" fmla="*/ 323444 w 334449"/>
                  <a:gd name="connsiteY30" fmla="*/ 10871 h 328141"/>
                  <a:gd name="connsiteX31" fmla="*/ 333912 w 334449"/>
                  <a:gd name="connsiteY31" fmla="*/ 17179 h 328141"/>
                  <a:gd name="connsiteX32" fmla="*/ 334449 w 334449"/>
                  <a:gd name="connsiteY32" fmla="*/ 21608 h 328141"/>
                  <a:gd name="connsiteX33" fmla="*/ 318478 w 334449"/>
                  <a:gd name="connsiteY33" fmla="*/ 28184 h 328141"/>
                  <a:gd name="connsiteX34" fmla="*/ 311499 w 334449"/>
                  <a:gd name="connsiteY34" fmla="*/ 28184 h 328141"/>
                  <a:gd name="connsiteX35" fmla="*/ 294857 w 334449"/>
                  <a:gd name="connsiteY35" fmla="*/ 38921 h 328141"/>
                  <a:gd name="connsiteX36" fmla="*/ 284926 w 334449"/>
                  <a:gd name="connsiteY36" fmla="*/ 27915 h 328141"/>
                  <a:gd name="connsiteX37" fmla="*/ 248018 w 334449"/>
                  <a:gd name="connsiteY37" fmla="*/ 36773 h 328141"/>
                  <a:gd name="connsiteX38" fmla="*/ 230974 w 334449"/>
                  <a:gd name="connsiteY38" fmla="*/ 37444 h 328141"/>
                  <a:gd name="connsiteX39" fmla="*/ 230303 w 334449"/>
                  <a:gd name="connsiteY39" fmla="*/ 130720 h 328141"/>
                  <a:gd name="connsiteX40" fmla="*/ 206011 w 334449"/>
                  <a:gd name="connsiteY40" fmla="*/ 131793 h 328141"/>
                  <a:gd name="connsiteX41" fmla="*/ 205877 w 334449"/>
                  <a:gd name="connsiteY41" fmla="*/ 310828 h 328141"/>
                  <a:gd name="connsiteX42" fmla="*/ 182122 w 334449"/>
                  <a:gd name="connsiteY42" fmla="*/ 325994 h 32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4449" h="328141">
                    <a:moveTo>
                      <a:pt x="168432" y="328141"/>
                    </a:moveTo>
                    <a:lnTo>
                      <a:pt x="152462" y="322639"/>
                    </a:lnTo>
                    <a:lnTo>
                      <a:pt x="140517" y="320491"/>
                    </a:lnTo>
                    <a:lnTo>
                      <a:pt x="136088" y="308010"/>
                    </a:lnTo>
                    <a:lnTo>
                      <a:pt x="128170" y="301836"/>
                    </a:lnTo>
                    <a:lnTo>
                      <a:pt x="116225" y="315928"/>
                    </a:lnTo>
                    <a:lnTo>
                      <a:pt x="96094" y="292710"/>
                    </a:lnTo>
                    <a:lnTo>
                      <a:pt x="86296" y="272444"/>
                    </a:lnTo>
                    <a:lnTo>
                      <a:pt x="80794" y="245334"/>
                    </a:lnTo>
                    <a:lnTo>
                      <a:pt x="74620" y="225605"/>
                    </a:lnTo>
                    <a:lnTo>
                      <a:pt x="66299" y="183732"/>
                    </a:lnTo>
                    <a:lnTo>
                      <a:pt x="65762" y="151388"/>
                    </a:lnTo>
                    <a:lnTo>
                      <a:pt x="62810" y="137833"/>
                    </a:lnTo>
                    <a:lnTo>
                      <a:pt x="53415" y="127230"/>
                    </a:lnTo>
                    <a:lnTo>
                      <a:pt x="40397" y="105086"/>
                    </a:lnTo>
                    <a:lnTo>
                      <a:pt x="27379" y="73412"/>
                    </a:lnTo>
                    <a:lnTo>
                      <a:pt x="22010" y="57307"/>
                    </a:lnTo>
                    <a:lnTo>
                      <a:pt x="1610" y="31673"/>
                    </a:lnTo>
                    <a:lnTo>
                      <a:pt x="0" y="9931"/>
                    </a:lnTo>
                    <a:lnTo>
                      <a:pt x="13287" y="4563"/>
                    </a:lnTo>
                    <a:lnTo>
                      <a:pt x="28587" y="0"/>
                    </a:lnTo>
                    <a:lnTo>
                      <a:pt x="45497" y="805"/>
                    </a:lnTo>
                    <a:lnTo>
                      <a:pt x="59857" y="12079"/>
                    </a:lnTo>
                    <a:lnTo>
                      <a:pt x="63212" y="10603"/>
                    </a:lnTo>
                    <a:lnTo>
                      <a:pt x="164272" y="9529"/>
                    </a:lnTo>
                    <a:lnTo>
                      <a:pt x="181451" y="21876"/>
                    </a:lnTo>
                    <a:lnTo>
                      <a:pt x="240503" y="25500"/>
                    </a:lnTo>
                    <a:lnTo>
                      <a:pt x="285731" y="15031"/>
                    </a:lnTo>
                    <a:lnTo>
                      <a:pt x="306265" y="8992"/>
                    </a:lnTo>
                    <a:lnTo>
                      <a:pt x="306534" y="8992"/>
                    </a:lnTo>
                    <a:lnTo>
                      <a:pt x="323444" y="10871"/>
                    </a:lnTo>
                    <a:lnTo>
                      <a:pt x="333912" y="17179"/>
                    </a:lnTo>
                    <a:lnTo>
                      <a:pt x="334449" y="21608"/>
                    </a:lnTo>
                    <a:lnTo>
                      <a:pt x="318478" y="28184"/>
                    </a:lnTo>
                    <a:lnTo>
                      <a:pt x="311499" y="28184"/>
                    </a:lnTo>
                    <a:lnTo>
                      <a:pt x="294857" y="38921"/>
                    </a:lnTo>
                    <a:lnTo>
                      <a:pt x="284926" y="27915"/>
                    </a:lnTo>
                    <a:lnTo>
                      <a:pt x="248018" y="36773"/>
                    </a:lnTo>
                    <a:lnTo>
                      <a:pt x="230974" y="37444"/>
                    </a:lnTo>
                    <a:lnTo>
                      <a:pt x="230303" y="130720"/>
                    </a:lnTo>
                    <a:lnTo>
                      <a:pt x="206011" y="131793"/>
                    </a:lnTo>
                    <a:lnTo>
                      <a:pt x="205877" y="310828"/>
                    </a:lnTo>
                    <a:lnTo>
                      <a:pt x="182122" y="32599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24" name="Forme libre : forme 623">
                <a:extLst>
                  <a:ext uri="{FF2B5EF4-FFF2-40B4-BE49-F238E27FC236}">
                    <a16:creationId xmlns:a16="http://schemas.microsoft.com/office/drawing/2014/main" id="{EA825BD7-84C5-43F6-9B36-18078A5FEA52}"/>
                  </a:ext>
                </a:extLst>
              </p:cNvPr>
              <p:cNvSpPr/>
              <p:nvPr/>
            </p:nvSpPr>
            <p:spPr>
              <a:xfrm>
                <a:off x="6226392" y="5320856"/>
                <a:ext cx="326128" cy="320491"/>
              </a:xfrm>
              <a:custGeom>
                <a:avLst/>
                <a:gdLst>
                  <a:gd name="connsiteX0" fmla="*/ 139309 w 326128"/>
                  <a:gd name="connsiteY0" fmla="*/ 313378 h 320491"/>
                  <a:gd name="connsiteX1" fmla="*/ 149375 w 326128"/>
                  <a:gd name="connsiteY1" fmla="*/ 315257 h 320491"/>
                  <a:gd name="connsiteX2" fmla="*/ 164809 w 326128"/>
                  <a:gd name="connsiteY2" fmla="*/ 320491 h 320491"/>
                  <a:gd name="connsiteX3" fmla="*/ 177156 w 326128"/>
                  <a:gd name="connsiteY3" fmla="*/ 318612 h 320491"/>
                  <a:gd name="connsiteX4" fmla="*/ 197959 w 326128"/>
                  <a:gd name="connsiteY4" fmla="*/ 304923 h 320491"/>
                  <a:gd name="connsiteX5" fmla="*/ 198093 w 326128"/>
                  <a:gd name="connsiteY5" fmla="*/ 124278 h 320491"/>
                  <a:gd name="connsiteX6" fmla="*/ 222519 w 326128"/>
                  <a:gd name="connsiteY6" fmla="*/ 123338 h 320491"/>
                  <a:gd name="connsiteX7" fmla="*/ 223190 w 326128"/>
                  <a:gd name="connsiteY7" fmla="*/ 30063 h 320491"/>
                  <a:gd name="connsiteX8" fmla="*/ 243455 w 326128"/>
                  <a:gd name="connsiteY8" fmla="*/ 29258 h 320491"/>
                  <a:gd name="connsiteX9" fmla="*/ 282242 w 326128"/>
                  <a:gd name="connsiteY9" fmla="*/ 19863 h 320491"/>
                  <a:gd name="connsiteX10" fmla="*/ 291502 w 326128"/>
                  <a:gd name="connsiteY10" fmla="*/ 30197 h 320491"/>
                  <a:gd name="connsiteX11" fmla="*/ 306265 w 326128"/>
                  <a:gd name="connsiteY11" fmla="*/ 20668 h 320491"/>
                  <a:gd name="connsiteX12" fmla="*/ 314049 w 326128"/>
                  <a:gd name="connsiteY12" fmla="*/ 20534 h 320491"/>
                  <a:gd name="connsiteX13" fmla="*/ 326128 w 326128"/>
                  <a:gd name="connsiteY13" fmla="*/ 15568 h 320491"/>
                  <a:gd name="connsiteX14" fmla="*/ 317807 w 326128"/>
                  <a:gd name="connsiteY14" fmla="*/ 10603 h 320491"/>
                  <a:gd name="connsiteX15" fmla="*/ 302507 w 326128"/>
                  <a:gd name="connsiteY15" fmla="*/ 9126 h 320491"/>
                  <a:gd name="connsiteX16" fmla="*/ 282645 w 326128"/>
                  <a:gd name="connsiteY16" fmla="*/ 14897 h 320491"/>
                  <a:gd name="connsiteX17" fmla="*/ 236745 w 326128"/>
                  <a:gd name="connsiteY17" fmla="*/ 25500 h 320491"/>
                  <a:gd name="connsiteX18" fmla="*/ 236477 w 326128"/>
                  <a:gd name="connsiteY18" fmla="*/ 25500 h 320491"/>
                  <a:gd name="connsiteX19" fmla="*/ 176082 w 326128"/>
                  <a:gd name="connsiteY19" fmla="*/ 21876 h 320491"/>
                  <a:gd name="connsiteX20" fmla="*/ 159038 w 326128"/>
                  <a:gd name="connsiteY20" fmla="*/ 9529 h 320491"/>
                  <a:gd name="connsiteX21" fmla="*/ 59723 w 326128"/>
                  <a:gd name="connsiteY21" fmla="*/ 10603 h 320491"/>
                  <a:gd name="connsiteX22" fmla="*/ 55294 w 326128"/>
                  <a:gd name="connsiteY22" fmla="*/ 12750 h 320491"/>
                  <a:gd name="connsiteX23" fmla="*/ 40129 w 326128"/>
                  <a:gd name="connsiteY23" fmla="*/ 805 h 320491"/>
                  <a:gd name="connsiteX24" fmla="*/ 24963 w 326128"/>
                  <a:gd name="connsiteY24" fmla="*/ 0 h 320491"/>
                  <a:gd name="connsiteX25" fmla="*/ 10468 w 326128"/>
                  <a:gd name="connsiteY25" fmla="*/ 4429 h 320491"/>
                  <a:gd name="connsiteX26" fmla="*/ 0 w 326128"/>
                  <a:gd name="connsiteY26" fmla="*/ 8589 h 320491"/>
                  <a:gd name="connsiteX27" fmla="*/ 1342 w 326128"/>
                  <a:gd name="connsiteY27" fmla="*/ 26573 h 320491"/>
                  <a:gd name="connsiteX28" fmla="*/ 21608 w 326128"/>
                  <a:gd name="connsiteY28" fmla="*/ 51939 h 320491"/>
                  <a:gd name="connsiteX29" fmla="*/ 26976 w 326128"/>
                  <a:gd name="connsiteY29" fmla="*/ 68312 h 320491"/>
                  <a:gd name="connsiteX30" fmla="*/ 39860 w 326128"/>
                  <a:gd name="connsiteY30" fmla="*/ 99717 h 320491"/>
                  <a:gd name="connsiteX31" fmla="*/ 52476 w 326128"/>
                  <a:gd name="connsiteY31" fmla="*/ 121191 h 320491"/>
                  <a:gd name="connsiteX32" fmla="*/ 62273 w 326128"/>
                  <a:gd name="connsiteY32" fmla="*/ 132196 h 320491"/>
                  <a:gd name="connsiteX33" fmla="*/ 65494 w 326128"/>
                  <a:gd name="connsiteY33" fmla="*/ 147227 h 320491"/>
                  <a:gd name="connsiteX34" fmla="*/ 66165 w 326128"/>
                  <a:gd name="connsiteY34" fmla="*/ 179572 h 320491"/>
                  <a:gd name="connsiteX35" fmla="*/ 74352 w 326128"/>
                  <a:gd name="connsiteY35" fmla="*/ 220908 h 320491"/>
                  <a:gd name="connsiteX36" fmla="*/ 80392 w 326128"/>
                  <a:gd name="connsiteY36" fmla="*/ 240503 h 320491"/>
                  <a:gd name="connsiteX37" fmla="*/ 85894 w 326128"/>
                  <a:gd name="connsiteY37" fmla="*/ 267479 h 320491"/>
                  <a:gd name="connsiteX38" fmla="*/ 95423 w 326128"/>
                  <a:gd name="connsiteY38" fmla="*/ 287073 h 320491"/>
                  <a:gd name="connsiteX39" fmla="*/ 112065 w 326128"/>
                  <a:gd name="connsiteY39" fmla="*/ 306265 h 320491"/>
                  <a:gd name="connsiteX40" fmla="*/ 123741 w 326128"/>
                  <a:gd name="connsiteY40" fmla="*/ 292710 h 320491"/>
                  <a:gd name="connsiteX41" fmla="*/ 135417 w 326128"/>
                  <a:gd name="connsiteY41" fmla="*/ 301970 h 3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6128" h="320491">
                    <a:moveTo>
                      <a:pt x="139309" y="313378"/>
                    </a:moveTo>
                    <a:lnTo>
                      <a:pt x="149375" y="315257"/>
                    </a:lnTo>
                    <a:lnTo>
                      <a:pt x="164809" y="320491"/>
                    </a:lnTo>
                    <a:lnTo>
                      <a:pt x="177156" y="318612"/>
                    </a:lnTo>
                    <a:lnTo>
                      <a:pt x="197959" y="304923"/>
                    </a:lnTo>
                    <a:lnTo>
                      <a:pt x="198093" y="124278"/>
                    </a:lnTo>
                    <a:lnTo>
                      <a:pt x="222519" y="123338"/>
                    </a:lnTo>
                    <a:lnTo>
                      <a:pt x="223190" y="30063"/>
                    </a:lnTo>
                    <a:lnTo>
                      <a:pt x="243455" y="29258"/>
                    </a:lnTo>
                    <a:lnTo>
                      <a:pt x="282242" y="19863"/>
                    </a:lnTo>
                    <a:lnTo>
                      <a:pt x="291502" y="30197"/>
                    </a:lnTo>
                    <a:lnTo>
                      <a:pt x="306265" y="20668"/>
                    </a:lnTo>
                    <a:lnTo>
                      <a:pt x="314049" y="20534"/>
                    </a:lnTo>
                    <a:lnTo>
                      <a:pt x="326128" y="15568"/>
                    </a:lnTo>
                    <a:lnTo>
                      <a:pt x="317807" y="10603"/>
                    </a:lnTo>
                    <a:lnTo>
                      <a:pt x="302507" y="9126"/>
                    </a:lnTo>
                    <a:lnTo>
                      <a:pt x="282645" y="14897"/>
                    </a:lnTo>
                    <a:lnTo>
                      <a:pt x="236745" y="25500"/>
                    </a:lnTo>
                    <a:lnTo>
                      <a:pt x="236477" y="25500"/>
                    </a:lnTo>
                    <a:lnTo>
                      <a:pt x="176082" y="21876"/>
                    </a:lnTo>
                    <a:lnTo>
                      <a:pt x="159038" y="9529"/>
                    </a:lnTo>
                    <a:lnTo>
                      <a:pt x="59723" y="10603"/>
                    </a:lnTo>
                    <a:lnTo>
                      <a:pt x="55294" y="12750"/>
                    </a:lnTo>
                    <a:lnTo>
                      <a:pt x="40129" y="805"/>
                    </a:lnTo>
                    <a:lnTo>
                      <a:pt x="24963" y="0"/>
                    </a:lnTo>
                    <a:lnTo>
                      <a:pt x="10468" y="4429"/>
                    </a:lnTo>
                    <a:lnTo>
                      <a:pt x="0" y="8589"/>
                    </a:lnTo>
                    <a:lnTo>
                      <a:pt x="1342" y="26573"/>
                    </a:lnTo>
                    <a:lnTo>
                      <a:pt x="21608" y="51939"/>
                    </a:lnTo>
                    <a:lnTo>
                      <a:pt x="26976" y="68312"/>
                    </a:lnTo>
                    <a:lnTo>
                      <a:pt x="39860" y="99717"/>
                    </a:lnTo>
                    <a:lnTo>
                      <a:pt x="52476" y="121191"/>
                    </a:lnTo>
                    <a:lnTo>
                      <a:pt x="62273" y="132196"/>
                    </a:lnTo>
                    <a:lnTo>
                      <a:pt x="65494" y="147227"/>
                    </a:lnTo>
                    <a:lnTo>
                      <a:pt x="66165" y="179572"/>
                    </a:lnTo>
                    <a:lnTo>
                      <a:pt x="74352" y="220908"/>
                    </a:lnTo>
                    <a:lnTo>
                      <a:pt x="80392" y="240503"/>
                    </a:lnTo>
                    <a:lnTo>
                      <a:pt x="85894" y="267479"/>
                    </a:lnTo>
                    <a:lnTo>
                      <a:pt x="95423" y="287073"/>
                    </a:lnTo>
                    <a:lnTo>
                      <a:pt x="112065" y="306265"/>
                    </a:lnTo>
                    <a:lnTo>
                      <a:pt x="123741" y="292710"/>
                    </a:lnTo>
                    <a:lnTo>
                      <a:pt x="135417" y="30197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8" name="Graphique 3">
              <a:extLst>
                <a:ext uri="{FF2B5EF4-FFF2-40B4-BE49-F238E27FC236}">
                  <a16:creationId xmlns:a16="http://schemas.microsoft.com/office/drawing/2014/main" id="{1033938B-4EE1-436D-ABD3-7CE1EE913012}"/>
                </a:ext>
              </a:extLst>
            </p:cNvPr>
            <p:cNvGrpSpPr/>
            <p:nvPr/>
          </p:nvGrpSpPr>
          <p:grpSpPr>
            <a:xfrm>
              <a:off x="9989749" y="5398966"/>
              <a:ext cx="82270" cy="64957"/>
              <a:chOff x="9989749" y="5398966"/>
              <a:chExt cx="82270" cy="64957"/>
            </a:xfrm>
            <a:solidFill>
              <a:srgbClr val="CECECE"/>
            </a:solidFill>
          </p:grpSpPr>
          <p:sp>
            <p:nvSpPr>
              <p:cNvPr id="621" name="Forme libre : forme 620">
                <a:extLst>
                  <a:ext uri="{FF2B5EF4-FFF2-40B4-BE49-F238E27FC236}">
                    <a16:creationId xmlns:a16="http://schemas.microsoft.com/office/drawing/2014/main" id="{A96A6628-F289-4244-9648-DAC4512956B9}"/>
                  </a:ext>
                </a:extLst>
              </p:cNvPr>
              <p:cNvSpPr/>
              <p:nvPr/>
            </p:nvSpPr>
            <p:spPr>
              <a:xfrm>
                <a:off x="9989749" y="5398966"/>
                <a:ext cx="82270" cy="64957"/>
              </a:xfrm>
              <a:custGeom>
                <a:avLst/>
                <a:gdLst>
                  <a:gd name="connsiteX0" fmla="*/ 70057 w 82270"/>
                  <a:gd name="connsiteY0" fmla="*/ 64957 h 64957"/>
                  <a:gd name="connsiteX1" fmla="*/ 55294 w 82270"/>
                  <a:gd name="connsiteY1" fmla="*/ 57173 h 64957"/>
                  <a:gd name="connsiteX2" fmla="*/ 37444 w 82270"/>
                  <a:gd name="connsiteY2" fmla="*/ 45094 h 64957"/>
                  <a:gd name="connsiteX3" fmla="*/ 21339 w 82270"/>
                  <a:gd name="connsiteY3" fmla="*/ 31002 h 64957"/>
                  <a:gd name="connsiteX4" fmla="*/ 4429 w 82270"/>
                  <a:gd name="connsiteY4" fmla="*/ 11676 h 64957"/>
                  <a:gd name="connsiteX5" fmla="*/ 0 w 82270"/>
                  <a:gd name="connsiteY5" fmla="*/ 0 h 64957"/>
                  <a:gd name="connsiteX6" fmla="*/ 13958 w 82270"/>
                  <a:gd name="connsiteY6" fmla="*/ 671 h 64957"/>
                  <a:gd name="connsiteX7" fmla="*/ 28318 w 82270"/>
                  <a:gd name="connsiteY7" fmla="*/ 9797 h 64957"/>
                  <a:gd name="connsiteX8" fmla="*/ 39457 w 82270"/>
                  <a:gd name="connsiteY8" fmla="*/ 18789 h 64957"/>
                  <a:gd name="connsiteX9" fmla="*/ 47376 w 82270"/>
                  <a:gd name="connsiteY9" fmla="*/ 26171 h 64957"/>
                  <a:gd name="connsiteX10" fmla="*/ 67641 w 82270"/>
                  <a:gd name="connsiteY10" fmla="*/ 42544 h 64957"/>
                  <a:gd name="connsiteX11" fmla="*/ 82270 w 82270"/>
                  <a:gd name="connsiteY11" fmla="*/ 56502 h 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0" h="64957">
                    <a:moveTo>
                      <a:pt x="70057" y="64957"/>
                    </a:moveTo>
                    <a:lnTo>
                      <a:pt x="55294" y="57173"/>
                    </a:lnTo>
                    <a:lnTo>
                      <a:pt x="37444" y="45094"/>
                    </a:lnTo>
                    <a:lnTo>
                      <a:pt x="21339" y="31002"/>
                    </a:lnTo>
                    <a:lnTo>
                      <a:pt x="4429" y="11676"/>
                    </a:lnTo>
                    <a:lnTo>
                      <a:pt x="0" y="0"/>
                    </a:lnTo>
                    <a:lnTo>
                      <a:pt x="13958" y="671"/>
                    </a:lnTo>
                    <a:lnTo>
                      <a:pt x="28318" y="9797"/>
                    </a:lnTo>
                    <a:lnTo>
                      <a:pt x="39457" y="18789"/>
                    </a:lnTo>
                    <a:lnTo>
                      <a:pt x="47376" y="26171"/>
                    </a:lnTo>
                    <a:lnTo>
                      <a:pt x="67641" y="42544"/>
                    </a:lnTo>
                    <a:lnTo>
                      <a:pt x="82270" y="5650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22" name="Forme libre : forme 621">
                <a:extLst>
                  <a:ext uri="{FF2B5EF4-FFF2-40B4-BE49-F238E27FC236}">
                    <a16:creationId xmlns:a16="http://schemas.microsoft.com/office/drawing/2014/main" id="{AC2E5622-8E07-401D-A589-94997795C9F3}"/>
                  </a:ext>
                </a:extLst>
              </p:cNvPr>
              <p:cNvSpPr/>
              <p:nvPr/>
            </p:nvSpPr>
            <p:spPr>
              <a:xfrm>
                <a:off x="9995386" y="5403126"/>
                <a:ext cx="70593" cy="56367"/>
              </a:xfrm>
              <a:custGeom>
                <a:avLst/>
                <a:gdLst>
                  <a:gd name="connsiteX0" fmla="*/ 2282 w 70593"/>
                  <a:gd name="connsiteY0" fmla="*/ 5771 h 56367"/>
                  <a:gd name="connsiteX1" fmla="*/ 18387 w 70593"/>
                  <a:gd name="connsiteY1" fmla="*/ 24023 h 56367"/>
                  <a:gd name="connsiteX2" fmla="*/ 34223 w 70593"/>
                  <a:gd name="connsiteY2" fmla="*/ 37981 h 56367"/>
                  <a:gd name="connsiteX3" fmla="*/ 51671 w 70593"/>
                  <a:gd name="connsiteY3" fmla="*/ 49657 h 56367"/>
                  <a:gd name="connsiteX4" fmla="*/ 64152 w 70593"/>
                  <a:gd name="connsiteY4" fmla="*/ 56368 h 56367"/>
                  <a:gd name="connsiteX5" fmla="*/ 70594 w 70593"/>
                  <a:gd name="connsiteY5" fmla="*/ 51805 h 56367"/>
                  <a:gd name="connsiteX6" fmla="*/ 59455 w 70593"/>
                  <a:gd name="connsiteY6" fmla="*/ 41336 h 56367"/>
                  <a:gd name="connsiteX7" fmla="*/ 39189 w 70593"/>
                  <a:gd name="connsiteY7" fmla="*/ 24963 h 56367"/>
                  <a:gd name="connsiteX8" fmla="*/ 31271 w 70593"/>
                  <a:gd name="connsiteY8" fmla="*/ 17581 h 56367"/>
                  <a:gd name="connsiteX9" fmla="*/ 20534 w 70593"/>
                  <a:gd name="connsiteY9" fmla="*/ 8724 h 56367"/>
                  <a:gd name="connsiteX10" fmla="*/ 7113 w 70593"/>
                  <a:gd name="connsiteY10" fmla="*/ 268 h 56367"/>
                  <a:gd name="connsiteX11" fmla="*/ 0 w 70593"/>
                  <a:gd name="connsiteY11" fmla="*/ 0 h 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593" h="56367">
                    <a:moveTo>
                      <a:pt x="2282" y="5771"/>
                    </a:moveTo>
                    <a:lnTo>
                      <a:pt x="18387" y="24023"/>
                    </a:lnTo>
                    <a:lnTo>
                      <a:pt x="34223" y="37981"/>
                    </a:lnTo>
                    <a:lnTo>
                      <a:pt x="51671" y="49657"/>
                    </a:lnTo>
                    <a:lnTo>
                      <a:pt x="64152" y="56368"/>
                    </a:lnTo>
                    <a:lnTo>
                      <a:pt x="70594" y="51805"/>
                    </a:lnTo>
                    <a:lnTo>
                      <a:pt x="59455" y="41336"/>
                    </a:lnTo>
                    <a:lnTo>
                      <a:pt x="39189" y="24963"/>
                    </a:lnTo>
                    <a:lnTo>
                      <a:pt x="31271" y="17581"/>
                    </a:lnTo>
                    <a:lnTo>
                      <a:pt x="20534" y="8724"/>
                    </a:lnTo>
                    <a:lnTo>
                      <a:pt x="7113" y="268"/>
                    </a:lnTo>
                    <a:lnTo>
                      <a:pt x="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29" name="Graphique 3">
              <a:extLst>
                <a:ext uri="{FF2B5EF4-FFF2-40B4-BE49-F238E27FC236}">
                  <a16:creationId xmlns:a16="http://schemas.microsoft.com/office/drawing/2014/main" id="{4AAD437E-7D87-4CB3-A631-7ABFB6E3AA9B}"/>
                </a:ext>
              </a:extLst>
            </p:cNvPr>
            <p:cNvGrpSpPr/>
            <p:nvPr/>
          </p:nvGrpSpPr>
          <p:grpSpPr>
            <a:xfrm>
              <a:off x="5939453" y="4300330"/>
              <a:ext cx="390414" cy="311096"/>
              <a:chOff x="5939453" y="4300330"/>
              <a:chExt cx="390414" cy="311096"/>
            </a:xfrm>
            <a:solidFill>
              <a:srgbClr val="CECECE"/>
            </a:solidFill>
          </p:grpSpPr>
          <p:sp>
            <p:nvSpPr>
              <p:cNvPr id="619" name="Forme libre : forme 618">
                <a:extLst>
                  <a:ext uri="{FF2B5EF4-FFF2-40B4-BE49-F238E27FC236}">
                    <a16:creationId xmlns:a16="http://schemas.microsoft.com/office/drawing/2014/main" id="{D5AE7BF3-F373-4FF5-9D5D-7FA0A0714B01}"/>
                  </a:ext>
                </a:extLst>
              </p:cNvPr>
              <p:cNvSpPr/>
              <p:nvPr/>
            </p:nvSpPr>
            <p:spPr>
              <a:xfrm>
                <a:off x="5939453" y="4300330"/>
                <a:ext cx="390414" cy="311096"/>
              </a:xfrm>
              <a:custGeom>
                <a:avLst/>
                <a:gdLst>
                  <a:gd name="connsiteX0" fmla="*/ 85625 w 390414"/>
                  <a:gd name="connsiteY0" fmla="*/ 311097 h 311096"/>
                  <a:gd name="connsiteX1" fmla="*/ 64555 w 390414"/>
                  <a:gd name="connsiteY1" fmla="*/ 294857 h 311096"/>
                  <a:gd name="connsiteX2" fmla="*/ 56905 w 390414"/>
                  <a:gd name="connsiteY2" fmla="*/ 294992 h 311096"/>
                  <a:gd name="connsiteX3" fmla="*/ 45899 w 390414"/>
                  <a:gd name="connsiteY3" fmla="*/ 304789 h 311096"/>
                  <a:gd name="connsiteX4" fmla="*/ 46571 w 390414"/>
                  <a:gd name="connsiteY4" fmla="*/ 284657 h 311096"/>
                  <a:gd name="connsiteX5" fmla="*/ 18118 w 390414"/>
                  <a:gd name="connsiteY5" fmla="*/ 279021 h 311096"/>
                  <a:gd name="connsiteX6" fmla="*/ 17447 w 390414"/>
                  <a:gd name="connsiteY6" fmla="*/ 266002 h 311096"/>
                  <a:gd name="connsiteX7" fmla="*/ 3489 w 390414"/>
                  <a:gd name="connsiteY7" fmla="*/ 249226 h 311096"/>
                  <a:gd name="connsiteX8" fmla="*/ 0 w 390414"/>
                  <a:gd name="connsiteY8" fmla="*/ 237282 h 311096"/>
                  <a:gd name="connsiteX9" fmla="*/ 2281 w 390414"/>
                  <a:gd name="connsiteY9" fmla="*/ 223055 h 311096"/>
                  <a:gd name="connsiteX10" fmla="*/ 18923 w 390414"/>
                  <a:gd name="connsiteY10" fmla="*/ 221982 h 311096"/>
                  <a:gd name="connsiteX11" fmla="*/ 28184 w 390414"/>
                  <a:gd name="connsiteY11" fmla="*/ 212856 h 311096"/>
                  <a:gd name="connsiteX12" fmla="*/ 62541 w 390414"/>
                  <a:gd name="connsiteY12" fmla="*/ 210574 h 311096"/>
                  <a:gd name="connsiteX13" fmla="*/ 82941 w 390414"/>
                  <a:gd name="connsiteY13" fmla="*/ 206950 h 311096"/>
                  <a:gd name="connsiteX14" fmla="*/ 84954 w 390414"/>
                  <a:gd name="connsiteY14" fmla="*/ 192053 h 311096"/>
                  <a:gd name="connsiteX15" fmla="*/ 85222 w 390414"/>
                  <a:gd name="connsiteY15" fmla="*/ 191516 h 311096"/>
                  <a:gd name="connsiteX16" fmla="*/ 98375 w 390414"/>
                  <a:gd name="connsiteY16" fmla="*/ 175009 h 311096"/>
                  <a:gd name="connsiteX17" fmla="*/ 98375 w 390414"/>
                  <a:gd name="connsiteY17" fmla="*/ 114749 h 311096"/>
                  <a:gd name="connsiteX18" fmla="*/ 134209 w 390414"/>
                  <a:gd name="connsiteY18" fmla="*/ 102670 h 311096"/>
                  <a:gd name="connsiteX19" fmla="*/ 205608 w 390414"/>
                  <a:gd name="connsiteY19" fmla="*/ 51268 h 311096"/>
                  <a:gd name="connsiteX20" fmla="*/ 291368 w 390414"/>
                  <a:gd name="connsiteY20" fmla="*/ 0 h 311096"/>
                  <a:gd name="connsiteX21" fmla="*/ 331765 w 390414"/>
                  <a:gd name="connsiteY21" fmla="*/ 11945 h 311096"/>
                  <a:gd name="connsiteX22" fmla="*/ 344917 w 390414"/>
                  <a:gd name="connsiteY22" fmla="*/ 25902 h 311096"/>
                  <a:gd name="connsiteX23" fmla="*/ 363572 w 390414"/>
                  <a:gd name="connsiteY23" fmla="*/ 15300 h 311096"/>
                  <a:gd name="connsiteX24" fmla="*/ 370014 w 390414"/>
                  <a:gd name="connsiteY24" fmla="*/ 58515 h 311096"/>
                  <a:gd name="connsiteX25" fmla="*/ 379275 w 390414"/>
                  <a:gd name="connsiteY25" fmla="*/ 65494 h 311096"/>
                  <a:gd name="connsiteX26" fmla="*/ 379812 w 390414"/>
                  <a:gd name="connsiteY26" fmla="*/ 73949 h 311096"/>
                  <a:gd name="connsiteX27" fmla="*/ 390414 w 390414"/>
                  <a:gd name="connsiteY27" fmla="*/ 83344 h 311096"/>
                  <a:gd name="connsiteX28" fmla="*/ 384509 w 390414"/>
                  <a:gd name="connsiteY28" fmla="*/ 95825 h 311096"/>
                  <a:gd name="connsiteX29" fmla="*/ 375114 w 390414"/>
                  <a:gd name="connsiteY29" fmla="*/ 148301 h 311096"/>
                  <a:gd name="connsiteX30" fmla="*/ 373906 w 390414"/>
                  <a:gd name="connsiteY30" fmla="*/ 182390 h 311096"/>
                  <a:gd name="connsiteX31" fmla="*/ 373101 w 390414"/>
                  <a:gd name="connsiteY31" fmla="*/ 182927 h 311096"/>
                  <a:gd name="connsiteX32" fmla="*/ 341965 w 390414"/>
                  <a:gd name="connsiteY32" fmla="*/ 206682 h 311096"/>
                  <a:gd name="connsiteX33" fmla="*/ 331899 w 390414"/>
                  <a:gd name="connsiteY33" fmla="*/ 238490 h 311096"/>
                  <a:gd name="connsiteX34" fmla="*/ 341965 w 390414"/>
                  <a:gd name="connsiteY34" fmla="*/ 247616 h 311096"/>
                  <a:gd name="connsiteX35" fmla="*/ 341831 w 390414"/>
                  <a:gd name="connsiteY35" fmla="*/ 262916 h 311096"/>
                  <a:gd name="connsiteX36" fmla="*/ 358204 w 390414"/>
                  <a:gd name="connsiteY36" fmla="*/ 263587 h 311096"/>
                  <a:gd name="connsiteX37" fmla="*/ 354983 w 390414"/>
                  <a:gd name="connsiteY37" fmla="*/ 278886 h 311096"/>
                  <a:gd name="connsiteX38" fmla="*/ 348138 w 390414"/>
                  <a:gd name="connsiteY38" fmla="*/ 280363 h 311096"/>
                  <a:gd name="connsiteX39" fmla="*/ 347333 w 390414"/>
                  <a:gd name="connsiteY39" fmla="*/ 288415 h 311096"/>
                  <a:gd name="connsiteX40" fmla="*/ 339951 w 390414"/>
                  <a:gd name="connsiteY40" fmla="*/ 289355 h 311096"/>
                  <a:gd name="connsiteX41" fmla="*/ 323041 w 390414"/>
                  <a:gd name="connsiteY41" fmla="*/ 261439 h 311096"/>
                  <a:gd name="connsiteX42" fmla="*/ 318881 w 390414"/>
                  <a:gd name="connsiteY42" fmla="*/ 260634 h 311096"/>
                  <a:gd name="connsiteX43" fmla="*/ 299420 w 390414"/>
                  <a:gd name="connsiteY43" fmla="*/ 274860 h 311096"/>
                  <a:gd name="connsiteX44" fmla="*/ 279423 w 390414"/>
                  <a:gd name="connsiteY44" fmla="*/ 267344 h 311096"/>
                  <a:gd name="connsiteX45" fmla="*/ 266942 w 390414"/>
                  <a:gd name="connsiteY45" fmla="*/ 265868 h 311096"/>
                  <a:gd name="connsiteX46" fmla="*/ 259829 w 390414"/>
                  <a:gd name="connsiteY46" fmla="*/ 269358 h 311096"/>
                  <a:gd name="connsiteX47" fmla="*/ 259426 w 390414"/>
                  <a:gd name="connsiteY47" fmla="*/ 269358 h 311096"/>
                  <a:gd name="connsiteX48" fmla="*/ 245468 w 390414"/>
                  <a:gd name="connsiteY48" fmla="*/ 268687 h 311096"/>
                  <a:gd name="connsiteX49" fmla="*/ 230974 w 390414"/>
                  <a:gd name="connsiteY49" fmla="*/ 279423 h 311096"/>
                  <a:gd name="connsiteX50" fmla="*/ 217418 w 390414"/>
                  <a:gd name="connsiteY50" fmla="*/ 280094 h 311096"/>
                  <a:gd name="connsiteX51" fmla="*/ 187893 w 390414"/>
                  <a:gd name="connsiteY51" fmla="*/ 267210 h 311096"/>
                  <a:gd name="connsiteX52" fmla="*/ 176485 w 390414"/>
                  <a:gd name="connsiteY52" fmla="*/ 273115 h 311096"/>
                  <a:gd name="connsiteX53" fmla="*/ 162661 w 390414"/>
                  <a:gd name="connsiteY53" fmla="*/ 272713 h 311096"/>
                  <a:gd name="connsiteX54" fmla="*/ 153132 w 390414"/>
                  <a:gd name="connsiteY54" fmla="*/ 262916 h 311096"/>
                  <a:gd name="connsiteX55" fmla="*/ 129109 w 390414"/>
                  <a:gd name="connsiteY55" fmla="*/ 253789 h 311096"/>
                  <a:gd name="connsiteX56" fmla="*/ 103475 w 390414"/>
                  <a:gd name="connsiteY56" fmla="*/ 256608 h 311096"/>
                  <a:gd name="connsiteX57" fmla="*/ 97972 w 390414"/>
                  <a:gd name="connsiteY57" fmla="*/ 261305 h 311096"/>
                  <a:gd name="connsiteX58" fmla="*/ 94483 w 390414"/>
                  <a:gd name="connsiteY58" fmla="*/ 275934 h 311096"/>
                  <a:gd name="connsiteX59" fmla="*/ 87639 w 390414"/>
                  <a:gd name="connsiteY59" fmla="*/ 285597 h 31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90414" h="311096">
                    <a:moveTo>
                      <a:pt x="85625" y="311097"/>
                    </a:moveTo>
                    <a:lnTo>
                      <a:pt x="64555" y="294857"/>
                    </a:lnTo>
                    <a:lnTo>
                      <a:pt x="56905" y="294992"/>
                    </a:lnTo>
                    <a:lnTo>
                      <a:pt x="45899" y="304789"/>
                    </a:lnTo>
                    <a:lnTo>
                      <a:pt x="46571" y="284657"/>
                    </a:lnTo>
                    <a:lnTo>
                      <a:pt x="18118" y="279021"/>
                    </a:lnTo>
                    <a:lnTo>
                      <a:pt x="17447" y="266002"/>
                    </a:lnTo>
                    <a:lnTo>
                      <a:pt x="3489" y="249226"/>
                    </a:lnTo>
                    <a:lnTo>
                      <a:pt x="0" y="237282"/>
                    </a:lnTo>
                    <a:lnTo>
                      <a:pt x="2281" y="223055"/>
                    </a:lnTo>
                    <a:lnTo>
                      <a:pt x="18923" y="221982"/>
                    </a:lnTo>
                    <a:lnTo>
                      <a:pt x="28184" y="212856"/>
                    </a:lnTo>
                    <a:lnTo>
                      <a:pt x="62541" y="210574"/>
                    </a:lnTo>
                    <a:lnTo>
                      <a:pt x="82941" y="206950"/>
                    </a:lnTo>
                    <a:lnTo>
                      <a:pt x="84954" y="192053"/>
                    </a:lnTo>
                    <a:lnTo>
                      <a:pt x="85222" y="191516"/>
                    </a:lnTo>
                    <a:lnTo>
                      <a:pt x="98375" y="175009"/>
                    </a:lnTo>
                    <a:lnTo>
                      <a:pt x="98375" y="114749"/>
                    </a:lnTo>
                    <a:lnTo>
                      <a:pt x="134209" y="102670"/>
                    </a:lnTo>
                    <a:lnTo>
                      <a:pt x="205608" y="51268"/>
                    </a:lnTo>
                    <a:lnTo>
                      <a:pt x="291368" y="0"/>
                    </a:lnTo>
                    <a:lnTo>
                      <a:pt x="331765" y="11945"/>
                    </a:lnTo>
                    <a:lnTo>
                      <a:pt x="344917" y="25902"/>
                    </a:lnTo>
                    <a:lnTo>
                      <a:pt x="363572" y="15300"/>
                    </a:lnTo>
                    <a:lnTo>
                      <a:pt x="370014" y="58515"/>
                    </a:lnTo>
                    <a:lnTo>
                      <a:pt x="379275" y="65494"/>
                    </a:lnTo>
                    <a:lnTo>
                      <a:pt x="379812" y="73949"/>
                    </a:lnTo>
                    <a:lnTo>
                      <a:pt x="390414" y="83344"/>
                    </a:lnTo>
                    <a:lnTo>
                      <a:pt x="384509" y="95825"/>
                    </a:lnTo>
                    <a:lnTo>
                      <a:pt x="375114" y="148301"/>
                    </a:lnTo>
                    <a:lnTo>
                      <a:pt x="373906" y="182390"/>
                    </a:lnTo>
                    <a:lnTo>
                      <a:pt x="373101" y="182927"/>
                    </a:lnTo>
                    <a:lnTo>
                      <a:pt x="341965" y="206682"/>
                    </a:lnTo>
                    <a:lnTo>
                      <a:pt x="331899" y="238490"/>
                    </a:lnTo>
                    <a:lnTo>
                      <a:pt x="341965" y="247616"/>
                    </a:lnTo>
                    <a:lnTo>
                      <a:pt x="341831" y="262916"/>
                    </a:lnTo>
                    <a:lnTo>
                      <a:pt x="358204" y="263587"/>
                    </a:lnTo>
                    <a:lnTo>
                      <a:pt x="354983" y="278886"/>
                    </a:lnTo>
                    <a:lnTo>
                      <a:pt x="348138" y="280363"/>
                    </a:lnTo>
                    <a:lnTo>
                      <a:pt x="347333" y="288415"/>
                    </a:lnTo>
                    <a:lnTo>
                      <a:pt x="339951" y="289355"/>
                    </a:lnTo>
                    <a:lnTo>
                      <a:pt x="323041" y="261439"/>
                    </a:lnTo>
                    <a:lnTo>
                      <a:pt x="318881" y="260634"/>
                    </a:lnTo>
                    <a:lnTo>
                      <a:pt x="299420" y="274860"/>
                    </a:lnTo>
                    <a:lnTo>
                      <a:pt x="279423" y="267344"/>
                    </a:lnTo>
                    <a:lnTo>
                      <a:pt x="266942" y="265868"/>
                    </a:lnTo>
                    <a:lnTo>
                      <a:pt x="259829" y="269358"/>
                    </a:lnTo>
                    <a:lnTo>
                      <a:pt x="259426" y="269358"/>
                    </a:lnTo>
                    <a:lnTo>
                      <a:pt x="245468" y="268687"/>
                    </a:lnTo>
                    <a:lnTo>
                      <a:pt x="230974" y="279423"/>
                    </a:lnTo>
                    <a:lnTo>
                      <a:pt x="217418" y="280094"/>
                    </a:lnTo>
                    <a:lnTo>
                      <a:pt x="187893" y="267210"/>
                    </a:lnTo>
                    <a:lnTo>
                      <a:pt x="176485" y="273115"/>
                    </a:lnTo>
                    <a:lnTo>
                      <a:pt x="162661" y="272713"/>
                    </a:lnTo>
                    <a:lnTo>
                      <a:pt x="153132" y="262916"/>
                    </a:lnTo>
                    <a:lnTo>
                      <a:pt x="129109" y="253789"/>
                    </a:lnTo>
                    <a:lnTo>
                      <a:pt x="103475" y="256608"/>
                    </a:lnTo>
                    <a:lnTo>
                      <a:pt x="97972" y="261305"/>
                    </a:lnTo>
                    <a:lnTo>
                      <a:pt x="94483" y="275934"/>
                    </a:lnTo>
                    <a:lnTo>
                      <a:pt x="87639" y="2855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20" name="Forme libre : forme 619">
                <a:extLst>
                  <a:ext uri="{FF2B5EF4-FFF2-40B4-BE49-F238E27FC236}">
                    <a16:creationId xmlns:a16="http://schemas.microsoft.com/office/drawing/2014/main" id="{3FE80835-1FBD-4099-9051-089314323F5A}"/>
                  </a:ext>
                </a:extLst>
              </p:cNvPr>
              <p:cNvSpPr/>
              <p:nvPr/>
            </p:nvSpPr>
            <p:spPr>
              <a:xfrm>
                <a:off x="5943345" y="4304491"/>
                <a:ext cx="381825" cy="299554"/>
              </a:xfrm>
              <a:custGeom>
                <a:avLst/>
                <a:gdLst>
                  <a:gd name="connsiteX0" fmla="*/ 61871 w 381825"/>
                  <a:gd name="connsiteY0" fmla="*/ 286805 h 299554"/>
                  <a:gd name="connsiteX1" fmla="*/ 62408 w 381825"/>
                  <a:gd name="connsiteY1" fmla="*/ 287207 h 299554"/>
                  <a:gd name="connsiteX2" fmla="*/ 78512 w 381825"/>
                  <a:gd name="connsiteY2" fmla="*/ 299555 h 299554"/>
                  <a:gd name="connsiteX3" fmla="*/ 79989 w 381825"/>
                  <a:gd name="connsiteY3" fmla="*/ 280094 h 299554"/>
                  <a:gd name="connsiteX4" fmla="*/ 87236 w 381825"/>
                  <a:gd name="connsiteY4" fmla="*/ 269894 h 299554"/>
                  <a:gd name="connsiteX5" fmla="*/ 90725 w 381825"/>
                  <a:gd name="connsiteY5" fmla="*/ 255132 h 299554"/>
                  <a:gd name="connsiteX6" fmla="*/ 98107 w 381825"/>
                  <a:gd name="connsiteY6" fmla="*/ 248824 h 299554"/>
                  <a:gd name="connsiteX7" fmla="*/ 98644 w 381825"/>
                  <a:gd name="connsiteY7" fmla="*/ 248689 h 299554"/>
                  <a:gd name="connsiteX8" fmla="*/ 125620 w 381825"/>
                  <a:gd name="connsiteY8" fmla="*/ 245737 h 299554"/>
                  <a:gd name="connsiteX9" fmla="*/ 151657 w 381825"/>
                  <a:gd name="connsiteY9" fmla="*/ 255803 h 299554"/>
                  <a:gd name="connsiteX10" fmla="*/ 160380 w 381825"/>
                  <a:gd name="connsiteY10" fmla="*/ 264795 h 299554"/>
                  <a:gd name="connsiteX11" fmla="*/ 171788 w 381825"/>
                  <a:gd name="connsiteY11" fmla="*/ 265063 h 299554"/>
                  <a:gd name="connsiteX12" fmla="*/ 183867 w 381825"/>
                  <a:gd name="connsiteY12" fmla="*/ 258755 h 299554"/>
                  <a:gd name="connsiteX13" fmla="*/ 184672 w 381825"/>
                  <a:gd name="connsiteY13" fmla="*/ 259158 h 299554"/>
                  <a:gd name="connsiteX14" fmla="*/ 214198 w 381825"/>
                  <a:gd name="connsiteY14" fmla="*/ 272042 h 299554"/>
                  <a:gd name="connsiteX15" fmla="*/ 225740 w 381825"/>
                  <a:gd name="connsiteY15" fmla="*/ 271505 h 299554"/>
                  <a:gd name="connsiteX16" fmla="*/ 240369 w 381825"/>
                  <a:gd name="connsiteY16" fmla="*/ 260634 h 299554"/>
                  <a:gd name="connsiteX17" fmla="*/ 255132 w 381825"/>
                  <a:gd name="connsiteY17" fmla="*/ 261305 h 299554"/>
                  <a:gd name="connsiteX18" fmla="*/ 262379 w 381825"/>
                  <a:gd name="connsiteY18" fmla="*/ 257816 h 299554"/>
                  <a:gd name="connsiteX19" fmla="*/ 276739 w 381825"/>
                  <a:gd name="connsiteY19" fmla="*/ 259426 h 299554"/>
                  <a:gd name="connsiteX20" fmla="*/ 294857 w 381825"/>
                  <a:gd name="connsiteY20" fmla="*/ 266405 h 299554"/>
                  <a:gd name="connsiteX21" fmla="*/ 314050 w 381825"/>
                  <a:gd name="connsiteY21" fmla="*/ 252447 h 299554"/>
                  <a:gd name="connsiteX22" fmla="*/ 321565 w 381825"/>
                  <a:gd name="connsiteY22" fmla="*/ 253789 h 299554"/>
                  <a:gd name="connsiteX23" fmla="*/ 338073 w 381825"/>
                  <a:gd name="connsiteY23" fmla="*/ 281034 h 299554"/>
                  <a:gd name="connsiteX24" fmla="*/ 339952 w 381825"/>
                  <a:gd name="connsiteY24" fmla="*/ 280765 h 299554"/>
                  <a:gd name="connsiteX25" fmla="*/ 340757 w 381825"/>
                  <a:gd name="connsiteY25" fmla="*/ 272981 h 299554"/>
                  <a:gd name="connsiteX26" fmla="*/ 347870 w 381825"/>
                  <a:gd name="connsiteY26" fmla="*/ 271505 h 299554"/>
                  <a:gd name="connsiteX27" fmla="*/ 349615 w 381825"/>
                  <a:gd name="connsiteY27" fmla="*/ 263050 h 299554"/>
                  <a:gd name="connsiteX28" fmla="*/ 334181 w 381825"/>
                  <a:gd name="connsiteY28" fmla="*/ 262513 h 299554"/>
                  <a:gd name="connsiteX29" fmla="*/ 334181 w 381825"/>
                  <a:gd name="connsiteY29" fmla="*/ 245200 h 299554"/>
                  <a:gd name="connsiteX30" fmla="*/ 323578 w 381825"/>
                  <a:gd name="connsiteY30" fmla="*/ 235537 h 299554"/>
                  <a:gd name="connsiteX31" fmla="*/ 334852 w 381825"/>
                  <a:gd name="connsiteY31" fmla="*/ 200240 h 299554"/>
                  <a:gd name="connsiteX32" fmla="*/ 335254 w 381825"/>
                  <a:gd name="connsiteY32" fmla="*/ 199837 h 299554"/>
                  <a:gd name="connsiteX33" fmla="*/ 366257 w 381825"/>
                  <a:gd name="connsiteY33" fmla="*/ 176217 h 299554"/>
                  <a:gd name="connsiteX34" fmla="*/ 367330 w 381825"/>
                  <a:gd name="connsiteY34" fmla="*/ 143738 h 299554"/>
                  <a:gd name="connsiteX35" fmla="*/ 377128 w 381825"/>
                  <a:gd name="connsiteY35" fmla="*/ 90189 h 299554"/>
                  <a:gd name="connsiteX36" fmla="*/ 381825 w 381825"/>
                  <a:gd name="connsiteY36" fmla="*/ 80257 h 299554"/>
                  <a:gd name="connsiteX37" fmla="*/ 372162 w 381825"/>
                  <a:gd name="connsiteY37" fmla="*/ 71668 h 299554"/>
                  <a:gd name="connsiteX38" fmla="*/ 371625 w 381825"/>
                  <a:gd name="connsiteY38" fmla="*/ 63347 h 299554"/>
                  <a:gd name="connsiteX39" fmla="*/ 362499 w 381825"/>
                  <a:gd name="connsiteY39" fmla="*/ 56502 h 299554"/>
                  <a:gd name="connsiteX40" fmla="*/ 356728 w 381825"/>
                  <a:gd name="connsiteY40" fmla="*/ 17313 h 299554"/>
                  <a:gd name="connsiteX41" fmla="*/ 340354 w 381825"/>
                  <a:gd name="connsiteY41" fmla="*/ 26573 h 299554"/>
                  <a:gd name="connsiteX42" fmla="*/ 325726 w 381825"/>
                  <a:gd name="connsiteY42" fmla="*/ 11139 h 299554"/>
                  <a:gd name="connsiteX43" fmla="*/ 288013 w 381825"/>
                  <a:gd name="connsiteY43" fmla="*/ 0 h 299554"/>
                  <a:gd name="connsiteX44" fmla="*/ 203864 w 381825"/>
                  <a:gd name="connsiteY44" fmla="*/ 50328 h 299554"/>
                  <a:gd name="connsiteX45" fmla="*/ 131793 w 381825"/>
                  <a:gd name="connsiteY45" fmla="*/ 102133 h 299554"/>
                  <a:gd name="connsiteX46" fmla="*/ 98241 w 381825"/>
                  <a:gd name="connsiteY46" fmla="*/ 113273 h 299554"/>
                  <a:gd name="connsiteX47" fmla="*/ 98375 w 381825"/>
                  <a:gd name="connsiteY47" fmla="*/ 172190 h 299554"/>
                  <a:gd name="connsiteX48" fmla="*/ 84686 w 381825"/>
                  <a:gd name="connsiteY48" fmla="*/ 189369 h 299554"/>
                  <a:gd name="connsiteX49" fmla="*/ 82405 w 381825"/>
                  <a:gd name="connsiteY49" fmla="*/ 206011 h 299554"/>
                  <a:gd name="connsiteX50" fmla="*/ 59186 w 381825"/>
                  <a:gd name="connsiteY50" fmla="*/ 210306 h 299554"/>
                  <a:gd name="connsiteX51" fmla="*/ 25903 w 381825"/>
                  <a:gd name="connsiteY51" fmla="*/ 212453 h 299554"/>
                  <a:gd name="connsiteX52" fmla="*/ 16776 w 381825"/>
                  <a:gd name="connsiteY52" fmla="*/ 221579 h 299554"/>
                  <a:gd name="connsiteX53" fmla="*/ 1610 w 381825"/>
                  <a:gd name="connsiteY53" fmla="*/ 222519 h 299554"/>
                  <a:gd name="connsiteX54" fmla="*/ 0 w 381825"/>
                  <a:gd name="connsiteY54" fmla="*/ 232853 h 299554"/>
                  <a:gd name="connsiteX55" fmla="*/ 3087 w 381825"/>
                  <a:gd name="connsiteY55" fmla="*/ 243590 h 299554"/>
                  <a:gd name="connsiteX56" fmla="*/ 17313 w 381825"/>
                  <a:gd name="connsiteY56" fmla="*/ 260366 h 299554"/>
                  <a:gd name="connsiteX57" fmla="*/ 17850 w 381825"/>
                  <a:gd name="connsiteY57" fmla="*/ 271639 h 299554"/>
                  <a:gd name="connsiteX58" fmla="*/ 46705 w 381825"/>
                  <a:gd name="connsiteY58" fmla="*/ 277410 h 299554"/>
                  <a:gd name="connsiteX59" fmla="*/ 46168 w 381825"/>
                  <a:gd name="connsiteY59" fmla="*/ 291771 h 299554"/>
                  <a:gd name="connsiteX60" fmla="*/ 51671 w 381825"/>
                  <a:gd name="connsiteY60" fmla="*/ 286939 h 2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1825" h="299554">
                    <a:moveTo>
                      <a:pt x="61871" y="286805"/>
                    </a:moveTo>
                    <a:lnTo>
                      <a:pt x="62408" y="287207"/>
                    </a:lnTo>
                    <a:lnTo>
                      <a:pt x="78512" y="299555"/>
                    </a:lnTo>
                    <a:lnTo>
                      <a:pt x="79989" y="280094"/>
                    </a:lnTo>
                    <a:lnTo>
                      <a:pt x="87236" y="269894"/>
                    </a:lnTo>
                    <a:lnTo>
                      <a:pt x="90725" y="255132"/>
                    </a:lnTo>
                    <a:lnTo>
                      <a:pt x="98107" y="248824"/>
                    </a:lnTo>
                    <a:lnTo>
                      <a:pt x="98644" y="248689"/>
                    </a:lnTo>
                    <a:lnTo>
                      <a:pt x="125620" y="245737"/>
                    </a:lnTo>
                    <a:lnTo>
                      <a:pt x="151657" y="255803"/>
                    </a:lnTo>
                    <a:lnTo>
                      <a:pt x="160380" y="264795"/>
                    </a:lnTo>
                    <a:lnTo>
                      <a:pt x="171788" y="265063"/>
                    </a:lnTo>
                    <a:lnTo>
                      <a:pt x="183867" y="258755"/>
                    </a:lnTo>
                    <a:lnTo>
                      <a:pt x="184672" y="259158"/>
                    </a:lnTo>
                    <a:lnTo>
                      <a:pt x="214198" y="272042"/>
                    </a:lnTo>
                    <a:lnTo>
                      <a:pt x="225740" y="271505"/>
                    </a:lnTo>
                    <a:lnTo>
                      <a:pt x="240369" y="260634"/>
                    </a:lnTo>
                    <a:lnTo>
                      <a:pt x="255132" y="261305"/>
                    </a:lnTo>
                    <a:lnTo>
                      <a:pt x="262379" y="257816"/>
                    </a:lnTo>
                    <a:lnTo>
                      <a:pt x="276739" y="259426"/>
                    </a:lnTo>
                    <a:lnTo>
                      <a:pt x="294857" y="266405"/>
                    </a:lnTo>
                    <a:lnTo>
                      <a:pt x="314050" y="252447"/>
                    </a:lnTo>
                    <a:lnTo>
                      <a:pt x="321565" y="253789"/>
                    </a:lnTo>
                    <a:lnTo>
                      <a:pt x="338073" y="281034"/>
                    </a:lnTo>
                    <a:lnTo>
                      <a:pt x="339952" y="280765"/>
                    </a:lnTo>
                    <a:lnTo>
                      <a:pt x="340757" y="272981"/>
                    </a:lnTo>
                    <a:lnTo>
                      <a:pt x="347870" y="271505"/>
                    </a:lnTo>
                    <a:lnTo>
                      <a:pt x="349615" y="263050"/>
                    </a:lnTo>
                    <a:lnTo>
                      <a:pt x="334181" y="262513"/>
                    </a:lnTo>
                    <a:lnTo>
                      <a:pt x="334181" y="245200"/>
                    </a:lnTo>
                    <a:lnTo>
                      <a:pt x="323578" y="235537"/>
                    </a:lnTo>
                    <a:lnTo>
                      <a:pt x="334852" y="200240"/>
                    </a:lnTo>
                    <a:lnTo>
                      <a:pt x="335254" y="199837"/>
                    </a:lnTo>
                    <a:lnTo>
                      <a:pt x="366257" y="176217"/>
                    </a:lnTo>
                    <a:lnTo>
                      <a:pt x="367330" y="143738"/>
                    </a:lnTo>
                    <a:lnTo>
                      <a:pt x="377128" y="90189"/>
                    </a:lnTo>
                    <a:lnTo>
                      <a:pt x="381825" y="80257"/>
                    </a:lnTo>
                    <a:lnTo>
                      <a:pt x="372162" y="71668"/>
                    </a:lnTo>
                    <a:lnTo>
                      <a:pt x="371625" y="63347"/>
                    </a:lnTo>
                    <a:lnTo>
                      <a:pt x="362499" y="56502"/>
                    </a:lnTo>
                    <a:lnTo>
                      <a:pt x="356728" y="17313"/>
                    </a:lnTo>
                    <a:lnTo>
                      <a:pt x="340354" y="26573"/>
                    </a:lnTo>
                    <a:lnTo>
                      <a:pt x="325726" y="11139"/>
                    </a:lnTo>
                    <a:lnTo>
                      <a:pt x="288013" y="0"/>
                    </a:lnTo>
                    <a:lnTo>
                      <a:pt x="203864" y="50328"/>
                    </a:lnTo>
                    <a:lnTo>
                      <a:pt x="131793" y="102133"/>
                    </a:lnTo>
                    <a:lnTo>
                      <a:pt x="98241" y="113273"/>
                    </a:lnTo>
                    <a:lnTo>
                      <a:pt x="98375" y="172190"/>
                    </a:lnTo>
                    <a:lnTo>
                      <a:pt x="84686" y="189369"/>
                    </a:lnTo>
                    <a:lnTo>
                      <a:pt x="82405" y="206011"/>
                    </a:lnTo>
                    <a:lnTo>
                      <a:pt x="59186" y="210306"/>
                    </a:lnTo>
                    <a:lnTo>
                      <a:pt x="25903" y="212453"/>
                    </a:lnTo>
                    <a:lnTo>
                      <a:pt x="16776" y="221579"/>
                    </a:lnTo>
                    <a:lnTo>
                      <a:pt x="1610" y="222519"/>
                    </a:lnTo>
                    <a:lnTo>
                      <a:pt x="0" y="232853"/>
                    </a:lnTo>
                    <a:lnTo>
                      <a:pt x="3087" y="243590"/>
                    </a:lnTo>
                    <a:lnTo>
                      <a:pt x="17313" y="260366"/>
                    </a:lnTo>
                    <a:lnTo>
                      <a:pt x="17850" y="271639"/>
                    </a:lnTo>
                    <a:lnTo>
                      <a:pt x="46705" y="277410"/>
                    </a:lnTo>
                    <a:lnTo>
                      <a:pt x="46168" y="291771"/>
                    </a:lnTo>
                    <a:lnTo>
                      <a:pt x="51671" y="28693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0" name="Graphique 3">
              <a:extLst>
                <a:ext uri="{FF2B5EF4-FFF2-40B4-BE49-F238E27FC236}">
                  <a16:creationId xmlns:a16="http://schemas.microsoft.com/office/drawing/2014/main" id="{1DE0BEAE-A8E3-43BD-B736-677F5D24BDA7}"/>
                </a:ext>
              </a:extLst>
            </p:cNvPr>
            <p:cNvGrpSpPr/>
            <p:nvPr/>
          </p:nvGrpSpPr>
          <p:grpSpPr>
            <a:xfrm>
              <a:off x="5998774" y="4550228"/>
              <a:ext cx="298480" cy="243723"/>
              <a:chOff x="5998774" y="4550228"/>
              <a:chExt cx="298480" cy="243723"/>
            </a:xfrm>
            <a:solidFill>
              <a:srgbClr val="CECECE"/>
            </a:solidFill>
          </p:grpSpPr>
          <p:sp>
            <p:nvSpPr>
              <p:cNvPr id="617" name="Forme libre : forme 616">
                <a:extLst>
                  <a:ext uri="{FF2B5EF4-FFF2-40B4-BE49-F238E27FC236}">
                    <a16:creationId xmlns:a16="http://schemas.microsoft.com/office/drawing/2014/main" id="{3D66CC82-CF7B-413C-8207-D48663258311}"/>
                  </a:ext>
                </a:extLst>
              </p:cNvPr>
              <p:cNvSpPr/>
              <p:nvPr/>
            </p:nvSpPr>
            <p:spPr>
              <a:xfrm>
                <a:off x="5998774" y="4550228"/>
                <a:ext cx="298480" cy="243723"/>
              </a:xfrm>
              <a:custGeom>
                <a:avLst/>
                <a:gdLst>
                  <a:gd name="connsiteX0" fmla="*/ 101462 w 298480"/>
                  <a:gd name="connsiteY0" fmla="*/ 243724 h 243723"/>
                  <a:gd name="connsiteX1" fmla="*/ 80391 w 298480"/>
                  <a:gd name="connsiteY1" fmla="*/ 243053 h 243723"/>
                  <a:gd name="connsiteX2" fmla="*/ 66299 w 298480"/>
                  <a:gd name="connsiteY2" fmla="*/ 226545 h 243723"/>
                  <a:gd name="connsiteX3" fmla="*/ 58381 w 298480"/>
                  <a:gd name="connsiteY3" fmla="*/ 209098 h 243723"/>
                  <a:gd name="connsiteX4" fmla="*/ 41605 w 298480"/>
                  <a:gd name="connsiteY4" fmla="*/ 193664 h 243723"/>
                  <a:gd name="connsiteX5" fmla="*/ 23755 w 298480"/>
                  <a:gd name="connsiteY5" fmla="*/ 193932 h 243723"/>
                  <a:gd name="connsiteX6" fmla="*/ 0 w 298480"/>
                  <a:gd name="connsiteY6" fmla="*/ 193932 h 243723"/>
                  <a:gd name="connsiteX7" fmla="*/ 1477 w 298480"/>
                  <a:gd name="connsiteY7" fmla="*/ 151925 h 243723"/>
                  <a:gd name="connsiteX8" fmla="*/ 805 w 298480"/>
                  <a:gd name="connsiteY8" fmla="*/ 135954 h 243723"/>
                  <a:gd name="connsiteX9" fmla="*/ 6040 w 298480"/>
                  <a:gd name="connsiteY9" fmla="*/ 119312 h 243723"/>
                  <a:gd name="connsiteX10" fmla="*/ 13690 w 298480"/>
                  <a:gd name="connsiteY10" fmla="*/ 111528 h 243723"/>
                  <a:gd name="connsiteX11" fmla="*/ 24829 w 298480"/>
                  <a:gd name="connsiteY11" fmla="*/ 97167 h 243723"/>
                  <a:gd name="connsiteX12" fmla="*/ 22413 w 298480"/>
                  <a:gd name="connsiteY12" fmla="*/ 90725 h 243723"/>
                  <a:gd name="connsiteX13" fmla="*/ 27244 w 298480"/>
                  <a:gd name="connsiteY13" fmla="*/ 80660 h 243723"/>
                  <a:gd name="connsiteX14" fmla="*/ 21742 w 298480"/>
                  <a:gd name="connsiteY14" fmla="*/ 66165 h 243723"/>
                  <a:gd name="connsiteX15" fmla="*/ 22816 w 298480"/>
                  <a:gd name="connsiteY15" fmla="*/ 57307 h 243723"/>
                  <a:gd name="connsiteX16" fmla="*/ 24560 w 298480"/>
                  <a:gd name="connsiteY16" fmla="*/ 34358 h 243723"/>
                  <a:gd name="connsiteX17" fmla="*/ 31807 w 298480"/>
                  <a:gd name="connsiteY17" fmla="*/ 24158 h 243723"/>
                  <a:gd name="connsiteX18" fmla="*/ 35297 w 298480"/>
                  <a:gd name="connsiteY18" fmla="*/ 9395 h 243723"/>
                  <a:gd name="connsiteX19" fmla="*/ 42678 w 298480"/>
                  <a:gd name="connsiteY19" fmla="*/ 3087 h 243723"/>
                  <a:gd name="connsiteX20" fmla="*/ 43215 w 298480"/>
                  <a:gd name="connsiteY20" fmla="*/ 2953 h 243723"/>
                  <a:gd name="connsiteX21" fmla="*/ 70192 w 298480"/>
                  <a:gd name="connsiteY21" fmla="*/ 0 h 243723"/>
                  <a:gd name="connsiteX22" fmla="*/ 96228 w 298480"/>
                  <a:gd name="connsiteY22" fmla="*/ 10066 h 243723"/>
                  <a:gd name="connsiteX23" fmla="*/ 104952 w 298480"/>
                  <a:gd name="connsiteY23" fmla="*/ 19058 h 243723"/>
                  <a:gd name="connsiteX24" fmla="*/ 116359 w 298480"/>
                  <a:gd name="connsiteY24" fmla="*/ 19326 h 243723"/>
                  <a:gd name="connsiteX25" fmla="*/ 128438 w 298480"/>
                  <a:gd name="connsiteY25" fmla="*/ 13018 h 243723"/>
                  <a:gd name="connsiteX26" fmla="*/ 129243 w 298480"/>
                  <a:gd name="connsiteY26" fmla="*/ 13421 h 243723"/>
                  <a:gd name="connsiteX27" fmla="*/ 158770 w 298480"/>
                  <a:gd name="connsiteY27" fmla="*/ 26305 h 243723"/>
                  <a:gd name="connsiteX28" fmla="*/ 170311 w 298480"/>
                  <a:gd name="connsiteY28" fmla="*/ 25768 h 243723"/>
                  <a:gd name="connsiteX29" fmla="*/ 184940 w 298480"/>
                  <a:gd name="connsiteY29" fmla="*/ 14897 h 243723"/>
                  <a:gd name="connsiteX30" fmla="*/ 199703 w 298480"/>
                  <a:gd name="connsiteY30" fmla="*/ 15568 h 243723"/>
                  <a:gd name="connsiteX31" fmla="*/ 206951 w 298480"/>
                  <a:gd name="connsiteY31" fmla="*/ 12079 h 243723"/>
                  <a:gd name="connsiteX32" fmla="*/ 221311 w 298480"/>
                  <a:gd name="connsiteY32" fmla="*/ 13689 h 243723"/>
                  <a:gd name="connsiteX33" fmla="*/ 239429 w 298480"/>
                  <a:gd name="connsiteY33" fmla="*/ 20668 h 243723"/>
                  <a:gd name="connsiteX34" fmla="*/ 258621 w 298480"/>
                  <a:gd name="connsiteY34" fmla="*/ 6710 h 243723"/>
                  <a:gd name="connsiteX35" fmla="*/ 266137 w 298480"/>
                  <a:gd name="connsiteY35" fmla="*/ 8053 h 243723"/>
                  <a:gd name="connsiteX36" fmla="*/ 282644 w 298480"/>
                  <a:gd name="connsiteY36" fmla="*/ 35297 h 243723"/>
                  <a:gd name="connsiteX37" fmla="*/ 286939 w 298480"/>
                  <a:gd name="connsiteY37" fmla="*/ 34760 h 243723"/>
                  <a:gd name="connsiteX38" fmla="*/ 298481 w 298480"/>
                  <a:gd name="connsiteY38" fmla="*/ 46571 h 243723"/>
                  <a:gd name="connsiteX39" fmla="*/ 295126 w 298480"/>
                  <a:gd name="connsiteY39" fmla="*/ 51939 h 243723"/>
                  <a:gd name="connsiteX40" fmla="*/ 293784 w 298480"/>
                  <a:gd name="connsiteY40" fmla="*/ 60663 h 243723"/>
                  <a:gd name="connsiteX41" fmla="*/ 272847 w 298480"/>
                  <a:gd name="connsiteY41" fmla="*/ 80257 h 243723"/>
                  <a:gd name="connsiteX42" fmla="*/ 266405 w 298480"/>
                  <a:gd name="connsiteY42" fmla="*/ 95825 h 243723"/>
                  <a:gd name="connsiteX43" fmla="*/ 262513 w 298480"/>
                  <a:gd name="connsiteY43" fmla="*/ 109380 h 243723"/>
                  <a:gd name="connsiteX44" fmla="*/ 257682 w 298480"/>
                  <a:gd name="connsiteY44" fmla="*/ 114615 h 243723"/>
                  <a:gd name="connsiteX45" fmla="*/ 252582 w 298480"/>
                  <a:gd name="connsiteY45" fmla="*/ 132196 h 243723"/>
                  <a:gd name="connsiteX46" fmla="*/ 239295 w 298480"/>
                  <a:gd name="connsiteY46" fmla="*/ 142396 h 243723"/>
                  <a:gd name="connsiteX47" fmla="*/ 235671 w 298480"/>
                  <a:gd name="connsiteY47" fmla="*/ 154340 h 243723"/>
                  <a:gd name="connsiteX48" fmla="*/ 230035 w 298480"/>
                  <a:gd name="connsiteY48" fmla="*/ 164540 h 243723"/>
                  <a:gd name="connsiteX49" fmla="*/ 227619 w 298480"/>
                  <a:gd name="connsiteY49" fmla="*/ 175411 h 243723"/>
                  <a:gd name="connsiteX50" fmla="*/ 208695 w 298480"/>
                  <a:gd name="connsiteY50" fmla="*/ 184672 h 243723"/>
                  <a:gd name="connsiteX51" fmla="*/ 194469 w 298480"/>
                  <a:gd name="connsiteY51" fmla="*/ 174203 h 243723"/>
                  <a:gd name="connsiteX52" fmla="*/ 186417 w 298480"/>
                  <a:gd name="connsiteY52" fmla="*/ 174606 h 243723"/>
                  <a:gd name="connsiteX53" fmla="*/ 171788 w 298480"/>
                  <a:gd name="connsiteY53" fmla="*/ 188966 h 243723"/>
                  <a:gd name="connsiteX54" fmla="*/ 164943 w 298480"/>
                  <a:gd name="connsiteY54" fmla="*/ 189235 h 243723"/>
                  <a:gd name="connsiteX55" fmla="*/ 153804 w 298480"/>
                  <a:gd name="connsiteY55" fmla="*/ 212050 h 243723"/>
                  <a:gd name="connsiteX56" fmla="*/ 147227 w 298480"/>
                  <a:gd name="connsiteY56" fmla="*/ 230169 h 243723"/>
                  <a:gd name="connsiteX57" fmla="*/ 120251 w 298480"/>
                  <a:gd name="connsiteY57" fmla="*/ 239429 h 243723"/>
                  <a:gd name="connsiteX58" fmla="*/ 110991 w 298480"/>
                  <a:gd name="connsiteY58" fmla="*/ 238221 h 24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98480" h="243723">
                    <a:moveTo>
                      <a:pt x="101462" y="243724"/>
                    </a:moveTo>
                    <a:lnTo>
                      <a:pt x="80391" y="243053"/>
                    </a:lnTo>
                    <a:lnTo>
                      <a:pt x="66299" y="226545"/>
                    </a:lnTo>
                    <a:lnTo>
                      <a:pt x="58381" y="209098"/>
                    </a:lnTo>
                    <a:lnTo>
                      <a:pt x="41605" y="193664"/>
                    </a:lnTo>
                    <a:lnTo>
                      <a:pt x="23755" y="193932"/>
                    </a:lnTo>
                    <a:lnTo>
                      <a:pt x="0" y="193932"/>
                    </a:lnTo>
                    <a:lnTo>
                      <a:pt x="1477" y="151925"/>
                    </a:lnTo>
                    <a:lnTo>
                      <a:pt x="805" y="135954"/>
                    </a:lnTo>
                    <a:lnTo>
                      <a:pt x="6040" y="119312"/>
                    </a:lnTo>
                    <a:lnTo>
                      <a:pt x="13690" y="111528"/>
                    </a:lnTo>
                    <a:lnTo>
                      <a:pt x="24829" y="97167"/>
                    </a:lnTo>
                    <a:lnTo>
                      <a:pt x="22413" y="90725"/>
                    </a:lnTo>
                    <a:lnTo>
                      <a:pt x="27244" y="80660"/>
                    </a:lnTo>
                    <a:lnTo>
                      <a:pt x="21742" y="66165"/>
                    </a:lnTo>
                    <a:lnTo>
                      <a:pt x="22816" y="57307"/>
                    </a:lnTo>
                    <a:lnTo>
                      <a:pt x="24560" y="34358"/>
                    </a:lnTo>
                    <a:lnTo>
                      <a:pt x="31807" y="24158"/>
                    </a:lnTo>
                    <a:lnTo>
                      <a:pt x="35297" y="9395"/>
                    </a:lnTo>
                    <a:lnTo>
                      <a:pt x="42678" y="3087"/>
                    </a:lnTo>
                    <a:lnTo>
                      <a:pt x="43215" y="2953"/>
                    </a:lnTo>
                    <a:lnTo>
                      <a:pt x="70192" y="0"/>
                    </a:lnTo>
                    <a:lnTo>
                      <a:pt x="96228" y="10066"/>
                    </a:lnTo>
                    <a:lnTo>
                      <a:pt x="104952" y="19058"/>
                    </a:lnTo>
                    <a:lnTo>
                      <a:pt x="116359" y="19326"/>
                    </a:lnTo>
                    <a:lnTo>
                      <a:pt x="128438" y="13018"/>
                    </a:lnTo>
                    <a:lnTo>
                      <a:pt x="129243" y="13421"/>
                    </a:lnTo>
                    <a:lnTo>
                      <a:pt x="158770" y="26305"/>
                    </a:lnTo>
                    <a:lnTo>
                      <a:pt x="170311" y="25768"/>
                    </a:lnTo>
                    <a:lnTo>
                      <a:pt x="184940" y="14897"/>
                    </a:lnTo>
                    <a:lnTo>
                      <a:pt x="199703" y="15568"/>
                    </a:lnTo>
                    <a:lnTo>
                      <a:pt x="206951" y="12079"/>
                    </a:lnTo>
                    <a:lnTo>
                      <a:pt x="221311" y="13689"/>
                    </a:lnTo>
                    <a:lnTo>
                      <a:pt x="239429" y="20668"/>
                    </a:lnTo>
                    <a:lnTo>
                      <a:pt x="258621" y="6710"/>
                    </a:lnTo>
                    <a:lnTo>
                      <a:pt x="266137" y="8053"/>
                    </a:lnTo>
                    <a:lnTo>
                      <a:pt x="282644" y="35297"/>
                    </a:lnTo>
                    <a:lnTo>
                      <a:pt x="286939" y="34760"/>
                    </a:lnTo>
                    <a:lnTo>
                      <a:pt x="298481" y="46571"/>
                    </a:lnTo>
                    <a:lnTo>
                      <a:pt x="295126" y="51939"/>
                    </a:lnTo>
                    <a:lnTo>
                      <a:pt x="293784" y="60663"/>
                    </a:lnTo>
                    <a:lnTo>
                      <a:pt x="272847" y="80257"/>
                    </a:lnTo>
                    <a:lnTo>
                      <a:pt x="266405" y="95825"/>
                    </a:lnTo>
                    <a:lnTo>
                      <a:pt x="262513" y="109380"/>
                    </a:lnTo>
                    <a:lnTo>
                      <a:pt x="257682" y="114615"/>
                    </a:lnTo>
                    <a:lnTo>
                      <a:pt x="252582" y="132196"/>
                    </a:lnTo>
                    <a:lnTo>
                      <a:pt x="239295" y="142396"/>
                    </a:lnTo>
                    <a:lnTo>
                      <a:pt x="235671" y="154340"/>
                    </a:lnTo>
                    <a:lnTo>
                      <a:pt x="230035" y="164540"/>
                    </a:lnTo>
                    <a:lnTo>
                      <a:pt x="227619" y="175411"/>
                    </a:lnTo>
                    <a:lnTo>
                      <a:pt x="208695" y="184672"/>
                    </a:lnTo>
                    <a:lnTo>
                      <a:pt x="194469" y="174203"/>
                    </a:lnTo>
                    <a:lnTo>
                      <a:pt x="186417" y="174606"/>
                    </a:lnTo>
                    <a:lnTo>
                      <a:pt x="171788" y="188966"/>
                    </a:lnTo>
                    <a:lnTo>
                      <a:pt x="164943" y="189235"/>
                    </a:lnTo>
                    <a:lnTo>
                      <a:pt x="153804" y="212050"/>
                    </a:lnTo>
                    <a:lnTo>
                      <a:pt x="147227" y="230169"/>
                    </a:lnTo>
                    <a:lnTo>
                      <a:pt x="120251" y="239429"/>
                    </a:lnTo>
                    <a:lnTo>
                      <a:pt x="110991" y="23822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18" name="Forme libre : forme 617">
                <a:extLst>
                  <a:ext uri="{FF2B5EF4-FFF2-40B4-BE49-F238E27FC236}">
                    <a16:creationId xmlns:a16="http://schemas.microsoft.com/office/drawing/2014/main" id="{27852DC5-30FD-48B7-A986-2AB553FCA905}"/>
                  </a:ext>
                </a:extLst>
              </p:cNvPr>
              <p:cNvSpPr/>
              <p:nvPr/>
            </p:nvSpPr>
            <p:spPr>
              <a:xfrm>
                <a:off x="6002666" y="4554120"/>
                <a:ext cx="289757" cy="235939"/>
              </a:xfrm>
              <a:custGeom>
                <a:avLst/>
                <a:gdLst>
                  <a:gd name="connsiteX0" fmla="*/ 78244 w 289757"/>
                  <a:gd name="connsiteY0" fmla="*/ 235403 h 235939"/>
                  <a:gd name="connsiteX1" fmla="*/ 96630 w 289757"/>
                  <a:gd name="connsiteY1" fmla="*/ 235940 h 235939"/>
                  <a:gd name="connsiteX2" fmla="*/ 106293 w 289757"/>
                  <a:gd name="connsiteY2" fmla="*/ 230437 h 235939"/>
                  <a:gd name="connsiteX3" fmla="*/ 115956 w 289757"/>
                  <a:gd name="connsiteY3" fmla="*/ 231645 h 235939"/>
                  <a:gd name="connsiteX4" fmla="*/ 140248 w 289757"/>
                  <a:gd name="connsiteY4" fmla="*/ 223324 h 235939"/>
                  <a:gd name="connsiteX5" fmla="*/ 146288 w 289757"/>
                  <a:gd name="connsiteY5" fmla="*/ 206682 h 235939"/>
                  <a:gd name="connsiteX6" fmla="*/ 158635 w 289757"/>
                  <a:gd name="connsiteY6" fmla="*/ 181585 h 235939"/>
                  <a:gd name="connsiteX7" fmla="*/ 166285 w 289757"/>
                  <a:gd name="connsiteY7" fmla="*/ 181316 h 235939"/>
                  <a:gd name="connsiteX8" fmla="*/ 180914 w 289757"/>
                  <a:gd name="connsiteY8" fmla="*/ 166956 h 235939"/>
                  <a:gd name="connsiteX9" fmla="*/ 191785 w 289757"/>
                  <a:gd name="connsiteY9" fmla="*/ 166419 h 235939"/>
                  <a:gd name="connsiteX10" fmla="*/ 205206 w 289757"/>
                  <a:gd name="connsiteY10" fmla="*/ 176351 h 235939"/>
                  <a:gd name="connsiteX11" fmla="*/ 220371 w 289757"/>
                  <a:gd name="connsiteY11" fmla="*/ 168835 h 235939"/>
                  <a:gd name="connsiteX12" fmla="*/ 222653 w 289757"/>
                  <a:gd name="connsiteY12" fmla="*/ 159038 h 235939"/>
                  <a:gd name="connsiteX13" fmla="*/ 228290 w 289757"/>
                  <a:gd name="connsiteY13" fmla="*/ 148972 h 235939"/>
                  <a:gd name="connsiteX14" fmla="*/ 232048 w 289757"/>
                  <a:gd name="connsiteY14" fmla="*/ 136222 h 235939"/>
                  <a:gd name="connsiteX15" fmla="*/ 245334 w 289757"/>
                  <a:gd name="connsiteY15" fmla="*/ 126022 h 235939"/>
                  <a:gd name="connsiteX16" fmla="*/ 250568 w 289757"/>
                  <a:gd name="connsiteY16" fmla="*/ 108441 h 235939"/>
                  <a:gd name="connsiteX17" fmla="*/ 255534 w 289757"/>
                  <a:gd name="connsiteY17" fmla="*/ 103207 h 235939"/>
                  <a:gd name="connsiteX18" fmla="*/ 258889 w 289757"/>
                  <a:gd name="connsiteY18" fmla="*/ 90725 h 235939"/>
                  <a:gd name="connsiteX19" fmla="*/ 266003 w 289757"/>
                  <a:gd name="connsiteY19" fmla="*/ 73815 h 235939"/>
                  <a:gd name="connsiteX20" fmla="*/ 286268 w 289757"/>
                  <a:gd name="connsiteY20" fmla="*/ 54892 h 235939"/>
                  <a:gd name="connsiteX21" fmla="*/ 287744 w 289757"/>
                  <a:gd name="connsiteY21" fmla="*/ 46436 h 235939"/>
                  <a:gd name="connsiteX22" fmla="*/ 289757 w 289757"/>
                  <a:gd name="connsiteY22" fmla="*/ 43215 h 235939"/>
                  <a:gd name="connsiteX23" fmla="*/ 281705 w 289757"/>
                  <a:gd name="connsiteY23" fmla="*/ 34894 h 235939"/>
                  <a:gd name="connsiteX24" fmla="*/ 276739 w 289757"/>
                  <a:gd name="connsiteY24" fmla="*/ 35565 h 235939"/>
                  <a:gd name="connsiteX25" fmla="*/ 259829 w 289757"/>
                  <a:gd name="connsiteY25" fmla="*/ 7650 h 235939"/>
                  <a:gd name="connsiteX26" fmla="*/ 255668 w 289757"/>
                  <a:gd name="connsiteY26" fmla="*/ 6845 h 235939"/>
                  <a:gd name="connsiteX27" fmla="*/ 236208 w 289757"/>
                  <a:gd name="connsiteY27" fmla="*/ 21071 h 235939"/>
                  <a:gd name="connsiteX28" fmla="*/ 216211 w 289757"/>
                  <a:gd name="connsiteY28" fmla="*/ 13555 h 235939"/>
                  <a:gd name="connsiteX29" fmla="*/ 203729 w 289757"/>
                  <a:gd name="connsiteY29" fmla="*/ 12079 h 235939"/>
                  <a:gd name="connsiteX30" fmla="*/ 196616 w 289757"/>
                  <a:gd name="connsiteY30" fmla="*/ 15568 h 235939"/>
                  <a:gd name="connsiteX31" fmla="*/ 196214 w 289757"/>
                  <a:gd name="connsiteY31" fmla="*/ 15568 h 235939"/>
                  <a:gd name="connsiteX32" fmla="*/ 182256 w 289757"/>
                  <a:gd name="connsiteY32" fmla="*/ 14897 h 235939"/>
                  <a:gd name="connsiteX33" fmla="*/ 167761 w 289757"/>
                  <a:gd name="connsiteY33" fmla="*/ 25634 h 235939"/>
                  <a:gd name="connsiteX34" fmla="*/ 154206 w 289757"/>
                  <a:gd name="connsiteY34" fmla="*/ 26305 h 235939"/>
                  <a:gd name="connsiteX35" fmla="*/ 124680 w 289757"/>
                  <a:gd name="connsiteY35" fmla="*/ 13421 h 235939"/>
                  <a:gd name="connsiteX36" fmla="*/ 113273 w 289757"/>
                  <a:gd name="connsiteY36" fmla="*/ 19326 h 235939"/>
                  <a:gd name="connsiteX37" fmla="*/ 99449 w 289757"/>
                  <a:gd name="connsiteY37" fmla="*/ 18923 h 235939"/>
                  <a:gd name="connsiteX38" fmla="*/ 89920 w 289757"/>
                  <a:gd name="connsiteY38" fmla="*/ 9126 h 235939"/>
                  <a:gd name="connsiteX39" fmla="*/ 65897 w 289757"/>
                  <a:gd name="connsiteY39" fmla="*/ 0 h 235939"/>
                  <a:gd name="connsiteX40" fmla="*/ 40263 w 289757"/>
                  <a:gd name="connsiteY40" fmla="*/ 2818 h 235939"/>
                  <a:gd name="connsiteX41" fmla="*/ 34760 w 289757"/>
                  <a:gd name="connsiteY41" fmla="*/ 7516 h 235939"/>
                  <a:gd name="connsiteX42" fmla="*/ 31271 w 289757"/>
                  <a:gd name="connsiteY42" fmla="*/ 22144 h 235939"/>
                  <a:gd name="connsiteX43" fmla="*/ 24426 w 289757"/>
                  <a:gd name="connsiteY43" fmla="*/ 31808 h 235939"/>
                  <a:gd name="connsiteX44" fmla="*/ 22681 w 289757"/>
                  <a:gd name="connsiteY44" fmla="*/ 53818 h 235939"/>
                  <a:gd name="connsiteX45" fmla="*/ 21742 w 289757"/>
                  <a:gd name="connsiteY45" fmla="*/ 61736 h 235939"/>
                  <a:gd name="connsiteX46" fmla="*/ 27513 w 289757"/>
                  <a:gd name="connsiteY46" fmla="*/ 76902 h 235939"/>
                  <a:gd name="connsiteX47" fmla="*/ 22681 w 289757"/>
                  <a:gd name="connsiteY47" fmla="*/ 86967 h 235939"/>
                  <a:gd name="connsiteX48" fmla="*/ 25231 w 289757"/>
                  <a:gd name="connsiteY48" fmla="*/ 93946 h 235939"/>
                  <a:gd name="connsiteX49" fmla="*/ 12616 w 289757"/>
                  <a:gd name="connsiteY49" fmla="*/ 110186 h 235939"/>
                  <a:gd name="connsiteX50" fmla="*/ 5234 w 289757"/>
                  <a:gd name="connsiteY50" fmla="*/ 117701 h 235939"/>
                  <a:gd name="connsiteX51" fmla="*/ 805 w 289757"/>
                  <a:gd name="connsiteY51" fmla="*/ 132599 h 235939"/>
                  <a:gd name="connsiteX52" fmla="*/ 1342 w 289757"/>
                  <a:gd name="connsiteY52" fmla="*/ 148033 h 235939"/>
                  <a:gd name="connsiteX53" fmla="*/ 0 w 289757"/>
                  <a:gd name="connsiteY53" fmla="*/ 186148 h 235939"/>
                  <a:gd name="connsiteX54" fmla="*/ 19863 w 289757"/>
                  <a:gd name="connsiteY54" fmla="*/ 186148 h 235939"/>
                  <a:gd name="connsiteX55" fmla="*/ 39189 w 289757"/>
                  <a:gd name="connsiteY55" fmla="*/ 185880 h 235939"/>
                  <a:gd name="connsiteX56" fmla="*/ 57710 w 289757"/>
                  <a:gd name="connsiteY56" fmla="*/ 203327 h 235939"/>
                  <a:gd name="connsiteX57" fmla="*/ 65762 w 289757"/>
                  <a:gd name="connsiteY57" fmla="*/ 220908 h 2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9757" h="235939">
                    <a:moveTo>
                      <a:pt x="78244" y="235403"/>
                    </a:moveTo>
                    <a:lnTo>
                      <a:pt x="96630" y="235940"/>
                    </a:lnTo>
                    <a:lnTo>
                      <a:pt x="106293" y="230437"/>
                    </a:lnTo>
                    <a:lnTo>
                      <a:pt x="115956" y="231645"/>
                    </a:lnTo>
                    <a:lnTo>
                      <a:pt x="140248" y="223324"/>
                    </a:lnTo>
                    <a:lnTo>
                      <a:pt x="146288" y="206682"/>
                    </a:lnTo>
                    <a:lnTo>
                      <a:pt x="158635" y="181585"/>
                    </a:lnTo>
                    <a:lnTo>
                      <a:pt x="166285" y="181316"/>
                    </a:lnTo>
                    <a:lnTo>
                      <a:pt x="180914" y="166956"/>
                    </a:lnTo>
                    <a:lnTo>
                      <a:pt x="191785" y="166419"/>
                    </a:lnTo>
                    <a:lnTo>
                      <a:pt x="205206" y="176351"/>
                    </a:lnTo>
                    <a:lnTo>
                      <a:pt x="220371" y="168835"/>
                    </a:lnTo>
                    <a:lnTo>
                      <a:pt x="222653" y="159038"/>
                    </a:lnTo>
                    <a:lnTo>
                      <a:pt x="228290" y="148972"/>
                    </a:lnTo>
                    <a:lnTo>
                      <a:pt x="232048" y="136222"/>
                    </a:lnTo>
                    <a:lnTo>
                      <a:pt x="245334" y="126022"/>
                    </a:lnTo>
                    <a:lnTo>
                      <a:pt x="250568" y="108441"/>
                    </a:lnTo>
                    <a:lnTo>
                      <a:pt x="255534" y="103207"/>
                    </a:lnTo>
                    <a:lnTo>
                      <a:pt x="258889" y="90725"/>
                    </a:lnTo>
                    <a:lnTo>
                      <a:pt x="266003" y="73815"/>
                    </a:lnTo>
                    <a:lnTo>
                      <a:pt x="286268" y="54892"/>
                    </a:lnTo>
                    <a:lnTo>
                      <a:pt x="287744" y="46436"/>
                    </a:lnTo>
                    <a:lnTo>
                      <a:pt x="289757" y="43215"/>
                    </a:lnTo>
                    <a:lnTo>
                      <a:pt x="281705" y="34894"/>
                    </a:lnTo>
                    <a:lnTo>
                      <a:pt x="276739" y="35565"/>
                    </a:lnTo>
                    <a:lnTo>
                      <a:pt x="259829" y="7650"/>
                    </a:lnTo>
                    <a:lnTo>
                      <a:pt x="255668" y="6845"/>
                    </a:lnTo>
                    <a:lnTo>
                      <a:pt x="236208" y="21071"/>
                    </a:lnTo>
                    <a:lnTo>
                      <a:pt x="216211" y="13555"/>
                    </a:lnTo>
                    <a:lnTo>
                      <a:pt x="203729" y="12079"/>
                    </a:lnTo>
                    <a:lnTo>
                      <a:pt x="196616" y="15568"/>
                    </a:lnTo>
                    <a:lnTo>
                      <a:pt x="196214" y="15568"/>
                    </a:lnTo>
                    <a:lnTo>
                      <a:pt x="182256" y="14897"/>
                    </a:lnTo>
                    <a:lnTo>
                      <a:pt x="167761" y="25634"/>
                    </a:lnTo>
                    <a:lnTo>
                      <a:pt x="154206" y="26305"/>
                    </a:lnTo>
                    <a:lnTo>
                      <a:pt x="124680" y="13421"/>
                    </a:lnTo>
                    <a:lnTo>
                      <a:pt x="113273" y="19326"/>
                    </a:lnTo>
                    <a:lnTo>
                      <a:pt x="99449" y="18923"/>
                    </a:lnTo>
                    <a:lnTo>
                      <a:pt x="89920" y="9126"/>
                    </a:lnTo>
                    <a:lnTo>
                      <a:pt x="65897" y="0"/>
                    </a:lnTo>
                    <a:lnTo>
                      <a:pt x="40263" y="2818"/>
                    </a:lnTo>
                    <a:lnTo>
                      <a:pt x="34760" y="7516"/>
                    </a:lnTo>
                    <a:lnTo>
                      <a:pt x="31271" y="22144"/>
                    </a:lnTo>
                    <a:lnTo>
                      <a:pt x="24426" y="31808"/>
                    </a:lnTo>
                    <a:lnTo>
                      <a:pt x="22681" y="53818"/>
                    </a:lnTo>
                    <a:lnTo>
                      <a:pt x="21742" y="61736"/>
                    </a:lnTo>
                    <a:lnTo>
                      <a:pt x="27513" y="76902"/>
                    </a:lnTo>
                    <a:lnTo>
                      <a:pt x="22681" y="86967"/>
                    </a:lnTo>
                    <a:lnTo>
                      <a:pt x="25231" y="93946"/>
                    </a:lnTo>
                    <a:lnTo>
                      <a:pt x="12616" y="110186"/>
                    </a:lnTo>
                    <a:lnTo>
                      <a:pt x="5234" y="117701"/>
                    </a:lnTo>
                    <a:lnTo>
                      <a:pt x="805" y="132599"/>
                    </a:lnTo>
                    <a:lnTo>
                      <a:pt x="1342" y="148033"/>
                    </a:lnTo>
                    <a:lnTo>
                      <a:pt x="0" y="186148"/>
                    </a:lnTo>
                    <a:lnTo>
                      <a:pt x="19863" y="186148"/>
                    </a:lnTo>
                    <a:lnTo>
                      <a:pt x="39189" y="185880"/>
                    </a:lnTo>
                    <a:lnTo>
                      <a:pt x="57710" y="203327"/>
                    </a:lnTo>
                    <a:lnTo>
                      <a:pt x="65762" y="22090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1" name="Graphique 3">
              <a:extLst>
                <a:ext uri="{FF2B5EF4-FFF2-40B4-BE49-F238E27FC236}">
                  <a16:creationId xmlns:a16="http://schemas.microsoft.com/office/drawing/2014/main" id="{87460250-0AE4-4968-BE0B-B3B6E497BF98}"/>
                </a:ext>
              </a:extLst>
            </p:cNvPr>
            <p:cNvGrpSpPr/>
            <p:nvPr/>
          </p:nvGrpSpPr>
          <p:grpSpPr>
            <a:xfrm>
              <a:off x="3762448" y="4520970"/>
              <a:ext cx="118372" cy="112198"/>
              <a:chOff x="3762448" y="4520970"/>
              <a:chExt cx="118372" cy="112198"/>
            </a:xfrm>
            <a:solidFill>
              <a:srgbClr val="CECECE"/>
            </a:solidFill>
          </p:grpSpPr>
          <p:sp>
            <p:nvSpPr>
              <p:cNvPr id="615" name="Forme libre : forme 614">
                <a:extLst>
                  <a:ext uri="{FF2B5EF4-FFF2-40B4-BE49-F238E27FC236}">
                    <a16:creationId xmlns:a16="http://schemas.microsoft.com/office/drawing/2014/main" id="{D9422797-7737-4C19-9571-5F387E129C2E}"/>
                  </a:ext>
                </a:extLst>
              </p:cNvPr>
              <p:cNvSpPr/>
              <p:nvPr/>
            </p:nvSpPr>
            <p:spPr>
              <a:xfrm>
                <a:off x="3762448" y="4520970"/>
                <a:ext cx="118372" cy="112198"/>
              </a:xfrm>
              <a:custGeom>
                <a:avLst/>
                <a:gdLst>
                  <a:gd name="connsiteX0" fmla="*/ 96496 w 118372"/>
                  <a:gd name="connsiteY0" fmla="*/ 112199 h 112198"/>
                  <a:gd name="connsiteX1" fmla="*/ 87639 w 118372"/>
                  <a:gd name="connsiteY1" fmla="*/ 110186 h 112198"/>
                  <a:gd name="connsiteX2" fmla="*/ 83478 w 118372"/>
                  <a:gd name="connsiteY2" fmla="*/ 105086 h 112198"/>
                  <a:gd name="connsiteX3" fmla="*/ 76902 w 118372"/>
                  <a:gd name="connsiteY3" fmla="*/ 103341 h 112198"/>
                  <a:gd name="connsiteX4" fmla="*/ 71131 w 118372"/>
                  <a:gd name="connsiteY4" fmla="*/ 106562 h 112198"/>
                  <a:gd name="connsiteX5" fmla="*/ 55026 w 118372"/>
                  <a:gd name="connsiteY5" fmla="*/ 100120 h 112198"/>
                  <a:gd name="connsiteX6" fmla="*/ 51000 w 118372"/>
                  <a:gd name="connsiteY6" fmla="*/ 103744 h 112198"/>
                  <a:gd name="connsiteX7" fmla="*/ 41068 w 118372"/>
                  <a:gd name="connsiteY7" fmla="*/ 94617 h 112198"/>
                  <a:gd name="connsiteX8" fmla="*/ 29258 w 118372"/>
                  <a:gd name="connsiteY8" fmla="*/ 84149 h 112198"/>
                  <a:gd name="connsiteX9" fmla="*/ 24024 w 118372"/>
                  <a:gd name="connsiteY9" fmla="*/ 75962 h 112198"/>
                  <a:gd name="connsiteX10" fmla="*/ 13824 w 118372"/>
                  <a:gd name="connsiteY10" fmla="*/ 68312 h 112198"/>
                  <a:gd name="connsiteX11" fmla="*/ 0 w 118372"/>
                  <a:gd name="connsiteY11" fmla="*/ 55563 h 112198"/>
                  <a:gd name="connsiteX12" fmla="*/ 4966 w 118372"/>
                  <a:gd name="connsiteY12" fmla="*/ 48584 h 112198"/>
                  <a:gd name="connsiteX13" fmla="*/ 9395 w 118372"/>
                  <a:gd name="connsiteY13" fmla="*/ 52610 h 112198"/>
                  <a:gd name="connsiteX14" fmla="*/ 10334 w 118372"/>
                  <a:gd name="connsiteY14" fmla="*/ 51536 h 112198"/>
                  <a:gd name="connsiteX15" fmla="*/ 17716 w 118372"/>
                  <a:gd name="connsiteY15" fmla="*/ 50597 h 112198"/>
                  <a:gd name="connsiteX16" fmla="*/ 20803 w 118372"/>
                  <a:gd name="connsiteY16" fmla="*/ 44692 h 112198"/>
                  <a:gd name="connsiteX17" fmla="*/ 23621 w 118372"/>
                  <a:gd name="connsiteY17" fmla="*/ 44557 h 112198"/>
                  <a:gd name="connsiteX18" fmla="*/ 23084 w 118372"/>
                  <a:gd name="connsiteY18" fmla="*/ 32210 h 112198"/>
                  <a:gd name="connsiteX19" fmla="*/ 30734 w 118372"/>
                  <a:gd name="connsiteY19" fmla="*/ 31539 h 112198"/>
                  <a:gd name="connsiteX20" fmla="*/ 35297 w 118372"/>
                  <a:gd name="connsiteY20" fmla="*/ 31539 h 112198"/>
                  <a:gd name="connsiteX21" fmla="*/ 41068 w 118372"/>
                  <a:gd name="connsiteY21" fmla="*/ 24292 h 112198"/>
                  <a:gd name="connsiteX22" fmla="*/ 48450 w 118372"/>
                  <a:gd name="connsiteY22" fmla="*/ 29392 h 112198"/>
                  <a:gd name="connsiteX23" fmla="*/ 50328 w 118372"/>
                  <a:gd name="connsiteY23" fmla="*/ 27244 h 112198"/>
                  <a:gd name="connsiteX24" fmla="*/ 54758 w 118372"/>
                  <a:gd name="connsiteY24" fmla="*/ 24158 h 112198"/>
                  <a:gd name="connsiteX25" fmla="*/ 62676 w 118372"/>
                  <a:gd name="connsiteY25" fmla="*/ 17850 h 112198"/>
                  <a:gd name="connsiteX26" fmla="*/ 63213 w 118372"/>
                  <a:gd name="connsiteY26" fmla="*/ 11408 h 112198"/>
                  <a:gd name="connsiteX27" fmla="*/ 66165 w 118372"/>
                  <a:gd name="connsiteY27" fmla="*/ 11676 h 112198"/>
                  <a:gd name="connsiteX28" fmla="*/ 69118 w 118372"/>
                  <a:gd name="connsiteY28" fmla="*/ 6039 h 112198"/>
                  <a:gd name="connsiteX29" fmla="*/ 73547 w 118372"/>
                  <a:gd name="connsiteY29" fmla="*/ 4832 h 112198"/>
                  <a:gd name="connsiteX30" fmla="*/ 78244 w 118372"/>
                  <a:gd name="connsiteY30" fmla="*/ 9126 h 112198"/>
                  <a:gd name="connsiteX31" fmla="*/ 81868 w 118372"/>
                  <a:gd name="connsiteY31" fmla="*/ 9931 h 112198"/>
                  <a:gd name="connsiteX32" fmla="*/ 87102 w 118372"/>
                  <a:gd name="connsiteY32" fmla="*/ 6845 h 112198"/>
                  <a:gd name="connsiteX33" fmla="*/ 93544 w 118372"/>
                  <a:gd name="connsiteY33" fmla="*/ 6845 h 112198"/>
                  <a:gd name="connsiteX34" fmla="*/ 101462 w 118372"/>
                  <a:gd name="connsiteY34" fmla="*/ 3758 h 112198"/>
                  <a:gd name="connsiteX35" fmla="*/ 105220 w 118372"/>
                  <a:gd name="connsiteY35" fmla="*/ 0 h 112198"/>
                  <a:gd name="connsiteX36" fmla="*/ 118373 w 118372"/>
                  <a:gd name="connsiteY36" fmla="*/ 805 h 112198"/>
                  <a:gd name="connsiteX37" fmla="*/ 114078 w 118372"/>
                  <a:gd name="connsiteY37" fmla="*/ 5905 h 112198"/>
                  <a:gd name="connsiteX38" fmla="*/ 113004 w 118372"/>
                  <a:gd name="connsiteY38" fmla="*/ 10603 h 112198"/>
                  <a:gd name="connsiteX39" fmla="*/ 115688 w 118372"/>
                  <a:gd name="connsiteY39" fmla="*/ 20266 h 112198"/>
                  <a:gd name="connsiteX40" fmla="*/ 109649 w 118372"/>
                  <a:gd name="connsiteY40" fmla="*/ 29258 h 112198"/>
                  <a:gd name="connsiteX41" fmla="*/ 107099 w 118372"/>
                  <a:gd name="connsiteY41" fmla="*/ 39189 h 112198"/>
                  <a:gd name="connsiteX42" fmla="*/ 106294 w 118372"/>
                  <a:gd name="connsiteY42" fmla="*/ 49792 h 112198"/>
                  <a:gd name="connsiteX43" fmla="*/ 107636 w 118372"/>
                  <a:gd name="connsiteY43" fmla="*/ 55965 h 112198"/>
                  <a:gd name="connsiteX44" fmla="*/ 108441 w 118372"/>
                  <a:gd name="connsiteY44" fmla="*/ 68715 h 112198"/>
                  <a:gd name="connsiteX45" fmla="*/ 104281 w 118372"/>
                  <a:gd name="connsiteY45" fmla="*/ 71399 h 112198"/>
                  <a:gd name="connsiteX46" fmla="*/ 102267 w 118372"/>
                  <a:gd name="connsiteY46" fmla="*/ 80928 h 112198"/>
                  <a:gd name="connsiteX47" fmla="*/ 104146 w 118372"/>
                  <a:gd name="connsiteY47" fmla="*/ 88041 h 112198"/>
                  <a:gd name="connsiteX48" fmla="*/ 98912 w 118372"/>
                  <a:gd name="connsiteY48" fmla="*/ 94483 h 112198"/>
                  <a:gd name="connsiteX49" fmla="*/ 99852 w 118372"/>
                  <a:gd name="connsiteY49" fmla="*/ 99852 h 112198"/>
                  <a:gd name="connsiteX50" fmla="*/ 104549 w 118372"/>
                  <a:gd name="connsiteY50" fmla="*/ 104952 h 1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8372" h="112198">
                    <a:moveTo>
                      <a:pt x="96496" y="112199"/>
                    </a:moveTo>
                    <a:lnTo>
                      <a:pt x="87639" y="110186"/>
                    </a:lnTo>
                    <a:lnTo>
                      <a:pt x="83478" y="105086"/>
                    </a:lnTo>
                    <a:lnTo>
                      <a:pt x="76902" y="103341"/>
                    </a:lnTo>
                    <a:lnTo>
                      <a:pt x="71131" y="106562"/>
                    </a:lnTo>
                    <a:lnTo>
                      <a:pt x="55026" y="100120"/>
                    </a:lnTo>
                    <a:lnTo>
                      <a:pt x="51000" y="103744"/>
                    </a:lnTo>
                    <a:lnTo>
                      <a:pt x="41068" y="94617"/>
                    </a:lnTo>
                    <a:lnTo>
                      <a:pt x="29258" y="84149"/>
                    </a:lnTo>
                    <a:lnTo>
                      <a:pt x="24024" y="75962"/>
                    </a:lnTo>
                    <a:lnTo>
                      <a:pt x="13824" y="68312"/>
                    </a:lnTo>
                    <a:lnTo>
                      <a:pt x="0" y="55563"/>
                    </a:lnTo>
                    <a:lnTo>
                      <a:pt x="4966" y="48584"/>
                    </a:lnTo>
                    <a:lnTo>
                      <a:pt x="9395" y="52610"/>
                    </a:lnTo>
                    <a:lnTo>
                      <a:pt x="10334" y="51536"/>
                    </a:lnTo>
                    <a:lnTo>
                      <a:pt x="17716" y="50597"/>
                    </a:lnTo>
                    <a:lnTo>
                      <a:pt x="20803" y="44692"/>
                    </a:lnTo>
                    <a:lnTo>
                      <a:pt x="23621" y="44557"/>
                    </a:lnTo>
                    <a:lnTo>
                      <a:pt x="23084" y="32210"/>
                    </a:lnTo>
                    <a:lnTo>
                      <a:pt x="30734" y="31539"/>
                    </a:lnTo>
                    <a:lnTo>
                      <a:pt x="35297" y="31539"/>
                    </a:lnTo>
                    <a:lnTo>
                      <a:pt x="41068" y="24292"/>
                    </a:lnTo>
                    <a:lnTo>
                      <a:pt x="48450" y="29392"/>
                    </a:lnTo>
                    <a:lnTo>
                      <a:pt x="50328" y="27244"/>
                    </a:lnTo>
                    <a:lnTo>
                      <a:pt x="54758" y="24158"/>
                    </a:lnTo>
                    <a:lnTo>
                      <a:pt x="62676" y="17850"/>
                    </a:lnTo>
                    <a:lnTo>
                      <a:pt x="63213" y="11408"/>
                    </a:lnTo>
                    <a:lnTo>
                      <a:pt x="66165" y="11676"/>
                    </a:lnTo>
                    <a:lnTo>
                      <a:pt x="69118" y="6039"/>
                    </a:lnTo>
                    <a:lnTo>
                      <a:pt x="73547" y="4832"/>
                    </a:lnTo>
                    <a:lnTo>
                      <a:pt x="78244" y="9126"/>
                    </a:lnTo>
                    <a:lnTo>
                      <a:pt x="81868" y="9931"/>
                    </a:lnTo>
                    <a:lnTo>
                      <a:pt x="87102" y="6845"/>
                    </a:lnTo>
                    <a:lnTo>
                      <a:pt x="93544" y="6845"/>
                    </a:lnTo>
                    <a:lnTo>
                      <a:pt x="101462" y="3758"/>
                    </a:lnTo>
                    <a:lnTo>
                      <a:pt x="105220" y="0"/>
                    </a:lnTo>
                    <a:lnTo>
                      <a:pt x="118373" y="805"/>
                    </a:lnTo>
                    <a:lnTo>
                      <a:pt x="114078" y="5905"/>
                    </a:lnTo>
                    <a:lnTo>
                      <a:pt x="113004" y="10603"/>
                    </a:lnTo>
                    <a:lnTo>
                      <a:pt x="115688" y="20266"/>
                    </a:lnTo>
                    <a:lnTo>
                      <a:pt x="109649" y="29258"/>
                    </a:lnTo>
                    <a:lnTo>
                      <a:pt x="107099" y="39189"/>
                    </a:lnTo>
                    <a:lnTo>
                      <a:pt x="106294" y="49792"/>
                    </a:lnTo>
                    <a:lnTo>
                      <a:pt x="107636" y="55965"/>
                    </a:lnTo>
                    <a:lnTo>
                      <a:pt x="108441" y="68715"/>
                    </a:lnTo>
                    <a:lnTo>
                      <a:pt x="104281" y="71399"/>
                    </a:lnTo>
                    <a:lnTo>
                      <a:pt x="102267" y="80928"/>
                    </a:lnTo>
                    <a:lnTo>
                      <a:pt x="104146" y="88041"/>
                    </a:lnTo>
                    <a:lnTo>
                      <a:pt x="98912" y="94483"/>
                    </a:lnTo>
                    <a:lnTo>
                      <a:pt x="99852" y="99852"/>
                    </a:lnTo>
                    <a:lnTo>
                      <a:pt x="104549" y="10495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16" name="Forme libre : forme 615">
                <a:extLst>
                  <a:ext uri="{FF2B5EF4-FFF2-40B4-BE49-F238E27FC236}">
                    <a16:creationId xmlns:a16="http://schemas.microsoft.com/office/drawing/2014/main" id="{8DED7ACA-D40E-470D-9975-5F28AEBFE192}"/>
                  </a:ext>
                </a:extLst>
              </p:cNvPr>
              <p:cNvSpPr/>
              <p:nvPr/>
            </p:nvSpPr>
            <p:spPr>
              <a:xfrm>
                <a:off x="3767548" y="4524862"/>
                <a:ext cx="106427" cy="104146"/>
              </a:xfrm>
              <a:custGeom>
                <a:avLst/>
                <a:gdLst>
                  <a:gd name="connsiteX0" fmla="*/ 84686 w 106427"/>
                  <a:gd name="connsiteY0" fmla="*/ 102804 h 104146"/>
                  <a:gd name="connsiteX1" fmla="*/ 90323 w 106427"/>
                  <a:gd name="connsiteY1" fmla="*/ 104146 h 104146"/>
                  <a:gd name="connsiteX2" fmla="*/ 93946 w 106427"/>
                  <a:gd name="connsiteY2" fmla="*/ 100791 h 104146"/>
                  <a:gd name="connsiteX3" fmla="*/ 91262 w 106427"/>
                  <a:gd name="connsiteY3" fmla="*/ 97704 h 104146"/>
                  <a:gd name="connsiteX4" fmla="*/ 89786 w 106427"/>
                  <a:gd name="connsiteY4" fmla="*/ 89652 h 104146"/>
                  <a:gd name="connsiteX5" fmla="*/ 94752 w 106427"/>
                  <a:gd name="connsiteY5" fmla="*/ 83210 h 104146"/>
                  <a:gd name="connsiteX6" fmla="*/ 93275 w 106427"/>
                  <a:gd name="connsiteY6" fmla="*/ 77036 h 104146"/>
                  <a:gd name="connsiteX7" fmla="*/ 95825 w 106427"/>
                  <a:gd name="connsiteY7" fmla="*/ 65091 h 104146"/>
                  <a:gd name="connsiteX8" fmla="*/ 99315 w 106427"/>
                  <a:gd name="connsiteY8" fmla="*/ 62810 h 104146"/>
                  <a:gd name="connsiteX9" fmla="*/ 98778 w 106427"/>
                  <a:gd name="connsiteY9" fmla="*/ 52476 h 104146"/>
                  <a:gd name="connsiteX10" fmla="*/ 97302 w 106427"/>
                  <a:gd name="connsiteY10" fmla="*/ 46168 h 104146"/>
                  <a:gd name="connsiteX11" fmla="*/ 98241 w 106427"/>
                  <a:gd name="connsiteY11" fmla="*/ 34626 h 104146"/>
                  <a:gd name="connsiteX12" fmla="*/ 101194 w 106427"/>
                  <a:gd name="connsiteY12" fmla="*/ 23621 h 104146"/>
                  <a:gd name="connsiteX13" fmla="*/ 106428 w 106427"/>
                  <a:gd name="connsiteY13" fmla="*/ 15702 h 104146"/>
                  <a:gd name="connsiteX14" fmla="*/ 104012 w 106427"/>
                  <a:gd name="connsiteY14" fmla="*/ 6710 h 104146"/>
                  <a:gd name="connsiteX15" fmla="*/ 105489 w 106427"/>
                  <a:gd name="connsiteY15" fmla="*/ 268 h 104146"/>
                  <a:gd name="connsiteX16" fmla="*/ 101596 w 106427"/>
                  <a:gd name="connsiteY16" fmla="*/ 0 h 104146"/>
                  <a:gd name="connsiteX17" fmla="*/ 98107 w 106427"/>
                  <a:gd name="connsiteY17" fmla="*/ 3221 h 104146"/>
                  <a:gd name="connsiteX18" fmla="*/ 88846 w 106427"/>
                  <a:gd name="connsiteY18" fmla="*/ 6845 h 104146"/>
                  <a:gd name="connsiteX19" fmla="*/ 83075 w 106427"/>
                  <a:gd name="connsiteY19" fmla="*/ 6845 h 104146"/>
                  <a:gd name="connsiteX20" fmla="*/ 77439 w 106427"/>
                  <a:gd name="connsiteY20" fmla="*/ 10200 h 104146"/>
                  <a:gd name="connsiteX21" fmla="*/ 71265 w 106427"/>
                  <a:gd name="connsiteY21" fmla="*/ 8724 h 104146"/>
                  <a:gd name="connsiteX22" fmla="*/ 67507 w 106427"/>
                  <a:gd name="connsiteY22" fmla="*/ 5234 h 104146"/>
                  <a:gd name="connsiteX23" fmla="*/ 66702 w 106427"/>
                  <a:gd name="connsiteY23" fmla="*/ 5368 h 104146"/>
                  <a:gd name="connsiteX24" fmla="*/ 63347 w 106427"/>
                  <a:gd name="connsiteY24" fmla="*/ 11945 h 104146"/>
                  <a:gd name="connsiteX25" fmla="*/ 61602 w 106427"/>
                  <a:gd name="connsiteY25" fmla="*/ 11810 h 104146"/>
                  <a:gd name="connsiteX26" fmla="*/ 61199 w 106427"/>
                  <a:gd name="connsiteY26" fmla="*/ 15837 h 104146"/>
                  <a:gd name="connsiteX27" fmla="*/ 51939 w 106427"/>
                  <a:gd name="connsiteY27" fmla="*/ 23352 h 104146"/>
                  <a:gd name="connsiteX28" fmla="*/ 47510 w 106427"/>
                  <a:gd name="connsiteY28" fmla="*/ 26305 h 104146"/>
                  <a:gd name="connsiteX29" fmla="*/ 44021 w 106427"/>
                  <a:gd name="connsiteY29" fmla="*/ 30600 h 104146"/>
                  <a:gd name="connsiteX30" fmla="*/ 36773 w 106427"/>
                  <a:gd name="connsiteY30" fmla="*/ 25500 h 104146"/>
                  <a:gd name="connsiteX31" fmla="*/ 31942 w 106427"/>
                  <a:gd name="connsiteY31" fmla="*/ 31539 h 104146"/>
                  <a:gd name="connsiteX32" fmla="*/ 25768 w 106427"/>
                  <a:gd name="connsiteY32" fmla="*/ 31405 h 104146"/>
                  <a:gd name="connsiteX33" fmla="*/ 22010 w 106427"/>
                  <a:gd name="connsiteY33" fmla="*/ 31808 h 104146"/>
                  <a:gd name="connsiteX34" fmla="*/ 22547 w 106427"/>
                  <a:gd name="connsiteY34" fmla="*/ 44423 h 104146"/>
                  <a:gd name="connsiteX35" fmla="*/ 18118 w 106427"/>
                  <a:gd name="connsiteY35" fmla="*/ 44557 h 104146"/>
                  <a:gd name="connsiteX36" fmla="*/ 15031 w 106427"/>
                  <a:gd name="connsiteY36" fmla="*/ 50328 h 104146"/>
                  <a:gd name="connsiteX37" fmla="*/ 7113 w 106427"/>
                  <a:gd name="connsiteY37" fmla="*/ 51268 h 104146"/>
                  <a:gd name="connsiteX38" fmla="*/ 4429 w 106427"/>
                  <a:gd name="connsiteY38" fmla="*/ 54086 h 104146"/>
                  <a:gd name="connsiteX39" fmla="*/ 537 w 106427"/>
                  <a:gd name="connsiteY39" fmla="*/ 50463 h 104146"/>
                  <a:gd name="connsiteX40" fmla="*/ 0 w 106427"/>
                  <a:gd name="connsiteY40" fmla="*/ 51134 h 104146"/>
                  <a:gd name="connsiteX41" fmla="*/ 11140 w 106427"/>
                  <a:gd name="connsiteY41" fmla="*/ 61468 h 104146"/>
                  <a:gd name="connsiteX42" fmla="*/ 21876 w 106427"/>
                  <a:gd name="connsiteY42" fmla="*/ 69654 h 104146"/>
                  <a:gd name="connsiteX43" fmla="*/ 27244 w 106427"/>
                  <a:gd name="connsiteY43" fmla="*/ 77841 h 104146"/>
                  <a:gd name="connsiteX44" fmla="*/ 38652 w 106427"/>
                  <a:gd name="connsiteY44" fmla="*/ 87907 h 104146"/>
                  <a:gd name="connsiteX45" fmla="*/ 45900 w 106427"/>
                  <a:gd name="connsiteY45" fmla="*/ 94617 h 104146"/>
                  <a:gd name="connsiteX46" fmla="*/ 49255 w 106427"/>
                  <a:gd name="connsiteY46" fmla="*/ 91799 h 104146"/>
                  <a:gd name="connsiteX47" fmla="*/ 65762 w 106427"/>
                  <a:gd name="connsiteY47" fmla="*/ 98509 h 104146"/>
                  <a:gd name="connsiteX48" fmla="*/ 71265 w 106427"/>
                  <a:gd name="connsiteY48" fmla="*/ 95288 h 104146"/>
                  <a:gd name="connsiteX49" fmla="*/ 80525 w 106427"/>
                  <a:gd name="connsiteY49" fmla="*/ 97704 h 10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427" h="104146">
                    <a:moveTo>
                      <a:pt x="84686" y="102804"/>
                    </a:moveTo>
                    <a:lnTo>
                      <a:pt x="90323" y="104146"/>
                    </a:lnTo>
                    <a:lnTo>
                      <a:pt x="93946" y="100791"/>
                    </a:lnTo>
                    <a:lnTo>
                      <a:pt x="91262" y="97704"/>
                    </a:lnTo>
                    <a:lnTo>
                      <a:pt x="89786" y="89652"/>
                    </a:lnTo>
                    <a:lnTo>
                      <a:pt x="94752" y="83210"/>
                    </a:lnTo>
                    <a:lnTo>
                      <a:pt x="93275" y="77036"/>
                    </a:lnTo>
                    <a:lnTo>
                      <a:pt x="95825" y="65091"/>
                    </a:lnTo>
                    <a:lnTo>
                      <a:pt x="99315" y="62810"/>
                    </a:lnTo>
                    <a:lnTo>
                      <a:pt x="98778" y="52476"/>
                    </a:lnTo>
                    <a:lnTo>
                      <a:pt x="97302" y="46168"/>
                    </a:lnTo>
                    <a:lnTo>
                      <a:pt x="98241" y="34626"/>
                    </a:lnTo>
                    <a:lnTo>
                      <a:pt x="101194" y="23621"/>
                    </a:lnTo>
                    <a:lnTo>
                      <a:pt x="106428" y="15702"/>
                    </a:lnTo>
                    <a:lnTo>
                      <a:pt x="104012" y="6710"/>
                    </a:lnTo>
                    <a:lnTo>
                      <a:pt x="105489" y="268"/>
                    </a:lnTo>
                    <a:lnTo>
                      <a:pt x="101596" y="0"/>
                    </a:lnTo>
                    <a:lnTo>
                      <a:pt x="98107" y="3221"/>
                    </a:lnTo>
                    <a:lnTo>
                      <a:pt x="88846" y="6845"/>
                    </a:lnTo>
                    <a:lnTo>
                      <a:pt x="83075" y="6845"/>
                    </a:lnTo>
                    <a:lnTo>
                      <a:pt x="77439" y="10200"/>
                    </a:lnTo>
                    <a:lnTo>
                      <a:pt x="71265" y="8724"/>
                    </a:lnTo>
                    <a:lnTo>
                      <a:pt x="67507" y="5234"/>
                    </a:lnTo>
                    <a:lnTo>
                      <a:pt x="66702" y="5368"/>
                    </a:lnTo>
                    <a:lnTo>
                      <a:pt x="63347" y="11945"/>
                    </a:lnTo>
                    <a:lnTo>
                      <a:pt x="61602" y="11810"/>
                    </a:lnTo>
                    <a:lnTo>
                      <a:pt x="61199" y="15837"/>
                    </a:lnTo>
                    <a:lnTo>
                      <a:pt x="51939" y="23352"/>
                    </a:lnTo>
                    <a:lnTo>
                      <a:pt x="47510" y="26305"/>
                    </a:lnTo>
                    <a:lnTo>
                      <a:pt x="44021" y="30600"/>
                    </a:lnTo>
                    <a:lnTo>
                      <a:pt x="36773" y="25500"/>
                    </a:lnTo>
                    <a:lnTo>
                      <a:pt x="31942" y="31539"/>
                    </a:lnTo>
                    <a:lnTo>
                      <a:pt x="25768" y="31405"/>
                    </a:lnTo>
                    <a:lnTo>
                      <a:pt x="22010" y="31808"/>
                    </a:lnTo>
                    <a:lnTo>
                      <a:pt x="22547" y="44423"/>
                    </a:lnTo>
                    <a:lnTo>
                      <a:pt x="18118" y="44557"/>
                    </a:lnTo>
                    <a:lnTo>
                      <a:pt x="15031" y="50328"/>
                    </a:lnTo>
                    <a:lnTo>
                      <a:pt x="7113" y="51268"/>
                    </a:lnTo>
                    <a:lnTo>
                      <a:pt x="4429" y="54086"/>
                    </a:lnTo>
                    <a:lnTo>
                      <a:pt x="537" y="50463"/>
                    </a:lnTo>
                    <a:lnTo>
                      <a:pt x="0" y="51134"/>
                    </a:lnTo>
                    <a:lnTo>
                      <a:pt x="11140" y="61468"/>
                    </a:lnTo>
                    <a:lnTo>
                      <a:pt x="21876" y="69654"/>
                    </a:lnTo>
                    <a:lnTo>
                      <a:pt x="27244" y="77841"/>
                    </a:lnTo>
                    <a:lnTo>
                      <a:pt x="38652" y="87907"/>
                    </a:lnTo>
                    <a:lnTo>
                      <a:pt x="45900" y="94617"/>
                    </a:lnTo>
                    <a:lnTo>
                      <a:pt x="49255" y="91799"/>
                    </a:lnTo>
                    <a:lnTo>
                      <a:pt x="65762" y="98509"/>
                    </a:lnTo>
                    <a:lnTo>
                      <a:pt x="71265" y="95288"/>
                    </a:lnTo>
                    <a:lnTo>
                      <a:pt x="80525" y="9770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2" name="Graphique 3">
              <a:extLst>
                <a:ext uri="{FF2B5EF4-FFF2-40B4-BE49-F238E27FC236}">
                  <a16:creationId xmlns:a16="http://schemas.microsoft.com/office/drawing/2014/main" id="{E43D528B-8D0D-45C5-85AE-F1ED502BE595}"/>
                </a:ext>
              </a:extLst>
            </p:cNvPr>
            <p:cNvGrpSpPr/>
            <p:nvPr/>
          </p:nvGrpSpPr>
          <p:grpSpPr>
            <a:xfrm>
              <a:off x="6011792" y="3328925"/>
              <a:ext cx="99717" cy="114748"/>
              <a:chOff x="6011792" y="3328925"/>
              <a:chExt cx="99717" cy="114748"/>
            </a:xfrm>
            <a:solidFill>
              <a:srgbClr val="CECECE"/>
            </a:solidFill>
          </p:grpSpPr>
          <p:sp>
            <p:nvSpPr>
              <p:cNvPr id="613" name="Forme libre : forme 612">
                <a:extLst>
                  <a:ext uri="{FF2B5EF4-FFF2-40B4-BE49-F238E27FC236}">
                    <a16:creationId xmlns:a16="http://schemas.microsoft.com/office/drawing/2014/main" id="{A351BE38-A5FB-43C2-8729-9C59639F174F}"/>
                  </a:ext>
                </a:extLst>
              </p:cNvPr>
              <p:cNvSpPr/>
              <p:nvPr/>
            </p:nvSpPr>
            <p:spPr>
              <a:xfrm>
                <a:off x="6011792" y="3328925"/>
                <a:ext cx="99717" cy="114748"/>
              </a:xfrm>
              <a:custGeom>
                <a:avLst/>
                <a:gdLst>
                  <a:gd name="connsiteX0" fmla="*/ 77036 w 99717"/>
                  <a:gd name="connsiteY0" fmla="*/ 114749 h 114748"/>
                  <a:gd name="connsiteX1" fmla="*/ 59991 w 99717"/>
                  <a:gd name="connsiteY1" fmla="*/ 103207 h 114748"/>
                  <a:gd name="connsiteX2" fmla="*/ 44826 w 99717"/>
                  <a:gd name="connsiteY2" fmla="*/ 86699 h 114748"/>
                  <a:gd name="connsiteX3" fmla="*/ 22681 w 99717"/>
                  <a:gd name="connsiteY3" fmla="*/ 94617 h 114748"/>
                  <a:gd name="connsiteX4" fmla="*/ 0 w 99717"/>
                  <a:gd name="connsiteY4" fmla="*/ 90725 h 114748"/>
                  <a:gd name="connsiteX5" fmla="*/ 15434 w 99717"/>
                  <a:gd name="connsiteY5" fmla="*/ 77439 h 114748"/>
                  <a:gd name="connsiteX6" fmla="*/ 37176 w 99717"/>
                  <a:gd name="connsiteY6" fmla="*/ 17716 h 114748"/>
                  <a:gd name="connsiteX7" fmla="*/ 72205 w 99717"/>
                  <a:gd name="connsiteY7" fmla="*/ 0 h 114748"/>
                  <a:gd name="connsiteX8" fmla="*/ 94483 w 99717"/>
                  <a:gd name="connsiteY8" fmla="*/ 1208 h 114748"/>
                  <a:gd name="connsiteX9" fmla="*/ 99717 w 99717"/>
                  <a:gd name="connsiteY9" fmla="*/ 16910 h 114748"/>
                  <a:gd name="connsiteX10" fmla="*/ 99717 w 99717"/>
                  <a:gd name="connsiteY10" fmla="*/ 17313 h 114748"/>
                  <a:gd name="connsiteX11" fmla="*/ 93544 w 99717"/>
                  <a:gd name="connsiteY11" fmla="*/ 54623 h 114748"/>
                  <a:gd name="connsiteX12" fmla="*/ 86699 w 99717"/>
                  <a:gd name="connsiteY12" fmla="*/ 71399 h 114748"/>
                  <a:gd name="connsiteX13" fmla="*/ 72607 w 99717"/>
                  <a:gd name="connsiteY13" fmla="*/ 71399 h 11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717" h="114748">
                    <a:moveTo>
                      <a:pt x="77036" y="114749"/>
                    </a:moveTo>
                    <a:lnTo>
                      <a:pt x="59991" y="103207"/>
                    </a:lnTo>
                    <a:lnTo>
                      <a:pt x="44826" y="86699"/>
                    </a:lnTo>
                    <a:lnTo>
                      <a:pt x="22681" y="94617"/>
                    </a:lnTo>
                    <a:lnTo>
                      <a:pt x="0" y="90725"/>
                    </a:lnTo>
                    <a:lnTo>
                      <a:pt x="15434" y="77439"/>
                    </a:lnTo>
                    <a:lnTo>
                      <a:pt x="37176" y="17716"/>
                    </a:lnTo>
                    <a:lnTo>
                      <a:pt x="72205" y="0"/>
                    </a:lnTo>
                    <a:lnTo>
                      <a:pt x="94483" y="1208"/>
                    </a:lnTo>
                    <a:lnTo>
                      <a:pt x="99717" y="16910"/>
                    </a:lnTo>
                    <a:lnTo>
                      <a:pt x="99717" y="17313"/>
                    </a:lnTo>
                    <a:lnTo>
                      <a:pt x="93544" y="54623"/>
                    </a:lnTo>
                    <a:lnTo>
                      <a:pt x="86699" y="71399"/>
                    </a:lnTo>
                    <a:lnTo>
                      <a:pt x="72607" y="7139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14" name="Forme libre : forme 613">
                <a:extLst>
                  <a:ext uri="{FF2B5EF4-FFF2-40B4-BE49-F238E27FC236}">
                    <a16:creationId xmlns:a16="http://schemas.microsoft.com/office/drawing/2014/main" id="{790A57A8-7181-421C-921C-FEFF19B58B10}"/>
                  </a:ext>
                </a:extLst>
              </p:cNvPr>
              <p:cNvSpPr/>
              <p:nvPr/>
            </p:nvSpPr>
            <p:spPr>
              <a:xfrm>
                <a:off x="6020515" y="3332817"/>
                <a:ext cx="87101" cy="103072"/>
              </a:xfrm>
              <a:custGeom>
                <a:avLst/>
                <a:gdLst>
                  <a:gd name="connsiteX0" fmla="*/ 37176 w 87101"/>
                  <a:gd name="connsiteY0" fmla="*/ 78378 h 103072"/>
                  <a:gd name="connsiteX1" fmla="*/ 53684 w 87101"/>
                  <a:gd name="connsiteY1" fmla="*/ 96496 h 103072"/>
                  <a:gd name="connsiteX2" fmla="*/ 63615 w 87101"/>
                  <a:gd name="connsiteY2" fmla="*/ 103073 h 103072"/>
                  <a:gd name="connsiteX3" fmla="*/ 59589 w 87101"/>
                  <a:gd name="connsiteY3" fmla="*/ 63615 h 103072"/>
                  <a:gd name="connsiteX4" fmla="*/ 75425 w 87101"/>
                  <a:gd name="connsiteY4" fmla="*/ 63615 h 103072"/>
                  <a:gd name="connsiteX5" fmla="*/ 81197 w 87101"/>
                  <a:gd name="connsiteY5" fmla="*/ 49657 h 103072"/>
                  <a:gd name="connsiteX6" fmla="*/ 87102 w 87101"/>
                  <a:gd name="connsiteY6" fmla="*/ 13287 h 103072"/>
                  <a:gd name="connsiteX7" fmla="*/ 83075 w 87101"/>
                  <a:gd name="connsiteY7" fmla="*/ 1074 h 103072"/>
                  <a:gd name="connsiteX8" fmla="*/ 64286 w 87101"/>
                  <a:gd name="connsiteY8" fmla="*/ 0 h 103072"/>
                  <a:gd name="connsiteX9" fmla="*/ 31539 w 87101"/>
                  <a:gd name="connsiteY9" fmla="*/ 16642 h 103072"/>
                  <a:gd name="connsiteX10" fmla="*/ 9932 w 87101"/>
                  <a:gd name="connsiteY10" fmla="*/ 75828 h 103072"/>
                  <a:gd name="connsiteX11" fmla="*/ 0 w 87101"/>
                  <a:gd name="connsiteY11" fmla="*/ 84418 h 103072"/>
                  <a:gd name="connsiteX12" fmla="*/ 13555 w 87101"/>
                  <a:gd name="connsiteY12" fmla="*/ 86833 h 10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01" h="103072">
                    <a:moveTo>
                      <a:pt x="37176" y="78378"/>
                    </a:moveTo>
                    <a:lnTo>
                      <a:pt x="53684" y="96496"/>
                    </a:lnTo>
                    <a:lnTo>
                      <a:pt x="63615" y="103073"/>
                    </a:lnTo>
                    <a:lnTo>
                      <a:pt x="59589" y="63615"/>
                    </a:lnTo>
                    <a:lnTo>
                      <a:pt x="75425" y="63615"/>
                    </a:lnTo>
                    <a:lnTo>
                      <a:pt x="81197" y="49657"/>
                    </a:lnTo>
                    <a:lnTo>
                      <a:pt x="87102" y="13287"/>
                    </a:lnTo>
                    <a:lnTo>
                      <a:pt x="83075" y="1074"/>
                    </a:lnTo>
                    <a:lnTo>
                      <a:pt x="64286" y="0"/>
                    </a:lnTo>
                    <a:lnTo>
                      <a:pt x="31539" y="16642"/>
                    </a:lnTo>
                    <a:lnTo>
                      <a:pt x="9932" y="75828"/>
                    </a:lnTo>
                    <a:lnTo>
                      <a:pt x="0" y="84418"/>
                    </a:lnTo>
                    <a:lnTo>
                      <a:pt x="13555" y="86833"/>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3" name="Graphique 3">
              <a:extLst>
                <a:ext uri="{FF2B5EF4-FFF2-40B4-BE49-F238E27FC236}">
                  <a16:creationId xmlns:a16="http://schemas.microsoft.com/office/drawing/2014/main" id="{5180A56F-945F-4765-B394-E64C66152526}"/>
                </a:ext>
              </a:extLst>
            </p:cNvPr>
            <p:cNvGrpSpPr/>
            <p:nvPr/>
          </p:nvGrpSpPr>
          <p:grpSpPr>
            <a:xfrm>
              <a:off x="6055813" y="2354835"/>
              <a:ext cx="656148" cy="777204"/>
              <a:chOff x="6055813" y="2354835"/>
              <a:chExt cx="656148" cy="777204"/>
            </a:xfrm>
            <a:solidFill>
              <a:srgbClr val="CECECE"/>
            </a:solidFill>
          </p:grpSpPr>
          <p:sp>
            <p:nvSpPr>
              <p:cNvPr id="611" name="Forme libre : forme 610">
                <a:extLst>
                  <a:ext uri="{FF2B5EF4-FFF2-40B4-BE49-F238E27FC236}">
                    <a16:creationId xmlns:a16="http://schemas.microsoft.com/office/drawing/2014/main" id="{DED3E5E9-FBE3-4F94-93E9-6158CB35DE00}"/>
                  </a:ext>
                </a:extLst>
              </p:cNvPr>
              <p:cNvSpPr/>
              <p:nvPr/>
            </p:nvSpPr>
            <p:spPr>
              <a:xfrm>
                <a:off x="6055813" y="2354835"/>
                <a:ext cx="656148" cy="777204"/>
              </a:xfrm>
              <a:custGeom>
                <a:avLst/>
                <a:gdLst>
                  <a:gd name="connsiteX0" fmla="*/ 52476 w 656148"/>
                  <a:gd name="connsiteY0" fmla="*/ 777205 h 777204"/>
                  <a:gd name="connsiteX1" fmla="*/ 16776 w 656148"/>
                  <a:gd name="connsiteY1" fmla="*/ 752242 h 777204"/>
                  <a:gd name="connsiteX2" fmla="*/ 7918 w 656148"/>
                  <a:gd name="connsiteY2" fmla="*/ 699766 h 777204"/>
                  <a:gd name="connsiteX3" fmla="*/ 0 w 656148"/>
                  <a:gd name="connsiteY3" fmla="*/ 581931 h 777204"/>
                  <a:gd name="connsiteX4" fmla="*/ 23621 w 656148"/>
                  <a:gd name="connsiteY4" fmla="*/ 546634 h 777204"/>
                  <a:gd name="connsiteX5" fmla="*/ 88712 w 656148"/>
                  <a:gd name="connsiteY5" fmla="*/ 501137 h 777204"/>
                  <a:gd name="connsiteX6" fmla="*/ 137430 w 656148"/>
                  <a:gd name="connsiteY6" fmla="*/ 443158 h 777204"/>
                  <a:gd name="connsiteX7" fmla="*/ 182390 w 656148"/>
                  <a:gd name="connsiteY7" fmla="*/ 361425 h 777204"/>
                  <a:gd name="connsiteX8" fmla="*/ 241845 w 656148"/>
                  <a:gd name="connsiteY8" fmla="*/ 239966 h 777204"/>
                  <a:gd name="connsiteX9" fmla="*/ 283584 w 656148"/>
                  <a:gd name="connsiteY9" fmla="*/ 189638 h 777204"/>
                  <a:gd name="connsiteX10" fmla="*/ 352165 w 656148"/>
                  <a:gd name="connsiteY10" fmla="*/ 101865 h 777204"/>
                  <a:gd name="connsiteX11" fmla="*/ 406922 w 656148"/>
                  <a:gd name="connsiteY11" fmla="*/ 69923 h 777204"/>
                  <a:gd name="connsiteX12" fmla="*/ 447050 w 656148"/>
                  <a:gd name="connsiteY12" fmla="*/ 73681 h 777204"/>
                  <a:gd name="connsiteX13" fmla="*/ 484763 w 656148"/>
                  <a:gd name="connsiteY13" fmla="*/ 12079 h 777204"/>
                  <a:gd name="connsiteX14" fmla="*/ 485837 w 656148"/>
                  <a:gd name="connsiteY14" fmla="*/ 12213 h 777204"/>
                  <a:gd name="connsiteX15" fmla="*/ 530529 w 656148"/>
                  <a:gd name="connsiteY15" fmla="*/ 15434 h 777204"/>
                  <a:gd name="connsiteX16" fmla="*/ 575489 w 656148"/>
                  <a:gd name="connsiteY16" fmla="*/ 0 h 777204"/>
                  <a:gd name="connsiteX17" fmla="*/ 576294 w 656148"/>
                  <a:gd name="connsiteY17" fmla="*/ 537 h 777204"/>
                  <a:gd name="connsiteX18" fmla="*/ 656148 w 656148"/>
                  <a:gd name="connsiteY18" fmla="*/ 57307 h 777204"/>
                  <a:gd name="connsiteX19" fmla="*/ 623401 w 656148"/>
                  <a:gd name="connsiteY19" fmla="*/ 77439 h 777204"/>
                  <a:gd name="connsiteX20" fmla="*/ 650377 w 656148"/>
                  <a:gd name="connsiteY20" fmla="*/ 122533 h 777204"/>
                  <a:gd name="connsiteX21" fmla="*/ 648901 w 656148"/>
                  <a:gd name="connsiteY21" fmla="*/ 123472 h 777204"/>
                  <a:gd name="connsiteX22" fmla="*/ 606357 w 656148"/>
                  <a:gd name="connsiteY22" fmla="*/ 151925 h 777204"/>
                  <a:gd name="connsiteX23" fmla="*/ 583273 w 656148"/>
                  <a:gd name="connsiteY23" fmla="*/ 159306 h 777204"/>
                  <a:gd name="connsiteX24" fmla="*/ 594144 w 656148"/>
                  <a:gd name="connsiteY24" fmla="*/ 107770 h 777204"/>
                  <a:gd name="connsiteX25" fmla="*/ 564349 w 656148"/>
                  <a:gd name="connsiteY25" fmla="*/ 80794 h 777204"/>
                  <a:gd name="connsiteX26" fmla="*/ 527844 w 656148"/>
                  <a:gd name="connsiteY26" fmla="*/ 104146 h 777204"/>
                  <a:gd name="connsiteX27" fmla="*/ 515497 w 656148"/>
                  <a:gd name="connsiteY27" fmla="*/ 155817 h 777204"/>
                  <a:gd name="connsiteX28" fmla="*/ 490937 w 656148"/>
                  <a:gd name="connsiteY28" fmla="*/ 187490 h 777204"/>
                  <a:gd name="connsiteX29" fmla="*/ 463424 w 656148"/>
                  <a:gd name="connsiteY29" fmla="*/ 170446 h 777204"/>
                  <a:gd name="connsiteX30" fmla="*/ 430677 w 656148"/>
                  <a:gd name="connsiteY30" fmla="*/ 173801 h 777204"/>
                  <a:gd name="connsiteX31" fmla="*/ 403969 w 656148"/>
                  <a:gd name="connsiteY31" fmla="*/ 138235 h 777204"/>
                  <a:gd name="connsiteX32" fmla="*/ 390280 w 656148"/>
                  <a:gd name="connsiteY32" fmla="*/ 155414 h 777204"/>
                  <a:gd name="connsiteX33" fmla="*/ 375651 w 656148"/>
                  <a:gd name="connsiteY33" fmla="*/ 158098 h 777204"/>
                  <a:gd name="connsiteX34" fmla="*/ 372028 w 656148"/>
                  <a:gd name="connsiteY34" fmla="*/ 203595 h 777204"/>
                  <a:gd name="connsiteX35" fmla="*/ 325189 w 656148"/>
                  <a:gd name="connsiteY35" fmla="*/ 192858 h 777204"/>
                  <a:gd name="connsiteX36" fmla="*/ 318747 w 656148"/>
                  <a:gd name="connsiteY36" fmla="*/ 229632 h 777204"/>
                  <a:gd name="connsiteX37" fmla="*/ 294723 w 656148"/>
                  <a:gd name="connsiteY37" fmla="*/ 229363 h 777204"/>
                  <a:gd name="connsiteX38" fmla="*/ 254192 w 656148"/>
                  <a:gd name="connsiteY38" fmla="*/ 343844 h 777204"/>
                  <a:gd name="connsiteX39" fmla="*/ 216077 w 656148"/>
                  <a:gd name="connsiteY39" fmla="*/ 426919 h 777204"/>
                  <a:gd name="connsiteX40" fmla="*/ 225069 w 656148"/>
                  <a:gd name="connsiteY40" fmla="*/ 446648 h 777204"/>
                  <a:gd name="connsiteX41" fmla="*/ 215540 w 656148"/>
                  <a:gd name="connsiteY41" fmla="*/ 471074 h 777204"/>
                  <a:gd name="connsiteX42" fmla="*/ 191114 w 656148"/>
                  <a:gd name="connsiteY42" fmla="*/ 470134 h 777204"/>
                  <a:gd name="connsiteX43" fmla="*/ 175680 w 656148"/>
                  <a:gd name="connsiteY43" fmla="*/ 520597 h 777204"/>
                  <a:gd name="connsiteX44" fmla="*/ 177156 w 656148"/>
                  <a:gd name="connsiteY44" fmla="*/ 590788 h 777204"/>
                  <a:gd name="connsiteX45" fmla="*/ 192993 w 656148"/>
                  <a:gd name="connsiteY45" fmla="*/ 617228 h 777204"/>
                  <a:gd name="connsiteX46" fmla="*/ 192858 w 656148"/>
                  <a:gd name="connsiteY46" fmla="*/ 617899 h 777204"/>
                  <a:gd name="connsiteX47" fmla="*/ 184403 w 656148"/>
                  <a:gd name="connsiteY47" fmla="*/ 678024 h 777204"/>
                  <a:gd name="connsiteX48" fmla="*/ 163869 w 656148"/>
                  <a:gd name="connsiteY48" fmla="*/ 711577 h 777204"/>
                  <a:gd name="connsiteX49" fmla="*/ 151657 w 656148"/>
                  <a:gd name="connsiteY49" fmla="*/ 742847 h 777204"/>
                  <a:gd name="connsiteX50" fmla="*/ 134343 w 656148"/>
                  <a:gd name="connsiteY50" fmla="*/ 712113 h 777204"/>
                  <a:gd name="connsiteX51" fmla="*/ 86968 w 656148"/>
                  <a:gd name="connsiteY51" fmla="*/ 765797 h 7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56148" h="777204">
                    <a:moveTo>
                      <a:pt x="52476" y="777205"/>
                    </a:moveTo>
                    <a:lnTo>
                      <a:pt x="16776" y="752242"/>
                    </a:lnTo>
                    <a:lnTo>
                      <a:pt x="7918" y="699766"/>
                    </a:lnTo>
                    <a:lnTo>
                      <a:pt x="0" y="581931"/>
                    </a:lnTo>
                    <a:lnTo>
                      <a:pt x="23621" y="546634"/>
                    </a:lnTo>
                    <a:lnTo>
                      <a:pt x="88712" y="501137"/>
                    </a:lnTo>
                    <a:lnTo>
                      <a:pt x="137430" y="443158"/>
                    </a:lnTo>
                    <a:lnTo>
                      <a:pt x="182390" y="361425"/>
                    </a:lnTo>
                    <a:lnTo>
                      <a:pt x="241845" y="239966"/>
                    </a:lnTo>
                    <a:lnTo>
                      <a:pt x="283584" y="189638"/>
                    </a:lnTo>
                    <a:lnTo>
                      <a:pt x="352165" y="101865"/>
                    </a:lnTo>
                    <a:lnTo>
                      <a:pt x="406922" y="69923"/>
                    </a:lnTo>
                    <a:lnTo>
                      <a:pt x="447050" y="73681"/>
                    </a:lnTo>
                    <a:lnTo>
                      <a:pt x="484763" y="12079"/>
                    </a:lnTo>
                    <a:lnTo>
                      <a:pt x="485837" y="12213"/>
                    </a:lnTo>
                    <a:lnTo>
                      <a:pt x="530529" y="15434"/>
                    </a:lnTo>
                    <a:lnTo>
                      <a:pt x="575489" y="0"/>
                    </a:lnTo>
                    <a:lnTo>
                      <a:pt x="576294" y="537"/>
                    </a:lnTo>
                    <a:lnTo>
                      <a:pt x="656148" y="57307"/>
                    </a:lnTo>
                    <a:lnTo>
                      <a:pt x="623401" y="77439"/>
                    </a:lnTo>
                    <a:lnTo>
                      <a:pt x="650377" y="122533"/>
                    </a:lnTo>
                    <a:lnTo>
                      <a:pt x="648901" y="123472"/>
                    </a:lnTo>
                    <a:lnTo>
                      <a:pt x="606357" y="151925"/>
                    </a:lnTo>
                    <a:lnTo>
                      <a:pt x="583273" y="159306"/>
                    </a:lnTo>
                    <a:lnTo>
                      <a:pt x="594144" y="107770"/>
                    </a:lnTo>
                    <a:lnTo>
                      <a:pt x="564349" y="80794"/>
                    </a:lnTo>
                    <a:lnTo>
                      <a:pt x="527844" y="104146"/>
                    </a:lnTo>
                    <a:lnTo>
                      <a:pt x="515497" y="155817"/>
                    </a:lnTo>
                    <a:lnTo>
                      <a:pt x="490937" y="187490"/>
                    </a:lnTo>
                    <a:lnTo>
                      <a:pt x="463424" y="170446"/>
                    </a:lnTo>
                    <a:lnTo>
                      <a:pt x="430677" y="173801"/>
                    </a:lnTo>
                    <a:lnTo>
                      <a:pt x="403969" y="138235"/>
                    </a:lnTo>
                    <a:lnTo>
                      <a:pt x="390280" y="155414"/>
                    </a:lnTo>
                    <a:lnTo>
                      <a:pt x="375651" y="158098"/>
                    </a:lnTo>
                    <a:lnTo>
                      <a:pt x="372028" y="203595"/>
                    </a:lnTo>
                    <a:lnTo>
                      <a:pt x="325189" y="192858"/>
                    </a:lnTo>
                    <a:lnTo>
                      <a:pt x="318747" y="229632"/>
                    </a:lnTo>
                    <a:lnTo>
                      <a:pt x="294723" y="229363"/>
                    </a:lnTo>
                    <a:lnTo>
                      <a:pt x="254192" y="343844"/>
                    </a:lnTo>
                    <a:lnTo>
                      <a:pt x="216077" y="426919"/>
                    </a:lnTo>
                    <a:lnTo>
                      <a:pt x="225069" y="446648"/>
                    </a:lnTo>
                    <a:lnTo>
                      <a:pt x="215540" y="471074"/>
                    </a:lnTo>
                    <a:lnTo>
                      <a:pt x="191114" y="470134"/>
                    </a:lnTo>
                    <a:lnTo>
                      <a:pt x="175680" y="520597"/>
                    </a:lnTo>
                    <a:lnTo>
                      <a:pt x="177156" y="590788"/>
                    </a:lnTo>
                    <a:lnTo>
                      <a:pt x="192993" y="617228"/>
                    </a:lnTo>
                    <a:lnTo>
                      <a:pt x="192858" y="617899"/>
                    </a:lnTo>
                    <a:lnTo>
                      <a:pt x="184403" y="678024"/>
                    </a:lnTo>
                    <a:lnTo>
                      <a:pt x="163869" y="711577"/>
                    </a:lnTo>
                    <a:lnTo>
                      <a:pt x="151657" y="742847"/>
                    </a:lnTo>
                    <a:lnTo>
                      <a:pt x="134343" y="712113"/>
                    </a:lnTo>
                    <a:lnTo>
                      <a:pt x="86968" y="7657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12" name="Forme libre : forme 611">
                <a:extLst>
                  <a:ext uri="{FF2B5EF4-FFF2-40B4-BE49-F238E27FC236}">
                    <a16:creationId xmlns:a16="http://schemas.microsoft.com/office/drawing/2014/main" id="{2A06637C-F2B3-41C6-B90C-BFADAC19882D}"/>
                  </a:ext>
                </a:extLst>
              </p:cNvPr>
              <p:cNvSpPr/>
              <p:nvPr/>
            </p:nvSpPr>
            <p:spPr>
              <a:xfrm>
                <a:off x="6059705" y="2358996"/>
                <a:ext cx="645277" cy="768749"/>
              </a:xfrm>
              <a:custGeom>
                <a:avLst/>
                <a:gdLst>
                  <a:gd name="connsiteX0" fmla="*/ 16508 w 645277"/>
                  <a:gd name="connsiteY0" fmla="*/ 745934 h 768749"/>
                  <a:gd name="connsiteX1" fmla="*/ 49255 w 645277"/>
                  <a:gd name="connsiteY1" fmla="*/ 768750 h 768749"/>
                  <a:gd name="connsiteX2" fmla="*/ 80794 w 645277"/>
                  <a:gd name="connsiteY2" fmla="*/ 758281 h 768749"/>
                  <a:gd name="connsiteX3" fmla="*/ 131122 w 645277"/>
                  <a:gd name="connsiteY3" fmla="*/ 701377 h 768749"/>
                  <a:gd name="connsiteX4" fmla="*/ 147093 w 645277"/>
                  <a:gd name="connsiteY4" fmla="*/ 729695 h 768749"/>
                  <a:gd name="connsiteX5" fmla="*/ 156622 w 645277"/>
                  <a:gd name="connsiteY5" fmla="*/ 705671 h 768749"/>
                  <a:gd name="connsiteX6" fmla="*/ 177022 w 645277"/>
                  <a:gd name="connsiteY6" fmla="*/ 672119 h 768749"/>
                  <a:gd name="connsiteX7" fmla="*/ 185074 w 645277"/>
                  <a:gd name="connsiteY7" fmla="*/ 613872 h 768749"/>
                  <a:gd name="connsiteX8" fmla="*/ 169372 w 645277"/>
                  <a:gd name="connsiteY8" fmla="*/ 587702 h 768749"/>
                  <a:gd name="connsiteX9" fmla="*/ 169372 w 645277"/>
                  <a:gd name="connsiteY9" fmla="*/ 587165 h 768749"/>
                  <a:gd name="connsiteX10" fmla="*/ 167896 w 645277"/>
                  <a:gd name="connsiteY10" fmla="*/ 515900 h 768749"/>
                  <a:gd name="connsiteX11" fmla="*/ 168030 w 645277"/>
                  <a:gd name="connsiteY11" fmla="*/ 515631 h 768749"/>
                  <a:gd name="connsiteX12" fmla="*/ 184538 w 645277"/>
                  <a:gd name="connsiteY12" fmla="*/ 462082 h 768749"/>
                  <a:gd name="connsiteX13" fmla="*/ 209098 w 645277"/>
                  <a:gd name="connsiteY13" fmla="*/ 463021 h 768749"/>
                  <a:gd name="connsiteX14" fmla="*/ 217016 w 645277"/>
                  <a:gd name="connsiteY14" fmla="*/ 442487 h 768749"/>
                  <a:gd name="connsiteX15" fmla="*/ 207890 w 645277"/>
                  <a:gd name="connsiteY15" fmla="*/ 422759 h 768749"/>
                  <a:gd name="connsiteX16" fmla="*/ 208292 w 645277"/>
                  <a:gd name="connsiteY16" fmla="*/ 422088 h 768749"/>
                  <a:gd name="connsiteX17" fmla="*/ 246676 w 645277"/>
                  <a:gd name="connsiteY17" fmla="*/ 338207 h 768749"/>
                  <a:gd name="connsiteX18" fmla="*/ 288147 w 645277"/>
                  <a:gd name="connsiteY18" fmla="*/ 221311 h 768749"/>
                  <a:gd name="connsiteX19" fmla="*/ 311634 w 645277"/>
                  <a:gd name="connsiteY19" fmla="*/ 221579 h 768749"/>
                  <a:gd name="connsiteX20" fmla="*/ 318210 w 645277"/>
                  <a:gd name="connsiteY20" fmla="*/ 184001 h 768749"/>
                  <a:gd name="connsiteX21" fmla="*/ 364646 w 645277"/>
                  <a:gd name="connsiteY21" fmla="*/ 194738 h 768749"/>
                  <a:gd name="connsiteX22" fmla="*/ 368135 w 645277"/>
                  <a:gd name="connsiteY22" fmla="*/ 150583 h 768749"/>
                  <a:gd name="connsiteX23" fmla="*/ 384241 w 645277"/>
                  <a:gd name="connsiteY23" fmla="*/ 147630 h 768749"/>
                  <a:gd name="connsiteX24" fmla="*/ 400211 w 645277"/>
                  <a:gd name="connsiteY24" fmla="*/ 127901 h 768749"/>
                  <a:gd name="connsiteX25" fmla="*/ 428530 w 645277"/>
                  <a:gd name="connsiteY25" fmla="*/ 165614 h 768749"/>
                  <a:gd name="connsiteX26" fmla="*/ 460471 w 645277"/>
                  <a:gd name="connsiteY26" fmla="*/ 162259 h 768749"/>
                  <a:gd name="connsiteX27" fmla="*/ 486105 w 645277"/>
                  <a:gd name="connsiteY27" fmla="*/ 178230 h 768749"/>
                  <a:gd name="connsiteX28" fmla="*/ 508384 w 645277"/>
                  <a:gd name="connsiteY28" fmla="*/ 149509 h 768749"/>
                  <a:gd name="connsiteX29" fmla="*/ 520597 w 645277"/>
                  <a:gd name="connsiteY29" fmla="*/ 97570 h 768749"/>
                  <a:gd name="connsiteX30" fmla="*/ 560860 w 645277"/>
                  <a:gd name="connsiteY30" fmla="*/ 71802 h 768749"/>
                  <a:gd name="connsiteX31" fmla="*/ 594546 w 645277"/>
                  <a:gd name="connsiteY31" fmla="*/ 102267 h 768749"/>
                  <a:gd name="connsiteX32" fmla="*/ 584481 w 645277"/>
                  <a:gd name="connsiteY32" fmla="*/ 149375 h 768749"/>
                  <a:gd name="connsiteX33" fmla="*/ 600988 w 645277"/>
                  <a:gd name="connsiteY33" fmla="*/ 144141 h 768749"/>
                  <a:gd name="connsiteX34" fmla="*/ 641385 w 645277"/>
                  <a:gd name="connsiteY34" fmla="*/ 117165 h 768749"/>
                  <a:gd name="connsiteX35" fmla="*/ 614275 w 645277"/>
                  <a:gd name="connsiteY35" fmla="*/ 72070 h 768749"/>
                  <a:gd name="connsiteX36" fmla="*/ 645277 w 645277"/>
                  <a:gd name="connsiteY36" fmla="*/ 52878 h 768749"/>
                  <a:gd name="connsiteX37" fmla="*/ 571060 w 645277"/>
                  <a:gd name="connsiteY37" fmla="*/ 0 h 768749"/>
                  <a:gd name="connsiteX38" fmla="*/ 527173 w 645277"/>
                  <a:gd name="connsiteY38" fmla="*/ 15166 h 768749"/>
                  <a:gd name="connsiteX39" fmla="*/ 482884 w 645277"/>
                  <a:gd name="connsiteY39" fmla="*/ 11945 h 768749"/>
                  <a:gd name="connsiteX40" fmla="*/ 445172 w 645277"/>
                  <a:gd name="connsiteY40" fmla="*/ 73681 h 768749"/>
                  <a:gd name="connsiteX41" fmla="*/ 403969 w 645277"/>
                  <a:gd name="connsiteY41" fmla="*/ 69655 h 768749"/>
                  <a:gd name="connsiteX42" fmla="*/ 350554 w 645277"/>
                  <a:gd name="connsiteY42" fmla="*/ 100925 h 768749"/>
                  <a:gd name="connsiteX43" fmla="*/ 282644 w 645277"/>
                  <a:gd name="connsiteY43" fmla="*/ 187893 h 768749"/>
                  <a:gd name="connsiteX44" fmla="*/ 241174 w 645277"/>
                  <a:gd name="connsiteY44" fmla="*/ 237953 h 768749"/>
                  <a:gd name="connsiteX45" fmla="*/ 181988 w 645277"/>
                  <a:gd name="connsiteY45" fmla="*/ 359009 h 768749"/>
                  <a:gd name="connsiteX46" fmla="*/ 136625 w 645277"/>
                  <a:gd name="connsiteY46" fmla="*/ 441145 h 768749"/>
                  <a:gd name="connsiteX47" fmla="*/ 87236 w 645277"/>
                  <a:gd name="connsiteY47" fmla="*/ 499929 h 768749"/>
                  <a:gd name="connsiteX48" fmla="*/ 22144 w 645277"/>
                  <a:gd name="connsiteY48" fmla="*/ 545426 h 768749"/>
                  <a:gd name="connsiteX49" fmla="*/ 0 w 645277"/>
                  <a:gd name="connsiteY49" fmla="*/ 578844 h 768749"/>
                  <a:gd name="connsiteX50" fmla="*/ 7784 w 645277"/>
                  <a:gd name="connsiteY50" fmla="*/ 695203 h 7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45277" h="768749">
                    <a:moveTo>
                      <a:pt x="16508" y="745934"/>
                    </a:moveTo>
                    <a:lnTo>
                      <a:pt x="49255" y="768750"/>
                    </a:lnTo>
                    <a:lnTo>
                      <a:pt x="80794" y="758281"/>
                    </a:lnTo>
                    <a:lnTo>
                      <a:pt x="131122" y="701377"/>
                    </a:lnTo>
                    <a:lnTo>
                      <a:pt x="147093" y="729695"/>
                    </a:lnTo>
                    <a:lnTo>
                      <a:pt x="156622" y="705671"/>
                    </a:lnTo>
                    <a:lnTo>
                      <a:pt x="177022" y="672119"/>
                    </a:lnTo>
                    <a:lnTo>
                      <a:pt x="185074" y="613872"/>
                    </a:lnTo>
                    <a:lnTo>
                      <a:pt x="169372" y="587702"/>
                    </a:lnTo>
                    <a:lnTo>
                      <a:pt x="169372" y="587165"/>
                    </a:lnTo>
                    <a:lnTo>
                      <a:pt x="167896" y="515900"/>
                    </a:lnTo>
                    <a:lnTo>
                      <a:pt x="168030" y="515631"/>
                    </a:lnTo>
                    <a:lnTo>
                      <a:pt x="184538" y="462082"/>
                    </a:lnTo>
                    <a:lnTo>
                      <a:pt x="209098" y="463021"/>
                    </a:lnTo>
                    <a:lnTo>
                      <a:pt x="217016" y="442487"/>
                    </a:lnTo>
                    <a:lnTo>
                      <a:pt x="207890" y="422759"/>
                    </a:lnTo>
                    <a:lnTo>
                      <a:pt x="208292" y="422088"/>
                    </a:lnTo>
                    <a:lnTo>
                      <a:pt x="246676" y="338207"/>
                    </a:lnTo>
                    <a:lnTo>
                      <a:pt x="288147" y="221311"/>
                    </a:lnTo>
                    <a:lnTo>
                      <a:pt x="311634" y="221579"/>
                    </a:lnTo>
                    <a:lnTo>
                      <a:pt x="318210" y="184001"/>
                    </a:lnTo>
                    <a:lnTo>
                      <a:pt x="364646" y="194738"/>
                    </a:lnTo>
                    <a:lnTo>
                      <a:pt x="368135" y="150583"/>
                    </a:lnTo>
                    <a:lnTo>
                      <a:pt x="384241" y="147630"/>
                    </a:lnTo>
                    <a:lnTo>
                      <a:pt x="400211" y="127901"/>
                    </a:lnTo>
                    <a:lnTo>
                      <a:pt x="428530" y="165614"/>
                    </a:lnTo>
                    <a:lnTo>
                      <a:pt x="460471" y="162259"/>
                    </a:lnTo>
                    <a:lnTo>
                      <a:pt x="486105" y="178230"/>
                    </a:lnTo>
                    <a:lnTo>
                      <a:pt x="508384" y="149509"/>
                    </a:lnTo>
                    <a:lnTo>
                      <a:pt x="520597" y="97570"/>
                    </a:lnTo>
                    <a:lnTo>
                      <a:pt x="560860" y="71802"/>
                    </a:lnTo>
                    <a:lnTo>
                      <a:pt x="594546" y="102267"/>
                    </a:lnTo>
                    <a:lnTo>
                      <a:pt x="584481" y="149375"/>
                    </a:lnTo>
                    <a:lnTo>
                      <a:pt x="600988" y="144141"/>
                    </a:lnTo>
                    <a:lnTo>
                      <a:pt x="641385" y="117165"/>
                    </a:lnTo>
                    <a:lnTo>
                      <a:pt x="614275" y="72070"/>
                    </a:lnTo>
                    <a:lnTo>
                      <a:pt x="645277" y="52878"/>
                    </a:lnTo>
                    <a:lnTo>
                      <a:pt x="571060" y="0"/>
                    </a:lnTo>
                    <a:lnTo>
                      <a:pt x="527173" y="15166"/>
                    </a:lnTo>
                    <a:lnTo>
                      <a:pt x="482884" y="11945"/>
                    </a:lnTo>
                    <a:lnTo>
                      <a:pt x="445172" y="73681"/>
                    </a:lnTo>
                    <a:lnTo>
                      <a:pt x="403969" y="69655"/>
                    </a:lnTo>
                    <a:lnTo>
                      <a:pt x="350554" y="100925"/>
                    </a:lnTo>
                    <a:lnTo>
                      <a:pt x="282644" y="187893"/>
                    </a:lnTo>
                    <a:lnTo>
                      <a:pt x="241174" y="237953"/>
                    </a:lnTo>
                    <a:lnTo>
                      <a:pt x="181988" y="359009"/>
                    </a:lnTo>
                    <a:lnTo>
                      <a:pt x="136625" y="441145"/>
                    </a:lnTo>
                    <a:lnTo>
                      <a:pt x="87236" y="499929"/>
                    </a:lnTo>
                    <a:lnTo>
                      <a:pt x="22144" y="545426"/>
                    </a:lnTo>
                    <a:lnTo>
                      <a:pt x="0" y="578844"/>
                    </a:lnTo>
                    <a:lnTo>
                      <a:pt x="7784" y="695203"/>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4" name="Graphique 3">
              <a:extLst>
                <a:ext uri="{FF2B5EF4-FFF2-40B4-BE49-F238E27FC236}">
                  <a16:creationId xmlns:a16="http://schemas.microsoft.com/office/drawing/2014/main" id="{9F850C5F-9C1D-4CF6-822A-319B603D0502}"/>
                </a:ext>
              </a:extLst>
            </p:cNvPr>
            <p:cNvGrpSpPr/>
            <p:nvPr/>
          </p:nvGrpSpPr>
          <p:grpSpPr>
            <a:xfrm>
              <a:off x="7913266" y="4108143"/>
              <a:ext cx="204400" cy="116761"/>
              <a:chOff x="7913266" y="4108143"/>
              <a:chExt cx="204400" cy="116761"/>
            </a:xfrm>
            <a:solidFill>
              <a:srgbClr val="CECECE"/>
            </a:solidFill>
          </p:grpSpPr>
          <p:sp>
            <p:nvSpPr>
              <p:cNvPr id="609" name="Forme libre : forme 608">
                <a:extLst>
                  <a:ext uri="{FF2B5EF4-FFF2-40B4-BE49-F238E27FC236}">
                    <a16:creationId xmlns:a16="http://schemas.microsoft.com/office/drawing/2014/main" id="{85375249-993C-414C-9A6F-278999D85292}"/>
                  </a:ext>
                </a:extLst>
              </p:cNvPr>
              <p:cNvSpPr/>
              <p:nvPr/>
            </p:nvSpPr>
            <p:spPr>
              <a:xfrm>
                <a:off x="7913266" y="4108143"/>
                <a:ext cx="204400" cy="116761"/>
              </a:xfrm>
              <a:custGeom>
                <a:avLst/>
                <a:gdLst>
                  <a:gd name="connsiteX0" fmla="*/ 179169 w 204400"/>
                  <a:gd name="connsiteY0" fmla="*/ 116762 h 116761"/>
                  <a:gd name="connsiteX1" fmla="*/ 148838 w 204400"/>
                  <a:gd name="connsiteY1" fmla="*/ 110320 h 116761"/>
                  <a:gd name="connsiteX2" fmla="*/ 129243 w 204400"/>
                  <a:gd name="connsiteY2" fmla="*/ 107636 h 116761"/>
                  <a:gd name="connsiteX3" fmla="*/ 115017 w 204400"/>
                  <a:gd name="connsiteY3" fmla="*/ 93678 h 116761"/>
                  <a:gd name="connsiteX4" fmla="*/ 81197 w 204400"/>
                  <a:gd name="connsiteY4" fmla="*/ 89920 h 116761"/>
                  <a:gd name="connsiteX5" fmla="*/ 48852 w 204400"/>
                  <a:gd name="connsiteY5" fmla="*/ 74352 h 116761"/>
                  <a:gd name="connsiteX6" fmla="*/ 25500 w 204400"/>
                  <a:gd name="connsiteY6" fmla="*/ 60528 h 116761"/>
                  <a:gd name="connsiteX7" fmla="*/ 0 w 204400"/>
                  <a:gd name="connsiteY7" fmla="*/ 49389 h 116761"/>
                  <a:gd name="connsiteX8" fmla="*/ 10334 w 204400"/>
                  <a:gd name="connsiteY8" fmla="*/ 20802 h 116761"/>
                  <a:gd name="connsiteX9" fmla="*/ 10871 w 204400"/>
                  <a:gd name="connsiteY9" fmla="*/ 20400 h 116761"/>
                  <a:gd name="connsiteX10" fmla="*/ 26573 w 204400"/>
                  <a:gd name="connsiteY10" fmla="*/ 7516 h 116761"/>
                  <a:gd name="connsiteX11" fmla="*/ 37847 w 204400"/>
                  <a:gd name="connsiteY11" fmla="*/ 0 h 116761"/>
                  <a:gd name="connsiteX12" fmla="*/ 58649 w 204400"/>
                  <a:gd name="connsiteY12" fmla="*/ 9260 h 116761"/>
                  <a:gd name="connsiteX13" fmla="*/ 83612 w 204400"/>
                  <a:gd name="connsiteY13" fmla="*/ 27647 h 116761"/>
                  <a:gd name="connsiteX14" fmla="*/ 97838 w 204400"/>
                  <a:gd name="connsiteY14" fmla="*/ 31808 h 116761"/>
                  <a:gd name="connsiteX15" fmla="*/ 106159 w 204400"/>
                  <a:gd name="connsiteY15" fmla="*/ 45363 h 116761"/>
                  <a:gd name="connsiteX16" fmla="*/ 125217 w 204400"/>
                  <a:gd name="connsiteY16" fmla="*/ 50865 h 116761"/>
                  <a:gd name="connsiteX17" fmla="*/ 145080 w 204400"/>
                  <a:gd name="connsiteY17" fmla="*/ 63078 h 116761"/>
                  <a:gd name="connsiteX18" fmla="*/ 172727 w 204400"/>
                  <a:gd name="connsiteY18" fmla="*/ 69386 h 116761"/>
                  <a:gd name="connsiteX19" fmla="*/ 203327 w 204400"/>
                  <a:gd name="connsiteY19" fmla="*/ 72339 h 116761"/>
                  <a:gd name="connsiteX20" fmla="*/ 201179 w 204400"/>
                  <a:gd name="connsiteY20" fmla="*/ 85894 h 116761"/>
                  <a:gd name="connsiteX21" fmla="*/ 204400 w 204400"/>
                  <a:gd name="connsiteY21" fmla="*/ 103475 h 116761"/>
                  <a:gd name="connsiteX22" fmla="*/ 201179 w 204400"/>
                  <a:gd name="connsiteY22" fmla="*/ 116225 h 1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400" h="116761">
                    <a:moveTo>
                      <a:pt x="179169" y="116762"/>
                    </a:moveTo>
                    <a:lnTo>
                      <a:pt x="148838" y="110320"/>
                    </a:lnTo>
                    <a:lnTo>
                      <a:pt x="129243" y="107636"/>
                    </a:lnTo>
                    <a:lnTo>
                      <a:pt x="115017" y="93678"/>
                    </a:lnTo>
                    <a:lnTo>
                      <a:pt x="81197" y="89920"/>
                    </a:lnTo>
                    <a:lnTo>
                      <a:pt x="48852" y="74352"/>
                    </a:lnTo>
                    <a:lnTo>
                      <a:pt x="25500" y="60528"/>
                    </a:lnTo>
                    <a:lnTo>
                      <a:pt x="0" y="49389"/>
                    </a:lnTo>
                    <a:lnTo>
                      <a:pt x="10334" y="20802"/>
                    </a:lnTo>
                    <a:lnTo>
                      <a:pt x="10871" y="20400"/>
                    </a:lnTo>
                    <a:lnTo>
                      <a:pt x="26573" y="7516"/>
                    </a:lnTo>
                    <a:lnTo>
                      <a:pt x="37847" y="0"/>
                    </a:lnTo>
                    <a:lnTo>
                      <a:pt x="58649" y="9260"/>
                    </a:lnTo>
                    <a:lnTo>
                      <a:pt x="83612" y="27647"/>
                    </a:lnTo>
                    <a:lnTo>
                      <a:pt x="97838" y="31808"/>
                    </a:lnTo>
                    <a:lnTo>
                      <a:pt x="106159" y="45363"/>
                    </a:lnTo>
                    <a:lnTo>
                      <a:pt x="125217" y="50865"/>
                    </a:lnTo>
                    <a:lnTo>
                      <a:pt x="145080" y="63078"/>
                    </a:lnTo>
                    <a:lnTo>
                      <a:pt x="172727" y="69386"/>
                    </a:lnTo>
                    <a:lnTo>
                      <a:pt x="203327" y="72339"/>
                    </a:lnTo>
                    <a:lnTo>
                      <a:pt x="201179" y="85894"/>
                    </a:lnTo>
                    <a:lnTo>
                      <a:pt x="204400" y="103475"/>
                    </a:lnTo>
                    <a:lnTo>
                      <a:pt x="201179" y="11622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10" name="Forme libre : forme 609">
                <a:extLst>
                  <a:ext uri="{FF2B5EF4-FFF2-40B4-BE49-F238E27FC236}">
                    <a16:creationId xmlns:a16="http://schemas.microsoft.com/office/drawing/2014/main" id="{F509CC5A-2AAA-4837-B9FC-A57C06B45E0E}"/>
                  </a:ext>
                </a:extLst>
              </p:cNvPr>
              <p:cNvSpPr/>
              <p:nvPr/>
            </p:nvSpPr>
            <p:spPr>
              <a:xfrm>
                <a:off x="7918098" y="4112437"/>
                <a:ext cx="195676" cy="108709"/>
              </a:xfrm>
              <a:custGeom>
                <a:avLst/>
                <a:gdLst>
                  <a:gd name="connsiteX0" fmla="*/ 126291 w 195676"/>
                  <a:gd name="connsiteY0" fmla="*/ 99717 h 108709"/>
                  <a:gd name="connsiteX1" fmla="*/ 144677 w 195676"/>
                  <a:gd name="connsiteY1" fmla="*/ 102267 h 108709"/>
                  <a:gd name="connsiteX2" fmla="*/ 174606 w 195676"/>
                  <a:gd name="connsiteY2" fmla="*/ 108709 h 108709"/>
                  <a:gd name="connsiteX3" fmla="*/ 193261 w 195676"/>
                  <a:gd name="connsiteY3" fmla="*/ 108173 h 108709"/>
                  <a:gd name="connsiteX4" fmla="*/ 195677 w 195676"/>
                  <a:gd name="connsiteY4" fmla="*/ 99046 h 108709"/>
                  <a:gd name="connsiteX5" fmla="*/ 192456 w 195676"/>
                  <a:gd name="connsiteY5" fmla="*/ 81599 h 108709"/>
                  <a:gd name="connsiteX6" fmla="*/ 194066 w 195676"/>
                  <a:gd name="connsiteY6" fmla="*/ 71399 h 108709"/>
                  <a:gd name="connsiteX7" fmla="*/ 167224 w 195676"/>
                  <a:gd name="connsiteY7" fmla="*/ 68849 h 108709"/>
                  <a:gd name="connsiteX8" fmla="*/ 138504 w 195676"/>
                  <a:gd name="connsiteY8" fmla="*/ 62139 h 108709"/>
                  <a:gd name="connsiteX9" fmla="*/ 118641 w 195676"/>
                  <a:gd name="connsiteY9" fmla="*/ 50060 h 108709"/>
                  <a:gd name="connsiteX10" fmla="*/ 98912 w 195676"/>
                  <a:gd name="connsiteY10" fmla="*/ 44289 h 108709"/>
                  <a:gd name="connsiteX11" fmla="*/ 90591 w 195676"/>
                  <a:gd name="connsiteY11" fmla="*/ 30868 h 108709"/>
                  <a:gd name="connsiteX12" fmla="*/ 76768 w 195676"/>
                  <a:gd name="connsiteY12" fmla="*/ 26708 h 108709"/>
                  <a:gd name="connsiteX13" fmla="*/ 51805 w 195676"/>
                  <a:gd name="connsiteY13" fmla="*/ 8187 h 108709"/>
                  <a:gd name="connsiteX14" fmla="*/ 33284 w 195676"/>
                  <a:gd name="connsiteY14" fmla="*/ 0 h 108709"/>
                  <a:gd name="connsiteX15" fmla="*/ 24023 w 195676"/>
                  <a:gd name="connsiteY15" fmla="*/ 6308 h 108709"/>
                  <a:gd name="connsiteX16" fmla="*/ 8858 w 195676"/>
                  <a:gd name="connsiteY16" fmla="*/ 18789 h 108709"/>
                  <a:gd name="connsiteX17" fmla="*/ 0 w 195676"/>
                  <a:gd name="connsiteY17" fmla="*/ 42947 h 108709"/>
                  <a:gd name="connsiteX18" fmla="*/ 22413 w 195676"/>
                  <a:gd name="connsiteY18" fmla="*/ 52878 h 108709"/>
                  <a:gd name="connsiteX19" fmla="*/ 45899 w 195676"/>
                  <a:gd name="connsiteY19" fmla="*/ 66702 h 108709"/>
                  <a:gd name="connsiteX20" fmla="*/ 77707 w 195676"/>
                  <a:gd name="connsiteY20" fmla="*/ 82002 h 108709"/>
                  <a:gd name="connsiteX21" fmla="*/ 111930 w 195676"/>
                  <a:gd name="connsiteY21" fmla="*/ 85625 h 108709"/>
                  <a:gd name="connsiteX22" fmla="*/ 112333 w 195676"/>
                  <a:gd name="connsiteY22" fmla="*/ 86162 h 10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5676" h="108709">
                    <a:moveTo>
                      <a:pt x="126291" y="99717"/>
                    </a:moveTo>
                    <a:lnTo>
                      <a:pt x="144677" y="102267"/>
                    </a:lnTo>
                    <a:lnTo>
                      <a:pt x="174606" y="108709"/>
                    </a:lnTo>
                    <a:lnTo>
                      <a:pt x="193261" y="108173"/>
                    </a:lnTo>
                    <a:lnTo>
                      <a:pt x="195677" y="99046"/>
                    </a:lnTo>
                    <a:lnTo>
                      <a:pt x="192456" y="81599"/>
                    </a:lnTo>
                    <a:lnTo>
                      <a:pt x="194066" y="71399"/>
                    </a:lnTo>
                    <a:lnTo>
                      <a:pt x="167224" y="68849"/>
                    </a:lnTo>
                    <a:lnTo>
                      <a:pt x="138504" y="62139"/>
                    </a:lnTo>
                    <a:lnTo>
                      <a:pt x="118641" y="50060"/>
                    </a:lnTo>
                    <a:lnTo>
                      <a:pt x="98912" y="44289"/>
                    </a:lnTo>
                    <a:lnTo>
                      <a:pt x="90591" y="30868"/>
                    </a:lnTo>
                    <a:lnTo>
                      <a:pt x="76768" y="26708"/>
                    </a:lnTo>
                    <a:lnTo>
                      <a:pt x="51805" y="8187"/>
                    </a:lnTo>
                    <a:lnTo>
                      <a:pt x="33284" y="0"/>
                    </a:lnTo>
                    <a:lnTo>
                      <a:pt x="24023" y="6308"/>
                    </a:lnTo>
                    <a:lnTo>
                      <a:pt x="8858" y="18789"/>
                    </a:lnTo>
                    <a:lnTo>
                      <a:pt x="0" y="42947"/>
                    </a:lnTo>
                    <a:lnTo>
                      <a:pt x="22413" y="52878"/>
                    </a:lnTo>
                    <a:lnTo>
                      <a:pt x="45899" y="66702"/>
                    </a:lnTo>
                    <a:lnTo>
                      <a:pt x="77707" y="82002"/>
                    </a:lnTo>
                    <a:lnTo>
                      <a:pt x="111930" y="85625"/>
                    </a:lnTo>
                    <a:lnTo>
                      <a:pt x="112333" y="8616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5" name="Graphique 3">
              <a:extLst>
                <a:ext uri="{FF2B5EF4-FFF2-40B4-BE49-F238E27FC236}">
                  <a16:creationId xmlns:a16="http://schemas.microsoft.com/office/drawing/2014/main" id="{F5CD449C-1710-4A5A-B516-67D65C45102C}"/>
                </a:ext>
              </a:extLst>
            </p:cNvPr>
            <p:cNvGrpSpPr/>
            <p:nvPr/>
          </p:nvGrpSpPr>
          <p:grpSpPr>
            <a:xfrm>
              <a:off x="10051888" y="5797835"/>
              <a:ext cx="301433" cy="401419"/>
              <a:chOff x="10051888" y="5797835"/>
              <a:chExt cx="301433" cy="401419"/>
            </a:xfrm>
            <a:solidFill>
              <a:srgbClr val="CECECE"/>
            </a:solidFill>
          </p:grpSpPr>
          <p:sp>
            <p:nvSpPr>
              <p:cNvPr id="605" name="Forme libre : forme 604">
                <a:extLst>
                  <a:ext uri="{FF2B5EF4-FFF2-40B4-BE49-F238E27FC236}">
                    <a16:creationId xmlns:a16="http://schemas.microsoft.com/office/drawing/2014/main" id="{5E4EBE48-AE73-451D-B840-AFCFC72AF1F5}"/>
                  </a:ext>
                </a:extLst>
              </p:cNvPr>
              <p:cNvSpPr/>
              <p:nvPr/>
            </p:nvSpPr>
            <p:spPr>
              <a:xfrm>
                <a:off x="10051888" y="5984520"/>
                <a:ext cx="195408" cy="214734"/>
              </a:xfrm>
              <a:custGeom>
                <a:avLst/>
                <a:gdLst>
                  <a:gd name="connsiteX0" fmla="*/ 72607 w 195408"/>
                  <a:gd name="connsiteY0" fmla="*/ 214735 h 214734"/>
                  <a:gd name="connsiteX1" fmla="*/ 48584 w 195408"/>
                  <a:gd name="connsiteY1" fmla="*/ 213795 h 214734"/>
                  <a:gd name="connsiteX2" fmla="*/ 32479 w 195408"/>
                  <a:gd name="connsiteY2" fmla="*/ 201985 h 214734"/>
                  <a:gd name="connsiteX3" fmla="*/ 4832 w 195408"/>
                  <a:gd name="connsiteY3" fmla="*/ 199435 h 214734"/>
                  <a:gd name="connsiteX4" fmla="*/ 0 w 195408"/>
                  <a:gd name="connsiteY4" fmla="*/ 184403 h 214734"/>
                  <a:gd name="connsiteX5" fmla="*/ 13958 w 195408"/>
                  <a:gd name="connsiteY5" fmla="*/ 157159 h 214734"/>
                  <a:gd name="connsiteX6" fmla="*/ 45900 w 195408"/>
                  <a:gd name="connsiteY6" fmla="*/ 122533 h 214734"/>
                  <a:gd name="connsiteX7" fmla="*/ 61870 w 195408"/>
                  <a:gd name="connsiteY7" fmla="*/ 116091 h 214734"/>
                  <a:gd name="connsiteX8" fmla="*/ 79183 w 195408"/>
                  <a:gd name="connsiteY8" fmla="*/ 103341 h 214734"/>
                  <a:gd name="connsiteX9" fmla="*/ 100254 w 195408"/>
                  <a:gd name="connsiteY9" fmla="*/ 85760 h 214734"/>
                  <a:gd name="connsiteX10" fmla="*/ 114615 w 195408"/>
                  <a:gd name="connsiteY10" fmla="*/ 68715 h 214734"/>
                  <a:gd name="connsiteX11" fmla="*/ 126022 w 195408"/>
                  <a:gd name="connsiteY11" fmla="*/ 43484 h 214734"/>
                  <a:gd name="connsiteX12" fmla="*/ 134880 w 195408"/>
                  <a:gd name="connsiteY12" fmla="*/ 35565 h 214734"/>
                  <a:gd name="connsiteX13" fmla="*/ 138638 w 195408"/>
                  <a:gd name="connsiteY13" fmla="*/ 17179 h 214734"/>
                  <a:gd name="connsiteX14" fmla="*/ 158501 w 195408"/>
                  <a:gd name="connsiteY14" fmla="*/ 0 h 214734"/>
                  <a:gd name="connsiteX15" fmla="*/ 164943 w 195408"/>
                  <a:gd name="connsiteY15" fmla="*/ 16239 h 214734"/>
                  <a:gd name="connsiteX16" fmla="*/ 169640 w 195408"/>
                  <a:gd name="connsiteY16" fmla="*/ 27513 h 214734"/>
                  <a:gd name="connsiteX17" fmla="*/ 186953 w 195408"/>
                  <a:gd name="connsiteY17" fmla="*/ 14360 h 214734"/>
                  <a:gd name="connsiteX18" fmla="*/ 195408 w 195408"/>
                  <a:gd name="connsiteY18" fmla="*/ 31137 h 214734"/>
                  <a:gd name="connsiteX19" fmla="*/ 195408 w 195408"/>
                  <a:gd name="connsiteY19" fmla="*/ 45497 h 214734"/>
                  <a:gd name="connsiteX20" fmla="*/ 186014 w 195408"/>
                  <a:gd name="connsiteY20" fmla="*/ 61334 h 214734"/>
                  <a:gd name="connsiteX21" fmla="*/ 169775 w 195408"/>
                  <a:gd name="connsiteY21" fmla="*/ 86028 h 214734"/>
                  <a:gd name="connsiteX22" fmla="*/ 157964 w 195408"/>
                  <a:gd name="connsiteY22" fmla="*/ 98912 h 214734"/>
                  <a:gd name="connsiteX23" fmla="*/ 167896 w 195408"/>
                  <a:gd name="connsiteY23" fmla="*/ 116896 h 214734"/>
                  <a:gd name="connsiteX24" fmla="*/ 146154 w 195408"/>
                  <a:gd name="connsiteY24" fmla="*/ 117433 h 214734"/>
                  <a:gd name="connsiteX25" fmla="*/ 126022 w 195408"/>
                  <a:gd name="connsiteY25" fmla="*/ 129646 h 214734"/>
                  <a:gd name="connsiteX26" fmla="*/ 119580 w 195408"/>
                  <a:gd name="connsiteY26" fmla="*/ 151522 h 214734"/>
                  <a:gd name="connsiteX27" fmla="*/ 105354 w 195408"/>
                  <a:gd name="connsiteY27" fmla="*/ 187758 h 21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08" h="214734">
                    <a:moveTo>
                      <a:pt x="72607" y="214735"/>
                    </a:moveTo>
                    <a:lnTo>
                      <a:pt x="48584" y="213795"/>
                    </a:lnTo>
                    <a:lnTo>
                      <a:pt x="32479" y="201985"/>
                    </a:lnTo>
                    <a:lnTo>
                      <a:pt x="4832" y="199435"/>
                    </a:lnTo>
                    <a:lnTo>
                      <a:pt x="0" y="184403"/>
                    </a:lnTo>
                    <a:lnTo>
                      <a:pt x="13958" y="157159"/>
                    </a:lnTo>
                    <a:lnTo>
                      <a:pt x="45900" y="122533"/>
                    </a:lnTo>
                    <a:lnTo>
                      <a:pt x="61870" y="116091"/>
                    </a:lnTo>
                    <a:lnTo>
                      <a:pt x="79183" y="103341"/>
                    </a:lnTo>
                    <a:lnTo>
                      <a:pt x="100254" y="85760"/>
                    </a:lnTo>
                    <a:lnTo>
                      <a:pt x="114615" y="68715"/>
                    </a:lnTo>
                    <a:lnTo>
                      <a:pt x="126022" y="43484"/>
                    </a:lnTo>
                    <a:lnTo>
                      <a:pt x="134880" y="35565"/>
                    </a:lnTo>
                    <a:lnTo>
                      <a:pt x="138638" y="17179"/>
                    </a:lnTo>
                    <a:lnTo>
                      <a:pt x="158501" y="0"/>
                    </a:lnTo>
                    <a:lnTo>
                      <a:pt x="164943" y="16239"/>
                    </a:lnTo>
                    <a:lnTo>
                      <a:pt x="169640" y="27513"/>
                    </a:lnTo>
                    <a:lnTo>
                      <a:pt x="186953" y="14360"/>
                    </a:lnTo>
                    <a:lnTo>
                      <a:pt x="195408" y="31137"/>
                    </a:lnTo>
                    <a:lnTo>
                      <a:pt x="195408" y="45497"/>
                    </a:lnTo>
                    <a:lnTo>
                      <a:pt x="186014" y="61334"/>
                    </a:lnTo>
                    <a:lnTo>
                      <a:pt x="169775" y="86028"/>
                    </a:lnTo>
                    <a:lnTo>
                      <a:pt x="157964" y="98912"/>
                    </a:lnTo>
                    <a:lnTo>
                      <a:pt x="167896" y="116896"/>
                    </a:lnTo>
                    <a:lnTo>
                      <a:pt x="146154" y="117433"/>
                    </a:lnTo>
                    <a:lnTo>
                      <a:pt x="126022" y="129646"/>
                    </a:lnTo>
                    <a:lnTo>
                      <a:pt x="119580" y="151522"/>
                    </a:lnTo>
                    <a:lnTo>
                      <a:pt x="105354" y="18775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06" name="Forme libre : forme 605">
                <a:extLst>
                  <a:ext uri="{FF2B5EF4-FFF2-40B4-BE49-F238E27FC236}">
                    <a16:creationId xmlns:a16="http://schemas.microsoft.com/office/drawing/2014/main" id="{19F457DB-D2D7-43B1-9F31-CE44F0BD2F56}"/>
                  </a:ext>
                </a:extLst>
              </p:cNvPr>
              <p:cNvSpPr/>
              <p:nvPr/>
            </p:nvSpPr>
            <p:spPr>
              <a:xfrm>
                <a:off x="10056049" y="5990962"/>
                <a:ext cx="187355" cy="204400"/>
              </a:xfrm>
              <a:custGeom>
                <a:avLst/>
                <a:gdLst>
                  <a:gd name="connsiteX0" fmla="*/ 45765 w 187355"/>
                  <a:gd name="connsiteY0" fmla="*/ 203595 h 204400"/>
                  <a:gd name="connsiteX1" fmla="*/ 67105 w 187355"/>
                  <a:gd name="connsiteY1" fmla="*/ 204400 h 204400"/>
                  <a:gd name="connsiteX2" fmla="*/ 97973 w 187355"/>
                  <a:gd name="connsiteY2" fmla="*/ 179035 h 204400"/>
                  <a:gd name="connsiteX3" fmla="*/ 111796 w 187355"/>
                  <a:gd name="connsiteY3" fmla="*/ 143872 h 204400"/>
                  <a:gd name="connsiteX4" fmla="*/ 118641 w 187355"/>
                  <a:gd name="connsiteY4" fmla="*/ 120654 h 204400"/>
                  <a:gd name="connsiteX5" fmla="*/ 119178 w 187355"/>
                  <a:gd name="connsiteY5" fmla="*/ 120251 h 204400"/>
                  <a:gd name="connsiteX6" fmla="*/ 140920 w 187355"/>
                  <a:gd name="connsiteY6" fmla="*/ 107099 h 204400"/>
                  <a:gd name="connsiteX7" fmla="*/ 157293 w 187355"/>
                  <a:gd name="connsiteY7" fmla="*/ 106830 h 204400"/>
                  <a:gd name="connsiteX8" fmla="*/ 148972 w 187355"/>
                  <a:gd name="connsiteY8" fmla="*/ 91933 h 204400"/>
                  <a:gd name="connsiteX9" fmla="*/ 162527 w 187355"/>
                  <a:gd name="connsiteY9" fmla="*/ 77304 h 204400"/>
                  <a:gd name="connsiteX10" fmla="*/ 178498 w 187355"/>
                  <a:gd name="connsiteY10" fmla="*/ 52878 h 204400"/>
                  <a:gd name="connsiteX11" fmla="*/ 187356 w 187355"/>
                  <a:gd name="connsiteY11" fmla="*/ 37981 h 204400"/>
                  <a:gd name="connsiteX12" fmla="*/ 187356 w 187355"/>
                  <a:gd name="connsiteY12" fmla="*/ 25097 h 204400"/>
                  <a:gd name="connsiteX13" fmla="*/ 181585 w 187355"/>
                  <a:gd name="connsiteY13" fmla="*/ 13689 h 204400"/>
                  <a:gd name="connsiteX14" fmla="*/ 163869 w 187355"/>
                  <a:gd name="connsiteY14" fmla="*/ 27110 h 204400"/>
                  <a:gd name="connsiteX15" fmla="*/ 157159 w 187355"/>
                  <a:gd name="connsiteY15" fmla="*/ 11274 h 204400"/>
                  <a:gd name="connsiteX16" fmla="*/ 152730 w 187355"/>
                  <a:gd name="connsiteY16" fmla="*/ 0 h 204400"/>
                  <a:gd name="connsiteX17" fmla="*/ 137967 w 187355"/>
                  <a:gd name="connsiteY17" fmla="*/ 12884 h 204400"/>
                  <a:gd name="connsiteX18" fmla="*/ 134209 w 187355"/>
                  <a:gd name="connsiteY18" fmla="*/ 31002 h 204400"/>
                  <a:gd name="connsiteX19" fmla="*/ 124680 w 187355"/>
                  <a:gd name="connsiteY19" fmla="*/ 39592 h 204400"/>
                  <a:gd name="connsiteX20" fmla="*/ 113541 w 187355"/>
                  <a:gd name="connsiteY20" fmla="*/ 64555 h 204400"/>
                  <a:gd name="connsiteX21" fmla="*/ 98778 w 187355"/>
                  <a:gd name="connsiteY21" fmla="*/ 82002 h 204400"/>
                  <a:gd name="connsiteX22" fmla="*/ 77304 w 187355"/>
                  <a:gd name="connsiteY22" fmla="*/ 99986 h 204400"/>
                  <a:gd name="connsiteX23" fmla="*/ 59455 w 187355"/>
                  <a:gd name="connsiteY23" fmla="*/ 113004 h 204400"/>
                  <a:gd name="connsiteX24" fmla="*/ 43484 w 187355"/>
                  <a:gd name="connsiteY24" fmla="*/ 119446 h 204400"/>
                  <a:gd name="connsiteX25" fmla="*/ 12884 w 187355"/>
                  <a:gd name="connsiteY25" fmla="*/ 153133 h 204400"/>
                  <a:gd name="connsiteX26" fmla="*/ 0 w 187355"/>
                  <a:gd name="connsiteY26" fmla="*/ 178364 h 204400"/>
                  <a:gd name="connsiteX27" fmla="*/ 3489 w 187355"/>
                  <a:gd name="connsiteY27" fmla="*/ 189369 h 204400"/>
                  <a:gd name="connsiteX28" fmla="*/ 29660 w 187355"/>
                  <a:gd name="connsiteY28" fmla="*/ 191785 h 20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355" h="204400">
                    <a:moveTo>
                      <a:pt x="45765" y="203595"/>
                    </a:moveTo>
                    <a:lnTo>
                      <a:pt x="67105" y="204400"/>
                    </a:lnTo>
                    <a:lnTo>
                      <a:pt x="97973" y="179035"/>
                    </a:lnTo>
                    <a:lnTo>
                      <a:pt x="111796" y="143872"/>
                    </a:lnTo>
                    <a:lnTo>
                      <a:pt x="118641" y="120654"/>
                    </a:lnTo>
                    <a:lnTo>
                      <a:pt x="119178" y="120251"/>
                    </a:lnTo>
                    <a:lnTo>
                      <a:pt x="140920" y="107099"/>
                    </a:lnTo>
                    <a:lnTo>
                      <a:pt x="157293" y="106830"/>
                    </a:lnTo>
                    <a:lnTo>
                      <a:pt x="148972" y="91933"/>
                    </a:lnTo>
                    <a:lnTo>
                      <a:pt x="162527" y="77304"/>
                    </a:lnTo>
                    <a:lnTo>
                      <a:pt x="178498" y="52878"/>
                    </a:lnTo>
                    <a:lnTo>
                      <a:pt x="187356" y="37981"/>
                    </a:lnTo>
                    <a:lnTo>
                      <a:pt x="187356" y="25097"/>
                    </a:lnTo>
                    <a:lnTo>
                      <a:pt x="181585" y="13689"/>
                    </a:lnTo>
                    <a:lnTo>
                      <a:pt x="163869" y="27110"/>
                    </a:lnTo>
                    <a:lnTo>
                      <a:pt x="157159" y="11274"/>
                    </a:lnTo>
                    <a:lnTo>
                      <a:pt x="152730" y="0"/>
                    </a:lnTo>
                    <a:lnTo>
                      <a:pt x="137967" y="12884"/>
                    </a:lnTo>
                    <a:lnTo>
                      <a:pt x="134209" y="31002"/>
                    </a:lnTo>
                    <a:lnTo>
                      <a:pt x="124680" y="39592"/>
                    </a:lnTo>
                    <a:lnTo>
                      <a:pt x="113541" y="64555"/>
                    </a:lnTo>
                    <a:lnTo>
                      <a:pt x="98778" y="82002"/>
                    </a:lnTo>
                    <a:lnTo>
                      <a:pt x="77304" y="99986"/>
                    </a:lnTo>
                    <a:lnTo>
                      <a:pt x="59455" y="113004"/>
                    </a:lnTo>
                    <a:lnTo>
                      <a:pt x="43484" y="119446"/>
                    </a:lnTo>
                    <a:lnTo>
                      <a:pt x="12884" y="153133"/>
                    </a:lnTo>
                    <a:lnTo>
                      <a:pt x="0" y="178364"/>
                    </a:lnTo>
                    <a:lnTo>
                      <a:pt x="3489" y="189369"/>
                    </a:lnTo>
                    <a:lnTo>
                      <a:pt x="29660" y="19178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07" name="Forme libre : forme 606">
                <a:extLst>
                  <a:ext uri="{FF2B5EF4-FFF2-40B4-BE49-F238E27FC236}">
                    <a16:creationId xmlns:a16="http://schemas.microsoft.com/office/drawing/2014/main" id="{FEDB33F0-47BC-48E4-B5CF-55DAFB19F653}"/>
                  </a:ext>
                </a:extLst>
              </p:cNvPr>
              <p:cNvSpPr/>
              <p:nvPr/>
            </p:nvSpPr>
            <p:spPr>
              <a:xfrm>
                <a:off x="10202739" y="5797835"/>
                <a:ext cx="150582" cy="231779"/>
              </a:xfrm>
              <a:custGeom>
                <a:avLst/>
                <a:gdLst>
                  <a:gd name="connsiteX0" fmla="*/ 66434 w 150582"/>
                  <a:gd name="connsiteY0" fmla="*/ 231779 h 231779"/>
                  <a:gd name="connsiteX1" fmla="*/ 61468 w 150582"/>
                  <a:gd name="connsiteY1" fmla="*/ 221713 h 231779"/>
                  <a:gd name="connsiteX2" fmla="*/ 49926 w 150582"/>
                  <a:gd name="connsiteY2" fmla="*/ 216345 h 231779"/>
                  <a:gd name="connsiteX3" fmla="*/ 64823 w 150582"/>
                  <a:gd name="connsiteY3" fmla="*/ 188564 h 231779"/>
                  <a:gd name="connsiteX4" fmla="*/ 57307 w 150582"/>
                  <a:gd name="connsiteY4" fmla="*/ 172325 h 231779"/>
                  <a:gd name="connsiteX5" fmla="*/ 30197 w 150582"/>
                  <a:gd name="connsiteY5" fmla="*/ 159306 h 231779"/>
                  <a:gd name="connsiteX6" fmla="*/ 31002 w 150582"/>
                  <a:gd name="connsiteY6" fmla="*/ 145483 h 231779"/>
                  <a:gd name="connsiteX7" fmla="*/ 48986 w 150582"/>
                  <a:gd name="connsiteY7" fmla="*/ 134343 h 231779"/>
                  <a:gd name="connsiteX8" fmla="*/ 53013 w 150582"/>
                  <a:gd name="connsiteY8" fmla="*/ 111125 h 231779"/>
                  <a:gd name="connsiteX9" fmla="*/ 51805 w 150582"/>
                  <a:gd name="connsiteY9" fmla="*/ 91799 h 231779"/>
                  <a:gd name="connsiteX10" fmla="*/ 41739 w 150582"/>
                  <a:gd name="connsiteY10" fmla="*/ 70997 h 231779"/>
                  <a:gd name="connsiteX11" fmla="*/ 42410 w 150582"/>
                  <a:gd name="connsiteY11" fmla="*/ 65897 h 231779"/>
                  <a:gd name="connsiteX12" fmla="*/ 31137 w 150582"/>
                  <a:gd name="connsiteY12" fmla="*/ 53952 h 231779"/>
                  <a:gd name="connsiteX13" fmla="*/ 11542 w 150582"/>
                  <a:gd name="connsiteY13" fmla="*/ 26976 h 231779"/>
                  <a:gd name="connsiteX14" fmla="*/ 0 w 150582"/>
                  <a:gd name="connsiteY14" fmla="*/ 3221 h 231779"/>
                  <a:gd name="connsiteX15" fmla="*/ 12616 w 150582"/>
                  <a:gd name="connsiteY15" fmla="*/ 0 h 231779"/>
                  <a:gd name="connsiteX16" fmla="*/ 26573 w 150582"/>
                  <a:gd name="connsiteY16" fmla="*/ 17179 h 231779"/>
                  <a:gd name="connsiteX17" fmla="*/ 46302 w 150582"/>
                  <a:gd name="connsiteY17" fmla="*/ 25231 h 231779"/>
                  <a:gd name="connsiteX18" fmla="*/ 53415 w 150582"/>
                  <a:gd name="connsiteY18" fmla="*/ 52744 h 231779"/>
                  <a:gd name="connsiteX19" fmla="*/ 67776 w 150582"/>
                  <a:gd name="connsiteY19" fmla="*/ 78781 h 231779"/>
                  <a:gd name="connsiteX20" fmla="*/ 68312 w 150582"/>
                  <a:gd name="connsiteY20" fmla="*/ 61065 h 231779"/>
                  <a:gd name="connsiteX21" fmla="*/ 83075 w 150582"/>
                  <a:gd name="connsiteY21" fmla="*/ 72205 h 231779"/>
                  <a:gd name="connsiteX22" fmla="*/ 86699 w 150582"/>
                  <a:gd name="connsiteY22" fmla="*/ 95423 h 231779"/>
                  <a:gd name="connsiteX23" fmla="*/ 105488 w 150582"/>
                  <a:gd name="connsiteY23" fmla="*/ 104952 h 231779"/>
                  <a:gd name="connsiteX24" fmla="*/ 121057 w 150582"/>
                  <a:gd name="connsiteY24" fmla="*/ 107233 h 231779"/>
                  <a:gd name="connsiteX25" fmla="*/ 135283 w 150582"/>
                  <a:gd name="connsiteY25" fmla="*/ 95288 h 231779"/>
                  <a:gd name="connsiteX26" fmla="*/ 150583 w 150582"/>
                  <a:gd name="connsiteY26" fmla="*/ 99583 h 231779"/>
                  <a:gd name="connsiteX27" fmla="*/ 144141 w 150582"/>
                  <a:gd name="connsiteY27" fmla="*/ 129243 h 231779"/>
                  <a:gd name="connsiteX28" fmla="*/ 136088 w 150582"/>
                  <a:gd name="connsiteY28" fmla="*/ 149241 h 231779"/>
                  <a:gd name="connsiteX29" fmla="*/ 116896 w 150582"/>
                  <a:gd name="connsiteY29" fmla="*/ 148569 h 231779"/>
                  <a:gd name="connsiteX30" fmla="*/ 111259 w 150582"/>
                  <a:gd name="connsiteY30" fmla="*/ 156756 h 231779"/>
                  <a:gd name="connsiteX31" fmla="*/ 113541 w 150582"/>
                  <a:gd name="connsiteY31" fmla="*/ 170446 h 231779"/>
                  <a:gd name="connsiteX32" fmla="*/ 109649 w 150582"/>
                  <a:gd name="connsiteY32" fmla="*/ 177022 h 231779"/>
                  <a:gd name="connsiteX33" fmla="*/ 87370 w 150582"/>
                  <a:gd name="connsiteY33" fmla="*/ 217419 h 23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582" h="231779">
                    <a:moveTo>
                      <a:pt x="66434" y="231779"/>
                    </a:moveTo>
                    <a:lnTo>
                      <a:pt x="61468" y="221713"/>
                    </a:lnTo>
                    <a:lnTo>
                      <a:pt x="49926" y="216345"/>
                    </a:lnTo>
                    <a:lnTo>
                      <a:pt x="64823" y="188564"/>
                    </a:lnTo>
                    <a:lnTo>
                      <a:pt x="57307" y="172325"/>
                    </a:lnTo>
                    <a:lnTo>
                      <a:pt x="30197" y="159306"/>
                    </a:lnTo>
                    <a:lnTo>
                      <a:pt x="31002" y="145483"/>
                    </a:lnTo>
                    <a:lnTo>
                      <a:pt x="48986" y="134343"/>
                    </a:lnTo>
                    <a:lnTo>
                      <a:pt x="53013" y="111125"/>
                    </a:lnTo>
                    <a:lnTo>
                      <a:pt x="51805" y="91799"/>
                    </a:lnTo>
                    <a:lnTo>
                      <a:pt x="41739" y="70997"/>
                    </a:lnTo>
                    <a:lnTo>
                      <a:pt x="42410" y="65897"/>
                    </a:lnTo>
                    <a:lnTo>
                      <a:pt x="31137" y="53952"/>
                    </a:lnTo>
                    <a:lnTo>
                      <a:pt x="11542" y="26976"/>
                    </a:lnTo>
                    <a:lnTo>
                      <a:pt x="0" y="3221"/>
                    </a:lnTo>
                    <a:lnTo>
                      <a:pt x="12616" y="0"/>
                    </a:lnTo>
                    <a:lnTo>
                      <a:pt x="26573" y="17179"/>
                    </a:lnTo>
                    <a:lnTo>
                      <a:pt x="46302" y="25231"/>
                    </a:lnTo>
                    <a:lnTo>
                      <a:pt x="53415" y="52744"/>
                    </a:lnTo>
                    <a:lnTo>
                      <a:pt x="67776" y="78781"/>
                    </a:lnTo>
                    <a:lnTo>
                      <a:pt x="68312" y="61065"/>
                    </a:lnTo>
                    <a:lnTo>
                      <a:pt x="83075" y="72205"/>
                    </a:lnTo>
                    <a:lnTo>
                      <a:pt x="86699" y="95423"/>
                    </a:lnTo>
                    <a:lnTo>
                      <a:pt x="105488" y="104952"/>
                    </a:lnTo>
                    <a:lnTo>
                      <a:pt x="121057" y="107233"/>
                    </a:lnTo>
                    <a:lnTo>
                      <a:pt x="135283" y="95288"/>
                    </a:lnTo>
                    <a:lnTo>
                      <a:pt x="150583" y="99583"/>
                    </a:lnTo>
                    <a:lnTo>
                      <a:pt x="144141" y="129243"/>
                    </a:lnTo>
                    <a:lnTo>
                      <a:pt x="136088" y="149241"/>
                    </a:lnTo>
                    <a:lnTo>
                      <a:pt x="116896" y="148569"/>
                    </a:lnTo>
                    <a:lnTo>
                      <a:pt x="111259" y="156756"/>
                    </a:lnTo>
                    <a:lnTo>
                      <a:pt x="113541" y="170446"/>
                    </a:lnTo>
                    <a:lnTo>
                      <a:pt x="109649" y="177022"/>
                    </a:lnTo>
                    <a:lnTo>
                      <a:pt x="87370" y="21741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08" name="Forme libre : forme 607">
                <a:extLst>
                  <a:ext uri="{FF2B5EF4-FFF2-40B4-BE49-F238E27FC236}">
                    <a16:creationId xmlns:a16="http://schemas.microsoft.com/office/drawing/2014/main" id="{24B52145-D7E9-4FAD-B499-ED5BC32F6AC3}"/>
                  </a:ext>
                </a:extLst>
              </p:cNvPr>
              <p:cNvSpPr/>
              <p:nvPr/>
            </p:nvSpPr>
            <p:spPr>
              <a:xfrm>
                <a:off x="10208242" y="5802130"/>
                <a:ext cx="140516" cy="221847"/>
              </a:xfrm>
              <a:custGeom>
                <a:avLst/>
                <a:gdLst>
                  <a:gd name="connsiteX0" fmla="*/ 49792 w 140516"/>
                  <a:gd name="connsiteY0" fmla="*/ 210306 h 221847"/>
                  <a:gd name="connsiteX1" fmla="*/ 58918 w 140516"/>
                  <a:gd name="connsiteY1" fmla="*/ 214600 h 221847"/>
                  <a:gd name="connsiteX2" fmla="*/ 62407 w 140516"/>
                  <a:gd name="connsiteY2" fmla="*/ 221848 h 221847"/>
                  <a:gd name="connsiteX3" fmla="*/ 79318 w 140516"/>
                  <a:gd name="connsiteY3" fmla="*/ 210171 h 221847"/>
                  <a:gd name="connsiteX4" fmla="*/ 100791 w 140516"/>
                  <a:gd name="connsiteY4" fmla="*/ 170848 h 221847"/>
                  <a:gd name="connsiteX5" fmla="*/ 104012 w 140516"/>
                  <a:gd name="connsiteY5" fmla="*/ 165346 h 221847"/>
                  <a:gd name="connsiteX6" fmla="*/ 101730 w 140516"/>
                  <a:gd name="connsiteY6" fmla="*/ 151522 h 221847"/>
                  <a:gd name="connsiteX7" fmla="*/ 109380 w 140516"/>
                  <a:gd name="connsiteY7" fmla="*/ 140383 h 221847"/>
                  <a:gd name="connsiteX8" fmla="*/ 128035 w 140516"/>
                  <a:gd name="connsiteY8" fmla="*/ 140920 h 221847"/>
                  <a:gd name="connsiteX9" fmla="*/ 135014 w 140516"/>
                  <a:gd name="connsiteY9" fmla="*/ 123741 h 221847"/>
                  <a:gd name="connsiteX10" fmla="*/ 140517 w 140516"/>
                  <a:gd name="connsiteY10" fmla="*/ 97973 h 221847"/>
                  <a:gd name="connsiteX11" fmla="*/ 130720 w 140516"/>
                  <a:gd name="connsiteY11" fmla="*/ 95154 h 221847"/>
                  <a:gd name="connsiteX12" fmla="*/ 116762 w 140516"/>
                  <a:gd name="connsiteY12" fmla="*/ 106965 h 221847"/>
                  <a:gd name="connsiteX13" fmla="*/ 98509 w 140516"/>
                  <a:gd name="connsiteY13" fmla="*/ 104280 h 221847"/>
                  <a:gd name="connsiteX14" fmla="*/ 77707 w 140516"/>
                  <a:gd name="connsiteY14" fmla="*/ 93678 h 221847"/>
                  <a:gd name="connsiteX15" fmla="*/ 73949 w 140516"/>
                  <a:gd name="connsiteY15" fmla="*/ 70057 h 221847"/>
                  <a:gd name="connsiteX16" fmla="*/ 66434 w 140516"/>
                  <a:gd name="connsiteY16" fmla="*/ 64420 h 221847"/>
                  <a:gd name="connsiteX17" fmla="*/ 65762 w 140516"/>
                  <a:gd name="connsiteY17" fmla="*/ 88712 h 221847"/>
                  <a:gd name="connsiteX18" fmla="*/ 44289 w 140516"/>
                  <a:gd name="connsiteY18" fmla="*/ 49657 h 221847"/>
                  <a:gd name="connsiteX19" fmla="*/ 37579 w 140516"/>
                  <a:gd name="connsiteY19" fmla="*/ 23755 h 221847"/>
                  <a:gd name="connsiteX20" fmla="*/ 18387 w 140516"/>
                  <a:gd name="connsiteY20" fmla="*/ 15702 h 221847"/>
                  <a:gd name="connsiteX21" fmla="*/ 5771 w 140516"/>
                  <a:gd name="connsiteY21" fmla="*/ 0 h 221847"/>
                  <a:gd name="connsiteX22" fmla="*/ 0 w 140516"/>
                  <a:gd name="connsiteY22" fmla="*/ 1476 h 221847"/>
                  <a:gd name="connsiteX23" fmla="*/ 9260 w 140516"/>
                  <a:gd name="connsiteY23" fmla="*/ 20668 h 221847"/>
                  <a:gd name="connsiteX24" fmla="*/ 28587 w 140516"/>
                  <a:gd name="connsiteY24" fmla="*/ 47242 h 221847"/>
                  <a:gd name="connsiteX25" fmla="*/ 40934 w 140516"/>
                  <a:gd name="connsiteY25" fmla="*/ 60260 h 221847"/>
                  <a:gd name="connsiteX26" fmla="*/ 40128 w 140516"/>
                  <a:gd name="connsiteY26" fmla="*/ 66031 h 221847"/>
                  <a:gd name="connsiteX27" fmla="*/ 50194 w 140516"/>
                  <a:gd name="connsiteY27" fmla="*/ 86833 h 221847"/>
                  <a:gd name="connsiteX28" fmla="*/ 51268 w 140516"/>
                  <a:gd name="connsiteY28" fmla="*/ 106965 h 221847"/>
                  <a:gd name="connsiteX29" fmla="*/ 46973 w 140516"/>
                  <a:gd name="connsiteY29" fmla="*/ 132464 h 221847"/>
                  <a:gd name="connsiteX30" fmla="*/ 29258 w 140516"/>
                  <a:gd name="connsiteY30" fmla="*/ 143470 h 221847"/>
                  <a:gd name="connsiteX31" fmla="*/ 28587 w 140516"/>
                  <a:gd name="connsiteY31" fmla="*/ 152730 h 221847"/>
                  <a:gd name="connsiteX32" fmla="*/ 54757 w 140516"/>
                  <a:gd name="connsiteY32" fmla="*/ 165211 h 221847"/>
                  <a:gd name="connsiteX33" fmla="*/ 63481 w 140516"/>
                  <a:gd name="connsiteY33" fmla="*/ 184403 h 22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516" h="221847">
                    <a:moveTo>
                      <a:pt x="49792" y="210306"/>
                    </a:moveTo>
                    <a:lnTo>
                      <a:pt x="58918" y="214600"/>
                    </a:lnTo>
                    <a:lnTo>
                      <a:pt x="62407" y="221848"/>
                    </a:lnTo>
                    <a:lnTo>
                      <a:pt x="79318" y="210171"/>
                    </a:lnTo>
                    <a:lnTo>
                      <a:pt x="100791" y="170848"/>
                    </a:lnTo>
                    <a:lnTo>
                      <a:pt x="104012" y="165346"/>
                    </a:lnTo>
                    <a:lnTo>
                      <a:pt x="101730" y="151522"/>
                    </a:lnTo>
                    <a:lnTo>
                      <a:pt x="109380" y="140383"/>
                    </a:lnTo>
                    <a:lnTo>
                      <a:pt x="128035" y="140920"/>
                    </a:lnTo>
                    <a:lnTo>
                      <a:pt x="135014" y="123741"/>
                    </a:lnTo>
                    <a:lnTo>
                      <a:pt x="140517" y="97973"/>
                    </a:lnTo>
                    <a:lnTo>
                      <a:pt x="130720" y="95154"/>
                    </a:lnTo>
                    <a:lnTo>
                      <a:pt x="116762" y="106965"/>
                    </a:lnTo>
                    <a:lnTo>
                      <a:pt x="98509" y="104280"/>
                    </a:lnTo>
                    <a:lnTo>
                      <a:pt x="77707" y="93678"/>
                    </a:lnTo>
                    <a:lnTo>
                      <a:pt x="73949" y="70057"/>
                    </a:lnTo>
                    <a:lnTo>
                      <a:pt x="66434" y="64420"/>
                    </a:lnTo>
                    <a:lnTo>
                      <a:pt x="65762" y="88712"/>
                    </a:lnTo>
                    <a:lnTo>
                      <a:pt x="44289" y="49657"/>
                    </a:lnTo>
                    <a:lnTo>
                      <a:pt x="37579" y="23755"/>
                    </a:lnTo>
                    <a:lnTo>
                      <a:pt x="18387" y="15702"/>
                    </a:lnTo>
                    <a:lnTo>
                      <a:pt x="5771" y="0"/>
                    </a:lnTo>
                    <a:lnTo>
                      <a:pt x="0" y="1476"/>
                    </a:lnTo>
                    <a:lnTo>
                      <a:pt x="9260" y="20668"/>
                    </a:lnTo>
                    <a:lnTo>
                      <a:pt x="28587" y="47242"/>
                    </a:lnTo>
                    <a:lnTo>
                      <a:pt x="40934" y="60260"/>
                    </a:lnTo>
                    <a:lnTo>
                      <a:pt x="40128" y="66031"/>
                    </a:lnTo>
                    <a:lnTo>
                      <a:pt x="50194" y="86833"/>
                    </a:lnTo>
                    <a:lnTo>
                      <a:pt x="51268" y="106965"/>
                    </a:lnTo>
                    <a:lnTo>
                      <a:pt x="46973" y="132464"/>
                    </a:lnTo>
                    <a:lnTo>
                      <a:pt x="29258" y="143470"/>
                    </a:lnTo>
                    <a:lnTo>
                      <a:pt x="28587" y="152730"/>
                    </a:lnTo>
                    <a:lnTo>
                      <a:pt x="54757" y="165211"/>
                    </a:lnTo>
                    <a:lnTo>
                      <a:pt x="63481" y="18440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6" name="Graphique 3">
              <a:extLst>
                <a:ext uri="{FF2B5EF4-FFF2-40B4-BE49-F238E27FC236}">
                  <a16:creationId xmlns:a16="http://schemas.microsoft.com/office/drawing/2014/main" id="{79C8C246-B95C-4C0C-8D36-67DD87378026}"/>
                </a:ext>
              </a:extLst>
            </p:cNvPr>
            <p:cNvGrpSpPr/>
            <p:nvPr/>
          </p:nvGrpSpPr>
          <p:grpSpPr>
            <a:xfrm>
              <a:off x="7217929" y="4220342"/>
              <a:ext cx="197824" cy="262915"/>
              <a:chOff x="7217929" y="4220342"/>
              <a:chExt cx="197824" cy="262915"/>
            </a:xfrm>
            <a:solidFill>
              <a:srgbClr val="CECECE"/>
            </a:solidFill>
          </p:grpSpPr>
          <p:sp>
            <p:nvSpPr>
              <p:cNvPr id="601" name="Forme libre : forme 600">
                <a:extLst>
                  <a:ext uri="{FF2B5EF4-FFF2-40B4-BE49-F238E27FC236}">
                    <a16:creationId xmlns:a16="http://schemas.microsoft.com/office/drawing/2014/main" id="{AE21821B-F0F6-40F0-8A1B-A4EF9AC6AF21}"/>
                  </a:ext>
                </a:extLst>
              </p:cNvPr>
              <p:cNvSpPr/>
              <p:nvPr/>
            </p:nvSpPr>
            <p:spPr>
              <a:xfrm>
                <a:off x="7217929" y="4261141"/>
                <a:ext cx="197824" cy="222116"/>
              </a:xfrm>
              <a:custGeom>
                <a:avLst/>
                <a:gdLst>
                  <a:gd name="connsiteX0" fmla="*/ 28989 w 197824"/>
                  <a:gd name="connsiteY0" fmla="*/ 222116 h 222116"/>
                  <a:gd name="connsiteX1" fmla="*/ 0 w 197824"/>
                  <a:gd name="connsiteY1" fmla="*/ 158098 h 222116"/>
                  <a:gd name="connsiteX2" fmla="*/ 2013 w 197824"/>
                  <a:gd name="connsiteY2" fmla="*/ 157427 h 222116"/>
                  <a:gd name="connsiteX3" fmla="*/ 75291 w 197824"/>
                  <a:gd name="connsiteY3" fmla="*/ 131659 h 222116"/>
                  <a:gd name="connsiteX4" fmla="*/ 91262 w 197824"/>
                  <a:gd name="connsiteY4" fmla="*/ 80660 h 222116"/>
                  <a:gd name="connsiteX5" fmla="*/ 79989 w 197824"/>
                  <a:gd name="connsiteY5" fmla="*/ 62005 h 222116"/>
                  <a:gd name="connsiteX6" fmla="*/ 80660 w 197824"/>
                  <a:gd name="connsiteY6" fmla="*/ 50194 h 222116"/>
                  <a:gd name="connsiteX7" fmla="*/ 87907 w 197824"/>
                  <a:gd name="connsiteY7" fmla="*/ 39055 h 222116"/>
                  <a:gd name="connsiteX8" fmla="*/ 88041 w 197824"/>
                  <a:gd name="connsiteY8" fmla="*/ 27379 h 222116"/>
                  <a:gd name="connsiteX9" fmla="*/ 97570 w 197824"/>
                  <a:gd name="connsiteY9" fmla="*/ 22950 h 222116"/>
                  <a:gd name="connsiteX10" fmla="*/ 94752 w 197824"/>
                  <a:gd name="connsiteY10" fmla="*/ 20400 h 222116"/>
                  <a:gd name="connsiteX11" fmla="*/ 97033 w 197824"/>
                  <a:gd name="connsiteY11" fmla="*/ 134 h 222116"/>
                  <a:gd name="connsiteX12" fmla="*/ 112467 w 197824"/>
                  <a:gd name="connsiteY12" fmla="*/ 0 h 222116"/>
                  <a:gd name="connsiteX13" fmla="*/ 123875 w 197824"/>
                  <a:gd name="connsiteY13" fmla="*/ 19058 h 222116"/>
                  <a:gd name="connsiteX14" fmla="*/ 137162 w 197824"/>
                  <a:gd name="connsiteY14" fmla="*/ 28318 h 222116"/>
                  <a:gd name="connsiteX15" fmla="*/ 154877 w 197824"/>
                  <a:gd name="connsiteY15" fmla="*/ 31808 h 222116"/>
                  <a:gd name="connsiteX16" fmla="*/ 170311 w 197824"/>
                  <a:gd name="connsiteY16" fmla="*/ 36907 h 222116"/>
                  <a:gd name="connsiteX17" fmla="*/ 181988 w 197824"/>
                  <a:gd name="connsiteY17" fmla="*/ 52744 h 222116"/>
                  <a:gd name="connsiteX18" fmla="*/ 188295 w 197824"/>
                  <a:gd name="connsiteY18" fmla="*/ 61065 h 222116"/>
                  <a:gd name="connsiteX19" fmla="*/ 197824 w 197824"/>
                  <a:gd name="connsiteY19" fmla="*/ 64689 h 222116"/>
                  <a:gd name="connsiteX20" fmla="*/ 197690 w 197824"/>
                  <a:gd name="connsiteY20" fmla="*/ 72473 h 222116"/>
                  <a:gd name="connsiteX21" fmla="*/ 197421 w 197824"/>
                  <a:gd name="connsiteY21" fmla="*/ 72876 h 222116"/>
                  <a:gd name="connsiteX22" fmla="*/ 184135 w 197824"/>
                  <a:gd name="connsiteY22" fmla="*/ 96631 h 222116"/>
                  <a:gd name="connsiteX23" fmla="*/ 174069 w 197824"/>
                  <a:gd name="connsiteY23" fmla="*/ 105086 h 222116"/>
                  <a:gd name="connsiteX24" fmla="*/ 164406 w 197824"/>
                  <a:gd name="connsiteY24" fmla="*/ 124009 h 222116"/>
                  <a:gd name="connsiteX25" fmla="*/ 152864 w 197824"/>
                  <a:gd name="connsiteY25" fmla="*/ 122533 h 222116"/>
                  <a:gd name="connsiteX26" fmla="*/ 148703 w 197824"/>
                  <a:gd name="connsiteY26" fmla="*/ 127633 h 222116"/>
                  <a:gd name="connsiteX27" fmla="*/ 144946 w 197824"/>
                  <a:gd name="connsiteY27" fmla="*/ 140114 h 222116"/>
                  <a:gd name="connsiteX28" fmla="*/ 148033 w 197824"/>
                  <a:gd name="connsiteY28" fmla="*/ 157964 h 222116"/>
                  <a:gd name="connsiteX29" fmla="*/ 144677 w 197824"/>
                  <a:gd name="connsiteY29" fmla="*/ 162527 h 222116"/>
                  <a:gd name="connsiteX30" fmla="*/ 132867 w 197824"/>
                  <a:gd name="connsiteY30" fmla="*/ 162527 h 222116"/>
                  <a:gd name="connsiteX31" fmla="*/ 118641 w 197824"/>
                  <a:gd name="connsiteY31" fmla="*/ 171519 h 222116"/>
                  <a:gd name="connsiteX32" fmla="*/ 116225 w 197824"/>
                  <a:gd name="connsiteY32" fmla="*/ 183866 h 222116"/>
                  <a:gd name="connsiteX33" fmla="*/ 109514 w 197824"/>
                  <a:gd name="connsiteY33" fmla="*/ 190308 h 222116"/>
                  <a:gd name="connsiteX34" fmla="*/ 94081 w 197824"/>
                  <a:gd name="connsiteY34" fmla="*/ 190174 h 222116"/>
                  <a:gd name="connsiteX35" fmla="*/ 85625 w 197824"/>
                  <a:gd name="connsiteY35" fmla="*/ 195811 h 222116"/>
                  <a:gd name="connsiteX36" fmla="*/ 85760 w 197824"/>
                  <a:gd name="connsiteY36" fmla="*/ 206279 h 222116"/>
                  <a:gd name="connsiteX37" fmla="*/ 72204 w 197824"/>
                  <a:gd name="connsiteY37" fmla="*/ 214332 h 222116"/>
                  <a:gd name="connsiteX38" fmla="*/ 58515 w 197824"/>
                  <a:gd name="connsiteY38" fmla="*/ 211916 h 222116"/>
                  <a:gd name="connsiteX39" fmla="*/ 41873 w 197824"/>
                  <a:gd name="connsiteY39" fmla="*/ 220506 h 22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7824" h="222116">
                    <a:moveTo>
                      <a:pt x="28989" y="222116"/>
                    </a:moveTo>
                    <a:lnTo>
                      <a:pt x="0" y="158098"/>
                    </a:lnTo>
                    <a:lnTo>
                      <a:pt x="2013" y="157427"/>
                    </a:lnTo>
                    <a:lnTo>
                      <a:pt x="75291" y="131659"/>
                    </a:lnTo>
                    <a:lnTo>
                      <a:pt x="91262" y="80660"/>
                    </a:lnTo>
                    <a:lnTo>
                      <a:pt x="79989" y="62005"/>
                    </a:lnTo>
                    <a:lnTo>
                      <a:pt x="80660" y="50194"/>
                    </a:lnTo>
                    <a:lnTo>
                      <a:pt x="87907" y="39055"/>
                    </a:lnTo>
                    <a:lnTo>
                      <a:pt x="88041" y="27379"/>
                    </a:lnTo>
                    <a:lnTo>
                      <a:pt x="97570" y="22950"/>
                    </a:lnTo>
                    <a:lnTo>
                      <a:pt x="94752" y="20400"/>
                    </a:lnTo>
                    <a:lnTo>
                      <a:pt x="97033" y="134"/>
                    </a:lnTo>
                    <a:lnTo>
                      <a:pt x="112467" y="0"/>
                    </a:lnTo>
                    <a:lnTo>
                      <a:pt x="123875" y="19058"/>
                    </a:lnTo>
                    <a:lnTo>
                      <a:pt x="137162" y="28318"/>
                    </a:lnTo>
                    <a:lnTo>
                      <a:pt x="154877" y="31808"/>
                    </a:lnTo>
                    <a:lnTo>
                      <a:pt x="170311" y="36907"/>
                    </a:lnTo>
                    <a:lnTo>
                      <a:pt x="181988" y="52744"/>
                    </a:lnTo>
                    <a:lnTo>
                      <a:pt x="188295" y="61065"/>
                    </a:lnTo>
                    <a:lnTo>
                      <a:pt x="197824" y="64689"/>
                    </a:lnTo>
                    <a:lnTo>
                      <a:pt x="197690" y="72473"/>
                    </a:lnTo>
                    <a:lnTo>
                      <a:pt x="197421" y="72876"/>
                    </a:lnTo>
                    <a:lnTo>
                      <a:pt x="184135" y="96631"/>
                    </a:lnTo>
                    <a:lnTo>
                      <a:pt x="174069" y="105086"/>
                    </a:lnTo>
                    <a:lnTo>
                      <a:pt x="164406" y="124009"/>
                    </a:lnTo>
                    <a:lnTo>
                      <a:pt x="152864" y="122533"/>
                    </a:lnTo>
                    <a:lnTo>
                      <a:pt x="148703" y="127633"/>
                    </a:lnTo>
                    <a:lnTo>
                      <a:pt x="144946" y="140114"/>
                    </a:lnTo>
                    <a:lnTo>
                      <a:pt x="148033" y="157964"/>
                    </a:lnTo>
                    <a:lnTo>
                      <a:pt x="144677" y="162527"/>
                    </a:lnTo>
                    <a:lnTo>
                      <a:pt x="132867" y="162527"/>
                    </a:lnTo>
                    <a:lnTo>
                      <a:pt x="118641" y="171519"/>
                    </a:lnTo>
                    <a:lnTo>
                      <a:pt x="116225" y="183866"/>
                    </a:lnTo>
                    <a:lnTo>
                      <a:pt x="109514" y="190308"/>
                    </a:lnTo>
                    <a:lnTo>
                      <a:pt x="94081" y="190174"/>
                    </a:lnTo>
                    <a:lnTo>
                      <a:pt x="85625" y="195811"/>
                    </a:lnTo>
                    <a:lnTo>
                      <a:pt x="85760" y="206279"/>
                    </a:lnTo>
                    <a:lnTo>
                      <a:pt x="72204" y="214332"/>
                    </a:lnTo>
                    <a:lnTo>
                      <a:pt x="58515" y="211916"/>
                    </a:lnTo>
                    <a:lnTo>
                      <a:pt x="41873" y="22050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02" name="Forme libre : forme 601">
                <a:extLst>
                  <a:ext uri="{FF2B5EF4-FFF2-40B4-BE49-F238E27FC236}">
                    <a16:creationId xmlns:a16="http://schemas.microsoft.com/office/drawing/2014/main" id="{66AAF6E9-0AEF-4794-855C-7D0BE3F40C01}"/>
                  </a:ext>
                </a:extLst>
              </p:cNvPr>
              <p:cNvSpPr/>
              <p:nvPr/>
            </p:nvSpPr>
            <p:spPr>
              <a:xfrm>
                <a:off x="7223163" y="4265033"/>
                <a:ext cx="188697" cy="213929"/>
              </a:xfrm>
              <a:custGeom>
                <a:avLst/>
                <a:gdLst>
                  <a:gd name="connsiteX0" fmla="*/ 0 w 188697"/>
                  <a:gd name="connsiteY0" fmla="*/ 156488 h 213929"/>
                  <a:gd name="connsiteX1" fmla="*/ 26036 w 188697"/>
                  <a:gd name="connsiteY1" fmla="*/ 213929 h 213929"/>
                  <a:gd name="connsiteX2" fmla="*/ 35699 w 188697"/>
                  <a:gd name="connsiteY2" fmla="*/ 212856 h 213929"/>
                  <a:gd name="connsiteX3" fmla="*/ 52610 w 188697"/>
                  <a:gd name="connsiteY3" fmla="*/ 203998 h 213929"/>
                  <a:gd name="connsiteX4" fmla="*/ 66299 w 188697"/>
                  <a:gd name="connsiteY4" fmla="*/ 206414 h 213929"/>
                  <a:gd name="connsiteX5" fmla="*/ 76633 w 188697"/>
                  <a:gd name="connsiteY5" fmla="*/ 200106 h 213929"/>
                  <a:gd name="connsiteX6" fmla="*/ 76633 w 188697"/>
                  <a:gd name="connsiteY6" fmla="*/ 189772 h 213929"/>
                  <a:gd name="connsiteX7" fmla="*/ 87639 w 188697"/>
                  <a:gd name="connsiteY7" fmla="*/ 182390 h 213929"/>
                  <a:gd name="connsiteX8" fmla="*/ 102804 w 188697"/>
                  <a:gd name="connsiteY8" fmla="*/ 182524 h 213929"/>
                  <a:gd name="connsiteX9" fmla="*/ 107501 w 188697"/>
                  <a:gd name="connsiteY9" fmla="*/ 178095 h 213929"/>
                  <a:gd name="connsiteX10" fmla="*/ 109917 w 188697"/>
                  <a:gd name="connsiteY10" fmla="*/ 165211 h 213929"/>
                  <a:gd name="connsiteX11" fmla="*/ 126559 w 188697"/>
                  <a:gd name="connsiteY11" fmla="*/ 154743 h 213929"/>
                  <a:gd name="connsiteX12" fmla="*/ 137430 w 188697"/>
                  <a:gd name="connsiteY12" fmla="*/ 154877 h 213929"/>
                  <a:gd name="connsiteX13" fmla="*/ 138638 w 188697"/>
                  <a:gd name="connsiteY13" fmla="*/ 153133 h 213929"/>
                  <a:gd name="connsiteX14" fmla="*/ 135820 w 188697"/>
                  <a:gd name="connsiteY14" fmla="*/ 135954 h 213929"/>
                  <a:gd name="connsiteX15" fmla="*/ 140248 w 188697"/>
                  <a:gd name="connsiteY15" fmla="*/ 121728 h 213929"/>
                  <a:gd name="connsiteX16" fmla="*/ 146019 w 188697"/>
                  <a:gd name="connsiteY16" fmla="*/ 114615 h 213929"/>
                  <a:gd name="connsiteX17" fmla="*/ 156890 w 188697"/>
                  <a:gd name="connsiteY17" fmla="*/ 115957 h 213929"/>
                  <a:gd name="connsiteX18" fmla="*/ 166017 w 188697"/>
                  <a:gd name="connsiteY18" fmla="*/ 98509 h 213929"/>
                  <a:gd name="connsiteX19" fmla="*/ 176082 w 188697"/>
                  <a:gd name="connsiteY19" fmla="*/ 90054 h 213929"/>
                  <a:gd name="connsiteX20" fmla="*/ 179840 w 188697"/>
                  <a:gd name="connsiteY20" fmla="*/ 82941 h 213929"/>
                  <a:gd name="connsiteX21" fmla="*/ 188698 w 188697"/>
                  <a:gd name="connsiteY21" fmla="*/ 67507 h 213929"/>
                  <a:gd name="connsiteX22" fmla="*/ 188698 w 188697"/>
                  <a:gd name="connsiteY22" fmla="*/ 63481 h 213929"/>
                  <a:gd name="connsiteX23" fmla="*/ 180645 w 188697"/>
                  <a:gd name="connsiteY23" fmla="*/ 60394 h 213929"/>
                  <a:gd name="connsiteX24" fmla="*/ 162795 w 188697"/>
                  <a:gd name="connsiteY24" fmla="*/ 36236 h 213929"/>
                  <a:gd name="connsiteX25" fmla="*/ 148703 w 188697"/>
                  <a:gd name="connsiteY25" fmla="*/ 31673 h 213929"/>
                  <a:gd name="connsiteX26" fmla="*/ 130048 w 188697"/>
                  <a:gd name="connsiteY26" fmla="*/ 27781 h 213929"/>
                  <a:gd name="connsiteX27" fmla="*/ 115554 w 188697"/>
                  <a:gd name="connsiteY27" fmla="*/ 17447 h 213929"/>
                  <a:gd name="connsiteX28" fmla="*/ 105086 w 188697"/>
                  <a:gd name="connsiteY28" fmla="*/ 0 h 213929"/>
                  <a:gd name="connsiteX29" fmla="*/ 95288 w 188697"/>
                  <a:gd name="connsiteY29" fmla="*/ 0 h 213929"/>
                  <a:gd name="connsiteX30" fmla="*/ 93544 w 188697"/>
                  <a:gd name="connsiteY30" fmla="*/ 14897 h 213929"/>
                  <a:gd name="connsiteX31" fmla="*/ 99449 w 188697"/>
                  <a:gd name="connsiteY31" fmla="*/ 19997 h 213929"/>
                  <a:gd name="connsiteX32" fmla="*/ 86565 w 188697"/>
                  <a:gd name="connsiteY32" fmla="*/ 26037 h 213929"/>
                  <a:gd name="connsiteX33" fmla="*/ 86565 w 188697"/>
                  <a:gd name="connsiteY33" fmla="*/ 36371 h 213929"/>
                  <a:gd name="connsiteX34" fmla="*/ 79317 w 188697"/>
                  <a:gd name="connsiteY34" fmla="*/ 47510 h 213929"/>
                  <a:gd name="connsiteX35" fmla="*/ 78647 w 188697"/>
                  <a:gd name="connsiteY35" fmla="*/ 57173 h 213929"/>
                  <a:gd name="connsiteX36" fmla="*/ 90189 w 188697"/>
                  <a:gd name="connsiteY36" fmla="*/ 76365 h 213929"/>
                  <a:gd name="connsiteX37" fmla="*/ 89920 w 188697"/>
                  <a:gd name="connsiteY37" fmla="*/ 77170 h 213929"/>
                  <a:gd name="connsiteX38" fmla="*/ 73144 w 188697"/>
                  <a:gd name="connsiteY38" fmla="*/ 130720 h 213929"/>
                  <a:gd name="connsiteX39" fmla="*/ 72204 w 188697"/>
                  <a:gd name="connsiteY39" fmla="*/ 130988 h 21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697" h="213929">
                    <a:moveTo>
                      <a:pt x="0" y="156488"/>
                    </a:moveTo>
                    <a:lnTo>
                      <a:pt x="26036" y="213929"/>
                    </a:lnTo>
                    <a:lnTo>
                      <a:pt x="35699" y="212856"/>
                    </a:lnTo>
                    <a:lnTo>
                      <a:pt x="52610" y="203998"/>
                    </a:lnTo>
                    <a:lnTo>
                      <a:pt x="66299" y="206414"/>
                    </a:lnTo>
                    <a:lnTo>
                      <a:pt x="76633" y="200106"/>
                    </a:lnTo>
                    <a:lnTo>
                      <a:pt x="76633" y="189772"/>
                    </a:lnTo>
                    <a:lnTo>
                      <a:pt x="87639" y="182390"/>
                    </a:lnTo>
                    <a:lnTo>
                      <a:pt x="102804" y="182524"/>
                    </a:lnTo>
                    <a:lnTo>
                      <a:pt x="107501" y="178095"/>
                    </a:lnTo>
                    <a:lnTo>
                      <a:pt x="109917" y="165211"/>
                    </a:lnTo>
                    <a:lnTo>
                      <a:pt x="126559" y="154743"/>
                    </a:lnTo>
                    <a:lnTo>
                      <a:pt x="137430" y="154877"/>
                    </a:lnTo>
                    <a:lnTo>
                      <a:pt x="138638" y="153133"/>
                    </a:lnTo>
                    <a:lnTo>
                      <a:pt x="135820" y="135954"/>
                    </a:lnTo>
                    <a:lnTo>
                      <a:pt x="140248" y="121728"/>
                    </a:lnTo>
                    <a:lnTo>
                      <a:pt x="146019" y="114615"/>
                    </a:lnTo>
                    <a:lnTo>
                      <a:pt x="156890" y="115957"/>
                    </a:lnTo>
                    <a:lnTo>
                      <a:pt x="166017" y="98509"/>
                    </a:lnTo>
                    <a:lnTo>
                      <a:pt x="176082" y="90054"/>
                    </a:lnTo>
                    <a:lnTo>
                      <a:pt x="179840" y="82941"/>
                    </a:lnTo>
                    <a:lnTo>
                      <a:pt x="188698" y="67507"/>
                    </a:lnTo>
                    <a:lnTo>
                      <a:pt x="188698" y="63481"/>
                    </a:lnTo>
                    <a:lnTo>
                      <a:pt x="180645" y="60394"/>
                    </a:lnTo>
                    <a:lnTo>
                      <a:pt x="162795" y="36236"/>
                    </a:lnTo>
                    <a:lnTo>
                      <a:pt x="148703" y="31673"/>
                    </a:lnTo>
                    <a:lnTo>
                      <a:pt x="130048" y="27781"/>
                    </a:lnTo>
                    <a:lnTo>
                      <a:pt x="115554" y="17447"/>
                    </a:lnTo>
                    <a:lnTo>
                      <a:pt x="105086" y="0"/>
                    </a:lnTo>
                    <a:lnTo>
                      <a:pt x="95288" y="0"/>
                    </a:lnTo>
                    <a:lnTo>
                      <a:pt x="93544" y="14897"/>
                    </a:lnTo>
                    <a:lnTo>
                      <a:pt x="99449" y="19997"/>
                    </a:lnTo>
                    <a:lnTo>
                      <a:pt x="86565" y="26037"/>
                    </a:lnTo>
                    <a:lnTo>
                      <a:pt x="86565" y="36371"/>
                    </a:lnTo>
                    <a:lnTo>
                      <a:pt x="79317" y="47510"/>
                    </a:lnTo>
                    <a:lnTo>
                      <a:pt x="78647" y="57173"/>
                    </a:lnTo>
                    <a:lnTo>
                      <a:pt x="90189" y="76365"/>
                    </a:lnTo>
                    <a:lnTo>
                      <a:pt x="89920" y="77170"/>
                    </a:lnTo>
                    <a:lnTo>
                      <a:pt x="73144" y="130720"/>
                    </a:lnTo>
                    <a:lnTo>
                      <a:pt x="72204" y="13098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03" name="Forme libre : forme 602">
                <a:extLst>
                  <a:ext uri="{FF2B5EF4-FFF2-40B4-BE49-F238E27FC236}">
                    <a16:creationId xmlns:a16="http://schemas.microsoft.com/office/drawing/2014/main" id="{2E1E2FEA-AB18-42BE-92AE-41E2770A450D}"/>
                  </a:ext>
                </a:extLst>
              </p:cNvPr>
              <p:cNvSpPr/>
              <p:nvPr/>
            </p:nvSpPr>
            <p:spPr>
              <a:xfrm>
                <a:off x="7319257" y="4220342"/>
                <a:ext cx="14628" cy="25231"/>
              </a:xfrm>
              <a:custGeom>
                <a:avLst/>
                <a:gdLst>
                  <a:gd name="connsiteX0" fmla="*/ 6576 w 14628"/>
                  <a:gd name="connsiteY0" fmla="*/ 25231 h 25231"/>
                  <a:gd name="connsiteX1" fmla="*/ 0 w 14628"/>
                  <a:gd name="connsiteY1" fmla="*/ 11810 h 25231"/>
                  <a:gd name="connsiteX2" fmla="*/ 9126 w 14628"/>
                  <a:gd name="connsiteY2" fmla="*/ 0 h 25231"/>
                  <a:gd name="connsiteX3" fmla="*/ 14629 w 14628"/>
                  <a:gd name="connsiteY3" fmla="*/ 4295 h 25231"/>
                  <a:gd name="connsiteX4" fmla="*/ 11676 w 14628"/>
                  <a:gd name="connsiteY4" fmla="*/ 17447 h 2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 h="25231">
                    <a:moveTo>
                      <a:pt x="6576" y="25231"/>
                    </a:moveTo>
                    <a:lnTo>
                      <a:pt x="0" y="11810"/>
                    </a:lnTo>
                    <a:lnTo>
                      <a:pt x="9126" y="0"/>
                    </a:lnTo>
                    <a:lnTo>
                      <a:pt x="14629" y="4295"/>
                    </a:lnTo>
                    <a:lnTo>
                      <a:pt x="11676" y="174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04" name="Forme libre : forme 603">
                <a:extLst>
                  <a:ext uri="{FF2B5EF4-FFF2-40B4-BE49-F238E27FC236}">
                    <a16:creationId xmlns:a16="http://schemas.microsoft.com/office/drawing/2014/main" id="{5F9C72BD-52C7-49F7-9F1D-3CEAC2607B87}"/>
                  </a:ext>
                </a:extLst>
              </p:cNvPr>
              <p:cNvSpPr/>
              <p:nvPr/>
            </p:nvSpPr>
            <p:spPr>
              <a:xfrm>
                <a:off x="7323686" y="4225710"/>
                <a:ext cx="5905" cy="12213"/>
              </a:xfrm>
              <a:custGeom>
                <a:avLst/>
                <a:gdLst>
                  <a:gd name="connsiteX0" fmla="*/ 0 w 5905"/>
                  <a:gd name="connsiteY0" fmla="*/ 6845 h 12213"/>
                  <a:gd name="connsiteX1" fmla="*/ 2684 w 5905"/>
                  <a:gd name="connsiteY1" fmla="*/ 12213 h 12213"/>
                  <a:gd name="connsiteX2" fmla="*/ 3892 w 5905"/>
                  <a:gd name="connsiteY2" fmla="*/ 10334 h 12213"/>
                  <a:gd name="connsiteX3" fmla="*/ 5905 w 5905"/>
                  <a:gd name="connsiteY3" fmla="*/ 403 h 12213"/>
                  <a:gd name="connsiteX4" fmla="*/ 5368 w 5905"/>
                  <a:gd name="connsiteY4" fmla="*/ 0 h 1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12213">
                    <a:moveTo>
                      <a:pt x="0" y="6845"/>
                    </a:moveTo>
                    <a:lnTo>
                      <a:pt x="2684" y="12213"/>
                    </a:lnTo>
                    <a:lnTo>
                      <a:pt x="3892" y="10334"/>
                    </a:lnTo>
                    <a:lnTo>
                      <a:pt x="5905" y="403"/>
                    </a:lnTo>
                    <a:lnTo>
                      <a:pt x="5368"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7" name="Graphique 3">
              <a:extLst>
                <a:ext uri="{FF2B5EF4-FFF2-40B4-BE49-F238E27FC236}">
                  <a16:creationId xmlns:a16="http://schemas.microsoft.com/office/drawing/2014/main" id="{1F11CEB6-BE76-4010-A8B2-0ED74AA04388}"/>
                </a:ext>
              </a:extLst>
            </p:cNvPr>
            <p:cNvGrpSpPr/>
            <p:nvPr/>
          </p:nvGrpSpPr>
          <p:grpSpPr>
            <a:xfrm>
              <a:off x="3879344" y="4657058"/>
              <a:ext cx="145750" cy="64688"/>
              <a:chOff x="3879344" y="4657058"/>
              <a:chExt cx="145750" cy="64688"/>
            </a:xfrm>
            <a:solidFill>
              <a:srgbClr val="CECECE"/>
            </a:solidFill>
          </p:grpSpPr>
          <p:sp>
            <p:nvSpPr>
              <p:cNvPr id="599" name="Forme libre : forme 598">
                <a:extLst>
                  <a:ext uri="{FF2B5EF4-FFF2-40B4-BE49-F238E27FC236}">
                    <a16:creationId xmlns:a16="http://schemas.microsoft.com/office/drawing/2014/main" id="{BF37B118-D36B-4B73-824D-BE9102B4CAE5}"/>
                  </a:ext>
                </a:extLst>
              </p:cNvPr>
              <p:cNvSpPr/>
              <p:nvPr/>
            </p:nvSpPr>
            <p:spPr>
              <a:xfrm>
                <a:off x="3879344" y="4657058"/>
                <a:ext cx="145750" cy="64688"/>
              </a:xfrm>
              <a:custGeom>
                <a:avLst/>
                <a:gdLst>
                  <a:gd name="connsiteX0" fmla="*/ 128840 w 145750"/>
                  <a:gd name="connsiteY0" fmla="*/ 64689 h 64688"/>
                  <a:gd name="connsiteX1" fmla="*/ 117836 w 145750"/>
                  <a:gd name="connsiteY1" fmla="*/ 54757 h 64688"/>
                  <a:gd name="connsiteX2" fmla="*/ 112064 w 145750"/>
                  <a:gd name="connsiteY2" fmla="*/ 40263 h 64688"/>
                  <a:gd name="connsiteX3" fmla="*/ 116762 w 145750"/>
                  <a:gd name="connsiteY3" fmla="*/ 35163 h 64688"/>
                  <a:gd name="connsiteX4" fmla="*/ 112869 w 145750"/>
                  <a:gd name="connsiteY4" fmla="*/ 34089 h 64688"/>
                  <a:gd name="connsiteX5" fmla="*/ 108172 w 145750"/>
                  <a:gd name="connsiteY5" fmla="*/ 25634 h 64688"/>
                  <a:gd name="connsiteX6" fmla="*/ 96765 w 145750"/>
                  <a:gd name="connsiteY6" fmla="*/ 19326 h 64688"/>
                  <a:gd name="connsiteX7" fmla="*/ 87504 w 145750"/>
                  <a:gd name="connsiteY7" fmla="*/ 20668 h 64688"/>
                  <a:gd name="connsiteX8" fmla="*/ 82404 w 145750"/>
                  <a:gd name="connsiteY8" fmla="*/ 29123 h 64688"/>
                  <a:gd name="connsiteX9" fmla="*/ 71668 w 145750"/>
                  <a:gd name="connsiteY9" fmla="*/ 35565 h 64688"/>
                  <a:gd name="connsiteX10" fmla="*/ 67238 w 145750"/>
                  <a:gd name="connsiteY10" fmla="*/ 36371 h 64688"/>
                  <a:gd name="connsiteX11" fmla="*/ 65762 w 145750"/>
                  <a:gd name="connsiteY11" fmla="*/ 39457 h 64688"/>
                  <a:gd name="connsiteX12" fmla="*/ 78378 w 145750"/>
                  <a:gd name="connsiteY12" fmla="*/ 53818 h 64688"/>
                  <a:gd name="connsiteX13" fmla="*/ 69655 w 145750"/>
                  <a:gd name="connsiteY13" fmla="*/ 57978 h 64688"/>
                  <a:gd name="connsiteX14" fmla="*/ 65896 w 145750"/>
                  <a:gd name="connsiteY14" fmla="*/ 61870 h 64688"/>
                  <a:gd name="connsiteX15" fmla="*/ 52073 w 145750"/>
                  <a:gd name="connsiteY15" fmla="*/ 63347 h 64688"/>
                  <a:gd name="connsiteX16" fmla="*/ 48449 w 145750"/>
                  <a:gd name="connsiteY16" fmla="*/ 50731 h 64688"/>
                  <a:gd name="connsiteX17" fmla="*/ 46839 w 145750"/>
                  <a:gd name="connsiteY17" fmla="*/ 52878 h 64688"/>
                  <a:gd name="connsiteX18" fmla="*/ 36505 w 145750"/>
                  <a:gd name="connsiteY18" fmla="*/ 50999 h 64688"/>
                  <a:gd name="connsiteX19" fmla="*/ 31539 w 145750"/>
                  <a:gd name="connsiteY19" fmla="*/ 41068 h 64688"/>
                  <a:gd name="connsiteX20" fmla="*/ 21876 w 145750"/>
                  <a:gd name="connsiteY20" fmla="*/ 39457 h 64688"/>
                  <a:gd name="connsiteX21" fmla="*/ 15837 w 145750"/>
                  <a:gd name="connsiteY21" fmla="*/ 36639 h 64688"/>
                  <a:gd name="connsiteX22" fmla="*/ 7247 w 145750"/>
                  <a:gd name="connsiteY22" fmla="*/ 36639 h 64688"/>
                  <a:gd name="connsiteX23" fmla="*/ 6039 w 145750"/>
                  <a:gd name="connsiteY23" fmla="*/ 44960 h 64688"/>
                  <a:gd name="connsiteX24" fmla="*/ 0 w 145750"/>
                  <a:gd name="connsiteY24" fmla="*/ 36907 h 64688"/>
                  <a:gd name="connsiteX25" fmla="*/ 1476 w 145750"/>
                  <a:gd name="connsiteY25" fmla="*/ 31002 h 64688"/>
                  <a:gd name="connsiteX26" fmla="*/ 3355 w 145750"/>
                  <a:gd name="connsiteY26" fmla="*/ 26305 h 64688"/>
                  <a:gd name="connsiteX27" fmla="*/ 2281 w 145750"/>
                  <a:gd name="connsiteY27" fmla="*/ 21205 h 64688"/>
                  <a:gd name="connsiteX28" fmla="*/ 4966 w 145750"/>
                  <a:gd name="connsiteY28" fmla="*/ 19058 h 64688"/>
                  <a:gd name="connsiteX29" fmla="*/ 1073 w 145750"/>
                  <a:gd name="connsiteY29" fmla="*/ 16239 h 64688"/>
                  <a:gd name="connsiteX30" fmla="*/ 939 w 145750"/>
                  <a:gd name="connsiteY30" fmla="*/ 3758 h 64688"/>
                  <a:gd name="connsiteX31" fmla="*/ 13018 w 145750"/>
                  <a:gd name="connsiteY31" fmla="*/ 939 h 64688"/>
                  <a:gd name="connsiteX32" fmla="*/ 23218 w 145750"/>
                  <a:gd name="connsiteY32" fmla="*/ 11274 h 64688"/>
                  <a:gd name="connsiteX33" fmla="*/ 22815 w 145750"/>
                  <a:gd name="connsiteY33" fmla="*/ 15568 h 64688"/>
                  <a:gd name="connsiteX34" fmla="*/ 30063 w 145750"/>
                  <a:gd name="connsiteY34" fmla="*/ 16374 h 64688"/>
                  <a:gd name="connsiteX35" fmla="*/ 33015 w 145750"/>
                  <a:gd name="connsiteY35" fmla="*/ 13824 h 64688"/>
                  <a:gd name="connsiteX36" fmla="*/ 40397 w 145750"/>
                  <a:gd name="connsiteY36" fmla="*/ 20400 h 64688"/>
                  <a:gd name="connsiteX37" fmla="*/ 51268 w 145750"/>
                  <a:gd name="connsiteY37" fmla="*/ 18789 h 64688"/>
                  <a:gd name="connsiteX38" fmla="*/ 61468 w 145750"/>
                  <a:gd name="connsiteY38" fmla="*/ 12750 h 64688"/>
                  <a:gd name="connsiteX39" fmla="*/ 76499 w 145750"/>
                  <a:gd name="connsiteY39" fmla="*/ 7650 h 64688"/>
                  <a:gd name="connsiteX40" fmla="*/ 85357 w 145750"/>
                  <a:gd name="connsiteY40" fmla="*/ 0 h 64688"/>
                  <a:gd name="connsiteX41" fmla="*/ 102401 w 145750"/>
                  <a:gd name="connsiteY41" fmla="*/ 1745 h 64688"/>
                  <a:gd name="connsiteX42" fmla="*/ 101462 w 145750"/>
                  <a:gd name="connsiteY42" fmla="*/ 4026 h 64688"/>
                  <a:gd name="connsiteX43" fmla="*/ 113273 w 145750"/>
                  <a:gd name="connsiteY43" fmla="*/ 4966 h 64688"/>
                  <a:gd name="connsiteX44" fmla="*/ 124814 w 145750"/>
                  <a:gd name="connsiteY44" fmla="*/ 9663 h 64688"/>
                  <a:gd name="connsiteX45" fmla="*/ 132867 w 145750"/>
                  <a:gd name="connsiteY45" fmla="*/ 17045 h 64688"/>
                  <a:gd name="connsiteX46" fmla="*/ 143738 w 145750"/>
                  <a:gd name="connsiteY46" fmla="*/ 24963 h 64688"/>
                  <a:gd name="connsiteX47" fmla="*/ 140114 w 145750"/>
                  <a:gd name="connsiteY47" fmla="*/ 29392 h 64688"/>
                  <a:gd name="connsiteX48" fmla="*/ 145751 w 145750"/>
                  <a:gd name="connsiteY48" fmla="*/ 43752 h 64688"/>
                  <a:gd name="connsiteX49" fmla="*/ 139846 w 145750"/>
                  <a:gd name="connsiteY49" fmla="*/ 53147 h 64688"/>
                  <a:gd name="connsiteX50" fmla="*/ 132330 w 145750"/>
                  <a:gd name="connsiteY50" fmla="*/ 51536 h 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5750" h="64688">
                    <a:moveTo>
                      <a:pt x="128840" y="64689"/>
                    </a:moveTo>
                    <a:lnTo>
                      <a:pt x="117836" y="54757"/>
                    </a:lnTo>
                    <a:lnTo>
                      <a:pt x="112064" y="40263"/>
                    </a:lnTo>
                    <a:lnTo>
                      <a:pt x="116762" y="35163"/>
                    </a:lnTo>
                    <a:lnTo>
                      <a:pt x="112869" y="34089"/>
                    </a:lnTo>
                    <a:lnTo>
                      <a:pt x="108172" y="25634"/>
                    </a:lnTo>
                    <a:lnTo>
                      <a:pt x="96765" y="19326"/>
                    </a:lnTo>
                    <a:lnTo>
                      <a:pt x="87504" y="20668"/>
                    </a:lnTo>
                    <a:lnTo>
                      <a:pt x="82404" y="29123"/>
                    </a:lnTo>
                    <a:lnTo>
                      <a:pt x="71668" y="35565"/>
                    </a:lnTo>
                    <a:lnTo>
                      <a:pt x="67238" y="36371"/>
                    </a:lnTo>
                    <a:lnTo>
                      <a:pt x="65762" y="39457"/>
                    </a:lnTo>
                    <a:lnTo>
                      <a:pt x="78378" y="53818"/>
                    </a:lnTo>
                    <a:lnTo>
                      <a:pt x="69655" y="57978"/>
                    </a:lnTo>
                    <a:lnTo>
                      <a:pt x="65896" y="61870"/>
                    </a:lnTo>
                    <a:lnTo>
                      <a:pt x="52073" y="63347"/>
                    </a:lnTo>
                    <a:lnTo>
                      <a:pt x="48449" y="50731"/>
                    </a:lnTo>
                    <a:lnTo>
                      <a:pt x="46839" y="52878"/>
                    </a:lnTo>
                    <a:lnTo>
                      <a:pt x="36505" y="50999"/>
                    </a:lnTo>
                    <a:lnTo>
                      <a:pt x="31539" y="41068"/>
                    </a:lnTo>
                    <a:lnTo>
                      <a:pt x="21876" y="39457"/>
                    </a:lnTo>
                    <a:lnTo>
                      <a:pt x="15837" y="36639"/>
                    </a:lnTo>
                    <a:lnTo>
                      <a:pt x="7247" y="36639"/>
                    </a:lnTo>
                    <a:lnTo>
                      <a:pt x="6039" y="44960"/>
                    </a:lnTo>
                    <a:lnTo>
                      <a:pt x="0" y="36907"/>
                    </a:lnTo>
                    <a:lnTo>
                      <a:pt x="1476" y="31002"/>
                    </a:lnTo>
                    <a:lnTo>
                      <a:pt x="3355" y="26305"/>
                    </a:lnTo>
                    <a:lnTo>
                      <a:pt x="2281" y="21205"/>
                    </a:lnTo>
                    <a:lnTo>
                      <a:pt x="4966" y="19058"/>
                    </a:lnTo>
                    <a:lnTo>
                      <a:pt x="1073" y="16239"/>
                    </a:lnTo>
                    <a:lnTo>
                      <a:pt x="939" y="3758"/>
                    </a:lnTo>
                    <a:lnTo>
                      <a:pt x="13018" y="939"/>
                    </a:lnTo>
                    <a:lnTo>
                      <a:pt x="23218" y="11274"/>
                    </a:lnTo>
                    <a:lnTo>
                      <a:pt x="22815" y="15568"/>
                    </a:lnTo>
                    <a:lnTo>
                      <a:pt x="30063" y="16374"/>
                    </a:lnTo>
                    <a:lnTo>
                      <a:pt x="33015" y="13824"/>
                    </a:lnTo>
                    <a:lnTo>
                      <a:pt x="40397" y="20400"/>
                    </a:lnTo>
                    <a:lnTo>
                      <a:pt x="51268" y="18789"/>
                    </a:lnTo>
                    <a:lnTo>
                      <a:pt x="61468" y="12750"/>
                    </a:lnTo>
                    <a:lnTo>
                      <a:pt x="76499" y="7650"/>
                    </a:lnTo>
                    <a:lnTo>
                      <a:pt x="85357" y="0"/>
                    </a:lnTo>
                    <a:lnTo>
                      <a:pt x="102401" y="1745"/>
                    </a:lnTo>
                    <a:lnTo>
                      <a:pt x="101462" y="4026"/>
                    </a:lnTo>
                    <a:lnTo>
                      <a:pt x="113273" y="4966"/>
                    </a:lnTo>
                    <a:lnTo>
                      <a:pt x="124814" y="9663"/>
                    </a:lnTo>
                    <a:lnTo>
                      <a:pt x="132867" y="17045"/>
                    </a:lnTo>
                    <a:lnTo>
                      <a:pt x="143738" y="24963"/>
                    </a:lnTo>
                    <a:lnTo>
                      <a:pt x="140114" y="29392"/>
                    </a:lnTo>
                    <a:lnTo>
                      <a:pt x="145751" y="43752"/>
                    </a:lnTo>
                    <a:lnTo>
                      <a:pt x="139846" y="53147"/>
                    </a:lnTo>
                    <a:lnTo>
                      <a:pt x="132330" y="5153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600" name="Forme libre : forme 599">
                <a:extLst>
                  <a:ext uri="{FF2B5EF4-FFF2-40B4-BE49-F238E27FC236}">
                    <a16:creationId xmlns:a16="http://schemas.microsoft.com/office/drawing/2014/main" id="{C494E33E-8EA7-4B74-95A6-E82C33E89B32}"/>
                  </a:ext>
                </a:extLst>
              </p:cNvPr>
              <p:cNvSpPr/>
              <p:nvPr/>
            </p:nvSpPr>
            <p:spPr>
              <a:xfrm>
                <a:off x="3884175" y="4660950"/>
                <a:ext cx="136759" cy="55294"/>
              </a:xfrm>
              <a:custGeom>
                <a:avLst/>
                <a:gdLst>
                  <a:gd name="connsiteX0" fmla="*/ 45094 w 136759"/>
                  <a:gd name="connsiteY0" fmla="*/ 38384 h 55294"/>
                  <a:gd name="connsiteX1" fmla="*/ 50060 w 136759"/>
                  <a:gd name="connsiteY1" fmla="*/ 55294 h 55294"/>
                  <a:gd name="connsiteX2" fmla="*/ 59186 w 136759"/>
                  <a:gd name="connsiteY2" fmla="*/ 54355 h 55294"/>
                  <a:gd name="connsiteX3" fmla="*/ 62944 w 136759"/>
                  <a:gd name="connsiteY3" fmla="*/ 50731 h 55294"/>
                  <a:gd name="connsiteX4" fmla="*/ 67373 w 136759"/>
                  <a:gd name="connsiteY4" fmla="*/ 48718 h 55294"/>
                  <a:gd name="connsiteX5" fmla="*/ 56502 w 136759"/>
                  <a:gd name="connsiteY5" fmla="*/ 36236 h 55294"/>
                  <a:gd name="connsiteX6" fmla="*/ 59723 w 136759"/>
                  <a:gd name="connsiteY6" fmla="*/ 28989 h 55294"/>
                  <a:gd name="connsiteX7" fmla="*/ 65762 w 136759"/>
                  <a:gd name="connsiteY7" fmla="*/ 28050 h 55294"/>
                  <a:gd name="connsiteX8" fmla="*/ 75157 w 136759"/>
                  <a:gd name="connsiteY8" fmla="*/ 22279 h 55294"/>
                  <a:gd name="connsiteX9" fmla="*/ 80257 w 136759"/>
                  <a:gd name="connsiteY9" fmla="*/ 13287 h 55294"/>
                  <a:gd name="connsiteX10" fmla="*/ 92739 w 136759"/>
                  <a:gd name="connsiteY10" fmla="*/ 11408 h 55294"/>
                  <a:gd name="connsiteX11" fmla="*/ 106159 w 136759"/>
                  <a:gd name="connsiteY11" fmla="*/ 18923 h 55294"/>
                  <a:gd name="connsiteX12" fmla="*/ 110588 w 136759"/>
                  <a:gd name="connsiteY12" fmla="*/ 26842 h 55294"/>
                  <a:gd name="connsiteX13" fmla="*/ 119043 w 136759"/>
                  <a:gd name="connsiteY13" fmla="*/ 29123 h 55294"/>
                  <a:gd name="connsiteX14" fmla="*/ 111662 w 136759"/>
                  <a:gd name="connsiteY14" fmla="*/ 37176 h 55294"/>
                  <a:gd name="connsiteX15" fmla="*/ 116359 w 136759"/>
                  <a:gd name="connsiteY15" fmla="*/ 49121 h 55294"/>
                  <a:gd name="connsiteX16" fmla="*/ 121862 w 136759"/>
                  <a:gd name="connsiteY16" fmla="*/ 53818 h 55294"/>
                  <a:gd name="connsiteX17" fmla="*/ 124680 w 136759"/>
                  <a:gd name="connsiteY17" fmla="*/ 43081 h 55294"/>
                  <a:gd name="connsiteX18" fmla="*/ 133270 w 136759"/>
                  <a:gd name="connsiteY18" fmla="*/ 44960 h 55294"/>
                  <a:gd name="connsiteX19" fmla="*/ 136759 w 136759"/>
                  <a:gd name="connsiteY19" fmla="*/ 39457 h 55294"/>
                  <a:gd name="connsiteX20" fmla="*/ 130854 w 136759"/>
                  <a:gd name="connsiteY20" fmla="*/ 24829 h 55294"/>
                  <a:gd name="connsiteX21" fmla="*/ 133404 w 136759"/>
                  <a:gd name="connsiteY21" fmla="*/ 21742 h 55294"/>
                  <a:gd name="connsiteX22" fmla="*/ 125620 w 136759"/>
                  <a:gd name="connsiteY22" fmla="*/ 16105 h 55294"/>
                  <a:gd name="connsiteX23" fmla="*/ 117701 w 136759"/>
                  <a:gd name="connsiteY23" fmla="*/ 8858 h 55294"/>
                  <a:gd name="connsiteX24" fmla="*/ 107233 w 136759"/>
                  <a:gd name="connsiteY24" fmla="*/ 4697 h 55294"/>
                  <a:gd name="connsiteX25" fmla="*/ 91128 w 136759"/>
                  <a:gd name="connsiteY25" fmla="*/ 3624 h 55294"/>
                  <a:gd name="connsiteX26" fmla="*/ 92068 w 136759"/>
                  <a:gd name="connsiteY26" fmla="*/ 1074 h 55294"/>
                  <a:gd name="connsiteX27" fmla="*/ 81733 w 136759"/>
                  <a:gd name="connsiteY27" fmla="*/ 0 h 55294"/>
                  <a:gd name="connsiteX28" fmla="*/ 73278 w 136759"/>
                  <a:gd name="connsiteY28" fmla="*/ 7247 h 55294"/>
                  <a:gd name="connsiteX29" fmla="*/ 58247 w 136759"/>
                  <a:gd name="connsiteY29" fmla="*/ 12347 h 55294"/>
                  <a:gd name="connsiteX30" fmla="*/ 47376 w 136759"/>
                  <a:gd name="connsiteY30" fmla="*/ 18655 h 55294"/>
                  <a:gd name="connsiteX31" fmla="*/ 34357 w 136759"/>
                  <a:gd name="connsiteY31" fmla="*/ 20668 h 55294"/>
                  <a:gd name="connsiteX32" fmla="*/ 28184 w 136759"/>
                  <a:gd name="connsiteY32" fmla="*/ 15031 h 55294"/>
                  <a:gd name="connsiteX33" fmla="*/ 26439 w 136759"/>
                  <a:gd name="connsiteY33" fmla="*/ 16508 h 55294"/>
                  <a:gd name="connsiteX34" fmla="*/ 13824 w 136759"/>
                  <a:gd name="connsiteY34" fmla="*/ 15166 h 55294"/>
                  <a:gd name="connsiteX35" fmla="*/ 14495 w 136759"/>
                  <a:gd name="connsiteY35" fmla="*/ 8858 h 55294"/>
                  <a:gd name="connsiteX36" fmla="*/ 6979 w 136759"/>
                  <a:gd name="connsiteY36" fmla="*/ 1342 h 55294"/>
                  <a:gd name="connsiteX37" fmla="*/ 0 w 136759"/>
                  <a:gd name="connsiteY37" fmla="*/ 2953 h 55294"/>
                  <a:gd name="connsiteX38" fmla="*/ 134 w 136759"/>
                  <a:gd name="connsiteY38" fmla="*/ 10334 h 55294"/>
                  <a:gd name="connsiteX39" fmla="*/ 6442 w 136759"/>
                  <a:gd name="connsiteY39" fmla="*/ 15031 h 55294"/>
                  <a:gd name="connsiteX40" fmla="*/ 1745 w 136759"/>
                  <a:gd name="connsiteY40" fmla="*/ 18789 h 55294"/>
                  <a:gd name="connsiteX41" fmla="*/ 2550 w 136759"/>
                  <a:gd name="connsiteY41" fmla="*/ 22681 h 55294"/>
                  <a:gd name="connsiteX42" fmla="*/ 134 w 136759"/>
                  <a:gd name="connsiteY42" fmla="*/ 28989 h 55294"/>
                  <a:gd name="connsiteX43" fmla="*/ 12213 w 136759"/>
                  <a:gd name="connsiteY43" fmla="*/ 29123 h 55294"/>
                  <a:gd name="connsiteX44" fmla="*/ 18387 w 136759"/>
                  <a:gd name="connsiteY44" fmla="*/ 31942 h 55294"/>
                  <a:gd name="connsiteX45" fmla="*/ 29257 w 136759"/>
                  <a:gd name="connsiteY45" fmla="*/ 33686 h 55294"/>
                  <a:gd name="connsiteX46" fmla="*/ 34223 w 136759"/>
                  <a:gd name="connsiteY46" fmla="*/ 43752 h 55294"/>
                  <a:gd name="connsiteX47" fmla="*/ 40263 w 136759"/>
                  <a:gd name="connsiteY47" fmla="*/ 44826 h 5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6759" h="55294">
                    <a:moveTo>
                      <a:pt x="45094" y="38384"/>
                    </a:moveTo>
                    <a:lnTo>
                      <a:pt x="50060" y="55294"/>
                    </a:lnTo>
                    <a:lnTo>
                      <a:pt x="59186" y="54355"/>
                    </a:lnTo>
                    <a:lnTo>
                      <a:pt x="62944" y="50731"/>
                    </a:lnTo>
                    <a:lnTo>
                      <a:pt x="67373" y="48718"/>
                    </a:lnTo>
                    <a:lnTo>
                      <a:pt x="56502" y="36236"/>
                    </a:lnTo>
                    <a:lnTo>
                      <a:pt x="59723" y="28989"/>
                    </a:lnTo>
                    <a:lnTo>
                      <a:pt x="65762" y="28050"/>
                    </a:lnTo>
                    <a:lnTo>
                      <a:pt x="75157" y="22279"/>
                    </a:lnTo>
                    <a:lnTo>
                      <a:pt x="80257" y="13287"/>
                    </a:lnTo>
                    <a:lnTo>
                      <a:pt x="92739" y="11408"/>
                    </a:lnTo>
                    <a:lnTo>
                      <a:pt x="106159" y="18923"/>
                    </a:lnTo>
                    <a:lnTo>
                      <a:pt x="110588" y="26842"/>
                    </a:lnTo>
                    <a:lnTo>
                      <a:pt x="119043" y="29123"/>
                    </a:lnTo>
                    <a:lnTo>
                      <a:pt x="111662" y="37176"/>
                    </a:lnTo>
                    <a:lnTo>
                      <a:pt x="116359" y="49121"/>
                    </a:lnTo>
                    <a:lnTo>
                      <a:pt x="121862" y="53818"/>
                    </a:lnTo>
                    <a:lnTo>
                      <a:pt x="124680" y="43081"/>
                    </a:lnTo>
                    <a:lnTo>
                      <a:pt x="133270" y="44960"/>
                    </a:lnTo>
                    <a:lnTo>
                      <a:pt x="136759" y="39457"/>
                    </a:lnTo>
                    <a:lnTo>
                      <a:pt x="130854" y="24829"/>
                    </a:lnTo>
                    <a:lnTo>
                      <a:pt x="133404" y="21742"/>
                    </a:lnTo>
                    <a:lnTo>
                      <a:pt x="125620" y="16105"/>
                    </a:lnTo>
                    <a:lnTo>
                      <a:pt x="117701" y="8858"/>
                    </a:lnTo>
                    <a:lnTo>
                      <a:pt x="107233" y="4697"/>
                    </a:lnTo>
                    <a:lnTo>
                      <a:pt x="91128" y="3624"/>
                    </a:lnTo>
                    <a:lnTo>
                      <a:pt x="92068" y="1074"/>
                    </a:lnTo>
                    <a:lnTo>
                      <a:pt x="81733" y="0"/>
                    </a:lnTo>
                    <a:lnTo>
                      <a:pt x="73278" y="7247"/>
                    </a:lnTo>
                    <a:lnTo>
                      <a:pt x="58247" y="12347"/>
                    </a:lnTo>
                    <a:lnTo>
                      <a:pt x="47376" y="18655"/>
                    </a:lnTo>
                    <a:lnTo>
                      <a:pt x="34357" y="20668"/>
                    </a:lnTo>
                    <a:lnTo>
                      <a:pt x="28184" y="15031"/>
                    </a:lnTo>
                    <a:lnTo>
                      <a:pt x="26439" y="16508"/>
                    </a:lnTo>
                    <a:lnTo>
                      <a:pt x="13824" y="15166"/>
                    </a:lnTo>
                    <a:lnTo>
                      <a:pt x="14495" y="8858"/>
                    </a:lnTo>
                    <a:lnTo>
                      <a:pt x="6979" y="1342"/>
                    </a:lnTo>
                    <a:lnTo>
                      <a:pt x="0" y="2953"/>
                    </a:lnTo>
                    <a:lnTo>
                      <a:pt x="134" y="10334"/>
                    </a:lnTo>
                    <a:lnTo>
                      <a:pt x="6442" y="15031"/>
                    </a:lnTo>
                    <a:lnTo>
                      <a:pt x="1745" y="18789"/>
                    </a:lnTo>
                    <a:lnTo>
                      <a:pt x="2550" y="22681"/>
                    </a:lnTo>
                    <a:lnTo>
                      <a:pt x="134" y="28989"/>
                    </a:lnTo>
                    <a:lnTo>
                      <a:pt x="12213" y="29123"/>
                    </a:lnTo>
                    <a:lnTo>
                      <a:pt x="18387" y="31942"/>
                    </a:lnTo>
                    <a:lnTo>
                      <a:pt x="29257" y="33686"/>
                    </a:lnTo>
                    <a:lnTo>
                      <a:pt x="34223" y="43752"/>
                    </a:lnTo>
                    <a:lnTo>
                      <a:pt x="40263" y="4482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8" name="Graphique 3">
              <a:extLst>
                <a:ext uri="{FF2B5EF4-FFF2-40B4-BE49-F238E27FC236}">
                  <a16:creationId xmlns:a16="http://schemas.microsoft.com/office/drawing/2014/main" id="{5708B75C-C4DA-4260-BE85-406F2811C49E}"/>
                </a:ext>
              </a:extLst>
            </p:cNvPr>
            <p:cNvGrpSpPr/>
            <p:nvPr/>
          </p:nvGrpSpPr>
          <p:grpSpPr>
            <a:xfrm>
              <a:off x="3917728" y="4895547"/>
              <a:ext cx="319686" cy="461947"/>
              <a:chOff x="3917728" y="4895547"/>
              <a:chExt cx="319686" cy="461947"/>
            </a:xfrm>
            <a:solidFill>
              <a:srgbClr val="CECECE"/>
            </a:solidFill>
          </p:grpSpPr>
          <p:sp>
            <p:nvSpPr>
              <p:cNvPr id="597" name="Forme libre : forme 596">
                <a:extLst>
                  <a:ext uri="{FF2B5EF4-FFF2-40B4-BE49-F238E27FC236}">
                    <a16:creationId xmlns:a16="http://schemas.microsoft.com/office/drawing/2014/main" id="{15F53FD6-0002-40D3-96E6-3745C9D50360}"/>
                  </a:ext>
                </a:extLst>
              </p:cNvPr>
              <p:cNvSpPr/>
              <p:nvPr/>
            </p:nvSpPr>
            <p:spPr>
              <a:xfrm>
                <a:off x="3917728" y="4895547"/>
                <a:ext cx="319686" cy="461947"/>
              </a:xfrm>
              <a:custGeom>
                <a:avLst/>
                <a:gdLst>
                  <a:gd name="connsiteX0" fmla="*/ 275129 w 319686"/>
                  <a:gd name="connsiteY0" fmla="*/ 461948 h 461947"/>
                  <a:gd name="connsiteX1" fmla="*/ 248689 w 319686"/>
                  <a:gd name="connsiteY1" fmla="*/ 446111 h 461947"/>
                  <a:gd name="connsiteX2" fmla="*/ 246542 w 319686"/>
                  <a:gd name="connsiteY2" fmla="*/ 435508 h 461947"/>
                  <a:gd name="connsiteX3" fmla="*/ 198361 w 319686"/>
                  <a:gd name="connsiteY3" fmla="*/ 410143 h 461947"/>
                  <a:gd name="connsiteX4" fmla="*/ 153804 w 319686"/>
                  <a:gd name="connsiteY4" fmla="*/ 382093 h 461947"/>
                  <a:gd name="connsiteX5" fmla="*/ 134075 w 319686"/>
                  <a:gd name="connsiteY5" fmla="*/ 365720 h 461947"/>
                  <a:gd name="connsiteX6" fmla="*/ 123338 w 319686"/>
                  <a:gd name="connsiteY6" fmla="*/ 343844 h 461947"/>
                  <a:gd name="connsiteX7" fmla="*/ 127364 w 319686"/>
                  <a:gd name="connsiteY7" fmla="*/ 336596 h 461947"/>
                  <a:gd name="connsiteX8" fmla="*/ 106965 w 319686"/>
                  <a:gd name="connsiteY8" fmla="*/ 304520 h 461947"/>
                  <a:gd name="connsiteX9" fmla="*/ 82539 w 319686"/>
                  <a:gd name="connsiteY9" fmla="*/ 258218 h 461947"/>
                  <a:gd name="connsiteX10" fmla="*/ 59321 w 319686"/>
                  <a:gd name="connsiteY10" fmla="*/ 208695 h 461947"/>
                  <a:gd name="connsiteX11" fmla="*/ 48986 w 319686"/>
                  <a:gd name="connsiteY11" fmla="*/ 197019 h 461947"/>
                  <a:gd name="connsiteX12" fmla="*/ 41337 w 319686"/>
                  <a:gd name="connsiteY12" fmla="*/ 179303 h 461947"/>
                  <a:gd name="connsiteX13" fmla="*/ 22547 w 319686"/>
                  <a:gd name="connsiteY13" fmla="*/ 163332 h 461947"/>
                  <a:gd name="connsiteX14" fmla="*/ 3221 w 319686"/>
                  <a:gd name="connsiteY14" fmla="*/ 152462 h 461947"/>
                  <a:gd name="connsiteX15" fmla="*/ 11945 w 319686"/>
                  <a:gd name="connsiteY15" fmla="*/ 140651 h 461947"/>
                  <a:gd name="connsiteX16" fmla="*/ 0 w 319686"/>
                  <a:gd name="connsiteY16" fmla="*/ 117433 h 461947"/>
                  <a:gd name="connsiteX17" fmla="*/ 8590 w 319686"/>
                  <a:gd name="connsiteY17" fmla="*/ 98644 h 461947"/>
                  <a:gd name="connsiteX18" fmla="*/ 30600 w 319686"/>
                  <a:gd name="connsiteY18" fmla="*/ 81197 h 461947"/>
                  <a:gd name="connsiteX19" fmla="*/ 34626 w 319686"/>
                  <a:gd name="connsiteY19" fmla="*/ 95557 h 461947"/>
                  <a:gd name="connsiteX20" fmla="*/ 27379 w 319686"/>
                  <a:gd name="connsiteY20" fmla="*/ 101462 h 461947"/>
                  <a:gd name="connsiteX21" fmla="*/ 27781 w 319686"/>
                  <a:gd name="connsiteY21" fmla="*/ 107367 h 461947"/>
                  <a:gd name="connsiteX22" fmla="*/ 36371 w 319686"/>
                  <a:gd name="connsiteY22" fmla="*/ 105757 h 461947"/>
                  <a:gd name="connsiteX23" fmla="*/ 47376 w 319686"/>
                  <a:gd name="connsiteY23" fmla="*/ 108575 h 461947"/>
                  <a:gd name="connsiteX24" fmla="*/ 57039 w 319686"/>
                  <a:gd name="connsiteY24" fmla="*/ 120117 h 461947"/>
                  <a:gd name="connsiteX25" fmla="*/ 68984 w 319686"/>
                  <a:gd name="connsiteY25" fmla="*/ 111394 h 461947"/>
                  <a:gd name="connsiteX26" fmla="*/ 73815 w 319686"/>
                  <a:gd name="connsiteY26" fmla="*/ 94886 h 461947"/>
                  <a:gd name="connsiteX27" fmla="*/ 89383 w 319686"/>
                  <a:gd name="connsiteY27" fmla="*/ 73010 h 461947"/>
                  <a:gd name="connsiteX28" fmla="*/ 119312 w 319686"/>
                  <a:gd name="connsiteY28" fmla="*/ 63212 h 461947"/>
                  <a:gd name="connsiteX29" fmla="*/ 145751 w 319686"/>
                  <a:gd name="connsiteY29" fmla="*/ 37981 h 461947"/>
                  <a:gd name="connsiteX30" fmla="*/ 152998 w 319686"/>
                  <a:gd name="connsiteY30" fmla="*/ 22950 h 461947"/>
                  <a:gd name="connsiteX31" fmla="*/ 149375 w 319686"/>
                  <a:gd name="connsiteY31" fmla="*/ 3221 h 461947"/>
                  <a:gd name="connsiteX32" fmla="*/ 158501 w 319686"/>
                  <a:gd name="connsiteY32" fmla="*/ 0 h 461947"/>
                  <a:gd name="connsiteX33" fmla="*/ 176082 w 319686"/>
                  <a:gd name="connsiteY33" fmla="*/ 12750 h 461947"/>
                  <a:gd name="connsiteX34" fmla="*/ 183732 w 319686"/>
                  <a:gd name="connsiteY34" fmla="*/ 24023 h 461947"/>
                  <a:gd name="connsiteX35" fmla="*/ 195274 w 319686"/>
                  <a:gd name="connsiteY35" fmla="*/ 30331 h 461947"/>
                  <a:gd name="connsiteX36" fmla="*/ 195543 w 319686"/>
                  <a:gd name="connsiteY36" fmla="*/ 30868 h 461947"/>
                  <a:gd name="connsiteX37" fmla="*/ 209635 w 319686"/>
                  <a:gd name="connsiteY37" fmla="*/ 55831 h 461947"/>
                  <a:gd name="connsiteX38" fmla="*/ 226545 w 319686"/>
                  <a:gd name="connsiteY38" fmla="*/ 58649 h 461947"/>
                  <a:gd name="connsiteX39" fmla="*/ 240503 w 319686"/>
                  <a:gd name="connsiteY39" fmla="*/ 51939 h 461947"/>
                  <a:gd name="connsiteX40" fmla="*/ 249763 w 319686"/>
                  <a:gd name="connsiteY40" fmla="*/ 56368 h 461947"/>
                  <a:gd name="connsiteX41" fmla="*/ 264660 w 319686"/>
                  <a:gd name="connsiteY41" fmla="*/ 54220 h 461947"/>
                  <a:gd name="connsiteX42" fmla="*/ 286000 w 319686"/>
                  <a:gd name="connsiteY42" fmla="*/ 67239 h 461947"/>
                  <a:gd name="connsiteX43" fmla="*/ 270700 w 319686"/>
                  <a:gd name="connsiteY43" fmla="*/ 91128 h 461947"/>
                  <a:gd name="connsiteX44" fmla="*/ 275531 w 319686"/>
                  <a:gd name="connsiteY44" fmla="*/ 91531 h 461947"/>
                  <a:gd name="connsiteX45" fmla="*/ 291770 w 319686"/>
                  <a:gd name="connsiteY45" fmla="*/ 108709 h 461947"/>
                  <a:gd name="connsiteX46" fmla="*/ 265600 w 319686"/>
                  <a:gd name="connsiteY46" fmla="*/ 107367 h 461947"/>
                  <a:gd name="connsiteX47" fmla="*/ 262513 w 319686"/>
                  <a:gd name="connsiteY47" fmla="*/ 110857 h 461947"/>
                  <a:gd name="connsiteX48" fmla="*/ 261842 w 319686"/>
                  <a:gd name="connsiteY48" fmla="*/ 110991 h 461947"/>
                  <a:gd name="connsiteX49" fmla="*/ 241845 w 319686"/>
                  <a:gd name="connsiteY49" fmla="*/ 115554 h 461947"/>
                  <a:gd name="connsiteX50" fmla="*/ 214735 w 319686"/>
                  <a:gd name="connsiteY50" fmla="*/ 131793 h 461947"/>
                  <a:gd name="connsiteX51" fmla="*/ 212587 w 319686"/>
                  <a:gd name="connsiteY51" fmla="*/ 143201 h 461947"/>
                  <a:gd name="connsiteX52" fmla="*/ 206816 w 319686"/>
                  <a:gd name="connsiteY52" fmla="*/ 151254 h 461947"/>
                  <a:gd name="connsiteX53" fmla="*/ 209501 w 319686"/>
                  <a:gd name="connsiteY53" fmla="*/ 165211 h 461947"/>
                  <a:gd name="connsiteX54" fmla="*/ 194201 w 319686"/>
                  <a:gd name="connsiteY54" fmla="*/ 172459 h 461947"/>
                  <a:gd name="connsiteX55" fmla="*/ 194201 w 319686"/>
                  <a:gd name="connsiteY55" fmla="*/ 182793 h 461947"/>
                  <a:gd name="connsiteX56" fmla="*/ 188161 w 319686"/>
                  <a:gd name="connsiteY56" fmla="*/ 186819 h 461947"/>
                  <a:gd name="connsiteX57" fmla="*/ 197690 w 319686"/>
                  <a:gd name="connsiteY57" fmla="*/ 207487 h 461947"/>
                  <a:gd name="connsiteX58" fmla="*/ 212185 w 319686"/>
                  <a:gd name="connsiteY58" fmla="*/ 223458 h 461947"/>
                  <a:gd name="connsiteX59" fmla="*/ 207621 w 319686"/>
                  <a:gd name="connsiteY59" fmla="*/ 232719 h 461947"/>
                  <a:gd name="connsiteX60" fmla="*/ 222116 w 319686"/>
                  <a:gd name="connsiteY60" fmla="*/ 234061 h 461947"/>
                  <a:gd name="connsiteX61" fmla="*/ 231376 w 319686"/>
                  <a:gd name="connsiteY61" fmla="*/ 247213 h 461947"/>
                  <a:gd name="connsiteX62" fmla="*/ 251642 w 319686"/>
                  <a:gd name="connsiteY62" fmla="*/ 247884 h 461947"/>
                  <a:gd name="connsiteX63" fmla="*/ 274592 w 319686"/>
                  <a:gd name="connsiteY63" fmla="*/ 231242 h 461947"/>
                  <a:gd name="connsiteX64" fmla="*/ 272847 w 319686"/>
                  <a:gd name="connsiteY64" fmla="*/ 271639 h 461947"/>
                  <a:gd name="connsiteX65" fmla="*/ 282107 w 319686"/>
                  <a:gd name="connsiteY65" fmla="*/ 273921 h 461947"/>
                  <a:gd name="connsiteX66" fmla="*/ 297005 w 319686"/>
                  <a:gd name="connsiteY66" fmla="*/ 269358 h 461947"/>
                  <a:gd name="connsiteX67" fmla="*/ 319686 w 319686"/>
                  <a:gd name="connsiteY67" fmla="*/ 312170 h 461947"/>
                  <a:gd name="connsiteX68" fmla="*/ 314049 w 319686"/>
                  <a:gd name="connsiteY68" fmla="*/ 321162 h 461947"/>
                  <a:gd name="connsiteX69" fmla="*/ 312841 w 319686"/>
                  <a:gd name="connsiteY69" fmla="*/ 338475 h 461947"/>
                  <a:gd name="connsiteX70" fmla="*/ 312304 w 319686"/>
                  <a:gd name="connsiteY70" fmla="*/ 360620 h 461947"/>
                  <a:gd name="connsiteX71" fmla="*/ 302910 w 319686"/>
                  <a:gd name="connsiteY71" fmla="*/ 372833 h 461947"/>
                  <a:gd name="connsiteX72" fmla="*/ 307473 w 319686"/>
                  <a:gd name="connsiteY72" fmla="*/ 382227 h 461947"/>
                  <a:gd name="connsiteX73" fmla="*/ 301702 w 319686"/>
                  <a:gd name="connsiteY73" fmla="*/ 390683 h 461947"/>
                  <a:gd name="connsiteX74" fmla="*/ 312304 w 319686"/>
                  <a:gd name="connsiteY74" fmla="*/ 412156 h 461947"/>
                  <a:gd name="connsiteX75" fmla="*/ 296200 w 319686"/>
                  <a:gd name="connsiteY75" fmla="*/ 440743 h 461947"/>
                  <a:gd name="connsiteX76" fmla="*/ 289355 w 319686"/>
                  <a:gd name="connsiteY76" fmla="*/ 454566 h 46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9686" h="461947">
                    <a:moveTo>
                      <a:pt x="275129" y="461948"/>
                    </a:moveTo>
                    <a:lnTo>
                      <a:pt x="248689" y="446111"/>
                    </a:lnTo>
                    <a:lnTo>
                      <a:pt x="246542" y="435508"/>
                    </a:lnTo>
                    <a:lnTo>
                      <a:pt x="198361" y="410143"/>
                    </a:lnTo>
                    <a:lnTo>
                      <a:pt x="153804" y="382093"/>
                    </a:lnTo>
                    <a:lnTo>
                      <a:pt x="134075" y="365720"/>
                    </a:lnTo>
                    <a:lnTo>
                      <a:pt x="123338" y="343844"/>
                    </a:lnTo>
                    <a:lnTo>
                      <a:pt x="127364" y="336596"/>
                    </a:lnTo>
                    <a:lnTo>
                      <a:pt x="106965" y="304520"/>
                    </a:lnTo>
                    <a:lnTo>
                      <a:pt x="82539" y="258218"/>
                    </a:lnTo>
                    <a:lnTo>
                      <a:pt x="59321" y="208695"/>
                    </a:lnTo>
                    <a:lnTo>
                      <a:pt x="48986" y="197019"/>
                    </a:lnTo>
                    <a:lnTo>
                      <a:pt x="41337" y="179303"/>
                    </a:lnTo>
                    <a:lnTo>
                      <a:pt x="22547" y="163332"/>
                    </a:lnTo>
                    <a:lnTo>
                      <a:pt x="3221" y="152462"/>
                    </a:lnTo>
                    <a:lnTo>
                      <a:pt x="11945" y="140651"/>
                    </a:lnTo>
                    <a:lnTo>
                      <a:pt x="0" y="117433"/>
                    </a:lnTo>
                    <a:lnTo>
                      <a:pt x="8590" y="98644"/>
                    </a:lnTo>
                    <a:lnTo>
                      <a:pt x="30600" y="81197"/>
                    </a:lnTo>
                    <a:lnTo>
                      <a:pt x="34626" y="95557"/>
                    </a:lnTo>
                    <a:lnTo>
                      <a:pt x="27379" y="101462"/>
                    </a:lnTo>
                    <a:lnTo>
                      <a:pt x="27781" y="107367"/>
                    </a:lnTo>
                    <a:lnTo>
                      <a:pt x="36371" y="105757"/>
                    </a:lnTo>
                    <a:lnTo>
                      <a:pt x="47376" y="108575"/>
                    </a:lnTo>
                    <a:lnTo>
                      <a:pt x="57039" y="120117"/>
                    </a:lnTo>
                    <a:lnTo>
                      <a:pt x="68984" y="111394"/>
                    </a:lnTo>
                    <a:lnTo>
                      <a:pt x="73815" y="94886"/>
                    </a:lnTo>
                    <a:lnTo>
                      <a:pt x="89383" y="73010"/>
                    </a:lnTo>
                    <a:lnTo>
                      <a:pt x="119312" y="63212"/>
                    </a:lnTo>
                    <a:lnTo>
                      <a:pt x="145751" y="37981"/>
                    </a:lnTo>
                    <a:lnTo>
                      <a:pt x="152998" y="22950"/>
                    </a:lnTo>
                    <a:lnTo>
                      <a:pt x="149375" y="3221"/>
                    </a:lnTo>
                    <a:lnTo>
                      <a:pt x="158501" y="0"/>
                    </a:lnTo>
                    <a:lnTo>
                      <a:pt x="176082" y="12750"/>
                    </a:lnTo>
                    <a:lnTo>
                      <a:pt x="183732" y="24023"/>
                    </a:lnTo>
                    <a:lnTo>
                      <a:pt x="195274" y="30331"/>
                    </a:lnTo>
                    <a:lnTo>
                      <a:pt x="195543" y="30868"/>
                    </a:lnTo>
                    <a:lnTo>
                      <a:pt x="209635" y="55831"/>
                    </a:lnTo>
                    <a:lnTo>
                      <a:pt x="226545" y="58649"/>
                    </a:lnTo>
                    <a:lnTo>
                      <a:pt x="240503" y="51939"/>
                    </a:lnTo>
                    <a:lnTo>
                      <a:pt x="249763" y="56368"/>
                    </a:lnTo>
                    <a:lnTo>
                      <a:pt x="264660" y="54220"/>
                    </a:lnTo>
                    <a:lnTo>
                      <a:pt x="286000" y="67239"/>
                    </a:lnTo>
                    <a:lnTo>
                      <a:pt x="270700" y="91128"/>
                    </a:lnTo>
                    <a:lnTo>
                      <a:pt x="275531" y="91531"/>
                    </a:lnTo>
                    <a:lnTo>
                      <a:pt x="291770" y="108709"/>
                    </a:lnTo>
                    <a:lnTo>
                      <a:pt x="265600" y="107367"/>
                    </a:lnTo>
                    <a:lnTo>
                      <a:pt x="262513" y="110857"/>
                    </a:lnTo>
                    <a:lnTo>
                      <a:pt x="261842" y="110991"/>
                    </a:lnTo>
                    <a:lnTo>
                      <a:pt x="241845" y="115554"/>
                    </a:lnTo>
                    <a:lnTo>
                      <a:pt x="214735" y="131793"/>
                    </a:lnTo>
                    <a:lnTo>
                      <a:pt x="212587" y="143201"/>
                    </a:lnTo>
                    <a:lnTo>
                      <a:pt x="206816" y="151254"/>
                    </a:lnTo>
                    <a:lnTo>
                      <a:pt x="209501" y="165211"/>
                    </a:lnTo>
                    <a:lnTo>
                      <a:pt x="194201" y="172459"/>
                    </a:lnTo>
                    <a:lnTo>
                      <a:pt x="194201" y="182793"/>
                    </a:lnTo>
                    <a:lnTo>
                      <a:pt x="188161" y="186819"/>
                    </a:lnTo>
                    <a:lnTo>
                      <a:pt x="197690" y="207487"/>
                    </a:lnTo>
                    <a:lnTo>
                      <a:pt x="212185" y="223458"/>
                    </a:lnTo>
                    <a:lnTo>
                      <a:pt x="207621" y="232719"/>
                    </a:lnTo>
                    <a:lnTo>
                      <a:pt x="222116" y="234061"/>
                    </a:lnTo>
                    <a:lnTo>
                      <a:pt x="231376" y="247213"/>
                    </a:lnTo>
                    <a:lnTo>
                      <a:pt x="251642" y="247884"/>
                    </a:lnTo>
                    <a:lnTo>
                      <a:pt x="274592" y="231242"/>
                    </a:lnTo>
                    <a:lnTo>
                      <a:pt x="272847" y="271639"/>
                    </a:lnTo>
                    <a:lnTo>
                      <a:pt x="282107" y="273921"/>
                    </a:lnTo>
                    <a:lnTo>
                      <a:pt x="297005" y="269358"/>
                    </a:lnTo>
                    <a:lnTo>
                      <a:pt x="319686" y="312170"/>
                    </a:lnTo>
                    <a:lnTo>
                      <a:pt x="314049" y="321162"/>
                    </a:lnTo>
                    <a:lnTo>
                      <a:pt x="312841" y="338475"/>
                    </a:lnTo>
                    <a:lnTo>
                      <a:pt x="312304" y="360620"/>
                    </a:lnTo>
                    <a:lnTo>
                      <a:pt x="302910" y="372833"/>
                    </a:lnTo>
                    <a:lnTo>
                      <a:pt x="307473" y="382227"/>
                    </a:lnTo>
                    <a:lnTo>
                      <a:pt x="301702" y="390683"/>
                    </a:lnTo>
                    <a:lnTo>
                      <a:pt x="312304" y="412156"/>
                    </a:lnTo>
                    <a:lnTo>
                      <a:pt x="296200" y="440743"/>
                    </a:lnTo>
                    <a:lnTo>
                      <a:pt x="289355" y="45456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8" name="Forme libre : forme 597">
                <a:extLst>
                  <a:ext uri="{FF2B5EF4-FFF2-40B4-BE49-F238E27FC236}">
                    <a16:creationId xmlns:a16="http://schemas.microsoft.com/office/drawing/2014/main" id="{160A0FFB-A205-4A9E-972C-6541D738393F}"/>
                  </a:ext>
                </a:extLst>
              </p:cNvPr>
              <p:cNvSpPr/>
              <p:nvPr/>
            </p:nvSpPr>
            <p:spPr>
              <a:xfrm>
                <a:off x="3922022" y="4899842"/>
                <a:ext cx="310962" cy="453224"/>
              </a:xfrm>
              <a:custGeom>
                <a:avLst/>
                <a:gdLst>
                  <a:gd name="connsiteX0" fmla="*/ 247884 w 310962"/>
                  <a:gd name="connsiteY0" fmla="*/ 439401 h 453224"/>
                  <a:gd name="connsiteX1" fmla="*/ 270968 w 310962"/>
                  <a:gd name="connsiteY1" fmla="*/ 453224 h 453224"/>
                  <a:gd name="connsiteX2" fmla="*/ 282242 w 310962"/>
                  <a:gd name="connsiteY2" fmla="*/ 447453 h 453224"/>
                  <a:gd name="connsiteX3" fmla="*/ 288550 w 310962"/>
                  <a:gd name="connsiteY3" fmla="*/ 434569 h 453224"/>
                  <a:gd name="connsiteX4" fmla="*/ 303715 w 310962"/>
                  <a:gd name="connsiteY4" fmla="*/ 407727 h 453224"/>
                  <a:gd name="connsiteX5" fmla="*/ 292978 w 310962"/>
                  <a:gd name="connsiteY5" fmla="*/ 386120 h 453224"/>
                  <a:gd name="connsiteX6" fmla="*/ 298750 w 310962"/>
                  <a:gd name="connsiteY6" fmla="*/ 377530 h 453224"/>
                  <a:gd name="connsiteX7" fmla="*/ 294186 w 310962"/>
                  <a:gd name="connsiteY7" fmla="*/ 368001 h 453224"/>
                  <a:gd name="connsiteX8" fmla="*/ 304252 w 310962"/>
                  <a:gd name="connsiteY8" fmla="*/ 354983 h 453224"/>
                  <a:gd name="connsiteX9" fmla="*/ 304789 w 310962"/>
                  <a:gd name="connsiteY9" fmla="*/ 334046 h 453224"/>
                  <a:gd name="connsiteX10" fmla="*/ 306265 w 310962"/>
                  <a:gd name="connsiteY10" fmla="*/ 315257 h 453224"/>
                  <a:gd name="connsiteX11" fmla="*/ 310962 w 310962"/>
                  <a:gd name="connsiteY11" fmla="*/ 307741 h 453224"/>
                  <a:gd name="connsiteX12" fmla="*/ 290831 w 310962"/>
                  <a:gd name="connsiteY12" fmla="*/ 269626 h 453224"/>
                  <a:gd name="connsiteX13" fmla="*/ 277813 w 310962"/>
                  <a:gd name="connsiteY13" fmla="*/ 273652 h 453224"/>
                  <a:gd name="connsiteX14" fmla="*/ 264526 w 310962"/>
                  <a:gd name="connsiteY14" fmla="*/ 270163 h 453224"/>
                  <a:gd name="connsiteX15" fmla="*/ 266136 w 310962"/>
                  <a:gd name="connsiteY15" fmla="*/ 234732 h 453224"/>
                  <a:gd name="connsiteX16" fmla="*/ 248555 w 310962"/>
                  <a:gd name="connsiteY16" fmla="*/ 247347 h 453224"/>
                  <a:gd name="connsiteX17" fmla="*/ 225069 w 310962"/>
                  <a:gd name="connsiteY17" fmla="*/ 246676 h 453224"/>
                  <a:gd name="connsiteX18" fmla="*/ 215674 w 310962"/>
                  <a:gd name="connsiteY18" fmla="*/ 233390 h 453224"/>
                  <a:gd name="connsiteX19" fmla="*/ 197421 w 310962"/>
                  <a:gd name="connsiteY19" fmla="*/ 231779 h 453224"/>
                  <a:gd name="connsiteX20" fmla="*/ 203327 w 310962"/>
                  <a:gd name="connsiteY20" fmla="*/ 219834 h 453224"/>
                  <a:gd name="connsiteX21" fmla="*/ 190040 w 310962"/>
                  <a:gd name="connsiteY21" fmla="*/ 205071 h 453224"/>
                  <a:gd name="connsiteX22" fmla="*/ 179035 w 310962"/>
                  <a:gd name="connsiteY22" fmla="*/ 181316 h 453224"/>
                  <a:gd name="connsiteX23" fmla="*/ 186014 w 310962"/>
                  <a:gd name="connsiteY23" fmla="*/ 176485 h 453224"/>
                  <a:gd name="connsiteX24" fmla="*/ 186014 w 310962"/>
                  <a:gd name="connsiteY24" fmla="*/ 165748 h 453224"/>
                  <a:gd name="connsiteX25" fmla="*/ 200777 w 310962"/>
                  <a:gd name="connsiteY25" fmla="*/ 158635 h 453224"/>
                  <a:gd name="connsiteX26" fmla="*/ 198495 w 310962"/>
                  <a:gd name="connsiteY26" fmla="*/ 146019 h 453224"/>
                  <a:gd name="connsiteX27" fmla="*/ 204937 w 310962"/>
                  <a:gd name="connsiteY27" fmla="*/ 137027 h 453224"/>
                  <a:gd name="connsiteX28" fmla="*/ 206950 w 310962"/>
                  <a:gd name="connsiteY28" fmla="*/ 125217 h 453224"/>
                  <a:gd name="connsiteX29" fmla="*/ 236476 w 310962"/>
                  <a:gd name="connsiteY29" fmla="*/ 107636 h 453224"/>
                  <a:gd name="connsiteX30" fmla="*/ 256205 w 310962"/>
                  <a:gd name="connsiteY30" fmla="*/ 103073 h 453224"/>
                  <a:gd name="connsiteX31" fmla="*/ 259560 w 310962"/>
                  <a:gd name="connsiteY31" fmla="*/ 99181 h 453224"/>
                  <a:gd name="connsiteX32" fmla="*/ 278081 w 310962"/>
                  <a:gd name="connsiteY32" fmla="*/ 100120 h 453224"/>
                  <a:gd name="connsiteX33" fmla="*/ 269492 w 310962"/>
                  <a:gd name="connsiteY33" fmla="*/ 90994 h 453224"/>
                  <a:gd name="connsiteX34" fmla="*/ 259695 w 310962"/>
                  <a:gd name="connsiteY34" fmla="*/ 90323 h 453224"/>
                  <a:gd name="connsiteX35" fmla="*/ 276336 w 310962"/>
                  <a:gd name="connsiteY35" fmla="*/ 64152 h 453224"/>
                  <a:gd name="connsiteX36" fmla="*/ 259560 w 310962"/>
                  <a:gd name="connsiteY36" fmla="*/ 53952 h 453224"/>
                  <a:gd name="connsiteX37" fmla="*/ 244932 w 310962"/>
                  <a:gd name="connsiteY37" fmla="*/ 56099 h 453224"/>
                  <a:gd name="connsiteX38" fmla="*/ 236208 w 310962"/>
                  <a:gd name="connsiteY38" fmla="*/ 51939 h 453224"/>
                  <a:gd name="connsiteX39" fmla="*/ 222921 w 310962"/>
                  <a:gd name="connsiteY39" fmla="*/ 58381 h 453224"/>
                  <a:gd name="connsiteX40" fmla="*/ 202924 w 310962"/>
                  <a:gd name="connsiteY40" fmla="*/ 55026 h 453224"/>
                  <a:gd name="connsiteX41" fmla="*/ 188161 w 310962"/>
                  <a:gd name="connsiteY41" fmla="*/ 28855 h 453224"/>
                  <a:gd name="connsiteX42" fmla="*/ 176485 w 310962"/>
                  <a:gd name="connsiteY42" fmla="*/ 22279 h 453224"/>
                  <a:gd name="connsiteX43" fmla="*/ 168835 w 310962"/>
                  <a:gd name="connsiteY43" fmla="*/ 10871 h 453224"/>
                  <a:gd name="connsiteX44" fmla="*/ 153535 w 310962"/>
                  <a:gd name="connsiteY44" fmla="*/ 0 h 453224"/>
                  <a:gd name="connsiteX45" fmla="*/ 149375 w 310962"/>
                  <a:gd name="connsiteY45" fmla="*/ 1476 h 453224"/>
                  <a:gd name="connsiteX46" fmla="*/ 152730 w 310962"/>
                  <a:gd name="connsiteY46" fmla="*/ 19192 h 453224"/>
                  <a:gd name="connsiteX47" fmla="*/ 144275 w 310962"/>
                  <a:gd name="connsiteY47" fmla="*/ 36236 h 453224"/>
                  <a:gd name="connsiteX48" fmla="*/ 116628 w 310962"/>
                  <a:gd name="connsiteY48" fmla="*/ 62407 h 453224"/>
                  <a:gd name="connsiteX49" fmla="*/ 87504 w 310962"/>
                  <a:gd name="connsiteY49" fmla="*/ 71936 h 453224"/>
                  <a:gd name="connsiteX50" fmla="*/ 72875 w 310962"/>
                  <a:gd name="connsiteY50" fmla="*/ 92604 h 453224"/>
                  <a:gd name="connsiteX51" fmla="*/ 68044 w 310962"/>
                  <a:gd name="connsiteY51" fmla="*/ 109515 h 453224"/>
                  <a:gd name="connsiteX52" fmla="*/ 52073 w 310962"/>
                  <a:gd name="connsiteY52" fmla="*/ 121057 h 453224"/>
                  <a:gd name="connsiteX53" fmla="*/ 40934 w 310962"/>
                  <a:gd name="connsiteY53" fmla="*/ 107770 h 453224"/>
                  <a:gd name="connsiteX54" fmla="*/ 31942 w 310962"/>
                  <a:gd name="connsiteY54" fmla="*/ 105354 h 453224"/>
                  <a:gd name="connsiteX55" fmla="*/ 19997 w 310962"/>
                  <a:gd name="connsiteY55" fmla="*/ 107636 h 453224"/>
                  <a:gd name="connsiteX56" fmla="*/ 19192 w 310962"/>
                  <a:gd name="connsiteY56" fmla="*/ 95423 h 453224"/>
                  <a:gd name="connsiteX57" fmla="*/ 26037 w 310962"/>
                  <a:gd name="connsiteY57" fmla="*/ 89786 h 453224"/>
                  <a:gd name="connsiteX58" fmla="*/ 24157 w 310962"/>
                  <a:gd name="connsiteY58" fmla="*/ 83478 h 453224"/>
                  <a:gd name="connsiteX59" fmla="*/ 7113 w 310962"/>
                  <a:gd name="connsiteY59" fmla="*/ 97033 h 453224"/>
                  <a:gd name="connsiteX60" fmla="*/ 0 w 310962"/>
                  <a:gd name="connsiteY60" fmla="*/ 113004 h 453224"/>
                  <a:gd name="connsiteX61" fmla="*/ 12079 w 310962"/>
                  <a:gd name="connsiteY61" fmla="*/ 136759 h 453224"/>
                  <a:gd name="connsiteX62" fmla="*/ 4563 w 310962"/>
                  <a:gd name="connsiteY62" fmla="*/ 146959 h 453224"/>
                  <a:gd name="connsiteX63" fmla="*/ 20400 w 310962"/>
                  <a:gd name="connsiteY63" fmla="*/ 155951 h 453224"/>
                  <a:gd name="connsiteX64" fmla="*/ 40397 w 310962"/>
                  <a:gd name="connsiteY64" fmla="*/ 172996 h 453224"/>
                  <a:gd name="connsiteX65" fmla="*/ 48047 w 310962"/>
                  <a:gd name="connsiteY65" fmla="*/ 190980 h 453224"/>
                  <a:gd name="connsiteX66" fmla="*/ 58381 w 310962"/>
                  <a:gd name="connsiteY66" fmla="*/ 202522 h 453224"/>
                  <a:gd name="connsiteX67" fmla="*/ 81599 w 310962"/>
                  <a:gd name="connsiteY67" fmla="*/ 252179 h 453224"/>
                  <a:gd name="connsiteX68" fmla="*/ 106025 w 310962"/>
                  <a:gd name="connsiteY68" fmla="*/ 298347 h 453224"/>
                  <a:gd name="connsiteX69" fmla="*/ 127499 w 310962"/>
                  <a:gd name="connsiteY69" fmla="*/ 332302 h 453224"/>
                  <a:gd name="connsiteX70" fmla="*/ 123338 w 310962"/>
                  <a:gd name="connsiteY70" fmla="*/ 339683 h 453224"/>
                  <a:gd name="connsiteX71" fmla="*/ 133001 w 310962"/>
                  <a:gd name="connsiteY71" fmla="*/ 359278 h 453224"/>
                  <a:gd name="connsiteX72" fmla="*/ 151790 w 310962"/>
                  <a:gd name="connsiteY72" fmla="*/ 374712 h 453224"/>
                  <a:gd name="connsiteX73" fmla="*/ 195945 w 310962"/>
                  <a:gd name="connsiteY73" fmla="*/ 402627 h 453224"/>
                  <a:gd name="connsiteX74" fmla="*/ 245602 w 310962"/>
                  <a:gd name="connsiteY74" fmla="*/ 428664 h 45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0962" h="453224">
                    <a:moveTo>
                      <a:pt x="247884" y="439401"/>
                    </a:moveTo>
                    <a:lnTo>
                      <a:pt x="270968" y="453224"/>
                    </a:lnTo>
                    <a:lnTo>
                      <a:pt x="282242" y="447453"/>
                    </a:lnTo>
                    <a:lnTo>
                      <a:pt x="288550" y="434569"/>
                    </a:lnTo>
                    <a:lnTo>
                      <a:pt x="303715" y="407727"/>
                    </a:lnTo>
                    <a:lnTo>
                      <a:pt x="292978" y="386120"/>
                    </a:lnTo>
                    <a:lnTo>
                      <a:pt x="298750" y="377530"/>
                    </a:lnTo>
                    <a:lnTo>
                      <a:pt x="294186" y="368001"/>
                    </a:lnTo>
                    <a:lnTo>
                      <a:pt x="304252" y="354983"/>
                    </a:lnTo>
                    <a:lnTo>
                      <a:pt x="304789" y="334046"/>
                    </a:lnTo>
                    <a:lnTo>
                      <a:pt x="306265" y="315257"/>
                    </a:lnTo>
                    <a:lnTo>
                      <a:pt x="310962" y="307741"/>
                    </a:lnTo>
                    <a:lnTo>
                      <a:pt x="290831" y="269626"/>
                    </a:lnTo>
                    <a:lnTo>
                      <a:pt x="277813" y="273652"/>
                    </a:lnTo>
                    <a:lnTo>
                      <a:pt x="264526" y="270163"/>
                    </a:lnTo>
                    <a:lnTo>
                      <a:pt x="266136" y="234732"/>
                    </a:lnTo>
                    <a:lnTo>
                      <a:pt x="248555" y="247347"/>
                    </a:lnTo>
                    <a:lnTo>
                      <a:pt x="225069" y="246676"/>
                    </a:lnTo>
                    <a:lnTo>
                      <a:pt x="215674" y="233390"/>
                    </a:lnTo>
                    <a:lnTo>
                      <a:pt x="197421" y="231779"/>
                    </a:lnTo>
                    <a:lnTo>
                      <a:pt x="203327" y="219834"/>
                    </a:lnTo>
                    <a:lnTo>
                      <a:pt x="190040" y="205071"/>
                    </a:lnTo>
                    <a:lnTo>
                      <a:pt x="179035" y="181316"/>
                    </a:lnTo>
                    <a:lnTo>
                      <a:pt x="186014" y="176485"/>
                    </a:lnTo>
                    <a:lnTo>
                      <a:pt x="186014" y="165748"/>
                    </a:lnTo>
                    <a:lnTo>
                      <a:pt x="200777" y="158635"/>
                    </a:lnTo>
                    <a:lnTo>
                      <a:pt x="198495" y="146019"/>
                    </a:lnTo>
                    <a:lnTo>
                      <a:pt x="204937" y="137027"/>
                    </a:lnTo>
                    <a:lnTo>
                      <a:pt x="206950" y="125217"/>
                    </a:lnTo>
                    <a:lnTo>
                      <a:pt x="236476" y="107636"/>
                    </a:lnTo>
                    <a:lnTo>
                      <a:pt x="256205" y="103073"/>
                    </a:lnTo>
                    <a:lnTo>
                      <a:pt x="259560" y="99181"/>
                    </a:lnTo>
                    <a:lnTo>
                      <a:pt x="278081" y="100120"/>
                    </a:lnTo>
                    <a:lnTo>
                      <a:pt x="269492" y="90994"/>
                    </a:lnTo>
                    <a:lnTo>
                      <a:pt x="259695" y="90323"/>
                    </a:lnTo>
                    <a:lnTo>
                      <a:pt x="276336" y="64152"/>
                    </a:lnTo>
                    <a:lnTo>
                      <a:pt x="259560" y="53952"/>
                    </a:lnTo>
                    <a:lnTo>
                      <a:pt x="244932" y="56099"/>
                    </a:lnTo>
                    <a:lnTo>
                      <a:pt x="236208" y="51939"/>
                    </a:lnTo>
                    <a:lnTo>
                      <a:pt x="222921" y="58381"/>
                    </a:lnTo>
                    <a:lnTo>
                      <a:pt x="202924" y="55026"/>
                    </a:lnTo>
                    <a:lnTo>
                      <a:pt x="188161" y="28855"/>
                    </a:lnTo>
                    <a:lnTo>
                      <a:pt x="176485" y="22279"/>
                    </a:lnTo>
                    <a:lnTo>
                      <a:pt x="168835" y="10871"/>
                    </a:lnTo>
                    <a:lnTo>
                      <a:pt x="153535" y="0"/>
                    </a:lnTo>
                    <a:lnTo>
                      <a:pt x="149375" y="1476"/>
                    </a:lnTo>
                    <a:lnTo>
                      <a:pt x="152730" y="19192"/>
                    </a:lnTo>
                    <a:lnTo>
                      <a:pt x="144275" y="36236"/>
                    </a:lnTo>
                    <a:lnTo>
                      <a:pt x="116628" y="62407"/>
                    </a:lnTo>
                    <a:lnTo>
                      <a:pt x="87504" y="71936"/>
                    </a:lnTo>
                    <a:lnTo>
                      <a:pt x="72875" y="92604"/>
                    </a:lnTo>
                    <a:lnTo>
                      <a:pt x="68044" y="109515"/>
                    </a:lnTo>
                    <a:lnTo>
                      <a:pt x="52073" y="121057"/>
                    </a:lnTo>
                    <a:lnTo>
                      <a:pt x="40934" y="107770"/>
                    </a:lnTo>
                    <a:lnTo>
                      <a:pt x="31942" y="105354"/>
                    </a:lnTo>
                    <a:lnTo>
                      <a:pt x="19997" y="107636"/>
                    </a:lnTo>
                    <a:lnTo>
                      <a:pt x="19192" y="95423"/>
                    </a:lnTo>
                    <a:lnTo>
                      <a:pt x="26037" y="89786"/>
                    </a:lnTo>
                    <a:lnTo>
                      <a:pt x="24157" y="83478"/>
                    </a:lnTo>
                    <a:lnTo>
                      <a:pt x="7113" y="97033"/>
                    </a:lnTo>
                    <a:lnTo>
                      <a:pt x="0" y="113004"/>
                    </a:lnTo>
                    <a:lnTo>
                      <a:pt x="12079" y="136759"/>
                    </a:lnTo>
                    <a:lnTo>
                      <a:pt x="4563" y="146959"/>
                    </a:lnTo>
                    <a:lnTo>
                      <a:pt x="20400" y="155951"/>
                    </a:lnTo>
                    <a:lnTo>
                      <a:pt x="40397" y="172996"/>
                    </a:lnTo>
                    <a:lnTo>
                      <a:pt x="48047" y="190980"/>
                    </a:lnTo>
                    <a:lnTo>
                      <a:pt x="58381" y="202522"/>
                    </a:lnTo>
                    <a:lnTo>
                      <a:pt x="81599" y="252179"/>
                    </a:lnTo>
                    <a:lnTo>
                      <a:pt x="106025" y="298347"/>
                    </a:lnTo>
                    <a:lnTo>
                      <a:pt x="127499" y="332302"/>
                    </a:lnTo>
                    <a:lnTo>
                      <a:pt x="123338" y="339683"/>
                    </a:lnTo>
                    <a:lnTo>
                      <a:pt x="133001" y="359278"/>
                    </a:lnTo>
                    <a:lnTo>
                      <a:pt x="151790" y="374712"/>
                    </a:lnTo>
                    <a:lnTo>
                      <a:pt x="195945" y="402627"/>
                    </a:lnTo>
                    <a:lnTo>
                      <a:pt x="245602" y="428664"/>
                    </a:lnTo>
                    <a:close/>
                  </a:path>
                </a:pathLst>
              </a:custGeom>
              <a:solidFill>
                <a:srgbClr val="131C6B"/>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39" name="Graphique 3">
              <a:extLst>
                <a:ext uri="{FF2B5EF4-FFF2-40B4-BE49-F238E27FC236}">
                  <a16:creationId xmlns:a16="http://schemas.microsoft.com/office/drawing/2014/main" id="{04BB9106-1427-4527-A87D-A74C25EA2922}"/>
                </a:ext>
              </a:extLst>
            </p:cNvPr>
            <p:cNvGrpSpPr/>
            <p:nvPr/>
          </p:nvGrpSpPr>
          <p:grpSpPr>
            <a:xfrm>
              <a:off x="9420837" y="4955539"/>
              <a:ext cx="375919" cy="206145"/>
              <a:chOff x="9420837" y="4955539"/>
              <a:chExt cx="375919" cy="206145"/>
            </a:xfrm>
            <a:solidFill>
              <a:srgbClr val="CECECE"/>
            </a:solidFill>
          </p:grpSpPr>
          <p:sp>
            <p:nvSpPr>
              <p:cNvPr id="589" name="Forme libre : forme 588">
                <a:extLst>
                  <a:ext uri="{FF2B5EF4-FFF2-40B4-BE49-F238E27FC236}">
                    <a16:creationId xmlns:a16="http://schemas.microsoft.com/office/drawing/2014/main" id="{04EBECDC-C96A-4D11-A13E-A78948242C3A}"/>
                  </a:ext>
                </a:extLst>
              </p:cNvPr>
              <p:cNvSpPr/>
              <p:nvPr/>
            </p:nvSpPr>
            <p:spPr>
              <a:xfrm>
                <a:off x="9420837" y="4957552"/>
                <a:ext cx="246944" cy="204132"/>
              </a:xfrm>
              <a:custGeom>
                <a:avLst/>
                <a:gdLst>
                  <a:gd name="connsiteX0" fmla="*/ 224666 w 246944"/>
                  <a:gd name="connsiteY0" fmla="*/ 204132 h 204132"/>
                  <a:gd name="connsiteX1" fmla="*/ 218358 w 246944"/>
                  <a:gd name="connsiteY1" fmla="*/ 197556 h 204132"/>
                  <a:gd name="connsiteX2" fmla="*/ 197824 w 246944"/>
                  <a:gd name="connsiteY2" fmla="*/ 194737 h 204132"/>
                  <a:gd name="connsiteX3" fmla="*/ 172190 w 246944"/>
                  <a:gd name="connsiteY3" fmla="*/ 190845 h 204132"/>
                  <a:gd name="connsiteX4" fmla="*/ 171788 w 246944"/>
                  <a:gd name="connsiteY4" fmla="*/ 190577 h 204132"/>
                  <a:gd name="connsiteX5" fmla="*/ 152596 w 246944"/>
                  <a:gd name="connsiteY5" fmla="*/ 174740 h 204132"/>
                  <a:gd name="connsiteX6" fmla="*/ 138101 w 246944"/>
                  <a:gd name="connsiteY6" fmla="*/ 160514 h 204132"/>
                  <a:gd name="connsiteX7" fmla="*/ 125620 w 246944"/>
                  <a:gd name="connsiteY7" fmla="*/ 139443 h 204132"/>
                  <a:gd name="connsiteX8" fmla="*/ 94617 w 246944"/>
                  <a:gd name="connsiteY8" fmla="*/ 128975 h 204132"/>
                  <a:gd name="connsiteX9" fmla="*/ 74218 w 246944"/>
                  <a:gd name="connsiteY9" fmla="*/ 135820 h 204132"/>
                  <a:gd name="connsiteX10" fmla="*/ 60663 w 246944"/>
                  <a:gd name="connsiteY10" fmla="*/ 143201 h 204132"/>
                  <a:gd name="connsiteX11" fmla="*/ 63884 w 246944"/>
                  <a:gd name="connsiteY11" fmla="*/ 161722 h 204132"/>
                  <a:gd name="connsiteX12" fmla="*/ 42410 w 246944"/>
                  <a:gd name="connsiteY12" fmla="*/ 171117 h 204132"/>
                  <a:gd name="connsiteX13" fmla="*/ 27915 w 246944"/>
                  <a:gd name="connsiteY13" fmla="*/ 166822 h 204132"/>
                  <a:gd name="connsiteX14" fmla="*/ 939 w 246944"/>
                  <a:gd name="connsiteY14" fmla="*/ 165748 h 204132"/>
                  <a:gd name="connsiteX15" fmla="*/ 0 w 246944"/>
                  <a:gd name="connsiteY15" fmla="*/ 0 h 204132"/>
                  <a:gd name="connsiteX16" fmla="*/ 45631 w 246944"/>
                  <a:gd name="connsiteY16" fmla="*/ 17984 h 204132"/>
                  <a:gd name="connsiteX17" fmla="*/ 91799 w 246944"/>
                  <a:gd name="connsiteY17" fmla="*/ 32344 h 204132"/>
                  <a:gd name="connsiteX18" fmla="*/ 108844 w 246944"/>
                  <a:gd name="connsiteY18" fmla="*/ 44960 h 204132"/>
                  <a:gd name="connsiteX19" fmla="*/ 123070 w 246944"/>
                  <a:gd name="connsiteY19" fmla="*/ 57844 h 204132"/>
                  <a:gd name="connsiteX20" fmla="*/ 126828 w 246944"/>
                  <a:gd name="connsiteY20" fmla="*/ 72070 h 204132"/>
                  <a:gd name="connsiteX21" fmla="*/ 167896 w 246944"/>
                  <a:gd name="connsiteY21" fmla="*/ 87236 h 204132"/>
                  <a:gd name="connsiteX22" fmla="*/ 175277 w 246944"/>
                  <a:gd name="connsiteY22" fmla="*/ 103475 h 204132"/>
                  <a:gd name="connsiteX23" fmla="*/ 152193 w 246944"/>
                  <a:gd name="connsiteY23" fmla="*/ 106159 h 204132"/>
                  <a:gd name="connsiteX24" fmla="*/ 156756 w 246944"/>
                  <a:gd name="connsiteY24" fmla="*/ 119715 h 204132"/>
                  <a:gd name="connsiteX25" fmla="*/ 178767 w 246944"/>
                  <a:gd name="connsiteY25" fmla="*/ 136088 h 204132"/>
                  <a:gd name="connsiteX26" fmla="*/ 194335 w 246944"/>
                  <a:gd name="connsiteY26" fmla="*/ 161454 h 204132"/>
                  <a:gd name="connsiteX27" fmla="*/ 209500 w 246944"/>
                  <a:gd name="connsiteY27" fmla="*/ 160648 h 204132"/>
                  <a:gd name="connsiteX28" fmla="*/ 208561 w 246944"/>
                  <a:gd name="connsiteY28" fmla="*/ 172190 h 204132"/>
                  <a:gd name="connsiteX29" fmla="*/ 230571 w 246944"/>
                  <a:gd name="connsiteY29" fmla="*/ 177022 h 204132"/>
                  <a:gd name="connsiteX30" fmla="*/ 222384 w 246944"/>
                  <a:gd name="connsiteY30" fmla="*/ 182256 h 204132"/>
                  <a:gd name="connsiteX31" fmla="*/ 246945 w 246944"/>
                  <a:gd name="connsiteY31" fmla="*/ 192053 h 204132"/>
                  <a:gd name="connsiteX32" fmla="*/ 243187 w 246944"/>
                  <a:gd name="connsiteY32" fmla="*/ 202119 h 2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6944" h="204132">
                    <a:moveTo>
                      <a:pt x="224666" y="204132"/>
                    </a:moveTo>
                    <a:lnTo>
                      <a:pt x="218358" y="197556"/>
                    </a:lnTo>
                    <a:lnTo>
                      <a:pt x="197824" y="194737"/>
                    </a:lnTo>
                    <a:lnTo>
                      <a:pt x="172190" y="190845"/>
                    </a:lnTo>
                    <a:lnTo>
                      <a:pt x="171788" y="190577"/>
                    </a:lnTo>
                    <a:lnTo>
                      <a:pt x="152596" y="174740"/>
                    </a:lnTo>
                    <a:lnTo>
                      <a:pt x="138101" y="160514"/>
                    </a:lnTo>
                    <a:lnTo>
                      <a:pt x="125620" y="139443"/>
                    </a:lnTo>
                    <a:lnTo>
                      <a:pt x="94617" y="128975"/>
                    </a:lnTo>
                    <a:lnTo>
                      <a:pt x="74218" y="135820"/>
                    </a:lnTo>
                    <a:lnTo>
                      <a:pt x="60663" y="143201"/>
                    </a:lnTo>
                    <a:lnTo>
                      <a:pt x="63884" y="161722"/>
                    </a:lnTo>
                    <a:lnTo>
                      <a:pt x="42410" y="171117"/>
                    </a:lnTo>
                    <a:lnTo>
                      <a:pt x="27915" y="166822"/>
                    </a:lnTo>
                    <a:lnTo>
                      <a:pt x="939" y="165748"/>
                    </a:lnTo>
                    <a:lnTo>
                      <a:pt x="0" y="0"/>
                    </a:lnTo>
                    <a:lnTo>
                      <a:pt x="45631" y="17984"/>
                    </a:lnTo>
                    <a:lnTo>
                      <a:pt x="91799" y="32344"/>
                    </a:lnTo>
                    <a:lnTo>
                      <a:pt x="108844" y="44960"/>
                    </a:lnTo>
                    <a:lnTo>
                      <a:pt x="123070" y="57844"/>
                    </a:lnTo>
                    <a:lnTo>
                      <a:pt x="126828" y="72070"/>
                    </a:lnTo>
                    <a:lnTo>
                      <a:pt x="167896" y="87236"/>
                    </a:lnTo>
                    <a:lnTo>
                      <a:pt x="175277" y="103475"/>
                    </a:lnTo>
                    <a:lnTo>
                      <a:pt x="152193" y="106159"/>
                    </a:lnTo>
                    <a:lnTo>
                      <a:pt x="156756" y="119715"/>
                    </a:lnTo>
                    <a:lnTo>
                      <a:pt x="178767" y="136088"/>
                    </a:lnTo>
                    <a:lnTo>
                      <a:pt x="194335" y="161454"/>
                    </a:lnTo>
                    <a:lnTo>
                      <a:pt x="209500" y="160648"/>
                    </a:lnTo>
                    <a:lnTo>
                      <a:pt x="208561" y="172190"/>
                    </a:lnTo>
                    <a:lnTo>
                      <a:pt x="230571" y="177022"/>
                    </a:lnTo>
                    <a:lnTo>
                      <a:pt x="222384" y="182256"/>
                    </a:lnTo>
                    <a:lnTo>
                      <a:pt x="246945" y="192053"/>
                    </a:lnTo>
                    <a:lnTo>
                      <a:pt x="243187" y="20211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0" name="Forme libre : forme 589">
                <a:extLst>
                  <a:ext uri="{FF2B5EF4-FFF2-40B4-BE49-F238E27FC236}">
                    <a16:creationId xmlns:a16="http://schemas.microsoft.com/office/drawing/2014/main" id="{69BCA659-BB21-482D-885A-A0F4FA2F2BDE}"/>
                  </a:ext>
                </a:extLst>
              </p:cNvPr>
              <p:cNvSpPr/>
              <p:nvPr/>
            </p:nvSpPr>
            <p:spPr>
              <a:xfrm>
                <a:off x="9424729" y="4963189"/>
                <a:ext cx="238221" cy="194468"/>
              </a:xfrm>
              <a:custGeom>
                <a:avLst/>
                <a:gdLst>
                  <a:gd name="connsiteX0" fmla="*/ 169909 w 238221"/>
                  <a:gd name="connsiteY0" fmla="*/ 181585 h 194468"/>
                  <a:gd name="connsiteX1" fmla="*/ 194469 w 238221"/>
                  <a:gd name="connsiteY1" fmla="*/ 185343 h 194468"/>
                  <a:gd name="connsiteX2" fmla="*/ 216345 w 238221"/>
                  <a:gd name="connsiteY2" fmla="*/ 188295 h 194468"/>
                  <a:gd name="connsiteX3" fmla="*/ 222250 w 238221"/>
                  <a:gd name="connsiteY3" fmla="*/ 194469 h 194468"/>
                  <a:gd name="connsiteX4" fmla="*/ 236476 w 238221"/>
                  <a:gd name="connsiteY4" fmla="*/ 192993 h 194468"/>
                  <a:gd name="connsiteX5" fmla="*/ 238221 w 238221"/>
                  <a:gd name="connsiteY5" fmla="*/ 188564 h 194468"/>
                  <a:gd name="connsiteX6" fmla="*/ 210171 w 238221"/>
                  <a:gd name="connsiteY6" fmla="*/ 177424 h 194468"/>
                  <a:gd name="connsiteX7" fmla="*/ 216748 w 238221"/>
                  <a:gd name="connsiteY7" fmla="*/ 173130 h 194468"/>
                  <a:gd name="connsiteX8" fmla="*/ 200508 w 238221"/>
                  <a:gd name="connsiteY8" fmla="*/ 169640 h 194468"/>
                  <a:gd name="connsiteX9" fmla="*/ 201448 w 238221"/>
                  <a:gd name="connsiteY9" fmla="*/ 159038 h 194468"/>
                  <a:gd name="connsiteX10" fmla="*/ 188295 w 238221"/>
                  <a:gd name="connsiteY10" fmla="*/ 159843 h 194468"/>
                  <a:gd name="connsiteX11" fmla="*/ 171922 w 238221"/>
                  <a:gd name="connsiteY11" fmla="*/ 132733 h 194468"/>
                  <a:gd name="connsiteX12" fmla="*/ 149643 w 238221"/>
                  <a:gd name="connsiteY12" fmla="*/ 116359 h 194468"/>
                  <a:gd name="connsiteX13" fmla="*/ 143201 w 238221"/>
                  <a:gd name="connsiteY13" fmla="*/ 97302 h 194468"/>
                  <a:gd name="connsiteX14" fmla="*/ 165748 w 238221"/>
                  <a:gd name="connsiteY14" fmla="*/ 94617 h 194468"/>
                  <a:gd name="connsiteX15" fmla="*/ 161051 w 238221"/>
                  <a:gd name="connsiteY15" fmla="*/ 84686 h 194468"/>
                  <a:gd name="connsiteX16" fmla="*/ 119715 w 238221"/>
                  <a:gd name="connsiteY16" fmla="*/ 69252 h 194468"/>
                  <a:gd name="connsiteX17" fmla="*/ 115822 w 238221"/>
                  <a:gd name="connsiteY17" fmla="*/ 54355 h 194468"/>
                  <a:gd name="connsiteX18" fmla="*/ 102536 w 238221"/>
                  <a:gd name="connsiteY18" fmla="*/ 42276 h 194468"/>
                  <a:gd name="connsiteX19" fmla="*/ 85894 w 238221"/>
                  <a:gd name="connsiteY19" fmla="*/ 29929 h 194468"/>
                  <a:gd name="connsiteX20" fmla="*/ 40397 w 238221"/>
                  <a:gd name="connsiteY20" fmla="*/ 15971 h 194468"/>
                  <a:gd name="connsiteX21" fmla="*/ 0 w 238221"/>
                  <a:gd name="connsiteY21" fmla="*/ 0 h 194468"/>
                  <a:gd name="connsiteX22" fmla="*/ 805 w 238221"/>
                  <a:gd name="connsiteY22" fmla="*/ 156488 h 194468"/>
                  <a:gd name="connsiteX23" fmla="*/ 24560 w 238221"/>
                  <a:gd name="connsiteY23" fmla="*/ 157427 h 194468"/>
                  <a:gd name="connsiteX24" fmla="*/ 38250 w 238221"/>
                  <a:gd name="connsiteY24" fmla="*/ 161454 h 194468"/>
                  <a:gd name="connsiteX25" fmla="*/ 55697 w 238221"/>
                  <a:gd name="connsiteY25" fmla="*/ 153804 h 194468"/>
                  <a:gd name="connsiteX26" fmla="*/ 52476 w 238221"/>
                  <a:gd name="connsiteY26" fmla="*/ 135551 h 194468"/>
                  <a:gd name="connsiteX27" fmla="*/ 68849 w 238221"/>
                  <a:gd name="connsiteY27" fmla="*/ 126693 h 194468"/>
                  <a:gd name="connsiteX28" fmla="*/ 90725 w 238221"/>
                  <a:gd name="connsiteY28" fmla="*/ 119312 h 194468"/>
                  <a:gd name="connsiteX29" fmla="*/ 91262 w 238221"/>
                  <a:gd name="connsiteY29" fmla="*/ 119446 h 194468"/>
                  <a:gd name="connsiteX30" fmla="*/ 124278 w 238221"/>
                  <a:gd name="connsiteY30" fmla="*/ 130585 h 194468"/>
                  <a:gd name="connsiteX31" fmla="*/ 137430 w 238221"/>
                  <a:gd name="connsiteY31" fmla="*/ 152730 h 194468"/>
                  <a:gd name="connsiteX32" fmla="*/ 151254 w 238221"/>
                  <a:gd name="connsiteY32" fmla="*/ 166151 h 19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8221" h="194468">
                    <a:moveTo>
                      <a:pt x="169909" y="181585"/>
                    </a:moveTo>
                    <a:lnTo>
                      <a:pt x="194469" y="185343"/>
                    </a:lnTo>
                    <a:lnTo>
                      <a:pt x="216345" y="188295"/>
                    </a:lnTo>
                    <a:lnTo>
                      <a:pt x="222250" y="194469"/>
                    </a:lnTo>
                    <a:lnTo>
                      <a:pt x="236476" y="192993"/>
                    </a:lnTo>
                    <a:lnTo>
                      <a:pt x="238221" y="188564"/>
                    </a:lnTo>
                    <a:lnTo>
                      <a:pt x="210171" y="177424"/>
                    </a:lnTo>
                    <a:lnTo>
                      <a:pt x="216748" y="173130"/>
                    </a:lnTo>
                    <a:lnTo>
                      <a:pt x="200508" y="169640"/>
                    </a:lnTo>
                    <a:lnTo>
                      <a:pt x="201448" y="159038"/>
                    </a:lnTo>
                    <a:lnTo>
                      <a:pt x="188295" y="159843"/>
                    </a:lnTo>
                    <a:lnTo>
                      <a:pt x="171922" y="132733"/>
                    </a:lnTo>
                    <a:lnTo>
                      <a:pt x="149643" y="116359"/>
                    </a:lnTo>
                    <a:lnTo>
                      <a:pt x="143201" y="97302"/>
                    </a:lnTo>
                    <a:lnTo>
                      <a:pt x="165748" y="94617"/>
                    </a:lnTo>
                    <a:lnTo>
                      <a:pt x="161051" y="84686"/>
                    </a:lnTo>
                    <a:lnTo>
                      <a:pt x="119715" y="69252"/>
                    </a:lnTo>
                    <a:lnTo>
                      <a:pt x="115822" y="54355"/>
                    </a:lnTo>
                    <a:lnTo>
                      <a:pt x="102536" y="42276"/>
                    </a:lnTo>
                    <a:lnTo>
                      <a:pt x="85894" y="29929"/>
                    </a:lnTo>
                    <a:lnTo>
                      <a:pt x="40397" y="15971"/>
                    </a:lnTo>
                    <a:lnTo>
                      <a:pt x="0" y="0"/>
                    </a:lnTo>
                    <a:lnTo>
                      <a:pt x="805" y="156488"/>
                    </a:lnTo>
                    <a:lnTo>
                      <a:pt x="24560" y="157427"/>
                    </a:lnTo>
                    <a:lnTo>
                      <a:pt x="38250" y="161454"/>
                    </a:lnTo>
                    <a:lnTo>
                      <a:pt x="55697" y="153804"/>
                    </a:lnTo>
                    <a:lnTo>
                      <a:pt x="52476" y="135551"/>
                    </a:lnTo>
                    <a:lnTo>
                      <a:pt x="68849" y="126693"/>
                    </a:lnTo>
                    <a:lnTo>
                      <a:pt x="90725" y="119312"/>
                    </a:lnTo>
                    <a:lnTo>
                      <a:pt x="91262" y="119446"/>
                    </a:lnTo>
                    <a:lnTo>
                      <a:pt x="124278" y="130585"/>
                    </a:lnTo>
                    <a:lnTo>
                      <a:pt x="137430" y="152730"/>
                    </a:lnTo>
                    <a:lnTo>
                      <a:pt x="151254" y="16615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1" name="Forme libre : forme 590">
                <a:extLst>
                  <a:ext uri="{FF2B5EF4-FFF2-40B4-BE49-F238E27FC236}">
                    <a16:creationId xmlns:a16="http://schemas.microsoft.com/office/drawing/2014/main" id="{3FE4E2AA-88AE-45E2-9A15-E22E2C49F9A1}"/>
                  </a:ext>
                </a:extLst>
              </p:cNvPr>
              <p:cNvSpPr/>
              <p:nvPr/>
            </p:nvSpPr>
            <p:spPr>
              <a:xfrm>
                <a:off x="9754884" y="5017409"/>
                <a:ext cx="41873" cy="51536"/>
              </a:xfrm>
              <a:custGeom>
                <a:avLst/>
                <a:gdLst>
                  <a:gd name="connsiteX0" fmla="*/ 28587 w 41873"/>
                  <a:gd name="connsiteY0" fmla="*/ 51536 h 51536"/>
                  <a:gd name="connsiteX1" fmla="*/ 17179 w 41873"/>
                  <a:gd name="connsiteY1" fmla="*/ 41336 h 51536"/>
                  <a:gd name="connsiteX2" fmla="*/ 5637 w 41873"/>
                  <a:gd name="connsiteY2" fmla="*/ 24694 h 51536"/>
                  <a:gd name="connsiteX3" fmla="*/ 0 w 41873"/>
                  <a:gd name="connsiteY3" fmla="*/ 4563 h 51536"/>
                  <a:gd name="connsiteX4" fmla="*/ 6710 w 41873"/>
                  <a:gd name="connsiteY4" fmla="*/ 0 h 51536"/>
                  <a:gd name="connsiteX5" fmla="*/ 9931 w 41873"/>
                  <a:gd name="connsiteY5" fmla="*/ 9126 h 51536"/>
                  <a:gd name="connsiteX6" fmla="*/ 17313 w 41873"/>
                  <a:gd name="connsiteY6" fmla="*/ 14629 h 51536"/>
                  <a:gd name="connsiteX7" fmla="*/ 29123 w 41873"/>
                  <a:gd name="connsiteY7" fmla="*/ 30063 h 51536"/>
                  <a:gd name="connsiteX8" fmla="*/ 41873 w 41873"/>
                  <a:gd name="connsiteY8" fmla="*/ 39189 h 51536"/>
                  <a:gd name="connsiteX9" fmla="*/ 37444 w 41873"/>
                  <a:gd name="connsiteY9" fmla="*/ 48449 h 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73" h="51536">
                    <a:moveTo>
                      <a:pt x="28587" y="51536"/>
                    </a:moveTo>
                    <a:lnTo>
                      <a:pt x="17179" y="41336"/>
                    </a:lnTo>
                    <a:lnTo>
                      <a:pt x="5637" y="24694"/>
                    </a:lnTo>
                    <a:lnTo>
                      <a:pt x="0" y="4563"/>
                    </a:lnTo>
                    <a:lnTo>
                      <a:pt x="6710" y="0"/>
                    </a:lnTo>
                    <a:lnTo>
                      <a:pt x="9931" y="9126"/>
                    </a:lnTo>
                    <a:lnTo>
                      <a:pt x="17313" y="14629"/>
                    </a:lnTo>
                    <a:lnTo>
                      <a:pt x="29123" y="30063"/>
                    </a:lnTo>
                    <a:lnTo>
                      <a:pt x="41873" y="39189"/>
                    </a:lnTo>
                    <a:lnTo>
                      <a:pt x="37444" y="4844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2" name="Forme libre : forme 591">
                <a:extLst>
                  <a:ext uri="{FF2B5EF4-FFF2-40B4-BE49-F238E27FC236}">
                    <a16:creationId xmlns:a16="http://schemas.microsoft.com/office/drawing/2014/main" id="{7AAD08A3-446D-4FDD-944D-DB73F79DF95B}"/>
                  </a:ext>
                </a:extLst>
              </p:cNvPr>
              <p:cNvSpPr/>
              <p:nvPr/>
            </p:nvSpPr>
            <p:spPr>
              <a:xfrm>
                <a:off x="9759312" y="5023315"/>
                <a:ext cx="32612" cy="41336"/>
              </a:xfrm>
              <a:custGeom>
                <a:avLst/>
                <a:gdLst>
                  <a:gd name="connsiteX0" fmla="*/ 4832 w 32612"/>
                  <a:gd name="connsiteY0" fmla="*/ 17447 h 41336"/>
                  <a:gd name="connsiteX1" fmla="*/ 15568 w 32612"/>
                  <a:gd name="connsiteY1" fmla="*/ 32881 h 41336"/>
                  <a:gd name="connsiteX2" fmla="*/ 25097 w 32612"/>
                  <a:gd name="connsiteY2" fmla="*/ 41336 h 41336"/>
                  <a:gd name="connsiteX3" fmla="*/ 30197 w 32612"/>
                  <a:gd name="connsiteY3" fmla="*/ 39457 h 41336"/>
                  <a:gd name="connsiteX4" fmla="*/ 32613 w 32612"/>
                  <a:gd name="connsiteY4" fmla="*/ 34492 h 41336"/>
                  <a:gd name="connsiteX5" fmla="*/ 21876 w 32612"/>
                  <a:gd name="connsiteY5" fmla="*/ 26708 h 41336"/>
                  <a:gd name="connsiteX6" fmla="*/ 10066 w 32612"/>
                  <a:gd name="connsiteY6" fmla="*/ 11274 h 41336"/>
                  <a:gd name="connsiteX7" fmla="*/ 2282 w 32612"/>
                  <a:gd name="connsiteY7" fmla="*/ 5503 h 41336"/>
                  <a:gd name="connsiteX8" fmla="*/ 268 w 32612"/>
                  <a:gd name="connsiteY8" fmla="*/ 0 h 41336"/>
                  <a:gd name="connsiteX9" fmla="*/ 0 w 32612"/>
                  <a:gd name="connsiteY9" fmla="*/ 268 h 4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12" h="41336">
                    <a:moveTo>
                      <a:pt x="4832" y="17447"/>
                    </a:moveTo>
                    <a:lnTo>
                      <a:pt x="15568" y="32881"/>
                    </a:lnTo>
                    <a:lnTo>
                      <a:pt x="25097" y="41336"/>
                    </a:lnTo>
                    <a:lnTo>
                      <a:pt x="30197" y="39457"/>
                    </a:lnTo>
                    <a:lnTo>
                      <a:pt x="32613" y="34492"/>
                    </a:lnTo>
                    <a:lnTo>
                      <a:pt x="21876" y="26708"/>
                    </a:lnTo>
                    <a:lnTo>
                      <a:pt x="10066" y="11274"/>
                    </a:lnTo>
                    <a:lnTo>
                      <a:pt x="2282" y="5503"/>
                    </a:lnTo>
                    <a:lnTo>
                      <a:pt x="268" y="0"/>
                    </a:lnTo>
                    <a:lnTo>
                      <a:pt x="0" y="2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3" name="Forme libre : forme 592">
                <a:extLst>
                  <a:ext uri="{FF2B5EF4-FFF2-40B4-BE49-F238E27FC236}">
                    <a16:creationId xmlns:a16="http://schemas.microsoft.com/office/drawing/2014/main" id="{DF58E711-ED18-40A9-8E16-4759B1EB9D66}"/>
                  </a:ext>
                </a:extLst>
              </p:cNvPr>
              <p:cNvSpPr/>
              <p:nvPr/>
            </p:nvSpPr>
            <p:spPr>
              <a:xfrm>
                <a:off x="9601617" y="4996607"/>
                <a:ext cx="103609" cy="57307"/>
              </a:xfrm>
              <a:custGeom>
                <a:avLst/>
                <a:gdLst>
                  <a:gd name="connsiteX0" fmla="*/ 50194 w 103609"/>
                  <a:gd name="connsiteY0" fmla="*/ 57307 h 57307"/>
                  <a:gd name="connsiteX1" fmla="*/ 35968 w 103609"/>
                  <a:gd name="connsiteY1" fmla="*/ 57307 h 57307"/>
                  <a:gd name="connsiteX2" fmla="*/ 15702 w 103609"/>
                  <a:gd name="connsiteY2" fmla="*/ 50060 h 57307"/>
                  <a:gd name="connsiteX3" fmla="*/ 0 w 103609"/>
                  <a:gd name="connsiteY3" fmla="*/ 42410 h 57307"/>
                  <a:gd name="connsiteX4" fmla="*/ 2818 w 103609"/>
                  <a:gd name="connsiteY4" fmla="*/ 31539 h 57307"/>
                  <a:gd name="connsiteX5" fmla="*/ 26439 w 103609"/>
                  <a:gd name="connsiteY5" fmla="*/ 35431 h 57307"/>
                  <a:gd name="connsiteX6" fmla="*/ 38384 w 103609"/>
                  <a:gd name="connsiteY6" fmla="*/ 33686 h 57307"/>
                  <a:gd name="connsiteX7" fmla="*/ 42142 w 103609"/>
                  <a:gd name="connsiteY7" fmla="*/ 21876 h 57307"/>
                  <a:gd name="connsiteX8" fmla="*/ 48718 w 103609"/>
                  <a:gd name="connsiteY8" fmla="*/ 20668 h 57307"/>
                  <a:gd name="connsiteX9" fmla="*/ 51134 w 103609"/>
                  <a:gd name="connsiteY9" fmla="*/ 33955 h 57307"/>
                  <a:gd name="connsiteX10" fmla="*/ 62676 w 103609"/>
                  <a:gd name="connsiteY10" fmla="*/ 32479 h 57307"/>
                  <a:gd name="connsiteX11" fmla="*/ 69655 w 103609"/>
                  <a:gd name="connsiteY11" fmla="*/ 24158 h 57307"/>
                  <a:gd name="connsiteX12" fmla="*/ 82404 w 103609"/>
                  <a:gd name="connsiteY12" fmla="*/ 16105 h 57307"/>
                  <a:gd name="connsiteX13" fmla="*/ 79452 w 103609"/>
                  <a:gd name="connsiteY13" fmla="*/ 537 h 57307"/>
                  <a:gd name="connsiteX14" fmla="*/ 97167 w 103609"/>
                  <a:gd name="connsiteY14" fmla="*/ 0 h 57307"/>
                  <a:gd name="connsiteX15" fmla="*/ 103609 w 103609"/>
                  <a:gd name="connsiteY15" fmla="*/ 5100 h 57307"/>
                  <a:gd name="connsiteX16" fmla="*/ 102804 w 103609"/>
                  <a:gd name="connsiteY16" fmla="*/ 20668 h 57307"/>
                  <a:gd name="connsiteX17" fmla="*/ 94081 w 103609"/>
                  <a:gd name="connsiteY17" fmla="*/ 36371 h 57307"/>
                  <a:gd name="connsiteX18" fmla="*/ 81062 w 103609"/>
                  <a:gd name="connsiteY18" fmla="*/ 38384 h 57307"/>
                  <a:gd name="connsiteX19" fmla="*/ 77304 w 103609"/>
                  <a:gd name="connsiteY19" fmla="*/ 45094 h 57307"/>
                  <a:gd name="connsiteX20" fmla="*/ 63347 w 103609"/>
                  <a:gd name="connsiteY20" fmla="*/ 51402 h 5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609" h="57307">
                    <a:moveTo>
                      <a:pt x="50194" y="57307"/>
                    </a:moveTo>
                    <a:lnTo>
                      <a:pt x="35968" y="57307"/>
                    </a:lnTo>
                    <a:lnTo>
                      <a:pt x="15702" y="50060"/>
                    </a:lnTo>
                    <a:lnTo>
                      <a:pt x="0" y="42410"/>
                    </a:lnTo>
                    <a:lnTo>
                      <a:pt x="2818" y="31539"/>
                    </a:lnTo>
                    <a:lnTo>
                      <a:pt x="26439" y="35431"/>
                    </a:lnTo>
                    <a:lnTo>
                      <a:pt x="38384" y="33686"/>
                    </a:lnTo>
                    <a:lnTo>
                      <a:pt x="42142" y="21876"/>
                    </a:lnTo>
                    <a:lnTo>
                      <a:pt x="48718" y="20668"/>
                    </a:lnTo>
                    <a:lnTo>
                      <a:pt x="51134" y="33955"/>
                    </a:lnTo>
                    <a:lnTo>
                      <a:pt x="62676" y="32479"/>
                    </a:lnTo>
                    <a:lnTo>
                      <a:pt x="69655" y="24158"/>
                    </a:lnTo>
                    <a:lnTo>
                      <a:pt x="82404" y="16105"/>
                    </a:lnTo>
                    <a:lnTo>
                      <a:pt x="79452" y="537"/>
                    </a:lnTo>
                    <a:lnTo>
                      <a:pt x="97167" y="0"/>
                    </a:lnTo>
                    <a:lnTo>
                      <a:pt x="103609" y="5100"/>
                    </a:lnTo>
                    <a:lnTo>
                      <a:pt x="102804" y="20668"/>
                    </a:lnTo>
                    <a:lnTo>
                      <a:pt x="94081" y="36371"/>
                    </a:lnTo>
                    <a:lnTo>
                      <a:pt x="81062" y="38384"/>
                    </a:lnTo>
                    <a:lnTo>
                      <a:pt x="77304" y="45094"/>
                    </a:lnTo>
                    <a:lnTo>
                      <a:pt x="63347" y="5140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4" name="Forme libre : forme 593">
                <a:extLst>
                  <a:ext uri="{FF2B5EF4-FFF2-40B4-BE49-F238E27FC236}">
                    <a16:creationId xmlns:a16="http://schemas.microsoft.com/office/drawing/2014/main" id="{0CD184A6-D6A7-4032-A916-1B010A9D5B29}"/>
                  </a:ext>
                </a:extLst>
              </p:cNvPr>
              <p:cNvSpPr/>
              <p:nvPr/>
            </p:nvSpPr>
            <p:spPr>
              <a:xfrm>
                <a:off x="9606046" y="5000499"/>
                <a:ext cx="95154" cy="49657"/>
              </a:xfrm>
              <a:custGeom>
                <a:avLst/>
                <a:gdLst>
                  <a:gd name="connsiteX0" fmla="*/ 32613 w 95154"/>
                  <a:gd name="connsiteY0" fmla="*/ 49657 h 49657"/>
                  <a:gd name="connsiteX1" fmla="*/ 44960 w 95154"/>
                  <a:gd name="connsiteY1" fmla="*/ 49657 h 49657"/>
                  <a:gd name="connsiteX2" fmla="*/ 70191 w 95154"/>
                  <a:gd name="connsiteY2" fmla="*/ 38250 h 49657"/>
                  <a:gd name="connsiteX3" fmla="*/ 74218 w 95154"/>
                  <a:gd name="connsiteY3" fmla="*/ 31002 h 49657"/>
                  <a:gd name="connsiteX4" fmla="*/ 87236 w 95154"/>
                  <a:gd name="connsiteY4" fmla="*/ 28989 h 49657"/>
                  <a:gd name="connsiteX5" fmla="*/ 94752 w 95154"/>
                  <a:gd name="connsiteY5" fmla="*/ 15300 h 49657"/>
                  <a:gd name="connsiteX6" fmla="*/ 95154 w 95154"/>
                  <a:gd name="connsiteY6" fmla="*/ 2953 h 49657"/>
                  <a:gd name="connsiteX7" fmla="*/ 91531 w 95154"/>
                  <a:gd name="connsiteY7" fmla="*/ 0 h 49657"/>
                  <a:gd name="connsiteX8" fmla="*/ 79586 w 95154"/>
                  <a:gd name="connsiteY8" fmla="*/ 403 h 49657"/>
                  <a:gd name="connsiteX9" fmla="*/ 82136 w 95154"/>
                  <a:gd name="connsiteY9" fmla="*/ 13958 h 49657"/>
                  <a:gd name="connsiteX10" fmla="*/ 67507 w 95154"/>
                  <a:gd name="connsiteY10" fmla="*/ 23352 h 49657"/>
                  <a:gd name="connsiteX11" fmla="*/ 60260 w 95154"/>
                  <a:gd name="connsiteY11" fmla="*/ 32210 h 49657"/>
                  <a:gd name="connsiteX12" fmla="*/ 43484 w 95154"/>
                  <a:gd name="connsiteY12" fmla="*/ 34358 h 49657"/>
                  <a:gd name="connsiteX13" fmla="*/ 41202 w 95154"/>
                  <a:gd name="connsiteY13" fmla="*/ 21339 h 49657"/>
                  <a:gd name="connsiteX14" fmla="*/ 40665 w 95154"/>
                  <a:gd name="connsiteY14" fmla="*/ 21339 h 49657"/>
                  <a:gd name="connsiteX15" fmla="*/ 36908 w 95154"/>
                  <a:gd name="connsiteY15" fmla="*/ 33284 h 49657"/>
                  <a:gd name="connsiteX16" fmla="*/ 22010 w 95154"/>
                  <a:gd name="connsiteY16" fmla="*/ 35431 h 49657"/>
                  <a:gd name="connsiteX17" fmla="*/ 21742 w 95154"/>
                  <a:gd name="connsiteY17" fmla="*/ 35297 h 49657"/>
                  <a:gd name="connsiteX18" fmla="*/ 1208 w 95154"/>
                  <a:gd name="connsiteY18" fmla="*/ 31942 h 49657"/>
                  <a:gd name="connsiteX19" fmla="*/ 0 w 95154"/>
                  <a:gd name="connsiteY19" fmla="*/ 36505 h 49657"/>
                  <a:gd name="connsiteX20" fmla="*/ 12750 w 95154"/>
                  <a:gd name="connsiteY20" fmla="*/ 42678 h 4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154" h="49657">
                    <a:moveTo>
                      <a:pt x="32613" y="49657"/>
                    </a:moveTo>
                    <a:lnTo>
                      <a:pt x="44960" y="49657"/>
                    </a:lnTo>
                    <a:lnTo>
                      <a:pt x="70191" y="38250"/>
                    </a:lnTo>
                    <a:lnTo>
                      <a:pt x="74218" y="31002"/>
                    </a:lnTo>
                    <a:lnTo>
                      <a:pt x="87236" y="28989"/>
                    </a:lnTo>
                    <a:lnTo>
                      <a:pt x="94752" y="15300"/>
                    </a:lnTo>
                    <a:lnTo>
                      <a:pt x="95154" y="2953"/>
                    </a:lnTo>
                    <a:lnTo>
                      <a:pt x="91531" y="0"/>
                    </a:lnTo>
                    <a:lnTo>
                      <a:pt x="79586" y="403"/>
                    </a:lnTo>
                    <a:lnTo>
                      <a:pt x="82136" y="13958"/>
                    </a:lnTo>
                    <a:lnTo>
                      <a:pt x="67507" y="23352"/>
                    </a:lnTo>
                    <a:lnTo>
                      <a:pt x="60260" y="32210"/>
                    </a:lnTo>
                    <a:lnTo>
                      <a:pt x="43484" y="34358"/>
                    </a:lnTo>
                    <a:lnTo>
                      <a:pt x="41202" y="21339"/>
                    </a:lnTo>
                    <a:lnTo>
                      <a:pt x="40665" y="21339"/>
                    </a:lnTo>
                    <a:lnTo>
                      <a:pt x="36908" y="33284"/>
                    </a:lnTo>
                    <a:lnTo>
                      <a:pt x="22010" y="35431"/>
                    </a:lnTo>
                    <a:lnTo>
                      <a:pt x="21742" y="35297"/>
                    </a:lnTo>
                    <a:lnTo>
                      <a:pt x="1208" y="31942"/>
                    </a:lnTo>
                    <a:lnTo>
                      <a:pt x="0" y="36505"/>
                    </a:lnTo>
                    <a:lnTo>
                      <a:pt x="12750" y="4267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5" name="Forme libre : forme 594">
                <a:extLst>
                  <a:ext uri="{FF2B5EF4-FFF2-40B4-BE49-F238E27FC236}">
                    <a16:creationId xmlns:a16="http://schemas.microsoft.com/office/drawing/2014/main" id="{DE0C8E6C-FE4A-42DD-AE94-19498EA79346}"/>
                  </a:ext>
                </a:extLst>
              </p:cNvPr>
              <p:cNvSpPr/>
              <p:nvPr/>
            </p:nvSpPr>
            <p:spPr>
              <a:xfrm>
                <a:off x="9658119" y="4955539"/>
                <a:ext cx="67104" cy="61333"/>
              </a:xfrm>
              <a:custGeom>
                <a:avLst/>
                <a:gdLst>
                  <a:gd name="connsiteX0" fmla="*/ 56234 w 67104"/>
                  <a:gd name="connsiteY0" fmla="*/ 61334 h 61333"/>
                  <a:gd name="connsiteX1" fmla="*/ 50731 w 67104"/>
                  <a:gd name="connsiteY1" fmla="*/ 44021 h 61333"/>
                  <a:gd name="connsiteX2" fmla="*/ 45363 w 67104"/>
                  <a:gd name="connsiteY2" fmla="*/ 35297 h 61333"/>
                  <a:gd name="connsiteX3" fmla="*/ 34492 w 67104"/>
                  <a:gd name="connsiteY3" fmla="*/ 27513 h 61333"/>
                  <a:gd name="connsiteX4" fmla="*/ 20534 w 67104"/>
                  <a:gd name="connsiteY4" fmla="*/ 17045 h 61333"/>
                  <a:gd name="connsiteX5" fmla="*/ 0 w 67104"/>
                  <a:gd name="connsiteY5" fmla="*/ 8724 h 61333"/>
                  <a:gd name="connsiteX6" fmla="*/ 10200 w 67104"/>
                  <a:gd name="connsiteY6" fmla="*/ 0 h 61333"/>
                  <a:gd name="connsiteX7" fmla="*/ 24694 w 67104"/>
                  <a:gd name="connsiteY7" fmla="*/ 7382 h 61333"/>
                  <a:gd name="connsiteX8" fmla="*/ 33284 w 67104"/>
                  <a:gd name="connsiteY8" fmla="*/ 12884 h 61333"/>
                  <a:gd name="connsiteX9" fmla="*/ 44021 w 67104"/>
                  <a:gd name="connsiteY9" fmla="*/ 19058 h 61333"/>
                  <a:gd name="connsiteX10" fmla="*/ 53952 w 67104"/>
                  <a:gd name="connsiteY10" fmla="*/ 29392 h 61333"/>
                  <a:gd name="connsiteX11" fmla="*/ 63615 w 67104"/>
                  <a:gd name="connsiteY11" fmla="*/ 37579 h 61333"/>
                  <a:gd name="connsiteX12" fmla="*/ 67105 w 67104"/>
                  <a:gd name="connsiteY12" fmla="*/ 52207 h 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04" h="61333">
                    <a:moveTo>
                      <a:pt x="56234" y="61334"/>
                    </a:moveTo>
                    <a:lnTo>
                      <a:pt x="50731" y="44021"/>
                    </a:lnTo>
                    <a:lnTo>
                      <a:pt x="45363" y="35297"/>
                    </a:lnTo>
                    <a:lnTo>
                      <a:pt x="34492" y="27513"/>
                    </a:lnTo>
                    <a:lnTo>
                      <a:pt x="20534" y="17045"/>
                    </a:lnTo>
                    <a:lnTo>
                      <a:pt x="0" y="8724"/>
                    </a:lnTo>
                    <a:lnTo>
                      <a:pt x="10200" y="0"/>
                    </a:lnTo>
                    <a:lnTo>
                      <a:pt x="24694" y="7382"/>
                    </a:lnTo>
                    <a:lnTo>
                      <a:pt x="33284" y="12884"/>
                    </a:lnTo>
                    <a:lnTo>
                      <a:pt x="44021" y="19058"/>
                    </a:lnTo>
                    <a:lnTo>
                      <a:pt x="53952" y="29392"/>
                    </a:lnTo>
                    <a:lnTo>
                      <a:pt x="63615" y="37579"/>
                    </a:lnTo>
                    <a:lnTo>
                      <a:pt x="67105" y="5220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96" name="Forme libre : forme 595">
                <a:extLst>
                  <a:ext uri="{FF2B5EF4-FFF2-40B4-BE49-F238E27FC236}">
                    <a16:creationId xmlns:a16="http://schemas.microsoft.com/office/drawing/2014/main" id="{779BA581-CA44-4936-B757-B7913638D12D}"/>
                  </a:ext>
                </a:extLst>
              </p:cNvPr>
              <p:cNvSpPr/>
              <p:nvPr/>
            </p:nvSpPr>
            <p:spPr>
              <a:xfrm>
                <a:off x="9665366" y="4960102"/>
                <a:ext cx="55562" cy="50194"/>
              </a:xfrm>
              <a:custGeom>
                <a:avLst/>
                <a:gdLst>
                  <a:gd name="connsiteX0" fmla="*/ 0 w 55562"/>
                  <a:gd name="connsiteY0" fmla="*/ 2953 h 50194"/>
                  <a:gd name="connsiteX1" fmla="*/ 15300 w 55562"/>
                  <a:gd name="connsiteY1" fmla="*/ 9260 h 50194"/>
                  <a:gd name="connsiteX2" fmla="*/ 41202 w 55562"/>
                  <a:gd name="connsiteY2" fmla="*/ 28452 h 50194"/>
                  <a:gd name="connsiteX3" fmla="*/ 46839 w 55562"/>
                  <a:gd name="connsiteY3" fmla="*/ 37847 h 50194"/>
                  <a:gd name="connsiteX4" fmla="*/ 50865 w 55562"/>
                  <a:gd name="connsiteY4" fmla="*/ 50194 h 50194"/>
                  <a:gd name="connsiteX5" fmla="*/ 55563 w 55562"/>
                  <a:gd name="connsiteY5" fmla="*/ 46168 h 50194"/>
                  <a:gd name="connsiteX6" fmla="*/ 53013 w 55562"/>
                  <a:gd name="connsiteY6" fmla="*/ 35163 h 50194"/>
                  <a:gd name="connsiteX7" fmla="*/ 44021 w 55562"/>
                  <a:gd name="connsiteY7" fmla="*/ 27647 h 50194"/>
                  <a:gd name="connsiteX8" fmla="*/ 34223 w 55562"/>
                  <a:gd name="connsiteY8" fmla="*/ 17447 h 50194"/>
                  <a:gd name="connsiteX9" fmla="*/ 24023 w 55562"/>
                  <a:gd name="connsiteY9" fmla="*/ 11676 h 50194"/>
                  <a:gd name="connsiteX10" fmla="*/ 15568 w 55562"/>
                  <a:gd name="connsiteY10" fmla="*/ 6174 h 50194"/>
                  <a:gd name="connsiteX11" fmla="*/ 3489 w 55562"/>
                  <a:gd name="connsiteY11" fmla="*/ 0 h 5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62" h="50194">
                    <a:moveTo>
                      <a:pt x="0" y="2953"/>
                    </a:moveTo>
                    <a:lnTo>
                      <a:pt x="15300" y="9260"/>
                    </a:lnTo>
                    <a:lnTo>
                      <a:pt x="41202" y="28452"/>
                    </a:lnTo>
                    <a:lnTo>
                      <a:pt x="46839" y="37847"/>
                    </a:lnTo>
                    <a:lnTo>
                      <a:pt x="50865" y="50194"/>
                    </a:lnTo>
                    <a:lnTo>
                      <a:pt x="55563" y="46168"/>
                    </a:lnTo>
                    <a:lnTo>
                      <a:pt x="53013" y="35163"/>
                    </a:lnTo>
                    <a:lnTo>
                      <a:pt x="44021" y="27647"/>
                    </a:lnTo>
                    <a:lnTo>
                      <a:pt x="34223" y="17447"/>
                    </a:lnTo>
                    <a:lnTo>
                      <a:pt x="24023" y="11676"/>
                    </a:lnTo>
                    <a:lnTo>
                      <a:pt x="15568" y="6174"/>
                    </a:lnTo>
                    <a:lnTo>
                      <a:pt x="3489"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0" name="Graphique 3">
              <a:extLst>
                <a:ext uri="{FF2B5EF4-FFF2-40B4-BE49-F238E27FC236}">
                  <a16:creationId xmlns:a16="http://schemas.microsoft.com/office/drawing/2014/main" id="{3D5DC6B7-D587-4BC0-AF50-7C55C1AE7A42}"/>
                </a:ext>
              </a:extLst>
            </p:cNvPr>
            <p:cNvGrpSpPr/>
            <p:nvPr/>
          </p:nvGrpSpPr>
          <p:grpSpPr>
            <a:xfrm>
              <a:off x="8825217" y="4430781"/>
              <a:ext cx="241710" cy="330556"/>
              <a:chOff x="8825217" y="4430781"/>
              <a:chExt cx="241710" cy="330556"/>
            </a:xfrm>
            <a:solidFill>
              <a:srgbClr val="CECECE"/>
            </a:solidFill>
          </p:grpSpPr>
          <p:sp>
            <p:nvSpPr>
              <p:cNvPr id="575" name="Forme libre : forme 574">
                <a:extLst>
                  <a:ext uri="{FF2B5EF4-FFF2-40B4-BE49-F238E27FC236}">
                    <a16:creationId xmlns:a16="http://schemas.microsoft.com/office/drawing/2014/main" id="{496CF714-539C-4C29-BE32-7C175459DF6F}"/>
                  </a:ext>
                </a:extLst>
              </p:cNvPr>
              <p:cNvSpPr/>
              <p:nvPr/>
            </p:nvSpPr>
            <p:spPr>
              <a:xfrm>
                <a:off x="8948555" y="4651690"/>
                <a:ext cx="118372" cy="109648"/>
              </a:xfrm>
              <a:custGeom>
                <a:avLst/>
                <a:gdLst>
                  <a:gd name="connsiteX0" fmla="*/ 88981 w 118372"/>
                  <a:gd name="connsiteY0" fmla="*/ 109649 h 109648"/>
                  <a:gd name="connsiteX1" fmla="*/ 57576 w 118372"/>
                  <a:gd name="connsiteY1" fmla="*/ 94215 h 109648"/>
                  <a:gd name="connsiteX2" fmla="*/ 50060 w 118372"/>
                  <a:gd name="connsiteY2" fmla="*/ 74620 h 109648"/>
                  <a:gd name="connsiteX3" fmla="*/ 57173 w 118372"/>
                  <a:gd name="connsiteY3" fmla="*/ 63615 h 109648"/>
                  <a:gd name="connsiteX4" fmla="*/ 44423 w 118372"/>
                  <a:gd name="connsiteY4" fmla="*/ 54086 h 109648"/>
                  <a:gd name="connsiteX5" fmla="*/ 37176 w 118372"/>
                  <a:gd name="connsiteY5" fmla="*/ 63749 h 109648"/>
                  <a:gd name="connsiteX6" fmla="*/ 25231 w 118372"/>
                  <a:gd name="connsiteY6" fmla="*/ 62810 h 109648"/>
                  <a:gd name="connsiteX7" fmla="*/ 5637 w 118372"/>
                  <a:gd name="connsiteY7" fmla="*/ 77439 h 109648"/>
                  <a:gd name="connsiteX8" fmla="*/ 0 w 118372"/>
                  <a:gd name="connsiteY8" fmla="*/ 67507 h 109648"/>
                  <a:gd name="connsiteX9" fmla="*/ 10468 w 118372"/>
                  <a:gd name="connsiteY9" fmla="*/ 45094 h 109648"/>
                  <a:gd name="connsiteX10" fmla="*/ 26708 w 118372"/>
                  <a:gd name="connsiteY10" fmla="*/ 37713 h 109648"/>
                  <a:gd name="connsiteX11" fmla="*/ 41471 w 118372"/>
                  <a:gd name="connsiteY11" fmla="*/ 27513 h 109648"/>
                  <a:gd name="connsiteX12" fmla="*/ 50463 w 118372"/>
                  <a:gd name="connsiteY12" fmla="*/ 39055 h 109648"/>
                  <a:gd name="connsiteX13" fmla="*/ 67105 w 118372"/>
                  <a:gd name="connsiteY13" fmla="*/ 33015 h 109648"/>
                  <a:gd name="connsiteX14" fmla="*/ 71265 w 118372"/>
                  <a:gd name="connsiteY14" fmla="*/ 21608 h 109648"/>
                  <a:gd name="connsiteX15" fmla="*/ 88041 w 118372"/>
                  <a:gd name="connsiteY15" fmla="*/ 20937 h 109648"/>
                  <a:gd name="connsiteX16" fmla="*/ 86431 w 118372"/>
                  <a:gd name="connsiteY16" fmla="*/ 0 h 109648"/>
                  <a:gd name="connsiteX17" fmla="*/ 110320 w 118372"/>
                  <a:gd name="connsiteY17" fmla="*/ 14092 h 109648"/>
                  <a:gd name="connsiteX18" fmla="*/ 116762 w 118372"/>
                  <a:gd name="connsiteY18" fmla="*/ 53281 h 109648"/>
                  <a:gd name="connsiteX19" fmla="*/ 118372 w 118372"/>
                  <a:gd name="connsiteY19" fmla="*/ 67776 h 109648"/>
                  <a:gd name="connsiteX20" fmla="*/ 118238 w 118372"/>
                  <a:gd name="connsiteY20" fmla="*/ 68178 h 109648"/>
                  <a:gd name="connsiteX21" fmla="*/ 107904 w 118372"/>
                  <a:gd name="connsiteY21" fmla="*/ 95825 h 109648"/>
                  <a:gd name="connsiteX22" fmla="*/ 98241 w 118372"/>
                  <a:gd name="connsiteY22" fmla="*/ 68581 h 109648"/>
                  <a:gd name="connsiteX23" fmla="*/ 89652 w 118372"/>
                  <a:gd name="connsiteY23" fmla="*/ 77841 h 109648"/>
                  <a:gd name="connsiteX24" fmla="*/ 97436 w 118372"/>
                  <a:gd name="connsiteY24" fmla="*/ 95825 h 1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372" h="109648">
                    <a:moveTo>
                      <a:pt x="88981" y="109649"/>
                    </a:moveTo>
                    <a:lnTo>
                      <a:pt x="57576" y="94215"/>
                    </a:lnTo>
                    <a:lnTo>
                      <a:pt x="50060" y="74620"/>
                    </a:lnTo>
                    <a:lnTo>
                      <a:pt x="57173" y="63615"/>
                    </a:lnTo>
                    <a:lnTo>
                      <a:pt x="44423" y="54086"/>
                    </a:lnTo>
                    <a:lnTo>
                      <a:pt x="37176" y="63749"/>
                    </a:lnTo>
                    <a:lnTo>
                      <a:pt x="25231" y="62810"/>
                    </a:lnTo>
                    <a:lnTo>
                      <a:pt x="5637" y="77439"/>
                    </a:lnTo>
                    <a:lnTo>
                      <a:pt x="0" y="67507"/>
                    </a:lnTo>
                    <a:lnTo>
                      <a:pt x="10468" y="45094"/>
                    </a:lnTo>
                    <a:lnTo>
                      <a:pt x="26708" y="37713"/>
                    </a:lnTo>
                    <a:lnTo>
                      <a:pt x="41471" y="27513"/>
                    </a:lnTo>
                    <a:lnTo>
                      <a:pt x="50463" y="39055"/>
                    </a:lnTo>
                    <a:lnTo>
                      <a:pt x="67105" y="33015"/>
                    </a:lnTo>
                    <a:lnTo>
                      <a:pt x="71265" y="21608"/>
                    </a:lnTo>
                    <a:lnTo>
                      <a:pt x="88041" y="20937"/>
                    </a:lnTo>
                    <a:lnTo>
                      <a:pt x="86431" y="0"/>
                    </a:lnTo>
                    <a:lnTo>
                      <a:pt x="110320" y="14092"/>
                    </a:lnTo>
                    <a:lnTo>
                      <a:pt x="116762" y="53281"/>
                    </a:lnTo>
                    <a:lnTo>
                      <a:pt x="118372" y="67776"/>
                    </a:lnTo>
                    <a:lnTo>
                      <a:pt x="118238" y="68178"/>
                    </a:lnTo>
                    <a:lnTo>
                      <a:pt x="107904" y="95825"/>
                    </a:lnTo>
                    <a:lnTo>
                      <a:pt x="98241" y="68581"/>
                    </a:lnTo>
                    <a:lnTo>
                      <a:pt x="89652" y="77841"/>
                    </a:lnTo>
                    <a:lnTo>
                      <a:pt x="97436" y="9582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76" name="Forme libre : forme 575">
                <a:extLst>
                  <a:ext uri="{FF2B5EF4-FFF2-40B4-BE49-F238E27FC236}">
                    <a16:creationId xmlns:a16="http://schemas.microsoft.com/office/drawing/2014/main" id="{B43C7EF1-FE40-4745-B476-55190D981D83}"/>
                  </a:ext>
                </a:extLst>
              </p:cNvPr>
              <p:cNvSpPr/>
              <p:nvPr/>
            </p:nvSpPr>
            <p:spPr>
              <a:xfrm>
                <a:off x="8952850" y="4658668"/>
                <a:ext cx="110185" cy="97704"/>
              </a:xfrm>
              <a:custGeom>
                <a:avLst/>
                <a:gdLst>
                  <a:gd name="connsiteX0" fmla="*/ 56368 w 110185"/>
                  <a:gd name="connsiteY0" fmla="*/ 84418 h 97704"/>
                  <a:gd name="connsiteX1" fmla="*/ 83210 w 110185"/>
                  <a:gd name="connsiteY1" fmla="*/ 97704 h 97704"/>
                  <a:gd name="connsiteX2" fmla="*/ 88846 w 110185"/>
                  <a:gd name="connsiteY2" fmla="*/ 88578 h 97704"/>
                  <a:gd name="connsiteX3" fmla="*/ 80794 w 110185"/>
                  <a:gd name="connsiteY3" fmla="*/ 70057 h 97704"/>
                  <a:gd name="connsiteX4" fmla="*/ 95423 w 110185"/>
                  <a:gd name="connsiteY4" fmla="*/ 54355 h 97704"/>
                  <a:gd name="connsiteX5" fmla="*/ 103609 w 110185"/>
                  <a:gd name="connsiteY5" fmla="*/ 77573 h 97704"/>
                  <a:gd name="connsiteX6" fmla="*/ 110186 w 110185"/>
                  <a:gd name="connsiteY6" fmla="*/ 60260 h 97704"/>
                  <a:gd name="connsiteX7" fmla="*/ 108709 w 110185"/>
                  <a:gd name="connsiteY7" fmla="*/ 46839 h 97704"/>
                  <a:gd name="connsiteX8" fmla="*/ 102536 w 110185"/>
                  <a:gd name="connsiteY8" fmla="*/ 9529 h 97704"/>
                  <a:gd name="connsiteX9" fmla="*/ 86565 w 110185"/>
                  <a:gd name="connsiteY9" fmla="*/ 0 h 97704"/>
                  <a:gd name="connsiteX10" fmla="*/ 87907 w 110185"/>
                  <a:gd name="connsiteY10" fmla="*/ 17581 h 97704"/>
                  <a:gd name="connsiteX11" fmla="*/ 69655 w 110185"/>
                  <a:gd name="connsiteY11" fmla="*/ 18387 h 97704"/>
                  <a:gd name="connsiteX12" fmla="*/ 65762 w 110185"/>
                  <a:gd name="connsiteY12" fmla="*/ 29123 h 97704"/>
                  <a:gd name="connsiteX13" fmla="*/ 44826 w 110185"/>
                  <a:gd name="connsiteY13" fmla="*/ 36639 h 97704"/>
                  <a:gd name="connsiteX14" fmla="*/ 36371 w 110185"/>
                  <a:gd name="connsiteY14" fmla="*/ 25768 h 97704"/>
                  <a:gd name="connsiteX15" fmla="*/ 24292 w 110185"/>
                  <a:gd name="connsiteY15" fmla="*/ 34089 h 97704"/>
                  <a:gd name="connsiteX16" fmla="*/ 9126 w 110185"/>
                  <a:gd name="connsiteY16" fmla="*/ 40934 h 97704"/>
                  <a:gd name="connsiteX17" fmla="*/ 0 w 110185"/>
                  <a:gd name="connsiteY17" fmla="*/ 60394 h 97704"/>
                  <a:gd name="connsiteX18" fmla="*/ 2550 w 110185"/>
                  <a:gd name="connsiteY18" fmla="*/ 64823 h 97704"/>
                  <a:gd name="connsiteX19" fmla="*/ 19729 w 110185"/>
                  <a:gd name="connsiteY19" fmla="*/ 51805 h 97704"/>
                  <a:gd name="connsiteX20" fmla="*/ 31137 w 110185"/>
                  <a:gd name="connsiteY20" fmla="*/ 52744 h 97704"/>
                  <a:gd name="connsiteX21" fmla="*/ 39323 w 110185"/>
                  <a:gd name="connsiteY21" fmla="*/ 41739 h 97704"/>
                  <a:gd name="connsiteX22" fmla="*/ 57978 w 110185"/>
                  <a:gd name="connsiteY22" fmla="*/ 55697 h 97704"/>
                  <a:gd name="connsiteX23" fmla="*/ 50060 w 110185"/>
                  <a:gd name="connsiteY23" fmla="*/ 68178 h 9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185" h="97704">
                    <a:moveTo>
                      <a:pt x="56368" y="84418"/>
                    </a:moveTo>
                    <a:lnTo>
                      <a:pt x="83210" y="97704"/>
                    </a:lnTo>
                    <a:lnTo>
                      <a:pt x="88846" y="88578"/>
                    </a:lnTo>
                    <a:lnTo>
                      <a:pt x="80794" y="70057"/>
                    </a:lnTo>
                    <a:lnTo>
                      <a:pt x="95423" y="54355"/>
                    </a:lnTo>
                    <a:lnTo>
                      <a:pt x="103609" y="77573"/>
                    </a:lnTo>
                    <a:lnTo>
                      <a:pt x="110186" y="60260"/>
                    </a:lnTo>
                    <a:lnTo>
                      <a:pt x="108709" y="46839"/>
                    </a:lnTo>
                    <a:lnTo>
                      <a:pt x="102536" y="9529"/>
                    </a:lnTo>
                    <a:lnTo>
                      <a:pt x="86565" y="0"/>
                    </a:lnTo>
                    <a:lnTo>
                      <a:pt x="87907" y="17581"/>
                    </a:lnTo>
                    <a:lnTo>
                      <a:pt x="69655" y="18387"/>
                    </a:lnTo>
                    <a:lnTo>
                      <a:pt x="65762" y="29123"/>
                    </a:lnTo>
                    <a:lnTo>
                      <a:pt x="44826" y="36639"/>
                    </a:lnTo>
                    <a:lnTo>
                      <a:pt x="36371" y="25768"/>
                    </a:lnTo>
                    <a:lnTo>
                      <a:pt x="24292" y="34089"/>
                    </a:lnTo>
                    <a:lnTo>
                      <a:pt x="9126" y="40934"/>
                    </a:lnTo>
                    <a:lnTo>
                      <a:pt x="0" y="60394"/>
                    </a:lnTo>
                    <a:lnTo>
                      <a:pt x="2550" y="64823"/>
                    </a:lnTo>
                    <a:lnTo>
                      <a:pt x="19729" y="51805"/>
                    </a:lnTo>
                    <a:lnTo>
                      <a:pt x="31137" y="52744"/>
                    </a:lnTo>
                    <a:lnTo>
                      <a:pt x="39323" y="41739"/>
                    </a:lnTo>
                    <a:lnTo>
                      <a:pt x="57978" y="55697"/>
                    </a:lnTo>
                    <a:lnTo>
                      <a:pt x="50060" y="6817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77" name="Forme libre : forme 576">
                <a:extLst>
                  <a:ext uri="{FF2B5EF4-FFF2-40B4-BE49-F238E27FC236}">
                    <a16:creationId xmlns:a16="http://schemas.microsoft.com/office/drawing/2014/main" id="{13C211CF-F2B3-4CAE-ACE2-CA3B464F5083}"/>
                  </a:ext>
                </a:extLst>
              </p:cNvPr>
              <p:cNvSpPr/>
              <p:nvPr/>
            </p:nvSpPr>
            <p:spPr>
              <a:xfrm>
                <a:off x="8825217" y="4609414"/>
                <a:ext cx="72472" cy="88577"/>
              </a:xfrm>
              <a:custGeom>
                <a:avLst/>
                <a:gdLst>
                  <a:gd name="connsiteX0" fmla="*/ 0 w 72472"/>
                  <a:gd name="connsiteY0" fmla="*/ 88578 h 88577"/>
                  <a:gd name="connsiteX1" fmla="*/ 18923 w 72472"/>
                  <a:gd name="connsiteY1" fmla="*/ 61602 h 88577"/>
                  <a:gd name="connsiteX2" fmla="*/ 36908 w 72472"/>
                  <a:gd name="connsiteY2" fmla="*/ 46302 h 88577"/>
                  <a:gd name="connsiteX3" fmla="*/ 51536 w 72472"/>
                  <a:gd name="connsiteY3" fmla="*/ 29258 h 88577"/>
                  <a:gd name="connsiteX4" fmla="*/ 66702 w 72472"/>
                  <a:gd name="connsiteY4" fmla="*/ 0 h 88577"/>
                  <a:gd name="connsiteX5" fmla="*/ 72473 w 72472"/>
                  <a:gd name="connsiteY5" fmla="*/ 26708 h 88577"/>
                  <a:gd name="connsiteX6" fmla="*/ 55160 w 72472"/>
                  <a:gd name="connsiteY6" fmla="*/ 41202 h 88577"/>
                  <a:gd name="connsiteX7" fmla="*/ 42007 w 72472"/>
                  <a:gd name="connsiteY7" fmla="*/ 58515 h 8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2" h="88577">
                    <a:moveTo>
                      <a:pt x="0" y="88578"/>
                    </a:moveTo>
                    <a:lnTo>
                      <a:pt x="18923" y="61602"/>
                    </a:lnTo>
                    <a:lnTo>
                      <a:pt x="36908" y="46302"/>
                    </a:lnTo>
                    <a:lnTo>
                      <a:pt x="51536" y="29258"/>
                    </a:lnTo>
                    <a:lnTo>
                      <a:pt x="66702" y="0"/>
                    </a:lnTo>
                    <a:lnTo>
                      <a:pt x="72473" y="26708"/>
                    </a:lnTo>
                    <a:lnTo>
                      <a:pt x="55160" y="41202"/>
                    </a:lnTo>
                    <a:lnTo>
                      <a:pt x="42007" y="5851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78" name="Forme libre : forme 577">
                <a:extLst>
                  <a:ext uri="{FF2B5EF4-FFF2-40B4-BE49-F238E27FC236}">
                    <a16:creationId xmlns:a16="http://schemas.microsoft.com/office/drawing/2014/main" id="{9928E3EC-D65A-4B21-BEF5-A9CD22384964}"/>
                  </a:ext>
                </a:extLst>
              </p:cNvPr>
              <p:cNvSpPr/>
              <p:nvPr/>
            </p:nvSpPr>
            <p:spPr>
              <a:xfrm>
                <a:off x="8841188" y="4620553"/>
                <a:ext cx="52207" cy="61199"/>
              </a:xfrm>
              <a:custGeom>
                <a:avLst/>
                <a:gdLst>
                  <a:gd name="connsiteX0" fmla="*/ 5637 w 52207"/>
                  <a:gd name="connsiteY0" fmla="*/ 53281 h 61199"/>
                  <a:gd name="connsiteX1" fmla="*/ 0 w 52207"/>
                  <a:gd name="connsiteY1" fmla="*/ 61199 h 61199"/>
                  <a:gd name="connsiteX2" fmla="*/ 23621 w 52207"/>
                  <a:gd name="connsiteY2" fmla="*/ 44423 h 61199"/>
                  <a:gd name="connsiteX3" fmla="*/ 36505 w 52207"/>
                  <a:gd name="connsiteY3" fmla="*/ 27379 h 61199"/>
                  <a:gd name="connsiteX4" fmla="*/ 52207 w 52207"/>
                  <a:gd name="connsiteY4" fmla="*/ 14092 h 61199"/>
                  <a:gd name="connsiteX5" fmla="*/ 49120 w 52207"/>
                  <a:gd name="connsiteY5" fmla="*/ 0 h 61199"/>
                  <a:gd name="connsiteX6" fmla="*/ 38652 w 52207"/>
                  <a:gd name="connsiteY6" fmla="*/ 20131 h 61199"/>
                  <a:gd name="connsiteX7" fmla="*/ 23621 w 52207"/>
                  <a:gd name="connsiteY7" fmla="*/ 37847 h 6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07" h="61199">
                    <a:moveTo>
                      <a:pt x="5637" y="53281"/>
                    </a:moveTo>
                    <a:lnTo>
                      <a:pt x="0" y="61199"/>
                    </a:lnTo>
                    <a:lnTo>
                      <a:pt x="23621" y="44423"/>
                    </a:lnTo>
                    <a:lnTo>
                      <a:pt x="36505" y="27379"/>
                    </a:lnTo>
                    <a:lnTo>
                      <a:pt x="52207" y="14092"/>
                    </a:lnTo>
                    <a:lnTo>
                      <a:pt x="49120" y="0"/>
                    </a:lnTo>
                    <a:lnTo>
                      <a:pt x="38652" y="20131"/>
                    </a:lnTo>
                    <a:lnTo>
                      <a:pt x="23621" y="378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79" name="Forme libre : forme 578">
                <a:extLst>
                  <a:ext uri="{FF2B5EF4-FFF2-40B4-BE49-F238E27FC236}">
                    <a16:creationId xmlns:a16="http://schemas.microsoft.com/office/drawing/2014/main" id="{896DB949-AC2A-492C-90AE-59C6C2211E27}"/>
                  </a:ext>
                </a:extLst>
              </p:cNvPr>
              <p:cNvSpPr/>
              <p:nvPr/>
            </p:nvSpPr>
            <p:spPr>
              <a:xfrm>
                <a:off x="8946542" y="4598006"/>
                <a:ext cx="60125" cy="78512"/>
              </a:xfrm>
              <a:custGeom>
                <a:avLst/>
                <a:gdLst>
                  <a:gd name="connsiteX0" fmla="*/ 30600 w 60125"/>
                  <a:gd name="connsiteY0" fmla="*/ 78512 h 78512"/>
                  <a:gd name="connsiteX1" fmla="*/ 12884 w 60125"/>
                  <a:gd name="connsiteY1" fmla="*/ 58649 h 78512"/>
                  <a:gd name="connsiteX2" fmla="*/ 19058 w 60125"/>
                  <a:gd name="connsiteY2" fmla="*/ 50597 h 78512"/>
                  <a:gd name="connsiteX3" fmla="*/ 24963 w 60125"/>
                  <a:gd name="connsiteY3" fmla="*/ 44021 h 78512"/>
                  <a:gd name="connsiteX4" fmla="*/ 27379 w 60125"/>
                  <a:gd name="connsiteY4" fmla="*/ 30331 h 78512"/>
                  <a:gd name="connsiteX5" fmla="*/ 22681 w 60125"/>
                  <a:gd name="connsiteY5" fmla="*/ 34492 h 78512"/>
                  <a:gd name="connsiteX6" fmla="*/ 4429 w 60125"/>
                  <a:gd name="connsiteY6" fmla="*/ 43215 h 78512"/>
                  <a:gd name="connsiteX7" fmla="*/ 3355 w 60125"/>
                  <a:gd name="connsiteY7" fmla="*/ 28721 h 78512"/>
                  <a:gd name="connsiteX8" fmla="*/ 5100 w 60125"/>
                  <a:gd name="connsiteY8" fmla="*/ 15971 h 78512"/>
                  <a:gd name="connsiteX9" fmla="*/ 0 w 60125"/>
                  <a:gd name="connsiteY9" fmla="*/ 0 h 78512"/>
                  <a:gd name="connsiteX10" fmla="*/ 18521 w 60125"/>
                  <a:gd name="connsiteY10" fmla="*/ 9797 h 78512"/>
                  <a:gd name="connsiteX11" fmla="*/ 35834 w 60125"/>
                  <a:gd name="connsiteY11" fmla="*/ 9797 h 78512"/>
                  <a:gd name="connsiteX12" fmla="*/ 35163 w 60125"/>
                  <a:gd name="connsiteY12" fmla="*/ 23084 h 78512"/>
                  <a:gd name="connsiteX13" fmla="*/ 30600 w 60125"/>
                  <a:gd name="connsiteY13" fmla="*/ 27244 h 78512"/>
                  <a:gd name="connsiteX14" fmla="*/ 45631 w 60125"/>
                  <a:gd name="connsiteY14" fmla="*/ 25634 h 78512"/>
                  <a:gd name="connsiteX15" fmla="*/ 43081 w 60125"/>
                  <a:gd name="connsiteY15" fmla="*/ 36371 h 78512"/>
                  <a:gd name="connsiteX16" fmla="*/ 60126 w 60125"/>
                  <a:gd name="connsiteY16" fmla="*/ 13958 h 78512"/>
                  <a:gd name="connsiteX17" fmla="*/ 57039 w 60125"/>
                  <a:gd name="connsiteY17" fmla="*/ 45228 h 78512"/>
                  <a:gd name="connsiteX18" fmla="*/ 47778 w 60125"/>
                  <a:gd name="connsiteY18" fmla="*/ 53684 h 78512"/>
                  <a:gd name="connsiteX19" fmla="*/ 39726 w 60125"/>
                  <a:gd name="connsiteY19" fmla="*/ 69654 h 7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125" h="78512">
                    <a:moveTo>
                      <a:pt x="30600" y="78512"/>
                    </a:moveTo>
                    <a:lnTo>
                      <a:pt x="12884" y="58649"/>
                    </a:lnTo>
                    <a:lnTo>
                      <a:pt x="19058" y="50597"/>
                    </a:lnTo>
                    <a:lnTo>
                      <a:pt x="24963" y="44021"/>
                    </a:lnTo>
                    <a:lnTo>
                      <a:pt x="27379" y="30331"/>
                    </a:lnTo>
                    <a:lnTo>
                      <a:pt x="22681" y="34492"/>
                    </a:lnTo>
                    <a:lnTo>
                      <a:pt x="4429" y="43215"/>
                    </a:lnTo>
                    <a:lnTo>
                      <a:pt x="3355" y="28721"/>
                    </a:lnTo>
                    <a:lnTo>
                      <a:pt x="5100" y="15971"/>
                    </a:lnTo>
                    <a:lnTo>
                      <a:pt x="0" y="0"/>
                    </a:lnTo>
                    <a:lnTo>
                      <a:pt x="18521" y="9797"/>
                    </a:lnTo>
                    <a:lnTo>
                      <a:pt x="35834" y="9797"/>
                    </a:lnTo>
                    <a:lnTo>
                      <a:pt x="35163" y="23084"/>
                    </a:lnTo>
                    <a:lnTo>
                      <a:pt x="30600" y="27244"/>
                    </a:lnTo>
                    <a:lnTo>
                      <a:pt x="45631" y="25634"/>
                    </a:lnTo>
                    <a:lnTo>
                      <a:pt x="43081" y="36371"/>
                    </a:lnTo>
                    <a:lnTo>
                      <a:pt x="60126" y="13958"/>
                    </a:lnTo>
                    <a:lnTo>
                      <a:pt x="57039" y="45228"/>
                    </a:lnTo>
                    <a:lnTo>
                      <a:pt x="47778" y="53684"/>
                    </a:lnTo>
                    <a:lnTo>
                      <a:pt x="39726" y="6965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0" name="Forme libre : forme 579">
                <a:extLst>
                  <a:ext uri="{FF2B5EF4-FFF2-40B4-BE49-F238E27FC236}">
                    <a16:creationId xmlns:a16="http://schemas.microsoft.com/office/drawing/2014/main" id="{901D39D1-B6E5-4A7C-96C7-F74093119BA7}"/>
                  </a:ext>
                </a:extLst>
              </p:cNvPr>
              <p:cNvSpPr/>
              <p:nvPr/>
            </p:nvSpPr>
            <p:spPr>
              <a:xfrm>
                <a:off x="8964392" y="4625116"/>
                <a:ext cx="37041" cy="45899"/>
              </a:xfrm>
              <a:custGeom>
                <a:avLst/>
                <a:gdLst>
                  <a:gd name="connsiteX0" fmla="*/ 0 w 37041"/>
                  <a:gd name="connsiteY0" fmla="*/ 31271 h 45899"/>
                  <a:gd name="connsiteX1" fmla="*/ 13018 w 37041"/>
                  <a:gd name="connsiteY1" fmla="*/ 45900 h 45899"/>
                  <a:gd name="connsiteX2" fmla="*/ 19058 w 37041"/>
                  <a:gd name="connsiteY2" fmla="*/ 39994 h 45899"/>
                  <a:gd name="connsiteX3" fmla="*/ 27110 w 37041"/>
                  <a:gd name="connsiteY3" fmla="*/ 24023 h 45899"/>
                  <a:gd name="connsiteX4" fmla="*/ 35431 w 37041"/>
                  <a:gd name="connsiteY4" fmla="*/ 16239 h 45899"/>
                  <a:gd name="connsiteX5" fmla="*/ 37042 w 37041"/>
                  <a:gd name="connsiteY5" fmla="*/ 0 h 45899"/>
                  <a:gd name="connsiteX6" fmla="*/ 17313 w 37041"/>
                  <a:gd name="connsiteY6" fmla="*/ 25902 h 45899"/>
                  <a:gd name="connsiteX7" fmla="*/ 22816 w 37041"/>
                  <a:gd name="connsiteY7" fmla="*/ 2953 h 45899"/>
                  <a:gd name="connsiteX8" fmla="*/ 13287 w 37041"/>
                  <a:gd name="connsiteY8" fmla="*/ 3892 h 45899"/>
                  <a:gd name="connsiteX9" fmla="*/ 10737 w 37041"/>
                  <a:gd name="connsiteY9" fmla="*/ 18655 h 45899"/>
                  <a:gd name="connsiteX10" fmla="*/ 4161 w 37041"/>
                  <a:gd name="connsiteY10" fmla="*/ 26037 h 4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41" h="45899">
                    <a:moveTo>
                      <a:pt x="0" y="31271"/>
                    </a:moveTo>
                    <a:lnTo>
                      <a:pt x="13018" y="45900"/>
                    </a:lnTo>
                    <a:lnTo>
                      <a:pt x="19058" y="39994"/>
                    </a:lnTo>
                    <a:lnTo>
                      <a:pt x="27110" y="24023"/>
                    </a:lnTo>
                    <a:lnTo>
                      <a:pt x="35431" y="16239"/>
                    </a:lnTo>
                    <a:lnTo>
                      <a:pt x="37042" y="0"/>
                    </a:lnTo>
                    <a:lnTo>
                      <a:pt x="17313" y="25902"/>
                    </a:lnTo>
                    <a:lnTo>
                      <a:pt x="22816" y="2953"/>
                    </a:lnTo>
                    <a:lnTo>
                      <a:pt x="13287" y="3892"/>
                    </a:lnTo>
                    <a:lnTo>
                      <a:pt x="10737" y="18655"/>
                    </a:lnTo>
                    <a:lnTo>
                      <a:pt x="4161" y="260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1" name="Forme libre : forme 580">
                <a:extLst>
                  <a:ext uri="{FF2B5EF4-FFF2-40B4-BE49-F238E27FC236}">
                    <a16:creationId xmlns:a16="http://schemas.microsoft.com/office/drawing/2014/main" id="{45324501-C843-48DB-9CC6-D2934CCBD932}"/>
                  </a:ext>
                </a:extLst>
              </p:cNvPr>
              <p:cNvSpPr/>
              <p:nvPr/>
            </p:nvSpPr>
            <p:spPr>
              <a:xfrm>
                <a:off x="8952984" y="4605790"/>
                <a:ext cx="25365" cy="29526"/>
              </a:xfrm>
              <a:custGeom>
                <a:avLst/>
                <a:gdLst>
                  <a:gd name="connsiteX0" fmla="*/ 0 w 25365"/>
                  <a:gd name="connsiteY0" fmla="*/ 0 h 29526"/>
                  <a:gd name="connsiteX1" fmla="*/ 2550 w 25365"/>
                  <a:gd name="connsiteY1" fmla="*/ 7918 h 29526"/>
                  <a:gd name="connsiteX2" fmla="*/ 805 w 25365"/>
                  <a:gd name="connsiteY2" fmla="*/ 21071 h 29526"/>
                  <a:gd name="connsiteX3" fmla="*/ 1476 w 25365"/>
                  <a:gd name="connsiteY3" fmla="*/ 29526 h 29526"/>
                  <a:gd name="connsiteX4" fmla="*/ 14360 w 25365"/>
                  <a:gd name="connsiteY4" fmla="*/ 23352 h 29526"/>
                  <a:gd name="connsiteX5" fmla="*/ 24963 w 25365"/>
                  <a:gd name="connsiteY5" fmla="*/ 13555 h 29526"/>
                  <a:gd name="connsiteX6" fmla="*/ 25366 w 25365"/>
                  <a:gd name="connsiteY6" fmla="*/ 5771 h 29526"/>
                  <a:gd name="connsiteX7" fmla="*/ 10737 w 25365"/>
                  <a:gd name="connsiteY7" fmla="*/ 5637 h 2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65" h="29526">
                    <a:moveTo>
                      <a:pt x="0" y="0"/>
                    </a:moveTo>
                    <a:lnTo>
                      <a:pt x="2550" y="7918"/>
                    </a:lnTo>
                    <a:lnTo>
                      <a:pt x="805" y="21071"/>
                    </a:lnTo>
                    <a:lnTo>
                      <a:pt x="1476" y="29526"/>
                    </a:lnTo>
                    <a:lnTo>
                      <a:pt x="14360" y="23352"/>
                    </a:lnTo>
                    <a:lnTo>
                      <a:pt x="24963" y="13555"/>
                    </a:lnTo>
                    <a:lnTo>
                      <a:pt x="25366" y="5771"/>
                    </a:lnTo>
                    <a:lnTo>
                      <a:pt x="10737" y="56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2" name="Forme libre : forme 581">
                <a:extLst>
                  <a:ext uri="{FF2B5EF4-FFF2-40B4-BE49-F238E27FC236}">
                    <a16:creationId xmlns:a16="http://schemas.microsoft.com/office/drawing/2014/main" id="{6AA1068E-AB08-4E8F-B12D-05F1C5548A89}"/>
                  </a:ext>
                </a:extLst>
              </p:cNvPr>
              <p:cNvSpPr/>
              <p:nvPr/>
            </p:nvSpPr>
            <p:spPr>
              <a:xfrm>
                <a:off x="8898227" y="4430781"/>
                <a:ext cx="150716" cy="218089"/>
              </a:xfrm>
              <a:custGeom>
                <a:avLst/>
                <a:gdLst>
                  <a:gd name="connsiteX0" fmla="*/ 122130 w 150716"/>
                  <a:gd name="connsiteY0" fmla="*/ 218090 h 218089"/>
                  <a:gd name="connsiteX1" fmla="*/ 120922 w 150716"/>
                  <a:gd name="connsiteY1" fmla="*/ 199166 h 218089"/>
                  <a:gd name="connsiteX2" fmla="*/ 113809 w 150716"/>
                  <a:gd name="connsiteY2" fmla="*/ 197958 h 218089"/>
                  <a:gd name="connsiteX3" fmla="*/ 108978 w 150716"/>
                  <a:gd name="connsiteY3" fmla="*/ 178767 h 218089"/>
                  <a:gd name="connsiteX4" fmla="*/ 124009 w 150716"/>
                  <a:gd name="connsiteY4" fmla="*/ 180914 h 218089"/>
                  <a:gd name="connsiteX5" fmla="*/ 123741 w 150716"/>
                  <a:gd name="connsiteY5" fmla="*/ 174338 h 218089"/>
                  <a:gd name="connsiteX6" fmla="*/ 108038 w 150716"/>
                  <a:gd name="connsiteY6" fmla="*/ 154206 h 218089"/>
                  <a:gd name="connsiteX7" fmla="*/ 107099 w 150716"/>
                  <a:gd name="connsiteY7" fmla="*/ 158233 h 218089"/>
                  <a:gd name="connsiteX8" fmla="*/ 85089 w 150716"/>
                  <a:gd name="connsiteY8" fmla="*/ 143872 h 218089"/>
                  <a:gd name="connsiteX9" fmla="*/ 77439 w 150716"/>
                  <a:gd name="connsiteY9" fmla="*/ 132867 h 218089"/>
                  <a:gd name="connsiteX10" fmla="*/ 71399 w 150716"/>
                  <a:gd name="connsiteY10" fmla="*/ 141725 h 218089"/>
                  <a:gd name="connsiteX11" fmla="*/ 54623 w 150716"/>
                  <a:gd name="connsiteY11" fmla="*/ 125620 h 218089"/>
                  <a:gd name="connsiteX12" fmla="*/ 32479 w 150716"/>
                  <a:gd name="connsiteY12" fmla="*/ 129243 h 218089"/>
                  <a:gd name="connsiteX13" fmla="*/ 18387 w 150716"/>
                  <a:gd name="connsiteY13" fmla="*/ 122936 h 218089"/>
                  <a:gd name="connsiteX14" fmla="*/ 19729 w 150716"/>
                  <a:gd name="connsiteY14" fmla="*/ 111394 h 218089"/>
                  <a:gd name="connsiteX15" fmla="*/ 19595 w 150716"/>
                  <a:gd name="connsiteY15" fmla="*/ 111930 h 218089"/>
                  <a:gd name="connsiteX16" fmla="*/ 4831 w 150716"/>
                  <a:gd name="connsiteY16" fmla="*/ 94081 h 218089"/>
                  <a:gd name="connsiteX17" fmla="*/ 1074 w 150716"/>
                  <a:gd name="connsiteY17" fmla="*/ 82404 h 218089"/>
                  <a:gd name="connsiteX18" fmla="*/ 0 w 150716"/>
                  <a:gd name="connsiteY18" fmla="*/ 53684 h 218089"/>
                  <a:gd name="connsiteX19" fmla="*/ 10334 w 150716"/>
                  <a:gd name="connsiteY19" fmla="*/ 62407 h 218089"/>
                  <a:gd name="connsiteX20" fmla="*/ 12750 w 150716"/>
                  <a:gd name="connsiteY20" fmla="*/ 25634 h 218089"/>
                  <a:gd name="connsiteX21" fmla="*/ 21205 w 150716"/>
                  <a:gd name="connsiteY21" fmla="*/ 805 h 218089"/>
                  <a:gd name="connsiteX22" fmla="*/ 38115 w 150716"/>
                  <a:gd name="connsiteY22" fmla="*/ 671 h 218089"/>
                  <a:gd name="connsiteX23" fmla="*/ 52610 w 150716"/>
                  <a:gd name="connsiteY23" fmla="*/ 7784 h 218089"/>
                  <a:gd name="connsiteX24" fmla="*/ 61334 w 150716"/>
                  <a:gd name="connsiteY24" fmla="*/ 0 h 218089"/>
                  <a:gd name="connsiteX25" fmla="*/ 64689 w 150716"/>
                  <a:gd name="connsiteY25" fmla="*/ 9931 h 218089"/>
                  <a:gd name="connsiteX26" fmla="*/ 60662 w 150716"/>
                  <a:gd name="connsiteY26" fmla="*/ 20534 h 218089"/>
                  <a:gd name="connsiteX27" fmla="*/ 69118 w 150716"/>
                  <a:gd name="connsiteY27" fmla="*/ 38921 h 218089"/>
                  <a:gd name="connsiteX28" fmla="*/ 62139 w 150716"/>
                  <a:gd name="connsiteY28" fmla="*/ 61736 h 218089"/>
                  <a:gd name="connsiteX29" fmla="*/ 61602 w 150716"/>
                  <a:gd name="connsiteY29" fmla="*/ 62139 h 218089"/>
                  <a:gd name="connsiteX30" fmla="*/ 47778 w 150716"/>
                  <a:gd name="connsiteY30" fmla="*/ 70191 h 218089"/>
                  <a:gd name="connsiteX31" fmla="*/ 44155 w 150716"/>
                  <a:gd name="connsiteY31" fmla="*/ 89383 h 218089"/>
                  <a:gd name="connsiteX32" fmla="*/ 49255 w 150716"/>
                  <a:gd name="connsiteY32" fmla="*/ 108038 h 218089"/>
                  <a:gd name="connsiteX33" fmla="*/ 60797 w 150716"/>
                  <a:gd name="connsiteY33" fmla="*/ 110588 h 218089"/>
                  <a:gd name="connsiteX34" fmla="*/ 71936 w 150716"/>
                  <a:gd name="connsiteY34" fmla="*/ 107502 h 218089"/>
                  <a:gd name="connsiteX35" fmla="*/ 104817 w 150716"/>
                  <a:gd name="connsiteY35" fmla="*/ 122399 h 218089"/>
                  <a:gd name="connsiteX36" fmla="*/ 102402 w 150716"/>
                  <a:gd name="connsiteY36" fmla="*/ 136491 h 218089"/>
                  <a:gd name="connsiteX37" fmla="*/ 110588 w 150716"/>
                  <a:gd name="connsiteY37" fmla="*/ 142664 h 218089"/>
                  <a:gd name="connsiteX38" fmla="*/ 108441 w 150716"/>
                  <a:gd name="connsiteY38" fmla="*/ 152462 h 218089"/>
                  <a:gd name="connsiteX39" fmla="*/ 135283 w 150716"/>
                  <a:gd name="connsiteY39" fmla="*/ 152998 h 218089"/>
                  <a:gd name="connsiteX40" fmla="*/ 142933 w 150716"/>
                  <a:gd name="connsiteY40" fmla="*/ 163869 h 218089"/>
                  <a:gd name="connsiteX41" fmla="*/ 150717 w 150716"/>
                  <a:gd name="connsiteY41" fmla="*/ 195408 h 218089"/>
                  <a:gd name="connsiteX42" fmla="*/ 130988 w 150716"/>
                  <a:gd name="connsiteY42" fmla="*/ 188564 h 218089"/>
                  <a:gd name="connsiteX43" fmla="*/ 131391 w 150716"/>
                  <a:gd name="connsiteY43" fmla="*/ 193798 h 218089"/>
                  <a:gd name="connsiteX44" fmla="*/ 137967 w 150716"/>
                  <a:gd name="connsiteY44" fmla="*/ 210574 h 21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0716" h="218089">
                    <a:moveTo>
                      <a:pt x="122130" y="218090"/>
                    </a:moveTo>
                    <a:lnTo>
                      <a:pt x="120922" y="199166"/>
                    </a:lnTo>
                    <a:lnTo>
                      <a:pt x="113809" y="197958"/>
                    </a:lnTo>
                    <a:lnTo>
                      <a:pt x="108978" y="178767"/>
                    </a:lnTo>
                    <a:lnTo>
                      <a:pt x="124009" y="180914"/>
                    </a:lnTo>
                    <a:lnTo>
                      <a:pt x="123741" y="174338"/>
                    </a:lnTo>
                    <a:lnTo>
                      <a:pt x="108038" y="154206"/>
                    </a:lnTo>
                    <a:lnTo>
                      <a:pt x="107099" y="158233"/>
                    </a:lnTo>
                    <a:lnTo>
                      <a:pt x="85089" y="143872"/>
                    </a:lnTo>
                    <a:lnTo>
                      <a:pt x="77439" y="132867"/>
                    </a:lnTo>
                    <a:lnTo>
                      <a:pt x="71399" y="141725"/>
                    </a:lnTo>
                    <a:lnTo>
                      <a:pt x="54623" y="125620"/>
                    </a:lnTo>
                    <a:lnTo>
                      <a:pt x="32479" y="129243"/>
                    </a:lnTo>
                    <a:lnTo>
                      <a:pt x="18387" y="122936"/>
                    </a:lnTo>
                    <a:lnTo>
                      <a:pt x="19729" y="111394"/>
                    </a:lnTo>
                    <a:lnTo>
                      <a:pt x="19595" y="111930"/>
                    </a:lnTo>
                    <a:lnTo>
                      <a:pt x="4831" y="94081"/>
                    </a:lnTo>
                    <a:lnTo>
                      <a:pt x="1074" y="82404"/>
                    </a:lnTo>
                    <a:lnTo>
                      <a:pt x="0" y="53684"/>
                    </a:lnTo>
                    <a:lnTo>
                      <a:pt x="10334" y="62407"/>
                    </a:lnTo>
                    <a:lnTo>
                      <a:pt x="12750" y="25634"/>
                    </a:lnTo>
                    <a:lnTo>
                      <a:pt x="21205" y="805"/>
                    </a:lnTo>
                    <a:lnTo>
                      <a:pt x="38115" y="671"/>
                    </a:lnTo>
                    <a:lnTo>
                      <a:pt x="52610" y="7784"/>
                    </a:lnTo>
                    <a:lnTo>
                      <a:pt x="61334" y="0"/>
                    </a:lnTo>
                    <a:lnTo>
                      <a:pt x="64689" y="9931"/>
                    </a:lnTo>
                    <a:lnTo>
                      <a:pt x="60662" y="20534"/>
                    </a:lnTo>
                    <a:lnTo>
                      <a:pt x="69118" y="38921"/>
                    </a:lnTo>
                    <a:lnTo>
                      <a:pt x="62139" y="61736"/>
                    </a:lnTo>
                    <a:lnTo>
                      <a:pt x="61602" y="62139"/>
                    </a:lnTo>
                    <a:lnTo>
                      <a:pt x="47778" y="70191"/>
                    </a:lnTo>
                    <a:lnTo>
                      <a:pt x="44155" y="89383"/>
                    </a:lnTo>
                    <a:lnTo>
                      <a:pt x="49255" y="108038"/>
                    </a:lnTo>
                    <a:lnTo>
                      <a:pt x="60797" y="110588"/>
                    </a:lnTo>
                    <a:lnTo>
                      <a:pt x="71936" y="107502"/>
                    </a:lnTo>
                    <a:lnTo>
                      <a:pt x="104817" y="122399"/>
                    </a:lnTo>
                    <a:lnTo>
                      <a:pt x="102402" y="136491"/>
                    </a:lnTo>
                    <a:lnTo>
                      <a:pt x="110588" y="142664"/>
                    </a:lnTo>
                    <a:lnTo>
                      <a:pt x="108441" y="152462"/>
                    </a:lnTo>
                    <a:lnTo>
                      <a:pt x="135283" y="152998"/>
                    </a:lnTo>
                    <a:lnTo>
                      <a:pt x="142933" y="163869"/>
                    </a:lnTo>
                    <a:lnTo>
                      <a:pt x="150717" y="195408"/>
                    </a:lnTo>
                    <a:lnTo>
                      <a:pt x="130988" y="188564"/>
                    </a:lnTo>
                    <a:lnTo>
                      <a:pt x="131391" y="193798"/>
                    </a:lnTo>
                    <a:lnTo>
                      <a:pt x="137967" y="21057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3" name="Forme libre : forme 582">
                <a:extLst>
                  <a:ext uri="{FF2B5EF4-FFF2-40B4-BE49-F238E27FC236}">
                    <a16:creationId xmlns:a16="http://schemas.microsoft.com/office/drawing/2014/main" id="{BE4F514C-6F22-4030-9F7F-357AE42C34EA}"/>
                  </a:ext>
                </a:extLst>
              </p:cNvPr>
              <p:cNvSpPr/>
              <p:nvPr/>
            </p:nvSpPr>
            <p:spPr>
              <a:xfrm>
                <a:off x="9012305" y="4614111"/>
                <a:ext cx="19057" cy="28854"/>
              </a:xfrm>
              <a:custGeom>
                <a:avLst/>
                <a:gdLst>
                  <a:gd name="connsiteX0" fmla="*/ 2818 w 19057"/>
                  <a:gd name="connsiteY0" fmla="*/ 11274 h 28854"/>
                  <a:gd name="connsiteX1" fmla="*/ 10468 w 19057"/>
                  <a:gd name="connsiteY1" fmla="*/ 12616 h 28854"/>
                  <a:gd name="connsiteX2" fmla="*/ 11542 w 19057"/>
                  <a:gd name="connsiteY2" fmla="*/ 28855 h 28854"/>
                  <a:gd name="connsiteX3" fmla="*/ 19058 w 19057"/>
                  <a:gd name="connsiteY3" fmla="*/ 25366 h 28854"/>
                  <a:gd name="connsiteX4" fmla="*/ 13555 w 19057"/>
                  <a:gd name="connsiteY4" fmla="*/ 11005 h 28854"/>
                  <a:gd name="connsiteX5" fmla="*/ 12884 w 19057"/>
                  <a:gd name="connsiteY5" fmla="*/ 1879 h 28854"/>
                  <a:gd name="connsiteX6" fmla="*/ 0 w 19057"/>
                  <a:gd name="connsiteY6" fmla="*/ 0 h 2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7" h="28854">
                    <a:moveTo>
                      <a:pt x="2818" y="11274"/>
                    </a:moveTo>
                    <a:lnTo>
                      <a:pt x="10468" y="12616"/>
                    </a:lnTo>
                    <a:lnTo>
                      <a:pt x="11542" y="28855"/>
                    </a:lnTo>
                    <a:lnTo>
                      <a:pt x="19058" y="25366"/>
                    </a:lnTo>
                    <a:lnTo>
                      <a:pt x="13555" y="11005"/>
                    </a:lnTo>
                    <a:lnTo>
                      <a:pt x="12884" y="1879"/>
                    </a:lnTo>
                    <a:lnTo>
                      <a:pt x="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4" name="Forme libre : forme 583">
                <a:extLst>
                  <a:ext uri="{FF2B5EF4-FFF2-40B4-BE49-F238E27FC236}">
                    <a16:creationId xmlns:a16="http://schemas.microsoft.com/office/drawing/2014/main" id="{2A933D10-AF3C-46D5-952D-FBB827042F66}"/>
                  </a:ext>
                </a:extLst>
              </p:cNvPr>
              <p:cNvSpPr/>
              <p:nvPr/>
            </p:nvSpPr>
            <p:spPr>
              <a:xfrm>
                <a:off x="9012841" y="4587135"/>
                <a:ext cx="30733" cy="33015"/>
              </a:xfrm>
              <a:custGeom>
                <a:avLst/>
                <a:gdLst>
                  <a:gd name="connsiteX0" fmla="*/ 13287 w 30733"/>
                  <a:gd name="connsiteY0" fmla="*/ 27110 h 33015"/>
                  <a:gd name="connsiteX1" fmla="*/ 30734 w 30733"/>
                  <a:gd name="connsiteY1" fmla="*/ 33015 h 33015"/>
                  <a:gd name="connsiteX2" fmla="*/ 24694 w 30733"/>
                  <a:gd name="connsiteY2" fmla="*/ 8724 h 33015"/>
                  <a:gd name="connsiteX3" fmla="*/ 18789 w 30733"/>
                  <a:gd name="connsiteY3" fmla="*/ 403 h 33015"/>
                  <a:gd name="connsiteX4" fmla="*/ 0 w 30733"/>
                  <a:gd name="connsiteY4" fmla="*/ 0 h 33015"/>
                  <a:gd name="connsiteX5" fmla="*/ 13018 w 30733"/>
                  <a:gd name="connsiteY5" fmla="*/ 16508 h 3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3" h="33015">
                    <a:moveTo>
                      <a:pt x="13287" y="27110"/>
                    </a:moveTo>
                    <a:lnTo>
                      <a:pt x="30734" y="33015"/>
                    </a:lnTo>
                    <a:lnTo>
                      <a:pt x="24694" y="8724"/>
                    </a:lnTo>
                    <a:lnTo>
                      <a:pt x="18789" y="403"/>
                    </a:lnTo>
                    <a:lnTo>
                      <a:pt x="0" y="0"/>
                    </a:lnTo>
                    <a:lnTo>
                      <a:pt x="13018" y="1650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5" name="Forme libre : forme 584">
                <a:extLst>
                  <a:ext uri="{FF2B5EF4-FFF2-40B4-BE49-F238E27FC236}">
                    <a16:creationId xmlns:a16="http://schemas.microsoft.com/office/drawing/2014/main" id="{5C593E58-7F73-4985-8B8E-BE2FB4220216}"/>
                  </a:ext>
                </a:extLst>
              </p:cNvPr>
              <p:cNvSpPr/>
              <p:nvPr/>
            </p:nvSpPr>
            <p:spPr>
              <a:xfrm>
                <a:off x="8902387" y="4435345"/>
                <a:ext cx="102133" cy="147361"/>
              </a:xfrm>
              <a:custGeom>
                <a:avLst/>
                <a:gdLst>
                  <a:gd name="connsiteX0" fmla="*/ 83746 w 102133"/>
                  <a:gd name="connsiteY0" fmla="*/ 136759 h 147361"/>
                  <a:gd name="connsiteX1" fmla="*/ 100388 w 102133"/>
                  <a:gd name="connsiteY1" fmla="*/ 147362 h 147361"/>
                  <a:gd name="connsiteX2" fmla="*/ 102133 w 102133"/>
                  <a:gd name="connsiteY2" fmla="*/ 139712 h 147361"/>
                  <a:gd name="connsiteX3" fmla="*/ 94081 w 102133"/>
                  <a:gd name="connsiteY3" fmla="*/ 133538 h 147361"/>
                  <a:gd name="connsiteX4" fmla="*/ 96362 w 102133"/>
                  <a:gd name="connsiteY4" fmla="*/ 120117 h 147361"/>
                  <a:gd name="connsiteX5" fmla="*/ 67507 w 102133"/>
                  <a:gd name="connsiteY5" fmla="*/ 106965 h 147361"/>
                  <a:gd name="connsiteX6" fmla="*/ 56770 w 102133"/>
                  <a:gd name="connsiteY6" fmla="*/ 109917 h 147361"/>
                  <a:gd name="connsiteX7" fmla="*/ 42007 w 102133"/>
                  <a:gd name="connsiteY7" fmla="*/ 106830 h 147361"/>
                  <a:gd name="connsiteX8" fmla="*/ 35968 w 102133"/>
                  <a:gd name="connsiteY8" fmla="*/ 84954 h 147361"/>
                  <a:gd name="connsiteX9" fmla="*/ 40128 w 102133"/>
                  <a:gd name="connsiteY9" fmla="*/ 63213 h 147361"/>
                  <a:gd name="connsiteX10" fmla="*/ 54757 w 102133"/>
                  <a:gd name="connsiteY10" fmla="*/ 54623 h 147361"/>
                  <a:gd name="connsiteX11" fmla="*/ 60931 w 102133"/>
                  <a:gd name="connsiteY11" fmla="*/ 34626 h 147361"/>
                  <a:gd name="connsiteX12" fmla="*/ 52342 w 102133"/>
                  <a:gd name="connsiteY12" fmla="*/ 16239 h 147361"/>
                  <a:gd name="connsiteX13" fmla="*/ 56502 w 102133"/>
                  <a:gd name="connsiteY13" fmla="*/ 5368 h 147361"/>
                  <a:gd name="connsiteX14" fmla="*/ 55428 w 102133"/>
                  <a:gd name="connsiteY14" fmla="*/ 2147 h 147361"/>
                  <a:gd name="connsiteX15" fmla="*/ 48986 w 102133"/>
                  <a:gd name="connsiteY15" fmla="*/ 7650 h 147361"/>
                  <a:gd name="connsiteX16" fmla="*/ 33015 w 102133"/>
                  <a:gd name="connsiteY16" fmla="*/ 0 h 147361"/>
                  <a:gd name="connsiteX17" fmla="*/ 19863 w 102133"/>
                  <a:gd name="connsiteY17" fmla="*/ 134 h 147361"/>
                  <a:gd name="connsiteX18" fmla="*/ 12347 w 102133"/>
                  <a:gd name="connsiteY18" fmla="*/ 22010 h 147361"/>
                  <a:gd name="connsiteX19" fmla="*/ 9529 w 102133"/>
                  <a:gd name="connsiteY19" fmla="*/ 65762 h 147361"/>
                  <a:gd name="connsiteX20" fmla="*/ 0 w 102133"/>
                  <a:gd name="connsiteY20" fmla="*/ 57576 h 147361"/>
                  <a:gd name="connsiteX21" fmla="*/ 671 w 102133"/>
                  <a:gd name="connsiteY21" fmla="*/ 77439 h 147361"/>
                  <a:gd name="connsiteX22" fmla="*/ 4160 w 102133"/>
                  <a:gd name="connsiteY22" fmla="*/ 87907 h 147361"/>
                  <a:gd name="connsiteX23" fmla="*/ 13958 w 102133"/>
                  <a:gd name="connsiteY23" fmla="*/ 99583 h 147361"/>
                  <a:gd name="connsiteX24" fmla="*/ 16910 w 102133"/>
                  <a:gd name="connsiteY24" fmla="*/ 91128 h 147361"/>
                  <a:gd name="connsiteX25" fmla="*/ 28318 w 102133"/>
                  <a:gd name="connsiteY25" fmla="*/ 100120 h 147361"/>
                  <a:gd name="connsiteX26" fmla="*/ 19326 w 102133"/>
                  <a:gd name="connsiteY26" fmla="*/ 107636 h 147361"/>
                  <a:gd name="connsiteX27" fmla="*/ 18387 w 102133"/>
                  <a:gd name="connsiteY27" fmla="*/ 115957 h 147361"/>
                  <a:gd name="connsiteX28" fmla="*/ 28855 w 102133"/>
                  <a:gd name="connsiteY28" fmla="*/ 120654 h 147361"/>
                  <a:gd name="connsiteX29" fmla="*/ 51805 w 102133"/>
                  <a:gd name="connsiteY29" fmla="*/ 116896 h 147361"/>
                  <a:gd name="connsiteX30" fmla="*/ 66568 w 102133"/>
                  <a:gd name="connsiteY30" fmla="*/ 131257 h 147361"/>
                  <a:gd name="connsiteX31" fmla="*/ 73278 w 102133"/>
                  <a:gd name="connsiteY31" fmla="*/ 121459 h 14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2133" h="147361">
                    <a:moveTo>
                      <a:pt x="83746" y="136759"/>
                    </a:moveTo>
                    <a:lnTo>
                      <a:pt x="100388" y="147362"/>
                    </a:lnTo>
                    <a:lnTo>
                      <a:pt x="102133" y="139712"/>
                    </a:lnTo>
                    <a:lnTo>
                      <a:pt x="94081" y="133538"/>
                    </a:lnTo>
                    <a:lnTo>
                      <a:pt x="96362" y="120117"/>
                    </a:lnTo>
                    <a:lnTo>
                      <a:pt x="67507" y="106965"/>
                    </a:lnTo>
                    <a:lnTo>
                      <a:pt x="56770" y="109917"/>
                    </a:lnTo>
                    <a:lnTo>
                      <a:pt x="42007" y="106830"/>
                    </a:lnTo>
                    <a:lnTo>
                      <a:pt x="35968" y="84954"/>
                    </a:lnTo>
                    <a:lnTo>
                      <a:pt x="40128" y="63213"/>
                    </a:lnTo>
                    <a:lnTo>
                      <a:pt x="54757" y="54623"/>
                    </a:lnTo>
                    <a:lnTo>
                      <a:pt x="60931" y="34626"/>
                    </a:lnTo>
                    <a:lnTo>
                      <a:pt x="52342" y="16239"/>
                    </a:lnTo>
                    <a:lnTo>
                      <a:pt x="56502" y="5368"/>
                    </a:lnTo>
                    <a:lnTo>
                      <a:pt x="55428" y="2147"/>
                    </a:lnTo>
                    <a:lnTo>
                      <a:pt x="48986" y="7650"/>
                    </a:lnTo>
                    <a:lnTo>
                      <a:pt x="33015" y="0"/>
                    </a:lnTo>
                    <a:lnTo>
                      <a:pt x="19863" y="134"/>
                    </a:lnTo>
                    <a:lnTo>
                      <a:pt x="12347" y="22010"/>
                    </a:lnTo>
                    <a:lnTo>
                      <a:pt x="9529" y="65762"/>
                    </a:lnTo>
                    <a:lnTo>
                      <a:pt x="0" y="57576"/>
                    </a:lnTo>
                    <a:lnTo>
                      <a:pt x="671" y="77439"/>
                    </a:lnTo>
                    <a:lnTo>
                      <a:pt x="4160" y="87907"/>
                    </a:lnTo>
                    <a:lnTo>
                      <a:pt x="13958" y="99583"/>
                    </a:lnTo>
                    <a:lnTo>
                      <a:pt x="16910" y="91128"/>
                    </a:lnTo>
                    <a:lnTo>
                      <a:pt x="28318" y="100120"/>
                    </a:lnTo>
                    <a:lnTo>
                      <a:pt x="19326" y="107636"/>
                    </a:lnTo>
                    <a:lnTo>
                      <a:pt x="18387" y="115957"/>
                    </a:lnTo>
                    <a:lnTo>
                      <a:pt x="28855" y="120654"/>
                    </a:lnTo>
                    <a:lnTo>
                      <a:pt x="51805" y="116896"/>
                    </a:lnTo>
                    <a:lnTo>
                      <a:pt x="66568" y="131257"/>
                    </a:lnTo>
                    <a:lnTo>
                      <a:pt x="73278" y="12145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6" name="Forme libre : forme 585">
                <a:extLst>
                  <a:ext uri="{FF2B5EF4-FFF2-40B4-BE49-F238E27FC236}">
                    <a16:creationId xmlns:a16="http://schemas.microsoft.com/office/drawing/2014/main" id="{5A88DDBB-46D9-4405-8246-679C58AE3C2F}"/>
                  </a:ext>
                </a:extLst>
              </p:cNvPr>
              <p:cNvSpPr/>
              <p:nvPr/>
            </p:nvSpPr>
            <p:spPr>
              <a:xfrm>
                <a:off x="8918492" y="4532780"/>
                <a:ext cx="6173" cy="7918"/>
              </a:xfrm>
              <a:custGeom>
                <a:avLst/>
                <a:gdLst>
                  <a:gd name="connsiteX0" fmla="*/ 2684 w 6173"/>
                  <a:gd name="connsiteY0" fmla="*/ 0 h 7918"/>
                  <a:gd name="connsiteX1" fmla="*/ 0 w 6173"/>
                  <a:gd name="connsiteY1" fmla="*/ 7918 h 7918"/>
                  <a:gd name="connsiteX2" fmla="*/ 6174 w 6173"/>
                  <a:gd name="connsiteY2" fmla="*/ 2818 h 7918"/>
                </a:gdLst>
                <a:ahLst/>
                <a:cxnLst>
                  <a:cxn ang="0">
                    <a:pos x="connsiteX0" y="connsiteY0"/>
                  </a:cxn>
                  <a:cxn ang="0">
                    <a:pos x="connsiteX1" y="connsiteY1"/>
                  </a:cxn>
                  <a:cxn ang="0">
                    <a:pos x="connsiteX2" y="connsiteY2"/>
                  </a:cxn>
                </a:cxnLst>
                <a:rect l="l" t="t" r="r" b="b"/>
                <a:pathLst>
                  <a:path w="6173" h="7918">
                    <a:moveTo>
                      <a:pt x="2684" y="0"/>
                    </a:moveTo>
                    <a:lnTo>
                      <a:pt x="0" y="7918"/>
                    </a:lnTo>
                    <a:lnTo>
                      <a:pt x="6174" y="28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7" name="Forme libre : forme 586">
                <a:extLst>
                  <a:ext uri="{FF2B5EF4-FFF2-40B4-BE49-F238E27FC236}">
                    <a16:creationId xmlns:a16="http://schemas.microsoft.com/office/drawing/2014/main" id="{448C4FEF-1BAB-4BD2-A443-684E9F613BE0}"/>
                  </a:ext>
                </a:extLst>
              </p:cNvPr>
              <p:cNvSpPr/>
              <p:nvPr/>
            </p:nvSpPr>
            <p:spPr>
              <a:xfrm>
                <a:off x="8907622" y="4560159"/>
                <a:ext cx="35565" cy="37846"/>
              </a:xfrm>
              <a:custGeom>
                <a:avLst/>
                <a:gdLst>
                  <a:gd name="connsiteX0" fmla="*/ 27647 w 35565"/>
                  <a:gd name="connsiteY0" fmla="*/ 37847 h 37846"/>
                  <a:gd name="connsiteX1" fmla="*/ 14763 w 35565"/>
                  <a:gd name="connsiteY1" fmla="*/ 22547 h 37846"/>
                  <a:gd name="connsiteX2" fmla="*/ 0 w 35565"/>
                  <a:gd name="connsiteY2" fmla="*/ 0 h 37846"/>
                  <a:gd name="connsiteX3" fmla="*/ 25634 w 35565"/>
                  <a:gd name="connsiteY3" fmla="*/ 1074 h 37846"/>
                  <a:gd name="connsiteX4" fmla="*/ 35565 w 35565"/>
                  <a:gd name="connsiteY4" fmla="*/ 11542 h 3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5" h="37846">
                    <a:moveTo>
                      <a:pt x="27647" y="37847"/>
                    </a:moveTo>
                    <a:lnTo>
                      <a:pt x="14763" y="22547"/>
                    </a:lnTo>
                    <a:lnTo>
                      <a:pt x="0" y="0"/>
                    </a:lnTo>
                    <a:lnTo>
                      <a:pt x="25634" y="1074"/>
                    </a:lnTo>
                    <a:lnTo>
                      <a:pt x="35565" y="1154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88" name="Forme libre : forme 587">
                <a:extLst>
                  <a:ext uri="{FF2B5EF4-FFF2-40B4-BE49-F238E27FC236}">
                    <a16:creationId xmlns:a16="http://schemas.microsoft.com/office/drawing/2014/main" id="{78C6D584-F263-4123-9EC1-74CE6D8BE40D}"/>
                  </a:ext>
                </a:extLst>
              </p:cNvPr>
              <p:cNvSpPr/>
              <p:nvPr/>
            </p:nvSpPr>
            <p:spPr>
              <a:xfrm>
                <a:off x="8914869" y="4564319"/>
                <a:ext cx="23889" cy="25768"/>
              </a:xfrm>
              <a:custGeom>
                <a:avLst/>
                <a:gdLst>
                  <a:gd name="connsiteX0" fmla="*/ 0 w 23889"/>
                  <a:gd name="connsiteY0" fmla="*/ 0 h 25768"/>
                  <a:gd name="connsiteX1" fmla="*/ 10603 w 23889"/>
                  <a:gd name="connsiteY1" fmla="*/ 16105 h 25768"/>
                  <a:gd name="connsiteX2" fmla="*/ 18789 w 23889"/>
                  <a:gd name="connsiteY2" fmla="*/ 25768 h 25768"/>
                  <a:gd name="connsiteX3" fmla="*/ 23889 w 23889"/>
                  <a:gd name="connsiteY3" fmla="*/ 8455 h 25768"/>
                  <a:gd name="connsiteX4" fmla="*/ 16642 w 23889"/>
                  <a:gd name="connsiteY4" fmla="*/ 805 h 25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9" h="25768">
                    <a:moveTo>
                      <a:pt x="0" y="0"/>
                    </a:moveTo>
                    <a:lnTo>
                      <a:pt x="10603" y="16105"/>
                    </a:lnTo>
                    <a:lnTo>
                      <a:pt x="18789" y="25768"/>
                    </a:lnTo>
                    <a:lnTo>
                      <a:pt x="23889" y="8455"/>
                    </a:lnTo>
                    <a:lnTo>
                      <a:pt x="16642" y="8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1" name="Graphique 3">
              <a:extLst>
                <a:ext uri="{FF2B5EF4-FFF2-40B4-BE49-F238E27FC236}">
                  <a16:creationId xmlns:a16="http://schemas.microsoft.com/office/drawing/2014/main" id="{65834AF7-90EB-4043-BCE9-4502355E639F}"/>
                </a:ext>
              </a:extLst>
            </p:cNvPr>
            <p:cNvGrpSpPr/>
            <p:nvPr/>
          </p:nvGrpSpPr>
          <p:grpSpPr>
            <a:xfrm>
              <a:off x="6280076" y="3272154"/>
              <a:ext cx="250568" cy="239026"/>
              <a:chOff x="6280076" y="3272154"/>
              <a:chExt cx="250568" cy="239026"/>
            </a:xfrm>
            <a:solidFill>
              <a:srgbClr val="CECECE"/>
            </a:solidFill>
          </p:grpSpPr>
          <p:sp>
            <p:nvSpPr>
              <p:cNvPr id="573" name="Forme libre : forme 572">
                <a:extLst>
                  <a:ext uri="{FF2B5EF4-FFF2-40B4-BE49-F238E27FC236}">
                    <a16:creationId xmlns:a16="http://schemas.microsoft.com/office/drawing/2014/main" id="{FFA782FE-FABB-4F1A-A4C5-BBC0C92BA52D}"/>
                  </a:ext>
                </a:extLst>
              </p:cNvPr>
              <p:cNvSpPr/>
              <p:nvPr/>
            </p:nvSpPr>
            <p:spPr>
              <a:xfrm>
                <a:off x="6280076" y="3272154"/>
                <a:ext cx="250568" cy="239026"/>
              </a:xfrm>
              <a:custGeom>
                <a:avLst/>
                <a:gdLst>
                  <a:gd name="connsiteX0" fmla="*/ 220908 w 250568"/>
                  <a:gd name="connsiteY0" fmla="*/ 239026 h 239026"/>
                  <a:gd name="connsiteX1" fmla="*/ 211380 w 250568"/>
                  <a:gd name="connsiteY1" fmla="*/ 235134 h 239026"/>
                  <a:gd name="connsiteX2" fmla="*/ 188430 w 250568"/>
                  <a:gd name="connsiteY2" fmla="*/ 221042 h 239026"/>
                  <a:gd name="connsiteX3" fmla="*/ 170848 w 250568"/>
                  <a:gd name="connsiteY3" fmla="*/ 226276 h 239026"/>
                  <a:gd name="connsiteX4" fmla="*/ 159441 w 250568"/>
                  <a:gd name="connsiteY4" fmla="*/ 222384 h 239026"/>
                  <a:gd name="connsiteX5" fmla="*/ 144141 w 250568"/>
                  <a:gd name="connsiteY5" fmla="*/ 230840 h 239026"/>
                  <a:gd name="connsiteX6" fmla="*/ 131659 w 250568"/>
                  <a:gd name="connsiteY6" fmla="*/ 217419 h 239026"/>
                  <a:gd name="connsiteX7" fmla="*/ 121191 w 250568"/>
                  <a:gd name="connsiteY7" fmla="*/ 222653 h 239026"/>
                  <a:gd name="connsiteX8" fmla="*/ 107904 w 250568"/>
                  <a:gd name="connsiteY8" fmla="*/ 200911 h 239026"/>
                  <a:gd name="connsiteX9" fmla="*/ 89115 w 250568"/>
                  <a:gd name="connsiteY9" fmla="*/ 198495 h 239026"/>
                  <a:gd name="connsiteX10" fmla="*/ 86699 w 250568"/>
                  <a:gd name="connsiteY10" fmla="*/ 186282 h 239026"/>
                  <a:gd name="connsiteX11" fmla="*/ 72607 w 250568"/>
                  <a:gd name="connsiteY11" fmla="*/ 182658 h 239026"/>
                  <a:gd name="connsiteX12" fmla="*/ 68715 w 250568"/>
                  <a:gd name="connsiteY12" fmla="*/ 193127 h 239026"/>
                  <a:gd name="connsiteX13" fmla="*/ 52208 w 250568"/>
                  <a:gd name="connsiteY13" fmla="*/ 183464 h 239026"/>
                  <a:gd name="connsiteX14" fmla="*/ 53684 w 250568"/>
                  <a:gd name="connsiteY14" fmla="*/ 173264 h 239026"/>
                  <a:gd name="connsiteX15" fmla="*/ 36371 w 250568"/>
                  <a:gd name="connsiteY15" fmla="*/ 170043 h 239026"/>
                  <a:gd name="connsiteX16" fmla="*/ 23755 w 250568"/>
                  <a:gd name="connsiteY16" fmla="*/ 156354 h 239026"/>
                  <a:gd name="connsiteX17" fmla="*/ 13555 w 250568"/>
                  <a:gd name="connsiteY17" fmla="*/ 130720 h 239026"/>
                  <a:gd name="connsiteX18" fmla="*/ 15434 w 250568"/>
                  <a:gd name="connsiteY18" fmla="*/ 116762 h 239026"/>
                  <a:gd name="connsiteX19" fmla="*/ 9395 w 250568"/>
                  <a:gd name="connsiteY19" fmla="*/ 95825 h 239026"/>
                  <a:gd name="connsiteX20" fmla="*/ 0 w 250568"/>
                  <a:gd name="connsiteY20" fmla="*/ 80525 h 239026"/>
                  <a:gd name="connsiteX21" fmla="*/ 7113 w 250568"/>
                  <a:gd name="connsiteY21" fmla="*/ 69118 h 239026"/>
                  <a:gd name="connsiteX22" fmla="*/ 1208 w 250568"/>
                  <a:gd name="connsiteY22" fmla="*/ 47644 h 239026"/>
                  <a:gd name="connsiteX23" fmla="*/ 19192 w 250568"/>
                  <a:gd name="connsiteY23" fmla="*/ 34492 h 239026"/>
                  <a:gd name="connsiteX24" fmla="*/ 57978 w 250568"/>
                  <a:gd name="connsiteY24" fmla="*/ 14763 h 239026"/>
                  <a:gd name="connsiteX25" fmla="*/ 89920 w 250568"/>
                  <a:gd name="connsiteY25" fmla="*/ 0 h 239026"/>
                  <a:gd name="connsiteX26" fmla="*/ 90591 w 250568"/>
                  <a:gd name="connsiteY26" fmla="*/ 268 h 239026"/>
                  <a:gd name="connsiteX27" fmla="*/ 116359 w 250568"/>
                  <a:gd name="connsiteY27" fmla="*/ 7784 h 239026"/>
                  <a:gd name="connsiteX28" fmla="*/ 118238 w 250568"/>
                  <a:gd name="connsiteY28" fmla="*/ 17850 h 239026"/>
                  <a:gd name="connsiteX29" fmla="*/ 140517 w 250568"/>
                  <a:gd name="connsiteY29" fmla="*/ 18252 h 239026"/>
                  <a:gd name="connsiteX30" fmla="*/ 171251 w 250568"/>
                  <a:gd name="connsiteY30" fmla="*/ 23218 h 239026"/>
                  <a:gd name="connsiteX31" fmla="*/ 216748 w 250568"/>
                  <a:gd name="connsiteY31" fmla="*/ 22413 h 239026"/>
                  <a:gd name="connsiteX32" fmla="*/ 230571 w 250568"/>
                  <a:gd name="connsiteY32" fmla="*/ 27379 h 239026"/>
                  <a:gd name="connsiteX33" fmla="*/ 237014 w 250568"/>
                  <a:gd name="connsiteY33" fmla="*/ 41739 h 239026"/>
                  <a:gd name="connsiteX34" fmla="*/ 238087 w 250568"/>
                  <a:gd name="connsiteY34" fmla="*/ 59857 h 239026"/>
                  <a:gd name="connsiteX35" fmla="*/ 244932 w 250568"/>
                  <a:gd name="connsiteY35" fmla="*/ 75560 h 239026"/>
                  <a:gd name="connsiteX36" fmla="*/ 244798 w 250568"/>
                  <a:gd name="connsiteY36" fmla="*/ 93410 h 239026"/>
                  <a:gd name="connsiteX37" fmla="*/ 230437 w 250568"/>
                  <a:gd name="connsiteY37" fmla="*/ 101462 h 239026"/>
                  <a:gd name="connsiteX38" fmla="*/ 237684 w 250568"/>
                  <a:gd name="connsiteY38" fmla="*/ 119312 h 239026"/>
                  <a:gd name="connsiteX39" fmla="*/ 238087 w 250568"/>
                  <a:gd name="connsiteY39" fmla="*/ 136759 h 239026"/>
                  <a:gd name="connsiteX40" fmla="*/ 250569 w 250568"/>
                  <a:gd name="connsiteY40" fmla="*/ 171251 h 239026"/>
                  <a:gd name="connsiteX41" fmla="*/ 247616 w 250568"/>
                  <a:gd name="connsiteY41" fmla="*/ 183732 h 239026"/>
                  <a:gd name="connsiteX42" fmla="*/ 234866 w 250568"/>
                  <a:gd name="connsiteY42" fmla="*/ 188429 h 239026"/>
                  <a:gd name="connsiteX43" fmla="*/ 213393 w 250568"/>
                  <a:gd name="connsiteY43" fmla="*/ 219029 h 23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0568" h="239026">
                    <a:moveTo>
                      <a:pt x="220908" y="239026"/>
                    </a:moveTo>
                    <a:lnTo>
                      <a:pt x="211380" y="235134"/>
                    </a:lnTo>
                    <a:lnTo>
                      <a:pt x="188430" y="221042"/>
                    </a:lnTo>
                    <a:lnTo>
                      <a:pt x="170848" y="226276"/>
                    </a:lnTo>
                    <a:lnTo>
                      <a:pt x="159441" y="222384"/>
                    </a:lnTo>
                    <a:lnTo>
                      <a:pt x="144141" y="230840"/>
                    </a:lnTo>
                    <a:lnTo>
                      <a:pt x="131659" y="217419"/>
                    </a:lnTo>
                    <a:lnTo>
                      <a:pt x="121191" y="222653"/>
                    </a:lnTo>
                    <a:lnTo>
                      <a:pt x="107904" y="200911"/>
                    </a:lnTo>
                    <a:lnTo>
                      <a:pt x="89115" y="198495"/>
                    </a:lnTo>
                    <a:lnTo>
                      <a:pt x="86699" y="186282"/>
                    </a:lnTo>
                    <a:lnTo>
                      <a:pt x="72607" y="182658"/>
                    </a:lnTo>
                    <a:lnTo>
                      <a:pt x="68715" y="193127"/>
                    </a:lnTo>
                    <a:lnTo>
                      <a:pt x="52208" y="183464"/>
                    </a:lnTo>
                    <a:lnTo>
                      <a:pt x="53684" y="173264"/>
                    </a:lnTo>
                    <a:lnTo>
                      <a:pt x="36371" y="170043"/>
                    </a:lnTo>
                    <a:lnTo>
                      <a:pt x="23755" y="156354"/>
                    </a:lnTo>
                    <a:lnTo>
                      <a:pt x="13555" y="130720"/>
                    </a:lnTo>
                    <a:lnTo>
                      <a:pt x="15434" y="116762"/>
                    </a:lnTo>
                    <a:lnTo>
                      <a:pt x="9395" y="95825"/>
                    </a:lnTo>
                    <a:lnTo>
                      <a:pt x="0" y="80525"/>
                    </a:lnTo>
                    <a:lnTo>
                      <a:pt x="7113" y="69118"/>
                    </a:lnTo>
                    <a:lnTo>
                      <a:pt x="1208" y="47644"/>
                    </a:lnTo>
                    <a:lnTo>
                      <a:pt x="19192" y="34492"/>
                    </a:lnTo>
                    <a:lnTo>
                      <a:pt x="57978" y="14763"/>
                    </a:lnTo>
                    <a:lnTo>
                      <a:pt x="89920" y="0"/>
                    </a:lnTo>
                    <a:lnTo>
                      <a:pt x="90591" y="268"/>
                    </a:lnTo>
                    <a:lnTo>
                      <a:pt x="116359" y="7784"/>
                    </a:lnTo>
                    <a:lnTo>
                      <a:pt x="118238" y="17850"/>
                    </a:lnTo>
                    <a:lnTo>
                      <a:pt x="140517" y="18252"/>
                    </a:lnTo>
                    <a:lnTo>
                      <a:pt x="171251" y="23218"/>
                    </a:lnTo>
                    <a:lnTo>
                      <a:pt x="216748" y="22413"/>
                    </a:lnTo>
                    <a:lnTo>
                      <a:pt x="230571" y="27379"/>
                    </a:lnTo>
                    <a:lnTo>
                      <a:pt x="237014" y="41739"/>
                    </a:lnTo>
                    <a:lnTo>
                      <a:pt x="238087" y="59857"/>
                    </a:lnTo>
                    <a:lnTo>
                      <a:pt x="244932" y="75560"/>
                    </a:lnTo>
                    <a:lnTo>
                      <a:pt x="244798" y="93410"/>
                    </a:lnTo>
                    <a:lnTo>
                      <a:pt x="230437" y="101462"/>
                    </a:lnTo>
                    <a:lnTo>
                      <a:pt x="237684" y="119312"/>
                    </a:lnTo>
                    <a:lnTo>
                      <a:pt x="238087" y="136759"/>
                    </a:lnTo>
                    <a:lnTo>
                      <a:pt x="250569" y="171251"/>
                    </a:lnTo>
                    <a:lnTo>
                      <a:pt x="247616" y="183732"/>
                    </a:lnTo>
                    <a:lnTo>
                      <a:pt x="234866" y="188429"/>
                    </a:lnTo>
                    <a:lnTo>
                      <a:pt x="213393" y="2190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74" name="Forme libre : forme 573">
                <a:extLst>
                  <a:ext uri="{FF2B5EF4-FFF2-40B4-BE49-F238E27FC236}">
                    <a16:creationId xmlns:a16="http://schemas.microsoft.com/office/drawing/2014/main" id="{DD896751-9C58-4688-9C99-99613FA4D34F}"/>
                  </a:ext>
                </a:extLst>
              </p:cNvPr>
              <p:cNvSpPr/>
              <p:nvPr/>
            </p:nvSpPr>
            <p:spPr>
              <a:xfrm>
                <a:off x="6284639" y="3276181"/>
                <a:ext cx="241978" cy="228155"/>
              </a:xfrm>
              <a:custGeom>
                <a:avLst/>
                <a:gdLst>
                  <a:gd name="connsiteX0" fmla="*/ 184403 w 241978"/>
                  <a:gd name="connsiteY0" fmla="*/ 212856 h 228155"/>
                  <a:gd name="connsiteX1" fmla="*/ 209634 w 241978"/>
                  <a:gd name="connsiteY1" fmla="*/ 228155 h 228155"/>
                  <a:gd name="connsiteX2" fmla="*/ 204535 w 241978"/>
                  <a:gd name="connsiteY2" fmla="*/ 214332 h 228155"/>
                  <a:gd name="connsiteX3" fmla="*/ 205071 w 241978"/>
                  <a:gd name="connsiteY3" fmla="*/ 213527 h 228155"/>
                  <a:gd name="connsiteX4" fmla="*/ 227887 w 241978"/>
                  <a:gd name="connsiteY4" fmla="*/ 181182 h 228155"/>
                  <a:gd name="connsiteX5" fmla="*/ 239697 w 241978"/>
                  <a:gd name="connsiteY5" fmla="*/ 176887 h 228155"/>
                  <a:gd name="connsiteX6" fmla="*/ 241979 w 241978"/>
                  <a:gd name="connsiteY6" fmla="*/ 167493 h 228155"/>
                  <a:gd name="connsiteX7" fmla="*/ 229632 w 241978"/>
                  <a:gd name="connsiteY7" fmla="*/ 133135 h 228155"/>
                  <a:gd name="connsiteX8" fmla="*/ 229229 w 241978"/>
                  <a:gd name="connsiteY8" fmla="*/ 115688 h 228155"/>
                  <a:gd name="connsiteX9" fmla="*/ 221042 w 241978"/>
                  <a:gd name="connsiteY9" fmla="*/ 95691 h 228155"/>
                  <a:gd name="connsiteX10" fmla="*/ 236342 w 241978"/>
                  <a:gd name="connsiteY10" fmla="*/ 87102 h 228155"/>
                  <a:gd name="connsiteX11" fmla="*/ 236610 w 241978"/>
                  <a:gd name="connsiteY11" fmla="*/ 72339 h 228155"/>
                  <a:gd name="connsiteX12" fmla="*/ 229632 w 241978"/>
                  <a:gd name="connsiteY12" fmla="*/ 56368 h 228155"/>
                  <a:gd name="connsiteX13" fmla="*/ 228692 w 241978"/>
                  <a:gd name="connsiteY13" fmla="*/ 38249 h 228155"/>
                  <a:gd name="connsiteX14" fmla="*/ 223190 w 241978"/>
                  <a:gd name="connsiteY14" fmla="*/ 26439 h 228155"/>
                  <a:gd name="connsiteX15" fmla="*/ 211648 w 241978"/>
                  <a:gd name="connsiteY15" fmla="*/ 22279 h 228155"/>
                  <a:gd name="connsiteX16" fmla="*/ 166419 w 241978"/>
                  <a:gd name="connsiteY16" fmla="*/ 22950 h 228155"/>
                  <a:gd name="connsiteX17" fmla="*/ 135685 w 241978"/>
                  <a:gd name="connsiteY17" fmla="*/ 18118 h 228155"/>
                  <a:gd name="connsiteX18" fmla="*/ 110454 w 241978"/>
                  <a:gd name="connsiteY18" fmla="*/ 17581 h 228155"/>
                  <a:gd name="connsiteX19" fmla="*/ 108441 w 241978"/>
                  <a:gd name="connsiteY19" fmla="*/ 6710 h 228155"/>
                  <a:gd name="connsiteX20" fmla="*/ 85759 w 241978"/>
                  <a:gd name="connsiteY20" fmla="*/ 0 h 228155"/>
                  <a:gd name="connsiteX21" fmla="*/ 55160 w 241978"/>
                  <a:gd name="connsiteY21" fmla="*/ 14226 h 228155"/>
                  <a:gd name="connsiteX22" fmla="*/ 16642 w 241978"/>
                  <a:gd name="connsiteY22" fmla="*/ 33821 h 228155"/>
                  <a:gd name="connsiteX23" fmla="*/ 1073 w 241978"/>
                  <a:gd name="connsiteY23" fmla="*/ 45094 h 228155"/>
                  <a:gd name="connsiteX24" fmla="*/ 6710 w 241978"/>
                  <a:gd name="connsiteY24" fmla="*/ 65762 h 228155"/>
                  <a:gd name="connsiteX25" fmla="*/ 0 w 241978"/>
                  <a:gd name="connsiteY25" fmla="*/ 76499 h 228155"/>
                  <a:gd name="connsiteX26" fmla="*/ 8455 w 241978"/>
                  <a:gd name="connsiteY26" fmla="*/ 90457 h 228155"/>
                  <a:gd name="connsiteX27" fmla="*/ 14763 w 241978"/>
                  <a:gd name="connsiteY27" fmla="*/ 112467 h 228155"/>
                  <a:gd name="connsiteX28" fmla="*/ 12884 w 241978"/>
                  <a:gd name="connsiteY28" fmla="*/ 126156 h 228155"/>
                  <a:gd name="connsiteX29" fmla="*/ 22681 w 241978"/>
                  <a:gd name="connsiteY29" fmla="*/ 150583 h 228155"/>
                  <a:gd name="connsiteX30" fmla="*/ 33686 w 241978"/>
                  <a:gd name="connsiteY30" fmla="*/ 162527 h 228155"/>
                  <a:gd name="connsiteX31" fmla="*/ 53415 w 241978"/>
                  <a:gd name="connsiteY31" fmla="*/ 166151 h 228155"/>
                  <a:gd name="connsiteX32" fmla="*/ 51805 w 241978"/>
                  <a:gd name="connsiteY32" fmla="*/ 177424 h 228155"/>
                  <a:gd name="connsiteX33" fmla="*/ 62138 w 241978"/>
                  <a:gd name="connsiteY33" fmla="*/ 183464 h 228155"/>
                  <a:gd name="connsiteX34" fmla="*/ 65628 w 241978"/>
                  <a:gd name="connsiteY34" fmla="*/ 174069 h 228155"/>
                  <a:gd name="connsiteX35" fmla="*/ 85491 w 241978"/>
                  <a:gd name="connsiteY35" fmla="*/ 179169 h 228155"/>
                  <a:gd name="connsiteX36" fmla="*/ 87773 w 241978"/>
                  <a:gd name="connsiteY36" fmla="*/ 190979 h 228155"/>
                  <a:gd name="connsiteX37" fmla="*/ 105622 w 241978"/>
                  <a:gd name="connsiteY37" fmla="*/ 193261 h 228155"/>
                  <a:gd name="connsiteX38" fmla="*/ 117970 w 241978"/>
                  <a:gd name="connsiteY38" fmla="*/ 213661 h 228155"/>
                  <a:gd name="connsiteX39" fmla="*/ 128035 w 241978"/>
                  <a:gd name="connsiteY39" fmla="*/ 208695 h 228155"/>
                  <a:gd name="connsiteX40" fmla="*/ 140383 w 241978"/>
                  <a:gd name="connsiteY40" fmla="*/ 221982 h 228155"/>
                  <a:gd name="connsiteX41" fmla="*/ 154474 w 241978"/>
                  <a:gd name="connsiteY41" fmla="*/ 214198 h 228155"/>
                  <a:gd name="connsiteX42" fmla="*/ 166285 w 241978"/>
                  <a:gd name="connsiteY42" fmla="*/ 218224 h 2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1978" h="228155">
                    <a:moveTo>
                      <a:pt x="184403" y="212856"/>
                    </a:moveTo>
                    <a:lnTo>
                      <a:pt x="209634" y="228155"/>
                    </a:lnTo>
                    <a:lnTo>
                      <a:pt x="204535" y="214332"/>
                    </a:lnTo>
                    <a:lnTo>
                      <a:pt x="205071" y="213527"/>
                    </a:lnTo>
                    <a:lnTo>
                      <a:pt x="227887" y="181182"/>
                    </a:lnTo>
                    <a:lnTo>
                      <a:pt x="239697" y="176887"/>
                    </a:lnTo>
                    <a:lnTo>
                      <a:pt x="241979" y="167493"/>
                    </a:lnTo>
                    <a:lnTo>
                      <a:pt x="229632" y="133135"/>
                    </a:lnTo>
                    <a:lnTo>
                      <a:pt x="229229" y="115688"/>
                    </a:lnTo>
                    <a:lnTo>
                      <a:pt x="221042" y="95691"/>
                    </a:lnTo>
                    <a:lnTo>
                      <a:pt x="236342" y="87102"/>
                    </a:lnTo>
                    <a:lnTo>
                      <a:pt x="236610" y="72339"/>
                    </a:lnTo>
                    <a:lnTo>
                      <a:pt x="229632" y="56368"/>
                    </a:lnTo>
                    <a:lnTo>
                      <a:pt x="228692" y="38249"/>
                    </a:lnTo>
                    <a:lnTo>
                      <a:pt x="223190" y="26439"/>
                    </a:lnTo>
                    <a:lnTo>
                      <a:pt x="211648" y="22279"/>
                    </a:lnTo>
                    <a:lnTo>
                      <a:pt x="166419" y="22950"/>
                    </a:lnTo>
                    <a:lnTo>
                      <a:pt x="135685" y="18118"/>
                    </a:lnTo>
                    <a:lnTo>
                      <a:pt x="110454" y="17581"/>
                    </a:lnTo>
                    <a:lnTo>
                      <a:pt x="108441" y="6710"/>
                    </a:lnTo>
                    <a:lnTo>
                      <a:pt x="85759" y="0"/>
                    </a:lnTo>
                    <a:lnTo>
                      <a:pt x="55160" y="14226"/>
                    </a:lnTo>
                    <a:lnTo>
                      <a:pt x="16642" y="33821"/>
                    </a:lnTo>
                    <a:lnTo>
                      <a:pt x="1073" y="45094"/>
                    </a:lnTo>
                    <a:lnTo>
                      <a:pt x="6710" y="65762"/>
                    </a:lnTo>
                    <a:lnTo>
                      <a:pt x="0" y="76499"/>
                    </a:lnTo>
                    <a:lnTo>
                      <a:pt x="8455" y="90457"/>
                    </a:lnTo>
                    <a:lnTo>
                      <a:pt x="14763" y="112467"/>
                    </a:lnTo>
                    <a:lnTo>
                      <a:pt x="12884" y="126156"/>
                    </a:lnTo>
                    <a:lnTo>
                      <a:pt x="22681" y="150583"/>
                    </a:lnTo>
                    <a:lnTo>
                      <a:pt x="33686" y="162527"/>
                    </a:lnTo>
                    <a:lnTo>
                      <a:pt x="53415" y="166151"/>
                    </a:lnTo>
                    <a:lnTo>
                      <a:pt x="51805" y="177424"/>
                    </a:lnTo>
                    <a:lnTo>
                      <a:pt x="62138" y="183464"/>
                    </a:lnTo>
                    <a:lnTo>
                      <a:pt x="65628" y="174069"/>
                    </a:lnTo>
                    <a:lnTo>
                      <a:pt x="85491" y="179169"/>
                    </a:lnTo>
                    <a:lnTo>
                      <a:pt x="87773" y="190979"/>
                    </a:lnTo>
                    <a:lnTo>
                      <a:pt x="105622" y="193261"/>
                    </a:lnTo>
                    <a:lnTo>
                      <a:pt x="117970" y="213661"/>
                    </a:lnTo>
                    <a:lnTo>
                      <a:pt x="128035" y="208695"/>
                    </a:lnTo>
                    <a:lnTo>
                      <a:pt x="140383" y="221982"/>
                    </a:lnTo>
                    <a:lnTo>
                      <a:pt x="154474" y="214198"/>
                    </a:lnTo>
                    <a:lnTo>
                      <a:pt x="166285" y="218224"/>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2" name="Graphique 3">
              <a:extLst>
                <a:ext uri="{FF2B5EF4-FFF2-40B4-BE49-F238E27FC236}">
                  <a16:creationId xmlns:a16="http://schemas.microsoft.com/office/drawing/2014/main" id="{8C9364EA-29BC-4D7A-91D8-F23ED06E04AC}"/>
                </a:ext>
              </a:extLst>
            </p:cNvPr>
            <p:cNvGrpSpPr/>
            <p:nvPr/>
          </p:nvGrpSpPr>
          <p:grpSpPr>
            <a:xfrm>
              <a:off x="7434543" y="3909245"/>
              <a:ext cx="428932" cy="389474"/>
              <a:chOff x="7434543" y="3909245"/>
              <a:chExt cx="428932" cy="389474"/>
            </a:xfrm>
            <a:solidFill>
              <a:srgbClr val="CECECE"/>
            </a:solidFill>
          </p:grpSpPr>
          <p:sp>
            <p:nvSpPr>
              <p:cNvPr id="571" name="Forme libre : forme 570">
                <a:extLst>
                  <a:ext uri="{FF2B5EF4-FFF2-40B4-BE49-F238E27FC236}">
                    <a16:creationId xmlns:a16="http://schemas.microsoft.com/office/drawing/2014/main" id="{736E7709-7EE4-468F-9C61-7A36B93A91B1}"/>
                  </a:ext>
                </a:extLst>
              </p:cNvPr>
              <p:cNvSpPr/>
              <p:nvPr/>
            </p:nvSpPr>
            <p:spPr>
              <a:xfrm>
                <a:off x="7434543" y="3909245"/>
                <a:ext cx="428932" cy="389474"/>
              </a:xfrm>
              <a:custGeom>
                <a:avLst/>
                <a:gdLst>
                  <a:gd name="connsiteX0" fmla="*/ 186953 w 428932"/>
                  <a:gd name="connsiteY0" fmla="*/ 389475 h 389474"/>
                  <a:gd name="connsiteX1" fmla="*/ 166822 w 428932"/>
                  <a:gd name="connsiteY1" fmla="*/ 381959 h 389474"/>
                  <a:gd name="connsiteX2" fmla="*/ 159306 w 428932"/>
                  <a:gd name="connsiteY2" fmla="*/ 362096 h 389474"/>
                  <a:gd name="connsiteX3" fmla="*/ 141054 w 428932"/>
                  <a:gd name="connsiteY3" fmla="*/ 342367 h 389474"/>
                  <a:gd name="connsiteX4" fmla="*/ 96496 w 428932"/>
                  <a:gd name="connsiteY4" fmla="*/ 347467 h 389474"/>
                  <a:gd name="connsiteX5" fmla="*/ 55965 w 428932"/>
                  <a:gd name="connsiteY5" fmla="*/ 347870 h 389474"/>
                  <a:gd name="connsiteX6" fmla="*/ 18521 w 428932"/>
                  <a:gd name="connsiteY6" fmla="*/ 352030 h 389474"/>
                  <a:gd name="connsiteX7" fmla="*/ 28855 w 428932"/>
                  <a:gd name="connsiteY7" fmla="*/ 316599 h 389474"/>
                  <a:gd name="connsiteX8" fmla="*/ 64018 w 428932"/>
                  <a:gd name="connsiteY8" fmla="*/ 302642 h 389474"/>
                  <a:gd name="connsiteX9" fmla="*/ 62407 w 428932"/>
                  <a:gd name="connsiteY9" fmla="*/ 292576 h 389474"/>
                  <a:gd name="connsiteX10" fmla="*/ 50328 w 428932"/>
                  <a:gd name="connsiteY10" fmla="*/ 288013 h 389474"/>
                  <a:gd name="connsiteX11" fmla="*/ 49657 w 428932"/>
                  <a:gd name="connsiteY11" fmla="*/ 263453 h 389474"/>
                  <a:gd name="connsiteX12" fmla="*/ 26573 w 428932"/>
                  <a:gd name="connsiteY12" fmla="*/ 251239 h 389474"/>
                  <a:gd name="connsiteX13" fmla="*/ 16239 w 428932"/>
                  <a:gd name="connsiteY13" fmla="*/ 233792 h 389474"/>
                  <a:gd name="connsiteX14" fmla="*/ 0 w 428932"/>
                  <a:gd name="connsiteY14" fmla="*/ 213929 h 389474"/>
                  <a:gd name="connsiteX15" fmla="*/ 47376 w 428932"/>
                  <a:gd name="connsiteY15" fmla="*/ 230437 h 389474"/>
                  <a:gd name="connsiteX16" fmla="*/ 72070 w 428932"/>
                  <a:gd name="connsiteY16" fmla="*/ 226277 h 389474"/>
                  <a:gd name="connsiteX17" fmla="*/ 72339 w 428932"/>
                  <a:gd name="connsiteY17" fmla="*/ 226411 h 389474"/>
                  <a:gd name="connsiteX18" fmla="*/ 85894 w 428932"/>
                  <a:gd name="connsiteY18" fmla="*/ 229632 h 389474"/>
                  <a:gd name="connsiteX19" fmla="*/ 90859 w 428932"/>
                  <a:gd name="connsiteY19" fmla="*/ 223592 h 389474"/>
                  <a:gd name="connsiteX20" fmla="*/ 108709 w 428932"/>
                  <a:gd name="connsiteY20" fmla="*/ 226142 h 389474"/>
                  <a:gd name="connsiteX21" fmla="*/ 139309 w 428932"/>
                  <a:gd name="connsiteY21" fmla="*/ 215003 h 389474"/>
                  <a:gd name="connsiteX22" fmla="*/ 140114 w 428932"/>
                  <a:gd name="connsiteY22" fmla="*/ 191382 h 389474"/>
                  <a:gd name="connsiteX23" fmla="*/ 154877 w 428932"/>
                  <a:gd name="connsiteY23" fmla="*/ 173935 h 389474"/>
                  <a:gd name="connsiteX24" fmla="*/ 172861 w 428932"/>
                  <a:gd name="connsiteY24" fmla="*/ 173935 h 389474"/>
                  <a:gd name="connsiteX25" fmla="*/ 175411 w 428932"/>
                  <a:gd name="connsiteY25" fmla="*/ 166151 h 389474"/>
                  <a:gd name="connsiteX26" fmla="*/ 195945 w 428932"/>
                  <a:gd name="connsiteY26" fmla="*/ 161990 h 389474"/>
                  <a:gd name="connsiteX27" fmla="*/ 204535 w 428932"/>
                  <a:gd name="connsiteY27" fmla="*/ 164540 h 389474"/>
                  <a:gd name="connsiteX28" fmla="*/ 212721 w 428932"/>
                  <a:gd name="connsiteY28" fmla="*/ 157696 h 389474"/>
                  <a:gd name="connsiteX29" fmla="*/ 211379 w 428932"/>
                  <a:gd name="connsiteY29" fmla="*/ 140651 h 389474"/>
                  <a:gd name="connsiteX30" fmla="*/ 222518 w 428932"/>
                  <a:gd name="connsiteY30" fmla="*/ 121862 h 389474"/>
                  <a:gd name="connsiteX31" fmla="*/ 223055 w 428932"/>
                  <a:gd name="connsiteY31" fmla="*/ 121728 h 389474"/>
                  <a:gd name="connsiteX32" fmla="*/ 236879 w 428932"/>
                  <a:gd name="connsiteY32" fmla="*/ 115017 h 389474"/>
                  <a:gd name="connsiteX33" fmla="*/ 226679 w 428932"/>
                  <a:gd name="connsiteY33" fmla="*/ 94215 h 389474"/>
                  <a:gd name="connsiteX34" fmla="*/ 252313 w 428932"/>
                  <a:gd name="connsiteY34" fmla="*/ 95288 h 389474"/>
                  <a:gd name="connsiteX35" fmla="*/ 258218 w 428932"/>
                  <a:gd name="connsiteY35" fmla="*/ 86028 h 389474"/>
                  <a:gd name="connsiteX36" fmla="*/ 257144 w 428932"/>
                  <a:gd name="connsiteY36" fmla="*/ 74352 h 389474"/>
                  <a:gd name="connsiteX37" fmla="*/ 269358 w 428932"/>
                  <a:gd name="connsiteY37" fmla="*/ 61870 h 389474"/>
                  <a:gd name="connsiteX38" fmla="*/ 266673 w 428932"/>
                  <a:gd name="connsiteY38" fmla="*/ 47779 h 389474"/>
                  <a:gd name="connsiteX39" fmla="*/ 260366 w 428932"/>
                  <a:gd name="connsiteY39" fmla="*/ 34089 h 389474"/>
                  <a:gd name="connsiteX40" fmla="*/ 276202 w 428932"/>
                  <a:gd name="connsiteY40" fmla="*/ 19460 h 389474"/>
                  <a:gd name="connsiteX41" fmla="*/ 276739 w 428932"/>
                  <a:gd name="connsiteY41" fmla="*/ 19326 h 389474"/>
                  <a:gd name="connsiteX42" fmla="*/ 303312 w 428932"/>
                  <a:gd name="connsiteY42" fmla="*/ 12884 h 389474"/>
                  <a:gd name="connsiteX43" fmla="*/ 331631 w 428932"/>
                  <a:gd name="connsiteY43" fmla="*/ 9395 h 389474"/>
                  <a:gd name="connsiteX44" fmla="*/ 343844 w 428932"/>
                  <a:gd name="connsiteY44" fmla="*/ 3758 h 389474"/>
                  <a:gd name="connsiteX45" fmla="*/ 359680 w 428932"/>
                  <a:gd name="connsiteY45" fmla="*/ 0 h 389474"/>
                  <a:gd name="connsiteX46" fmla="*/ 379141 w 428932"/>
                  <a:gd name="connsiteY46" fmla="*/ 15300 h 389474"/>
                  <a:gd name="connsiteX47" fmla="*/ 386254 w 428932"/>
                  <a:gd name="connsiteY47" fmla="*/ 38384 h 389474"/>
                  <a:gd name="connsiteX48" fmla="*/ 428932 w 428932"/>
                  <a:gd name="connsiteY48" fmla="*/ 51268 h 389474"/>
                  <a:gd name="connsiteX49" fmla="*/ 402493 w 428932"/>
                  <a:gd name="connsiteY49" fmla="*/ 79183 h 389474"/>
                  <a:gd name="connsiteX50" fmla="*/ 374041 w 428932"/>
                  <a:gd name="connsiteY50" fmla="*/ 83881 h 389474"/>
                  <a:gd name="connsiteX51" fmla="*/ 373638 w 428932"/>
                  <a:gd name="connsiteY51" fmla="*/ 83881 h 389474"/>
                  <a:gd name="connsiteX52" fmla="*/ 337133 w 428932"/>
                  <a:gd name="connsiteY52" fmla="*/ 76633 h 389474"/>
                  <a:gd name="connsiteX53" fmla="*/ 326531 w 428932"/>
                  <a:gd name="connsiteY53" fmla="*/ 88041 h 389474"/>
                  <a:gd name="connsiteX54" fmla="*/ 334852 w 428932"/>
                  <a:gd name="connsiteY54" fmla="*/ 112870 h 389474"/>
                  <a:gd name="connsiteX55" fmla="*/ 343173 w 428932"/>
                  <a:gd name="connsiteY55" fmla="*/ 132196 h 389474"/>
                  <a:gd name="connsiteX56" fmla="*/ 364780 w 428932"/>
                  <a:gd name="connsiteY56" fmla="*/ 147630 h 389474"/>
                  <a:gd name="connsiteX57" fmla="*/ 342501 w 428932"/>
                  <a:gd name="connsiteY57" fmla="*/ 165480 h 389474"/>
                  <a:gd name="connsiteX58" fmla="*/ 342904 w 428932"/>
                  <a:gd name="connsiteY58" fmla="*/ 185880 h 389474"/>
                  <a:gd name="connsiteX59" fmla="*/ 342367 w 428932"/>
                  <a:gd name="connsiteY59" fmla="*/ 186416 h 389474"/>
                  <a:gd name="connsiteX60" fmla="*/ 318344 w 428932"/>
                  <a:gd name="connsiteY60" fmla="*/ 215003 h 389474"/>
                  <a:gd name="connsiteX61" fmla="*/ 303044 w 428932"/>
                  <a:gd name="connsiteY61" fmla="*/ 243455 h 389474"/>
                  <a:gd name="connsiteX62" fmla="*/ 276336 w 428932"/>
                  <a:gd name="connsiteY62" fmla="*/ 273787 h 389474"/>
                  <a:gd name="connsiteX63" fmla="*/ 275397 w 428932"/>
                  <a:gd name="connsiteY63" fmla="*/ 273787 h 389474"/>
                  <a:gd name="connsiteX64" fmla="*/ 247481 w 428932"/>
                  <a:gd name="connsiteY64" fmla="*/ 271639 h 389474"/>
                  <a:gd name="connsiteX65" fmla="*/ 222384 w 428932"/>
                  <a:gd name="connsiteY65" fmla="*/ 298615 h 389474"/>
                  <a:gd name="connsiteX66" fmla="*/ 237550 w 428932"/>
                  <a:gd name="connsiteY66" fmla="*/ 310157 h 389474"/>
                  <a:gd name="connsiteX67" fmla="*/ 240368 w 428932"/>
                  <a:gd name="connsiteY67" fmla="*/ 331362 h 389474"/>
                  <a:gd name="connsiteX68" fmla="*/ 254192 w 428932"/>
                  <a:gd name="connsiteY68" fmla="*/ 345052 h 389474"/>
                  <a:gd name="connsiteX69" fmla="*/ 259694 w 428932"/>
                  <a:gd name="connsiteY69" fmla="*/ 371222 h 389474"/>
                  <a:gd name="connsiteX70" fmla="*/ 203729 w 428932"/>
                  <a:gd name="connsiteY70" fmla="*/ 371222 h 38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8932" h="389474">
                    <a:moveTo>
                      <a:pt x="186953" y="389475"/>
                    </a:moveTo>
                    <a:lnTo>
                      <a:pt x="166822" y="381959"/>
                    </a:lnTo>
                    <a:lnTo>
                      <a:pt x="159306" y="362096"/>
                    </a:lnTo>
                    <a:lnTo>
                      <a:pt x="141054" y="342367"/>
                    </a:lnTo>
                    <a:lnTo>
                      <a:pt x="96496" y="347467"/>
                    </a:lnTo>
                    <a:lnTo>
                      <a:pt x="55965" y="347870"/>
                    </a:lnTo>
                    <a:lnTo>
                      <a:pt x="18521" y="352030"/>
                    </a:lnTo>
                    <a:lnTo>
                      <a:pt x="28855" y="316599"/>
                    </a:lnTo>
                    <a:lnTo>
                      <a:pt x="64018" y="302642"/>
                    </a:lnTo>
                    <a:lnTo>
                      <a:pt x="62407" y="292576"/>
                    </a:lnTo>
                    <a:lnTo>
                      <a:pt x="50328" y="288013"/>
                    </a:lnTo>
                    <a:lnTo>
                      <a:pt x="49657" y="263453"/>
                    </a:lnTo>
                    <a:lnTo>
                      <a:pt x="26573" y="251239"/>
                    </a:lnTo>
                    <a:lnTo>
                      <a:pt x="16239" y="233792"/>
                    </a:lnTo>
                    <a:lnTo>
                      <a:pt x="0" y="213929"/>
                    </a:lnTo>
                    <a:lnTo>
                      <a:pt x="47376" y="230437"/>
                    </a:lnTo>
                    <a:lnTo>
                      <a:pt x="72070" y="226277"/>
                    </a:lnTo>
                    <a:lnTo>
                      <a:pt x="72339" y="226411"/>
                    </a:lnTo>
                    <a:lnTo>
                      <a:pt x="85894" y="229632"/>
                    </a:lnTo>
                    <a:lnTo>
                      <a:pt x="90859" y="223592"/>
                    </a:lnTo>
                    <a:lnTo>
                      <a:pt x="108709" y="226142"/>
                    </a:lnTo>
                    <a:lnTo>
                      <a:pt x="139309" y="215003"/>
                    </a:lnTo>
                    <a:lnTo>
                      <a:pt x="140114" y="191382"/>
                    </a:lnTo>
                    <a:lnTo>
                      <a:pt x="154877" y="173935"/>
                    </a:lnTo>
                    <a:lnTo>
                      <a:pt x="172861" y="173935"/>
                    </a:lnTo>
                    <a:lnTo>
                      <a:pt x="175411" y="166151"/>
                    </a:lnTo>
                    <a:lnTo>
                      <a:pt x="195945" y="161990"/>
                    </a:lnTo>
                    <a:lnTo>
                      <a:pt x="204535" y="164540"/>
                    </a:lnTo>
                    <a:lnTo>
                      <a:pt x="212721" y="157696"/>
                    </a:lnTo>
                    <a:lnTo>
                      <a:pt x="211379" y="140651"/>
                    </a:lnTo>
                    <a:lnTo>
                      <a:pt x="222518" y="121862"/>
                    </a:lnTo>
                    <a:lnTo>
                      <a:pt x="223055" y="121728"/>
                    </a:lnTo>
                    <a:lnTo>
                      <a:pt x="236879" y="115017"/>
                    </a:lnTo>
                    <a:lnTo>
                      <a:pt x="226679" y="94215"/>
                    </a:lnTo>
                    <a:lnTo>
                      <a:pt x="252313" y="95288"/>
                    </a:lnTo>
                    <a:lnTo>
                      <a:pt x="258218" y="86028"/>
                    </a:lnTo>
                    <a:lnTo>
                      <a:pt x="257144" y="74352"/>
                    </a:lnTo>
                    <a:lnTo>
                      <a:pt x="269358" y="61870"/>
                    </a:lnTo>
                    <a:lnTo>
                      <a:pt x="266673" y="47779"/>
                    </a:lnTo>
                    <a:lnTo>
                      <a:pt x="260366" y="34089"/>
                    </a:lnTo>
                    <a:lnTo>
                      <a:pt x="276202" y="19460"/>
                    </a:lnTo>
                    <a:lnTo>
                      <a:pt x="276739" y="19326"/>
                    </a:lnTo>
                    <a:lnTo>
                      <a:pt x="303312" y="12884"/>
                    </a:lnTo>
                    <a:lnTo>
                      <a:pt x="331631" y="9395"/>
                    </a:lnTo>
                    <a:lnTo>
                      <a:pt x="343844" y="3758"/>
                    </a:lnTo>
                    <a:lnTo>
                      <a:pt x="359680" y="0"/>
                    </a:lnTo>
                    <a:lnTo>
                      <a:pt x="379141" y="15300"/>
                    </a:lnTo>
                    <a:lnTo>
                      <a:pt x="386254" y="38384"/>
                    </a:lnTo>
                    <a:lnTo>
                      <a:pt x="428932" y="51268"/>
                    </a:lnTo>
                    <a:lnTo>
                      <a:pt x="402493" y="79183"/>
                    </a:lnTo>
                    <a:lnTo>
                      <a:pt x="374041" y="83881"/>
                    </a:lnTo>
                    <a:lnTo>
                      <a:pt x="373638" y="83881"/>
                    </a:lnTo>
                    <a:lnTo>
                      <a:pt x="337133" y="76633"/>
                    </a:lnTo>
                    <a:lnTo>
                      <a:pt x="326531" y="88041"/>
                    </a:lnTo>
                    <a:lnTo>
                      <a:pt x="334852" y="112870"/>
                    </a:lnTo>
                    <a:lnTo>
                      <a:pt x="343173" y="132196"/>
                    </a:lnTo>
                    <a:lnTo>
                      <a:pt x="364780" y="147630"/>
                    </a:lnTo>
                    <a:lnTo>
                      <a:pt x="342501" y="165480"/>
                    </a:lnTo>
                    <a:lnTo>
                      <a:pt x="342904" y="185880"/>
                    </a:lnTo>
                    <a:lnTo>
                      <a:pt x="342367" y="186416"/>
                    </a:lnTo>
                    <a:lnTo>
                      <a:pt x="318344" y="215003"/>
                    </a:lnTo>
                    <a:lnTo>
                      <a:pt x="303044" y="243455"/>
                    </a:lnTo>
                    <a:lnTo>
                      <a:pt x="276336" y="273787"/>
                    </a:lnTo>
                    <a:lnTo>
                      <a:pt x="275397" y="273787"/>
                    </a:lnTo>
                    <a:lnTo>
                      <a:pt x="247481" y="271639"/>
                    </a:lnTo>
                    <a:lnTo>
                      <a:pt x="222384" y="298615"/>
                    </a:lnTo>
                    <a:lnTo>
                      <a:pt x="237550" y="310157"/>
                    </a:lnTo>
                    <a:lnTo>
                      <a:pt x="240368" y="331362"/>
                    </a:lnTo>
                    <a:lnTo>
                      <a:pt x="254192" y="345052"/>
                    </a:lnTo>
                    <a:lnTo>
                      <a:pt x="259694" y="371222"/>
                    </a:lnTo>
                    <a:lnTo>
                      <a:pt x="203729" y="37122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72" name="Forme libre : forme 571">
                <a:extLst>
                  <a:ext uri="{FF2B5EF4-FFF2-40B4-BE49-F238E27FC236}">
                    <a16:creationId xmlns:a16="http://schemas.microsoft.com/office/drawing/2014/main" id="{AD319617-F655-44DF-9B44-00522E50A8F9}"/>
                  </a:ext>
                </a:extLst>
              </p:cNvPr>
              <p:cNvSpPr/>
              <p:nvPr/>
            </p:nvSpPr>
            <p:spPr>
              <a:xfrm>
                <a:off x="7446085" y="3913405"/>
                <a:ext cx="410411" cy="380885"/>
              </a:xfrm>
              <a:custGeom>
                <a:avLst/>
                <a:gdLst>
                  <a:gd name="connsiteX0" fmla="*/ 158232 w 410411"/>
                  <a:gd name="connsiteY0" fmla="*/ 374846 h 380885"/>
                  <a:gd name="connsiteX1" fmla="*/ 174337 w 410411"/>
                  <a:gd name="connsiteY1" fmla="*/ 380885 h 380885"/>
                  <a:gd name="connsiteX2" fmla="*/ 190577 w 410411"/>
                  <a:gd name="connsiteY2" fmla="*/ 363170 h 380885"/>
                  <a:gd name="connsiteX3" fmla="*/ 243455 w 410411"/>
                  <a:gd name="connsiteY3" fmla="*/ 363304 h 380885"/>
                  <a:gd name="connsiteX4" fmla="*/ 239160 w 410411"/>
                  <a:gd name="connsiteY4" fmla="*/ 342904 h 380885"/>
                  <a:gd name="connsiteX5" fmla="*/ 225203 w 410411"/>
                  <a:gd name="connsiteY5" fmla="*/ 329081 h 380885"/>
                  <a:gd name="connsiteX6" fmla="*/ 222384 w 410411"/>
                  <a:gd name="connsiteY6" fmla="*/ 308010 h 380885"/>
                  <a:gd name="connsiteX7" fmla="*/ 205071 w 410411"/>
                  <a:gd name="connsiteY7" fmla="*/ 294857 h 380885"/>
                  <a:gd name="connsiteX8" fmla="*/ 234463 w 410411"/>
                  <a:gd name="connsiteY8" fmla="*/ 263587 h 380885"/>
                  <a:gd name="connsiteX9" fmla="*/ 263184 w 410411"/>
                  <a:gd name="connsiteY9" fmla="*/ 265734 h 380885"/>
                  <a:gd name="connsiteX10" fmla="*/ 288415 w 410411"/>
                  <a:gd name="connsiteY10" fmla="*/ 237147 h 380885"/>
                  <a:gd name="connsiteX11" fmla="*/ 303715 w 410411"/>
                  <a:gd name="connsiteY11" fmla="*/ 208695 h 380885"/>
                  <a:gd name="connsiteX12" fmla="*/ 327470 w 410411"/>
                  <a:gd name="connsiteY12" fmla="*/ 180377 h 380885"/>
                  <a:gd name="connsiteX13" fmla="*/ 327068 w 410411"/>
                  <a:gd name="connsiteY13" fmla="*/ 159575 h 380885"/>
                  <a:gd name="connsiteX14" fmla="*/ 346930 w 410411"/>
                  <a:gd name="connsiteY14" fmla="*/ 143738 h 380885"/>
                  <a:gd name="connsiteX15" fmla="*/ 328544 w 410411"/>
                  <a:gd name="connsiteY15" fmla="*/ 130451 h 380885"/>
                  <a:gd name="connsiteX16" fmla="*/ 319820 w 410411"/>
                  <a:gd name="connsiteY16" fmla="*/ 110186 h 380885"/>
                  <a:gd name="connsiteX17" fmla="*/ 310560 w 410411"/>
                  <a:gd name="connsiteY17" fmla="*/ 82807 h 380885"/>
                  <a:gd name="connsiteX18" fmla="*/ 324249 w 410411"/>
                  <a:gd name="connsiteY18" fmla="*/ 68312 h 380885"/>
                  <a:gd name="connsiteX19" fmla="*/ 325189 w 410411"/>
                  <a:gd name="connsiteY19" fmla="*/ 68581 h 380885"/>
                  <a:gd name="connsiteX20" fmla="*/ 362499 w 410411"/>
                  <a:gd name="connsiteY20" fmla="*/ 75828 h 380885"/>
                  <a:gd name="connsiteX21" fmla="*/ 389072 w 410411"/>
                  <a:gd name="connsiteY21" fmla="*/ 71533 h 380885"/>
                  <a:gd name="connsiteX22" fmla="*/ 410411 w 410411"/>
                  <a:gd name="connsiteY22" fmla="*/ 48986 h 380885"/>
                  <a:gd name="connsiteX23" fmla="*/ 371759 w 410411"/>
                  <a:gd name="connsiteY23" fmla="*/ 37310 h 380885"/>
                  <a:gd name="connsiteX24" fmla="*/ 364243 w 410411"/>
                  <a:gd name="connsiteY24" fmla="*/ 13421 h 380885"/>
                  <a:gd name="connsiteX25" fmla="*/ 347199 w 410411"/>
                  <a:gd name="connsiteY25" fmla="*/ 0 h 380885"/>
                  <a:gd name="connsiteX26" fmla="*/ 333644 w 410411"/>
                  <a:gd name="connsiteY26" fmla="*/ 3221 h 380885"/>
                  <a:gd name="connsiteX27" fmla="*/ 320894 w 410411"/>
                  <a:gd name="connsiteY27" fmla="*/ 8992 h 380885"/>
                  <a:gd name="connsiteX28" fmla="*/ 292442 w 410411"/>
                  <a:gd name="connsiteY28" fmla="*/ 12481 h 380885"/>
                  <a:gd name="connsiteX29" fmla="*/ 266539 w 410411"/>
                  <a:gd name="connsiteY29" fmla="*/ 18789 h 380885"/>
                  <a:gd name="connsiteX30" fmla="*/ 253521 w 410411"/>
                  <a:gd name="connsiteY30" fmla="*/ 30868 h 380885"/>
                  <a:gd name="connsiteX31" fmla="*/ 258755 w 410411"/>
                  <a:gd name="connsiteY31" fmla="*/ 42410 h 380885"/>
                  <a:gd name="connsiteX32" fmla="*/ 261976 w 410411"/>
                  <a:gd name="connsiteY32" fmla="*/ 58918 h 380885"/>
                  <a:gd name="connsiteX33" fmla="*/ 249629 w 410411"/>
                  <a:gd name="connsiteY33" fmla="*/ 71533 h 380885"/>
                  <a:gd name="connsiteX34" fmla="*/ 250568 w 410411"/>
                  <a:gd name="connsiteY34" fmla="*/ 82807 h 380885"/>
                  <a:gd name="connsiteX35" fmla="*/ 242918 w 410411"/>
                  <a:gd name="connsiteY35" fmla="*/ 95154 h 380885"/>
                  <a:gd name="connsiteX36" fmla="*/ 221445 w 410411"/>
                  <a:gd name="connsiteY36" fmla="*/ 94215 h 380885"/>
                  <a:gd name="connsiteX37" fmla="*/ 230571 w 410411"/>
                  <a:gd name="connsiteY37" fmla="*/ 112601 h 380885"/>
                  <a:gd name="connsiteX38" fmla="*/ 213661 w 410411"/>
                  <a:gd name="connsiteY38" fmla="*/ 120788 h 380885"/>
                  <a:gd name="connsiteX39" fmla="*/ 203729 w 410411"/>
                  <a:gd name="connsiteY39" fmla="*/ 137296 h 380885"/>
                  <a:gd name="connsiteX40" fmla="*/ 205071 w 410411"/>
                  <a:gd name="connsiteY40" fmla="*/ 155280 h 380885"/>
                  <a:gd name="connsiteX41" fmla="*/ 193798 w 410411"/>
                  <a:gd name="connsiteY41" fmla="*/ 164540 h 380885"/>
                  <a:gd name="connsiteX42" fmla="*/ 184269 w 410411"/>
                  <a:gd name="connsiteY42" fmla="*/ 161856 h 380885"/>
                  <a:gd name="connsiteX43" fmla="*/ 166822 w 410411"/>
                  <a:gd name="connsiteY43" fmla="*/ 165346 h 380885"/>
                  <a:gd name="connsiteX44" fmla="*/ 164003 w 410411"/>
                  <a:gd name="connsiteY44" fmla="*/ 173532 h 380885"/>
                  <a:gd name="connsiteX45" fmla="*/ 145080 w 410411"/>
                  <a:gd name="connsiteY45" fmla="*/ 173532 h 380885"/>
                  <a:gd name="connsiteX46" fmla="*/ 132330 w 410411"/>
                  <a:gd name="connsiteY46" fmla="*/ 188698 h 380885"/>
                  <a:gd name="connsiteX47" fmla="*/ 131525 w 410411"/>
                  <a:gd name="connsiteY47" fmla="*/ 213527 h 380885"/>
                  <a:gd name="connsiteX48" fmla="*/ 97570 w 410411"/>
                  <a:gd name="connsiteY48" fmla="*/ 225874 h 380885"/>
                  <a:gd name="connsiteX49" fmla="*/ 97167 w 410411"/>
                  <a:gd name="connsiteY49" fmla="*/ 225740 h 380885"/>
                  <a:gd name="connsiteX50" fmla="*/ 80928 w 410411"/>
                  <a:gd name="connsiteY50" fmla="*/ 223458 h 380885"/>
                  <a:gd name="connsiteX51" fmla="*/ 75828 w 410411"/>
                  <a:gd name="connsiteY51" fmla="*/ 229766 h 380885"/>
                  <a:gd name="connsiteX52" fmla="*/ 60394 w 410411"/>
                  <a:gd name="connsiteY52" fmla="*/ 226008 h 380885"/>
                  <a:gd name="connsiteX53" fmla="*/ 35431 w 410411"/>
                  <a:gd name="connsiteY53" fmla="*/ 230303 h 380885"/>
                  <a:gd name="connsiteX54" fmla="*/ 0 w 410411"/>
                  <a:gd name="connsiteY54" fmla="*/ 217956 h 380885"/>
                  <a:gd name="connsiteX55" fmla="*/ 7918 w 410411"/>
                  <a:gd name="connsiteY55" fmla="*/ 227484 h 380885"/>
                  <a:gd name="connsiteX56" fmla="*/ 17715 w 410411"/>
                  <a:gd name="connsiteY56" fmla="*/ 244260 h 380885"/>
                  <a:gd name="connsiteX57" fmla="*/ 41873 w 410411"/>
                  <a:gd name="connsiteY57" fmla="*/ 256876 h 380885"/>
                  <a:gd name="connsiteX58" fmla="*/ 42678 w 410411"/>
                  <a:gd name="connsiteY58" fmla="*/ 281168 h 380885"/>
                  <a:gd name="connsiteX59" fmla="*/ 54220 w 410411"/>
                  <a:gd name="connsiteY59" fmla="*/ 285597 h 380885"/>
                  <a:gd name="connsiteX60" fmla="*/ 56770 w 410411"/>
                  <a:gd name="connsiteY60" fmla="*/ 300897 h 380885"/>
                  <a:gd name="connsiteX61" fmla="*/ 20534 w 410411"/>
                  <a:gd name="connsiteY61" fmla="*/ 315391 h 380885"/>
                  <a:gd name="connsiteX62" fmla="*/ 12213 w 410411"/>
                  <a:gd name="connsiteY62" fmla="*/ 343441 h 380885"/>
                  <a:gd name="connsiteX63" fmla="*/ 44289 w 410411"/>
                  <a:gd name="connsiteY63" fmla="*/ 339952 h 380885"/>
                  <a:gd name="connsiteX64" fmla="*/ 84686 w 410411"/>
                  <a:gd name="connsiteY64" fmla="*/ 339415 h 380885"/>
                  <a:gd name="connsiteX65" fmla="*/ 130988 w 410411"/>
                  <a:gd name="connsiteY65" fmla="*/ 334181 h 380885"/>
                  <a:gd name="connsiteX66" fmla="*/ 151119 w 410411"/>
                  <a:gd name="connsiteY66" fmla="*/ 356191 h 38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10411" h="380885">
                    <a:moveTo>
                      <a:pt x="158232" y="374846"/>
                    </a:moveTo>
                    <a:lnTo>
                      <a:pt x="174337" y="380885"/>
                    </a:lnTo>
                    <a:lnTo>
                      <a:pt x="190577" y="363170"/>
                    </a:lnTo>
                    <a:lnTo>
                      <a:pt x="243455" y="363304"/>
                    </a:lnTo>
                    <a:lnTo>
                      <a:pt x="239160" y="342904"/>
                    </a:lnTo>
                    <a:lnTo>
                      <a:pt x="225203" y="329081"/>
                    </a:lnTo>
                    <a:lnTo>
                      <a:pt x="222384" y="308010"/>
                    </a:lnTo>
                    <a:lnTo>
                      <a:pt x="205071" y="294857"/>
                    </a:lnTo>
                    <a:lnTo>
                      <a:pt x="234463" y="263587"/>
                    </a:lnTo>
                    <a:lnTo>
                      <a:pt x="263184" y="265734"/>
                    </a:lnTo>
                    <a:lnTo>
                      <a:pt x="288415" y="237147"/>
                    </a:lnTo>
                    <a:lnTo>
                      <a:pt x="303715" y="208695"/>
                    </a:lnTo>
                    <a:lnTo>
                      <a:pt x="327470" y="180377"/>
                    </a:lnTo>
                    <a:lnTo>
                      <a:pt x="327068" y="159575"/>
                    </a:lnTo>
                    <a:lnTo>
                      <a:pt x="346930" y="143738"/>
                    </a:lnTo>
                    <a:lnTo>
                      <a:pt x="328544" y="130451"/>
                    </a:lnTo>
                    <a:lnTo>
                      <a:pt x="319820" y="110186"/>
                    </a:lnTo>
                    <a:lnTo>
                      <a:pt x="310560" y="82807"/>
                    </a:lnTo>
                    <a:lnTo>
                      <a:pt x="324249" y="68312"/>
                    </a:lnTo>
                    <a:lnTo>
                      <a:pt x="325189" y="68581"/>
                    </a:lnTo>
                    <a:lnTo>
                      <a:pt x="362499" y="75828"/>
                    </a:lnTo>
                    <a:lnTo>
                      <a:pt x="389072" y="71533"/>
                    </a:lnTo>
                    <a:lnTo>
                      <a:pt x="410411" y="48986"/>
                    </a:lnTo>
                    <a:lnTo>
                      <a:pt x="371759" y="37310"/>
                    </a:lnTo>
                    <a:lnTo>
                      <a:pt x="364243" y="13421"/>
                    </a:lnTo>
                    <a:lnTo>
                      <a:pt x="347199" y="0"/>
                    </a:lnTo>
                    <a:lnTo>
                      <a:pt x="333644" y="3221"/>
                    </a:lnTo>
                    <a:lnTo>
                      <a:pt x="320894" y="8992"/>
                    </a:lnTo>
                    <a:lnTo>
                      <a:pt x="292442" y="12481"/>
                    </a:lnTo>
                    <a:lnTo>
                      <a:pt x="266539" y="18789"/>
                    </a:lnTo>
                    <a:lnTo>
                      <a:pt x="253521" y="30868"/>
                    </a:lnTo>
                    <a:lnTo>
                      <a:pt x="258755" y="42410"/>
                    </a:lnTo>
                    <a:lnTo>
                      <a:pt x="261976" y="58918"/>
                    </a:lnTo>
                    <a:lnTo>
                      <a:pt x="249629" y="71533"/>
                    </a:lnTo>
                    <a:lnTo>
                      <a:pt x="250568" y="82807"/>
                    </a:lnTo>
                    <a:lnTo>
                      <a:pt x="242918" y="95154"/>
                    </a:lnTo>
                    <a:lnTo>
                      <a:pt x="221445" y="94215"/>
                    </a:lnTo>
                    <a:lnTo>
                      <a:pt x="230571" y="112601"/>
                    </a:lnTo>
                    <a:lnTo>
                      <a:pt x="213661" y="120788"/>
                    </a:lnTo>
                    <a:lnTo>
                      <a:pt x="203729" y="137296"/>
                    </a:lnTo>
                    <a:lnTo>
                      <a:pt x="205071" y="155280"/>
                    </a:lnTo>
                    <a:lnTo>
                      <a:pt x="193798" y="164540"/>
                    </a:lnTo>
                    <a:lnTo>
                      <a:pt x="184269" y="161856"/>
                    </a:lnTo>
                    <a:lnTo>
                      <a:pt x="166822" y="165346"/>
                    </a:lnTo>
                    <a:lnTo>
                      <a:pt x="164003" y="173532"/>
                    </a:lnTo>
                    <a:lnTo>
                      <a:pt x="145080" y="173532"/>
                    </a:lnTo>
                    <a:lnTo>
                      <a:pt x="132330" y="188698"/>
                    </a:lnTo>
                    <a:lnTo>
                      <a:pt x="131525" y="213527"/>
                    </a:lnTo>
                    <a:lnTo>
                      <a:pt x="97570" y="225874"/>
                    </a:lnTo>
                    <a:lnTo>
                      <a:pt x="97167" y="225740"/>
                    </a:lnTo>
                    <a:lnTo>
                      <a:pt x="80928" y="223458"/>
                    </a:lnTo>
                    <a:lnTo>
                      <a:pt x="75828" y="229766"/>
                    </a:lnTo>
                    <a:lnTo>
                      <a:pt x="60394" y="226008"/>
                    </a:lnTo>
                    <a:lnTo>
                      <a:pt x="35431" y="230303"/>
                    </a:lnTo>
                    <a:lnTo>
                      <a:pt x="0" y="217956"/>
                    </a:lnTo>
                    <a:lnTo>
                      <a:pt x="7918" y="227484"/>
                    </a:lnTo>
                    <a:lnTo>
                      <a:pt x="17715" y="244260"/>
                    </a:lnTo>
                    <a:lnTo>
                      <a:pt x="41873" y="256876"/>
                    </a:lnTo>
                    <a:lnTo>
                      <a:pt x="42678" y="281168"/>
                    </a:lnTo>
                    <a:lnTo>
                      <a:pt x="54220" y="285597"/>
                    </a:lnTo>
                    <a:lnTo>
                      <a:pt x="56770" y="300897"/>
                    </a:lnTo>
                    <a:lnTo>
                      <a:pt x="20534" y="315391"/>
                    </a:lnTo>
                    <a:lnTo>
                      <a:pt x="12213" y="343441"/>
                    </a:lnTo>
                    <a:lnTo>
                      <a:pt x="44289" y="339952"/>
                    </a:lnTo>
                    <a:lnTo>
                      <a:pt x="84686" y="339415"/>
                    </a:lnTo>
                    <a:lnTo>
                      <a:pt x="130988" y="334181"/>
                    </a:lnTo>
                    <a:lnTo>
                      <a:pt x="151119" y="3561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3" name="Graphique 3">
              <a:extLst>
                <a:ext uri="{FF2B5EF4-FFF2-40B4-BE49-F238E27FC236}">
                  <a16:creationId xmlns:a16="http://schemas.microsoft.com/office/drawing/2014/main" id="{04CFBBC5-44DD-4B9B-AEED-DCA5F5F1B401}"/>
                </a:ext>
              </a:extLst>
            </p:cNvPr>
            <p:cNvGrpSpPr/>
            <p:nvPr/>
          </p:nvGrpSpPr>
          <p:grpSpPr>
            <a:xfrm>
              <a:off x="4268416" y="4431050"/>
              <a:ext cx="45496" cy="18655"/>
              <a:chOff x="4268416" y="4431050"/>
              <a:chExt cx="45496" cy="18655"/>
            </a:xfrm>
            <a:solidFill>
              <a:srgbClr val="CECECE"/>
            </a:solidFill>
          </p:grpSpPr>
          <p:sp>
            <p:nvSpPr>
              <p:cNvPr id="569" name="Forme libre : forme 568">
                <a:extLst>
                  <a:ext uri="{FF2B5EF4-FFF2-40B4-BE49-F238E27FC236}">
                    <a16:creationId xmlns:a16="http://schemas.microsoft.com/office/drawing/2014/main" id="{3C981E26-AE97-4277-8DCC-3DFAA0134D06}"/>
                  </a:ext>
                </a:extLst>
              </p:cNvPr>
              <p:cNvSpPr/>
              <p:nvPr/>
            </p:nvSpPr>
            <p:spPr>
              <a:xfrm>
                <a:off x="4268416" y="4431050"/>
                <a:ext cx="45496" cy="18655"/>
              </a:xfrm>
              <a:custGeom>
                <a:avLst/>
                <a:gdLst>
                  <a:gd name="connsiteX0" fmla="*/ 1745 w 45496"/>
                  <a:gd name="connsiteY0" fmla="*/ 18655 h 18655"/>
                  <a:gd name="connsiteX1" fmla="*/ 0 w 45496"/>
                  <a:gd name="connsiteY1" fmla="*/ 5100 h 18655"/>
                  <a:gd name="connsiteX2" fmla="*/ 4563 w 45496"/>
                  <a:gd name="connsiteY2" fmla="*/ 0 h 18655"/>
                  <a:gd name="connsiteX3" fmla="*/ 26171 w 45496"/>
                  <a:gd name="connsiteY3" fmla="*/ 134 h 18655"/>
                  <a:gd name="connsiteX4" fmla="*/ 39323 w 45496"/>
                  <a:gd name="connsiteY4" fmla="*/ 2550 h 18655"/>
                  <a:gd name="connsiteX5" fmla="*/ 45497 w 45496"/>
                  <a:gd name="connsiteY5" fmla="*/ 9529 h 18655"/>
                  <a:gd name="connsiteX6" fmla="*/ 37310 w 45496"/>
                  <a:gd name="connsiteY6" fmla="*/ 17984 h 18655"/>
                  <a:gd name="connsiteX7" fmla="*/ 17850 w 45496"/>
                  <a:gd name="connsiteY7" fmla="*/ 17716 h 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96" h="18655">
                    <a:moveTo>
                      <a:pt x="1745" y="18655"/>
                    </a:moveTo>
                    <a:lnTo>
                      <a:pt x="0" y="5100"/>
                    </a:lnTo>
                    <a:lnTo>
                      <a:pt x="4563" y="0"/>
                    </a:lnTo>
                    <a:lnTo>
                      <a:pt x="26171" y="134"/>
                    </a:lnTo>
                    <a:lnTo>
                      <a:pt x="39323" y="2550"/>
                    </a:lnTo>
                    <a:lnTo>
                      <a:pt x="45497" y="9529"/>
                    </a:lnTo>
                    <a:lnTo>
                      <a:pt x="37310" y="17984"/>
                    </a:lnTo>
                    <a:lnTo>
                      <a:pt x="17850" y="1771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70" name="Forme libre : forme 569">
                <a:extLst>
                  <a:ext uri="{FF2B5EF4-FFF2-40B4-BE49-F238E27FC236}">
                    <a16:creationId xmlns:a16="http://schemas.microsoft.com/office/drawing/2014/main" id="{50BA4848-F05C-4F65-8E39-0E582BD8AC48}"/>
                  </a:ext>
                </a:extLst>
              </p:cNvPr>
              <p:cNvSpPr/>
              <p:nvPr/>
            </p:nvSpPr>
            <p:spPr>
              <a:xfrm>
                <a:off x="4272442" y="4434808"/>
                <a:ext cx="36236" cy="10870"/>
              </a:xfrm>
              <a:custGeom>
                <a:avLst/>
                <a:gdLst>
                  <a:gd name="connsiteX0" fmla="*/ 0 w 36236"/>
                  <a:gd name="connsiteY0" fmla="*/ 2550 h 10870"/>
                  <a:gd name="connsiteX1" fmla="*/ 1074 w 36236"/>
                  <a:gd name="connsiteY1" fmla="*/ 10871 h 10870"/>
                  <a:gd name="connsiteX2" fmla="*/ 13824 w 36236"/>
                  <a:gd name="connsiteY2" fmla="*/ 10200 h 10870"/>
                  <a:gd name="connsiteX3" fmla="*/ 31674 w 36236"/>
                  <a:gd name="connsiteY3" fmla="*/ 10334 h 10870"/>
                  <a:gd name="connsiteX4" fmla="*/ 36237 w 36236"/>
                  <a:gd name="connsiteY4" fmla="*/ 5637 h 10870"/>
                  <a:gd name="connsiteX5" fmla="*/ 33418 w 36236"/>
                  <a:gd name="connsiteY5" fmla="*/ 2416 h 10870"/>
                  <a:gd name="connsiteX6" fmla="*/ 21608 w 36236"/>
                  <a:gd name="connsiteY6" fmla="*/ 268 h 10870"/>
                  <a:gd name="connsiteX7" fmla="*/ 2282 w 36236"/>
                  <a:gd name="connsiteY7" fmla="*/ 0 h 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36" h="10870">
                    <a:moveTo>
                      <a:pt x="0" y="2550"/>
                    </a:moveTo>
                    <a:lnTo>
                      <a:pt x="1074" y="10871"/>
                    </a:lnTo>
                    <a:lnTo>
                      <a:pt x="13824" y="10200"/>
                    </a:lnTo>
                    <a:lnTo>
                      <a:pt x="31674" y="10334"/>
                    </a:lnTo>
                    <a:lnTo>
                      <a:pt x="36237" y="5637"/>
                    </a:lnTo>
                    <a:lnTo>
                      <a:pt x="33418" y="2416"/>
                    </a:lnTo>
                    <a:lnTo>
                      <a:pt x="21608" y="268"/>
                    </a:lnTo>
                    <a:lnTo>
                      <a:pt x="2282"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4" name="Graphique 3">
              <a:extLst>
                <a:ext uri="{FF2B5EF4-FFF2-40B4-BE49-F238E27FC236}">
                  <a16:creationId xmlns:a16="http://schemas.microsoft.com/office/drawing/2014/main" id="{E1B624EF-B0BE-4F1B-8306-6D0400A51CD3}"/>
                </a:ext>
              </a:extLst>
            </p:cNvPr>
            <p:cNvGrpSpPr/>
            <p:nvPr/>
          </p:nvGrpSpPr>
          <p:grpSpPr>
            <a:xfrm>
              <a:off x="6795841" y="4046675"/>
              <a:ext cx="19728" cy="39860"/>
              <a:chOff x="6795841" y="4046675"/>
              <a:chExt cx="19728" cy="39860"/>
            </a:xfrm>
            <a:solidFill>
              <a:srgbClr val="CECECE"/>
            </a:solidFill>
          </p:grpSpPr>
          <p:sp>
            <p:nvSpPr>
              <p:cNvPr id="567" name="Forme libre : forme 566">
                <a:extLst>
                  <a:ext uri="{FF2B5EF4-FFF2-40B4-BE49-F238E27FC236}">
                    <a16:creationId xmlns:a16="http://schemas.microsoft.com/office/drawing/2014/main" id="{EBA1AB75-A55C-4800-A2AD-3662D315ECCE}"/>
                  </a:ext>
                </a:extLst>
              </p:cNvPr>
              <p:cNvSpPr/>
              <p:nvPr/>
            </p:nvSpPr>
            <p:spPr>
              <a:xfrm>
                <a:off x="6795841" y="4046675"/>
                <a:ext cx="19728" cy="39860"/>
              </a:xfrm>
              <a:custGeom>
                <a:avLst/>
                <a:gdLst>
                  <a:gd name="connsiteX0" fmla="*/ 0 w 19728"/>
                  <a:gd name="connsiteY0" fmla="*/ 39860 h 39860"/>
                  <a:gd name="connsiteX1" fmla="*/ 1745 w 19728"/>
                  <a:gd name="connsiteY1" fmla="*/ 28318 h 39860"/>
                  <a:gd name="connsiteX2" fmla="*/ 6040 w 19728"/>
                  <a:gd name="connsiteY2" fmla="*/ 25500 h 39860"/>
                  <a:gd name="connsiteX3" fmla="*/ 1342 w 19728"/>
                  <a:gd name="connsiteY3" fmla="*/ 23218 h 39860"/>
                  <a:gd name="connsiteX4" fmla="*/ 7516 w 19728"/>
                  <a:gd name="connsiteY4" fmla="*/ 0 h 39860"/>
                  <a:gd name="connsiteX5" fmla="*/ 19729 w 19728"/>
                  <a:gd name="connsiteY5" fmla="*/ 5503 h 39860"/>
                  <a:gd name="connsiteX6" fmla="*/ 19595 w 19728"/>
                  <a:gd name="connsiteY6" fmla="*/ 25366 h 39860"/>
                  <a:gd name="connsiteX7" fmla="*/ 15434 w 19728"/>
                  <a:gd name="connsiteY7" fmla="*/ 34492 h 3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8" h="39860">
                    <a:moveTo>
                      <a:pt x="0" y="39860"/>
                    </a:moveTo>
                    <a:lnTo>
                      <a:pt x="1745" y="28318"/>
                    </a:lnTo>
                    <a:lnTo>
                      <a:pt x="6040" y="25500"/>
                    </a:lnTo>
                    <a:lnTo>
                      <a:pt x="1342" y="23218"/>
                    </a:lnTo>
                    <a:lnTo>
                      <a:pt x="7516" y="0"/>
                    </a:lnTo>
                    <a:lnTo>
                      <a:pt x="19729" y="5503"/>
                    </a:lnTo>
                    <a:lnTo>
                      <a:pt x="19595" y="25366"/>
                    </a:lnTo>
                    <a:lnTo>
                      <a:pt x="15434" y="3449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68" name="Forme libre : forme 567">
                <a:extLst>
                  <a:ext uri="{FF2B5EF4-FFF2-40B4-BE49-F238E27FC236}">
                    <a16:creationId xmlns:a16="http://schemas.microsoft.com/office/drawing/2014/main" id="{65E37E04-79FD-4081-9FED-F1006216B651}"/>
                  </a:ext>
                </a:extLst>
              </p:cNvPr>
              <p:cNvSpPr/>
              <p:nvPr/>
            </p:nvSpPr>
            <p:spPr>
              <a:xfrm>
                <a:off x="6800673" y="4052043"/>
                <a:ext cx="11005" cy="28720"/>
              </a:xfrm>
              <a:custGeom>
                <a:avLst/>
                <a:gdLst>
                  <a:gd name="connsiteX0" fmla="*/ 537 w 11005"/>
                  <a:gd name="connsiteY0" fmla="*/ 25097 h 28720"/>
                  <a:gd name="connsiteX1" fmla="*/ 0 w 11005"/>
                  <a:gd name="connsiteY1" fmla="*/ 28721 h 28720"/>
                  <a:gd name="connsiteX2" fmla="*/ 7784 w 11005"/>
                  <a:gd name="connsiteY2" fmla="*/ 26171 h 28720"/>
                  <a:gd name="connsiteX3" fmla="*/ 11005 w 11005"/>
                  <a:gd name="connsiteY3" fmla="*/ 18789 h 28720"/>
                  <a:gd name="connsiteX4" fmla="*/ 11005 w 11005"/>
                  <a:gd name="connsiteY4" fmla="*/ 2684 h 28720"/>
                  <a:gd name="connsiteX5" fmla="*/ 5234 w 11005"/>
                  <a:gd name="connsiteY5" fmla="*/ 0 h 28720"/>
                  <a:gd name="connsiteX6" fmla="*/ 1074 w 11005"/>
                  <a:gd name="connsiteY6" fmla="*/ 15837 h 28720"/>
                  <a:gd name="connsiteX7" fmla="*/ 8858 w 11005"/>
                  <a:gd name="connsiteY7" fmla="*/ 19729 h 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5" h="28720">
                    <a:moveTo>
                      <a:pt x="537" y="25097"/>
                    </a:moveTo>
                    <a:lnTo>
                      <a:pt x="0" y="28721"/>
                    </a:lnTo>
                    <a:lnTo>
                      <a:pt x="7784" y="26171"/>
                    </a:lnTo>
                    <a:lnTo>
                      <a:pt x="11005" y="18789"/>
                    </a:lnTo>
                    <a:lnTo>
                      <a:pt x="11005" y="2684"/>
                    </a:lnTo>
                    <a:lnTo>
                      <a:pt x="5234" y="0"/>
                    </a:lnTo>
                    <a:lnTo>
                      <a:pt x="1074" y="15837"/>
                    </a:lnTo>
                    <a:lnTo>
                      <a:pt x="8858" y="197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5" name="Graphique 3">
              <a:extLst>
                <a:ext uri="{FF2B5EF4-FFF2-40B4-BE49-F238E27FC236}">
                  <a16:creationId xmlns:a16="http://schemas.microsoft.com/office/drawing/2014/main" id="{7514B86F-93D0-451F-8D82-DE6B4C5A7614}"/>
                </a:ext>
              </a:extLst>
            </p:cNvPr>
            <p:cNvGrpSpPr/>
            <p:nvPr/>
          </p:nvGrpSpPr>
          <p:grpSpPr>
            <a:xfrm>
              <a:off x="5696401" y="3743631"/>
              <a:ext cx="82001" cy="178900"/>
              <a:chOff x="5696401" y="3743631"/>
              <a:chExt cx="82001" cy="178900"/>
            </a:xfrm>
            <a:solidFill>
              <a:srgbClr val="CECECE"/>
            </a:solidFill>
          </p:grpSpPr>
          <p:sp>
            <p:nvSpPr>
              <p:cNvPr id="565" name="Forme libre : forme 564">
                <a:extLst>
                  <a:ext uri="{FF2B5EF4-FFF2-40B4-BE49-F238E27FC236}">
                    <a16:creationId xmlns:a16="http://schemas.microsoft.com/office/drawing/2014/main" id="{F3490CB9-4A28-46D4-9BD4-E03ED601BFF8}"/>
                  </a:ext>
                </a:extLst>
              </p:cNvPr>
              <p:cNvSpPr/>
              <p:nvPr/>
            </p:nvSpPr>
            <p:spPr>
              <a:xfrm>
                <a:off x="5696401" y="3743631"/>
                <a:ext cx="82001" cy="178900"/>
              </a:xfrm>
              <a:custGeom>
                <a:avLst/>
                <a:gdLst>
                  <a:gd name="connsiteX0" fmla="*/ 43752 w 82001"/>
                  <a:gd name="connsiteY0" fmla="*/ 178901 h 178900"/>
                  <a:gd name="connsiteX1" fmla="*/ 30197 w 82001"/>
                  <a:gd name="connsiteY1" fmla="*/ 174472 h 178900"/>
                  <a:gd name="connsiteX2" fmla="*/ 15166 w 82001"/>
                  <a:gd name="connsiteY2" fmla="*/ 178364 h 178900"/>
                  <a:gd name="connsiteX3" fmla="*/ 19326 w 82001"/>
                  <a:gd name="connsiteY3" fmla="*/ 151656 h 178900"/>
                  <a:gd name="connsiteX4" fmla="*/ 17313 w 82001"/>
                  <a:gd name="connsiteY4" fmla="*/ 133941 h 178900"/>
                  <a:gd name="connsiteX5" fmla="*/ 6576 w 82001"/>
                  <a:gd name="connsiteY5" fmla="*/ 131122 h 178900"/>
                  <a:gd name="connsiteX6" fmla="*/ 0 w 82001"/>
                  <a:gd name="connsiteY6" fmla="*/ 117970 h 178900"/>
                  <a:gd name="connsiteX7" fmla="*/ 2147 w 82001"/>
                  <a:gd name="connsiteY7" fmla="*/ 95960 h 178900"/>
                  <a:gd name="connsiteX8" fmla="*/ 11945 w 82001"/>
                  <a:gd name="connsiteY8" fmla="*/ 84418 h 178900"/>
                  <a:gd name="connsiteX9" fmla="*/ 13689 w 82001"/>
                  <a:gd name="connsiteY9" fmla="*/ 71936 h 178900"/>
                  <a:gd name="connsiteX10" fmla="*/ 18924 w 82001"/>
                  <a:gd name="connsiteY10" fmla="*/ 52476 h 178900"/>
                  <a:gd name="connsiteX11" fmla="*/ 18253 w 82001"/>
                  <a:gd name="connsiteY11" fmla="*/ 39323 h 178900"/>
                  <a:gd name="connsiteX12" fmla="*/ 13287 w 82001"/>
                  <a:gd name="connsiteY12" fmla="*/ 27244 h 178900"/>
                  <a:gd name="connsiteX13" fmla="*/ 12213 w 82001"/>
                  <a:gd name="connsiteY13" fmla="*/ 15166 h 178900"/>
                  <a:gd name="connsiteX14" fmla="*/ 22279 w 82001"/>
                  <a:gd name="connsiteY14" fmla="*/ 5771 h 178900"/>
                  <a:gd name="connsiteX15" fmla="*/ 34224 w 82001"/>
                  <a:gd name="connsiteY15" fmla="*/ 0 h 178900"/>
                  <a:gd name="connsiteX16" fmla="*/ 40800 w 82001"/>
                  <a:gd name="connsiteY16" fmla="*/ 16910 h 178900"/>
                  <a:gd name="connsiteX17" fmla="*/ 53281 w 82001"/>
                  <a:gd name="connsiteY17" fmla="*/ 16910 h 178900"/>
                  <a:gd name="connsiteX18" fmla="*/ 57576 w 82001"/>
                  <a:gd name="connsiteY18" fmla="*/ 12750 h 178900"/>
                  <a:gd name="connsiteX19" fmla="*/ 74083 w 82001"/>
                  <a:gd name="connsiteY19" fmla="*/ 13958 h 178900"/>
                  <a:gd name="connsiteX20" fmla="*/ 82002 w 82001"/>
                  <a:gd name="connsiteY20" fmla="*/ 33015 h 178900"/>
                  <a:gd name="connsiteX21" fmla="*/ 70057 w 82001"/>
                  <a:gd name="connsiteY21" fmla="*/ 42142 h 178900"/>
                  <a:gd name="connsiteX22" fmla="*/ 69789 w 82001"/>
                  <a:gd name="connsiteY22" fmla="*/ 67373 h 178900"/>
                  <a:gd name="connsiteX23" fmla="*/ 65762 w 82001"/>
                  <a:gd name="connsiteY23" fmla="*/ 72070 h 178900"/>
                  <a:gd name="connsiteX24" fmla="*/ 64689 w 82001"/>
                  <a:gd name="connsiteY24" fmla="*/ 88041 h 178900"/>
                  <a:gd name="connsiteX25" fmla="*/ 55026 w 82001"/>
                  <a:gd name="connsiteY25" fmla="*/ 90457 h 178900"/>
                  <a:gd name="connsiteX26" fmla="*/ 64152 w 82001"/>
                  <a:gd name="connsiteY26" fmla="*/ 108172 h 178900"/>
                  <a:gd name="connsiteX27" fmla="*/ 57441 w 82001"/>
                  <a:gd name="connsiteY27" fmla="*/ 128572 h 178900"/>
                  <a:gd name="connsiteX28" fmla="*/ 66031 w 82001"/>
                  <a:gd name="connsiteY28" fmla="*/ 137967 h 178900"/>
                  <a:gd name="connsiteX29" fmla="*/ 61871 w 82001"/>
                  <a:gd name="connsiteY29" fmla="*/ 148033 h 178900"/>
                  <a:gd name="connsiteX30" fmla="*/ 53281 w 82001"/>
                  <a:gd name="connsiteY30" fmla="*/ 159038 h 178900"/>
                  <a:gd name="connsiteX31" fmla="*/ 55428 w 82001"/>
                  <a:gd name="connsiteY31" fmla="*/ 169506 h 17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001" h="178900">
                    <a:moveTo>
                      <a:pt x="43752" y="178901"/>
                    </a:moveTo>
                    <a:lnTo>
                      <a:pt x="30197" y="174472"/>
                    </a:lnTo>
                    <a:lnTo>
                      <a:pt x="15166" y="178364"/>
                    </a:lnTo>
                    <a:lnTo>
                      <a:pt x="19326" y="151656"/>
                    </a:lnTo>
                    <a:lnTo>
                      <a:pt x="17313" y="133941"/>
                    </a:lnTo>
                    <a:lnTo>
                      <a:pt x="6576" y="131122"/>
                    </a:lnTo>
                    <a:lnTo>
                      <a:pt x="0" y="117970"/>
                    </a:lnTo>
                    <a:lnTo>
                      <a:pt x="2147" y="95960"/>
                    </a:lnTo>
                    <a:lnTo>
                      <a:pt x="11945" y="84418"/>
                    </a:lnTo>
                    <a:lnTo>
                      <a:pt x="13689" y="71936"/>
                    </a:lnTo>
                    <a:lnTo>
                      <a:pt x="18924" y="52476"/>
                    </a:lnTo>
                    <a:lnTo>
                      <a:pt x="18253" y="39323"/>
                    </a:lnTo>
                    <a:lnTo>
                      <a:pt x="13287" y="27244"/>
                    </a:lnTo>
                    <a:lnTo>
                      <a:pt x="12213" y="15166"/>
                    </a:lnTo>
                    <a:lnTo>
                      <a:pt x="22279" y="5771"/>
                    </a:lnTo>
                    <a:lnTo>
                      <a:pt x="34224" y="0"/>
                    </a:lnTo>
                    <a:lnTo>
                      <a:pt x="40800" y="16910"/>
                    </a:lnTo>
                    <a:lnTo>
                      <a:pt x="53281" y="16910"/>
                    </a:lnTo>
                    <a:lnTo>
                      <a:pt x="57576" y="12750"/>
                    </a:lnTo>
                    <a:lnTo>
                      <a:pt x="74083" y="13958"/>
                    </a:lnTo>
                    <a:lnTo>
                      <a:pt x="82002" y="33015"/>
                    </a:lnTo>
                    <a:lnTo>
                      <a:pt x="70057" y="42142"/>
                    </a:lnTo>
                    <a:lnTo>
                      <a:pt x="69789" y="67373"/>
                    </a:lnTo>
                    <a:lnTo>
                      <a:pt x="65762" y="72070"/>
                    </a:lnTo>
                    <a:lnTo>
                      <a:pt x="64689" y="88041"/>
                    </a:lnTo>
                    <a:lnTo>
                      <a:pt x="55026" y="90457"/>
                    </a:lnTo>
                    <a:lnTo>
                      <a:pt x="64152" y="108172"/>
                    </a:lnTo>
                    <a:lnTo>
                      <a:pt x="57441" y="128572"/>
                    </a:lnTo>
                    <a:lnTo>
                      <a:pt x="66031" y="137967"/>
                    </a:lnTo>
                    <a:lnTo>
                      <a:pt x="61871" y="148033"/>
                    </a:lnTo>
                    <a:lnTo>
                      <a:pt x="53281" y="159038"/>
                    </a:lnTo>
                    <a:lnTo>
                      <a:pt x="55428" y="16950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66" name="Forme libre : forme 565">
                <a:extLst>
                  <a:ext uri="{FF2B5EF4-FFF2-40B4-BE49-F238E27FC236}">
                    <a16:creationId xmlns:a16="http://schemas.microsoft.com/office/drawing/2014/main" id="{1FF7220C-307F-4BE6-9EB0-BDC4CD8DE746}"/>
                  </a:ext>
                </a:extLst>
              </p:cNvPr>
              <p:cNvSpPr/>
              <p:nvPr/>
            </p:nvSpPr>
            <p:spPr>
              <a:xfrm>
                <a:off x="5700293" y="3748999"/>
                <a:ext cx="73412" cy="169237"/>
              </a:xfrm>
              <a:custGeom>
                <a:avLst/>
                <a:gdLst>
                  <a:gd name="connsiteX0" fmla="*/ 26439 w 73412"/>
                  <a:gd name="connsiteY0" fmla="*/ 165077 h 169237"/>
                  <a:gd name="connsiteX1" fmla="*/ 26976 w 73412"/>
                  <a:gd name="connsiteY1" fmla="*/ 165211 h 169237"/>
                  <a:gd name="connsiteX2" fmla="*/ 39055 w 73412"/>
                  <a:gd name="connsiteY2" fmla="*/ 169238 h 169237"/>
                  <a:gd name="connsiteX3" fmla="*/ 47241 w 73412"/>
                  <a:gd name="connsiteY3" fmla="*/ 162661 h 169237"/>
                  <a:gd name="connsiteX4" fmla="*/ 45228 w 73412"/>
                  <a:gd name="connsiteY4" fmla="*/ 152596 h 169237"/>
                  <a:gd name="connsiteX5" fmla="*/ 54891 w 73412"/>
                  <a:gd name="connsiteY5" fmla="*/ 140517 h 169237"/>
                  <a:gd name="connsiteX6" fmla="*/ 57710 w 73412"/>
                  <a:gd name="connsiteY6" fmla="*/ 133404 h 169237"/>
                  <a:gd name="connsiteX7" fmla="*/ 49255 w 73412"/>
                  <a:gd name="connsiteY7" fmla="*/ 124143 h 169237"/>
                  <a:gd name="connsiteX8" fmla="*/ 56099 w 73412"/>
                  <a:gd name="connsiteY8" fmla="*/ 103073 h 169237"/>
                  <a:gd name="connsiteX9" fmla="*/ 45497 w 73412"/>
                  <a:gd name="connsiteY9" fmla="*/ 82539 h 169237"/>
                  <a:gd name="connsiteX10" fmla="*/ 57173 w 73412"/>
                  <a:gd name="connsiteY10" fmla="*/ 79586 h 169237"/>
                  <a:gd name="connsiteX11" fmla="*/ 58112 w 73412"/>
                  <a:gd name="connsiteY11" fmla="*/ 65226 h 169237"/>
                  <a:gd name="connsiteX12" fmla="*/ 62139 w 73412"/>
                  <a:gd name="connsiteY12" fmla="*/ 60528 h 169237"/>
                  <a:gd name="connsiteX13" fmla="*/ 62407 w 73412"/>
                  <a:gd name="connsiteY13" fmla="*/ 34894 h 169237"/>
                  <a:gd name="connsiteX14" fmla="*/ 73412 w 73412"/>
                  <a:gd name="connsiteY14" fmla="*/ 26439 h 169237"/>
                  <a:gd name="connsiteX15" fmla="*/ 67507 w 73412"/>
                  <a:gd name="connsiteY15" fmla="*/ 12213 h 169237"/>
                  <a:gd name="connsiteX16" fmla="*/ 55160 w 73412"/>
                  <a:gd name="connsiteY16" fmla="*/ 11274 h 169237"/>
                  <a:gd name="connsiteX17" fmla="*/ 50999 w 73412"/>
                  <a:gd name="connsiteY17" fmla="*/ 15300 h 169237"/>
                  <a:gd name="connsiteX18" fmla="*/ 34357 w 73412"/>
                  <a:gd name="connsiteY18" fmla="*/ 15434 h 169237"/>
                  <a:gd name="connsiteX19" fmla="*/ 28318 w 73412"/>
                  <a:gd name="connsiteY19" fmla="*/ 0 h 169237"/>
                  <a:gd name="connsiteX20" fmla="*/ 20400 w 73412"/>
                  <a:gd name="connsiteY20" fmla="*/ 3758 h 169237"/>
                  <a:gd name="connsiteX21" fmla="*/ 12213 w 73412"/>
                  <a:gd name="connsiteY21" fmla="*/ 11274 h 169237"/>
                  <a:gd name="connsiteX22" fmla="*/ 13152 w 73412"/>
                  <a:gd name="connsiteY22" fmla="*/ 21205 h 169237"/>
                  <a:gd name="connsiteX23" fmla="*/ 18252 w 73412"/>
                  <a:gd name="connsiteY23" fmla="*/ 33418 h 169237"/>
                  <a:gd name="connsiteX24" fmla="*/ 18789 w 73412"/>
                  <a:gd name="connsiteY24" fmla="*/ 47510 h 169237"/>
                  <a:gd name="connsiteX25" fmla="*/ 13555 w 73412"/>
                  <a:gd name="connsiteY25" fmla="*/ 67373 h 169237"/>
                  <a:gd name="connsiteX26" fmla="*/ 11810 w 73412"/>
                  <a:gd name="connsiteY26" fmla="*/ 80660 h 169237"/>
                  <a:gd name="connsiteX27" fmla="*/ 2013 w 73412"/>
                  <a:gd name="connsiteY27" fmla="*/ 92202 h 169237"/>
                  <a:gd name="connsiteX28" fmla="*/ 0 w 73412"/>
                  <a:gd name="connsiteY28" fmla="*/ 111796 h 169237"/>
                  <a:gd name="connsiteX29" fmla="*/ 5368 w 73412"/>
                  <a:gd name="connsiteY29" fmla="*/ 122533 h 169237"/>
                  <a:gd name="connsiteX30" fmla="*/ 16910 w 73412"/>
                  <a:gd name="connsiteY30" fmla="*/ 125485 h 169237"/>
                  <a:gd name="connsiteX31" fmla="*/ 19326 w 73412"/>
                  <a:gd name="connsiteY31" fmla="*/ 146288 h 169237"/>
                  <a:gd name="connsiteX32" fmla="*/ 19326 w 73412"/>
                  <a:gd name="connsiteY32" fmla="*/ 146556 h 169237"/>
                  <a:gd name="connsiteX33" fmla="*/ 15971 w 73412"/>
                  <a:gd name="connsiteY33" fmla="*/ 167895 h 16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412" h="169237">
                    <a:moveTo>
                      <a:pt x="26439" y="165077"/>
                    </a:moveTo>
                    <a:lnTo>
                      <a:pt x="26976" y="165211"/>
                    </a:lnTo>
                    <a:lnTo>
                      <a:pt x="39055" y="169238"/>
                    </a:lnTo>
                    <a:lnTo>
                      <a:pt x="47241" y="162661"/>
                    </a:lnTo>
                    <a:lnTo>
                      <a:pt x="45228" y="152596"/>
                    </a:lnTo>
                    <a:lnTo>
                      <a:pt x="54891" y="140517"/>
                    </a:lnTo>
                    <a:lnTo>
                      <a:pt x="57710" y="133404"/>
                    </a:lnTo>
                    <a:lnTo>
                      <a:pt x="49255" y="124143"/>
                    </a:lnTo>
                    <a:lnTo>
                      <a:pt x="56099" y="103073"/>
                    </a:lnTo>
                    <a:lnTo>
                      <a:pt x="45497" y="82539"/>
                    </a:lnTo>
                    <a:lnTo>
                      <a:pt x="57173" y="79586"/>
                    </a:lnTo>
                    <a:lnTo>
                      <a:pt x="58112" y="65226"/>
                    </a:lnTo>
                    <a:lnTo>
                      <a:pt x="62139" y="60528"/>
                    </a:lnTo>
                    <a:lnTo>
                      <a:pt x="62407" y="34894"/>
                    </a:lnTo>
                    <a:lnTo>
                      <a:pt x="73412" y="26439"/>
                    </a:lnTo>
                    <a:lnTo>
                      <a:pt x="67507" y="12213"/>
                    </a:lnTo>
                    <a:lnTo>
                      <a:pt x="55160" y="11274"/>
                    </a:lnTo>
                    <a:lnTo>
                      <a:pt x="50999" y="15300"/>
                    </a:lnTo>
                    <a:lnTo>
                      <a:pt x="34357" y="15434"/>
                    </a:lnTo>
                    <a:lnTo>
                      <a:pt x="28318" y="0"/>
                    </a:lnTo>
                    <a:lnTo>
                      <a:pt x="20400" y="3758"/>
                    </a:lnTo>
                    <a:lnTo>
                      <a:pt x="12213" y="11274"/>
                    </a:lnTo>
                    <a:lnTo>
                      <a:pt x="13152" y="21205"/>
                    </a:lnTo>
                    <a:lnTo>
                      <a:pt x="18252" y="33418"/>
                    </a:lnTo>
                    <a:lnTo>
                      <a:pt x="18789" y="47510"/>
                    </a:lnTo>
                    <a:lnTo>
                      <a:pt x="13555" y="67373"/>
                    </a:lnTo>
                    <a:lnTo>
                      <a:pt x="11810" y="80660"/>
                    </a:lnTo>
                    <a:lnTo>
                      <a:pt x="2013" y="92202"/>
                    </a:lnTo>
                    <a:lnTo>
                      <a:pt x="0" y="111796"/>
                    </a:lnTo>
                    <a:lnTo>
                      <a:pt x="5368" y="122533"/>
                    </a:lnTo>
                    <a:lnTo>
                      <a:pt x="16910" y="125485"/>
                    </a:lnTo>
                    <a:lnTo>
                      <a:pt x="19326" y="146288"/>
                    </a:lnTo>
                    <a:lnTo>
                      <a:pt x="19326" y="146556"/>
                    </a:lnTo>
                    <a:lnTo>
                      <a:pt x="15971" y="167895"/>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6" name="Graphique 3">
              <a:extLst>
                <a:ext uri="{FF2B5EF4-FFF2-40B4-BE49-F238E27FC236}">
                  <a16:creationId xmlns:a16="http://schemas.microsoft.com/office/drawing/2014/main" id="{8B286D1A-9608-4E68-ABA9-6FE252269C5B}"/>
                </a:ext>
              </a:extLst>
            </p:cNvPr>
            <p:cNvGrpSpPr/>
            <p:nvPr/>
          </p:nvGrpSpPr>
          <p:grpSpPr>
            <a:xfrm>
              <a:off x="4380883" y="5379237"/>
              <a:ext cx="211781" cy="224129"/>
              <a:chOff x="4380883" y="5379237"/>
              <a:chExt cx="211781" cy="224129"/>
            </a:xfrm>
            <a:solidFill>
              <a:srgbClr val="CECECE"/>
            </a:solidFill>
          </p:grpSpPr>
          <p:sp>
            <p:nvSpPr>
              <p:cNvPr id="563" name="Forme libre : forme 562">
                <a:extLst>
                  <a:ext uri="{FF2B5EF4-FFF2-40B4-BE49-F238E27FC236}">
                    <a16:creationId xmlns:a16="http://schemas.microsoft.com/office/drawing/2014/main" id="{064DE2C6-C47D-40F3-B921-246BCA32638A}"/>
                  </a:ext>
                </a:extLst>
              </p:cNvPr>
              <p:cNvSpPr/>
              <p:nvPr/>
            </p:nvSpPr>
            <p:spPr>
              <a:xfrm>
                <a:off x="4380883" y="5379237"/>
                <a:ext cx="211781" cy="224129"/>
              </a:xfrm>
              <a:custGeom>
                <a:avLst/>
                <a:gdLst>
                  <a:gd name="connsiteX0" fmla="*/ 155683 w 211781"/>
                  <a:gd name="connsiteY0" fmla="*/ 224129 h 224129"/>
                  <a:gd name="connsiteX1" fmla="*/ 155280 w 211781"/>
                  <a:gd name="connsiteY1" fmla="*/ 224129 h 224129"/>
                  <a:gd name="connsiteX2" fmla="*/ 127499 w 211781"/>
                  <a:gd name="connsiteY2" fmla="*/ 219834 h 224129"/>
                  <a:gd name="connsiteX3" fmla="*/ 99986 w 211781"/>
                  <a:gd name="connsiteY3" fmla="*/ 211648 h 224129"/>
                  <a:gd name="connsiteX4" fmla="*/ 125217 w 211781"/>
                  <a:gd name="connsiteY4" fmla="*/ 168432 h 224129"/>
                  <a:gd name="connsiteX5" fmla="*/ 122130 w 211781"/>
                  <a:gd name="connsiteY5" fmla="*/ 158098 h 224129"/>
                  <a:gd name="connsiteX6" fmla="*/ 97570 w 211781"/>
                  <a:gd name="connsiteY6" fmla="*/ 147764 h 224129"/>
                  <a:gd name="connsiteX7" fmla="*/ 67238 w 211781"/>
                  <a:gd name="connsiteY7" fmla="*/ 127901 h 224129"/>
                  <a:gd name="connsiteX8" fmla="*/ 46839 w 211781"/>
                  <a:gd name="connsiteY8" fmla="*/ 123741 h 224129"/>
                  <a:gd name="connsiteX9" fmla="*/ 0 w 211781"/>
                  <a:gd name="connsiteY9" fmla="*/ 78915 h 224129"/>
                  <a:gd name="connsiteX10" fmla="*/ 10200 w 211781"/>
                  <a:gd name="connsiteY10" fmla="*/ 46302 h 224129"/>
                  <a:gd name="connsiteX11" fmla="*/ 11005 w 211781"/>
                  <a:gd name="connsiteY11" fmla="*/ 31673 h 224129"/>
                  <a:gd name="connsiteX12" fmla="*/ 23218 w 211781"/>
                  <a:gd name="connsiteY12" fmla="*/ 7784 h 224129"/>
                  <a:gd name="connsiteX13" fmla="*/ 67373 w 211781"/>
                  <a:gd name="connsiteY13" fmla="*/ 0 h 224129"/>
                  <a:gd name="connsiteX14" fmla="*/ 91531 w 211781"/>
                  <a:gd name="connsiteY14" fmla="*/ 671 h 224129"/>
                  <a:gd name="connsiteX15" fmla="*/ 115554 w 211781"/>
                  <a:gd name="connsiteY15" fmla="*/ 14495 h 224129"/>
                  <a:gd name="connsiteX16" fmla="*/ 115956 w 211781"/>
                  <a:gd name="connsiteY16" fmla="*/ 23218 h 224129"/>
                  <a:gd name="connsiteX17" fmla="*/ 123338 w 211781"/>
                  <a:gd name="connsiteY17" fmla="*/ 37847 h 224129"/>
                  <a:gd name="connsiteX18" fmla="*/ 121728 w 211781"/>
                  <a:gd name="connsiteY18" fmla="*/ 72607 h 224129"/>
                  <a:gd name="connsiteX19" fmla="*/ 145617 w 211781"/>
                  <a:gd name="connsiteY19" fmla="*/ 77304 h 224129"/>
                  <a:gd name="connsiteX20" fmla="*/ 155951 w 211781"/>
                  <a:gd name="connsiteY20" fmla="*/ 71936 h 224129"/>
                  <a:gd name="connsiteX21" fmla="*/ 173935 w 211781"/>
                  <a:gd name="connsiteY21" fmla="*/ 79720 h 224129"/>
                  <a:gd name="connsiteX22" fmla="*/ 179169 w 211781"/>
                  <a:gd name="connsiteY22" fmla="*/ 88981 h 224129"/>
                  <a:gd name="connsiteX23" fmla="*/ 181585 w 211781"/>
                  <a:gd name="connsiteY23" fmla="*/ 113541 h 224129"/>
                  <a:gd name="connsiteX24" fmla="*/ 184001 w 211781"/>
                  <a:gd name="connsiteY24" fmla="*/ 122399 h 224129"/>
                  <a:gd name="connsiteX25" fmla="*/ 191382 w 211781"/>
                  <a:gd name="connsiteY25" fmla="*/ 123204 h 224129"/>
                  <a:gd name="connsiteX26" fmla="*/ 201045 w 211781"/>
                  <a:gd name="connsiteY26" fmla="*/ 118775 h 224129"/>
                  <a:gd name="connsiteX27" fmla="*/ 211782 w 211781"/>
                  <a:gd name="connsiteY27" fmla="*/ 124680 h 224129"/>
                  <a:gd name="connsiteX28" fmla="*/ 211782 w 211781"/>
                  <a:gd name="connsiteY28" fmla="*/ 140517 h 224129"/>
                  <a:gd name="connsiteX29" fmla="*/ 208427 w 211781"/>
                  <a:gd name="connsiteY29" fmla="*/ 157025 h 224129"/>
                  <a:gd name="connsiteX30" fmla="*/ 203461 w 211781"/>
                  <a:gd name="connsiteY30" fmla="*/ 172861 h 224129"/>
                  <a:gd name="connsiteX31" fmla="*/ 199435 w 211781"/>
                  <a:gd name="connsiteY31" fmla="*/ 197556 h 224129"/>
                  <a:gd name="connsiteX32" fmla="*/ 176082 w 211781"/>
                  <a:gd name="connsiteY32" fmla="*/ 219566 h 22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1781" h="224129">
                    <a:moveTo>
                      <a:pt x="155683" y="224129"/>
                    </a:moveTo>
                    <a:lnTo>
                      <a:pt x="155280" y="224129"/>
                    </a:lnTo>
                    <a:lnTo>
                      <a:pt x="127499" y="219834"/>
                    </a:lnTo>
                    <a:lnTo>
                      <a:pt x="99986" y="211648"/>
                    </a:lnTo>
                    <a:lnTo>
                      <a:pt x="125217" y="168432"/>
                    </a:lnTo>
                    <a:lnTo>
                      <a:pt x="122130" y="158098"/>
                    </a:lnTo>
                    <a:lnTo>
                      <a:pt x="97570" y="147764"/>
                    </a:lnTo>
                    <a:lnTo>
                      <a:pt x="67238" y="127901"/>
                    </a:lnTo>
                    <a:lnTo>
                      <a:pt x="46839" y="123741"/>
                    </a:lnTo>
                    <a:lnTo>
                      <a:pt x="0" y="78915"/>
                    </a:lnTo>
                    <a:lnTo>
                      <a:pt x="10200" y="46302"/>
                    </a:lnTo>
                    <a:lnTo>
                      <a:pt x="11005" y="31673"/>
                    </a:lnTo>
                    <a:lnTo>
                      <a:pt x="23218" y="7784"/>
                    </a:lnTo>
                    <a:lnTo>
                      <a:pt x="67373" y="0"/>
                    </a:lnTo>
                    <a:lnTo>
                      <a:pt x="91531" y="671"/>
                    </a:lnTo>
                    <a:lnTo>
                      <a:pt x="115554" y="14495"/>
                    </a:lnTo>
                    <a:lnTo>
                      <a:pt x="115956" y="23218"/>
                    </a:lnTo>
                    <a:lnTo>
                      <a:pt x="123338" y="37847"/>
                    </a:lnTo>
                    <a:lnTo>
                      <a:pt x="121728" y="72607"/>
                    </a:lnTo>
                    <a:lnTo>
                      <a:pt x="145617" y="77304"/>
                    </a:lnTo>
                    <a:lnTo>
                      <a:pt x="155951" y="71936"/>
                    </a:lnTo>
                    <a:lnTo>
                      <a:pt x="173935" y="79720"/>
                    </a:lnTo>
                    <a:lnTo>
                      <a:pt x="179169" y="88981"/>
                    </a:lnTo>
                    <a:lnTo>
                      <a:pt x="181585" y="113541"/>
                    </a:lnTo>
                    <a:lnTo>
                      <a:pt x="184001" y="122399"/>
                    </a:lnTo>
                    <a:lnTo>
                      <a:pt x="191382" y="123204"/>
                    </a:lnTo>
                    <a:lnTo>
                      <a:pt x="201045" y="118775"/>
                    </a:lnTo>
                    <a:lnTo>
                      <a:pt x="211782" y="124680"/>
                    </a:lnTo>
                    <a:lnTo>
                      <a:pt x="211782" y="140517"/>
                    </a:lnTo>
                    <a:lnTo>
                      <a:pt x="208427" y="157025"/>
                    </a:lnTo>
                    <a:lnTo>
                      <a:pt x="203461" y="172861"/>
                    </a:lnTo>
                    <a:lnTo>
                      <a:pt x="199435" y="197556"/>
                    </a:lnTo>
                    <a:lnTo>
                      <a:pt x="176082" y="21956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64" name="Forme libre : forme 563">
                <a:extLst>
                  <a:ext uri="{FF2B5EF4-FFF2-40B4-BE49-F238E27FC236}">
                    <a16:creationId xmlns:a16="http://schemas.microsoft.com/office/drawing/2014/main" id="{16F774F2-26CF-42B8-BE86-072CEC512A13}"/>
                  </a:ext>
                </a:extLst>
              </p:cNvPr>
              <p:cNvSpPr/>
              <p:nvPr/>
            </p:nvSpPr>
            <p:spPr>
              <a:xfrm>
                <a:off x="4385312" y="5382995"/>
                <a:ext cx="203595" cy="216479"/>
              </a:xfrm>
              <a:custGeom>
                <a:avLst/>
                <a:gdLst>
                  <a:gd name="connsiteX0" fmla="*/ 101328 w 203595"/>
                  <a:gd name="connsiteY0" fmla="*/ 205608 h 216479"/>
                  <a:gd name="connsiteX1" fmla="*/ 124009 w 203595"/>
                  <a:gd name="connsiteY1" fmla="*/ 212319 h 216479"/>
                  <a:gd name="connsiteX2" fmla="*/ 151120 w 203595"/>
                  <a:gd name="connsiteY2" fmla="*/ 216479 h 216479"/>
                  <a:gd name="connsiteX3" fmla="*/ 169774 w 203595"/>
                  <a:gd name="connsiteY3" fmla="*/ 212319 h 216479"/>
                  <a:gd name="connsiteX4" fmla="*/ 191382 w 203595"/>
                  <a:gd name="connsiteY4" fmla="*/ 191919 h 216479"/>
                  <a:gd name="connsiteX5" fmla="*/ 195408 w 203595"/>
                  <a:gd name="connsiteY5" fmla="*/ 168298 h 216479"/>
                  <a:gd name="connsiteX6" fmla="*/ 200240 w 203595"/>
                  <a:gd name="connsiteY6" fmla="*/ 152327 h 216479"/>
                  <a:gd name="connsiteX7" fmla="*/ 203595 w 203595"/>
                  <a:gd name="connsiteY7" fmla="*/ 136356 h 216479"/>
                  <a:gd name="connsiteX8" fmla="*/ 203595 w 203595"/>
                  <a:gd name="connsiteY8" fmla="*/ 123070 h 216479"/>
                  <a:gd name="connsiteX9" fmla="*/ 196482 w 203595"/>
                  <a:gd name="connsiteY9" fmla="*/ 119312 h 216479"/>
                  <a:gd name="connsiteX10" fmla="*/ 187624 w 203595"/>
                  <a:gd name="connsiteY10" fmla="*/ 123472 h 216479"/>
                  <a:gd name="connsiteX11" fmla="*/ 176619 w 203595"/>
                  <a:gd name="connsiteY11" fmla="*/ 121996 h 216479"/>
                  <a:gd name="connsiteX12" fmla="*/ 173398 w 203595"/>
                  <a:gd name="connsiteY12" fmla="*/ 110454 h 216479"/>
                  <a:gd name="connsiteX13" fmla="*/ 170983 w 203595"/>
                  <a:gd name="connsiteY13" fmla="*/ 86028 h 216479"/>
                  <a:gd name="connsiteX14" fmla="*/ 166822 w 203595"/>
                  <a:gd name="connsiteY14" fmla="*/ 79049 h 216479"/>
                  <a:gd name="connsiteX15" fmla="*/ 151657 w 203595"/>
                  <a:gd name="connsiteY15" fmla="*/ 72473 h 216479"/>
                  <a:gd name="connsiteX16" fmla="*/ 141725 w 203595"/>
                  <a:gd name="connsiteY16" fmla="*/ 77439 h 216479"/>
                  <a:gd name="connsiteX17" fmla="*/ 141054 w 203595"/>
                  <a:gd name="connsiteY17" fmla="*/ 77439 h 216479"/>
                  <a:gd name="connsiteX18" fmla="*/ 113407 w 203595"/>
                  <a:gd name="connsiteY18" fmla="*/ 71936 h 216479"/>
                  <a:gd name="connsiteX19" fmla="*/ 115017 w 203595"/>
                  <a:gd name="connsiteY19" fmla="*/ 34894 h 216479"/>
                  <a:gd name="connsiteX20" fmla="*/ 107770 w 203595"/>
                  <a:gd name="connsiteY20" fmla="*/ 19997 h 216479"/>
                  <a:gd name="connsiteX21" fmla="*/ 107367 w 203595"/>
                  <a:gd name="connsiteY21" fmla="*/ 13018 h 216479"/>
                  <a:gd name="connsiteX22" fmla="*/ 85625 w 203595"/>
                  <a:gd name="connsiteY22" fmla="*/ 403 h 216479"/>
                  <a:gd name="connsiteX23" fmla="*/ 63212 w 203595"/>
                  <a:gd name="connsiteY23" fmla="*/ 0 h 216479"/>
                  <a:gd name="connsiteX24" fmla="*/ 21339 w 203595"/>
                  <a:gd name="connsiteY24" fmla="*/ 7382 h 216479"/>
                  <a:gd name="connsiteX25" fmla="*/ 10066 w 203595"/>
                  <a:gd name="connsiteY25" fmla="*/ 29258 h 216479"/>
                  <a:gd name="connsiteX26" fmla="*/ 9395 w 203595"/>
                  <a:gd name="connsiteY26" fmla="*/ 43484 h 216479"/>
                  <a:gd name="connsiteX27" fmla="*/ 0 w 203595"/>
                  <a:gd name="connsiteY27" fmla="*/ 74083 h 216479"/>
                  <a:gd name="connsiteX28" fmla="*/ 44289 w 203595"/>
                  <a:gd name="connsiteY28" fmla="*/ 116493 h 216479"/>
                  <a:gd name="connsiteX29" fmla="*/ 64555 w 203595"/>
                  <a:gd name="connsiteY29" fmla="*/ 120788 h 216479"/>
                  <a:gd name="connsiteX30" fmla="*/ 94886 w 203595"/>
                  <a:gd name="connsiteY30" fmla="*/ 140651 h 216479"/>
                  <a:gd name="connsiteX31" fmla="*/ 120788 w 203595"/>
                  <a:gd name="connsiteY31" fmla="*/ 151522 h 216479"/>
                  <a:gd name="connsiteX32" fmla="*/ 124949 w 203595"/>
                  <a:gd name="connsiteY32" fmla="*/ 165211 h 21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3595" h="216479">
                    <a:moveTo>
                      <a:pt x="101328" y="205608"/>
                    </a:moveTo>
                    <a:lnTo>
                      <a:pt x="124009" y="212319"/>
                    </a:lnTo>
                    <a:lnTo>
                      <a:pt x="151120" y="216479"/>
                    </a:lnTo>
                    <a:lnTo>
                      <a:pt x="169774" y="212319"/>
                    </a:lnTo>
                    <a:lnTo>
                      <a:pt x="191382" y="191919"/>
                    </a:lnTo>
                    <a:lnTo>
                      <a:pt x="195408" y="168298"/>
                    </a:lnTo>
                    <a:lnTo>
                      <a:pt x="200240" y="152327"/>
                    </a:lnTo>
                    <a:lnTo>
                      <a:pt x="203595" y="136356"/>
                    </a:lnTo>
                    <a:lnTo>
                      <a:pt x="203595" y="123070"/>
                    </a:lnTo>
                    <a:lnTo>
                      <a:pt x="196482" y="119312"/>
                    </a:lnTo>
                    <a:lnTo>
                      <a:pt x="187624" y="123472"/>
                    </a:lnTo>
                    <a:lnTo>
                      <a:pt x="176619" y="121996"/>
                    </a:lnTo>
                    <a:lnTo>
                      <a:pt x="173398" y="110454"/>
                    </a:lnTo>
                    <a:lnTo>
                      <a:pt x="170983" y="86028"/>
                    </a:lnTo>
                    <a:lnTo>
                      <a:pt x="166822" y="79049"/>
                    </a:lnTo>
                    <a:lnTo>
                      <a:pt x="151657" y="72473"/>
                    </a:lnTo>
                    <a:lnTo>
                      <a:pt x="141725" y="77439"/>
                    </a:lnTo>
                    <a:lnTo>
                      <a:pt x="141054" y="77439"/>
                    </a:lnTo>
                    <a:lnTo>
                      <a:pt x="113407" y="71936"/>
                    </a:lnTo>
                    <a:lnTo>
                      <a:pt x="115017" y="34894"/>
                    </a:lnTo>
                    <a:lnTo>
                      <a:pt x="107770" y="19997"/>
                    </a:lnTo>
                    <a:lnTo>
                      <a:pt x="107367" y="13018"/>
                    </a:lnTo>
                    <a:lnTo>
                      <a:pt x="85625" y="403"/>
                    </a:lnTo>
                    <a:lnTo>
                      <a:pt x="63212" y="0"/>
                    </a:lnTo>
                    <a:lnTo>
                      <a:pt x="21339" y="7382"/>
                    </a:lnTo>
                    <a:lnTo>
                      <a:pt x="10066" y="29258"/>
                    </a:lnTo>
                    <a:lnTo>
                      <a:pt x="9395" y="43484"/>
                    </a:lnTo>
                    <a:lnTo>
                      <a:pt x="0" y="74083"/>
                    </a:lnTo>
                    <a:lnTo>
                      <a:pt x="44289" y="116493"/>
                    </a:lnTo>
                    <a:lnTo>
                      <a:pt x="64555" y="120788"/>
                    </a:lnTo>
                    <a:lnTo>
                      <a:pt x="94886" y="140651"/>
                    </a:lnTo>
                    <a:lnTo>
                      <a:pt x="120788" y="151522"/>
                    </a:lnTo>
                    <a:lnTo>
                      <a:pt x="124949" y="16521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7" name="Graphique 3">
              <a:extLst>
                <a:ext uri="{FF2B5EF4-FFF2-40B4-BE49-F238E27FC236}">
                  <a16:creationId xmlns:a16="http://schemas.microsoft.com/office/drawing/2014/main" id="{67801465-5760-4F2A-B6B8-FB66D2520337}"/>
                </a:ext>
              </a:extLst>
            </p:cNvPr>
            <p:cNvGrpSpPr/>
            <p:nvPr/>
          </p:nvGrpSpPr>
          <p:grpSpPr>
            <a:xfrm>
              <a:off x="7187598" y="4228394"/>
              <a:ext cx="25231" cy="46973"/>
              <a:chOff x="7187598" y="4228394"/>
              <a:chExt cx="25231" cy="46973"/>
            </a:xfrm>
            <a:solidFill>
              <a:srgbClr val="CECECE"/>
            </a:solidFill>
          </p:grpSpPr>
          <p:sp>
            <p:nvSpPr>
              <p:cNvPr id="561" name="Forme libre : forme 560">
                <a:extLst>
                  <a:ext uri="{FF2B5EF4-FFF2-40B4-BE49-F238E27FC236}">
                    <a16:creationId xmlns:a16="http://schemas.microsoft.com/office/drawing/2014/main" id="{5A98C0FD-508C-422A-BDDE-AF2C67EEC7A5}"/>
                  </a:ext>
                </a:extLst>
              </p:cNvPr>
              <p:cNvSpPr/>
              <p:nvPr/>
            </p:nvSpPr>
            <p:spPr>
              <a:xfrm>
                <a:off x="7187598" y="4228394"/>
                <a:ext cx="25231" cy="46973"/>
              </a:xfrm>
              <a:custGeom>
                <a:avLst/>
                <a:gdLst>
                  <a:gd name="connsiteX0" fmla="*/ 10737 w 25231"/>
                  <a:gd name="connsiteY0" fmla="*/ 46973 h 46973"/>
                  <a:gd name="connsiteX1" fmla="*/ 1879 w 25231"/>
                  <a:gd name="connsiteY1" fmla="*/ 40397 h 46973"/>
                  <a:gd name="connsiteX2" fmla="*/ 0 w 25231"/>
                  <a:gd name="connsiteY2" fmla="*/ 19326 h 46973"/>
                  <a:gd name="connsiteX3" fmla="*/ 7247 w 25231"/>
                  <a:gd name="connsiteY3" fmla="*/ 3892 h 46973"/>
                  <a:gd name="connsiteX4" fmla="*/ 15971 w 25231"/>
                  <a:gd name="connsiteY4" fmla="*/ 0 h 46973"/>
                  <a:gd name="connsiteX5" fmla="*/ 24829 w 25231"/>
                  <a:gd name="connsiteY5" fmla="*/ 10200 h 46973"/>
                  <a:gd name="connsiteX6" fmla="*/ 25231 w 25231"/>
                  <a:gd name="connsiteY6" fmla="*/ 27244 h 46973"/>
                  <a:gd name="connsiteX7" fmla="*/ 25231 w 25231"/>
                  <a:gd name="connsiteY7" fmla="*/ 27513 h 46973"/>
                  <a:gd name="connsiteX8" fmla="*/ 19460 w 25231"/>
                  <a:gd name="connsiteY8" fmla="*/ 44423 h 4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31" h="46973">
                    <a:moveTo>
                      <a:pt x="10737" y="46973"/>
                    </a:moveTo>
                    <a:lnTo>
                      <a:pt x="1879" y="40397"/>
                    </a:lnTo>
                    <a:lnTo>
                      <a:pt x="0" y="19326"/>
                    </a:lnTo>
                    <a:lnTo>
                      <a:pt x="7247" y="3892"/>
                    </a:lnTo>
                    <a:lnTo>
                      <a:pt x="15971" y="0"/>
                    </a:lnTo>
                    <a:lnTo>
                      <a:pt x="24829" y="10200"/>
                    </a:lnTo>
                    <a:lnTo>
                      <a:pt x="25231" y="27244"/>
                    </a:lnTo>
                    <a:lnTo>
                      <a:pt x="25231" y="27513"/>
                    </a:lnTo>
                    <a:lnTo>
                      <a:pt x="19460" y="444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62" name="Forme libre : forme 561">
                <a:extLst>
                  <a:ext uri="{FF2B5EF4-FFF2-40B4-BE49-F238E27FC236}">
                    <a16:creationId xmlns:a16="http://schemas.microsoft.com/office/drawing/2014/main" id="{EC2161BA-765C-470E-B98B-9A9230C656DB}"/>
                  </a:ext>
                </a:extLst>
              </p:cNvPr>
              <p:cNvSpPr/>
              <p:nvPr/>
            </p:nvSpPr>
            <p:spPr>
              <a:xfrm>
                <a:off x="7191624" y="4233091"/>
                <a:ext cx="17447" cy="37981"/>
              </a:xfrm>
              <a:custGeom>
                <a:avLst/>
                <a:gdLst>
                  <a:gd name="connsiteX0" fmla="*/ 1476 w 17447"/>
                  <a:gd name="connsiteY0" fmla="*/ 33687 h 37981"/>
                  <a:gd name="connsiteX1" fmla="*/ 7516 w 17447"/>
                  <a:gd name="connsiteY1" fmla="*/ 37981 h 37981"/>
                  <a:gd name="connsiteX2" fmla="*/ 12481 w 17447"/>
                  <a:gd name="connsiteY2" fmla="*/ 36639 h 37981"/>
                  <a:gd name="connsiteX3" fmla="*/ 17447 w 17447"/>
                  <a:gd name="connsiteY3" fmla="*/ 21876 h 37981"/>
                  <a:gd name="connsiteX4" fmla="*/ 17045 w 17447"/>
                  <a:gd name="connsiteY4" fmla="*/ 6979 h 37981"/>
                  <a:gd name="connsiteX5" fmla="*/ 10871 w 17447"/>
                  <a:gd name="connsiteY5" fmla="*/ 0 h 37981"/>
                  <a:gd name="connsiteX6" fmla="*/ 6174 w 17447"/>
                  <a:gd name="connsiteY6" fmla="*/ 2147 h 37981"/>
                  <a:gd name="connsiteX7" fmla="*/ 0 w 17447"/>
                  <a:gd name="connsiteY7" fmla="*/ 15300 h 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47" h="37981">
                    <a:moveTo>
                      <a:pt x="1476" y="33687"/>
                    </a:moveTo>
                    <a:lnTo>
                      <a:pt x="7516" y="37981"/>
                    </a:lnTo>
                    <a:lnTo>
                      <a:pt x="12481" y="36639"/>
                    </a:lnTo>
                    <a:lnTo>
                      <a:pt x="17447" y="21876"/>
                    </a:lnTo>
                    <a:lnTo>
                      <a:pt x="17045" y="6979"/>
                    </a:lnTo>
                    <a:lnTo>
                      <a:pt x="10871" y="0"/>
                    </a:lnTo>
                    <a:lnTo>
                      <a:pt x="6174" y="2147"/>
                    </a:lnTo>
                    <a:lnTo>
                      <a:pt x="0" y="1530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8" name="Graphique 3">
              <a:extLst>
                <a:ext uri="{FF2B5EF4-FFF2-40B4-BE49-F238E27FC236}">
                  <a16:creationId xmlns:a16="http://schemas.microsoft.com/office/drawing/2014/main" id="{C7D6A723-C1FC-4608-A03F-BD28357FB1FA}"/>
                </a:ext>
              </a:extLst>
            </p:cNvPr>
            <p:cNvGrpSpPr/>
            <p:nvPr/>
          </p:nvGrpSpPr>
          <p:grpSpPr>
            <a:xfrm>
              <a:off x="6430927" y="3535875"/>
              <a:ext cx="238221" cy="164942"/>
              <a:chOff x="6430927" y="3535875"/>
              <a:chExt cx="238221" cy="164942"/>
            </a:xfrm>
            <a:solidFill>
              <a:srgbClr val="CECECE"/>
            </a:solidFill>
          </p:grpSpPr>
          <p:sp>
            <p:nvSpPr>
              <p:cNvPr id="559" name="Forme libre : forme 558">
                <a:extLst>
                  <a:ext uri="{FF2B5EF4-FFF2-40B4-BE49-F238E27FC236}">
                    <a16:creationId xmlns:a16="http://schemas.microsoft.com/office/drawing/2014/main" id="{2F3B6DC3-47CD-4287-9A92-94C5AD36579F}"/>
                  </a:ext>
                </a:extLst>
              </p:cNvPr>
              <p:cNvSpPr/>
              <p:nvPr/>
            </p:nvSpPr>
            <p:spPr>
              <a:xfrm>
                <a:off x="6430927" y="3535875"/>
                <a:ext cx="238221" cy="164942"/>
              </a:xfrm>
              <a:custGeom>
                <a:avLst/>
                <a:gdLst>
                  <a:gd name="connsiteX0" fmla="*/ 136491 w 238221"/>
                  <a:gd name="connsiteY0" fmla="*/ 164943 h 164942"/>
                  <a:gd name="connsiteX1" fmla="*/ 99449 w 238221"/>
                  <a:gd name="connsiteY1" fmla="*/ 163064 h 164942"/>
                  <a:gd name="connsiteX2" fmla="*/ 80391 w 238221"/>
                  <a:gd name="connsiteY2" fmla="*/ 157830 h 164942"/>
                  <a:gd name="connsiteX3" fmla="*/ 69923 w 238221"/>
                  <a:gd name="connsiteY3" fmla="*/ 160648 h 164942"/>
                  <a:gd name="connsiteX4" fmla="*/ 62005 w 238221"/>
                  <a:gd name="connsiteY4" fmla="*/ 145080 h 164942"/>
                  <a:gd name="connsiteX5" fmla="*/ 56770 w 238221"/>
                  <a:gd name="connsiteY5" fmla="*/ 138101 h 164942"/>
                  <a:gd name="connsiteX6" fmla="*/ 62005 w 238221"/>
                  <a:gd name="connsiteY6" fmla="*/ 132733 h 164942"/>
                  <a:gd name="connsiteX7" fmla="*/ 59052 w 238221"/>
                  <a:gd name="connsiteY7" fmla="*/ 130585 h 164942"/>
                  <a:gd name="connsiteX8" fmla="*/ 51268 w 238221"/>
                  <a:gd name="connsiteY8" fmla="*/ 138370 h 164942"/>
                  <a:gd name="connsiteX9" fmla="*/ 34894 w 238221"/>
                  <a:gd name="connsiteY9" fmla="*/ 126962 h 164942"/>
                  <a:gd name="connsiteX10" fmla="*/ 33015 w 238221"/>
                  <a:gd name="connsiteY10" fmla="*/ 112601 h 164942"/>
                  <a:gd name="connsiteX11" fmla="*/ 17984 w 238221"/>
                  <a:gd name="connsiteY11" fmla="*/ 104415 h 164942"/>
                  <a:gd name="connsiteX12" fmla="*/ 15165 w 238221"/>
                  <a:gd name="connsiteY12" fmla="*/ 92873 h 164942"/>
                  <a:gd name="connsiteX13" fmla="*/ 0 w 238221"/>
                  <a:gd name="connsiteY13" fmla="*/ 77170 h 164942"/>
                  <a:gd name="connsiteX14" fmla="*/ 22144 w 238221"/>
                  <a:gd name="connsiteY14" fmla="*/ 69655 h 164942"/>
                  <a:gd name="connsiteX15" fmla="*/ 36639 w 238221"/>
                  <a:gd name="connsiteY15" fmla="*/ 45899 h 164942"/>
                  <a:gd name="connsiteX16" fmla="*/ 48584 w 238221"/>
                  <a:gd name="connsiteY16" fmla="*/ 20802 h 164942"/>
                  <a:gd name="connsiteX17" fmla="*/ 64152 w 238221"/>
                  <a:gd name="connsiteY17" fmla="*/ 12884 h 164942"/>
                  <a:gd name="connsiteX18" fmla="*/ 75425 w 238221"/>
                  <a:gd name="connsiteY18" fmla="*/ 4563 h 164942"/>
                  <a:gd name="connsiteX19" fmla="*/ 91665 w 238221"/>
                  <a:gd name="connsiteY19" fmla="*/ 8858 h 164942"/>
                  <a:gd name="connsiteX20" fmla="*/ 107636 w 238221"/>
                  <a:gd name="connsiteY20" fmla="*/ 8992 h 164942"/>
                  <a:gd name="connsiteX21" fmla="*/ 118506 w 238221"/>
                  <a:gd name="connsiteY21" fmla="*/ 17447 h 164942"/>
                  <a:gd name="connsiteX22" fmla="*/ 126559 w 238221"/>
                  <a:gd name="connsiteY22" fmla="*/ 12347 h 164942"/>
                  <a:gd name="connsiteX23" fmla="*/ 144006 w 238221"/>
                  <a:gd name="connsiteY23" fmla="*/ 8858 h 164942"/>
                  <a:gd name="connsiteX24" fmla="*/ 150448 w 238221"/>
                  <a:gd name="connsiteY24" fmla="*/ 0 h 164942"/>
                  <a:gd name="connsiteX25" fmla="*/ 162661 w 238221"/>
                  <a:gd name="connsiteY25" fmla="*/ 403 h 164942"/>
                  <a:gd name="connsiteX26" fmla="*/ 170580 w 238221"/>
                  <a:gd name="connsiteY26" fmla="*/ 4161 h 164942"/>
                  <a:gd name="connsiteX27" fmla="*/ 178498 w 238221"/>
                  <a:gd name="connsiteY27" fmla="*/ 15434 h 164942"/>
                  <a:gd name="connsiteX28" fmla="*/ 186551 w 238221"/>
                  <a:gd name="connsiteY28" fmla="*/ 31137 h 164942"/>
                  <a:gd name="connsiteX29" fmla="*/ 201045 w 238221"/>
                  <a:gd name="connsiteY29" fmla="*/ 52878 h 164942"/>
                  <a:gd name="connsiteX30" fmla="*/ 201850 w 238221"/>
                  <a:gd name="connsiteY30" fmla="*/ 69252 h 164942"/>
                  <a:gd name="connsiteX31" fmla="*/ 199300 w 238221"/>
                  <a:gd name="connsiteY31" fmla="*/ 84418 h 164942"/>
                  <a:gd name="connsiteX32" fmla="*/ 203461 w 238221"/>
                  <a:gd name="connsiteY32" fmla="*/ 99449 h 164942"/>
                  <a:gd name="connsiteX33" fmla="*/ 212855 w 238221"/>
                  <a:gd name="connsiteY33" fmla="*/ 104952 h 164942"/>
                  <a:gd name="connsiteX34" fmla="*/ 224397 w 238221"/>
                  <a:gd name="connsiteY34" fmla="*/ 99315 h 164942"/>
                  <a:gd name="connsiteX35" fmla="*/ 237550 w 238221"/>
                  <a:gd name="connsiteY35" fmla="*/ 106294 h 164942"/>
                  <a:gd name="connsiteX36" fmla="*/ 238221 w 238221"/>
                  <a:gd name="connsiteY36" fmla="*/ 117567 h 164942"/>
                  <a:gd name="connsiteX37" fmla="*/ 224397 w 238221"/>
                  <a:gd name="connsiteY37" fmla="*/ 126157 h 164942"/>
                  <a:gd name="connsiteX38" fmla="*/ 218224 w 238221"/>
                  <a:gd name="connsiteY38" fmla="*/ 123472 h 164942"/>
                  <a:gd name="connsiteX39" fmla="*/ 211379 w 238221"/>
                  <a:gd name="connsiteY39" fmla="*/ 164675 h 164942"/>
                  <a:gd name="connsiteX40" fmla="*/ 194200 w 238221"/>
                  <a:gd name="connsiteY40" fmla="*/ 160246 h 164942"/>
                  <a:gd name="connsiteX41" fmla="*/ 176887 w 238221"/>
                  <a:gd name="connsiteY41" fmla="*/ 148301 h 164942"/>
                  <a:gd name="connsiteX42" fmla="*/ 148972 w 238221"/>
                  <a:gd name="connsiteY42" fmla="*/ 155951 h 1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8221" h="164942">
                    <a:moveTo>
                      <a:pt x="136491" y="164943"/>
                    </a:moveTo>
                    <a:lnTo>
                      <a:pt x="99449" y="163064"/>
                    </a:lnTo>
                    <a:lnTo>
                      <a:pt x="80391" y="157830"/>
                    </a:lnTo>
                    <a:lnTo>
                      <a:pt x="69923" y="160648"/>
                    </a:lnTo>
                    <a:lnTo>
                      <a:pt x="62005" y="145080"/>
                    </a:lnTo>
                    <a:lnTo>
                      <a:pt x="56770" y="138101"/>
                    </a:lnTo>
                    <a:lnTo>
                      <a:pt x="62005" y="132733"/>
                    </a:lnTo>
                    <a:lnTo>
                      <a:pt x="59052" y="130585"/>
                    </a:lnTo>
                    <a:lnTo>
                      <a:pt x="51268" y="138370"/>
                    </a:lnTo>
                    <a:lnTo>
                      <a:pt x="34894" y="126962"/>
                    </a:lnTo>
                    <a:lnTo>
                      <a:pt x="33015" y="112601"/>
                    </a:lnTo>
                    <a:lnTo>
                      <a:pt x="17984" y="104415"/>
                    </a:lnTo>
                    <a:lnTo>
                      <a:pt x="15165" y="92873"/>
                    </a:lnTo>
                    <a:lnTo>
                      <a:pt x="0" y="77170"/>
                    </a:lnTo>
                    <a:lnTo>
                      <a:pt x="22144" y="69655"/>
                    </a:lnTo>
                    <a:lnTo>
                      <a:pt x="36639" y="45899"/>
                    </a:lnTo>
                    <a:lnTo>
                      <a:pt x="48584" y="20802"/>
                    </a:lnTo>
                    <a:lnTo>
                      <a:pt x="64152" y="12884"/>
                    </a:lnTo>
                    <a:lnTo>
                      <a:pt x="75425" y="4563"/>
                    </a:lnTo>
                    <a:lnTo>
                      <a:pt x="91665" y="8858"/>
                    </a:lnTo>
                    <a:lnTo>
                      <a:pt x="107636" y="8992"/>
                    </a:lnTo>
                    <a:lnTo>
                      <a:pt x="118506" y="17447"/>
                    </a:lnTo>
                    <a:lnTo>
                      <a:pt x="126559" y="12347"/>
                    </a:lnTo>
                    <a:lnTo>
                      <a:pt x="144006" y="8858"/>
                    </a:lnTo>
                    <a:lnTo>
                      <a:pt x="150448" y="0"/>
                    </a:lnTo>
                    <a:lnTo>
                      <a:pt x="162661" y="403"/>
                    </a:lnTo>
                    <a:lnTo>
                      <a:pt x="170580" y="4161"/>
                    </a:lnTo>
                    <a:lnTo>
                      <a:pt x="178498" y="15434"/>
                    </a:lnTo>
                    <a:lnTo>
                      <a:pt x="186551" y="31137"/>
                    </a:lnTo>
                    <a:lnTo>
                      <a:pt x="201045" y="52878"/>
                    </a:lnTo>
                    <a:lnTo>
                      <a:pt x="201850" y="69252"/>
                    </a:lnTo>
                    <a:lnTo>
                      <a:pt x="199300" y="84418"/>
                    </a:lnTo>
                    <a:lnTo>
                      <a:pt x="203461" y="99449"/>
                    </a:lnTo>
                    <a:lnTo>
                      <a:pt x="212855" y="104952"/>
                    </a:lnTo>
                    <a:lnTo>
                      <a:pt x="224397" y="99315"/>
                    </a:lnTo>
                    <a:lnTo>
                      <a:pt x="237550" y="106294"/>
                    </a:lnTo>
                    <a:lnTo>
                      <a:pt x="238221" y="117567"/>
                    </a:lnTo>
                    <a:lnTo>
                      <a:pt x="224397" y="126157"/>
                    </a:lnTo>
                    <a:lnTo>
                      <a:pt x="218224" y="123472"/>
                    </a:lnTo>
                    <a:lnTo>
                      <a:pt x="211379" y="164675"/>
                    </a:lnTo>
                    <a:lnTo>
                      <a:pt x="194200" y="160246"/>
                    </a:lnTo>
                    <a:lnTo>
                      <a:pt x="176887" y="148301"/>
                    </a:lnTo>
                    <a:lnTo>
                      <a:pt x="148972" y="15595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60" name="Forme libre : forme 559">
                <a:extLst>
                  <a:ext uri="{FF2B5EF4-FFF2-40B4-BE49-F238E27FC236}">
                    <a16:creationId xmlns:a16="http://schemas.microsoft.com/office/drawing/2014/main" id="{5AEDFEEB-3CAA-453C-97AD-F52ADBCDCA3E}"/>
                  </a:ext>
                </a:extLst>
              </p:cNvPr>
              <p:cNvSpPr/>
              <p:nvPr/>
            </p:nvSpPr>
            <p:spPr>
              <a:xfrm>
                <a:off x="6437906" y="3539767"/>
                <a:ext cx="227216" cy="157158"/>
              </a:xfrm>
              <a:custGeom>
                <a:avLst/>
                <a:gdLst>
                  <a:gd name="connsiteX0" fmla="*/ 73547 w 227216"/>
                  <a:gd name="connsiteY0" fmla="*/ 149912 h 157158"/>
                  <a:gd name="connsiteX1" fmla="*/ 93007 w 227216"/>
                  <a:gd name="connsiteY1" fmla="*/ 155414 h 157158"/>
                  <a:gd name="connsiteX2" fmla="*/ 128304 w 227216"/>
                  <a:gd name="connsiteY2" fmla="*/ 157159 h 157158"/>
                  <a:gd name="connsiteX3" fmla="*/ 140651 w 227216"/>
                  <a:gd name="connsiteY3" fmla="*/ 148435 h 157158"/>
                  <a:gd name="connsiteX4" fmla="*/ 170580 w 227216"/>
                  <a:gd name="connsiteY4" fmla="*/ 140249 h 157158"/>
                  <a:gd name="connsiteX5" fmla="*/ 189101 w 227216"/>
                  <a:gd name="connsiteY5" fmla="*/ 152998 h 157158"/>
                  <a:gd name="connsiteX6" fmla="*/ 201314 w 227216"/>
                  <a:gd name="connsiteY6" fmla="*/ 156085 h 157158"/>
                  <a:gd name="connsiteX7" fmla="*/ 208293 w 227216"/>
                  <a:gd name="connsiteY7" fmla="*/ 114212 h 157158"/>
                  <a:gd name="connsiteX8" fmla="*/ 217016 w 227216"/>
                  <a:gd name="connsiteY8" fmla="*/ 117970 h 157158"/>
                  <a:gd name="connsiteX9" fmla="*/ 227216 w 227216"/>
                  <a:gd name="connsiteY9" fmla="*/ 111662 h 157158"/>
                  <a:gd name="connsiteX10" fmla="*/ 226813 w 227216"/>
                  <a:gd name="connsiteY10" fmla="*/ 104683 h 157158"/>
                  <a:gd name="connsiteX11" fmla="*/ 217419 w 227216"/>
                  <a:gd name="connsiteY11" fmla="*/ 99717 h 157158"/>
                  <a:gd name="connsiteX12" fmla="*/ 205743 w 227216"/>
                  <a:gd name="connsiteY12" fmla="*/ 105354 h 157158"/>
                  <a:gd name="connsiteX13" fmla="*/ 193127 w 227216"/>
                  <a:gd name="connsiteY13" fmla="*/ 97973 h 157158"/>
                  <a:gd name="connsiteX14" fmla="*/ 188295 w 227216"/>
                  <a:gd name="connsiteY14" fmla="*/ 80660 h 157158"/>
                  <a:gd name="connsiteX15" fmla="*/ 191114 w 227216"/>
                  <a:gd name="connsiteY15" fmla="*/ 65091 h 157158"/>
                  <a:gd name="connsiteX16" fmla="*/ 190309 w 227216"/>
                  <a:gd name="connsiteY16" fmla="*/ 50328 h 157158"/>
                  <a:gd name="connsiteX17" fmla="*/ 176217 w 227216"/>
                  <a:gd name="connsiteY17" fmla="*/ 29123 h 157158"/>
                  <a:gd name="connsiteX18" fmla="*/ 168298 w 227216"/>
                  <a:gd name="connsiteY18" fmla="*/ 13555 h 157158"/>
                  <a:gd name="connsiteX19" fmla="*/ 161051 w 227216"/>
                  <a:gd name="connsiteY19" fmla="*/ 3221 h 157158"/>
                  <a:gd name="connsiteX20" fmla="*/ 154340 w 227216"/>
                  <a:gd name="connsiteY20" fmla="*/ 134 h 157158"/>
                  <a:gd name="connsiteX21" fmla="*/ 145348 w 227216"/>
                  <a:gd name="connsiteY21" fmla="*/ 0 h 157158"/>
                  <a:gd name="connsiteX22" fmla="*/ 139309 w 227216"/>
                  <a:gd name="connsiteY22" fmla="*/ 8455 h 157158"/>
                  <a:gd name="connsiteX23" fmla="*/ 120654 w 227216"/>
                  <a:gd name="connsiteY23" fmla="*/ 12079 h 157158"/>
                  <a:gd name="connsiteX24" fmla="*/ 111394 w 227216"/>
                  <a:gd name="connsiteY24" fmla="*/ 18252 h 157158"/>
                  <a:gd name="connsiteX25" fmla="*/ 99315 w 227216"/>
                  <a:gd name="connsiteY25" fmla="*/ 8858 h 157158"/>
                  <a:gd name="connsiteX26" fmla="*/ 84149 w 227216"/>
                  <a:gd name="connsiteY26" fmla="*/ 8724 h 157158"/>
                  <a:gd name="connsiteX27" fmla="*/ 69252 w 227216"/>
                  <a:gd name="connsiteY27" fmla="*/ 4832 h 157158"/>
                  <a:gd name="connsiteX28" fmla="*/ 59052 w 227216"/>
                  <a:gd name="connsiteY28" fmla="*/ 12347 h 157158"/>
                  <a:gd name="connsiteX29" fmla="*/ 44423 w 227216"/>
                  <a:gd name="connsiteY29" fmla="*/ 19729 h 157158"/>
                  <a:gd name="connsiteX30" fmla="*/ 33016 w 227216"/>
                  <a:gd name="connsiteY30" fmla="*/ 43886 h 157158"/>
                  <a:gd name="connsiteX31" fmla="*/ 17581 w 227216"/>
                  <a:gd name="connsiteY31" fmla="*/ 68983 h 157158"/>
                  <a:gd name="connsiteX32" fmla="*/ 0 w 227216"/>
                  <a:gd name="connsiteY32" fmla="*/ 74889 h 157158"/>
                  <a:gd name="connsiteX33" fmla="*/ 11676 w 227216"/>
                  <a:gd name="connsiteY33" fmla="*/ 87102 h 157158"/>
                  <a:gd name="connsiteX34" fmla="*/ 14360 w 227216"/>
                  <a:gd name="connsiteY34" fmla="*/ 97973 h 157158"/>
                  <a:gd name="connsiteX35" fmla="*/ 29526 w 227216"/>
                  <a:gd name="connsiteY35" fmla="*/ 106294 h 157158"/>
                  <a:gd name="connsiteX36" fmla="*/ 31539 w 227216"/>
                  <a:gd name="connsiteY36" fmla="*/ 120788 h 157158"/>
                  <a:gd name="connsiteX37" fmla="*/ 43886 w 227216"/>
                  <a:gd name="connsiteY37" fmla="*/ 129512 h 157158"/>
                  <a:gd name="connsiteX38" fmla="*/ 51671 w 227216"/>
                  <a:gd name="connsiteY38" fmla="*/ 121728 h 157158"/>
                  <a:gd name="connsiteX39" fmla="*/ 60931 w 227216"/>
                  <a:gd name="connsiteY39" fmla="*/ 128304 h 157158"/>
                  <a:gd name="connsiteX40" fmla="*/ 54757 w 227216"/>
                  <a:gd name="connsiteY40" fmla="*/ 134478 h 157158"/>
                  <a:gd name="connsiteX41" fmla="*/ 58381 w 227216"/>
                  <a:gd name="connsiteY41" fmla="*/ 139175 h 157158"/>
                  <a:gd name="connsiteX42" fmla="*/ 64957 w 227216"/>
                  <a:gd name="connsiteY42" fmla="*/ 152193 h 15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7216" h="157158">
                    <a:moveTo>
                      <a:pt x="73547" y="149912"/>
                    </a:moveTo>
                    <a:lnTo>
                      <a:pt x="93007" y="155414"/>
                    </a:lnTo>
                    <a:lnTo>
                      <a:pt x="128304" y="157159"/>
                    </a:lnTo>
                    <a:lnTo>
                      <a:pt x="140651" y="148435"/>
                    </a:lnTo>
                    <a:lnTo>
                      <a:pt x="170580" y="140249"/>
                    </a:lnTo>
                    <a:lnTo>
                      <a:pt x="189101" y="152998"/>
                    </a:lnTo>
                    <a:lnTo>
                      <a:pt x="201314" y="156085"/>
                    </a:lnTo>
                    <a:lnTo>
                      <a:pt x="208293" y="114212"/>
                    </a:lnTo>
                    <a:lnTo>
                      <a:pt x="217016" y="117970"/>
                    </a:lnTo>
                    <a:lnTo>
                      <a:pt x="227216" y="111662"/>
                    </a:lnTo>
                    <a:lnTo>
                      <a:pt x="226813" y="104683"/>
                    </a:lnTo>
                    <a:lnTo>
                      <a:pt x="217419" y="99717"/>
                    </a:lnTo>
                    <a:lnTo>
                      <a:pt x="205743" y="105354"/>
                    </a:lnTo>
                    <a:lnTo>
                      <a:pt x="193127" y="97973"/>
                    </a:lnTo>
                    <a:lnTo>
                      <a:pt x="188295" y="80660"/>
                    </a:lnTo>
                    <a:lnTo>
                      <a:pt x="191114" y="65091"/>
                    </a:lnTo>
                    <a:lnTo>
                      <a:pt x="190309" y="50328"/>
                    </a:lnTo>
                    <a:lnTo>
                      <a:pt x="176217" y="29123"/>
                    </a:lnTo>
                    <a:lnTo>
                      <a:pt x="168298" y="13555"/>
                    </a:lnTo>
                    <a:lnTo>
                      <a:pt x="161051" y="3221"/>
                    </a:lnTo>
                    <a:lnTo>
                      <a:pt x="154340" y="134"/>
                    </a:lnTo>
                    <a:lnTo>
                      <a:pt x="145348" y="0"/>
                    </a:lnTo>
                    <a:lnTo>
                      <a:pt x="139309" y="8455"/>
                    </a:lnTo>
                    <a:lnTo>
                      <a:pt x="120654" y="12079"/>
                    </a:lnTo>
                    <a:lnTo>
                      <a:pt x="111394" y="18252"/>
                    </a:lnTo>
                    <a:lnTo>
                      <a:pt x="99315" y="8858"/>
                    </a:lnTo>
                    <a:lnTo>
                      <a:pt x="84149" y="8724"/>
                    </a:lnTo>
                    <a:lnTo>
                      <a:pt x="69252" y="4832"/>
                    </a:lnTo>
                    <a:lnTo>
                      <a:pt x="59052" y="12347"/>
                    </a:lnTo>
                    <a:lnTo>
                      <a:pt x="44423" y="19729"/>
                    </a:lnTo>
                    <a:lnTo>
                      <a:pt x="33016" y="43886"/>
                    </a:lnTo>
                    <a:lnTo>
                      <a:pt x="17581" y="68983"/>
                    </a:lnTo>
                    <a:lnTo>
                      <a:pt x="0" y="74889"/>
                    </a:lnTo>
                    <a:lnTo>
                      <a:pt x="11676" y="87102"/>
                    </a:lnTo>
                    <a:lnTo>
                      <a:pt x="14360" y="97973"/>
                    </a:lnTo>
                    <a:lnTo>
                      <a:pt x="29526" y="106294"/>
                    </a:lnTo>
                    <a:lnTo>
                      <a:pt x="31539" y="120788"/>
                    </a:lnTo>
                    <a:lnTo>
                      <a:pt x="43886" y="129512"/>
                    </a:lnTo>
                    <a:lnTo>
                      <a:pt x="51671" y="121728"/>
                    </a:lnTo>
                    <a:lnTo>
                      <a:pt x="60931" y="128304"/>
                    </a:lnTo>
                    <a:lnTo>
                      <a:pt x="54757" y="134478"/>
                    </a:lnTo>
                    <a:lnTo>
                      <a:pt x="58381" y="139175"/>
                    </a:lnTo>
                    <a:lnTo>
                      <a:pt x="64957" y="152193"/>
                    </a:lnTo>
                    <a:close/>
                  </a:path>
                </a:pathLst>
              </a:custGeom>
              <a:solidFill>
                <a:srgbClr val="131C6B"/>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49" name="Graphique 3">
              <a:extLst>
                <a:ext uri="{FF2B5EF4-FFF2-40B4-BE49-F238E27FC236}">
                  <a16:creationId xmlns:a16="http://schemas.microsoft.com/office/drawing/2014/main" id="{167B1308-BC04-4F26-8850-A151DF3AE56E}"/>
                </a:ext>
              </a:extLst>
            </p:cNvPr>
            <p:cNvGrpSpPr/>
            <p:nvPr/>
          </p:nvGrpSpPr>
          <p:grpSpPr>
            <a:xfrm>
              <a:off x="6397509" y="3610361"/>
              <a:ext cx="107769" cy="139308"/>
              <a:chOff x="6397509" y="3610361"/>
              <a:chExt cx="107769" cy="139308"/>
            </a:xfrm>
            <a:solidFill>
              <a:srgbClr val="CECECE"/>
            </a:solidFill>
          </p:grpSpPr>
          <p:sp>
            <p:nvSpPr>
              <p:cNvPr id="557" name="Forme libre : forme 556">
                <a:extLst>
                  <a:ext uri="{FF2B5EF4-FFF2-40B4-BE49-F238E27FC236}">
                    <a16:creationId xmlns:a16="http://schemas.microsoft.com/office/drawing/2014/main" id="{DB9E9173-B3FC-4937-A045-40F4695AE6D6}"/>
                  </a:ext>
                </a:extLst>
              </p:cNvPr>
              <p:cNvSpPr/>
              <p:nvPr/>
            </p:nvSpPr>
            <p:spPr>
              <a:xfrm>
                <a:off x="6397509" y="3610361"/>
                <a:ext cx="107769" cy="139308"/>
              </a:xfrm>
              <a:custGeom>
                <a:avLst/>
                <a:gdLst>
                  <a:gd name="connsiteX0" fmla="*/ 69118 w 107769"/>
                  <a:gd name="connsiteY0" fmla="*/ 139309 h 139308"/>
                  <a:gd name="connsiteX1" fmla="*/ 67507 w 107769"/>
                  <a:gd name="connsiteY1" fmla="*/ 134209 h 139308"/>
                  <a:gd name="connsiteX2" fmla="*/ 70862 w 107769"/>
                  <a:gd name="connsiteY2" fmla="*/ 129780 h 139308"/>
                  <a:gd name="connsiteX3" fmla="*/ 72607 w 107769"/>
                  <a:gd name="connsiteY3" fmla="*/ 124546 h 139308"/>
                  <a:gd name="connsiteX4" fmla="*/ 70997 w 107769"/>
                  <a:gd name="connsiteY4" fmla="*/ 124546 h 139308"/>
                  <a:gd name="connsiteX5" fmla="*/ 65762 w 107769"/>
                  <a:gd name="connsiteY5" fmla="*/ 118104 h 139308"/>
                  <a:gd name="connsiteX6" fmla="*/ 61602 w 107769"/>
                  <a:gd name="connsiteY6" fmla="*/ 116359 h 139308"/>
                  <a:gd name="connsiteX7" fmla="*/ 58381 w 107769"/>
                  <a:gd name="connsiteY7" fmla="*/ 110991 h 139308"/>
                  <a:gd name="connsiteX8" fmla="*/ 53818 w 107769"/>
                  <a:gd name="connsiteY8" fmla="*/ 108844 h 139308"/>
                  <a:gd name="connsiteX9" fmla="*/ 50999 w 107769"/>
                  <a:gd name="connsiteY9" fmla="*/ 104952 h 139308"/>
                  <a:gd name="connsiteX10" fmla="*/ 48718 w 107769"/>
                  <a:gd name="connsiteY10" fmla="*/ 105891 h 139308"/>
                  <a:gd name="connsiteX11" fmla="*/ 45228 w 107769"/>
                  <a:gd name="connsiteY11" fmla="*/ 117030 h 139308"/>
                  <a:gd name="connsiteX12" fmla="*/ 32479 w 107769"/>
                  <a:gd name="connsiteY12" fmla="*/ 122399 h 139308"/>
                  <a:gd name="connsiteX13" fmla="*/ 37176 w 107769"/>
                  <a:gd name="connsiteY13" fmla="*/ 115688 h 139308"/>
                  <a:gd name="connsiteX14" fmla="*/ 29257 w 107769"/>
                  <a:gd name="connsiteY14" fmla="*/ 109783 h 139308"/>
                  <a:gd name="connsiteX15" fmla="*/ 21071 w 107769"/>
                  <a:gd name="connsiteY15" fmla="*/ 106159 h 139308"/>
                  <a:gd name="connsiteX16" fmla="*/ 17179 w 107769"/>
                  <a:gd name="connsiteY16" fmla="*/ 101059 h 139308"/>
                  <a:gd name="connsiteX17" fmla="*/ 8187 w 107769"/>
                  <a:gd name="connsiteY17" fmla="*/ 93141 h 139308"/>
                  <a:gd name="connsiteX18" fmla="*/ 16374 w 107769"/>
                  <a:gd name="connsiteY18" fmla="*/ 90994 h 139308"/>
                  <a:gd name="connsiteX19" fmla="*/ 19460 w 107769"/>
                  <a:gd name="connsiteY19" fmla="*/ 77036 h 139308"/>
                  <a:gd name="connsiteX20" fmla="*/ 7382 w 107769"/>
                  <a:gd name="connsiteY20" fmla="*/ 63615 h 139308"/>
                  <a:gd name="connsiteX21" fmla="*/ 13018 w 107769"/>
                  <a:gd name="connsiteY21" fmla="*/ 50060 h 139308"/>
                  <a:gd name="connsiteX22" fmla="*/ 3087 w 107769"/>
                  <a:gd name="connsiteY22" fmla="*/ 50060 h 139308"/>
                  <a:gd name="connsiteX23" fmla="*/ 13958 w 107769"/>
                  <a:gd name="connsiteY23" fmla="*/ 35029 h 139308"/>
                  <a:gd name="connsiteX24" fmla="*/ 6979 w 107769"/>
                  <a:gd name="connsiteY24" fmla="*/ 26171 h 139308"/>
                  <a:gd name="connsiteX25" fmla="*/ 0 w 107769"/>
                  <a:gd name="connsiteY25" fmla="*/ 10334 h 139308"/>
                  <a:gd name="connsiteX26" fmla="*/ 21071 w 107769"/>
                  <a:gd name="connsiteY26" fmla="*/ 0 h 139308"/>
                  <a:gd name="connsiteX27" fmla="*/ 37847 w 107769"/>
                  <a:gd name="connsiteY27" fmla="*/ 1610 h 139308"/>
                  <a:gd name="connsiteX28" fmla="*/ 52073 w 107769"/>
                  <a:gd name="connsiteY28" fmla="*/ 16508 h 139308"/>
                  <a:gd name="connsiteX29" fmla="*/ 54757 w 107769"/>
                  <a:gd name="connsiteY29" fmla="*/ 27379 h 139308"/>
                  <a:gd name="connsiteX30" fmla="*/ 69923 w 107769"/>
                  <a:gd name="connsiteY30" fmla="*/ 35700 h 139308"/>
                  <a:gd name="connsiteX31" fmla="*/ 71936 w 107769"/>
                  <a:gd name="connsiteY31" fmla="*/ 50194 h 139308"/>
                  <a:gd name="connsiteX32" fmla="*/ 84283 w 107769"/>
                  <a:gd name="connsiteY32" fmla="*/ 58918 h 139308"/>
                  <a:gd name="connsiteX33" fmla="*/ 92067 w 107769"/>
                  <a:gd name="connsiteY33" fmla="*/ 51134 h 139308"/>
                  <a:gd name="connsiteX34" fmla="*/ 101328 w 107769"/>
                  <a:gd name="connsiteY34" fmla="*/ 57710 h 139308"/>
                  <a:gd name="connsiteX35" fmla="*/ 95154 w 107769"/>
                  <a:gd name="connsiteY35" fmla="*/ 63884 h 139308"/>
                  <a:gd name="connsiteX36" fmla="*/ 99583 w 107769"/>
                  <a:gd name="connsiteY36" fmla="*/ 69789 h 139308"/>
                  <a:gd name="connsiteX37" fmla="*/ 93141 w 107769"/>
                  <a:gd name="connsiteY37" fmla="*/ 77975 h 139308"/>
                  <a:gd name="connsiteX38" fmla="*/ 95154 w 107769"/>
                  <a:gd name="connsiteY38" fmla="*/ 89249 h 139308"/>
                  <a:gd name="connsiteX39" fmla="*/ 107770 w 107769"/>
                  <a:gd name="connsiteY39" fmla="*/ 104817 h 139308"/>
                  <a:gd name="connsiteX40" fmla="*/ 97570 w 107769"/>
                  <a:gd name="connsiteY40" fmla="*/ 116225 h 139308"/>
                  <a:gd name="connsiteX41" fmla="*/ 93812 w 107769"/>
                  <a:gd name="connsiteY41" fmla="*/ 125620 h 139308"/>
                  <a:gd name="connsiteX42" fmla="*/ 96899 w 107769"/>
                  <a:gd name="connsiteY42" fmla="*/ 130049 h 139308"/>
                  <a:gd name="connsiteX43" fmla="*/ 91262 w 107769"/>
                  <a:gd name="connsiteY43" fmla="*/ 136491 h 139308"/>
                  <a:gd name="connsiteX44" fmla="*/ 79049 w 107769"/>
                  <a:gd name="connsiteY44" fmla="*/ 137027 h 13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7769" h="139308">
                    <a:moveTo>
                      <a:pt x="69118" y="139309"/>
                    </a:moveTo>
                    <a:lnTo>
                      <a:pt x="67507" y="134209"/>
                    </a:lnTo>
                    <a:lnTo>
                      <a:pt x="70862" y="129780"/>
                    </a:lnTo>
                    <a:lnTo>
                      <a:pt x="72607" y="124546"/>
                    </a:lnTo>
                    <a:lnTo>
                      <a:pt x="70997" y="124546"/>
                    </a:lnTo>
                    <a:lnTo>
                      <a:pt x="65762" y="118104"/>
                    </a:lnTo>
                    <a:lnTo>
                      <a:pt x="61602" y="116359"/>
                    </a:lnTo>
                    <a:lnTo>
                      <a:pt x="58381" y="110991"/>
                    </a:lnTo>
                    <a:lnTo>
                      <a:pt x="53818" y="108844"/>
                    </a:lnTo>
                    <a:lnTo>
                      <a:pt x="50999" y="104952"/>
                    </a:lnTo>
                    <a:lnTo>
                      <a:pt x="48718" y="105891"/>
                    </a:lnTo>
                    <a:lnTo>
                      <a:pt x="45228" y="117030"/>
                    </a:lnTo>
                    <a:lnTo>
                      <a:pt x="32479" y="122399"/>
                    </a:lnTo>
                    <a:lnTo>
                      <a:pt x="37176" y="115688"/>
                    </a:lnTo>
                    <a:lnTo>
                      <a:pt x="29257" y="109783"/>
                    </a:lnTo>
                    <a:lnTo>
                      <a:pt x="21071" y="106159"/>
                    </a:lnTo>
                    <a:lnTo>
                      <a:pt x="17179" y="101059"/>
                    </a:lnTo>
                    <a:lnTo>
                      <a:pt x="8187" y="93141"/>
                    </a:lnTo>
                    <a:lnTo>
                      <a:pt x="16374" y="90994"/>
                    </a:lnTo>
                    <a:lnTo>
                      <a:pt x="19460" y="77036"/>
                    </a:lnTo>
                    <a:lnTo>
                      <a:pt x="7382" y="63615"/>
                    </a:lnTo>
                    <a:lnTo>
                      <a:pt x="13018" y="50060"/>
                    </a:lnTo>
                    <a:lnTo>
                      <a:pt x="3087" y="50060"/>
                    </a:lnTo>
                    <a:lnTo>
                      <a:pt x="13958" y="35029"/>
                    </a:lnTo>
                    <a:lnTo>
                      <a:pt x="6979" y="26171"/>
                    </a:lnTo>
                    <a:lnTo>
                      <a:pt x="0" y="10334"/>
                    </a:lnTo>
                    <a:lnTo>
                      <a:pt x="21071" y="0"/>
                    </a:lnTo>
                    <a:lnTo>
                      <a:pt x="37847" y="1610"/>
                    </a:lnTo>
                    <a:lnTo>
                      <a:pt x="52073" y="16508"/>
                    </a:lnTo>
                    <a:lnTo>
                      <a:pt x="54757" y="27379"/>
                    </a:lnTo>
                    <a:lnTo>
                      <a:pt x="69923" y="35700"/>
                    </a:lnTo>
                    <a:lnTo>
                      <a:pt x="71936" y="50194"/>
                    </a:lnTo>
                    <a:lnTo>
                      <a:pt x="84283" y="58918"/>
                    </a:lnTo>
                    <a:lnTo>
                      <a:pt x="92067" y="51134"/>
                    </a:lnTo>
                    <a:lnTo>
                      <a:pt x="101328" y="57710"/>
                    </a:lnTo>
                    <a:lnTo>
                      <a:pt x="95154" y="63884"/>
                    </a:lnTo>
                    <a:lnTo>
                      <a:pt x="99583" y="69789"/>
                    </a:lnTo>
                    <a:lnTo>
                      <a:pt x="93141" y="77975"/>
                    </a:lnTo>
                    <a:lnTo>
                      <a:pt x="95154" y="89249"/>
                    </a:lnTo>
                    <a:lnTo>
                      <a:pt x="107770" y="104817"/>
                    </a:lnTo>
                    <a:lnTo>
                      <a:pt x="97570" y="116225"/>
                    </a:lnTo>
                    <a:lnTo>
                      <a:pt x="93812" y="125620"/>
                    </a:lnTo>
                    <a:lnTo>
                      <a:pt x="96899" y="130049"/>
                    </a:lnTo>
                    <a:lnTo>
                      <a:pt x="91262" y="136491"/>
                    </a:lnTo>
                    <a:lnTo>
                      <a:pt x="79049" y="13702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58" name="Forme libre : forme 557">
                <a:extLst>
                  <a:ext uri="{FF2B5EF4-FFF2-40B4-BE49-F238E27FC236}">
                    <a16:creationId xmlns:a16="http://schemas.microsoft.com/office/drawing/2014/main" id="{66243A03-2F49-4B13-A4F6-AFC989EFB9B3}"/>
                  </a:ext>
                </a:extLst>
              </p:cNvPr>
              <p:cNvSpPr/>
              <p:nvPr/>
            </p:nvSpPr>
            <p:spPr>
              <a:xfrm>
                <a:off x="6402475" y="3614253"/>
                <a:ext cx="97838" cy="130853"/>
              </a:xfrm>
              <a:custGeom>
                <a:avLst/>
                <a:gdLst>
                  <a:gd name="connsiteX0" fmla="*/ 73144 w 97838"/>
                  <a:gd name="connsiteY0" fmla="*/ 116493 h 130853"/>
                  <a:gd name="connsiteX1" fmla="*/ 69118 w 97838"/>
                  <a:gd name="connsiteY1" fmla="*/ 127901 h 130853"/>
                  <a:gd name="connsiteX2" fmla="*/ 66970 w 97838"/>
                  <a:gd name="connsiteY2" fmla="*/ 130854 h 130853"/>
                  <a:gd name="connsiteX3" fmla="*/ 73547 w 97838"/>
                  <a:gd name="connsiteY3" fmla="*/ 129378 h 130853"/>
                  <a:gd name="connsiteX4" fmla="*/ 84418 w 97838"/>
                  <a:gd name="connsiteY4" fmla="*/ 128841 h 130853"/>
                  <a:gd name="connsiteX5" fmla="*/ 87102 w 97838"/>
                  <a:gd name="connsiteY5" fmla="*/ 125888 h 130853"/>
                  <a:gd name="connsiteX6" fmla="*/ 84552 w 97838"/>
                  <a:gd name="connsiteY6" fmla="*/ 122264 h 130853"/>
                  <a:gd name="connsiteX7" fmla="*/ 89517 w 97838"/>
                  <a:gd name="connsiteY7" fmla="*/ 110051 h 130853"/>
                  <a:gd name="connsiteX8" fmla="*/ 97839 w 97838"/>
                  <a:gd name="connsiteY8" fmla="*/ 100791 h 130853"/>
                  <a:gd name="connsiteX9" fmla="*/ 86565 w 97838"/>
                  <a:gd name="connsiteY9" fmla="*/ 86967 h 130853"/>
                  <a:gd name="connsiteX10" fmla="*/ 84149 w 97838"/>
                  <a:gd name="connsiteY10" fmla="*/ 73144 h 130853"/>
                  <a:gd name="connsiteX11" fmla="*/ 89786 w 97838"/>
                  <a:gd name="connsiteY11" fmla="*/ 65897 h 130853"/>
                  <a:gd name="connsiteX12" fmla="*/ 85223 w 97838"/>
                  <a:gd name="connsiteY12" fmla="*/ 59723 h 130853"/>
                  <a:gd name="connsiteX13" fmla="*/ 90457 w 97838"/>
                  <a:gd name="connsiteY13" fmla="*/ 54355 h 130853"/>
                  <a:gd name="connsiteX14" fmla="*/ 87504 w 97838"/>
                  <a:gd name="connsiteY14" fmla="*/ 52207 h 130853"/>
                  <a:gd name="connsiteX15" fmla="*/ 79720 w 97838"/>
                  <a:gd name="connsiteY15" fmla="*/ 59991 h 130853"/>
                  <a:gd name="connsiteX16" fmla="*/ 63347 w 97838"/>
                  <a:gd name="connsiteY16" fmla="*/ 48584 h 130853"/>
                  <a:gd name="connsiteX17" fmla="*/ 61468 w 97838"/>
                  <a:gd name="connsiteY17" fmla="*/ 34223 h 130853"/>
                  <a:gd name="connsiteX18" fmla="*/ 46436 w 97838"/>
                  <a:gd name="connsiteY18" fmla="*/ 26036 h 130853"/>
                  <a:gd name="connsiteX19" fmla="*/ 43618 w 97838"/>
                  <a:gd name="connsiteY19" fmla="*/ 14495 h 130853"/>
                  <a:gd name="connsiteX20" fmla="*/ 31002 w 97838"/>
                  <a:gd name="connsiteY20" fmla="*/ 1476 h 130853"/>
                  <a:gd name="connsiteX21" fmla="*/ 16910 w 97838"/>
                  <a:gd name="connsiteY21" fmla="*/ 0 h 130853"/>
                  <a:gd name="connsiteX22" fmla="*/ 0 w 97838"/>
                  <a:gd name="connsiteY22" fmla="*/ 8321 h 130853"/>
                  <a:gd name="connsiteX23" fmla="*/ 5234 w 97838"/>
                  <a:gd name="connsiteY23" fmla="*/ 20265 h 130853"/>
                  <a:gd name="connsiteX24" fmla="*/ 13824 w 97838"/>
                  <a:gd name="connsiteY24" fmla="*/ 31002 h 130853"/>
                  <a:gd name="connsiteX25" fmla="*/ 5637 w 97838"/>
                  <a:gd name="connsiteY25" fmla="*/ 42276 h 130853"/>
                  <a:gd name="connsiteX26" fmla="*/ 13689 w 97838"/>
                  <a:gd name="connsiteY26" fmla="*/ 42276 h 130853"/>
                  <a:gd name="connsiteX27" fmla="*/ 6979 w 97838"/>
                  <a:gd name="connsiteY27" fmla="*/ 58918 h 130853"/>
                  <a:gd name="connsiteX28" fmla="*/ 18655 w 97838"/>
                  <a:gd name="connsiteY28" fmla="*/ 72070 h 130853"/>
                  <a:gd name="connsiteX29" fmla="*/ 14629 w 97838"/>
                  <a:gd name="connsiteY29" fmla="*/ 90189 h 130853"/>
                  <a:gd name="connsiteX30" fmla="*/ 11139 w 97838"/>
                  <a:gd name="connsiteY30" fmla="*/ 91128 h 130853"/>
                  <a:gd name="connsiteX31" fmla="*/ 14897 w 97838"/>
                  <a:gd name="connsiteY31" fmla="*/ 94483 h 130853"/>
                  <a:gd name="connsiteX32" fmla="*/ 18521 w 97838"/>
                  <a:gd name="connsiteY32" fmla="*/ 99181 h 130853"/>
                  <a:gd name="connsiteX33" fmla="*/ 26171 w 97838"/>
                  <a:gd name="connsiteY33" fmla="*/ 102536 h 130853"/>
                  <a:gd name="connsiteX34" fmla="*/ 36908 w 97838"/>
                  <a:gd name="connsiteY34" fmla="*/ 110454 h 130853"/>
                  <a:gd name="connsiteX35" fmla="*/ 37176 w 97838"/>
                  <a:gd name="connsiteY35" fmla="*/ 110320 h 130853"/>
                  <a:gd name="connsiteX36" fmla="*/ 40665 w 97838"/>
                  <a:gd name="connsiteY36" fmla="*/ 99181 h 130853"/>
                  <a:gd name="connsiteX37" fmla="*/ 47242 w 97838"/>
                  <a:gd name="connsiteY37" fmla="*/ 96362 h 130853"/>
                  <a:gd name="connsiteX38" fmla="*/ 51402 w 97838"/>
                  <a:gd name="connsiteY38" fmla="*/ 101865 h 130853"/>
                  <a:gd name="connsiteX39" fmla="*/ 56100 w 97838"/>
                  <a:gd name="connsiteY39" fmla="*/ 104012 h 130853"/>
                  <a:gd name="connsiteX40" fmla="*/ 59320 w 97838"/>
                  <a:gd name="connsiteY40" fmla="*/ 109380 h 130853"/>
                  <a:gd name="connsiteX41" fmla="*/ 63213 w 97838"/>
                  <a:gd name="connsiteY41" fmla="*/ 110991 h 130853"/>
                  <a:gd name="connsiteX42" fmla="*/ 67776 w 97838"/>
                  <a:gd name="connsiteY42" fmla="*/ 116762 h 13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7838" h="130853">
                    <a:moveTo>
                      <a:pt x="73144" y="116493"/>
                    </a:moveTo>
                    <a:lnTo>
                      <a:pt x="69118" y="127901"/>
                    </a:lnTo>
                    <a:lnTo>
                      <a:pt x="66970" y="130854"/>
                    </a:lnTo>
                    <a:lnTo>
                      <a:pt x="73547" y="129378"/>
                    </a:lnTo>
                    <a:lnTo>
                      <a:pt x="84418" y="128841"/>
                    </a:lnTo>
                    <a:lnTo>
                      <a:pt x="87102" y="125888"/>
                    </a:lnTo>
                    <a:lnTo>
                      <a:pt x="84552" y="122264"/>
                    </a:lnTo>
                    <a:lnTo>
                      <a:pt x="89517" y="110051"/>
                    </a:lnTo>
                    <a:lnTo>
                      <a:pt x="97839" y="100791"/>
                    </a:lnTo>
                    <a:lnTo>
                      <a:pt x="86565" y="86967"/>
                    </a:lnTo>
                    <a:lnTo>
                      <a:pt x="84149" y="73144"/>
                    </a:lnTo>
                    <a:lnTo>
                      <a:pt x="89786" y="65897"/>
                    </a:lnTo>
                    <a:lnTo>
                      <a:pt x="85223" y="59723"/>
                    </a:lnTo>
                    <a:lnTo>
                      <a:pt x="90457" y="54355"/>
                    </a:lnTo>
                    <a:lnTo>
                      <a:pt x="87504" y="52207"/>
                    </a:lnTo>
                    <a:lnTo>
                      <a:pt x="79720" y="59991"/>
                    </a:lnTo>
                    <a:lnTo>
                      <a:pt x="63347" y="48584"/>
                    </a:lnTo>
                    <a:lnTo>
                      <a:pt x="61468" y="34223"/>
                    </a:lnTo>
                    <a:lnTo>
                      <a:pt x="46436" y="26036"/>
                    </a:lnTo>
                    <a:lnTo>
                      <a:pt x="43618" y="14495"/>
                    </a:lnTo>
                    <a:lnTo>
                      <a:pt x="31002" y="1476"/>
                    </a:lnTo>
                    <a:lnTo>
                      <a:pt x="16910" y="0"/>
                    </a:lnTo>
                    <a:lnTo>
                      <a:pt x="0" y="8321"/>
                    </a:lnTo>
                    <a:lnTo>
                      <a:pt x="5234" y="20265"/>
                    </a:lnTo>
                    <a:lnTo>
                      <a:pt x="13824" y="31002"/>
                    </a:lnTo>
                    <a:lnTo>
                      <a:pt x="5637" y="42276"/>
                    </a:lnTo>
                    <a:lnTo>
                      <a:pt x="13689" y="42276"/>
                    </a:lnTo>
                    <a:lnTo>
                      <a:pt x="6979" y="58918"/>
                    </a:lnTo>
                    <a:lnTo>
                      <a:pt x="18655" y="72070"/>
                    </a:lnTo>
                    <a:lnTo>
                      <a:pt x="14629" y="90189"/>
                    </a:lnTo>
                    <a:lnTo>
                      <a:pt x="11139" y="91128"/>
                    </a:lnTo>
                    <a:lnTo>
                      <a:pt x="14897" y="94483"/>
                    </a:lnTo>
                    <a:lnTo>
                      <a:pt x="18521" y="99181"/>
                    </a:lnTo>
                    <a:lnTo>
                      <a:pt x="26171" y="102536"/>
                    </a:lnTo>
                    <a:lnTo>
                      <a:pt x="36908" y="110454"/>
                    </a:lnTo>
                    <a:lnTo>
                      <a:pt x="37176" y="110320"/>
                    </a:lnTo>
                    <a:lnTo>
                      <a:pt x="40665" y="99181"/>
                    </a:lnTo>
                    <a:lnTo>
                      <a:pt x="47242" y="96362"/>
                    </a:lnTo>
                    <a:lnTo>
                      <a:pt x="51402" y="101865"/>
                    </a:lnTo>
                    <a:lnTo>
                      <a:pt x="56100" y="104012"/>
                    </a:lnTo>
                    <a:lnTo>
                      <a:pt x="59320" y="109380"/>
                    </a:lnTo>
                    <a:lnTo>
                      <a:pt x="63213" y="110991"/>
                    </a:lnTo>
                    <a:lnTo>
                      <a:pt x="67776" y="11676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0" name="Graphique 3">
              <a:extLst>
                <a:ext uri="{FF2B5EF4-FFF2-40B4-BE49-F238E27FC236}">
                  <a16:creationId xmlns:a16="http://schemas.microsoft.com/office/drawing/2014/main" id="{0D954798-735B-4359-8514-6E130EC0AFDD}"/>
                </a:ext>
              </a:extLst>
            </p:cNvPr>
            <p:cNvGrpSpPr/>
            <p:nvPr/>
          </p:nvGrpSpPr>
          <p:grpSpPr>
            <a:xfrm>
              <a:off x="6788594" y="4058083"/>
              <a:ext cx="524891" cy="434032"/>
              <a:chOff x="6788594" y="4058083"/>
              <a:chExt cx="524891" cy="434032"/>
            </a:xfrm>
            <a:solidFill>
              <a:srgbClr val="CECECE"/>
            </a:solidFill>
          </p:grpSpPr>
          <p:sp>
            <p:nvSpPr>
              <p:cNvPr id="555" name="Forme libre : forme 554">
                <a:extLst>
                  <a:ext uri="{FF2B5EF4-FFF2-40B4-BE49-F238E27FC236}">
                    <a16:creationId xmlns:a16="http://schemas.microsoft.com/office/drawing/2014/main" id="{1CB59B33-E617-465A-A012-E70BE430EE50}"/>
                  </a:ext>
                </a:extLst>
              </p:cNvPr>
              <p:cNvSpPr/>
              <p:nvPr/>
            </p:nvSpPr>
            <p:spPr>
              <a:xfrm>
                <a:off x="6788594" y="4058083"/>
                <a:ext cx="524891" cy="434032"/>
              </a:xfrm>
              <a:custGeom>
                <a:avLst/>
                <a:gdLst>
                  <a:gd name="connsiteX0" fmla="*/ 202924 w 524891"/>
                  <a:gd name="connsiteY0" fmla="*/ 434032 h 434032"/>
                  <a:gd name="connsiteX1" fmla="*/ 199032 w 524891"/>
                  <a:gd name="connsiteY1" fmla="*/ 420880 h 434032"/>
                  <a:gd name="connsiteX2" fmla="*/ 191516 w 524891"/>
                  <a:gd name="connsiteY2" fmla="*/ 413096 h 434032"/>
                  <a:gd name="connsiteX3" fmla="*/ 189638 w 524891"/>
                  <a:gd name="connsiteY3" fmla="*/ 402896 h 434032"/>
                  <a:gd name="connsiteX4" fmla="*/ 177022 w 524891"/>
                  <a:gd name="connsiteY4" fmla="*/ 393635 h 434032"/>
                  <a:gd name="connsiteX5" fmla="*/ 163735 w 524891"/>
                  <a:gd name="connsiteY5" fmla="*/ 371893 h 434032"/>
                  <a:gd name="connsiteX6" fmla="*/ 156756 w 524891"/>
                  <a:gd name="connsiteY6" fmla="*/ 350688 h 434032"/>
                  <a:gd name="connsiteX7" fmla="*/ 140248 w 524891"/>
                  <a:gd name="connsiteY7" fmla="*/ 333375 h 434032"/>
                  <a:gd name="connsiteX8" fmla="*/ 128975 w 524891"/>
                  <a:gd name="connsiteY8" fmla="*/ 329081 h 434032"/>
                  <a:gd name="connsiteX9" fmla="*/ 111930 w 524891"/>
                  <a:gd name="connsiteY9" fmla="*/ 302641 h 434032"/>
                  <a:gd name="connsiteX10" fmla="*/ 109112 w 524891"/>
                  <a:gd name="connsiteY10" fmla="*/ 284255 h 434032"/>
                  <a:gd name="connsiteX11" fmla="*/ 110186 w 524891"/>
                  <a:gd name="connsiteY11" fmla="*/ 268552 h 434032"/>
                  <a:gd name="connsiteX12" fmla="*/ 96362 w 524891"/>
                  <a:gd name="connsiteY12" fmla="*/ 239697 h 434032"/>
                  <a:gd name="connsiteX13" fmla="*/ 85357 w 524891"/>
                  <a:gd name="connsiteY13" fmla="*/ 229632 h 434032"/>
                  <a:gd name="connsiteX14" fmla="*/ 71533 w 524891"/>
                  <a:gd name="connsiteY14" fmla="*/ 223995 h 434032"/>
                  <a:gd name="connsiteX15" fmla="*/ 62810 w 524891"/>
                  <a:gd name="connsiteY15" fmla="*/ 207219 h 434032"/>
                  <a:gd name="connsiteX16" fmla="*/ 64152 w 524891"/>
                  <a:gd name="connsiteY16" fmla="*/ 201045 h 434032"/>
                  <a:gd name="connsiteX17" fmla="*/ 57710 w 524891"/>
                  <a:gd name="connsiteY17" fmla="*/ 187893 h 434032"/>
                  <a:gd name="connsiteX18" fmla="*/ 50328 w 524891"/>
                  <a:gd name="connsiteY18" fmla="*/ 181451 h 434032"/>
                  <a:gd name="connsiteX19" fmla="*/ 40665 w 524891"/>
                  <a:gd name="connsiteY19" fmla="*/ 160917 h 434032"/>
                  <a:gd name="connsiteX20" fmla="*/ 25768 w 524891"/>
                  <a:gd name="connsiteY20" fmla="*/ 139041 h 434032"/>
                  <a:gd name="connsiteX21" fmla="*/ 13689 w 524891"/>
                  <a:gd name="connsiteY21" fmla="*/ 120788 h 434032"/>
                  <a:gd name="connsiteX22" fmla="*/ 0 w 524891"/>
                  <a:gd name="connsiteY22" fmla="*/ 120922 h 434032"/>
                  <a:gd name="connsiteX23" fmla="*/ 4295 w 524891"/>
                  <a:gd name="connsiteY23" fmla="*/ 103073 h 434032"/>
                  <a:gd name="connsiteX24" fmla="*/ 5503 w 524891"/>
                  <a:gd name="connsiteY24" fmla="*/ 93544 h 434032"/>
                  <a:gd name="connsiteX25" fmla="*/ 8992 w 524891"/>
                  <a:gd name="connsiteY25" fmla="*/ 80257 h 434032"/>
                  <a:gd name="connsiteX26" fmla="*/ 37310 w 524891"/>
                  <a:gd name="connsiteY26" fmla="*/ 84954 h 434032"/>
                  <a:gd name="connsiteX27" fmla="*/ 47242 w 524891"/>
                  <a:gd name="connsiteY27" fmla="*/ 77036 h 434032"/>
                  <a:gd name="connsiteX28" fmla="*/ 53281 w 524891"/>
                  <a:gd name="connsiteY28" fmla="*/ 66433 h 434032"/>
                  <a:gd name="connsiteX29" fmla="*/ 72070 w 524891"/>
                  <a:gd name="connsiteY29" fmla="*/ 62541 h 434032"/>
                  <a:gd name="connsiteX30" fmla="*/ 75962 w 524891"/>
                  <a:gd name="connsiteY30" fmla="*/ 53281 h 434032"/>
                  <a:gd name="connsiteX31" fmla="*/ 82807 w 524891"/>
                  <a:gd name="connsiteY31" fmla="*/ 49389 h 434032"/>
                  <a:gd name="connsiteX32" fmla="*/ 57576 w 524891"/>
                  <a:gd name="connsiteY32" fmla="*/ 20131 h 434032"/>
                  <a:gd name="connsiteX33" fmla="*/ 109649 w 524891"/>
                  <a:gd name="connsiteY33" fmla="*/ 4832 h 434032"/>
                  <a:gd name="connsiteX34" fmla="*/ 114749 w 524891"/>
                  <a:gd name="connsiteY34" fmla="*/ 0 h 434032"/>
                  <a:gd name="connsiteX35" fmla="*/ 145617 w 524891"/>
                  <a:gd name="connsiteY35" fmla="*/ 8187 h 434032"/>
                  <a:gd name="connsiteX36" fmla="*/ 182927 w 524891"/>
                  <a:gd name="connsiteY36" fmla="*/ 28586 h 434032"/>
                  <a:gd name="connsiteX37" fmla="*/ 252447 w 524891"/>
                  <a:gd name="connsiteY37" fmla="*/ 85625 h 434032"/>
                  <a:gd name="connsiteX38" fmla="*/ 297810 w 524891"/>
                  <a:gd name="connsiteY38" fmla="*/ 87907 h 434032"/>
                  <a:gd name="connsiteX39" fmla="*/ 321028 w 524891"/>
                  <a:gd name="connsiteY39" fmla="*/ 90725 h 434032"/>
                  <a:gd name="connsiteX40" fmla="*/ 327068 w 524891"/>
                  <a:gd name="connsiteY40" fmla="*/ 103878 h 434032"/>
                  <a:gd name="connsiteX41" fmla="*/ 344649 w 524891"/>
                  <a:gd name="connsiteY41" fmla="*/ 103207 h 434032"/>
                  <a:gd name="connsiteX42" fmla="*/ 354580 w 524891"/>
                  <a:gd name="connsiteY42" fmla="*/ 127901 h 434032"/>
                  <a:gd name="connsiteX43" fmla="*/ 366793 w 524891"/>
                  <a:gd name="connsiteY43" fmla="*/ 134075 h 434032"/>
                  <a:gd name="connsiteX44" fmla="*/ 371088 w 524891"/>
                  <a:gd name="connsiteY44" fmla="*/ 144006 h 434032"/>
                  <a:gd name="connsiteX45" fmla="*/ 388133 w 524891"/>
                  <a:gd name="connsiteY45" fmla="*/ 155817 h 434032"/>
                  <a:gd name="connsiteX46" fmla="*/ 389877 w 524891"/>
                  <a:gd name="connsiteY46" fmla="*/ 168432 h 434032"/>
                  <a:gd name="connsiteX47" fmla="*/ 387462 w 524891"/>
                  <a:gd name="connsiteY47" fmla="*/ 177290 h 434032"/>
                  <a:gd name="connsiteX48" fmla="*/ 390280 w 524891"/>
                  <a:gd name="connsiteY48" fmla="*/ 185477 h 434032"/>
                  <a:gd name="connsiteX49" fmla="*/ 397393 w 524891"/>
                  <a:gd name="connsiteY49" fmla="*/ 193529 h 434032"/>
                  <a:gd name="connsiteX50" fmla="*/ 400748 w 524891"/>
                  <a:gd name="connsiteY50" fmla="*/ 202387 h 434032"/>
                  <a:gd name="connsiteX51" fmla="*/ 404104 w 524891"/>
                  <a:gd name="connsiteY51" fmla="*/ 208427 h 434032"/>
                  <a:gd name="connsiteX52" fmla="*/ 410546 w 524891"/>
                  <a:gd name="connsiteY52" fmla="*/ 212990 h 434032"/>
                  <a:gd name="connsiteX53" fmla="*/ 418061 w 524891"/>
                  <a:gd name="connsiteY53" fmla="*/ 210842 h 434032"/>
                  <a:gd name="connsiteX54" fmla="*/ 423564 w 524891"/>
                  <a:gd name="connsiteY54" fmla="*/ 223190 h 434032"/>
                  <a:gd name="connsiteX55" fmla="*/ 424503 w 524891"/>
                  <a:gd name="connsiteY55" fmla="*/ 229498 h 434032"/>
                  <a:gd name="connsiteX56" fmla="*/ 433630 w 524891"/>
                  <a:gd name="connsiteY56" fmla="*/ 255266 h 434032"/>
                  <a:gd name="connsiteX57" fmla="*/ 505700 w 524891"/>
                  <a:gd name="connsiteY57" fmla="*/ 268284 h 434032"/>
                  <a:gd name="connsiteX58" fmla="*/ 511739 w 524891"/>
                  <a:gd name="connsiteY58" fmla="*/ 261439 h 434032"/>
                  <a:gd name="connsiteX59" fmla="*/ 524892 w 524891"/>
                  <a:gd name="connsiteY59" fmla="*/ 283315 h 434032"/>
                  <a:gd name="connsiteX60" fmla="*/ 524623 w 524891"/>
                  <a:gd name="connsiteY60" fmla="*/ 284121 h 434032"/>
                  <a:gd name="connsiteX61" fmla="*/ 507847 w 524891"/>
                  <a:gd name="connsiteY61" fmla="*/ 337804 h 434032"/>
                  <a:gd name="connsiteX62" fmla="*/ 506908 w 524891"/>
                  <a:gd name="connsiteY62" fmla="*/ 338073 h 434032"/>
                  <a:gd name="connsiteX63" fmla="*/ 432690 w 524891"/>
                  <a:gd name="connsiteY63" fmla="*/ 364243 h 434032"/>
                  <a:gd name="connsiteX64" fmla="*/ 361291 w 524891"/>
                  <a:gd name="connsiteY64" fmla="*/ 374175 h 434032"/>
                  <a:gd name="connsiteX65" fmla="*/ 339012 w 524891"/>
                  <a:gd name="connsiteY65" fmla="*/ 385448 h 434032"/>
                  <a:gd name="connsiteX66" fmla="*/ 321162 w 524891"/>
                  <a:gd name="connsiteY66" fmla="*/ 412693 h 434032"/>
                  <a:gd name="connsiteX67" fmla="*/ 307607 w 524891"/>
                  <a:gd name="connsiteY67" fmla="*/ 417659 h 434032"/>
                  <a:gd name="connsiteX68" fmla="*/ 301299 w 524891"/>
                  <a:gd name="connsiteY68" fmla="*/ 408801 h 434032"/>
                  <a:gd name="connsiteX69" fmla="*/ 292978 w 524891"/>
                  <a:gd name="connsiteY69" fmla="*/ 410009 h 434032"/>
                  <a:gd name="connsiteX70" fmla="*/ 267881 w 524891"/>
                  <a:gd name="connsiteY70" fmla="*/ 407190 h 434032"/>
                  <a:gd name="connsiteX71" fmla="*/ 263721 w 524891"/>
                  <a:gd name="connsiteY71" fmla="*/ 404775 h 434032"/>
                  <a:gd name="connsiteX72" fmla="*/ 236074 w 524891"/>
                  <a:gd name="connsiteY72" fmla="*/ 405446 h 434032"/>
                  <a:gd name="connsiteX73" fmla="*/ 228827 w 524891"/>
                  <a:gd name="connsiteY73" fmla="*/ 407996 h 434032"/>
                  <a:gd name="connsiteX74" fmla="*/ 219566 w 524891"/>
                  <a:gd name="connsiteY74" fmla="*/ 401956 h 434032"/>
                  <a:gd name="connsiteX75" fmla="*/ 214332 w 524891"/>
                  <a:gd name="connsiteY75" fmla="*/ 412022 h 434032"/>
                  <a:gd name="connsiteX76" fmla="*/ 217016 w 524891"/>
                  <a:gd name="connsiteY76" fmla="*/ 423430 h 4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24891" h="434032">
                    <a:moveTo>
                      <a:pt x="202924" y="434032"/>
                    </a:moveTo>
                    <a:lnTo>
                      <a:pt x="199032" y="420880"/>
                    </a:lnTo>
                    <a:lnTo>
                      <a:pt x="191516" y="413096"/>
                    </a:lnTo>
                    <a:lnTo>
                      <a:pt x="189638" y="402896"/>
                    </a:lnTo>
                    <a:lnTo>
                      <a:pt x="177022" y="393635"/>
                    </a:lnTo>
                    <a:lnTo>
                      <a:pt x="163735" y="371893"/>
                    </a:lnTo>
                    <a:lnTo>
                      <a:pt x="156756" y="350688"/>
                    </a:lnTo>
                    <a:lnTo>
                      <a:pt x="140248" y="333375"/>
                    </a:lnTo>
                    <a:lnTo>
                      <a:pt x="128975" y="329081"/>
                    </a:lnTo>
                    <a:lnTo>
                      <a:pt x="111930" y="302641"/>
                    </a:lnTo>
                    <a:lnTo>
                      <a:pt x="109112" y="284255"/>
                    </a:lnTo>
                    <a:lnTo>
                      <a:pt x="110186" y="268552"/>
                    </a:lnTo>
                    <a:lnTo>
                      <a:pt x="96362" y="239697"/>
                    </a:lnTo>
                    <a:lnTo>
                      <a:pt x="85357" y="229632"/>
                    </a:lnTo>
                    <a:lnTo>
                      <a:pt x="71533" y="223995"/>
                    </a:lnTo>
                    <a:lnTo>
                      <a:pt x="62810" y="207219"/>
                    </a:lnTo>
                    <a:lnTo>
                      <a:pt x="64152" y="201045"/>
                    </a:lnTo>
                    <a:lnTo>
                      <a:pt x="57710" y="187893"/>
                    </a:lnTo>
                    <a:lnTo>
                      <a:pt x="50328" y="181451"/>
                    </a:lnTo>
                    <a:lnTo>
                      <a:pt x="40665" y="160917"/>
                    </a:lnTo>
                    <a:lnTo>
                      <a:pt x="25768" y="139041"/>
                    </a:lnTo>
                    <a:lnTo>
                      <a:pt x="13689" y="120788"/>
                    </a:lnTo>
                    <a:lnTo>
                      <a:pt x="0" y="120922"/>
                    </a:lnTo>
                    <a:lnTo>
                      <a:pt x="4295" y="103073"/>
                    </a:lnTo>
                    <a:lnTo>
                      <a:pt x="5503" y="93544"/>
                    </a:lnTo>
                    <a:lnTo>
                      <a:pt x="8992" y="80257"/>
                    </a:lnTo>
                    <a:lnTo>
                      <a:pt x="37310" y="84954"/>
                    </a:lnTo>
                    <a:lnTo>
                      <a:pt x="47242" y="77036"/>
                    </a:lnTo>
                    <a:lnTo>
                      <a:pt x="53281" y="66433"/>
                    </a:lnTo>
                    <a:lnTo>
                      <a:pt x="72070" y="62541"/>
                    </a:lnTo>
                    <a:lnTo>
                      <a:pt x="75962" y="53281"/>
                    </a:lnTo>
                    <a:lnTo>
                      <a:pt x="82807" y="49389"/>
                    </a:lnTo>
                    <a:lnTo>
                      <a:pt x="57576" y="20131"/>
                    </a:lnTo>
                    <a:lnTo>
                      <a:pt x="109649" y="4832"/>
                    </a:lnTo>
                    <a:lnTo>
                      <a:pt x="114749" y="0"/>
                    </a:lnTo>
                    <a:lnTo>
                      <a:pt x="145617" y="8187"/>
                    </a:lnTo>
                    <a:lnTo>
                      <a:pt x="182927" y="28586"/>
                    </a:lnTo>
                    <a:lnTo>
                      <a:pt x="252447" y="85625"/>
                    </a:lnTo>
                    <a:lnTo>
                      <a:pt x="297810" y="87907"/>
                    </a:lnTo>
                    <a:lnTo>
                      <a:pt x="321028" y="90725"/>
                    </a:lnTo>
                    <a:lnTo>
                      <a:pt x="327068" y="103878"/>
                    </a:lnTo>
                    <a:lnTo>
                      <a:pt x="344649" y="103207"/>
                    </a:lnTo>
                    <a:lnTo>
                      <a:pt x="354580" y="127901"/>
                    </a:lnTo>
                    <a:lnTo>
                      <a:pt x="366793" y="134075"/>
                    </a:lnTo>
                    <a:lnTo>
                      <a:pt x="371088" y="144006"/>
                    </a:lnTo>
                    <a:lnTo>
                      <a:pt x="388133" y="155817"/>
                    </a:lnTo>
                    <a:lnTo>
                      <a:pt x="389877" y="168432"/>
                    </a:lnTo>
                    <a:lnTo>
                      <a:pt x="387462" y="177290"/>
                    </a:lnTo>
                    <a:lnTo>
                      <a:pt x="390280" y="185477"/>
                    </a:lnTo>
                    <a:lnTo>
                      <a:pt x="397393" y="193529"/>
                    </a:lnTo>
                    <a:lnTo>
                      <a:pt x="400748" y="202387"/>
                    </a:lnTo>
                    <a:lnTo>
                      <a:pt x="404104" y="208427"/>
                    </a:lnTo>
                    <a:lnTo>
                      <a:pt x="410546" y="212990"/>
                    </a:lnTo>
                    <a:lnTo>
                      <a:pt x="418061" y="210842"/>
                    </a:lnTo>
                    <a:lnTo>
                      <a:pt x="423564" y="223190"/>
                    </a:lnTo>
                    <a:lnTo>
                      <a:pt x="424503" y="229498"/>
                    </a:lnTo>
                    <a:lnTo>
                      <a:pt x="433630" y="255266"/>
                    </a:lnTo>
                    <a:lnTo>
                      <a:pt x="505700" y="268284"/>
                    </a:lnTo>
                    <a:lnTo>
                      <a:pt x="511739" y="261439"/>
                    </a:lnTo>
                    <a:lnTo>
                      <a:pt x="524892" y="283315"/>
                    </a:lnTo>
                    <a:lnTo>
                      <a:pt x="524623" y="284121"/>
                    </a:lnTo>
                    <a:lnTo>
                      <a:pt x="507847" y="337804"/>
                    </a:lnTo>
                    <a:lnTo>
                      <a:pt x="506908" y="338073"/>
                    </a:lnTo>
                    <a:lnTo>
                      <a:pt x="432690" y="364243"/>
                    </a:lnTo>
                    <a:lnTo>
                      <a:pt x="361291" y="374175"/>
                    </a:lnTo>
                    <a:lnTo>
                      <a:pt x="339012" y="385448"/>
                    </a:lnTo>
                    <a:lnTo>
                      <a:pt x="321162" y="412693"/>
                    </a:lnTo>
                    <a:lnTo>
                      <a:pt x="307607" y="417659"/>
                    </a:lnTo>
                    <a:lnTo>
                      <a:pt x="301299" y="408801"/>
                    </a:lnTo>
                    <a:lnTo>
                      <a:pt x="292978" y="410009"/>
                    </a:lnTo>
                    <a:lnTo>
                      <a:pt x="267881" y="407190"/>
                    </a:lnTo>
                    <a:lnTo>
                      <a:pt x="263721" y="404775"/>
                    </a:lnTo>
                    <a:lnTo>
                      <a:pt x="236074" y="405446"/>
                    </a:lnTo>
                    <a:lnTo>
                      <a:pt x="228827" y="407996"/>
                    </a:lnTo>
                    <a:lnTo>
                      <a:pt x="219566" y="401956"/>
                    </a:lnTo>
                    <a:lnTo>
                      <a:pt x="214332" y="412022"/>
                    </a:lnTo>
                    <a:lnTo>
                      <a:pt x="217016" y="42343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56" name="Forme libre : forme 555">
                <a:extLst>
                  <a:ext uri="{FF2B5EF4-FFF2-40B4-BE49-F238E27FC236}">
                    <a16:creationId xmlns:a16="http://schemas.microsoft.com/office/drawing/2014/main" id="{93E402A9-C0B7-4E17-BA9C-988E5F40CE2C}"/>
                  </a:ext>
                </a:extLst>
              </p:cNvPr>
              <p:cNvSpPr/>
              <p:nvPr/>
            </p:nvSpPr>
            <p:spPr>
              <a:xfrm>
                <a:off x="6793426" y="4062378"/>
                <a:ext cx="515899" cy="423429"/>
              </a:xfrm>
              <a:custGeom>
                <a:avLst/>
                <a:gdLst>
                  <a:gd name="connsiteX0" fmla="*/ 190174 w 515899"/>
                  <a:gd name="connsiteY0" fmla="*/ 406922 h 423429"/>
                  <a:gd name="connsiteX1" fmla="*/ 197824 w 515899"/>
                  <a:gd name="connsiteY1" fmla="*/ 415109 h 423429"/>
                  <a:gd name="connsiteX2" fmla="*/ 200240 w 515899"/>
                  <a:gd name="connsiteY2" fmla="*/ 423430 h 423429"/>
                  <a:gd name="connsiteX3" fmla="*/ 207890 w 515899"/>
                  <a:gd name="connsiteY3" fmla="*/ 417659 h 423429"/>
                  <a:gd name="connsiteX4" fmla="*/ 205340 w 515899"/>
                  <a:gd name="connsiteY4" fmla="*/ 407325 h 423429"/>
                  <a:gd name="connsiteX5" fmla="*/ 213392 w 515899"/>
                  <a:gd name="connsiteY5" fmla="*/ 392159 h 423429"/>
                  <a:gd name="connsiteX6" fmla="*/ 224398 w 515899"/>
                  <a:gd name="connsiteY6" fmla="*/ 399540 h 423429"/>
                  <a:gd name="connsiteX7" fmla="*/ 230840 w 515899"/>
                  <a:gd name="connsiteY7" fmla="*/ 397259 h 423429"/>
                  <a:gd name="connsiteX8" fmla="*/ 259963 w 515899"/>
                  <a:gd name="connsiteY8" fmla="*/ 396722 h 423429"/>
                  <a:gd name="connsiteX9" fmla="*/ 264660 w 515899"/>
                  <a:gd name="connsiteY9" fmla="*/ 399406 h 423429"/>
                  <a:gd name="connsiteX10" fmla="*/ 288147 w 515899"/>
                  <a:gd name="connsiteY10" fmla="*/ 401956 h 423429"/>
                  <a:gd name="connsiteX11" fmla="*/ 298213 w 515899"/>
                  <a:gd name="connsiteY11" fmla="*/ 400480 h 423429"/>
                  <a:gd name="connsiteX12" fmla="*/ 304252 w 515899"/>
                  <a:gd name="connsiteY12" fmla="*/ 408801 h 423429"/>
                  <a:gd name="connsiteX13" fmla="*/ 313781 w 515899"/>
                  <a:gd name="connsiteY13" fmla="*/ 405177 h 423429"/>
                  <a:gd name="connsiteX14" fmla="*/ 331496 w 515899"/>
                  <a:gd name="connsiteY14" fmla="*/ 378201 h 423429"/>
                  <a:gd name="connsiteX15" fmla="*/ 332033 w 515899"/>
                  <a:gd name="connsiteY15" fmla="*/ 378067 h 423429"/>
                  <a:gd name="connsiteX16" fmla="*/ 355654 w 515899"/>
                  <a:gd name="connsiteY16" fmla="*/ 366122 h 423429"/>
                  <a:gd name="connsiteX17" fmla="*/ 426919 w 515899"/>
                  <a:gd name="connsiteY17" fmla="*/ 356191 h 423429"/>
                  <a:gd name="connsiteX18" fmla="*/ 499929 w 515899"/>
                  <a:gd name="connsiteY18" fmla="*/ 330557 h 423429"/>
                  <a:gd name="connsiteX19" fmla="*/ 515900 w 515899"/>
                  <a:gd name="connsiteY19" fmla="*/ 279558 h 423429"/>
                  <a:gd name="connsiteX20" fmla="*/ 506371 w 515899"/>
                  <a:gd name="connsiteY20" fmla="*/ 263587 h 423429"/>
                  <a:gd name="connsiteX21" fmla="*/ 502345 w 515899"/>
                  <a:gd name="connsiteY21" fmla="*/ 268150 h 423429"/>
                  <a:gd name="connsiteX22" fmla="*/ 501271 w 515899"/>
                  <a:gd name="connsiteY22" fmla="*/ 268016 h 423429"/>
                  <a:gd name="connsiteX23" fmla="*/ 425845 w 515899"/>
                  <a:gd name="connsiteY23" fmla="*/ 254326 h 423429"/>
                  <a:gd name="connsiteX24" fmla="*/ 416048 w 515899"/>
                  <a:gd name="connsiteY24" fmla="*/ 226142 h 423429"/>
                  <a:gd name="connsiteX25" fmla="*/ 414974 w 515899"/>
                  <a:gd name="connsiteY25" fmla="*/ 219700 h 423429"/>
                  <a:gd name="connsiteX26" fmla="*/ 411083 w 515899"/>
                  <a:gd name="connsiteY26" fmla="*/ 211111 h 423429"/>
                  <a:gd name="connsiteX27" fmla="*/ 404909 w 515899"/>
                  <a:gd name="connsiteY27" fmla="*/ 212990 h 423429"/>
                  <a:gd name="connsiteX28" fmla="*/ 396185 w 515899"/>
                  <a:gd name="connsiteY28" fmla="*/ 206414 h 423429"/>
                  <a:gd name="connsiteX29" fmla="*/ 392427 w 515899"/>
                  <a:gd name="connsiteY29" fmla="*/ 199703 h 423429"/>
                  <a:gd name="connsiteX30" fmla="*/ 389206 w 515899"/>
                  <a:gd name="connsiteY30" fmla="*/ 190980 h 423429"/>
                  <a:gd name="connsiteX31" fmla="*/ 381959 w 515899"/>
                  <a:gd name="connsiteY31" fmla="*/ 182927 h 423429"/>
                  <a:gd name="connsiteX32" fmla="*/ 378604 w 515899"/>
                  <a:gd name="connsiteY32" fmla="*/ 173130 h 423429"/>
                  <a:gd name="connsiteX33" fmla="*/ 381020 w 515899"/>
                  <a:gd name="connsiteY33" fmla="*/ 163869 h 423429"/>
                  <a:gd name="connsiteX34" fmla="*/ 379812 w 515899"/>
                  <a:gd name="connsiteY34" fmla="*/ 153669 h 423429"/>
                  <a:gd name="connsiteX35" fmla="*/ 363170 w 515899"/>
                  <a:gd name="connsiteY35" fmla="*/ 142262 h 423429"/>
                  <a:gd name="connsiteX36" fmla="*/ 359009 w 515899"/>
                  <a:gd name="connsiteY36" fmla="*/ 132599 h 423429"/>
                  <a:gd name="connsiteX37" fmla="*/ 346796 w 515899"/>
                  <a:gd name="connsiteY37" fmla="*/ 126291 h 423429"/>
                  <a:gd name="connsiteX38" fmla="*/ 337268 w 515899"/>
                  <a:gd name="connsiteY38" fmla="*/ 102804 h 423429"/>
                  <a:gd name="connsiteX39" fmla="*/ 319954 w 515899"/>
                  <a:gd name="connsiteY39" fmla="*/ 103475 h 423429"/>
                  <a:gd name="connsiteX40" fmla="*/ 313647 w 515899"/>
                  <a:gd name="connsiteY40" fmla="*/ 90054 h 423429"/>
                  <a:gd name="connsiteX41" fmla="*/ 292576 w 515899"/>
                  <a:gd name="connsiteY41" fmla="*/ 87370 h 423429"/>
                  <a:gd name="connsiteX42" fmla="*/ 246139 w 515899"/>
                  <a:gd name="connsiteY42" fmla="*/ 85089 h 423429"/>
                  <a:gd name="connsiteX43" fmla="*/ 175948 w 515899"/>
                  <a:gd name="connsiteY43" fmla="*/ 27379 h 423429"/>
                  <a:gd name="connsiteX44" fmla="*/ 139309 w 515899"/>
                  <a:gd name="connsiteY44" fmla="*/ 7381 h 423429"/>
                  <a:gd name="connsiteX45" fmla="*/ 110991 w 515899"/>
                  <a:gd name="connsiteY45" fmla="*/ 0 h 423429"/>
                  <a:gd name="connsiteX46" fmla="*/ 106294 w 515899"/>
                  <a:gd name="connsiteY46" fmla="*/ 4026 h 423429"/>
                  <a:gd name="connsiteX47" fmla="*/ 59589 w 515899"/>
                  <a:gd name="connsiteY47" fmla="*/ 17716 h 423429"/>
                  <a:gd name="connsiteX48" fmla="*/ 83881 w 515899"/>
                  <a:gd name="connsiteY48" fmla="*/ 46034 h 423429"/>
                  <a:gd name="connsiteX49" fmla="*/ 74218 w 515899"/>
                  <a:gd name="connsiteY49" fmla="*/ 51670 h 423429"/>
                  <a:gd name="connsiteX50" fmla="*/ 70057 w 515899"/>
                  <a:gd name="connsiteY50" fmla="*/ 61602 h 423429"/>
                  <a:gd name="connsiteX51" fmla="*/ 50999 w 515899"/>
                  <a:gd name="connsiteY51" fmla="*/ 65494 h 423429"/>
                  <a:gd name="connsiteX52" fmla="*/ 45094 w 515899"/>
                  <a:gd name="connsiteY52" fmla="*/ 75560 h 423429"/>
                  <a:gd name="connsiteX53" fmla="*/ 33552 w 515899"/>
                  <a:gd name="connsiteY53" fmla="*/ 84686 h 423429"/>
                  <a:gd name="connsiteX54" fmla="*/ 32747 w 515899"/>
                  <a:gd name="connsiteY54" fmla="*/ 84552 h 423429"/>
                  <a:gd name="connsiteX55" fmla="*/ 6979 w 515899"/>
                  <a:gd name="connsiteY55" fmla="*/ 80391 h 423429"/>
                  <a:gd name="connsiteX56" fmla="*/ 4429 w 515899"/>
                  <a:gd name="connsiteY56" fmla="*/ 89920 h 423429"/>
                  <a:gd name="connsiteX57" fmla="*/ 3355 w 515899"/>
                  <a:gd name="connsiteY57" fmla="*/ 99449 h 423429"/>
                  <a:gd name="connsiteX58" fmla="*/ 0 w 515899"/>
                  <a:gd name="connsiteY58" fmla="*/ 112736 h 423429"/>
                  <a:gd name="connsiteX59" fmla="*/ 10871 w 515899"/>
                  <a:gd name="connsiteY59" fmla="*/ 112601 h 423429"/>
                  <a:gd name="connsiteX60" fmla="*/ 24023 w 515899"/>
                  <a:gd name="connsiteY60" fmla="*/ 132599 h 423429"/>
                  <a:gd name="connsiteX61" fmla="*/ 39189 w 515899"/>
                  <a:gd name="connsiteY61" fmla="*/ 154743 h 423429"/>
                  <a:gd name="connsiteX62" fmla="*/ 48718 w 515899"/>
                  <a:gd name="connsiteY62" fmla="*/ 175143 h 423429"/>
                  <a:gd name="connsiteX63" fmla="*/ 56099 w 515899"/>
                  <a:gd name="connsiteY63" fmla="*/ 181585 h 423429"/>
                  <a:gd name="connsiteX64" fmla="*/ 63347 w 515899"/>
                  <a:gd name="connsiteY64" fmla="*/ 196348 h 423429"/>
                  <a:gd name="connsiteX65" fmla="*/ 62005 w 515899"/>
                  <a:gd name="connsiteY65" fmla="*/ 202387 h 423429"/>
                  <a:gd name="connsiteX66" fmla="*/ 69520 w 515899"/>
                  <a:gd name="connsiteY66" fmla="*/ 216613 h 423429"/>
                  <a:gd name="connsiteX67" fmla="*/ 82807 w 515899"/>
                  <a:gd name="connsiteY67" fmla="*/ 222250 h 423429"/>
                  <a:gd name="connsiteX68" fmla="*/ 94752 w 515899"/>
                  <a:gd name="connsiteY68" fmla="*/ 233390 h 423429"/>
                  <a:gd name="connsiteX69" fmla="*/ 109246 w 515899"/>
                  <a:gd name="connsiteY69" fmla="*/ 263452 h 423429"/>
                  <a:gd name="connsiteX70" fmla="*/ 108172 w 515899"/>
                  <a:gd name="connsiteY70" fmla="*/ 279826 h 423429"/>
                  <a:gd name="connsiteX71" fmla="*/ 110857 w 515899"/>
                  <a:gd name="connsiteY71" fmla="*/ 297273 h 423429"/>
                  <a:gd name="connsiteX72" fmla="*/ 126693 w 515899"/>
                  <a:gd name="connsiteY72" fmla="*/ 321565 h 423429"/>
                  <a:gd name="connsiteX73" fmla="*/ 137833 w 515899"/>
                  <a:gd name="connsiteY73" fmla="*/ 326128 h 423429"/>
                  <a:gd name="connsiteX74" fmla="*/ 155414 w 515899"/>
                  <a:gd name="connsiteY74" fmla="*/ 344783 h 423429"/>
                  <a:gd name="connsiteX75" fmla="*/ 162393 w 515899"/>
                  <a:gd name="connsiteY75" fmla="*/ 366122 h 423429"/>
                  <a:gd name="connsiteX76" fmla="*/ 175277 w 515899"/>
                  <a:gd name="connsiteY76" fmla="*/ 387059 h 423429"/>
                  <a:gd name="connsiteX77" fmla="*/ 188295 w 515899"/>
                  <a:gd name="connsiteY77" fmla="*/ 396454 h 42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5899" h="423429">
                    <a:moveTo>
                      <a:pt x="190174" y="406922"/>
                    </a:moveTo>
                    <a:lnTo>
                      <a:pt x="197824" y="415109"/>
                    </a:lnTo>
                    <a:lnTo>
                      <a:pt x="200240" y="423430"/>
                    </a:lnTo>
                    <a:lnTo>
                      <a:pt x="207890" y="417659"/>
                    </a:lnTo>
                    <a:lnTo>
                      <a:pt x="205340" y="407325"/>
                    </a:lnTo>
                    <a:lnTo>
                      <a:pt x="213392" y="392159"/>
                    </a:lnTo>
                    <a:lnTo>
                      <a:pt x="224398" y="399540"/>
                    </a:lnTo>
                    <a:lnTo>
                      <a:pt x="230840" y="397259"/>
                    </a:lnTo>
                    <a:lnTo>
                      <a:pt x="259963" y="396722"/>
                    </a:lnTo>
                    <a:lnTo>
                      <a:pt x="264660" y="399406"/>
                    </a:lnTo>
                    <a:lnTo>
                      <a:pt x="288147" y="401956"/>
                    </a:lnTo>
                    <a:lnTo>
                      <a:pt x="298213" y="400480"/>
                    </a:lnTo>
                    <a:lnTo>
                      <a:pt x="304252" y="408801"/>
                    </a:lnTo>
                    <a:lnTo>
                      <a:pt x="313781" y="405177"/>
                    </a:lnTo>
                    <a:lnTo>
                      <a:pt x="331496" y="378201"/>
                    </a:lnTo>
                    <a:lnTo>
                      <a:pt x="332033" y="378067"/>
                    </a:lnTo>
                    <a:lnTo>
                      <a:pt x="355654" y="366122"/>
                    </a:lnTo>
                    <a:lnTo>
                      <a:pt x="426919" y="356191"/>
                    </a:lnTo>
                    <a:lnTo>
                      <a:pt x="499929" y="330557"/>
                    </a:lnTo>
                    <a:lnTo>
                      <a:pt x="515900" y="279558"/>
                    </a:lnTo>
                    <a:lnTo>
                      <a:pt x="506371" y="263587"/>
                    </a:lnTo>
                    <a:lnTo>
                      <a:pt x="502345" y="268150"/>
                    </a:lnTo>
                    <a:lnTo>
                      <a:pt x="501271" y="268016"/>
                    </a:lnTo>
                    <a:lnTo>
                      <a:pt x="425845" y="254326"/>
                    </a:lnTo>
                    <a:lnTo>
                      <a:pt x="416048" y="226142"/>
                    </a:lnTo>
                    <a:lnTo>
                      <a:pt x="414974" y="219700"/>
                    </a:lnTo>
                    <a:lnTo>
                      <a:pt x="411083" y="211111"/>
                    </a:lnTo>
                    <a:lnTo>
                      <a:pt x="404909" y="212990"/>
                    </a:lnTo>
                    <a:lnTo>
                      <a:pt x="396185" y="206414"/>
                    </a:lnTo>
                    <a:lnTo>
                      <a:pt x="392427" y="199703"/>
                    </a:lnTo>
                    <a:lnTo>
                      <a:pt x="389206" y="190980"/>
                    </a:lnTo>
                    <a:lnTo>
                      <a:pt x="381959" y="182927"/>
                    </a:lnTo>
                    <a:lnTo>
                      <a:pt x="378604" y="173130"/>
                    </a:lnTo>
                    <a:lnTo>
                      <a:pt x="381020" y="163869"/>
                    </a:lnTo>
                    <a:lnTo>
                      <a:pt x="379812" y="153669"/>
                    </a:lnTo>
                    <a:lnTo>
                      <a:pt x="363170" y="142262"/>
                    </a:lnTo>
                    <a:lnTo>
                      <a:pt x="359009" y="132599"/>
                    </a:lnTo>
                    <a:lnTo>
                      <a:pt x="346796" y="126291"/>
                    </a:lnTo>
                    <a:lnTo>
                      <a:pt x="337268" y="102804"/>
                    </a:lnTo>
                    <a:lnTo>
                      <a:pt x="319954" y="103475"/>
                    </a:lnTo>
                    <a:lnTo>
                      <a:pt x="313647" y="90054"/>
                    </a:lnTo>
                    <a:lnTo>
                      <a:pt x="292576" y="87370"/>
                    </a:lnTo>
                    <a:lnTo>
                      <a:pt x="246139" y="85089"/>
                    </a:lnTo>
                    <a:lnTo>
                      <a:pt x="175948" y="27379"/>
                    </a:lnTo>
                    <a:lnTo>
                      <a:pt x="139309" y="7381"/>
                    </a:lnTo>
                    <a:lnTo>
                      <a:pt x="110991" y="0"/>
                    </a:lnTo>
                    <a:lnTo>
                      <a:pt x="106294" y="4026"/>
                    </a:lnTo>
                    <a:lnTo>
                      <a:pt x="59589" y="17716"/>
                    </a:lnTo>
                    <a:lnTo>
                      <a:pt x="83881" y="46034"/>
                    </a:lnTo>
                    <a:lnTo>
                      <a:pt x="74218" y="51670"/>
                    </a:lnTo>
                    <a:lnTo>
                      <a:pt x="70057" y="61602"/>
                    </a:lnTo>
                    <a:lnTo>
                      <a:pt x="50999" y="65494"/>
                    </a:lnTo>
                    <a:lnTo>
                      <a:pt x="45094" y="75560"/>
                    </a:lnTo>
                    <a:lnTo>
                      <a:pt x="33552" y="84686"/>
                    </a:lnTo>
                    <a:lnTo>
                      <a:pt x="32747" y="84552"/>
                    </a:lnTo>
                    <a:lnTo>
                      <a:pt x="6979" y="80391"/>
                    </a:lnTo>
                    <a:lnTo>
                      <a:pt x="4429" y="89920"/>
                    </a:lnTo>
                    <a:lnTo>
                      <a:pt x="3355" y="99449"/>
                    </a:lnTo>
                    <a:lnTo>
                      <a:pt x="0" y="112736"/>
                    </a:lnTo>
                    <a:lnTo>
                      <a:pt x="10871" y="112601"/>
                    </a:lnTo>
                    <a:lnTo>
                      <a:pt x="24023" y="132599"/>
                    </a:lnTo>
                    <a:lnTo>
                      <a:pt x="39189" y="154743"/>
                    </a:lnTo>
                    <a:lnTo>
                      <a:pt x="48718" y="175143"/>
                    </a:lnTo>
                    <a:lnTo>
                      <a:pt x="56099" y="181585"/>
                    </a:lnTo>
                    <a:lnTo>
                      <a:pt x="63347" y="196348"/>
                    </a:lnTo>
                    <a:lnTo>
                      <a:pt x="62005" y="202387"/>
                    </a:lnTo>
                    <a:lnTo>
                      <a:pt x="69520" y="216613"/>
                    </a:lnTo>
                    <a:lnTo>
                      <a:pt x="82807" y="222250"/>
                    </a:lnTo>
                    <a:lnTo>
                      <a:pt x="94752" y="233390"/>
                    </a:lnTo>
                    <a:lnTo>
                      <a:pt x="109246" y="263452"/>
                    </a:lnTo>
                    <a:lnTo>
                      <a:pt x="108172" y="279826"/>
                    </a:lnTo>
                    <a:lnTo>
                      <a:pt x="110857" y="297273"/>
                    </a:lnTo>
                    <a:lnTo>
                      <a:pt x="126693" y="321565"/>
                    </a:lnTo>
                    <a:lnTo>
                      <a:pt x="137833" y="326128"/>
                    </a:lnTo>
                    <a:lnTo>
                      <a:pt x="155414" y="344783"/>
                    </a:lnTo>
                    <a:lnTo>
                      <a:pt x="162393" y="366122"/>
                    </a:lnTo>
                    <a:lnTo>
                      <a:pt x="175277" y="387059"/>
                    </a:lnTo>
                    <a:lnTo>
                      <a:pt x="188295" y="39645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1" name="Graphique 3">
              <a:extLst>
                <a:ext uri="{FF2B5EF4-FFF2-40B4-BE49-F238E27FC236}">
                  <a16:creationId xmlns:a16="http://schemas.microsoft.com/office/drawing/2014/main" id="{4C78F5EC-D930-436E-8F28-D588D6BBCBF0}"/>
                </a:ext>
              </a:extLst>
            </p:cNvPr>
            <p:cNvGrpSpPr/>
            <p:nvPr/>
          </p:nvGrpSpPr>
          <p:grpSpPr>
            <a:xfrm>
              <a:off x="9803870" y="5055793"/>
              <a:ext cx="152327" cy="110185"/>
              <a:chOff x="9803870" y="5055793"/>
              <a:chExt cx="152327" cy="110185"/>
            </a:xfrm>
            <a:solidFill>
              <a:srgbClr val="CECECE"/>
            </a:solidFill>
          </p:grpSpPr>
          <p:sp>
            <p:nvSpPr>
              <p:cNvPr id="545" name="Forme libre : forme 544">
                <a:extLst>
                  <a:ext uri="{FF2B5EF4-FFF2-40B4-BE49-F238E27FC236}">
                    <a16:creationId xmlns:a16="http://schemas.microsoft.com/office/drawing/2014/main" id="{D16D14D7-185F-4324-8F13-0EAE5F772EAB}"/>
                  </a:ext>
                </a:extLst>
              </p:cNvPr>
              <p:cNvSpPr/>
              <p:nvPr/>
            </p:nvSpPr>
            <p:spPr>
              <a:xfrm>
                <a:off x="9920632" y="5144505"/>
                <a:ext cx="35565" cy="21473"/>
              </a:xfrm>
              <a:custGeom>
                <a:avLst/>
                <a:gdLst>
                  <a:gd name="connsiteX0" fmla="*/ 35565 w 35565"/>
                  <a:gd name="connsiteY0" fmla="*/ 21473 h 21473"/>
                  <a:gd name="connsiteX1" fmla="*/ 13152 w 35565"/>
                  <a:gd name="connsiteY1" fmla="*/ 21205 h 21473"/>
                  <a:gd name="connsiteX2" fmla="*/ 0 w 35565"/>
                  <a:gd name="connsiteY2" fmla="*/ 0 h 21473"/>
                  <a:gd name="connsiteX3" fmla="*/ 20266 w 35565"/>
                  <a:gd name="connsiteY3" fmla="*/ 8321 h 21473"/>
                  <a:gd name="connsiteX4" fmla="*/ 25634 w 35565"/>
                  <a:gd name="connsiteY4" fmla="*/ 9126 h 2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5" h="21473">
                    <a:moveTo>
                      <a:pt x="35565" y="21473"/>
                    </a:moveTo>
                    <a:lnTo>
                      <a:pt x="13152" y="21205"/>
                    </a:lnTo>
                    <a:lnTo>
                      <a:pt x="0" y="0"/>
                    </a:lnTo>
                    <a:lnTo>
                      <a:pt x="20266" y="8321"/>
                    </a:lnTo>
                    <a:lnTo>
                      <a:pt x="25634" y="912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6" name="Forme libre : forme 545">
                <a:extLst>
                  <a:ext uri="{FF2B5EF4-FFF2-40B4-BE49-F238E27FC236}">
                    <a16:creationId xmlns:a16="http://schemas.microsoft.com/office/drawing/2014/main" id="{5461866B-F643-4103-8ABA-91F8602ACDED}"/>
                  </a:ext>
                </a:extLst>
              </p:cNvPr>
              <p:cNvSpPr/>
              <p:nvPr/>
            </p:nvSpPr>
            <p:spPr>
              <a:xfrm>
                <a:off x="9930161" y="5152558"/>
                <a:ext cx="17984" cy="9528"/>
              </a:xfrm>
              <a:custGeom>
                <a:avLst/>
                <a:gdLst>
                  <a:gd name="connsiteX0" fmla="*/ 5771 w 17984"/>
                  <a:gd name="connsiteY0" fmla="*/ 9395 h 9528"/>
                  <a:gd name="connsiteX1" fmla="*/ 17984 w 17984"/>
                  <a:gd name="connsiteY1" fmla="*/ 9529 h 9528"/>
                  <a:gd name="connsiteX2" fmla="*/ 14092 w 17984"/>
                  <a:gd name="connsiteY2" fmla="*/ 4697 h 9528"/>
                  <a:gd name="connsiteX3" fmla="*/ 9663 w 17984"/>
                  <a:gd name="connsiteY3" fmla="*/ 3892 h 9528"/>
                  <a:gd name="connsiteX4" fmla="*/ 0 w 17984"/>
                  <a:gd name="connsiteY4" fmla="*/ 0 h 9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4" h="9528">
                    <a:moveTo>
                      <a:pt x="5771" y="9395"/>
                    </a:moveTo>
                    <a:lnTo>
                      <a:pt x="17984" y="9529"/>
                    </a:lnTo>
                    <a:lnTo>
                      <a:pt x="14092" y="4697"/>
                    </a:lnTo>
                    <a:lnTo>
                      <a:pt x="9663" y="3892"/>
                    </a:lnTo>
                    <a:lnTo>
                      <a:pt x="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7" name="Forme libre : forme 546">
                <a:extLst>
                  <a:ext uri="{FF2B5EF4-FFF2-40B4-BE49-F238E27FC236}">
                    <a16:creationId xmlns:a16="http://schemas.microsoft.com/office/drawing/2014/main" id="{B5531745-75E5-4132-B65C-83600A16C1D8}"/>
                  </a:ext>
                </a:extLst>
              </p:cNvPr>
              <p:cNvSpPr/>
              <p:nvPr/>
            </p:nvSpPr>
            <p:spPr>
              <a:xfrm>
                <a:off x="9881845" y="5122092"/>
                <a:ext cx="35431" cy="20533"/>
              </a:xfrm>
              <a:custGeom>
                <a:avLst/>
                <a:gdLst>
                  <a:gd name="connsiteX0" fmla="*/ 22547 w 35431"/>
                  <a:gd name="connsiteY0" fmla="*/ 20534 h 20533"/>
                  <a:gd name="connsiteX1" fmla="*/ 6174 w 35431"/>
                  <a:gd name="connsiteY1" fmla="*/ 17581 h 20533"/>
                  <a:gd name="connsiteX2" fmla="*/ 0 w 35431"/>
                  <a:gd name="connsiteY2" fmla="*/ 13018 h 20533"/>
                  <a:gd name="connsiteX3" fmla="*/ 2147 w 35431"/>
                  <a:gd name="connsiteY3" fmla="*/ 0 h 20533"/>
                  <a:gd name="connsiteX4" fmla="*/ 21071 w 35431"/>
                  <a:gd name="connsiteY4" fmla="*/ 4563 h 20533"/>
                  <a:gd name="connsiteX5" fmla="*/ 29660 w 35431"/>
                  <a:gd name="connsiteY5" fmla="*/ 10468 h 20533"/>
                  <a:gd name="connsiteX6" fmla="*/ 35431 w 35431"/>
                  <a:gd name="connsiteY6" fmla="*/ 19863 h 2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31" h="20533">
                    <a:moveTo>
                      <a:pt x="22547" y="20534"/>
                    </a:moveTo>
                    <a:lnTo>
                      <a:pt x="6174" y="17581"/>
                    </a:lnTo>
                    <a:lnTo>
                      <a:pt x="0" y="13018"/>
                    </a:lnTo>
                    <a:lnTo>
                      <a:pt x="2147" y="0"/>
                    </a:lnTo>
                    <a:lnTo>
                      <a:pt x="21071" y="4563"/>
                    </a:lnTo>
                    <a:lnTo>
                      <a:pt x="29660" y="10468"/>
                    </a:lnTo>
                    <a:lnTo>
                      <a:pt x="35431" y="1986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8" name="Forme libre : forme 547">
                <a:extLst>
                  <a:ext uri="{FF2B5EF4-FFF2-40B4-BE49-F238E27FC236}">
                    <a16:creationId xmlns:a16="http://schemas.microsoft.com/office/drawing/2014/main" id="{A25A5E8F-D309-4A50-862A-172794773481}"/>
                  </a:ext>
                </a:extLst>
              </p:cNvPr>
              <p:cNvSpPr/>
              <p:nvPr/>
            </p:nvSpPr>
            <p:spPr>
              <a:xfrm>
                <a:off x="9886006" y="5126790"/>
                <a:ext cx="24694" cy="12078"/>
              </a:xfrm>
              <a:custGeom>
                <a:avLst/>
                <a:gdLst>
                  <a:gd name="connsiteX0" fmla="*/ 3892 w 24694"/>
                  <a:gd name="connsiteY0" fmla="*/ 9529 h 12078"/>
                  <a:gd name="connsiteX1" fmla="*/ 18655 w 24694"/>
                  <a:gd name="connsiteY1" fmla="*/ 12079 h 12078"/>
                  <a:gd name="connsiteX2" fmla="*/ 24694 w 24694"/>
                  <a:gd name="connsiteY2" fmla="*/ 11676 h 12078"/>
                  <a:gd name="connsiteX3" fmla="*/ 22413 w 24694"/>
                  <a:gd name="connsiteY3" fmla="*/ 8053 h 12078"/>
                  <a:gd name="connsiteX4" fmla="*/ 15031 w 24694"/>
                  <a:gd name="connsiteY4" fmla="*/ 3221 h 12078"/>
                  <a:gd name="connsiteX5" fmla="*/ 1074 w 24694"/>
                  <a:gd name="connsiteY5" fmla="*/ 0 h 12078"/>
                  <a:gd name="connsiteX6" fmla="*/ 0 w 24694"/>
                  <a:gd name="connsiteY6" fmla="*/ 6710 h 1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4" h="12078">
                    <a:moveTo>
                      <a:pt x="3892" y="9529"/>
                    </a:moveTo>
                    <a:lnTo>
                      <a:pt x="18655" y="12079"/>
                    </a:lnTo>
                    <a:lnTo>
                      <a:pt x="24694" y="11676"/>
                    </a:lnTo>
                    <a:lnTo>
                      <a:pt x="22413" y="8053"/>
                    </a:lnTo>
                    <a:lnTo>
                      <a:pt x="15031" y="3221"/>
                    </a:lnTo>
                    <a:lnTo>
                      <a:pt x="1074" y="0"/>
                    </a:lnTo>
                    <a:lnTo>
                      <a:pt x="0" y="67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9" name="Forme libre : forme 548">
                <a:extLst>
                  <a:ext uri="{FF2B5EF4-FFF2-40B4-BE49-F238E27FC236}">
                    <a16:creationId xmlns:a16="http://schemas.microsoft.com/office/drawing/2014/main" id="{03587CE6-5A28-4934-AA9B-0AC869384E04}"/>
                  </a:ext>
                </a:extLst>
              </p:cNvPr>
              <p:cNvSpPr/>
              <p:nvPr/>
            </p:nvSpPr>
            <p:spPr>
              <a:xfrm>
                <a:off x="9904527" y="5099680"/>
                <a:ext cx="32344" cy="41336"/>
              </a:xfrm>
              <a:custGeom>
                <a:avLst/>
                <a:gdLst>
                  <a:gd name="connsiteX0" fmla="*/ 26171 w 32344"/>
                  <a:gd name="connsiteY0" fmla="*/ 41336 h 41336"/>
                  <a:gd name="connsiteX1" fmla="*/ 6039 w 32344"/>
                  <a:gd name="connsiteY1" fmla="*/ 17313 h 41336"/>
                  <a:gd name="connsiteX2" fmla="*/ 0 w 32344"/>
                  <a:gd name="connsiteY2" fmla="*/ 0 h 41336"/>
                  <a:gd name="connsiteX3" fmla="*/ 12347 w 32344"/>
                  <a:gd name="connsiteY3" fmla="*/ 0 h 41336"/>
                  <a:gd name="connsiteX4" fmla="*/ 21608 w 32344"/>
                  <a:gd name="connsiteY4" fmla="*/ 20668 h 41336"/>
                  <a:gd name="connsiteX5" fmla="*/ 32344 w 32344"/>
                  <a:gd name="connsiteY5" fmla="*/ 33686 h 4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44" h="41336">
                    <a:moveTo>
                      <a:pt x="26171" y="41336"/>
                    </a:moveTo>
                    <a:lnTo>
                      <a:pt x="6039" y="17313"/>
                    </a:lnTo>
                    <a:lnTo>
                      <a:pt x="0" y="0"/>
                    </a:lnTo>
                    <a:lnTo>
                      <a:pt x="12347" y="0"/>
                    </a:lnTo>
                    <a:lnTo>
                      <a:pt x="21608" y="20668"/>
                    </a:lnTo>
                    <a:lnTo>
                      <a:pt x="32344" y="3368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50" name="Forme libre : forme 549">
                <a:extLst>
                  <a:ext uri="{FF2B5EF4-FFF2-40B4-BE49-F238E27FC236}">
                    <a16:creationId xmlns:a16="http://schemas.microsoft.com/office/drawing/2014/main" id="{E1AB3C8C-5B44-4DB9-BD0D-95B0BDB78CE1}"/>
                  </a:ext>
                </a:extLst>
              </p:cNvPr>
              <p:cNvSpPr/>
              <p:nvPr/>
            </p:nvSpPr>
            <p:spPr>
              <a:xfrm>
                <a:off x="9909895" y="5103437"/>
                <a:ext cx="22010" cy="31539"/>
              </a:xfrm>
              <a:custGeom>
                <a:avLst/>
                <a:gdLst>
                  <a:gd name="connsiteX0" fmla="*/ 4160 w 22010"/>
                  <a:gd name="connsiteY0" fmla="*/ 11945 h 31539"/>
                  <a:gd name="connsiteX1" fmla="*/ 20802 w 22010"/>
                  <a:gd name="connsiteY1" fmla="*/ 31539 h 31539"/>
                  <a:gd name="connsiteX2" fmla="*/ 22010 w 22010"/>
                  <a:gd name="connsiteY2" fmla="*/ 29929 h 31539"/>
                  <a:gd name="connsiteX3" fmla="*/ 12884 w 22010"/>
                  <a:gd name="connsiteY3" fmla="*/ 18789 h 31539"/>
                  <a:gd name="connsiteX4" fmla="*/ 4429 w 22010"/>
                  <a:gd name="connsiteY4" fmla="*/ 0 h 31539"/>
                  <a:gd name="connsiteX5" fmla="*/ 0 w 22010"/>
                  <a:gd name="connsiteY5" fmla="*/ 0 h 3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 h="31539">
                    <a:moveTo>
                      <a:pt x="4160" y="11945"/>
                    </a:moveTo>
                    <a:lnTo>
                      <a:pt x="20802" y="31539"/>
                    </a:lnTo>
                    <a:lnTo>
                      <a:pt x="22010" y="29929"/>
                    </a:lnTo>
                    <a:lnTo>
                      <a:pt x="12884" y="18789"/>
                    </a:lnTo>
                    <a:lnTo>
                      <a:pt x="4429" y="0"/>
                    </a:lnTo>
                    <a:lnTo>
                      <a:pt x="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51" name="Forme libre : forme 550">
                <a:extLst>
                  <a:ext uri="{FF2B5EF4-FFF2-40B4-BE49-F238E27FC236}">
                    <a16:creationId xmlns:a16="http://schemas.microsoft.com/office/drawing/2014/main" id="{D3211255-4E70-40BB-A3CE-479D0F74FF73}"/>
                  </a:ext>
                </a:extLst>
              </p:cNvPr>
              <p:cNvSpPr/>
              <p:nvPr/>
            </p:nvSpPr>
            <p:spPr>
              <a:xfrm>
                <a:off x="9845475" y="5074448"/>
                <a:ext cx="48046" cy="36236"/>
              </a:xfrm>
              <a:custGeom>
                <a:avLst/>
                <a:gdLst>
                  <a:gd name="connsiteX0" fmla="*/ 48047 w 48046"/>
                  <a:gd name="connsiteY0" fmla="*/ 36236 h 36236"/>
                  <a:gd name="connsiteX1" fmla="*/ 24963 w 48046"/>
                  <a:gd name="connsiteY1" fmla="*/ 23755 h 36236"/>
                  <a:gd name="connsiteX2" fmla="*/ 11274 w 48046"/>
                  <a:gd name="connsiteY2" fmla="*/ 14763 h 36236"/>
                  <a:gd name="connsiteX3" fmla="*/ 0 w 48046"/>
                  <a:gd name="connsiteY3" fmla="*/ 4697 h 36236"/>
                  <a:gd name="connsiteX4" fmla="*/ 6576 w 48046"/>
                  <a:gd name="connsiteY4" fmla="*/ 0 h 36236"/>
                  <a:gd name="connsiteX5" fmla="*/ 19058 w 48046"/>
                  <a:gd name="connsiteY5" fmla="*/ 6442 h 36236"/>
                  <a:gd name="connsiteX6" fmla="*/ 39994 w 48046"/>
                  <a:gd name="connsiteY6" fmla="*/ 18387 h 36236"/>
                  <a:gd name="connsiteX7" fmla="*/ 46168 w 48046"/>
                  <a:gd name="connsiteY7" fmla="*/ 27110 h 3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6" h="36236">
                    <a:moveTo>
                      <a:pt x="48047" y="36236"/>
                    </a:moveTo>
                    <a:lnTo>
                      <a:pt x="24963" y="23755"/>
                    </a:lnTo>
                    <a:lnTo>
                      <a:pt x="11274" y="14763"/>
                    </a:lnTo>
                    <a:lnTo>
                      <a:pt x="0" y="4697"/>
                    </a:lnTo>
                    <a:lnTo>
                      <a:pt x="6576" y="0"/>
                    </a:lnTo>
                    <a:lnTo>
                      <a:pt x="19058" y="6442"/>
                    </a:lnTo>
                    <a:lnTo>
                      <a:pt x="39994" y="18387"/>
                    </a:lnTo>
                    <a:lnTo>
                      <a:pt x="46168" y="271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52" name="Forme libre : forme 551">
                <a:extLst>
                  <a:ext uri="{FF2B5EF4-FFF2-40B4-BE49-F238E27FC236}">
                    <a16:creationId xmlns:a16="http://schemas.microsoft.com/office/drawing/2014/main" id="{01BC960F-3C19-4630-B510-126829DA753B}"/>
                  </a:ext>
                </a:extLst>
              </p:cNvPr>
              <p:cNvSpPr/>
              <p:nvPr/>
            </p:nvSpPr>
            <p:spPr>
              <a:xfrm>
                <a:off x="9851648" y="5079011"/>
                <a:ext cx="36504" cy="24291"/>
              </a:xfrm>
              <a:custGeom>
                <a:avLst/>
                <a:gdLst>
                  <a:gd name="connsiteX0" fmla="*/ 0 w 36504"/>
                  <a:gd name="connsiteY0" fmla="*/ 537 h 24291"/>
                  <a:gd name="connsiteX1" fmla="*/ 7516 w 36504"/>
                  <a:gd name="connsiteY1" fmla="*/ 7113 h 24291"/>
                  <a:gd name="connsiteX2" fmla="*/ 20802 w 36504"/>
                  <a:gd name="connsiteY2" fmla="*/ 15837 h 24291"/>
                  <a:gd name="connsiteX3" fmla="*/ 36505 w 36504"/>
                  <a:gd name="connsiteY3" fmla="*/ 24292 h 24291"/>
                  <a:gd name="connsiteX4" fmla="*/ 36371 w 36504"/>
                  <a:gd name="connsiteY4" fmla="*/ 23755 h 24291"/>
                  <a:gd name="connsiteX5" fmla="*/ 31002 w 36504"/>
                  <a:gd name="connsiteY5" fmla="*/ 16508 h 24291"/>
                  <a:gd name="connsiteX6" fmla="*/ 11005 w 36504"/>
                  <a:gd name="connsiteY6" fmla="*/ 5368 h 24291"/>
                  <a:gd name="connsiteX7" fmla="*/ 805 w 36504"/>
                  <a:gd name="connsiteY7" fmla="*/ 0 h 2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04" h="24291">
                    <a:moveTo>
                      <a:pt x="0" y="537"/>
                    </a:moveTo>
                    <a:lnTo>
                      <a:pt x="7516" y="7113"/>
                    </a:lnTo>
                    <a:lnTo>
                      <a:pt x="20802" y="15837"/>
                    </a:lnTo>
                    <a:lnTo>
                      <a:pt x="36505" y="24292"/>
                    </a:lnTo>
                    <a:lnTo>
                      <a:pt x="36371" y="23755"/>
                    </a:lnTo>
                    <a:lnTo>
                      <a:pt x="31002" y="16508"/>
                    </a:lnTo>
                    <a:lnTo>
                      <a:pt x="11005" y="5368"/>
                    </a:lnTo>
                    <a:lnTo>
                      <a:pt x="805"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53" name="Forme libre : forme 552">
                <a:extLst>
                  <a:ext uri="{FF2B5EF4-FFF2-40B4-BE49-F238E27FC236}">
                    <a16:creationId xmlns:a16="http://schemas.microsoft.com/office/drawing/2014/main" id="{16746C04-5BC6-458F-9521-EC231634AEF0}"/>
                  </a:ext>
                </a:extLst>
              </p:cNvPr>
              <p:cNvSpPr/>
              <p:nvPr/>
            </p:nvSpPr>
            <p:spPr>
              <a:xfrm>
                <a:off x="9803870" y="5055793"/>
                <a:ext cx="32210" cy="25097"/>
              </a:xfrm>
              <a:custGeom>
                <a:avLst/>
                <a:gdLst>
                  <a:gd name="connsiteX0" fmla="*/ 22950 w 32210"/>
                  <a:gd name="connsiteY0" fmla="*/ 25097 h 25097"/>
                  <a:gd name="connsiteX1" fmla="*/ 11005 w 32210"/>
                  <a:gd name="connsiteY1" fmla="*/ 18789 h 25097"/>
                  <a:gd name="connsiteX2" fmla="*/ 0 w 32210"/>
                  <a:gd name="connsiteY2" fmla="*/ 7784 h 25097"/>
                  <a:gd name="connsiteX3" fmla="*/ 2282 w 32210"/>
                  <a:gd name="connsiteY3" fmla="*/ 0 h 25097"/>
                  <a:gd name="connsiteX4" fmla="*/ 19192 w 32210"/>
                  <a:gd name="connsiteY4" fmla="*/ 11945 h 25097"/>
                  <a:gd name="connsiteX5" fmla="*/ 32210 w 32210"/>
                  <a:gd name="connsiteY5" fmla="*/ 22413 h 2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10" h="25097">
                    <a:moveTo>
                      <a:pt x="22950" y="25097"/>
                    </a:moveTo>
                    <a:lnTo>
                      <a:pt x="11005" y="18789"/>
                    </a:lnTo>
                    <a:lnTo>
                      <a:pt x="0" y="7784"/>
                    </a:lnTo>
                    <a:lnTo>
                      <a:pt x="2282" y="0"/>
                    </a:lnTo>
                    <a:lnTo>
                      <a:pt x="19192" y="11945"/>
                    </a:lnTo>
                    <a:lnTo>
                      <a:pt x="32210" y="224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54" name="Forme libre : forme 553">
                <a:extLst>
                  <a:ext uri="{FF2B5EF4-FFF2-40B4-BE49-F238E27FC236}">
                    <a16:creationId xmlns:a16="http://schemas.microsoft.com/office/drawing/2014/main" id="{610FC722-A87D-44CB-8643-1E7064F2F28C}"/>
                  </a:ext>
                </a:extLst>
              </p:cNvPr>
              <p:cNvSpPr/>
              <p:nvPr/>
            </p:nvSpPr>
            <p:spPr>
              <a:xfrm>
                <a:off x="9808165" y="5061967"/>
                <a:ext cx="19728" cy="14897"/>
              </a:xfrm>
              <a:custGeom>
                <a:avLst/>
                <a:gdLst>
                  <a:gd name="connsiteX0" fmla="*/ 9126 w 19728"/>
                  <a:gd name="connsiteY0" fmla="*/ 9663 h 14897"/>
                  <a:gd name="connsiteX1" fmla="*/ 19058 w 19728"/>
                  <a:gd name="connsiteY1" fmla="*/ 14897 h 14897"/>
                  <a:gd name="connsiteX2" fmla="*/ 19729 w 19728"/>
                  <a:gd name="connsiteY2" fmla="*/ 14629 h 14897"/>
                  <a:gd name="connsiteX3" fmla="*/ 12616 w 19728"/>
                  <a:gd name="connsiteY3" fmla="*/ 8858 h 14897"/>
                  <a:gd name="connsiteX4" fmla="*/ 134 w 19728"/>
                  <a:gd name="connsiteY4" fmla="*/ 0 h 14897"/>
                  <a:gd name="connsiteX5" fmla="*/ 0 w 19728"/>
                  <a:gd name="connsiteY5" fmla="*/ 537 h 1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8" h="14897">
                    <a:moveTo>
                      <a:pt x="9126" y="9663"/>
                    </a:moveTo>
                    <a:lnTo>
                      <a:pt x="19058" y="14897"/>
                    </a:lnTo>
                    <a:lnTo>
                      <a:pt x="19729" y="14629"/>
                    </a:lnTo>
                    <a:lnTo>
                      <a:pt x="12616" y="8858"/>
                    </a:lnTo>
                    <a:lnTo>
                      <a:pt x="134" y="0"/>
                    </a:lnTo>
                    <a:lnTo>
                      <a:pt x="0" y="5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2" name="Graphique 3">
              <a:extLst>
                <a:ext uri="{FF2B5EF4-FFF2-40B4-BE49-F238E27FC236}">
                  <a16:creationId xmlns:a16="http://schemas.microsoft.com/office/drawing/2014/main" id="{4BA2B0FC-C536-409A-82BA-6D32D610E743}"/>
                </a:ext>
              </a:extLst>
            </p:cNvPr>
            <p:cNvGrpSpPr/>
            <p:nvPr/>
          </p:nvGrpSpPr>
          <p:grpSpPr>
            <a:xfrm>
              <a:off x="6474277" y="4339788"/>
              <a:ext cx="412961" cy="345991"/>
              <a:chOff x="6474277" y="4339788"/>
              <a:chExt cx="412961" cy="345991"/>
            </a:xfrm>
            <a:solidFill>
              <a:srgbClr val="CECECE"/>
            </a:solidFill>
          </p:grpSpPr>
          <p:sp>
            <p:nvSpPr>
              <p:cNvPr id="543" name="Forme libre : forme 542">
                <a:extLst>
                  <a:ext uri="{FF2B5EF4-FFF2-40B4-BE49-F238E27FC236}">
                    <a16:creationId xmlns:a16="http://schemas.microsoft.com/office/drawing/2014/main" id="{E5501913-A6AC-43BD-BC8B-AEFB87755549}"/>
                  </a:ext>
                </a:extLst>
              </p:cNvPr>
              <p:cNvSpPr/>
              <p:nvPr/>
            </p:nvSpPr>
            <p:spPr>
              <a:xfrm>
                <a:off x="6474277" y="4339788"/>
                <a:ext cx="412961" cy="345991"/>
              </a:xfrm>
              <a:custGeom>
                <a:avLst/>
                <a:gdLst>
                  <a:gd name="connsiteX0" fmla="*/ 50597 w 412961"/>
                  <a:gd name="connsiteY0" fmla="*/ 345991 h 345991"/>
                  <a:gd name="connsiteX1" fmla="*/ 47778 w 412961"/>
                  <a:gd name="connsiteY1" fmla="*/ 344381 h 345991"/>
                  <a:gd name="connsiteX2" fmla="*/ 38518 w 412961"/>
                  <a:gd name="connsiteY2" fmla="*/ 336596 h 345991"/>
                  <a:gd name="connsiteX3" fmla="*/ 36639 w 412961"/>
                  <a:gd name="connsiteY3" fmla="*/ 327739 h 345991"/>
                  <a:gd name="connsiteX4" fmla="*/ 40799 w 412961"/>
                  <a:gd name="connsiteY4" fmla="*/ 317136 h 345991"/>
                  <a:gd name="connsiteX5" fmla="*/ 40799 w 412961"/>
                  <a:gd name="connsiteY5" fmla="*/ 308010 h 345991"/>
                  <a:gd name="connsiteX6" fmla="*/ 26439 w 412961"/>
                  <a:gd name="connsiteY6" fmla="*/ 292173 h 345991"/>
                  <a:gd name="connsiteX7" fmla="*/ 23621 w 412961"/>
                  <a:gd name="connsiteY7" fmla="*/ 281168 h 345991"/>
                  <a:gd name="connsiteX8" fmla="*/ 23889 w 412961"/>
                  <a:gd name="connsiteY8" fmla="*/ 275665 h 345991"/>
                  <a:gd name="connsiteX9" fmla="*/ 14763 w 412961"/>
                  <a:gd name="connsiteY9" fmla="*/ 268418 h 345991"/>
                  <a:gd name="connsiteX10" fmla="*/ 14495 w 412961"/>
                  <a:gd name="connsiteY10" fmla="*/ 253387 h 345991"/>
                  <a:gd name="connsiteX11" fmla="*/ 10334 w 412961"/>
                  <a:gd name="connsiteY11" fmla="*/ 245334 h 345991"/>
                  <a:gd name="connsiteX12" fmla="*/ 0 w 412961"/>
                  <a:gd name="connsiteY12" fmla="*/ 247079 h 345991"/>
                  <a:gd name="connsiteX13" fmla="*/ 3489 w 412961"/>
                  <a:gd name="connsiteY13" fmla="*/ 234329 h 345991"/>
                  <a:gd name="connsiteX14" fmla="*/ 9395 w 412961"/>
                  <a:gd name="connsiteY14" fmla="*/ 224532 h 345991"/>
                  <a:gd name="connsiteX15" fmla="*/ 6576 w 412961"/>
                  <a:gd name="connsiteY15" fmla="*/ 213795 h 345991"/>
                  <a:gd name="connsiteX16" fmla="*/ 14226 w 412961"/>
                  <a:gd name="connsiteY16" fmla="*/ 206548 h 345991"/>
                  <a:gd name="connsiteX17" fmla="*/ 9529 w 412961"/>
                  <a:gd name="connsiteY17" fmla="*/ 201045 h 345991"/>
                  <a:gd name="connsiteX18" fmla="*/ 16508 w 412961"/>
                  <a:gd name="connsiteY18" fmla="*/ 184269 h 345991"/>
                  <a:gd name="connsiteX19" fmla="*/ 28452 w 412961"/>
                  <a:gd name="connsiteY19" fmla="*/ 164138 h 345991"/>
                  <a:gd name="connsiteX20" fmla="*/ 48986 w 412961"/>
                  <a:gd name="connsiteY20" fmla="*/ 165882 h 345991"/>
                  <a:gd name="connsiteX21" fmla="*/ 47778 w 412961"/>
                  <a:gd name="connsiteY21" fmla="*/ 65494 h 345991"/>
                  <a:gd name="connsiteX22" fmla="*/ 48181 w 412961"/>
                  <a:gd name="connsiteY22" fmla="*/ 52610 h 345991"/>
                  <a:gd name="connsiteX23" fmla="*/ 76499 w 412961"/>
                  <a:gd name="connsiteY23" fmla="*/ 52610 h 345991"/>
                  <a:gd name="connsiteX24" fmla="*/ 76499 w 412961"/>
                  <a:gd name="connsiteY24" fmla="*/ 0 h 345991"/>
                  <a:gd name="connsiteX25" fmla="*/ 373370 w 412961"/>
                  <a:gd name="connsiteY25" fmla="*/ 0 h 345991"/>
                  <a:gd name="connsiteX26" fmla="*/ 382093 w 412961"/>
                  <a:gd name="connsiteY26" fmla="*/ 28452 h 345991"/>
                  <a:gd name="connsiteX27" fmla="*/ 376591 w 412961"/>
                  <a:gd name="connsiteY27" fmla="*/ 33418 h 345991"/>
                  <a:gd name="connsiteX28" fmla="*/ 380080 w 412961"/>
                  <a:gd name="connsiteY28" fmla="*/ 59320 h 345991"/>
                  <a:gd name="connsiteX29" fmla="*/ 388938 w 412961"/>
                  <a:gd name="connsiteY29" fmla="*/ 89517 h 345991"/>
                  <a:gd name="connsiteX30" fmla="*/ 412961 w 412961"/>
                  <a:gd name="connsiteY30" fmla="*/ 106294 h 345991"/>
                  <a:gd name="connsiteX31" fmla="*/ 398735 w 412961"/>
                  <a:gd name="connsiteY31" fmla="*/ 123070 h 345991"/>
                  <a:gd name="connsiteX32" fmla="*/ 380349 w 412961"/>
                  <a:gd name="connsiteY32" fmla="*/ 127364 h 345991"/>
                  <a:gd name="connsiteX33" fmla="*/ 373504 w 412961"/>
                  <a:gd name="connsiteY33" fmla="*/ 134478 h 345991"/>
                  <a:gd name="connsiteX34" fmla="*/ 371088 w 412961"/>
                  <a:gd name="connsiteY34" fmla="*/ 150851 h 345991"/>
                  <a:gd name="connsiteX35" fmla="*/ 360620 w 412961"/>
                  <a:gd name="connsiteY35" fmla="*/ 188161 h 345991"/>
                  <a:gd name="connsiteX36" fmla="*/ 363170 w 412961"/>
                  <a:gd name="connsiteY36" fmla="*/ 198093 h 345991"/>
                  <a:gd name="connsiteX37" fmla="*/ 359143 w 412961"/>
                  <a:gd name="connsiteY37" fmla="*/ 220371 h 345991"/>
                  <a:gd name="connsiteX38" fmla="*/ 348407 w 412961"/>
                  <a:gd name="connsiteY38" fmla="*/ 246274 h 345991"/>
                  <a:gd name="connsiteX39" fmla="*/ 333778 w 412961"/>
                  <a:gd name="connsiteY39" fmla="*/ 258621 h 345991"/>
                  <a:gd name="connsiteX40" fmla="*/ 323444 w 412961"/>
                  <a:gd name="connsiteY40" fmla="*/ 277276 h 345991"/>
                  <a:gd name="connsiteX41" fmla="*/ 320760 w 412961"/>
                  <a:gd name="connsiteY41" fmla="*/ 288013 h 345991"/>
                  <a:gd name="connsiteX42" fmla="*/ 309084 w 412961"/>
                  <a:gd name="connsiteY42" fmla="*/ 294992 h 345991"/>
                  <a:gd name="connsiteX43" fmla="*/ 302105 w 412961"/>
                  <a:gd name="connsiteY43" fmla="*/ 320223 h 345991"/>
                  <a:gd name="connsiteX44" fmla="*/ 302105 w 412961"/>
                  <a:gd name="connsiteY44" fmla="*/ 325054 h 345991"/>
                  <a:gd name="connsiteX45" fmla="*/ 294723 w 412961"/>
                  <a:gd name="connsiteY45" fmla="*/ 324115 h 345991"/>
                  <a:gd name="connsiteX46" fmla="*/ 295260 w 412961"/>
                  <a:gd name="connsiteY46" fmla="*/ 310291 h 345991"/>
                  <a:gd name="connsiteX47" fmla="*/ 292576 w 412961"/>
                  <a:gd name="connsiteY47" fmla="*/ 302507 h 345991"/>
                  <a:gd name="connsiteX48" fmla="*/ 279692 w 412961"/>
                  <a:gd name="connsiteY48" fmla="*/ 292576 h 345991"/>
                  <a:gd name="connsiteX49" fmla="*/ 276471 w 412961"/>
                  <a:gd name="connsiteY49" fmla="*/ 273384 h 345991"/>
                  <a:gd name="connsiteX50" fmla="*/ 279289 w 412961"/>
                  <a:gd name="connsiteY50" fmla="*/ 256474 h 345991"/>
                  <a:gd name="connsiteX51" fmla="*/ 271371 w 412961"/>
                  <a:gd name="connsiteY51" fmla="*/ 255400 h 345991"/>
                  <a:gd name="connsiteX52" fmla="*/ 269760 w 412961"/>
                  <a:gd name="connsiteY52" fmla="*/ 260634 h 345991"/>
                  <a:gd name="connsiteX53" fmla="*/ 257145 w 412961"/>
                  <a:gd name="connsiteY53" fmla="*/ 261708 h 345991"/>
                  <a:gd name="connsiteX54" fmla="*/ 261171 w 412961"/>
                  <a:gd name="connsiteY54" fmla="*/ 266673 h 345991"/>
                  <a:gd name="connsiteX55" fmla="*/ 263587 w 412961"/>
                  <a:gd name="connsiteY55" fmla="*/ 283181 h 345991"/>
                  <a:gd name="connsiteX56" fmla="*/ 249226 w 412961"/>
                  <a:gd name="connsiteY56" fmla="*/ 297676 h 345991"/>
                  <a:gd name="connsiteX57" fmla="*/ 236745 w 412961"/>
                  <a:gd name="connsiteY57" fmla="*/ 316062 h 345991"/>
                  <a:gd name="connsiteX58" fmla="*/ 222384 w 412961"/>
                  <a:gd name="connsiteY58" fmla="*/ 318881 h 345991"/>
                  <a:gd name="connsiteX59" fmla="*/ 201850 w 412961"/>
                  <a:gd name="connsiteY59" fmla="*/ 304520 h 345991"/>
                  <a:gd name="connsiteX60" fmla="*/ 194201 w 412961"/>
                  <a:gd name="connsiteY60" fmla="*/ 308681 h 345991"/>
                  <a:gd name="connsiteX61" fmla="*/ 191651 w 412961"/>
                  <a:gd name="connsiteY61" fmla="*/ 316197 h 345991"/>
                  <a:gd name="connsiteX62" fmla="*/ 179169 w 412961"/>
                  <a:gd name="connsiteY62" fmla="*/ 320760 h 345991"/>
                  <a:gd name="connsiteX63" fmla="*/ 178096 w 412961"/>
                  <a:gd name="connsiteY63" fmla="*/ 326397 h 345991"/>
                  <a:gd name="connsiteX64" fmla="*/ 150851 w 412961"/>
                  <a:gd name="connsiteY64" fmla="*/ 326397 h 345991"/>
                  <a:gd name="connsiteX65" fmla="*/ 147362 w 412961"/>
                  <a:gd name="connsiteY65" fmla="*/ 321297 h 345991"/>
                  <a:gd name="connsiteX66" fmla="*/ 130988 w 412961"/>
                  <a:gd name="connsiteY66" fmla="*/ 320491 h 345991"/>
                  <a:gd name="connsiteX67" fmla="*/ 121862 w 412961"/>
                  <a:gd name="connsiteY67" fmla="*/ 324920 h 345991"/>
                  <a:gd name="connsiteX68" fmla="*/ 113809 w 412961"/>
                  <a:gd name="connsiteY68" fmla="*/ 322236 h 345991"/>
                  <a:gd name="connsiteX69" fmla="*/ 100791 w 412961"/>
                  <a:gd name="connsiteY69" fmla="*/ 307339 h 345991"/>
                  <a:gd name="connsiteX70" fmla="*/ 97033 w 412961"/>
                  <a:gd name="connsiteY70" fmla="*/ 301434 h 345991"/>
                  <a:gd name="connsiteX71" fmla="*/ 81331 w 412961"/>
                  <a:gd name="connsiteY71" fmla="*/ 304386 h 345991"/>
                  <a:gd name="connsiteX72" fmla="*/ 75023 w 412961"/>
                  <a:gd name="connsiteY72" fmla="*/ 314989 h 345991"/>
                  <a:gd name="connsiteX73" fmla="*/ 68581 w 412961"/>
                  <a:gd name="connsiteY73" fmla="*/ 337804 h 345991"/>
                  <a:gd name="connsiteX74" fmla="*/ 59320 w 412961"/>
                  <a:gd name="connsiteY74" fmla="*/ 342904 h 34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2961" h="345991">
                    <a:moveTo>
                      <a:pt x="50597" y="345991"/>
                    </a:moveTo>
                    <a:lnTo>
                      <a:pt x="47778" y="344381"/>
                    </a:lnTo>
                    <a:lnTo>
                      <a:pt x="38518" y="336596"/>
                    </a:lnTo>
                    <a:lnTo>
                      <a:pt x="36639" y="327739"/>
                    </a:lnTo>
                    <a:lnTo>
                      <a:pt x="40799" y="317136"/>
                    </a:lnTo>
                    <a:lnTo>
                      <a:pt x="40799" y="308010"/>
                    </a:lnTo>
                    <a:lnTo>
                      <a:pt x="26439" y="292173"/>
                    </a:lnTo>
                    <a:lnTo>
                      <a:pt x="23621" y="281168"/>
                    </a:lnTo>
                    <a:lnTo>
                      <a:pt x="23889" y="275665"/>
                    </a:lnTo>
                    <a:lnTo>
                      <a:pt x="14763" y="268418"/>
                    </a:lnTo>
                    <a:lnTo>
                      <a:pt x="14495" y="253387"/>
                    </a:lnTo>
                    <a:lnTo>
                      <a:pt x="10334" y="245334"/>
                    </a:lnTo>
                    <a:lnTo>
                      <a:pt x="0" y="247079"/>
                    </a:lnTo>
                    <a:lnTo>
                      <a:pt x="3489" y="234329"/>
                    </a:lnTo>
                    <a:lnTo>
                      <a:pt x="9395" y="224532"/>
                    </a:lnTo>
                    <a:lnTo>
                      <a:pt x="6576" y="213795"/>
                    </a:lnTo>
                    <a:lnTo>
                      <a:pt x="14226" y="206548"/>
                    </a:lnTo>
                    <a:lnTo>
                      <a:pt x="9529" y="201045"/>
                    </a:lnTo>
                    <a:lnTo>
                      <a:pt x="16508" y="184269"/>
                    </a:lnTo>
                    <a:lnTo>
                      <a:pt x="28452" y="164138"/>
                    </a:lnTo>
                    <a:lnTo>
                      <a:pt x="48986" y="165882"/>
                    </a:lnTo>
                    <a:lnTo>
                      <a:pt x="47778" y="65494"/>
                    </a:lnTo>
                    <a:lnTo>
                      <a:pt x="48181" y="52610"/>
                    </a:lnTo>
                    <a:lnTo>
                      <a:pt x="76499" y="52610"/>
                    </a:lnTo>
                    <a:lnTo>
                      <a:pt x="76499" y="0"/>
                    </a:lnTo>
                    <a:lnTo>
                      <a:pt x="373370" y="0"/>
                    </a:lnTo>
                    <a:lnTo>
                      <a:pt x="382093" y="28452"/>
                    </a:lnTo>
                    <a:lnTo>
                      <a:pt x="376591" y="33418"/>
                    </a:lnTo>
                    <a:lnTo>
                      <a:pt x="380080" y="59320"/>
                    </a:lnTo>
                    <a:lnTo>
                      <a:pt x="388938" y="89517"/>
                    </a:lnTo>
                    <a:lnTo>
                      <a:pt x="412961" y="106294"/>
                    </a:lnTo>
                    <a:lnTo>
                      <a:pt x="398735" y="123070"/>
                    </a:lnTo>
                    <a:lnTo>
                      <a:pt x="380349" y="127364"/>
                    </a:lnTo>
                    <a:lnTo>
                      <a:pt x="373504" y="134478"/>
                    </a:lnTo>
                    <a:lnTo>
                      <a:pt x="371088" y="150851"/>
                    </a:lnTo>
                    <a:lnTo>
                      <a:pt x="360620" y="188161"/>
                    </a:lnTo>
                    <a:lnTo>
                      <a:pt x="363170" y="198093"/>
                    </a:lnTo>
                    <a:lnTo>
                      <a:pt x="359143" y="220371"/>
                    </a:lnTo>
                    <a:lnTo>
                      <a:pt x="348407" y="246274"/>
                    </a:lnTo>
                    <a:lnTo>
                      <a:pt x="333778" y="258621"/>
                    </a:lnTo>
                    <a:lnTo>
                      <a:pt x="323444" y="277276"/>
                    </a:lnTo>
                    <a:lnTo>
                      <a:pt x="320760" y="288013"/>
                    </a:lnTo>
                    <a:lnTo>
                      <a:pt x="309084" y="294992"/>
                    </a:lnTo>
                    <a:lnTo>
                      <a:pt x="302105" y="320223"/>
                    </a:lnTo>
                    <a:lnTo>
                      <a:pt x="302105" y="325054"/>
                    </a:lnTo>
                    <a:lnTo>
                      <a:pt x="294723" y="324115"/>
                    </a:lnTo>
                    <a:lnTo>
                      <a:pt x="295260" y="310291"/>
                    </a:lnTo>
                    <a:lnTo>
                      <a:pt x="292576" y="302507"/>
                    </a:lnTo>
                    <a:lnTo>
                      <a:pt x="279692" y="292576"/>
                    </a:lnTo>
                    <a:lnTo>
                      <a:pt x="276471" y="273384"/>
                    </a:lnTo>
                    <a:lnTo>
                      <a:pt x="279289" y="256474"/>
                    </a:lnTo>
                    <a:lnTo>
                      <a:pt x="271371" y="255400"/>
                    </a:lnTo>
                    <a:lnTo>
                      <a:pt x="269760" y="260634"/>
                    </a:lnTo>
                    <a:lnTo>
                      <a:pt x="257145" y="261708"/>
                    </a:lnTo>
                    <a:lnTo>
                      <a:pt x="261171" y="266673"/>
                    </a:lnTo>
                    <a:lnTo>
                      <a:pt x="263587" y="283181"/>
                    </a:lnTo>
                    <a:lnTo>
                      <a:pt x="249226" y="297676"/>
                    </a:lnTo>
                    <a:lnTo>
                      <a:pt x="236745" y="316062"/>
                    </a:lnTo>
                    <a:lnTo>
                      <a:pt x="222384" y="318881"/>
                    </a:lnTo>
                    <a:lnTo>
                      <a:pt x="201850" y="304520"/>
                    </a:lnTo>
                    <a:lnTo>
                      <a:pt x="194201" y="308681"/>
                    </a:lnTo>
                    <a:lnTo>
                      <a:pt x="191651" y="316197"/>
                    </a:lnTo>
                    <a:lnTo>
                      <a:pt x="179169" y="320760"/>
                    </a:lnTo>
                    <a:lnTo>
                      <a:pt x="178096" y="326397"/>
                    </a:lnTo>
                    <a:lnTo>
                      <a:pt x="150851" y="326397"/>
                    </a:lnTo>
                    <a:lnTo>
                      <a:pt x="147362" y="321297"/>
                    </a:lnTo>
                    <a:lnTo>
                      <a:pt x="130988" y="320491"/>
                    </a:lnTo>
                    <a:lnTo>
                      <a:pt x="121862" y="324920"/>
                    </a:lnTo>
                    <a:lnTo>
                      <a:pt x="113809" y="322236"/>
                    </a:lnTo>
                    <a:lnTo>
                      <a:pt x="100791" y="307339"/>
                    </a:lnTo>
                    <a:lnTo>
                      <a:pt x="97033" y="301434"/>
                    </a:lnTo>
                    <a:lnTo>
                      <a:pt x="81331" y="304386"/>
                    </a:lnTo>
                    <a:lnTo>
                      <a:pt x="75023" y="314989"/>
                    </a:lnTo>
                    <a:lnTo>
                      <a:pt x="68581" y="337804"/>
                    </a:lnTo>
                    <a:lnTo>
                      <a:pt x="59320" y="34290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4" name="Forme libre : forme 543">
                <a:extLst>
                  <a:ext uri="{FF2B5EF4-FFF2-40B4-BE49-F238E27FC236}">
                    <a16:creationId xmlns:a16="http://schemas.microsoft.com/office/drawing/2014/main" id="{960E8386-A0E3-45DC-AFE5-E18351D0A562}"/>
                  </a:ext>
                </a:extLst>
              </p:cNvPr>
              <p:cNvSpPr/>
              <p:nvPr/>
            </p:nvSpPr>
            <p:spPr>
              <a:xfrm>
                <a:off x="6479511" y="4343546"/>
                <a:ext cx="402090" cy="338072"/>
              </a:xfrm>
              <a:custGeom>
                <a:avLst/>
                <a:gdLst>
                  <a:gd name="connsiteX0" fmla="*/ 36773 w 402090"/>
                  <a:gd name="connsiteY0" fmla="*/ 330691 h 338072"/>
                  <a:gd name="connsiteX1" fmla="*/ 45899 w 402090"/>
                  <a:gd name="connsiteY1" fmla="*/ 338073 h 338072"/>
                  <a:gd name="connsiteX2" fmla="*/ 52610 w 402090"/>
                  <a:gd name="connsiteY2" fmla="*/ 335657 h 338072"/>
                  <a:gd name="connsiteX3" fmla="*/ 60126 w 402090"/>
                  <a:gd name="connsiteY3" fmla="*/ 331496 h 338072"/>
                  <a:gd name="connsiteX4" fmla="*/ 66433 w 402090"/>
                  <a:gd name="connsiteY4" fmla="*/ 309486 h 338072"/>
                  <a:gd name="connsiteX5" fmla="*/ 73681 w 402090"/>
                  <a:gd name="connsiteY5" fmla="*/ 297273 h 338072"/>
                  <a:gd name="connsiteX6" fmla="*/ 93678 w 402090"/>
                  <a:gd name="connsiteY6" fmla="*/ 293381 h 338072"/>
                  <a:gd name="connsiteX7" fmla="*/ 98644 w 402090"/>
                  <a:gd name="connsiteY7" fmla="*/ 301299 h 338072"/>
                  <a:gd name="connsiteX8" fmla="*/ 110857 w 402090"/>
                  <a:gd name="connsiteY8" fmla="*/ 315257 h 338072"/>
                  <a:gd name="connsiteX9" fmla="*/ 116359 w 402090"/>
                  <a:gd name="connsiteY9" fmla="*/ 317002 h 338072"/>
                  <a:gd name="connsiteX10" fmla="*/ 124949 w 402090"/>
                  <a:gd name="connsiteY10" fmla="*/ 312841 h 338072"/>
                  <a:gd name="connsiteX11" fmla="*/ 125485 w 402090"/>
                  <a:gd name="connsiteY11" fmla="*/ 312841 h 338072"/>
                  <a:gd name="connsiteX12" fmla="*/ 144275 w 402090"/>
                  <a:gd name="connsiteY12" fmla="*/ 313781 h 338072"/>
                  <a:gd name="connsiteX13" fmla="*/ 147630 w 402090"/>
                  <a:gd name="connsiteY13" fmla="*/ 318881 h 338072"/>
                  <a:gd name="connsiteX14" fmla="*/ 169640 w 402090"/>
                  <a:gd name="connsiteY14" fmla="*/ 318881 h 338072"/>
                  <a:gd name="connsiteX15" fmla="*/ 170446 w 402090"/>
                  <a:gd name="connsiteY15" fmla="*/ 314184 h 338072"/>
                  <a:gd name="connsiteX16" fmla="*/ 183330 w 402090"/>
                  <a:gd name="connsiteY16" fmla="*/ 309486 h 338072"/>
                  <a:gd name="connsiteX17" fmla="*/ 185879 w 402090"/>
                  <a:gd name="connsiteY17" fmla="*/ 302239 h 338072"/>
                  <a:gd name="connsiteX18" fmla="*/ 196885 w 402090"/>
                  <a:gd name="connsiteY18" fmla="*/ 296334 h 338072"/>
                  <a:gd name="connsiteX19" fmla="*/ 218090 w 402090"/>
                  <a:gd name="connsiteY19" fmla="*/ 311097 h 338072"/>
                  <a:gd name="connsiteX20" fmla="*/ 229229 w 402090"/>
                  <a:gd name="connsiteY20" fmla="*/ 308815 h 338072"/>
                  <a:gd name="connsiteX21" fmla="*/ 241039 w 402090"/>
                  <a:gd name="connsiteY21" fmla="*/ 291368 h 338072"/>
                  <a:gd name="connsiteX22" fmla="*/ 254192 w 402090"/>
                  <a:gd name="connsiteY22" fmla="*/ 278081 h 338072"/>
                  <a:gd name="connsiteX23" fmla="*/ 252313 w 402090"/>
                  <a:gd name="connsiteY23" fmla="*/ 264392 h 338072"/>
                  <a:gd name="connsiteX24" fmla="*/ 244395 w 402090"/>
                  <a:gd name="connsiteY24" fmla="*/ 254729 h 338072"/>
                  <a:gd name="connsiteX25" fmla="*/ 261573 w 402090"/>
                  <a:gd name="connsiteY25" fmla="*/ 253253 h 338072"/>
                  <a:gd name="connsiteX26" fmla="*/ 263453 w 402090"/>
                  <a:gd name="connsiteY26" fmla="*/ 247347 h 338072"/>
                  <a:gd name="connsiteX27" fmla="*/ 278350 w 402090"/>
                  <a:gd name="connsiteY27" fmla="*/ 249495 h 338072"/>
                  <a:gd name="connsiteX28" fmla="*/ 275129 w 402090"/>
                  <a:gd name="connsiteY28" fmla="*/ 269626 h 338072"/>
                  <a:gd name="connsiteX29" fmla="*/ 277947 w 402090"/>
                  <a:gd name="connsiteY29" fmla="*/ 286671 h 338072"/>
                  <a:gd name="connsiteX30" fmla="*/ 290563 w 402090"/>
                  <a:gd name="connsiteY30" fmla="*/ 296468 h 338072"/>
                  <a:gd name="connsiteX31" fmla="*/ 293784 w 402090"/>
                  <a:gd name="connsiteY31" fmla="*/ 305863 h 338072"/>
                  <a:gd name="connsiteX32" fmla="*/ 293515 w 402090"/>
                  <a:gd name="connsiteY32" fmla="*/ 313915 h 338072"/>
                  <a:gd name="connsiteX33" fmla="*/ 300628 w 402090"/>
                  <a:gd name="connsiteY33" fmla="*/ 288818 h 338072"/>
                  <a:gd name="connsiteX34" fmla="*/ 312170 w 402090"/>
                  <a:gd name="connsiteY34" fmla="*/ 281705 h 338072"/>
                  <a:gd name="connsiteX35" fmla="*/ 314720 w 402090"/>
                  <a:gd name="connsiteY35" fmla="*/ 271773 h 338072"/>
                  <a:gd name="connsiteX36" fmla="*/ 325860 w 402090"/>
                  <a:gd name="connsiteY36" fmla="*/ 252179 h 338072"/>
                  <a:gd name="connsiteX37" fmla="*/ 340354 w 402090"/>
                  <a:gd name="connsiteY37" fmla="*/ 239832 h 338072"/>
                  <a:gd name="connsiteX38" fmla="*/ 350286 w 402090"/>
                  <a:gd name="connsiteY38" fmla="*/ 215540 h 338072"/>
                  <a:gd name="connsiteX39" fmla="*/ 354044 w 402090"/>
                  <a:gd name="connsiteY39" fmla="*/ 194603 h 338072"/>
                  <a:gd name="connsiteX40" fmla="*/ 351359 w 402090"/>
                  <a:gd name="connsiteY40" fmla="*/ 184269 h 338072"/>
                  <a:gd name="connsiteX41" fmla="*/ 362230 w 402090"/>
                  <a:gd name="connsiteY41" fmla="*/ 146288 h 338072"/>
                  <a:gd name="connsiteX42" fmla="*/ 364646 w 402090"/>
                  <a:gd name="connsiteY42" fmla="*/ 128841 h 338072"/>
                  <a:gd name="connsiteX43" fmla="*/ 373235 w 402090"/>
                  <a:gd name="connsiteY43" fmla="*/ 120117 h 338072"/>
                  <a:gd name="connsiteX44" fmla="*/ 373772 w 402090"/>
                  <a:gd name="connsiteY44" fmla="*/ 119983 h 338072"/>
                  <a:gd name="connsiteX45" fmla="*/ 391354 w 402090"/>
                  <a:gd name="connsiteY45" fmla="*/ 115822 h 338072"/>
                  <a:gd name="connsiteX46" fmla="*/ 402090 w 402090"/>
                  <a:gd name="connsiteY46" fmla="*/ 103207 h 338072"/>
                  <a:gd name="connsiteX47" fmla="*/ 380349 w 402090"/>
                  <a:gd name="connsiteY47" fmla="*/ 88041 h 338072"/>
                  <a:gd name="connsiteX48" fmla="*/ 371088 w 402090"/>
                  <a:gd name="connsiteY48" fmla="*/ 56368 h 338072"/>
                  <a:gd name="connsiteX49" fmla="*/ 367330 w 402090"/>
                  <a:gd name="connsiteY49" fmla="*/ 28050 h 338072"/>
                  <a:gd name="connsiteX50" fmla="*/ 372430 w 402090"/>
                  <a:gd name="connsiteY50" fmla="*/ 23487 h 338072"/>
                  <a:gd name="connsiteX51" fmla="*/ 365317 w 402090"/>
                  <a:gd name="connsiteY51" fmla="*/ 0 h 338072"/>
                  <a:gd name="connsiteX52" fmla="*/ 75023 w 402090"/>
                  <a:gd name="connsiteY52" fmla="*/ 0 h 338072"/>
                  <a:gd name="connsiteX53" fmla="*/ 75023 w 402090"/>
                  <a:gd name="connsiteY53" fmla="*/ 52610 h 338072"/>
                  <a:gd name="connsiteX54" fmla="*/ 46571 w 402090"/>
                  <a:gd name="connsiteY54" fmla="*/ 52744 h 338072"/>
                  <a:gd name="connsiteX55" fmla="*/ 46302 w 402090"/>
                  <a:gd name="connsiteY55" fmla="*/ 61870 h 338072"/>
                  <a:gd name="connsiteX56" fmla="*/ 47510 w 402090"/>
                  <a:gd name="connsiteY56" fmla="*/ 166285 h 338072"/>
                  <a:gd name="connsiteX57" fmla="*/ 25366 w 402090"/>
                  <a:gd name="connsiteY57" fmla="*/ 164406 h 338072"/>
                  <a:gd name="connsiteX58" fmla="*/ 14629 w 402090"/>
                  <a:gd name="connsiteY58" fmla="*/ 182256 h 338072"/>
                  <a:gd name="connsiteX59" fmla="*/ 8724 w 402090"/>
                  <a:gd name="connsiteY59" fmla="*/ 196616 h 338072"/>
                  <a:gd name="connsiteX60" fmla="*/ 14226 w 402090"/>
                  <a:gd name="connsiteY60" fmla="*/ 202924 h 338072"/>
                  <a:gd name="connsiteX61" fmla="*/ 5637 w 402090"/>
                  <a:gd name="connsiteY61" fmla="*/ 211245 h 338072"/>
                  <a:gd name="connsiteX62" fmla="*/ 8321 w 402090"/>
                  <a:gd name="connsiteY62" fmla="*/ 221311 h 338072"/>
                  <a:gd name="connsiteX63" fmla="*/ 1610 w 402090"/>
                  <a:gd name="connsiteY63" fmla="*/ 232450 h 338072"/>
                  <a:gd name="connsiteX64" fmla="*/ 0 w 402090"/>
                  <a:gd name="connsiteY64" fmla="*/ 238490 h 338072"/>
                  <a:gd name="connsiteX65" fmla="*/ 7113 w 402090"/>
                  <a:gd name="connsiteY65" fmla="*/ 237282 h 338072"/>
                  <a:gd name="connsiteX66" fmla="*/ 13152 w 402090"/>
                  <a:gd name="connsiteY66" fmla="*/ 249092 h 338072"/>
                  <a:gd name="connsiteX67" fmla="*/ 13421 w 402090"/>
                  <a:gd name="connsiteY67" fmla="*/ 262781 h 338072"/>
                  <a:gd name="connsiteX68" fmla="*/ 22547 w 402090"/>
                  <a:gd name="connsiteY68" fmla="*/ 270163 h 338072"/>
                  <a:gd name="connsiteX69" fmla="*/ 22279 w 402090"/>
                  <a:gd name="connsiteY69" fmla="*/ 277008 h 338072"/>
                  <a:gd name="connsiteX70" fmla="*/ 24829 w 402090"/>
                  <a:gd name="connsiteY70" fmla="*/ 286939 h 338072"/>
                  <a:gd name="connsiteX71" fmla="*/ 39323 w 402090"/>
                  <a:gd name="connsiteY71" fmla="*/ 302776 h 338072"/>
                  <a:gd name="connsiteX72" fmla="*/ 39189 w 402090"/>
                  <a:gd name="connsiteY72" fmla="*/ 314318 h 338072"/>
                  <a:gd name="connsiteX73" fmla="*/ 35431 w 402090"/>
                  <a:gd name="connsiteY73" fmla="*/ 324249 h 3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02090" h="338072">
                    <a:moveTo>
                      <a:pt x="36773" y="330691"/>
                    </a:moveTo>
                    <a:lnTo>
                      <a:pt x="45899" y="338073"/>
                    </a:lnTo>
                    <a:lnTo>
                      <a:pt x="52610" y="335657"/>
                    </a:lnTo>
                    <a:lnTo>
                      <a:pt x="60126" y="331496"/>
                    </a:lnTo>
                    <a:lnTo>
                      <a:pt x="66433" y="309486"/>
                    </a:lnTo>
                    <a:lnTo>
                      <a:pt x="73681" y="297273"/>
                    </a:lnTo>
                    <a:lnTo>
                      <a:pt x="93678" y="293381"/>
                    </a:lnTo>
                    <a:lnTo>
                      <a:pt x="98644" y="301299"/>
                    </a:lnTo>
                    <a:lnTo>
                      <a:pt x="110857" y="315257"/>
                    </a:lnTo>
                    <a:lnTo>
                      <a:pt x="116359" y="317002"/>
                    </a:lnTo>
                    <a:lnTo>
                      <a:pt x="124949" y="312841"/>
                    </a:lnTo>
                    <a:lnTo>
                      <a:pt x="125485" y="312841"/>
                    </a:lnTo>
                    <a:lnTo>
                      <a:pt x="144275" y="313781"/>
                    </a:lnTo>
                    <a:lnTo>
                      <a:pt x="147630" y="318881"/>
                    </a:lnTo>
                    <a:lnTo>
                      <a:pt x="169640" y="318881"/>
                    </a:lnTo>
                    <a:lnTo>
                      <a:pt x="170446" y="314184"/>
                    </a:lnTo>
                    <a:lnTo>
                      <a:pt x="183330" y="309486"/>
                    </a:lnTo>
                    <a:lnTo>
                      <a:pt x="185879" y="302239"/>
                    </a:lnTo>
                    <a:lnTo>
                      <a:pt x="196885" y="296334"/>
                    </a:lnTo>
                    <a:lnTo>
                      <a:pt x="218090" y="311097"/>
                    </a:lnTo>
                    <a:lnTo>
                      <a:pt x="229229" y="308815"/>
                    </a:lnTo>
                    <a:lnTo>
                      <a:pt x="241039" y="291368"/>
                    </a:lnTo>
                    <a:lnTo>
                      <a:pt x="254192" y="278081"/>
                    </a:lnTo>
                    <a:lnTo>
                      <a:pt x="252313" y="264392"/>
                    </a:lnTo>
                    <a:lnTo>
                      <a:pt x="244395" y="254729"/>
                    </a:lnTo>
                    <a:lnTo>
                      <a:pt x="261573" y="253253"/>
                    </a:lnTo>
                    <a:lnTo>
                      <a:pt x="263453" y="247347"/>
                    </a:lnTo>
                    <a:lnTo>
                      <a:pt x="278350" y="249495"/>
                    </a:lnTo>
                    <a:lnTo>
                      <a:pt x="275129" y="269626"/>
                    </a:lnTo>
                    <a:lnTo>
                      <a:pt x="277947" y="286671"/>
                    </a:lnTo>
                    <a:lnTo>
                      <a:pt x="290563" y="296468"/>
                    </a:lnTo>
                    <a:lnTo>
                      <a:pt x="293784" y="305863"/>
                    </a:lnTo>
                    <a:lnTo>
                      <a:pt x="293515" y="313915"/>
                    </a:lnTo>
                    <a:lnTo>
                      <a:pt x="300628" y="288818"/>
                    </a:lnTo>
                    <a:lnTo>
                      <a:pt x="312170" y="281705"/>
                    </a:lnTo>
                    <a:lnTo>
                      <a:pt x="314720" y="271773"/>
                    </a:lnTo>
                    <a:lnTo>
                      <a:pt x="325860" y="252179"/>
                    </a:lnTo>
                    <a:lnTo>
                      <a:pt x="340354" y="239832"/>
                    </a:lnTo>
                    <a:lnTo>
                      <a:pt x="350286" y="215540"/>
                    </a:lnTo>
                    <a:lnTo>
                      <a:pt x="354044" y="194603"/>
                    </a:lnTo>
                    <a:lnTo>
                      <a:pt x="351359" y="184269"/>
                    </a:lnTo>
                    <a:lnTo>
                      <a:pt x="362230" y="146288"/>
                    </a:lnTo>
                    <a:lnTo>
                      <a:pt x="364646" y="128841"/>
                    </a:lnTo>
                    <a:lnTo>
                      <a:pt x="373235" y="120117"/>
                    </a:lnTo>
                    <a:lnTo>
                      <a:pt x="373772" y="119983"/>
                    </a:lnTo>
                    <a:lnTo>
                      <a:pt x="391354" y="115822"/>
                    </a:lnTo>
                    <a:lnTo>
                      <a:pt x="402090" y="103207"/>
                    </a:lnTo>
                    <a:lnTo>
                      <a:pt x="380349" y="88041"/>
                    </a:lnTo>
                    <a:lnTo>
                      <a:pt x="371088" y="56368"/>
                    </a:lnTo>
                    <a:lnTo>
                      <a:pt x="367330" y="28050"/>
                    </a:lnTo>
                    <a:lnTo>
                      <a:pt x="372430" y="23487"/>
                    </a:lnTo>
                    <a:lnTo>
                      <a:pt x="365317" y="0"/>
                    </a:lnTo>
                    <a:lnTo>
                      <a:pt x="75023" y="0"/>
                    </a:lnTo>
                    <a:lnTo>
                      <a:pt x="75023" y="52610"/>
                    </a:lnTo>
                    <a:lnTo>
                      <a:pt x="46571" y="52744"/>
                    </a:lnTo>
                    <a:lnTo>
                      <a:pt x="46302" y="61870"/>
                    </a:lnTo>
                    <a:lnTo>
                      <a:pt x="47510" y="166285"/>
                    </a:lnTo>
                    <a:lnTo>
                      <a:pt x="25366" y="164406"/>
                    </a:lnTo>
                    <a:lnTo>
                      <a:pt x="14629" y="182256"/>
                    </a:lnTo>
                    <a:lnTo>
                      <a:pt x="8724" y="196616"/>
                    </a:lnTo>
                    <a:lnTo>
                      <a:pt x="14226" y="202924"/>
                    </a:lnTo>
                    <a:lnTo>
                      <a:pt x="5637" y="211245"/>
                    </a:lnTo>
                    <a:lnTo>
                      <a:pt x="8321" y="221311"/>
                    </a:lnTo>
                    <a:lnTo>
                      <a:pt x="1610" y="232450"/>
                    </a:lnTo>
                    <a:lnTo>
                      <a:pt x="0" y="238490"/>
                    </a:lnTo>
                    <a:lnTo>
                      <a:pt x="7113" y="237282"/>
                    </a:lnTo>
                    <a:lnTo>
                      <a:pt x="13152" y="249092"/>
                    </a:lnTo>
                    <a:lnTo>
                      <a:pt x="13421" y="262781"/>
                    </a:lnTo>
                    <a:lnTo>
                      <a:pt x="22547" y="270163"/>
                    </a:lnTo>
                    <a:lnTo>
                      <a:pt x="22279" y="277008"/>
                    </a:lnTo>
                    <a:lnTo>
                      <a:pt x="24829" y="286939"/>
                    </a:lnTo>
                    <a:lnTo>
                      <a:pt x="39323" y="302776"/>
                    </a:lnTo>
                    <a:lnTo>
                      <a:pt x="39189" y="314318"/>
                    </a:lnTo>
                    <a:lnTo>
                      <a:pt x="35431" y="32424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3" name="Graphique 3">
              <a:extLst>
                <a:ext uri="{FF2B5EF4-FFF2-40B4-BE49-F238E27FC236}">
                  <a16:creationId xmlns:a16="http://schemas.microsoft.com/office/drawing/2014/main" id="{939B3C0E-E80B-42EA-A957-B80BE5772A44}"/>
                </a:ext>
              </a:extLst>
            </p:cNvPr>
            <p:cNvGrpSpPr/>
            <p:nvPr/>
          </p:nvGrpSpPr>
          <p:grpSpPr>
            <a:xfrm>
              <a:off x="6190424" y="1352696"/>
              <a:ext cx="424100" cy="500868"/>
              <a:chOff x="6190424" y="1352696"/>
              <a:chExt cx="424100" cy="500868"/>
            </a:xfrm>
            <a:solidFill>
              <a:srgbClr val="CECECE"/>
            </a:solidFill>
          </p:grpSpPr>
          <p:sp>
            <p:nvSpPr>
              <p:cNvPr id="537" name="Forme libre : forme 536">
                <a:extLst>
                  <a:ext uri="{FF2B5EF4-FFF2-40B4-BE49-F238E27FC236}">
                    <a16:creationId xmlns:a16="http://schemas.microsoft.com/office/drawing/2014/main" id="{62CA4DBD-9CCC-46E5-8AFC-253CEB0DBAE7}"/>
                  </a:ext>
                </a:extLst>
              </p:cNvPr>
              <p:cNvSpPr/>
              <p:nvPr/>
            </p:nvSpPr>
            <p:spPr>
              <a:xfrm>
                <a:off x="6190424" y="1442885"/>
                <a:ext cx="279423" cy="410679"/>
              </a:xfrm>
              <a:custGeom>
                <a:avLst/>
                <a:gdLst>
                  <a:gd name="connsiteX0" fmla="*/ 136625 w 279423"/>
                  <a:gd name="connsiteY0" fmla="*/ 410680 h 410679"/>
                  <a:gd name="connsiteX1" fmla="*/ 135954 w 279423"/>
                  <a:gd name="connsiteY1" fmla="*/ 409740 h 410679"/>
                  <a:gd name="connsiteX2" fmla="*/ 81868 w 279423"/>
                  <a:gd name="connsiteY2" fmla="*/ 341294 h 410679"/>
                  <a:gd name="connsiteX3" fmla="*/ 104146 w 279423"/>
                  <a:gd name="connsiteY3" fmla="*/ 300763 h 410679"/>
                  <a:gd name="connsiteX4" fmla="*/ 67776 w 279423"/>
                  <a:gd name="connsiteY4" fmla="*/ 267210 h 410679"/>
                  <a:gd name="connsiteX5" fmla="*/ 19594 w 279423"/>
                  <a:gd name="connsiteY5" fmla="*/ 162796 h 410679"/>
                  <a:gd name="connsiteX6" fmla="*/ 0 w 279423"/>
                  <a:gd name="connsiteY6" fmla="*/ 57173 h 410679"/>
                  <a:gd name="connsiteX7" fmla="*/ 940 w 279423"/>
                  <a:gd name="connsiteY7" fmla="*/ 56502 h 410679"/>
                  <a:gd name="connsiteX8" fmla="*/ 70594 w 279423"/>
                  <a:gd name="connsiteY8" fmla="*/ 4563 h 410679"/>
                  <a:gd name="connsiteX9" fmla="*/ 84552 w 279423"/>
                  <a:gd name="connsiteY9" fmla="*/ 54891 h 410679"/>
                  <a:gd name="connsiteX10" fmla="*/ 116762 w 279423"/>
                  <a:gd name="connsiteY10" fmla="*/ 53013 h 410679"/>
                  <a:gd name="connsiteX11" fmla="*/ 126023 w 279423"/>
                  <a:gd name="connsiteY11" fmla="*/ 5234 h 410679"/>
                  <a:gd name="connsiteX12" fmla="*/ 127499 w 279423"/>
                  <a:gd name="connsiteY12" fmla="*/ 5100 h 410679"/>
                  <a:gd name="connsiteX13" fmla="*/ 165077 w 279423"/>
                  <a:gd name="connsiteY13" fmla="*/ 0 h 410679"/>
                  <a:gd name="connsiteX14" fmla="*/ 196885 w 279423"/>
                  <a:gd name="connsiteY14" fmla="*/ 49926 h 410679"/>
                  <a:gd name="connsiteX15" fmla="*/ 279423 w 279423"/>
                  <a:gd name="connsiteY15" fmla="*/ 150985 h 410679"/>
                  <a:gd name="connsiteX16" fmla="*/ 216211 w 279423"/>
                  <a:gd name="connsiteY16" fmla="*/ 201582 h 410679"/>
                  <a:gd name="connsiteX17" fmla="*/ 202522 w 279423"/>
                  <a:gd name="connsiteY17" fmla="*/ 290563 h 410679"/>
                  <a:gd name="connsiteX18" fmla="*/ 180780 w 279423"/>
                  <a:gd name="connsiteY18" fmla="*/ 312439 h 410679"/>
                  <a:gd name="connsiteX19" fmla="*/ 168969 w 279423"/>
                  <a:gd name="connsiteY19" fmla="*/ 405982 h 41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423" h="410679">
                    <a:moveTo>
                      <a:pt x="136625" y="410680"/>
                    </a:moveTo>
                    <a:lnTo>
                      <a:pt x="135954" y="409740"/>
                    </a:lnTo>
                    <a:lnTo>
                      <a:pt x="81868" y="341294"/>
                    </a:lnTo>
                    <a:lnTo>
                      <a:pt x="104146" y="300763"/>
                    </a:lnTo>
                    <a:lnTo>
                      <a:pt x="67776" y="267210"/>
                    </a:lnTo>
                    <a:lnTo>
                      <a:pt x="19594" y="162796"/>
                    </a:lnTo>
                    <a:lnTo>
                      <a:pt x="0" y="57173"/>
                    </a:lnTo>
                    <a:lnTo>
                      <a:pt x="940" y="56502"/>
                    </a:lnTo>
                    <a:lnTo>
                      <a:pt x="70594" y="4563"/>
                    </a:lnTo>
                    <a:lnTo>
                      <a:pt x="84552" y="54891"/>
                    </a:lnTo>
                    <a:lnTo>
                      <a:pt x="116762" y="53013"/>
                    </a:lnTo>
                    <a:lnTo>
                      <a:pt x="126023" y="5234"/>
                    </a:lnTo>
                    <a:lnTo>
                      <a:pt x="127499" y="5100"/>
                    </a:lnTo>
                    <a:lnTo>
                      <a:pt x="165077" y="0"/>
                    </a:lnTo>
                    <a:lnTo>
                      <a:pt x="196885" y="49926"/>
                    </a:lnTo>
                    <a:lnTo>
                      <a:pt x="279423" y="150985"/>
                    </a:lnTo>
                    <a:lnTo>
                      <a:pt x="216211" y="201582"/>
                    </a:lnTo>
                    <a:lnTo>
                      <a:pt x="202522" y="290563"/>
                    </a:lnTo>
                    <a:lnTo>
                      <a:pt x="180780" y="312439"/>
                    </a:lnTo>
                    <a:lnTo>
                      <a:pt x="168969" y="40598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38" name="Forme libre : forme 537">
                <a:extLst>
                  <a:ext uri="{FF2B5EF4-FFF2-40B4-BE49-F238E27FC236}">
                    <a16:creationId xmlns:a16="http://schemas.microsoft.com/office/drawing/2014/main" id="{858D9600-D657-475A-B1AA-FF365735A6B3}"/>
                  </a:ext>
                </a:extLst>
              </p:cNvPr>
              <p:cNvSpPr/>
              <p:nvPr/>
            </p:nvSpPr>
            <p:spPr>
              <a:xfrm>
                <a:off x="6194719" y="1447045"/>
                <a:ext cx="269760" cy="402358"/>
              </a:xfrm>
              <a:custGeom>
                <a:avLst/>
                <a:gdLst>
                  <a:gd name="connsiteX0" fmla="*/ 82136 w 269760"/>
                  <a:gd name="connsiteY0" fmla="*/ 336865 h 402358"/>
                  <a:gd name="connsiteX1" fmla="*/ 133941 w 269760"/>
                  <a:gd name="connsiteY1" fmla="*/ 402359 h 402358"/>
                  <a:gd name="connsiteX2" fmla="*/ 161185 w 269760"/>
                  <a:gd name="connsiteY2" fmla="*/ 398467 h 402358"/>
                  <a:gd name="connsiteX3" fmla="*/ 172861 w 269760"/>
                  <a:gd name="connsiteY3" fmla="*/ 306534 h 402358"/>
                  <a:gd name="connsiteX4" fmla="*/ 194603 w 269760"/>
                  <a:gd name="connsiteY4" fmla="*/ 284523 h 402358"/>
                  <a:gd name="connsiteX5" fmla="*/ 208427 w 269760"/>
                  <a:gd name="connsiteY5" fmla="*/ 195408 h 402358"/>
                  <a:gd name="connsiteX6" fmla="*/ 208963 w 269760"/>
                  <a:gd name="connsiteY6" fmla="*/ 194872 h 402358"/>
                  <a:gd name="connsiteX7" fmla="*/ 269760 w 269760"/>
                  <a:gd name="connsiteY7" fmla="*/ 146154 h 402358"/>
                  <a:gd name="connsiteX8" fmla="*/ 189369 w 269760"/>
                  <a:gd name="connsiteY8" fmla="*/ 47913 h 402358"/>
                  <a:gd name="connsiteX9" fmla="*/ 158769 w 269760"/>
                  <a:gd name="connsiteY9" fmla="*/ 0 h 402358"/>
                  <a:gd name="connsiteX10" fmla="*/ 125083 w 269760"/>
                  <a:gd name="connsiteY10" fmla="*/ 4563 h 402358"/>
                  <a:gd name="connsiteX11" fmla="*/ 115688 w 269760"/>
                  <a:gd name="connsiteY11" fmla="*/ 52610 h 402358"/>
                  <a:gd name="connsiteX12" fmla="*/ 77439 w 269760"/>
                  <a:gd name="connsiteY12" fmla="*/ 54623 h 402358"/>
                  <a:gd name="connsiteX13" fmla="*/ 64152 w 269760"/>
                  <a:gd name="connsiteY13" fmla="*/ 6845 h 402358"/>
                  <a:gd name="connsiteX14" fmla="*/ 0 w 269760"/>
                  <a:gd name="connsiteY14" fmla="*/ 54623 h 402358"/>
                  <a:gd name="connsiteX15" fmla="*/ 18924 w 269760"/>
                  <a:gd name="connsiteY15" fmla="*/ 157561 h 402358"/>
                  <a:gd name="connsiteX16" fmla="*/ 66836 w 269760"/>
                  <a:gd name="connsiteY16" fmla="*/ 261037 h 402358"/>
                  <a:gd name="connsiteX17" fmla="*/ 104683 w 269760"/>
                  <a:gd name="connsiteY17" fmla="*/ 295797 h 4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9760" h="402358">
                    <a:moveTo>
                      <a:pt x="82136" y="336865"/>
                    </a:moveTo>
                    <a:lnTo>
                      <a:pt x="133941" y="402359"/>
                    </a:lnTo>
                    <a:lnTo>
                      <a:pt x="161185" y="398467"/>
                    </a:lnTo>
                    <a:lnTo>
                      <a:pt x="172861" y="306534"/>
                    </a:lnTo>
                    <a:lnTo>
                      <a:pt x="194603" y="284523"/>
                    </a:lnTo>
                    <a:lnTo>
                      <a:pt x="208427" y="195408"/>
                    </a:lnTo>
                    <a:lnTo>
                      <a:pt x="208963" y="194872"/>
                    </a:lnTo>
                    <a:lnTo>
                      <a:pt x="269760" y="146154"/>
                    </a:lnTo>
                    <a:lnTo>
                      <a:pt x="189369" y="47913"/>
                    </a:lnTo>
                    <a:lnTo>
                      <a:pt x="158769" y="0"/>
                    </a:lnTo>
                    <a:lnTo>
                      <a:pt x="125083" y="4563"/>
                    </a:lnTo>
                    <a:lnTo>
                      <a:pt x="115688" y="52610"/>
                    </a:lnTo>
                    <a:lnTo>
                      <a:pt x="77439" y="54623"/>
                    </a:lnTo>
                    <a:lnTo>
                      <a:pt x="64152" y="6845"/>
                    </a:lnTo>
                    <a:lnTo>
                      <a:pt x="0" y="54623"/>
                    </a:lnTo>
                    <a:lnTo>
                      <a:pt x="18924" y="157561"/>
                    </a:lnTo>
                    <a:lnTo>
                      <a:pt x="66836" y="261037"/>
                    </a:lnTo>
                    <a:lnTo>
                      <a:pt x="104683" y="2957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39" name="Forme libre : forme 538">
                <a:extLst>
                  <a:ext uri="{FF2B5EF4-FFF2-40B4-BE49-F238E27FC236}">
                    <a16:creationId xmlns:a16="http://schemas.microsoft.com/office/drawing/2014/main" id="{EA8C63C2-EE0A-4211-8D3E-8B9CDCA479AD}"/>
                  </a:ext>
                </a:extLst>
              </p:cNvPr>
              <p:cNvSpPr/>
              <p:nvPr/>
            </p:nvSpPr>
            <p:spPr>
              <a:xfrm>
                <a:off x="6444348" y="1654130"/>
                <a:ext cx="104548" cy="124814"/>
              </a:xfrm>
              <a:custGeom>
                <a:avLst/>
                <a:gdLst>
                  <a:gd name="connsiteX0" fmla="*/ 46436 w 104548"/>
                  <a:gd name="connsiteY0" fmla="*/ 124814 h 124814"/>
                  <a:gd name="connsiteX1" fmla="*/ 45228 w 104548"/>
                  <a:gd name="connsiteY1" fmla="*/ 124143 h 124814"/>
                  <a:gd name="connsiteX2" fmla="*/ 0 w 104548"/>
                  <a:gd name="connsiteY2" fmla="*/ 96496 h 124814"/>
                  <a:gd name="connsiteX3" fmla="*/ 17581 w 104548"/>
                  <a:gd name="connsiteY3" fmla="*/ 65494 h 124814"/>
                  <a:gd name="connsiteX4" fmla="*/ 2416 w 104548"/>
                  <a:gd name="connsiteY4" fmla="*/ 26439 h 124814"/>
                  <a:gd name="connsiteX5" fmla="*/ 57441 w 104548"/>
                  <a:gd name="connsiteY5" fmla="*/ 0 h 124814"/>
                  <a:gd name="connsiteX6" fmla="*/ 67641 w 104548"/>
                  <a:gd name="connsiteY6" fmla="*/ 47510 h 124814"/>
                  <a:gd name="connsiteX7" fmla="*/ 104549 w 104548"/>
                  <a:gd name="connsiteY7" fmla="*/ 75157 h 12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48" h="124814">
                    <a:moveTo>
                      <a:pt x="46436" y="124814"/>
                    </a:moveTo>
                    <a:lnTo>
                      <a:pt x="45228" y="124143"/>
                    </a:lnTo>
                    <a:lnTo>
                      <a:pt x="0" y="96496"/>
                    </a:lnTo>
                    <a:lnTo>
                      <a:pt x="17581" y="65494"/>
                    </a:lnTo>
                    <a:lnTo>
                      <a:pt x="2416" y="26439"/>
                    </a:lnTo>
                    <a:lnTo>
                      <a:pt x="57441" y="0"/>
                    </a:lnTo>
                    <a:lnTo>
                      <a:pt x="67641" y="47510"/>
                    </a:lnTo>
                    <a:lnTo>
                      <a:pt x="104549" y="7515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0" name="Forme libre : forme 539">
                <a:extLst>
                  <a:ext uri="{FF2B5EF4-FFF2-40B4-BE49-F238E27FC236}">
                    <a16:creationId xmlns:a16="http://schemas.microsoft.com/office/drawing/2014/main" id="{ABCD6004-E7C4-4140-A119-C060A61E6084}"/>
                  </a:ext>
                </a:extLst>
              </p:cNvPr>
              <p:cNvSpPr/>
              <p:nvPr/>
            </p:nvSpPr>
            <p:spPr>
              <a:xfrm>
                <a:off x="6449582" y="1659767"/>
                <a:ext cx="93275" cy="114480"/>
              </a:xfrm>
              <a:custGeom>
                <a:avLst/>
                <a:gdLst>
                  <a:gd name="connsiteX0" fmla="*/ 0 w 93275"/>
                  <a:gd name="connsiteY0" fmla="*/ 89517 h 114480"/>
                  <a:gd name="connsiteX1" fmla="*/ 40934 w 93275"/>
                  <a:gd name="connsiteY1" fmla="*/ 114480 h 114480"/>
                  <a:gd name="connsiteX2" fmla="*/ 93275 w 93275"/>
                  <a:gd name="connsiteY2" fmla="*/ 69655 h 114480"/>
                  <a:gd name="connsiteX3" fmla="*/ 58918 w 93275"/>
                  <a:gd name="connsiteY3" fmla="*/ 44021 h 114480"/>
                  <a:gd name="connsiteX4" fmla="*/ 49523 w 93275"/>
                  <a:gd name="connsiteY4" fmla="*/ 0 h 114480"/>
                  <a:gd name="connsiteX5" fmla="*/ 2013 w 93275"/>
                  <a:gd name="connsiteY5" fmla="*/ 22681 h 114480"/>
                  <a:gd name="connsiteX6" fmla="*/ 16642 w 93275"/>
                  <a:gd name="connsiteY6" fmla="*/ 60260 h 11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75" h="114480">
                    <a:moveTo>
                      <a:pt x="0" y="89517"/>
                    </a:moveTo>
                    <a:lnTo>
                      <a:pt x="40934" y="114480"/>
                    </a:lnTo>
                    <a:lnTo>
                      <a:pt x="93275" y="69655"/>
                    </a:lnTo>
                    <a:lnTo>
                      <a:pt x="58918" y="44021"/>
                    </a:lnTo>
                    <a:lnTo>
                      <a:pt x="49523" y="0"/>
                    </a:lnTo>
                    <a:lnTo>
                      <a:pt x="2013" y="22681"/>
                    </a:lnTo>
                    <a:lnTo>
                      <a:pt x="16642" y="602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1" name="Forme libre : forme 540">
                <a:extLst>
                  <a:ext uri="{FF2B5EF4-FFF2-40B4-BE49-F238E27FC236}">
                    <a16:creationId xmlns:a16="http://schemas.microsoft.com/office/drawing/2014/main" id="{CEA1E88D-F24C-49B9-AD7F-1454BA896F8F}"/>
                  </a:ext>
                </a:extLst>
              </p:cNvPr>
              <p:cNvSpPr/>
              <p:nvPr/>
            </p:nvSpPr>
            <p:spPr>
              <a:xfrm>
                <a:off x="6361407" y="1352696"/>
                <a:ext cx="253118" cy="184403"/>
              </a:xfrm>
              <a:custGeom>
                <a:avLst/>
                <a:gdLst>
                  <a:gd name="connsiteX0" fmla="*/ 142262 w 253118"/>
                  <a:gd name="connsiteY0" fmla="*/ 184403 h 184403"/>
                  <a:gd name="connsiteX1" fmla="*/ 67641 w 253118"/>
                  <a:gd name="connsiteY1" fmla="*/ 161319 h 184403"/>
                  <a:gd name="connsiteX2" fmla="*/ 63213 w 253118"/>
                  <a:gd name="connsiteY2" fmla="*/ 123473 h 184403"/>
                  <a:gd name="connsiteX3" fmla="*/ 28184 w 253118"/>
                  <a:gd name="connsiteY3" fmla="*/ 121056 h 184403"/>
                  <a:gd name="connsiteX4" fmla="*/ 27781 w 253118"/>
                  <a:gd name="connsiteY4" fmla="*/ 119983 h 184403"/>
                  <a:gd name="connsiteX5" fmla="*/ 0 w 253118"/>
                  <a:gd name="connsiteY5" fmla="*/ 52341 h 184403"/>
                  <a:gd name="connsiteX6" fmla="*/ 1476 w 253118"/>
                  <a:gd name="connsiteY6" fmla="*/ 51536 h 184403"/>
                  <a:gd name="connsiteX7" fmla="*/ 79183 w 253118"/>
                  <a:gd name="connsiteY7" fmla="*/ 9260 h 184403"/>
                  <a:gd name="connsiteX8" fmla="*/ 114346 w 253118"/>
                  <a:gd name="connsiteY8" fmla="*/ 44423 h 184403"/>
                  <a:gd name="connsiteX9" fmla="*/ 139175 w 253118"/>
                  <a:gd name="connsiteY9" fmla="*/ 0 h 184403"/>
                  <a:gd name="connsiteX10" fmla="*/ 203730 w 253118"/>
                  <a:gd name="connsiteY10" fmla="*/ 38787 h 184403"/>
                  <a:gd name="connsiteX11" fmla="*/ 253118 w 253118"/>
                  <a:gd name="connsiteY11" fmla="*/ 90859 h 184403"/>
                  <a:gd name="connsiteX12" fmla="*/ 215406 w 253118"/>
                  <a:gd name="connsiteY12" fmla="*/ 168164 h 184403"/>
                  <a:gd name="connsiteX13" fmla="*/ 214600 w 253118"/>
                  <a:gd name="connsiteY13" fmla="*/ 168298 h 18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118" h="184403">
                    <a:moveTo>
                      <a:pt x="142262" y="184403"/>
                    </a:moveTo>
                    <a:lnTo>
                      <a:pt x="67641" y="161319"/>
                    </a:lnTo>
                    <a:lnTo>
                      <a:pt x="63213" y="123473"/>
                    </a:lnTo>
                    <a:lnTo>
                      <a:pt x="28184" y="121056"/>
                    </a:lnTo>
                    <a:lnTo>
                      <a:pt x="27781" y="119983"/>
                    </a:lnTo>
                    <a:lnTo>
                      <a:pt x="0" y="52341"/>
                    </a:lnTo>
                    <a:lnTo>
                      <a:pt x="1476" y="51536"/>
                    </a:lnTo>
                    <a:lnTo>
                      <a:pt x="79183" y="9260"/>
                    </a:lnTo>
                    <a:lnTo>
                      <a:pt x="114346" y="44423"/>
                    </a:lnTo>
                    <a:lnTo>
                      <a:pt x="139175" y="0"/>
                    </a:lnTo>
                    <a:lnTo>
                      <a:pt x="203730" y="38787"/>
                    </a:lnTo>
                    <a:lnTo>
                      <a:pt x="253118" y="90859"/>
                    </a:lnTo>
                    <a:lnTo>
                      <a:pt x="215406" y="168164"/>
                    </a:lnTo>
                    <a:lnTo>
                      <a:pt x="214600" y="16829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42" name="Forme libre : forme 541">
                <a:extLst>
                  <a:ext uri="{FF2B5EF4-FFF2-40B4-BE49-F238E27FC236}">
                    <a16:creationId xmlns:a16="http://schemas.microsoft.com/office/drawing/2014/main" id="{B27E7570-4530-497B-8FC2-0DFE10A3CE28}"/>
                  </a:ext>
                </a:extLst>
              </p:cNvPr>
              <p:cNvSpPr/>
              <p:nvPr/>
            </p:nvSpPr>
            <p:spPr>
              <a:xfrm>
                <a:off x="6366238" y="1358064"/>
                <a:ext cx="243723" cy="175008"/>
              </a:xfrm>
              <a:custGeom>
                <a:avLst/>
                <a:gdLst>
                  <a:gd name="connsiteX0" fmla="*/ 66299 w 243723"/>
                  <a:gd name="connsiteY0" fmla="*/ 152998 h 175008"/>
                  <a:gd name="connsiteX1" fmla="*/ 137698 w 243723"/>
                  <a:gd name="connsiteY1" fmla="*/ 175009 h 175008"/>
                  <a:gd name="connsiteX2" fmla="*/ 208024 w 243723"/>
                  <a:gd name="connsiteY2" fmla="*/ 159440 h 175008"/>
                  <a:gd name="connsiteX3" fmla="*/ 243724 w 243723"/>
                  <a:gd name="connsiteY3" fmla="*/ 86296 h 175008"/>
                  <a:gd name="connsiteX4" fmla="*/ 196214 w 243723"/>
                  <a:gd name="connsiteY4" fmla="*/ 36237 h 175008"/>
                  <a:gd name="connsiteX5" fmla="*/ 135685 w 243723"/>
                  <a:gd name="connsiteY5" fmla="*/ 0 h 175008"/>
                  <a:gd name="connsiteX6" fmla="*/ 110320 w 243723"/>
                  <a:gd name="connsiteY6" fmla="*/ 45363 h 175008"/>
                  <a:gd name="connsiteX7" fmla="*/ 73681 w 243723"/>
                  <a:gd name="connsiteY7" fmla="*/ 8590 h 175008"/>
                  <a:gd name="connsiteX8" fmla="*/ 0 w 243723"/>
                  <a:gd name="connsiteY8" fmla="*/ 48718 h 175008"/>
                  <a:gd name="connsiteX9" fmla="*/ 26037 w 243723"/>
                  <a:gd name="connsiteY9" fmla="*/ 112065 h 175008"/>
                  <a:gd name="connsiteX10" fmla="*/ 61870 w 243723"/>
                  <a:gd name="connsiteY10" fmla="*/ 114480 h 17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23" h="175008">
                    <a:moveTo>
                      <a:pt x="66299" y="152998"/>
                    </a:moveTo>
                    <a:lnTo>
                      <a:pt x="137698" y="175009"/>
                    </a:lnTo>
                    <a:lnTo>
                      <a:pt x="208024" y="159440"/>
                    </a:lnTo>
                    <a:lnTo>
                      <a:pt x="243724" y="86296"/>
                    </a:lnTo>
                    <a:lnTo>
                      <a:pt x="196214" y="36237"/>
                    </a:lnTo>
                    <a:lnTo>
                      <a:pt x="135685" y="0"/>
                    </a:lnTo>
                    <a:lnTo>
                      <a:pt x="110320" y="45363"/>
                    </a:lnTo>
                    <a:lnTo>
                      <a:pt x="73681" y="8590"/>
                    </a:lnTo>
                    <a:lnTo>
                      <a:pt x="0" y="48718"/>
                    </a:lnTo>
                    <a:lnTo>
                      <a:pt x="26037" y="112065"/>
                    </a:lnTo>
                    <a:lnTo>
                      <a:pt x="61870" y="11448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4" name="Graphique 3">
              <a:extLst>
                <a:ext uri="{FF2B5EF4-FFF2-40B4-BE49-F238E27FC236}">
                  <a16:creationId xmlns:a16="http://schemas.microsoft.com/office/drawing/2014/main" id="{B6F183D0-80F1-4B3E-BA7D-F657D687C9E4}"/>
                </a:ext>
              </a:extLst>
            </p:cNvPr>
            <p:cNvGrpSpPr/>
            <p:nvPr/>
          </p:nvGrpSpPr>
          <p:grpSpPr>
            <a:xfrm>
              <a:off x="6349730" y="3484876"/>
              <a:ext cx="145214" cy="72070"/>
              <a:chOff x="6349730" y="3484876"/>
              <a:chExt cx="145214" cy="72070"/>
            </a:xfrm>
            <a:solidFill>
              <a:srgbClr val="CECECE"/>
            </a:solidFill>
          </p:grpSpPr>
          <p:sp>
            <p:nvSpPr>
              <p:cNvPr id="535" name="Forme libre : forme 534">
                <a:extLst>
                  <a:ext uri="{FF2B5EF4-FFF2-40B4-BE49-F238E27FC236}">
                    <a16:creationId xmlns:a16="http://schemas.microsoft.com/office/drawing/2014/main" id="{4A40BF13-40B6-4454-8FF8-430AA875BA6E}"/>
                  </a:ext>
                </a:extLst>
              </p:cNvPr>
              <p:cNvSpPr/>
              <p:nvPr/>
            </p:nvSpPr>
            <p:spPr>
              <a:xfrm>
                <a:off x="6349730" y="3484876"/>
                <a:ext cx="145214" cy="72070"/>
              </a:xfrm>
              <a:custGeom>
                <a:avLst/>
                <a:gdLst>
                  <a:gd name="connsiteX0" fmla="*/ 26037 w 145214"/>
                  <a:gd name="connsiteY0" fmla="*/ 72070 h 72070"/>
                  <a:gd name="connsiteX1" fmla="*/ 16374 w 145214"/>
                  <a:gd name="connsiteY1" fmla="*/ 67776 h 72070"/>
                  <a:gd name="connsiteX2" fmla="*/ 2684 w 145214"/>
                  <a:gd name="connsiteY2" fmla="*/ 57710 h 72070"/>
                  <a:gd name="connsiteX3" fmla="*/ 0 w 145214"/>
                  <a:gd name="connsiteY3" fmla="*/ 43618 h 72070"/>
                  <a:gd name="connsiteX4" fmla="*/ 6174 w 145214"/>
                  <a:gd name="connsiteY4" fmla="*/ 28855 h 72070"/>
                  <a:gd name="connsiteX5" fmla="*/ 18118 w 145214"/>
                  <a:gd name="connsiteY5" fmla="*/ 29526 h 72070"/>
                  <a:gd name="connsiteX6" fmla="*/ 25231 w 145214"/>
                  <a:gd name="connsiteY6" fmla="*/ 26305 h 72070"/>
                  <a:gd name="connsiteX7" fmla="*/ 25902 w 145214"/>
                  <a:gd name="connsiteY7" fmla="*/ 22681 h 72070"/>
                  <a:gd name="connsiteX8" fmla="*/ 30734 w 145214"/>
                  <a:gd name="connsiteY8" fmla="*/ 20937 h 72070"/>
                  <a:gd name="connsiteX9" fmla="*/ 32344 w 145214"/>
                  <a:gd name="connsiteY9" fmla="*/ 12213 h 72070"/>
                  <a:gd name="connsiteX10" fmla="*/ 38384 w 145214"/>
                  <a:gd name="connsiteY10" fmla="*/ 10468 h 72070"/>
                  <a:gd name="connsiteX11" fmla="*/ 42410 w 145214"/>
                  <a:gd name="connsiteY11" fmla="*/ 3355 h 72070"/>
                  <a:gd name="connsiteX12" fmla="*/ 51939 w 145214"/>
                  <a:gd name="connsiteY12" fmla="*/ 3221 h 72070"/>
                  <a:gd name="connsiteX13" fmla="*/ 52879 w 145214"/>
                  <a:gd name="connsiteY13" fmla="*/ 4966 h 72070"/>
                  <a:gd name="connsiteX14" fmla="*/ 62944 w 145214"/>
                  <a:gd name="connsiteY14" fmla="*/ 0 h 72070"/>
                  <a:gd name="connsiteX15" fmla="*/ 75292 w 145214"/>
                  <a:gd name="connsiteY15" fmla="*/ 13287 h 72070"/>
                  <a:gd name="connsiteX16" fmla="*/ 89383 w 145214"/>
                  <a:gd name="connsiteY16" fmla="*/ 5503 h 72070"/>
                  <a:gd name="connsiteX17" fmla="*/ 101194 w 145214"/>
                  <a:gd name="connsiteY17" fmla="*/ 9529 h 72070"/>
                  <a:gd name="connsiteX18" fmla="*/ 119312 w 145214"/>
                  <a:gd name="connsiteY18" fmla="*/ 4160 h 72070"/>
                  <a:gd name="connsiteX19" fmla="*/ 145214 w 145214"/>
                  <a:gd name="connsiteY19" fmla="*/ 20131 h 72070"/>
                  <a:gd name="connsiteX20" fmla="*/ 137430 w 145214"/>
                  <a:gd name="connsiteY20" fmla="*/ 31405 h 72070"/>
                  <a:gd name="connsiteX21" fmla="*/ 132465 w 145214"/>
                  <a:gd name="connsiteY21" fmla="*/ 46705 h 72070"/>
                  <a:gd name="connsiteX22" fmla="*/ 125754 w 145214"/>
                  <a:gd name="connsiteY22" fmla="*/ 51536 h 72070"/>
                  <a:gd name="connsiteX23" fmla="*/ 98912 w 145214"/>
                  <a:gd name="connsiteY23" fmla="*/ 40128 h 72070"/>
                  <a:gd name="connsiteX24" fmla="*/ 92202 w 145214"/>
                  <a:gd name="connsiteY24" fmla="*/ 42007 h 72070"/>
                  <a:gd name="connsiteX25" fmla="*/ 86431 w 145214"/>
                  <a:gd name="connsiteY25" fmla="*/ 50731 h 72070"/>
                  <a:gd name="connsiteX26" fmla="*/ 73144 w 145214"/>
                  <a:gd name="connsiteY26" fmla="*/ 55965 h 72070"/>
                  <a:gd name="connsiteX27" fmla="*/ 70460 w 145214"/>
                  <a:gd name="connsiteY27" fmla="*/ 53549 h 72070"/>
                  <a:gd name="connsiteX28" fmla="*/ 59052 w 145214"/>
                  <a:gd name="connsiteY28" fmla="*/ 58918 h 72070"/>
                  <a:gd name="connsiteX29" fmla="*/ 50463 w 145214"/>
                  <a:gd name="connsiteY29" fmla="*/ 59991 h 72070"/>
                  <a:gd name="connsiteX30" fmla="*/ 48584 w 145214"/>
                  <a:gd name="connsiteY30" fmla="*/ 67239 h 7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214" h="72070">
                    <a:moveTo>
                      <a:pt x="26037" y="72070"/>
                    </a:moveTo>
                    <a:lnTo>
                      <a:pt x="16374" y="67776"/>
                    </a:lnTo>
                    <a:lnTo>
                      <a:pt x="2684" y="57710"/>
                    </a:lnTo>
                    <a:lnTo>
                      <a:pt x="0" y="43618"/>
                    </a:lnTo>
                    <a:lnTo>
                      <a:pt x="6174" y="28855"/>
                    </a:lnTo>
                    <a:lnTo>
                      <a:pt x="18118" y="29526"/>
                    </a:lnTo>
                    <a:lnTo>
                      <a:pt x="25231" y="26305"/>
                    </a:lnTo>
                    <a:lnTo>
                      <a:pt x="25902" y="22681"/>
                    </a:lnTo>
                    <a:lnTo>
                      <a:pt x="30734" y="20937"/>
                    </a:lnTo>
                    <a:lnTo>
                      <a:pt x="32344" y="12213"/>
                    </a:lnTo>
                    <a:lnTo>
                      <a:pt x="38384" y="10468"/>
                    </a:lnTo>
                    <a:lnTo>
                      <a:pt x="42410" y="3355"/>
                    </a:lnTo>
                    <a:lnTo>
                      <a:pt x="51939" y="3221"/>
                    </a:lnTo>
                    <a:lnTo>
                      <a:pt x="52879" y="4966"/>
                    </a:lnTo>
                    <a:lnTo>
                      <a:pt x="62944" y="0"/>
                    </a:lnTo>
                    <a:lnTo>
                      <a:pt x="75292" y="13287"/>
                    </a:lnTo>
                    <a:lnTo>
                      <a:pt x="89383" y="5503"/>
                    </a:lnTo>
                    <a:lnTo>
                      <a:pt x="101194" y="9529"/>
                    </a:lnTo>
                    <a:lnTo>
                      <a:pt x="119312" y="4160"/>
                    </a:lnTo>
                    <a:lnTo>
                      <a:pt x="145214" y="20131"/>
                    </a:lnTo>
                    <a:lnTo>
                      <a:pt x="137430" y="31405"/>
                    </a:lnTo>
                    <a:lnTo>
                      <a:pt x="132465" y="46705"/>
                    </a:lnTo>
                    <a:lnTo>
                      <a:pt x="125754" y="51536"/>
                    </a:lnTo>
                    <a:lnTo>
                      <a:pt x="98912" y="40128"/>
                    </a:lnTo>
                    <a:lnTo>
                      <a:pt x="92202" y="42007"/>
                    </a:lnTo>
                    <a:lnTo>
                      <a:pt x="86431" y="50731"/>
                    </a:lnTo>
                    <a:lnTo>
                      <a:pt x="73144" y="55965"/>
                    </a:lnTo>
                    <a:lnTo>
                      <a:pt x="70460" y="53549"/>
                    </a:lnTo>
                    <a:lnTo>
                      <a:pt x="59052" y="58918"/>
                    </a:lnTo>
                    <a:lnTo>
                      <a:pt x="50463" y="59991"/>
                    </a:lnTo>
                    <a:lnTo>
                      <a:pt x="48584" y="6723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36" name="Forme libre : forme 535">
                <a:extLst>
                  <a:ext uri="{FF2B5EF4-FFF2-40B4-BE49-F238E27FC236}">
                    <a16:creationId xmlns:a16="http://schemas.microsoft.com/office/drawing/2014/main" id="{E74221A4-DF5D-41B6-8ACD-7EF9013416FB}"/>
                  </a:ext>
                </a:extLst>
              </p:cNvPr>
              <p:cNvSpPr/>
              <p:nvPr/>
            </p:nvSpPr>
            <p:spPr>
              <a:xfrm>
                <a:off x="6353757" y="3489573"/>
                <a:ext cx="135685" cy="63480"/>
              </a:xfrm>
              <a:custGeom>
                <a:avLst/>
                <a:gdLst>
                  <a:gd name="connsiteX0" fmla="*/ 2147 w 135685"/>
                  <a:gd name="connsiteY0" fmla="*/ 50865 h 63480"/>
                  <a:gd name="connsiteX1" fmla="*/ 14226 w 135685"/>
                  <a:gd name="connsiteY1" fmla="*/ 59857 h 63480"/>
                  <a:gd name="connsiteX2" fmla="*/ 22413 w 135685"/>
                  <a:gd name="connsiteY2" fmla="*/ 63481 h 63480"/>
                  <a:gd name="connsiteX3" fmla="*/ 41471 w 135685"/>
                  <a:gd name="connsiteY3" fmla="*/ 59320 h 63480"/>
                  <a:gd name="connsiteX4" fmla="*/ 43349 w 135685"/>
                  <a:gd name="connsiteY4" fmla="*/ 51805 h 63480"/>
                  <a:gd name="connsiteX5" fmla="*/ 54220 w 135685"/>
                  <a:gd name="connsiteY5" fmla="*/ 50463 h 63480"/>
                  <a:gd name="connsiteX6" fmla="*/ 67105 w 135685"/>
                  <a:gd name="connsiteY6" fmla="*/ 44289 h 63480"/>
                  <a:gd name="connsiteX7" fmla="*/ 69923 w 135685"/>
                  <a:gd name="connsiteY7" fmla="*/ 46839 h 63480"/>
                  <a:gd name="connsiteX8" fmla="*/ 79854 w 135685"/>
                  <a:gd name="connsiteY8" fmla="*/ 42813 h 63480"/>
                  <a:gd name="connsiteX9" fmla="*/ 85760 w 135685"/>
                  <a:gd name="connsiteY9" fmla="*/ 33955 h 63480"/>
                  <a:gd name="connsiteX10" fmla="*/ 95154 w 135685"/>
                  <a:gd name="connsiteY10" fmla="*/ 31405 h 63480"/>
                  <a:gd name="connsiteX11" fmla="*/ 121325 w 135685"/>
                  <a:gd name="connsiteY11" fmla="*/ 42544 h 63480"/>
                  <a:gd name="connsiteX12" fmla="*/ 125217 w 135685"/>
                  <a:gd name="connsiteY12" fmla="*/ 39726 h 63480"/>
                  <a:gd name="connsiteX13" fmla="*/ 130048 w 135685"/>
                  <a:gd name="connsiteY13" fmla="*/ 24694 h 63480"/>
                  <a:gd name="connsiteX14" fmla="*/ 135685 w 135685"/>
                  <a:gd name="connsiteY14" fmla="*/ 16508 h 63480"/>
                  <a:gd name="connsiteX15" fmla="*/ 114749 w 135685"/>
                  <a:gd name="connsiteY15" fmla="*/ 3624 h 63480"/>
                  <a:gd name="connsiteX16" fmla="*/ 97167 w 135685"/>
                  <a:gd name="connsiteY16" fmla="*/ 8858 h 63480"/>
                  <a:gd name="connsiteX17" fmla="*/ 85760 w 135685"/>
                  <a:gd name="connsiteY17" fmla="*/ 4966 h 63480"/>
                  <a:gd name="connsiteX18" fmla="*/ 70460 w 135685"/>
                  <a:gd name="connsiteY18" fmla="*/ 13421 h 63480"/>
                  <a:gd name="connsiteX19" fmla="*/ 57978 w 135685"/>
                  <a:gd name="connsiteY19" fmla="*/ 0 h 63480"/>
                  <a:gd name="connsiteX20" fmla="*/ 47510 w 135685"/>
                  <a:gd name="connsiteY20" fmla="*/ 5234 h 63480"/>
                  <a:gd name="connsiteX21" fmla="*/ 45765 w 135685"/>
                  <a:gd name="connsiteY21" fmla="*/ 2416 h 63480"/>
                  <a:gd name="connsiteX22" fmla="*/ 40531 w 135685"/>
                  <a:gd name="connsiteY22" fmla="*/ 2416 h 63480"/>
                  <a:gd name="connsiteX23" fmla="*/ 36908 w 135685"/>
                  <a:gd name="connsiteY23" fmla="*/ 8992 h 63480"/>
                  <a:gd name="connsiteX24" fmla="*/ 31539 w 135685"/>
                  <a:gd name="connsiteY24" fmla="*/ 10468 h 63480"/>
                  <a:gd name="connsiteX25" fmla="*/ 30063 w 135685"/>
                  <a:gd name="connsiteY25" fmla="*/ 18923 h 63480"/>
                  <a:gd name="connsiteX26" fmla="*/ 25231 w 135685"/>
                  <a:gd name="connsiteY26" fmla="*/ 20802 h 63480"/>
                  <a:gd name="connsiteX27" fmla="*/ 24560 w 135685"/>
                  <a:gd name="connsiteY27" fmla="*/ 24292 h 63480"/>
                  <a:gd name="connsiteX28" fmla="*/ 14897 w 135685"/>
                  <a:gd name="connsiteY28" fmla="*/ 28721 h 63480"/>
                  <a:gd name="connsiteX29" fmla="*/ 4697 w 135685"/>
                  <a:gd name="connsiteY29" fmla="*/ 28184 h 63480"/>
                  <a:gd name="connsiteX30" fmla="*/ 0 w 135685"/>
                  <a:gd name="connsiteY30" fmla="*/ 39323 h 6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685" h="63480">
                    <a:moveTo>
                      <a:pt x="2147" y="50865"/>
                    </a:moveTo>
                    <a:lnTo>
                      <a:pt x="14226" y="59857"/>
                    </a:lnTo>
                    <a:lnTo>
                      <a:pt x="22413" y="63481"/>
                    </a:lnTo>
                    <a:lnTo>
                      <a:pt x="41471" y="59320"/>
                    </a:lnTo>
                    <a:lnTo>
                      <a:pt x="43349" y="51805"/>
                    </a:lnTo>
                    <a:lnTo>
                      <a:pt x="54220" y="50463"/>
                    </a:lnTo>
                    <a:lnTo>
                      <a:pt x="67105" y="44289"/>
                    </a:lnTo>
                    <a:lnTo>
                      <a:pt x="69923" y="46839"/>
                    </a:lnTo>
                    <a:lnTo>
                      <a:pt x="79854" y="42813"/>
                    </a:lnTo>
                    <a:lnTo>
                      <a:pt x="85760" y="33955"/>
                    </a:lnTo>
                    <a:lnTo>
                      <a:pt x="95154" y="31405"/>
                    </a:lnTo>
                    <a:lnTo>
                      <a:pt x="121325" y="42544"/>
                    </a:lnTo>
                    <a:lnTo>
                      <a:pt x="125217" y="39726"/>
                    </a:lnTo>
                    <a:lnTo>
                      <a:pt x="130048" y="24694"/>
                    </a:lnTo>
                    <a:lnTo>
                      <a:pt x="135685" y="16508"/>
                    </a:lnTo>
                    <a:lnTo>
                      <a:pt x="114749" y="3624"/>
                    </a:lnTo>
                    <a:lnTo>
                      <a:pt x="97167" y="8858"/>
                    </a:lnTo>
                    <a:lnTo>
                      <a:pt x="85760" y="4966"/>
                    </a:lnTo>
                    <a:lnTo>
                      <a:pt x="70460" y="13421"/>
                    </a:lnTo>
                    <a:lnTo>
                      <a:pt x="57978" y="0"/>
                    </a:lnTo>
                    <a:lnTo>
                      <a:pt x="47510" y="5234"/>
                    </a:lnTo>
                    <a:lnTo>
                      <a:pt x="45765" y="2416"/>
                    </a:lnTo>
                    <a:lnTo>
                      <a:pt x="40531" y="2416"/>
                    </a:lnTo>
                    <a:lnTo>
                      <a:pt x="36908" y="8992"/>
                    </a:lnTo>
                    <a:lnTo>
                      <a:pt x="31539" y="10468"/>
                    </a:lnTo>
                    <a:lnTo>
                      <a:pt x="30063" y="18923"/>
                    </a:lnTo>
                    <a:lnTo>
                      <a:pt x="25231" y="20802"/>
                    </a:lnTo>
                    <a:lnTo>
                      <a:pt x="24560" y="24292"/>
                    </a:lnTo>
                    <a:lnTo>
                      <a:pt x="14897" y="28721"/>
                    </a:lnTo>
                    <a:lnTo>
                      <a:pt x="4697" y="28184"/>
                    </a:lnTo>
                    <a:lnTo>
                      <a:pt x="0" y="39323"/>
                    </a:lnTo>
                    <a:close/>
                  </a:path>
                </a:pathLst>
              </a:custGeom>
              <a:solidFill>
                <a:srgbClr val="131C6B"/>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5" name="Graphique 3">
              <a:extLst>
                <a:ext uri="{FF2B5EF4-FFF2-40B4-BE49-F238E27FC236}">
                  <a16:creationId xmlns:a16="http://schemas.microsoft.com/office/drawing/2014/main" id="{D91D0EE5-E370-4C2B-8B3D-18521ACED1B4}"/>
                </a:ext>
              </a:extLst>
            </p:cNvPr>
            <p:cNvGrpSpPr/>
            <p:nvPr/>
          </p:nvGrpSpPr>
          <p:grpSpPr>
            <a:xfrm>
              <a:off x="5604333" y="4646187"/>
              <a:ext cx="82538" cy="85222"/>
              <a:chOff x="5604333" y="4646187"/>
              <a:chExt cx="82538" cy="85222"/>
            </a:xfrm>
            <a:solidFill>
              <a:srgbClr val="CECECE"/>
            </a:solidFill>
          </p:grpSpPr>
          <p:sp>
            <p:nvSpPr>
              <p:cNvPr id="533" name="Forme libre : forme 532">
                <a:extLst>
                  <a:ext uri="{FF2B5EF4-FFF2-40B4-BE49-F238E27FC236}">
                    <a16:creationId xmlns:a16="http://schemas.microsoft.com/office/drawing/2014/main" id="{B750B336-3877-4EE9-9FD8-817ABCE622EE}"/>
                  </a:ext>
                </a:extLst>
              </p:cNvPr>
              <p:cNvSpPr/>
              <p:nvPr/>
            </p:nvSpPr>
            <p:spPr>
              <a:xfrm>
                <a:off x="5604333" y="4646187"/>
                <a:ext cx="82538" cy="85222"/>
              </a:xfrm>
              <a:custGeom>
                <a:avLst/>
                <a:gdLst>
                  <a:gd name="connsiteX0" fmla="*/ 47510 w 82538"/>
                  <a:gd name="connsiteY0" fmla="*/ 85223 h 85222"/>
                  <a:gd name="connsiteX1" fmla="*/ 39591 w 82538"/>
                  <a:gd name="connsiteY1" fmla="*/ 82941 h 85222"/>
                  <a:gd name="connsiteX2" fmla="*/ 20937 w 82538"/>
                  <a:gd name="connsiteY2" fmla="*/ 72473 h 85222"/>
                  <a:gd name="connsiteX3" fmla="*/ 7650 w 82538"/>
                  <a:gd name="connsiteY3" fmla="*/ 58784 h 85222"/>
                  <a:gd name="connsiteX4" fmla="*/ 3221 w 82538"/>
                  <a:gd name="connsiteY4" fmla="*/ 49121 h 85222"/>
                  <a:gd name="connsiteX5" fmla="*/ 0 w 82538"/>
                  <a:gd name="connsiteY5" fmla="*/ 29660 h 85222"/>
                  <a:gd name="connsiteX6" fmla="*/ 13689 w 82538"/>
                  <a:gd name="connsiteY6" fmla="*/ 18387 h 85222"/>
                  <a:gd name="connsiteX7" fmla="*/ 16642 w 82538"/>
                  <a:gd name="connsiteY7" fmla="*/ 11408 h 85222"/>
                  <a:gd name="connsiteX8" fmla="*/ 21339 w 82538"/>
                  <a:gd name="connsiteY8" fmla="*/ 5368 h 85222"/>
                  <a:gd name="connsiteX9" fmla="*/ 28452 w 82538"/>
                  <a:gd name="connsiteY9" fmla="*/ 4832 h 85222"/>
                  <a:gd name="connsiteX10" fmla="*/ 34223 w 82538"/>
                  <a:gd name="connsiteY10" fmla="*/ 0 h 85222"/>
                  <a:gd name="connsiteX11" fmla="*/ 55697 w 82538"/>
                  <a:gd name="connsiteY11" fmla="*/ 0 h 85222"/>
                  <a:gd name="connsiteX12" fmla="*/ 63078 w 82538"/>
                  <a:gd name="connsiteY12" fmla="*/ 9663 h 85222"/>
                  <a:gd name="connsiteX13" fmla="*/ 68983 w 82538"/>
                  <a:gd name="connsiteY13" fmla="*/ 21071 h 85222"/>
                  <a:gd name="connsiteX14" fmla="*/ 68178 w 82538"/>
                  <a:gd name="connsiteY14" fmla="*/ 28184 h 85222"/>
                  <a:gd name="connsiteX15" fmla="*/ 72070 w 82538"/>
                  <a:gd name="connsiteY15" fmla="*/ 34626 h 85222"/>
                  <a:gd name="connsiteX16" fmla="*/ 71936 w 82538"/>
                  <a:gd name="connsiteY16" fmla="*/ 41873 h 85222"/>
                  <a:gd name="connsiteX17" fmla="*/ 82539 w 82538"/>
                  <a:gd name="connsiteY17" fmla="*/ 39592 h 85222"/>
                  <a:gd name="connsiteX18" fmla="*/ 66433 w 82538"/>
                  <a:gd name="connsiteY18" fmla="*/ 55697 h 85222"/>
                  <a:gd name="connsiteX19" fmla="*/ 55831 w 82538"/>
                  <a:gd name="connsiteY19" fmla="*/ 68715 h 85222"/>
                  <a:gd name="connsiteX20" fmla="*/ 54220 w 82538"/>
                  <a:gd name="connsiteY20" fmla="*/ 76231 h 8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538" h="85222">
                    <a:moveTo>
                      <a:pt x="47510" y="85223"/>
                    </a:moveTo>
                    <a:lnTo>
                      <a:pt x="39591" y="82941"/>
                    </a:lnTo>
                    <a:lnTo>
                      <a:pt x="20937" y="72473"/>
                    </a:lnTo>
                    <a:lnTo>
                      <a:pt x="7650" y="58784"/>
                    </a:lnTo>
                    <a:lnTo>
                      <a:pt x="3221" y="49121"/>
                    </a:lnTo>
                    <a:lnTo>
                      <a:pt x="0" y="29660"/>
                    </a:lnTo>
                    <a:lnTo>
                      <a:pt x="13689" y="18387"/>
                    </a:lnTo>
                    <a:lnTo>
                      <a:pt x="16642" y="11408"/>
                    </a:lnTo>
                    <a:lnTo>
                      <a:pt x="21339" y="5368"/>
                    </a:lnTo>
                    <a:lnTo>
                      <a:pt x="28452" y="4832"/>
                    </a:lnTo>
                    <a:lnTo>
                      <a:pt x="34223" y="0"/>
                    </a:lnTo>
                    <a:lnTo>
                      <a:pt x="55697" y="0"/>
                    </a:lnTo>
                    <a:lnTo>
                      <a:pt x="63078" y="9663"/>
                    </a:lnTo>
                    <a:lnTo>
                      <a:pt x="68983" y="21071"/>
                    </a:lnTo>
                    <a:lnTo>
                      <a:pt x="68178" y="28184"/>
                    </a:lnTo>
                    <a:lnTo>
                      <a:pt x="72070" y="34626"/>
                    </a:lnTo>
                    <a:lnTo>
                      <a:pt x="71936" y="41873"/>
                    </a:lnTo>
                    <a:lnTo>
                      <a:pt x="82539" y="39592"/>
                    </a:lnTo>
                    <a:lnTo>
                      <a:pt x="66433" y="55697"/>
                    </a:lnTo>
                    <a:lnTo>
                      <a:pt x="55831" y="68715"/>
                    </a:lnTo>
                    <a:lnTo>
                      <a:pt x="54220" y="7623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34" name="Forme libre : forme 533">
                <a:extLst>
                  <a:ext uri="{FF2B5EF4-FFF2-40B4-BE49-F238E27FC236}">
                    <a16:creationId xmlns:a16="http://schemas.microsoft.com/office/drawing/2014/main" id="{A1EDF178-0B68-48DE-B7B7-A9D97DF11F26}"/>
                  </a:ext>
                </a:extLst>
              </p:cNvPr>
              <p:cNvSpPr/>
              <p:nvPr/>
            </p:nvSpPr>
            <p:spPr>
              <a:xfrm>
                <a:off x="5608494" y="4650079"/>
                <a:ext cx="66567" cy="76901"/>
              </a:xfrm>
              <a:custGeom>
                <a:avLst/>
                <a:gdLst>
                  <a:gd name="connsiteX0" fmla="*/ 19326 w 66567"/>
                  <a:gd name="connsiteY0" fmla="*/ 65762 h 76901"/>
                  <a:gd name="connsiteX1" fmla="*/ 36908 w 66567"/>
                  <a:gd name="connsiteY1" fmla="*/ 75560 h 76901"/>
                  <a:gd name="connsiteX2" fmla="*/ 41873 w 66567"/>
                  <a:gd name="connsiteY2" fmla="*/ 76902 h 76901"/>
                  <a:gd name="connsiteX3" fmla="*/ 46705 w 66567"/>
                  <a:gd name="connsiteY3" fmla="*/ 70326 h 76901"/>
                  <a:gd name="connsiteX4" fmla="*/ 48047 w 66567"/>
                  <a:gd name="connsiteY4" fmla="*/ 63078 h 76901"/>
                  <a:gd name="connsiteX5" fmla="*/ 59455 w 66567"/>
                  <a:gd name="connsiteY5" fmla="*/ 49255 h 76901"/>
                  <a:gd name="connsiteX6" fmla="*/ 66568 w 66567"/>
                  <a:gd name="connsiteY6" fmla="*/ 42142 h 76901"/>
                  <a:gd name="connsiteX7" fmla="*/ 63749 w 66567"/>
                  <a:gd name="connsiteY7" fmla="*/ 42678 h 76901"/>
                  <a:gd name="connsiteX8" fmla="*/ 64018 w 66567"/>
                  <a:gd name="connsiteY8" fmla="*/ 31808 h 76901"/>
                  <a:gd name="connsiteX9" fmla="*/ 59991 w 66567"/>
                  <a:gd name="connsiteY9" fmla="*/ 25097 h 76901"/>
                  <a:gd name="connsiteX10" fmla="*/ 60797 w 66567"/>
                  <a:gd name="connsiteY10" fmla="*/ 17850 h 76901"/>
                  <a:gd name="connsiteX11" fmla="*/ 55697 w 66567"/>
                  <a:gd name="connsiteY11" fmla="*/ 7784 h 76901"/>
                  <a:gd name="connsiteX12" fmla="*/ 49657 w 66567"/>
                  <a:gd name="connsiteY12" fmla="*/ 0 h 76901"/>
                  <a:gd name="connsiteX13" fmla="*/ 31405 w 66567"/>
                  <a:gd name="connsiteY13" fmla="*/ 0 h 76901"/>
                  <a:gd name="connsiteX14" fmla="*/ 25768 w 66567"/>
                  <a:gd name="connsiteY14" fmla="*/ 4563 h 76901"/>
                  <a:gd name="connsiteX15" fmla="*/ 19192 w 66567"/>
                  <a:gd name="connsiteY15" fmla="*/ 5100 h 76901"/>
                  <a:gd name="connsiteX16" fmla="*/ 15568 w 66567"/>
                  <a:gd name="connsiteY16" fmla="*/ 9663 h 76901"/>
                  <a:gd name="connsiteX17" fmla="*/ 12347 w 66567"/>
                  <a:gd name="connsiteY17" fmla="*/ 17045 h 76901"/>
                  <a:gd name="connsiteX18" fmla="*/ 0 w 66567"/>
                  <a:gd name="connsiteY18" fmla="*/ 27379 h 76901"/>
                  <a:gd name="connsiteX19" fmla="*/ 2818 w 66567"/>
                  <a:gd name="connsiteY19" fmla="*/ 44289 h 76901"/>
                  <a:gd name="connsiteX20" fmla="*/ 6844 w 66567"/>
                  <a:gd name="connsiteY20" fmla="*/ 52878 h 7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567" h="76901">
                    <a:moveTo>
                      <a:pt x="19326" y="65762"/>
                    </a:moveTo>
                    <a:lnTo>
                      <a:pt x="36908" y="75560"/>
                    </a:lnTo>
                    <a:lnTo>
                      <a:pt x="41873" y="76902"/>
                    </a:lnTo>
                    <a:lnTo>
                      <a:pt x="46705" y="70326"/>
                    </a:lnTo>
                    <a:lnTo>
                      <a:pt x="48047" y="63078"/>
                    </a:lnTo>
                    <a:lnTo>
                      <a:pt x="59455" y="49255"/>
                    </a:lnTo>
                    <a:lnTo>
                      <a:pt x="66568" y="42142"/>
                    </a:lnTo>
                    <a:lnTo>
                      <a:pt x="63749" y="42678"/>
                    </a:lnTo>
                    <a:lnTo>
                      <a:pt x="64018" y="31808"/>
                    </a:lnTo>
                    <a:lnTo>
                      <a:pt x="59991" y="25097"/>
                    </a:lnTo>
                    <a:lnTo>
                      <a:pt x="60797" y="17850"/>
                    </a:lnTo>
                    <a:lnTo>
                      <a:pt x="55697" y="7784"/>
                    </a:lnTo>
                    <a:lnTo>
                      <a:pt x="49657" y="0"/>
                    </a:lnTo>
                    <a:lnTo>
                      <a:pt x="31405" y="0"/>
                    </a:lnTo>
                    <a:lnTo>
                      <a:pt x="25768" y="4563"/>
                    </a:lnTo>
                    <a:lnTo>
                      <a:pt x="19192" y="5100"/>
                    </a:lnTo>
                    <a:lnTo>
                      <a:pt x="15568" y="9663"/>
                    </a:lnTo>
                    <a:lnTo>
                      <a:pt x="12347" y="17045"/>
                    </a:lnTo>
                    <a:lnTo>
                      <a:pt x="0" y="27379"/>
                    </a:lnTo>
                    <a:lnTo>
                      <a:pt x="2818" y="44289"/>
                    </a:lnTo>
                    <a:lnTo>
                      <a:pt x="6844" y="5287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6" name="Graphique 3">
              <a:extLst>
                <a:ext uri="{FF2B5EF4-FFF2-40B4-BE49-F238E27FC236}">
                  <a16:creationId xmlns:a16="http://schemas.microsoft.com/office/drawing/2014/main" id="{71727132-40AF-4172-B57B-5E11CBEFCDDF}"/>
                </a:ext>
              </a:extLst>
            </p:cNvPr>
            <p:cNvGrpSpPr/>
            <p:nvPr/>
          </p:nvGrpSpPr>
          <p:grpSpPr>
            <a:xfrm>
              <a:off x="5494147" y="4480573"/>
              <a:ext cx="158232" cy="112198"/>
              <a:chOff x="5494147" y="4480573"/>
              <a:chExt cx="158232" cy="112198"/>
            </a:xfrm>
            <a:solidFill>
              <a:srgbClr val="CECECE"/>
            </a:solidFill>
          </p:grpSpPr>
          <p:sp>
            <p:nvSpPr>
              <p:cNvPr id="531" name="Forme libre : forme 530">
                <a:extLst>
                  <a:ext uri="{FF2B5EF4-FFF2-40B4-BE49-F238E27FC236}">
                    <a16:creationId xmlns:a16="http://schemas.microsoft.com/office/drawing/2014/main" id="{C22FFC13-86AE-4F8C-9C94-BFE645EB5AE9}"/>
                  </a:ext>
                </a:extLst>
              </p:cNvPr>
              <p:cNvSpPr/>
              <p:nvPr/>
            </p:nvSpPr>
            <p:spPr>
              <a:xfrm>
                <a:off x="5494147" y="4480573"/>
                <a:ext cx="158232" cy="112198"/>
              </a:xfrm>
              <a:custGeom>
                <a:avLst/>
                <a:gdLst>
                  <a:gd name="connsiteX0" fmla="*/ 130586 w 158232"/>
                  <a:gd name="connsiteY0" fmla="*/ 112199 h 112198"/>
                  <a:gd name="connsiteX1" fmla="*/ 130049 w 158232"/>
                  <a:gd name="connsiteY1" fmla="*/ 112065 h 112198"/>
                  <a:gd name="connsiteX2" fmla="*/ 112602 w 158232"/>
                  <a:gd name="connsiteY2" fmla="*/ 106025 h 112198"/>
                  <a:gd name="connsiteX3" fmla="*/ 55697 w 158232"/>
                  <a:gd name="connsiteY3" fmla="*/ 104683 h 112198"/>
                  <a:gd name="connsiteX4" fmla="*/ 48987 w 158232"/>
                  <a:gd name="connsiteY4" fmla="*/ 107636 h 112198"/>
                  <a:gd name="connsiteX5" fmla="*/ 40665 w 158232"/>
                  <a:gd name="connsiteY5" fmla="*/ 106830 h 112198"/>
                  <a:gd name="connsiteX6" fmla="*/ 25903 w 158232"/>
                  <a:gd name="connsiteY6" fmla="*/ 111394 h 112198"/>
                  <a:gd name="connsiteX7" fmla="*/ 20937 w 158232"/>
                  <a:gd name="connsiteY7" fmla="*/ 87639 h 112198"/>
                  <a:gd name="connsiteX8" fmla="*/ 45229 w 158232"/>
                  <a:gd name="connsiteY8" fmla="*/ 88310 h 112198"/>
                  <a:gd name="connsiteX9" fmla="*/ 51671 w 158232"/>
                  <a:gd name="connsiteY9" fmla="*/ 84686 h 112198"/>
                  <a:gd name="connsiteX10" fmla="*/ 55563 w 158232"/>
                  <a:gd name="connsiteY10" fmla="*/ 84552 h 112198"/>
                  <a:gd name="connsiteX11" fmla="*/ 65226 w 158232"/>
                  <a:gd name="connsiteY11" fmla="*/ 78378 h 112198"/>
                  <a:gd name="connsiteX12" fmla="*/ 76499 w 158232"/>
                  <a:gd name="connsiteY12" fmla="*/ 84015 h 112198"/>
                  <a:gd name="connsiteX13" fmla="*/ 86297 w 158232"/>
                  <a:gd name="connsiteY13" fmla="*/ 84417 h 112198"/>
                  <a:gd name="connsiteX14" fmla="*/ 94618 w 158232"/>
                  <a:gd name="connsiteY14" fmla="*/ 79989 h 112198"/>
                  <a:gd name="connsiteX15" fmla="*/ 91799 w 158232"/>
                  <a:gd name="connsiteY15" fmla="*/ 75962 h 112198"/>
                  <a:gd name="connsiteX16" fmla="*/ 84283 w 158232"/>
                  <a:gd name="connsiteY16" fmla="*/ 79586 h 112198"/>
                  <a:gd name="connsiteX17" fmla="*/ 75962 w 158232"/>
                  <a:gd name="connsiteY17" fmla="*/ 79452 h 112198"/>
                  <a:gd name="connsiteX18" fmla="*/ 66299 w 158232"/>
                  <a:gd name="connsiteY18" fmla="*/ 73278 h 112198"/>
                  <a:gd name="connsiteX19" fmla="*/ 59858 w 158232"/>
                  <a:gd name="connsiteY19" fmla="*/ 73547 h 112198"/>
                  <a:gd name="connsiteX20" fmla="*/ 54221 w 158232"/>
                  <a:gd name="connsiteY20" fmla="*/ 79586 h 112198"/>
                  <a:gd name="connsiteX21" fmla="*/ 25231 w 158232"/>
                  <a:gd name="connsiteY21" fmla="*/ 80391 h 112198"/>
                  <a:gd name="connsiteX22" fmla="*/ 14763 w 158232"/>
                  <a:gd name="connsiteY22" fmla="*/ 59991 h 112198"/>
                  <a:gd name="connsiteX23" fmla="*/ 0 w 158232"/>
                  <a:gd name="connsiteY23" fmla="*/ 49255 h 112198"/>
                  <a:gd name="connsiteX24" fmla="*/ 13555 w 158232"/>
                  <a:gd name="connsiteY24" fmla="*/ 43350 h 112198"/>
                  <a:gd name="connsiteX25" fmla="*/ 25231 w 158232"/>
                  <a:gd name="connsiteY25" fmla="*/ 25902 h 112198"/>
                  <a:gd name="connsiteX26" fmla="*/ 31271 w 158232"/>
                  <a:gd name="connsiteY26" fmla="*/ 12347 h 112198"/>
                  <a:gd name="connsiteX27" fmla="*/ 40397 w 158232"/>
                  <a:gd name="connsiteY27" fmla="*/ 3489 h 112198"/>
                  <a:gd name="connsiteX28" fmla="*/ 53147 w 158232"/>
                  <a:gd name="connsiteY28" fmla="*/ 5771 h 112198"/>
                  <a:gd name="connsiteX29" fmla="*/ 65360 w 158232"/>
                  <a:gd name="connsiteY29" fmla="*/ 268 h 112198"/>
                  <a:gd name="connsiteX30" fmla="*/ 79855 w 158232"/>
                  <a:gd name="connsiteY30" fmla="*/ 0 h 112198"/>
                  <a:gd name="connsiteX31" fmla="*/ 92202 w 158232"/>
                  <a:gd name="connsiteY31" fmla="*/ 7784 h 112198"/>
                  <a:gd name="connsiteX32" fmla="*/ 108709 w 158232"/>
                  <a:gd name="connsiteY32" fmla="*/ 14629 h 112198"/>
                  <a:gd name="connsiteX33" fmla="*/ 124009 w 158232"/>
                  <a:gd name="connsiteY33" fmla="*/ 33821 h 112198"/>
                  <a:gd name="connsiteX34" fmla="*/ 140786 w 158232"/>
                  <a:gd name="connsiteY34" fmla="*/ 51670 h 112198"/>
                  <a:gd name="connsiteX35" fmla="*/ 141859 w 158232"/>
                  <a:gd name="connsiteY35" fmla="*/ 67910 h 112198"/>
                  <a:gd name="connsiteX36" fmla="*/ 146557 w 158232"/>
                  <a:gd name="connsiteY36" fmla="*/ 81599 h 112198"/>
                  <a:gd name="connsiteX37" fmla="*/ 155817 w 158232"/>
                  <a:gd name="connsiteY37" fmla="*/ 88846 h 112198"/>
                  <a:gd name="connsiteX38" fmla="*/ 158233 w 158232"/>
                  <a:gd name="connsiteY38" fmla="*/ 99583 h 112198"/>
                  <a:gd name="connsiteX39" fmla="*/ 156890 w 158232"/>
                  <a:gd name="connsiteY39" fmla="*/ 108844 h 112198"/>
                  <a:gd name="connsiteX40" fmla="*/ 151657 w 158232"/>
                  <a:gd name="connsiteY40" fmla="*/ 110857 h 112198"/>
                  <a:gd name="connsiteX41" fmla="*/ 151254 w 158232"/>
                  <a:gd name="connsiteY41" fmla="*/ 110857 h 112198"/>
                  <a:gd name="connsiteX42" fmla="*/ 139041 w 158232"/>
                  <a:gd name="connsiteY42" fmla="*/ 108978 h 112198"/>
                  <a:gd name="connsiteX43" fmla="*/ 137296 w 158232"/>
                  <a:gd name="connsiteY43" fmla="*/ 111528 h 1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8232" h="112198">
                    <a:moveTo>
                      <a:pt x="130586" y="112199"/>
                    </a:moveTo>
                    <a:lnTo>
                      <a:pt x="130049" y="112065"/>
                    </a:lnTo>
                    <a:lnTo>
                      <a:pt x="112602" y="106025"/>
                    </a:lnTo>
                    <a:lnTo>
                      <a:pt x="55697" y="104683"/>
                    </a:lnTo>
                    <a:lnTo>
                      <a:pt x="48987" y="107636"/>
                    </a:lnTo>
                    <a:lnTo>
                      <a:pt x="40665" y="106830"/>
                    </a:lnTo>
                    <a:lnTo>
                      <a:pt x="25903" y="111394"/>
                    </a:lnTo>
                    <a:lnTo>
                      <a:pt x="20937" y="87639"/>
                    </a:lnTo>
                    <a:lnTo>
                      <a:pt x="45229" y="88310"/>
                    </a:lnTo>
                    <a:lnTo>
                      <a:pt x="51671" y="84686"/>
                    </a:lnTo>
                    <a:lnTo>
                      <a:pt x="55563" y="84552"/>
                    </a:lnTo>
                    <a:lnTo>
                      <a:pt x="65226" y="78378"/>
                    </a:lnTo>
                    <a:lnTo>
                      <a:pt x="76499" y="84015"/>
                    </a:lnTo>
                    <a:lnTo>
                      <a:pt x="86297" y="84417"/>
                    </a:lnTo>
                    <a:lnTo>
                      <a:pt x="94618" y="79989"/>
                    </a:lnTo>
                    <a:lnTo>
                      <a:pt x="91799" y="75962"/>
                    </a:lnTo>
                    <a:lnTo>
                      <a:pt x="84283" y="79586"/>
                    </a:lnTo>
                    <a:lnTo>
                      <a:pt x="75962" y="79452"/>
                    </a:lnTo>
                    <a:lnTo>
                      <a:pt x="66299" y="73278"/>
                    </a:lnTo>
                    <a:lnTo>
                      <a:pt x="59858" y="73547"/>
                    </a:lnTo>
                    <a:lnTo>
                      <a:pt x="54221" y="79586"/>
                    </a:lnTo>
                    <a:lnTo>
                      <a:pt x="25231" y="80391"/>
                    </a:lnTo>
                    <a:lnTo>
                      <a:pt x="14763" y="59991"/>
                    </a:lnTo>
                    <a:lnTo>
                      <a:pt x="0" y="49255"/>
                    </a:lnTo>
                    <a:lnTo>
                      <a:pt x="13555" y="43350"/>
                    </a:lnTo>
                    <a:lnTo>
                      <a:pt x="25231" y="25902"/>
                    </a:lnTo>
                    <a:lnTo>
                      <a:pt x="31271" y="12347"/>
                    </a:lnTo>
                    <a:lnTo>
                      <a:pt x="40397" y="3489"/>
                    </a:lnTo>
                    <a:lnTo>
                      <a:pt x="53147" y="5771"/>
                    </a:lnTo>
                    <a:lnTo>
                      <a:pt x="65360" y="268"/>
                    </a:lnTo>
                    <a:lnTo>
                      <a:pt x="79855" y="0"/>
                    </a:lnTo>
                    <a:lnTo>
                      <a:pt x="92202" y="7784"/>
                    </a:lnTo>
                    <a:lnTo>
                      <a:pt x="108709" y="14629"/>
                    </a:lnTo>
                    <a:lnTo>
                      <a:pt x="124009" y="33821"/>
                    </a:lnTo>
                    <a:lnTo>
                      <a:pt x="140786" y="51670"/>
                    </a:lnTo>
                    <a:lnTo>
                      <a:pt x="141859" y="67910"/>
                    </a:lnTo>
                    <a:lnTo>
                      <a:pt x="146557" y="81599"/>
                    </a:lnTo>
                    <a:lnTo>
                      <a:pt x="155817" y="88846"/>
                    </a:lnTo>
                    <a:lnTo>
                      <a:pt x="158233" y="99583"/>
                    </a:lnTo>
                    <a:lnTo>
                      <a:pt x="156890" y="108844"/>
                    </a:lnTo>
                    <a:lnTo>
                      <a:pt x="151657" y="110857"/>
                    </a:lnTo>
                    <a:lnTo>
                      <a:pt x="151254" y="110857"/>
                    </a:lnTo>
                    <a:lnTo>
                      <a:pt x="139041" y="108978"/>
                    </a:lnTo>
                    <a:lnTo>
                      <a:pt x="137296" y="11152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32" name="Forme libre : forme 531">
                <a:extLst>
                  <a:ext uri="{FF2B5EF4-FFF2-40B4-BE49-F238E27FC236}">
                    <a16:creationId xmlns:a16="http://schemas.microsoft.com/office/drawing/2014/main" id="{EEB898C5-A264-4A74-9AD2-9A31794E5267}"/>
                  </a:ext>
                </a:extLst>
              </p:cNvPr>
              <p:cNvSpPr/>
              <p:nvPr/>
            </p:nvSpPr>
            <p:spPr>
              <a:xfrm>
                <a:off x="5501797" y="4484465"/>
                <a:ext cx="146690" cy="104414"/>
              </a:xfrm>
              <a:custGeom>
                <a:avLst/>
                <a:gdLst>
                  <a:gd name="connsiteX0" fmla="*/ 47241 w 146690"/>
                  <a:gd name="connsiteY0" fmla="*/ 97033 h 104414"/>
                  <a:gd name="connsiteX1" fmla="*/ 47644 w 146690"/>
                  <a:gd name="connsiteY1" fmla="*/ 97033 h 104414"/>
                  <a:gd name="connsiteX2" fmla="*/ 105891 w 146690"/>
                  <a:gd name="connsiteY2" fmla="*/ 98375 h 104414"/>
                  <a:gd name="connsiteX3" fmla="*/ 123338 w 146690"/>
                  <a:gd name="connsiteY3" fmla="*/ 104415 h 104414"/>
                  <a:gd name="connsiteX4" fmla="*/ 127499 w 146690"/>
                  <a:gd name="connsiteY4" fmla="*/ 104012 h 104414"/>
                  <a:gd name="connsiteX5" fmla="*/ 129512 w 146690"/>
                  <a:gd name="connsiteY5" fmla="*/ 101059 h 104414"/>
                  <a:gd name="connsiteX6" fmla="*/ 143604 w 146690"/>
                  <a:gd name="connsiteY6" fmla="*/ 103073 h 104414"/>
                  <a:gd name="connsiteX7" fmla="*/ 145751 w 146690"/>
                  <a:gd name="connsiteY7" fmla="*/ 102267 h 104414"/>
                  <a:gd name="connsiteX8" fmla="*/ 146690 w 146690"/>
                  <a:gd name="connsiteY8" fmla="*/ 95825 h 104414"/>
                  <a:gd name="connsiteX9" fmla="*/ 144812 w 146690"/>
                  <a:gd name="connsiteY9" fmla="*/ 87102 h 104414"/>
                  <a:gd name="connsiteX10" fmla="*/ 135551 w 146690"/>
                  <a:gd name="connsiteY10" fmla="*/ 80123 h 104414"/>
                  <a:gd name="connsiteX11" fmla="*/ 130451 w 146690"/>
                  <a:gd name="connsiteY11" fmla="*/ 64555 h 104414"/>
                  <a:gd name="connsiteX12" fmla="*/ 129378 w 146690"/>
                  <a:gd name="connsiteY12" fmla="*/ 49389 h 104414"/>
                  <a:gd name="connsiteX13" fmla="*/ 113541 w 146690"/>
                  <a:gd name="connsiteY13" fmla="*/ 32479 h 104414"/>
                  <a:gd name="connsiteX14" fmla="*/ 98644 w 146690"/>
                  <a:gd name="connsiteY14" fmla="*/ 13958 h 104414"/>
                  <a:gd name="connsiteX15" fmla="*/ 82673 w 146690"/>
                  <a:gd name="connsiteY15" fmla="*/ 7382 h 104414"/>
                  <a:gd name="connsiteX16" fmla="*/ 71131 w 146690"/>
                  <a:gd name="connsiteY16" fmla="*/ 0 h 104414"/>
                  <a:gd name="connsiteX17" fmla="*/ 58247 w 146690"/>
                  <a:gd name="connsiteY17" fmla="*/ 268 h 104414"/>
                  <a:gd name="connsiteX18" fmla="*/ 46034 w 146690"/>
                  <a:gd name="connsiteY18" fmla="*/ 5905 h 104414"/>
                  <a:gd name="connsiteX19" fmla="*/ 34089 w 146690"/>
                  <a:gd name="connsiteY19" fmla="*/ 3758 h 104414"/>
                  <a:gd name="connsiteX20" fmla="*/ 26574 w 146690"/>
                  <a:gd name="connsiteY20" fmla="*/ 11005 h 104414"/>
                  <a:gd name="connsiteX21" fmla="*/ 20937 w 146690"/>
                  <a:gd name="connsiteY21" fmla="*/ 23755 h 104414"/>
                  <a:gd name="connsiteX22" fmla="*/ 8455 w 146690"/>
                  <a:gd name="connsiteY22" fmla="*/ 42410 h 104414"/>
                  <a:gd name="connsiteX23" fmla="*/ 0 w 146690"/>
                  <a:gd name="connsiteY23" fmla="*/ 46168 h 104414"/>
                  <a:gd name="connsiteX24" fmla="*/ 10200 w 146690"/>
                  <a:gd name="connsiteY24" fmla="*/ 53952 h 104414"/>
                  <a:gd name="connsiteX25" fmla="*/ 19997 w 146690"/>
                  <a:gd name="connsiteY25" fmla="*/ 72607 h 104414"/>
                  <a:gd name="connsiteX26" fmla="*/ 44826 w 146690"/>
                  <a:gd name="connsiteY26" fmla="*/ 71936 h 104414"/>
                  <a:gd name="connsiteX27" fmla="*/ 50463 w 146690"/>
                  <a:gd name="connsiteY27" fmla="*/ 66031 h 104414"/>
                  <a:gd name="connsiteX28" fmla="*/ 59723 w 146690"/>
                  <a:gd name="connsiteY28" fmla="*/ 65494 h 104414"/>
                  <a:gd name="connsiteX29" fmla="*/ 69520 w 146690"/>
                  <a:gd name="connsiteY29" fmla="*/ 71802 h 104414"/>
                  <a:gd name="connsiteX30" fmla="*/ 76097 w 146690"/>
                  <a:gd name="connsiteY30" fmla="*/ 71802 h 104414"/>
                  <a:gd name="connsiteX31" fmla="*/ 85357 w 146690"/>
                  <a:gd name="connsiteY31" fmla="*/ 67105 h 104414"/>
                  <a:gd name="connsiteX32" fmla="*/ 92470 w 146690"/>
                  <a:gd name="connsiteY32" fmla="*/ 77439 h 104414"/>
                  <a:gd name="connsiteX33" fmla="*/ 79452 w 146690"/>
                  <a:gd name="connsiteY33" fmla="*/ 84418 h 104414"/>
                  <a:gd name="connsiteX34" fmla="*/ 67373 w 146690"/>
                  <a:gd name="connsiteY34" fmla="*/ 83746 h 104414"/>
                  <a:gd name="connsiteX35" fmla="*/ 57844 w 146690"/>
                  <a:gd name="connsiteY35" fmla="*/ 78915 h 104414"/>
                  <a:gd name="connsiteX36" fmla="*/ 49121 w 146690"/>
                  <a:gd name="connsiteY36" fmla="*/ 84418 h 104414"/>
                  <a:gd name="connsiteX37" fmla="*/ 44692 w 146690"/>
                  <a:gd name="connsiteY37" fmla="*/ 84686 h 104414"/>
                  <a:gd name="connsiteX38" fmla="*/ 38652 w 146690"/>
                  <a:gd name="connsiteY38" fmla="*/ 88175 h 104414"/>
                  <a:gd name="connsiteX39" fmla="*/ 17984 w 146690"/>
                  <a:gd name="connsiteY39" fmla="*/ 87773 h 104414"/>
                  <a:gd name="connsiteX40" fmla="*/ 21071 w 146690"/>
                  <a:gd name="connsiteY40" fmla="*/ 102670 h 104414"/>
                  <a:gd name="connsiteX41" fmla="*/ 32613 w 146690"/>
                  <a:gd name="connsiteY41" fmla="*/ 99046 h 104414"/>
                  <a:gd name="connsiteX42" fmla="*/ 40665 w 146690"/>
                  <a:gd name="connsiteY42" fmla="*/ 99717 h 10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690" h="104414">
                    <a:moveTo>
                      <a:pt x="47241" y="97033"/>
                    </a:moveTo>
                    <a:lnTo>
                      <a:pt x="47644" y="97033"/>
                    </a:lnTo>
                    <a:lnTo>
                      <a:pt x="105891" y="98375"/>
                    </a:lnTo>
                    <a:lnTo>
                      <a:pt x="123338" y="104415"/>
                    </a:lnTo>
                    <a:lnTo>
                      <a:pt x="127499" y="104012"/>
                    </a:lnTo>
                    <a:lnTo>
                      <a:pt x="129512" y="101059"/>
                    </a:lnTo>
                    <a:lnTo>
                      <a:pt x="143604" y="103073"/>
                    </a:lnTo>
                    <a:lnTo>
                      <a:pt x="145751" y="102267"/>
                    </a:lnTo>
                    <a:lnTo>
                      <a:pt x="146690" y="95825"/>
                    </a:lnTo>
                    <a:lnTo>
                      <a:pt x="144812" y="87102"/>
                    </a:lnTo>
                    <a:lnTo>
                      <a:pt x="135551" y="80123"/>
                    </a:lnTo>
                    <a:lnTo>
                      <a:pt x="130451" y="64555"/>
                    </a:lnTo>
                    <a:lnTo>
                      <a:pt x="129378" y="49389"/>
                    </a:lnTo>
                    <a:lnTo>
                      <a:pt x="113541" y="32479"/>
                    </a:lnTo>
                    <a:lnTo>
                      <a:pt x="98644" y="13958"/>
                    </a:lnTo>
                    <a:lnTo>
                      <a:pt x="82673" y="7382"/>
                    </a:lnTo>
                    <a:lnTo>
                      <a:pt x="71131" y="0"/>
                    </a:lnTo>
                    <a:lnTo>
                      <a:pt x="58247" y="268"/>
                    </a:lnTo>
                    <a:lnTo>
                      <a:pt x="46034" y="5905"/>
                    </a:lnTo>
                    <a:lnTo>
                      <a:pt x="34089" y="3758"/>
                    </a:lnTo>
                    <a:lnTo>
                      <a:pt x="26574" y="11005"/>
                    </a:lnTo>
                    <a:lnTo>
                      <a:pt x="20937" y="23755"/>
                    </a:lnTo>
                    <a:lnTo>
                      <a:pt x="8455" y="42410"/>
                    </a:lnTo>
                    <a:lnTo>
                      <a:pt x="0" y="46168"/>
                    </a:lnTo>
                    <a:lnTo>
                      <a:pt x="10200" y="53952"/>
                    </a:lnTo>
                    <a:lnTo>
                      <a:pt x="19997" y="72607"/>
                    </a:lnTo>
                    <a:lnTo>
                      <a:pt x="44826" y="71936"/>
                    </a:lnTo>
                    <a:lnTo>
                      <a:pt x="50463" y="66031"/>
                    </a:lnTo>
                    <a:lnTo>
                      <a:pt x="59723" y="65494"/>
                    </a:lnTo>
                    <a:lnTo>
                      <a:pt x="69520" y="71802"/>
                    </a:lnTo>
                    <a:lnTo>
                      <a:pt x="76097" y="71802"/>
                    </a:lnTo>
                    <a:lnTo>
                      <a:pt x="85357" y="67105"/>
                    </a:lnTo>
                    <a:lnTo>
                      <a:pt x="92470" y="77439"/>
                    </a:lnTo>
                    <a:lnTo>
                      <a:pt x="79452" y="84418"/>
                    </a:lnTo>
                    <a:lnTo>
                      <a:pt x="67373" y="83746"/>
                    </a:lnTo>
                    <a:lnTo>
                      <a:pt x="57844" y="78915"/>
                    </a:lnTo>
                    <a:lnTo>
                      <a:pt x="49121" y="84418"/>
                    </a:lnTo>
                    <a:lnTo>
                      <a:pt x="44692" y="84686"/>
                    </a:lnTo>
                    <a:lnTo>
                      <a:pt x="38652" y="88175"/>
                    </a:lnTo>
                    <a:lnTo>
                      <a:pt x="17984" y="87773"/>
                    </a:lnTo>
                    <a:lnTo>
                      <a:pt x="21071" y="102670"/>
                    </a:lnTo>
                    <a:lnTo>
                      <a:pt x="32613" y="99046"/>
                    </a:lnTo>
                    <a:lnTo>
                      <a:pt x="40665" y="9971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7" name="Graphique 3">
              <a:extLst>
                <a:ext uri="{FF2B5EF4-FFF2-40B4-BE49-F238E27FC236}">
                  <a16:creationId xmlns:a16="http://schemas.microsoft.com/office/drawing/2014/main" id="{CB78B929-5018-45E0-BA56-8E2FAC98AAB4}"/>
                </a:ext>
              </a:extLst>
            </p:cNvPr>
            <p:cNvGrpSpPr/>
            <p:nvPr/>
          </p:nvGrpSpPr>
          <p:grpSpPr>
            <a:xfrm>
              <a:off x="6946156" y="4596664"/>
              <a:ext cx="255131" cy="343977"/>
              <a:chOff x="6946156" y="4596664"/>
              <a:chExt cx="255131" cy="343977"/>
            </a:xfrm>
            <a:solidFill>
              <a:srgbClr val="CECECE"/>
            </a:solidFill>
          </p:grpSpPr>
          <p:sp>
            <p:nvSpPr>
              <p:cNvPr id="529" name="Forme libre : forme 528">
                <a:extLst>
                  <a:ext uri="{FF2B5EF4-FFF2-40B4-BE49-F238E27FC236}">
                    <a16:creationId xmlns:a16="http://schemas.microsoft.com/office/drawing/2014/main" id="{32101237-A2CC-40D9-9354-C2AC313C7D79}"/>
                  </a:ext>
                </a:extLst>
              </p:cNvPr>
              <p:cNvSpPr/>
              <p:nvPr/>
            </p:nvSpPr>
            <p:spPr>
              <a:xfrm>
                <a:off x="6946156" y="4596664"/>
                <a:ext cx="255131" cy="343977"/>
              </a:xfrm>
              <a:custGeom>
                <a:avLst/>
                <a:gdLst>
                  <a:gd name="connsiteX0" fmla="*/ 16642 w 255131"/>
                  <a:gd name="connsiteY0" fmla="*/ 343978 h 343977"/>
                  <a:gd name="connsiteX1" fmla="*/ 268 w 255131"/>
                  <a:gd name="connsiteY1" fmla="*/ 321431 h 343977"/>
                  <a:gd name="connsiteX2" fmla="*/ 268 w 255131"/>
                  <a:gd name="connsiteY2" fmla="*/ 320760 h 343977"/>
                  <a:gd name="connsiteX3" fmla="*/ 0 w 255131"/>
                  <a:gd name="connsiteY3" fmla="*/ 230571 h 343977"/>
                  <a:gd name="connsiteX4" fmla="*/ 22010 w 255131"/>
                  <a:gd name="connsiteY4" fmla="*/ 202119 h 343977"/>
                  <a:gd name="connsiteX5" fmla="*/ 29392 w 255131"/>
                  <a:gd name="connsiteY5" fmla="*/ 193664 h 343977"/>
                  <a:gd name="connsiteX6" fmla="*/ 45497 w 255131"/>
                  <a:gd name="connsiteY6" fmla="*/ 193127 h 343977"/>
                  <a:gd name="connsiteX7" fmla="*/ 67507 w 255131"/>
                  <a:gd name="connsiteY7" fmla="*/ 175814 h 343977"/>
                  <a:gd name="connsiteX8" fmla="*/ 68178 w 255131"/>
                  <a:gd name="connsiteY8" fmla="*/ 175814 h 343977"/>
                  <a:gd name="connsiteX9" fmla="*/ 99583 w 255131"/>
                  <a:gd name="connsiteY9" fmla="*/ 174740 h 343977"/>
                  <a:gd name="connsiteX10" fmla="*/ 165882 w 255131"/>
                  <a:gd name="connsiteY10" fmla="*/ 104280 h 343977"/>
                  <a:gd name="connsiteX11" fmla="*/ 149240 w 255131"/>
                  <a:gd name="connsiteY11" fmla="*/ 104415 h 343977"/>
                  <a:gd name="connsiteX12" fmla="*/ 67373 w 255131"/>
                  <a:gd name="connsiteY12" fmla="*/ 74352 h 343977"/>
                  <a:gd name="connsiteX13" fmla="*/ 57844 w 255131"/>
                  <a:gd name="connsiteY13" fmla="*/ 65494 h 343977"/>
                  <a:gd name="connsiteX14" fmla="*/ 48584 w 255131"/>
                  <a:gd name="connsiteY14" fmla="*/ 53281 h 343977"/>
                  <a:gd name="connsiteX15" fmla="*/ 38652 w 255131"/>
                  <a:gd name="connsiteY15" fmla="*/ 38384 h 343977"/>
                  <a:gd name="connsiteX16" fmla="*/ 44691 w 255131"/>
                  <a:gd name="connsiteY16" fmla="*/ 28452 h 343977"/>
                  <a:gd name="connsiteX17" fmla="*/ 54891 w 255131"/>
                  <a:gd name="connsiteY17" fmla="*/ 13421 h 343977"/>
                  <a:gd name="connsiteX18" fmla="*/ 64957 w 255131"/>
                  <a:gd name="connsiteY18" fmla="*/ 19326 h 343977"/>
                  <a:gd name="connsiteX19" fmla="*/ 69923 w 255131"/>
                  <a:gd name="connsiteY19" fmla="*/ 29929 h 343977"/>
                  <a:gd name="connsiteX20" fmla="*/ 80257 w 255131"/>
                  <a:gd name="connsiteY20" fmla="*/ 39592 h 343977"/>
                  <a:gd name="connsiteX21" fmla="*/ 91530 w 255131"/>
                  <a:gd name="connsiteY21" fmla="*/ 39726 h 343977"/>
                  <a:gd name="connsiteX22" fmla="*/ 114614 w 255131"/>
                  <a:gd name="connsiteY22" fmla="*/ 33284 h 343977"/>
                  <a:gd name="connsiteX23" fmla="*/ 141859 w 255131"/>
                  <a:gd name="connsiteY23" fmla="*/ 30331 h 343977"/>
                  <a:gd name="connsiteX24" fmla="*/ 163198 w 255131"/>
                  <a:gd name="connsiteY24" fmla="*/ 22681 h 343977"/>
                  <a:gd name="connsiteX25" fmla="*/ 175545 w 255131"/>
                  <a:gd name="connsiteY25" fmla="*/ 20937 h 343977"/>
                  <a:gd name="connsiteX26" fmla="*/ 184806 w 255131"/>
                  <a:gd name="connsiteY26" fmla="*/ 16239 h 343977"/>
                  <a:gd name="connsiteX27" fmla="*/ 206816 w 255131"/>
                  <a:gd name="connsiteY27" fmla="*/ 14897 h 343977"/>
                  <a:gd name="connsiteX28" fmla="*/ 217687 w 255131"/>
                  <a:gd name="connsiteY28" fmla="*/ 11274 h 343977"/>
                  <a:gd name="connsiteX29" fmla="*/ 230705 w 255131"/>
                  <a:gd name="connsiteY29" fmla="*/ 8858 h 343977"/>
                  <a:gd name="connsiteX30" fmla="*/ 242516 w 255131"/>
                  <a:gd name="connsiteY30" fmla="*/ 134 h 343977"/>
                  <a:gd name="connsiteX31" fmla="*/ 254326 w 255131"/>
                  <a:gd name="connsiteY31" fmla="*/ 0 h 343977"/>
                  <a:gd name="connsiteX32" fmla="*/ 255131 w 255131"/>
                  <a:gd name="connsiteY32" fmla="*/ 8858 h 343977"/>
                  <a:gd name="connsiteX33" fmla="*/ 252716 w 255131"/>
                  <a:gd name="connsiteY33" fmla="*/ 23755 h 343977"/>
                  <a:gd name="connsiteX34" fmla="*/ 252850 w 255131"/>
                  <a:gd name="connsiteY34" fmla="*/ 37176 h 343977"/>
                  <a:gd name="connsiteX35" fmla="*/ 247481 w 255131"/>
                  <a:gd name="connsiteY35" fmla="*/ 46436 h 343977"/>
                  <a:gd name="connsiteX36" fmla="*/ 240503 w 255131"/>
                  <a:gd name="connsiteY36" fmla="*/ 73010 h 343977"/>
                  <a:gd name="connsiteX37" fmla="*/ 228558 w 255131"/>
                  <a:gd name="connsiteY37" fmla="*/ 101059 h 343977"/>
                  <a:gd name="connsiteX38" fmla="*/ 213258 w 255131"/>
                  <a:gd name="connsiteY38" fmla="*/ 132867 h 343977"/>
                  <a:gd name="connsiteX39" fmla="*/ 191919 w 255131"/>
                  <a:gd name="connsiteY39" fmla="*/ 169238 h 343977"/>
                  <a:gd name="connsiteX40" fmla="*/ 170714 w 255131"/>
                  <a:gd name="connsiteY40" fmla="*/ 197019 h 343977"/>
                  <a:gd name="connsiteX41" fmla="*/ 141456 w 255131"/>
                  <a:gd name="connsiteY41" fmla="*/ 230705 h 343977"/>
                  <a:gd name="connsiteX42" fmla="*/ 116493 w 255131"/>
                  <a:gd name="connsiteY42" fmla="*/ 250971 h 343977"/>
                  <a:gd name="connsiteX43" fmla="*/ 79317 w 255131"/>
                  <a:gd name="connsiteY43" fmla="*/ 275397 h 343977"/>
                  <a:gd name="connsiteX44" fmla="*/ 56502 w 255131"/>
                  <a:gd name="connsiteY44" fmla="*/ 293918 h 343977"/>
                  <a:gd name="connsiteX45" fmla="*/ 29794 w 255131"/>
                  <a:gd name="connsiteY45" fmla="*/ 323310 h 343977"/>
                  <a:gd name="connsiteX46" fmla="*/ 23755 w 255131"/>
                  <a:gd name="connsiteY46" fmla="*/ 336462 h 34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55131" h="343977">
                    <a:moveTo>
                      <a:pt x="16642" y="343978"/>
                    </a:moveTo>
                    <a:lnTo>
                      <a:pt x="268" y="321431"/>
                    </a:lnTo>
                    <a:lnTo>
                      <a:pt x="268" y="320760"/>
                    </a:lnTo>
                    <a:lnTo>
                      <a:pt x="0" y="230571"/>
                    </a:lnTo>
                    <a:lnTo>
                      <a:pt x="22010" y="202119"/>
                    </a:lnTo>
                    <a:lnTo>
                      <a:pt x="29392" y="193664"/>
                    </a:lnTo>
                    <a:lnTo>
                      <a:pt x="45497" y="193127"/>
                    </a:lnTo>
                    <a:lnTo>
                      <a:pt x="67507" y="175814"/>
                    </a:lnTo>
                    <a:lnTo>
                      <a:pt x="68178" y="175814"/>
                    </a:lnTo>
                    <a:lnTo>
                      <a:pt x="99583" y="174740"/>
                    </a:lnTo>
                    <a:lnTo>
                      <a:pt x="165882" y="104280"/>
                    </a:lnTo>
                    <a:lnTo>
                      <a:pt x="149240" y="104415"/>
                    </a:lnTo>
                    <a:lnTo>
                      <a:pt x="67373" y="74352"/>
                    </a:lnTo>
                    <a:lnTo>
                      <a:pt x="57844" y="65494"/>
                    </a:lnTo>
                    <a:lnTo>
                      <a:pt x="48584" y="53281"/>
                    </a:lnTo>
                    <a:lnTo>
                      <a:pt x="38652" y="38384"/>
                    </a:lnTo>
                    <a:lnTo>
                      <a:pt x="44691" y="28452"/>
                    </a:lnTo>
                    <a:lnTo>
                      <a:pt x="54891" y="13421"/>
                    </a:lnTo>
                    <a:lnTo>
                      <a:pt x="64957" y="19326"/>
                    </a:lnTo>
                    <a:lnTo>
                      <a:pt x="69923" y="29929"/>
                    </a:lnTo>
                    <a:lnTo>
                      <a:pt x="80257" y="39592"/>
                    </a:lnTo>
                    <a:lnTo>
                      <a:pt x="91530" y="39726"/>
                    </a:lnTo>
                    <a:lnTo>
                      <a:pt x="114614" y="33284"/>
                    </a:lnTo>
                    <a:lnTo>
                      <a:pt x="141859" y="30331"/>
                    </a:lnTo>
                    <a:lnTo>
                      <a:pt x="163198" y="22681"/>
                    </a:lnTo>
                    <a:lnTo>
                      <a:pt x="175545" y="20937"/>
                    </a:lnTo>
                    <a:lnTo>
                      <a:pt x="184806" y="16239"/>
                    </a:lnTo>
                    <a:lnTo>
                      <a:pt x="206816" y="14897"/>
                    </a:lnTo>
                    <a:lnTo>
                      <a:pt x="217687" y="11274"/>
                    </a:lnTo>
                    <a:lnTo>
                      <a:pt x="230705" y="8858"/>
                    </a:lnTo>
                    <a:lnTo>
                      <a:pt x="242516" y="134"/>
                    </a:lnTo>
                    <a:lnTo>
                      <a:pt x="254326" y="0"/>
                    </a:lnTo>
                    <a:lnTo>
                      <a:pt x="255131" y="8858"/>
                    </a:lnTo>
                    <a:lnTo>
                      <a:pt x="252716" y="23755"/>
                    </a:lnTo>
                    <a:lnTo>
                      <a:pt x="252850" y="37176"/>
                    </a:lnTo>
                    <a:lnTo>
                      <a:pt x="247481" y="46436"/>
                    </a:lnTo>
                    <a:lnTo>
                      <a:pt x="240503" y="73010"/>
                    </a:lnTo>
                    <a:lnTo>
                      <a:pt x="228558" y="101059"/>
                    </a:lnTo>
                    <a:lnTo>
                      <a:pt x="213258" y="132867"/>
                    </a:lnTo>
                    <a:lnTo>
                      <a:pt x="191919" y="169238"/>
                    </a:lnTo>
                    <a:lnTo>
                      <a:pt x="170714" y="197019"/>
                    </a:lnTo>
                    <a:lnTo>
                      <a:pt x="141456" y="230705"/>
                    </a:lnTo>
                    <a:lnTo>
                      <a:pt x="116493" y="250971"/>
                    </a:lnTo>
                    <a:lnTo>
                      <a:pt x="79317" y="275397"/>
                    </a:lnTo>
                    <a:lnTo>
                      <a:pt x="56502" y="293918"/>
                    </a:lnTo>
                    <a:lnTo>
                      <a:pt x="29794" y="323310"/>
                    </a:lnTo>
                    <a:lnTo>
                      <a:pt x="23755" y="33646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30" name="Forme libre : forme 529">
                <a:extLst>
                  <a:ext uri="{FF2B5EF4-FFF2-40B4-BE49-F238E27FC236}">
                    <a16:creationId xmlns:a16="http://schemas.microsoft.com/office/drawing/2014/main" id="{41A9EBE4-D4AE-45E4-A7FC-58A014C2BD15}"/>
                  </a:ext>
                </a:extLst>
              </p:cNvPr>
              <p:cNvSpPr/>
              <p:nvPr/>
            </p:nvSpPr>
            <p:spPr>
              <a:xfrm>
                <a:off x="6950048" y="4600556"/>
                <a:ext cx="247347" cy="334180"/>
              </a:xfrm>
              <a:custGeom>
                <a:avLst/>
                <a:gdLst>
                  <a:gd name="connsiteX0" fmla="*/ 268 w 247347"/>
                  <a:gd name="connsiteY0" fmla="*/ 316331 h 334180"/>
                  <a:gd name="connsiteX1" fmla="*/ 13152 w 247347"/>
                  <a:gd name="connsiteY1" fmla="*/ 334181 h 334180"/>
                  <a:gd name="connsiteX2" fmla="*/ 16910 w 247347"/>
                  <a:gd name="connsiteY2" fmla="*/ 330154 h 334180"/>
                  <a:gd name="connsiteX3" fmla="*/ 22816 w 247347"/>
                  <a:gd name="connsiteY3" fmla="*/ 317136 h 334180"/>
                  <a:gd name="connsiteX4" fmla="*/ 49926 w 247347"/>
                  <a:gd name="connsiteY4" fmla="*/ 287342 h 334180"/>
                  <a:gd name="connsiteX5" fmla="*/ 73144 w 247347"/>
                  <a:gd name="connsiteY5" fmla="*/ 268418 h 334180"/>
                  <a:gd name="connsiteX6" fmla="*/ 110320 w 247347"/>
                  <a:gd name="connsiteY6" fmla="*/ 243858 h 334180"/>
                  <a:gd name="connsiteX7" fmla="*/ 134880 w 247347"/>
                  <a:gd name="connsiteY7" fmla="*/ 224129 h 334180"/>
                  <a:gd name="connsiteX8" fmla="*/ 163869 w 247347"/>
                  <a:gd name="connsiteY8" fmla="*/ 190711 h 334180"/>
                  <a:gd name="connsiteX9" fmla="*/ 184806 w 247347"/>
                  <a:gd name="connsiteY9" fmla="*/ 163198 h 334180"/>
                  <a:gd name="connsiteX10" fmla="*/ 206011 w 247347"/>
                  <a:gd name="connsiteY10" fmla="*/ 127230 h 334180"/>
                  <a:gd name="connsiteX11" fmla="*/ 221177 w 247347"/>
                  <a:gd name="connsiteY11" fmla="*/ 95691 h 334180"/>
                  <a:gd name="connsiteX12" fmla="*/ 232987 w 247347"/>
                  <a:gd name="connsiteY12" fmla="*/ 67910 h 334180"/>
                  <a:gd name="connsiteX13" fmla="*/ 240100 w 247347"/>
                  <a:gd name="connsiteY13" fmla="*/ 40800 h 334180"/>
                  <a:gd name="connsiteX14" fmla="*/ 245200 w 247347"/>
                  <a:gd name="connsiteY14" fmla="*/ 32210 h 334180"/>
                  <a:gd name="connsiteX15" fmla="*/ 245066 w 247347"/>
                  <a:gd name="connsiteY15" fmla="*/ 19595 h 334180"/>
                  <a:gd name="connsiteX16" fmla="*/ 247347 w 247347"/>
                  <a:gd name="connsiteY16" fmla="*/ 4966 h 334180"/>
                  <a:gd name="connsiteX17" fmla="*/ 246945 w 247347"/>
                  <a:gd name="connsiteY17" fmla="*/ 0 h 334180"/>
                  <a:gd name="connsiteX18" fmla="*/ 239966 w 247347"/>
                  <a:gd name="connsiteY18" fmla="*/ 0 h 334180"/>
                  <a:gd name="connsiteX19" fmla="*/ 227887 w 247347"/>
                  <a:gd name="connsiteY19" fmla="*/ 8589 h 334180"/>
                  <a:gd name="connsiteX20" fmla="*/ 214735 w 247347"/>
                  <a:gd name="connsiteY20" fmla="*/ 11139 h 334180"/>
                  <a:gd name="connsiteX21" fmla="*/ 203595 w 247347"/>
                  <a:gd name="connsiteY21" fmla="*/ 14763 h 334180"/>
                  <a:gd name="connsiteX22" fmla="*/ 181585 w 247347"/>
                  <a:gd name="connsiteY22" fmla="*/ 16239 h 334180"/>
                  <a:gd name="connsiteX23" fmla="*/ 172459 w 247347"/>
                  <a:gd name="connsiteY23" fmla="*/ 20802 h 334180"/>
                  <a:gd name="connsiteX24" fmla="*/ 160246 w 247347"/>
                  <a:gd name="connsiteY24" fmla="*/ 22547 h 334180"/>
                  <a:gd name="connsiteX25" fmla="*/ 138772 w 247347"/>
                  <a:gd name="connsiteY25" fmla="*/ 30197 h 334180"/>
                  <a:gd name="connsiteX26" fmla="*/ 111528 w 247347"/>
                  <a:gd name="connsiteY26" fmla="*/ 33150 h 334180"/>
                  <a:gd name="connsiteX27" fmla="*/ 87907 w 247347"/>
                  <a:gd name="connsiteY27" fmla="*/ 39592 h 334180"/>
                  <a:gd name="connsiteX28" fmla="*/ 74889 w 247347"/>
                  <a:gd name="connsiteY28" fmla="*/ 39592 h 334180"/>
                  <a:gd name="connsiteX29" fmla="*/ 62810 w 247347"/>
                  <a:gd name="connsiteY29" fmla="*/ 27915 h 334180"/>
                  <a:gd name="connsiteX30" fmla="*/ 58113 w 247347"/>
                  <a:gd name="connsiteY30" fmla="*/ 18118 h 334180"/>
                  <a:gd name="connsiteX31" fmla="*/ 52207 w 247347"/>
                  <a:gd name="connsiteY31" fmla="*/ 14629 h 334180"/>
                  <a:gd name="connsiteX32" fmla="*/ 44021 w 247347"/>
                  <a:gd name="connsiteY32" fmla="*/ 26573 h 334180"/>
                  <a:gd name="connsiteX33" fmla="*/ 39323 w 247347"/>
                  <a:gd name="connsiteY33" fmla="*/ 34358 h 334180"/>
                  <a:gd name="connsiteX34" fmla="*/ 47778 w 247347"/>
                  <a:gd name="connsiteY34" fmla="*/ 47107 h 334180"/>
                  <a:gd name="connsiteX35" fmla="*/ 56905 w 247347"/>
                  <a:gd name="connsiteY35" fmla="*/ 59052 h 334180"/>
                  <a:gd name="connsiteX36" fmla="*/ 65762 w 247347"/>
                  <a:gd name="connsiteY36" fmla="*/ 67507 h 334180"/>
                  <a:gd name="connsiteX37" fmla="*/ 146020 w 247347"/>
                  <a:gd name="connsiteY37" fmla="*/ 96631 h 334180"/>
                  <a:gd name="connsiteX38" fmla="*/ 170982 w 247347"/>
                  <a:gd name="connsiteY38" fmla="*/ 96496 h 334180"/>
                  <a:gd name="connsiteX39" fmla="*/ 97436 w 247347"/>
                  <a:gd name="connsiteY39" fmla="*/ 174606 h 334180"/>
                  <a:gd name="connsiteX40" fmla="*/ 64957 w 247347"/>
                  <a:gd name="connsiteY40" fmla="*/ 175680 h 334180"/>
                  <a:gd name="connsiteX41" fmla="*/ 42947 w 247347"/>
                  <a:gd name="connsiteY41" fmla="*/ 193127 h 334180"/>
                  <a:gd name="connsiteX42" fmla="*/ 27379 w 247347"/>
                  <a:gd name="connsiteY42" fmla="*/ 193530 h 334180"/>
                  <a:gd name="connsiteX43" fmla="*/ 21071 w 247347"/>
                  <a:gd name="connsiteY43" fmla="*/ 200643 h 334180"/>
                  <a:gd name="connsiteX44" fmla="*/ 0 w 247347"/>
                  <a:gd name="connsiteY44" fmla="*/ 228021 h 33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7347" h="334180">
                    <a:moveTo>
                      <a:pt x="268" y="316331"/>
                    </a:moveTo>
                    <a:lnTo>
                      <a:pt x="13152" y="334181"/>
                    </a:lnTo>
                    <a:lnTo>
                      <a:pt x="16910" y="330154"/>
                    </a:lnTo>
                    <a:lnTo>
                      <a:pt x="22816" y="317136"/>
                    </a:lnTo>
                    <a:lnTo>
                      <a:pt x="49926" y="287342"/>
                    </a:lnTo>
                    <a:lnTo>
                      <a:pt x="73144" y="268418"/>
                    </a:lnTo>
                    <a:lnTo>
                      <a:pt x="110320" y="243858"/>
                    </a:lnTo>
                    <a:lnTo>
                      <a:pt x="134880" y="224129"/>
                    </a:lnTo>
                    <a:lnTo>
                      <a:pt x="163869" y="190711"/>
                    </a:lnTo>
                    <a:lnTo>
                      <a:pt x="184806" y="163198"/>
                    </a:lnTo>
                    <a:lnTo>
                      <a:pt x="206011" y="127230"/>
                    </a:lnTo>
                    <a:lnTo>
                      <a:pt x="221177" y="95691"/>
                    </a:lnTo>
                    <a:lnTo>
                      <a:pt x="232987" y="67910"/>
                    </a:lnTo>
                    <a:lnTo>
                      <a:pt x="240100" y="40800"/>
                    </a:lnTo>
                    <a:lnTo>
                      <a:pt x="245200" y="32210"/>
                    </a:lnTo>
                    <a:lnTo>
                      <a:pt x="245066" y="19595"/>
                    </a:lnTo>
                    <a:lnTo>
                      <a:pt x="247347" y="4966"/>
                    </a:lnTo>
                    <a:lnTo>
                      <a:pt x="246945" y="0"/>
                    </a:lnTo>
                    <a:lnTo>
                      <a:pt x="239966" y="0"/>
                    </a:lnTo>
                    <a:lnTo>
                      <a:pt x="227887" y="8589"/>
                    </a:lnTo>
                    <a:lnTo>
                      <a:pt x="214735" y="11139"/>
                    </a:lnTo>
                    <a:lnTo>
                      <a:pt x="203595" y="14763"/>
                    </a:lnTo>
                    <a:lnTo>
                      <a:pt x="181585" y="16239"/>
                    </a:lnTo>
                    <a:lnTo>
                      <a:pt x="172459" y="20802"/>
                    </a:lnTo>
                    <a:lnTo>
                      <a:pt x="160246" y="22547"/>
                    </a:lnTo>
                    <a:lnTo>
                      <a:pt x="138772" y="30197"/>
                    </a:lnTo>
                    <a:lnTo>
                      <a:pt x="111528" y="33150"/>
                    </a:lnTo>
                    <a:lnTo>
                      <a:pt x="87907" y="39592"/>
                    </a:lnTo>
                    <a:lnTo>
                      <a:pt x="74889" y="39592"/>
                    </a:lnTo>
                    <a:lnTo>
                      <a:pt x="62810" y="27915"/>
                    </a:lnTo>
                    <a:lnTo>
                      <a:pt x="58113" y="18118"/>
                    </a:lnTo>
                    <a:lnTo>
                      <a:pt x="52207" y="14629"/>
                    </a:lnTo>
                    <a:lnTo>
                      <a:pt x="44021" y="26573"/>
                    </a:lnTo>
                    <a:lnTo>
                      <a:pt x="39323" y="34358"/>
                    </a:lnTo>
                    <a:lnTo>
                      <a:pt x="47778" y="47107"/>
                    </a:lnTo>
                    <a:lnTo>
                      <a:pt x="56905" y="59052"/>
                    </a:lnTo>
                    <a:lnTo>
                      <a:pt x="65762" y="67507"/>
                    </a:lnTo>
                    <a:lnTo>
                      <a:pt x="146020" y="96631"/>
                    </a:lnTo>
                    <a:lnTo>
                      <a:pt x="170982" y="96496"/>
                    </a:lnTo>
                    <a:lnTo>
                      <a:pt x="97436" y="174606"/>
                    </a:lnTo>
                    <a:lnTo>
                      <a:pt x="64957" y="175680"/>
                    </a:lnTo>
                    <a:lnTo>
                      <a:pt x="42947" y="193127"/>
                    </a:lnTo>
                    <a:lnTo>
                      <a:pt x="27379" y="193530"/>
                    </a:lnTo>
                    <a:lnTo>
                      <a:pt x="21071" y="200643"/>
                    </a:lnTo>
                    <a:lnTo>
                      <a:pt x="0" y="22802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8" name="Graphique 3">
              <a:extLst>
                <a:ext uri="{FF2B5EF4-FFF2-40B4-BE49-F238E27FC236}">
                  <a16:creationId xmlns:a16="http://schemas.microsoft.com/office/drawing/2014/main" id="{34F04D20-A0DD-423E-B6A1-CCE2E69F8D75}"/>
                </a:ext>
              </a:extLst>
            </p:cNvPr>
            <p:cNvGrpSpPr/>
            <p:nvPr/>
          </p:nvGrpSpPr>
          <p:grpSpPr>
            <a:xfrm>
              <a:off x="4495766" y="4746039"/>
              <a:ext cx="106293" cy="107769"/>
              <a:chOff x="4495766" y="4746039"/>
              <a:chExt cx="106293" cy="107769"/>
            </a:xfrm>
            <a:solidFill>
              <a:srgbClr val="CECECE"/>
            </a:solidFill>
          </p:grpSpPr>
          <p:sp>
            <p:nvSpPr>
              <p:cNvPr id="527" name="Forme libre : forme 526">
                <a:extLst>
                  <a:ext uri="{FF2B5EF4-FFF2-40B4-BE49-F238E27FC236}">
                    <a16:creationId xmlns:a16="http://schemas.microsoft.com/office/drawing/2014/main" id="{CD36BFEF-C09A-47B8-A765-8F004A361039}"/>
                  </a:ext>
                </a:extLst>
              </p:cNvPr>
              <p:cNvSpPr/>
              <p:nvPr/>
            </p:nvSpPr>
            <p:spPr>
              <a:xfrm>
                <a:off x="4495766" y="4746039"/>
                <a:ext cx="106293" cy="107769"/>
              </a:xfrm>
              <a:custGeom>
                <a:avLst/>
                <a:gdLst>
                  <a:gd name="connsiteX0" fmla="*/ 54086 w 106293"/>
                  <a:gd name="connsiteY0" fmla="*/ 107770 h 107769"/>
                  <a:gd name="connsiteX1" fmla="*/ 38250 w 106293"/>
                  <a:gd name="connsiteY1" fmla="*/ 105354 h 107769"/>
                  <a:gd name="connsiteX2" fmla="*/ 22413 w 106293"/>
                  <a:gd name="connsiteY2" fmla="*/ 82673 h 107769"/>
                  <a:gd name="connsiteX3" fmla="*/ 19594 w 106293"/>
                  <a:gd name="connsiteY3" fmla="*/ 70326 h 107769"/>
                  <a:gd name="connsiteX4" fmla="*/ 12079 w 106293"/>
                  <a:gd name="connsiteY4" fmla="*/ 70191 h 107769"/>
                  <a:gd name="connsiteX5" fmla="*/ 0 w 106293"/>
                  <a:gd name="connsiteY5" fmla="*/ 50731 h 107769"/>
                  <a:gd name="connsiteX6" fmla="*/ 4831 w 106293"/>
                  <a:gd name="connsiteY6" fmla="*/ 37579 h 107769"/>
                  <a:gd name="connsiteX7" fmla="*/ 3221 w 106293"/>
                  <a:gd name="connsiteY7" fmla="*/ 30734 h 107769"/>
                  <a:gd name="connsiteX8" fmla="*/ 18789 w 106293"/>
                  <a:gd name="connsiteY8" fmla="*/ 24158 h 107769"/>
                  <a:gd name="connsiteX9" fmla="*/ 22815 w 106293"/>
                  <a:gd name="connsiteY9" fmla="*/ 1074 h 107769"/>
                  <a:gd name="connsiteX10" fmla="*/ 53012 w 106293"/>
                  <a:gd name="connsiteY10" fmla="*/ 6039 h 107769"/>
                  <a:gd name="connsiteX11" fmla="*/ 55562 w 106293"/>
                  <a:gd name="connsiteY11" fmla="*/ 1879 h 107769"/>
                  <a:gd name="connsiteX12" fmla="*/ 56502 w 106293"/>
                  <a:gd name="connsiteY12" fmla="*/ 1745 h 107769"/>
                  <a:gd name="connsiteX13" fmla="*/ 76902 w 106293"/>
                  <a:gd name="connsiteY13" fmla="*/ 0 h 107769"/>
                  <a:gd name="connsiteX14" fmla="*/ 77170 w 106293"/>
                  <a:gd name="connsiteY14" fmla="*/ 0 h 107769"/>
                  <a:gd name="connsiteX15" fmla="*/ 106293 w 106293"/>
                  <a:gd name="connsiteY15" fmla="*/ 7381 h 107769"/>
                  <a:gd name="connsiteX16" fmla="*/ 92336 w 106293"/>
                  <a:gd name="connsiteY16" fmla="*/ 30197 h 107769"/>
                  <a:gd name="connsiteX17" fmla="*/ 94215 w 106293"/>
                  <a:gd name="connsiteY17" fmla="*/ 46034 h 107769"/>
                  <a:gd name="connsiteX18" fmla="*/ 104280 w 106293"/>
                  <a:gd name="connsiteY18" fmla="*/ 61065 h 107769"/>
                  <a:gd name="connsiteX19" fmla="*/ 99583 w 106293"/>
                  <a:gd name="connsiteY19" fmla="*/ 72607 h 107769"/>
                  <a:gd name="connsiteX20" fmla="*/ 97302 w 106293"/>
                  <a:gd name="connsiteY20" fmla="*/ 84149 h 107769"/>
                  <a:gd name="connsiteX21" fmla="*/ 90054 w 106293"/>
                  <a:gd name="connsiteY21" fmla="*/ 95825 h 107769"/>
                  <a:gd name="connsiteX22" fmla="*/ 75023 w 106293"/>
                  <a:gd name="connsiteY22" fmla="*/ 90189 h 107769"/>
                  <a:gd name="connsiteX23" fmla="*/ 63347 w 106293"/>
                  <a:gd name="connsiteY23" fmla="*/ 92738 h 107769"/>
                  <a:gd name="connsiteX24" fmla="*/ 54623 w 106293"/>
                  <a:gd name="connsiteY24" fmla="*/ 90860 h 107769"/>
                  <a:gd name="connsiteX25" fmla="*/ 53147 w 106293"/>
                  <a:gd name="connsiteY25" fmla="*/ 95288 h 107769"/>
                  <a:gd name="connsiteX26" fmla="*/ 57307 w 106293"/>
                  <a:gd name="connsiteY26" fmla="*/ 100254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293" h="107769">
                    <a:moveTo>
                      <a:pt x="54086" y="107770"/>
                    </a:moveTo>
                    <a:lnTo>
                      <a:pt x="38250" y="105354"/>
                    </a:lnTo>
                    <a:lnTo>
                      <a:pt x="22413" y="82673"/>
                    </a:lnTo>
                    <a:lnTo>
                      <a:pt x="19594" y="70326"/>
                    </a:lnTo>
                    <a:lnTo>
                      <a:pt x="12079" y="70191"/>
                    </a:lnTo>
                    <a:lnTo>
                      <a:pt x="0" y="50731"/>
                    </a:lnTo>
                    <a:lnTo>
                      <a:pt x="4831" y="37579"/>
                    </a:lnTo>
                    <a:lnTo>
                      <a:pt x="3221" y="30734"/>
                    </a:lnTo>
                    <a:lnTo>
                      <a:pt x="18789" y="24158"/>
                    </a:lnTo>
                    <a:lnTo>
                      <a:pt x="22815" y="1074"/>
                    </a:lnTo>
                    <a:lnTo>
                      <a:pt x="53012" y="6039"/>
                    </a:lnTo>
                    <a:lnTo>
                      <a:pt x="55562" y="1879"/>
                    </a:lnTo>
                    <a:lnTo>
                      <a:pt x="56502" y="1745"/>
                    </a:lnTo>
                    <a:lnTo>
                      <a:pt x="76902" y="0"/>
                    </a:lnTo>
                    <a:lnTo>
                      <a:pt x="77170" y="0"/>
                    </a:lnTo>
                    <a:lnTo>
                      <a:pt x="106293" y="7381"/>
                    </a:lnTo>
                    <a:lnTo>
                      <a:pt x="92336" y="30197"/>
                    </a:lnTo>
                    <a:lnTo>
                      <a:pt x="94215" y="46034"/>
                    </a:lnTo>
                    <a:lnTo>
                      <a:pt x="104280" y="61065"/>
                    </a:lnTo>
                    <a:lnTo>
                      <a:pt x="99583" y="72607"/>
                    </a:lnTo>
                    <a:lnTo>
                      <a:pt x="97302" y="84149"/>
                    </a:lnTo>
                    <a:lnTo>
                      <a:pt x="90054" y="95825"/>
                    </a:lnTo>
                    <a:lnTo>
                      <a:pt x="75023" y="90189"/>
                    </a:lnTo>
                    <a:lnTo>
                      <a:pt x="63347" y="92738"/>
                    </a:lnTo>
                    <a:lnTo>
                      <a:pt x="54623" y="90860"/>
                    </a:lnTo>
                    <a:lnTo>
                      <a:pt x="53147" y="95288"/>
                    </a:lnTo>
                    <a:lnTo>
                      <a:pt x="57307" y="10025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28" name="Forme libre : forme 527">
                <a:extLst>
                  <a:ext uri="{FF2B5EF4-FFF2-40B4-BE49-F238E27FC236}">
                    <a16:creationId xmlns:a16="http://schemas.microsoft.com/office/drawing/2014/main" id="{EC989402-F35D-4A17-A4C7-194E67F3F1A6}"/>
                  </a:ext>
                </a:extLst>
              </p:cNvPr>
              <p:cNvSpPr/>
              <p:nvPr/>
            </p:nvSpPr>
            <p:spPr>
              <a:xfrm>
                <a:off x="4500061" y="4749931"/>
                <a:ext cx="95959" cy="99583"/>
              </a:xfrm>
              <a:custGeom>
                <a:avLst/>
                <a:gdLst>
                  <a:gd name="connsiteX0" fmla="*/ 36236 w 95959"/>
                  <a:gd name="connsiteY0" fmla="*/ 97838 h 99583"/>
                  <a:gd name="connsiteX1" fmla="*/ 47510 w 95959"/>
                  <a:gd name="connsiteY1" fmla="*/ 99583 h 99583"/>
                  <a:gd name="connsiteX2" fmla="*/ 48584 w 95959"/>
                  <a:gd name="connsiteY2" fmla="*/ 97033 h 99583"/>
                  <a:gd name="connsiteX3" fmla="*/ 44557 w 95959"/>
                  <a:gd name="connsiteY3" fmla="*/ 92202 h 99583"/>
                  <a:gd name="connsiteX4" fmla="*/ 47912 w 95959"/>
                  <a:gd name="connsiteY4" fmla="*/ 82404 h 99583"/>
                  <a:gd name="connsiteX5" fmla="*/ 59052 w 95959"/>
                  <a:gd name="connsiteY5" fmla="*/ 84954 h 99583"/>
                  <a:gd name="connsiteX6" fmla="*/ 70996 w 95959"/>
                  <a:gd name="connsiteY6" fmla="*/ 82270 h 99583"/>
                  <a:gd name="connsiteX7" fmla="*/ 84149 w 95959"/>
                  <a:gd name="connsiteY7" fmla="*/ 87236 h 99583"/>
                  <a:gd name="connsiteX8" fmla="*/ 89517 w 95959"/>
                  <a:gd name="connsiteY8" fmla="*/ 78512 h 99583"/>
                  <a:gd name="connsiteX9" fmla="*/ 91665 w 95959"/>
                  <a:gd name="connsiteY9" fmla="*/ 67641 h 99583"/>
                  <a:gd name="connsiteX10" fmla="*/ 95691 w 95959"/>
                  <a:gd name="connsiteY10" fmla="*/ 57576 h 99583"/>
                  <a:gd name="connsiteX11" fmla="*/ 86162 w 95959"/>
                  <a:gd name="connsiteY11" fmla="*/ 42947 h 99583"/>
                  <a:gd name="connsiteX12" fmla="*/ 84149 w 95959"/>
                  <a:gd name="connsiteY12" fmla="*/ 25500 h 99583"/>
                  <a:gd name="connsiteX13" fmla="*/ 84417 w 95959"/>
                  <a:gd name="connsiteY13" fmla="*/ 24963 h 99583"/>
                  <a:gd name="connsiteX14" fmla="*/ 95959 w 95959"/>
                  <a:gd name="connsiteY14" fmla="*/ 5905 h 99583"/>
                  <a:gd name="connsiteX15" fmla="*/ 72338 w 95959"/>
                  <a:gd name="connsiteY15" fmla="*/ 0 h 99583"/>
                  <a:gd name="connsiteX16" fmla="*/ 53549 w 95959"/>
                  <a:gd name="connsiteY16" fmla="*/ 1611 h 99583"/>
                  <a:gd name="connsiteX17" fmla="*/ 50731 w 95959"/>
                  <a:gd name="connsiteY17" fmla="*/ 6442 h 99583"/>
                  <a:gd name="connsiteX18" fmla="*/ 21607 w 95959"/>
                  <a:gd name="connsiteY18" fmla="*/ 1611 h 99583"/>
                  <a:gd name="connsiteX19" fmla="*/ 17850 w 95959"/>
                  <a:gd name="connsiteY19" fmla="*/ 22950 h 99583"/>
                  <a:gd name="connsiteX20" fmla="*/ 3355 w 95959"/>
                  <a:gd name="connsiteY20" fmla="*/ 29123 h 99583"/>
                  <a:gd name="connsiteX21" fmla="*/ 4429 w 95959"/>
                  <a:gd name="connsiteY21" fmla="*/ 33821 h 99583"/>
                  <a:gd name="connsiteX22" fmla="*/ 0 w 95959"/>
                  <a:gd name="connsiteY22" fmla="*/ 46302 h 99583"/>
                  <a:gd name="connsiteX23" fmla="*/ 9931 w 95959"/>
                  <a:gd name="connsiteY23" fmla="*/ 62541 h 99583"/>
                  <a:gd name="connsiteX24" fmla="*/ 18252 w 95959"/>
                  <a:gd name="connsiteY24" fmla="*/ 62541 h 99583"/>
                  <a:gd name="connsiteX25" fmla="*/ 21742 w 95959"/>
                  <a:gd name="connsiteY25" fmla="*/ 77573 h 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959" h="99583">
                    <a:moveTo>
                      <a:pt x="36236" y="97838"/>
                    </a:moveTo>
                    <a:lnTo>
                      <a:pt x="47510" y="99583"/>
                    </a:lnTo>
                    <a:lnTo>
                      <a:pt x="48584" y="97033"/>
                    </a:lnTo>
                    <a:lnTo>
                      <a:pt x="44557" y="92202"/>
                    </a:lnTo>
                    <a:lnTo>
                      <a:pt x="47912" y="82404"/>
                    </a:lnTo>
                    <a:lnTo>
                      <a:pt x="59052" y="84954"/>
                    </a:lnTo>
                    <a:lnTo>
                      <a:pt x="70996" y="82270"/>
                    </a:lnTo>
                    <a:lnTo>
                      <a:pt x="84149" y="87236"/>
                    </a:lnTo>
                    <a:lnTo>
                      <a:pt x="89517" y="78512"/>
                    </a:lnTo>
                    <a:lnTo>
                      <a:pt x="91665" y="67641"/>
                    </a:lnTo>
                    <a:lnTo>
                      <a:pt x="95691" y="57576"/>
                    </a:lnTo>
                    <a:lnTo>
                      <a:pt x="86162" y="42947"/>
                    </a:lnTo>
                    <a:lnTo>
                      <a:pt x="84149" y="25500"/>
                    </a:lnTo>
                    <a:lnTo>
                      <a:pt x="84417" y="24963"/>
                    </a:lnTo>
                    <a:lnTo>
                      <a:pt x="95959" y="5905"/>
                    </a:lnTo>
                    <a:lnTo>
                      <a:pt x="72338" y="0"/>
                    </a:lnTo>
                    <a:lnTo>
                      <a:pt x="53549" y="1611"/>
                    </a:lnTo>
                    <a:lnTo>
                      <a:pt x="50731" y="6442"/>
                    </a:lnTo>
                    <a:lnTo>
                      <a:pt x="21607" y="1611"/>
                    </a:lnTo>
                    <a:lnTo>
                      <a:pt x="17850" y="22950"/>
                    </a:lnTo>
                    <a:lnTo>
                      <a:pt x="3355" y="29123"/>
                    </a:lnTo>
                    <a:lnTo>
                      <a:pt x="4429" y="33821"/>
                    </a:lnTo>
                    <a:lnTo>
                      <a:pt x="0" y="46302"/>
                    </a:lnTo>
                    <a:lnTo>
                      <a:pt x="9931" y="62541"/>
                    </a:lnTo>
                    <a:lnTo>
                      <a:pt x="18252" y="62541"/>
                    </a:lnTo>
                    <a:lnTo>
                      <a:pt x="21742" y="7757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59" name="Graphique 3">
              <a:extLst>
                <a:ext uri="{FF2B5EF4-FFF2-40B4-BE49-F238E27FC236}">
                  <a16:creationId xmlns:a16="http://schemas.microsoft.com/office/drawing/2014/main" id="{9FCE2B1A-4A26-4842-B6CC-CFAF4C07FC9A}"/>
                </a:ext>
              </a:extLst>
            </p:cNvPr>
            <p:cNvGrpSpPr/>
            <p:nvPr/>
          </p:nvGrpSpPr>
          <p:grpSpPr>
            <a:xfrm>
              <a:off x="6520579" y="4590893"/>
              <a:ext cx="289220" cy="221579"/>
              <a:chOff x="6520579" y="4590893"/>
              <a:chExt cx="289220" cy="221579"/>
            </a:xfrm>
            <a:solidFill>
              <a:srgbClr val="CECECE"/>
            </a:solidFill>
          </p:grpSpPr>
          <p:sp>
            <p:nvSpPr>
              <p:cNvPr id="525" name="Forme libre : forme 524">
                <a:extLst>
                  <a:ext uri="{FF2B5EF4-FFF2-40B4-BE49-F238E27FC236}">
                    <a16:creationId xmlns:a16="http://schemas.microsoft.com/office/drawing/2014/main" id="{552D0A62-44FC-42E8-861F-372DB7D7B649}"/>
                  </a:ext>
                </a:extLst>
              </p:cNvPr>
              <p:cNvSpPr/>
              <p:nvPr/>
            </p:nvSpPr>
            <p:spPr>
              <a:xfrm>
                <a:off x="6520579" y="4590893"/>
                <a:ext cx="289220" cy="221579"/>
              </a:xfrm>
              <a:custGeom>
                <a:avLst/>
                <a:gdLst>
                  <a:gd name="connsiteX0" fmla="*/ 176351 w 289220"/>
                  <a:gd name="connsiteY0" fmla="*/ 221579 h 221579"/>
                  <a:gd name="connsiteX1" fmla="*/ 152998 w 289220"/>
                  <a:gd name="connsiteY1" fmla="*/ 203729 h 221579"/>
                  <a:gd name="connsiteX2" fmla="*/ 147898 w 289220"/>
                  <a:gd name="connsiteY2" fmla="*/ 194603 h 221579"/>
                  <a:gd name="connsiteX3" fmla="*/ 135149 w 289220"/>
                  <a:gd name="connsiteY3" fmla="*/ 199435 h 221579"/>
                  <a:gd name="connsiteX4" fmla="*/ 134746 w 289220"/>
                  <a:gd name="connsiteY4" fmla="*/ 199435 h 221579"/>
                  <a:gd name="connsiteX5" fmla="*/ 123875 w 289220"/>
                  <a:gd name="connsiteY5" fmla="*/ 197824 h 221579"/>
                  <a:gd name="connsiteX6" fmla="*/ 117164 w 289220"/>
                  <a:gd name="connsiteY6" fmla="*/ 201985 h 221579"/>
                  <a:gd name="connsiteX7" fmla="*/ 104683 w 289220"/>
                  <a:gd name="connsiteY7" fmla="*/ 198764 h 221579"/>
                  <a:gd name="connsiteX8" fmla="*/ 104281 w 289220"/>
                  <a:gd name="connsiteY8" fmla="*/ 198227 h 221579"/>
                  <a:gd name="connsiteX9" fmla="*/ 89249 w 289220"/>
                  <a:gd name="connsiteY9" fmla="*/ 177827 h 221579"/>
                  <a:gd name="connsiteX10" fmla="*/ 85491 w 289220"/>
                  <a:gd name="connsiteY10" fmla="*/ 170177 h 221579"/>
                  <a:gd name="connsiteX11" fmla="*/ 66836 w 289220"/>
                  <a:gd name="connsiteY11" fmla="*/ 160380 h 221579"/>
                  <a:gd name="connsiteX12" fmla="*/ 60528 w 289220"/>
                  <a:gd name="connsiteY12" fmla="*/ 145214 h 221579"/>
                  <a:gd name="connsiteX13" fmla="*/ 50328 w 289220"/>
                  <a:gd name="connsiteY13" fmla="*/ 134880 h 221579"/>
                  <a:gd name="connsiteX14" fmla="*/ 33284 w 289220"/>
                  <a:gd name="connsiteY14" fmla="*/ 121593 h 221579"/>
                  <a:gd name="connsiteX15" fmla="*/ 33016 w 289220"/>
                  <a:gd name="connsiteY15" fmla="*/ 113541 h 221579"/>
                  <a:gd name="connsiteX16" fmla="*/ 20265 w 289220"/>
                  <a:gd name="connsiteY16" fmla="*/ 104012 h 221579"/>
                  <a:gd name="connsiteX17" fmla="*/ 0 w 289220"/>
                  <a:gd name="connsiteY17" fmla="*/ 92470 h 221579"/>
                  <a:gd name="connsiteX18" fmla="*/ 11542 w 289220"/>
                  <a:gd name="connsiteY18" fmla="*/ 88310 h 221579"/>
                  <a:gd name="connsiteX19" fmla="*/ 19058 w 289220"/>
                  <a:gd name="connsiteY19" fmla="*/ 84149 h 221579"/>
                  <a:gd name="connsiteX20" fmla="*/ 25366 w 289220"/>
                  <a:gd name="connsiteY20" fmla="*/ 62139 h 221579"/>
                  <a:gd name="connsiteX21" fmla="*/ 32613 w 289220"/>
                  <a:gd name="connsiteY21" fmla="*/ 49926 h 221579"/>
                  <a:gd name="connsiteX22" fmla="*/ 52610 w 289220"/>
                  <a:gd name="connsiteY22" fmla="*/ 46034 h 221579"/>
                  <a:gd name="connsiteX23" fmla="*/ 57576 w 289220"/>
                  <a:gd name="connsiteY23" fmla="*/ 53952 h 221579"/>
                  <a:gd name="connsiteX24" fmla="*/ 69789 w 289220"/>
                  <a:gd name="connsiteY24" fmla="*/ 67910 h 221579"/>
                  <a:gd name="connsiteX25" fmla="*/ 75291 w 289220"/>
                  <a:gd name="connsiteY25" fmla="*/ 69655 h 221579"/>
                  <a:gd name="connsiteX26" fmla="*/ 83881 w 289220"/>
                  <a:gd name="connsiteY26" fmla="*/ 65494 h 221579"/>
                  <a:gd name="connsiteX27" fmla="*/ 84417 w 289220"/>
                  <a:gd name="connsiteY27" fmla="*/ 65494 h 221579"/>
                  <a:gd name="connsiteX28" fmla="*/ 103207 w 289220"/>
                  <a:gd name="connsiteY28" fmla="*/ 66434 h 221579"/>
                  <a:gd name="connsiteX29" fmla="*/ 106562 w 289220"/>
                  <a:gd name="connsiteY29" fmla="*/ 71533 h 221579"/>
                  <a:gd name="connsiteX30" fmla="*/ 128572 w 289220"/>
                  <a:gd name="connsiteY30" fmla="*/ 71533 h 221579"/>
                  <a:gd name="connsiteX31" fmla="*/ 129378 w 289220"/>
                  <a:gd name="connsiteY31" fmla="*/ 66836 h 221579"/>
                  <a:gd name="connsiteX32" fmla="*/ 142262 w 289220"/>
                  <a:gd name="connsiteY32" fmla="*/ 62139 h 221579"/>
                  <a:gd name="connsiteX33" fmla="*/ 144812 w 289220"/>
                  <a:gd name="connsiteY33" fmla="*/ 54892 h 221579"/>
                  <a:gd name="connsiteX34" fmla="*/ 155817 w 289220"/>
                  <a:gd name="connsiteY34" fmla="*/ 48986 h 221579"/>
                  <a:gd name="connsiteX35" fmla="*/ 177022 w 289220"/>
                  <a:gd name="connsiteY35" fmla="*/ 63749 h 221579"/>
                  <a:gd name="connsiteX36" fmla="*/ 188161 w 289220"/>
                  <a:gd name="connsiteY36" fmla="*/ 61468 h 221579"/>
                  <a:gd name="connsiteX37" fmla="*/ 199971 w 289220"/>
                  <a:gd name="connsiteY37" fmla="*/ 44021 h 221579"/>
                  <a:gd name="connsiteX38" fmla="*/ 213124 w 289220"/>
                  <a:gd name="connsiteY38" fmla="*/ 30734 h 221579"/>
                  <a:gd name="connsiteX39" fmla="*/ 211245 w 289220"/>
                  <a:gd name="connsiteY39" fmla="*/ 17045 h 221579"/>
                  <a:gd name="connsiteX40" fmla="*/ 203327 w 289220"/>
                  <a:gd name="connsiteY40" fmla="*/ 7382 h 221579"/>
                  <a:gd name="connsiteX41" fmla="*/ 220505 w 289220"/>
                  <a:gd name="connsiteY41" fmla="*/ 5905 h 221579"/>
                  <a:gd name="connsiteX42" fmla="*/ 222385 w 289220"/>
                  <a:gd name="connsiteY42" fmla="*/ 0 h 221579"/>
                  <a:gd name="connsiteX43" fmla="*/ 237282 w 289220"/>
                  <a:gd name="connsiteY43" fmla="*/ 2147 h 221579"/>
                  <a:gd name="connsiteX44" fmla="*/ 234061 w 289220"/>
                  <a:gd name="connsiteY44" fmla="*/ 22279 h 221579"/>
                  <a:gd name="connsiteX45" fmla="*/ 236879 w 289220"/>
                  <a:gd name="connsiteY45" fmla="*/ 39323 h 221579"/>
                  <a:gd name="connsiteX46" fmla="*/ 249495 w 289220"/>
                  <a:gd name="connsiteY46" fmla="*/ 49121 h 221579"/>
                  <a:gd name="connsiteX47" fmla="*/ 252716 w 289220"/>
                  <a:gd name="connsiteY47" fmla="*/ 58515 h 221579"/>
                  <a:gd name="connsiteX48" fmla="*/ 252447 w 289220"/>
                  <a:gd name="connsiteY48" fmla="*/ 69655 h 221579"/>
                  <a:gd name="connsiteX49" fmla="*/ 255803 w 289220"/>
                  <a:gd name="connsiteY49" fmla="*/ 70057 h 221579"/>
                  <a:gd name="connsiteX50" fmla="*/ 256071 w 289220"/>
                  <a:gd name="connsiteY50" fmla="*/ 91531 h 221579"/>
                  <a:gd name="connsiteX51" fmla="*/ 251642 w 289220"/>
                  <a:gd name="connsiteY51" fmla="*/ 100523 h 221579"/>
                  <a:gd name="connsiteX52" fmla="*/ 238490 w 289220"/>
                  <a:gd name="connsiteY52" fmla="*/ 101194 h 221579"/>
                  <a:gd name="connsiteX53" fmla="*/ 232047 w 289220"/>
                  <a:gd name="connsiteY53" fmla="*/ 111930 h 221579"/>
                  <a:gd name="connsiteX54" fmla="*/ 244932 w 289220"/>
                  <a:gd name="connsiteY54" fmla="*/ 113541 h 221579"/>
                  <a:gd name="connsiteX55" fmla="*/ 258353 w 289220"/>
                  <a:gd name="connsiteY55" fmla="*/ 126693 h 221579"/>
                  <a:gd name="connsiteX56" fmla="*/ 262513 w 289220"/>
                  <a:gd name="connsiteY56" fmla="*/ 135820 h 221579"/>
                  <a:gd name="connsiteX57" fmla="*/ 273652 w 289220"/>
                  <a:gd name="connsiteY57" fmla="*/ 141591 h 221579"/>
                  <a:gd name="connsiteX58" fmla="*/ 289221 w 289220"/>
                  <a:gd name="connsiteY58" fmla="*/ 170311 h 221579"/>
                  <a:gd name="connsiteX59" fmla="*/ 256205 w 289220"/>
                  <a:gd name="connsiteY59" fmla="*/ 202253 h 221579"/>
                  <a:gd name="connsiteX60" fmla="*/ 240234 w 289220"/>
                  <a:gd name="connsiteY60" fmla="*/ 214064 h 221579"/>
                  <a:gd name="connsiteX61" fmla="*/ 222519 w 289220"/>
                  <a:gd name="connsiteY61" fmla="*/ 214064 h 221579"/>
                  <a:gd name="connsiteX62" fmla="*/ 202253 w 289220"/>
                  <a:gd name="connsiteY62" fmla="*/ 219969 h 221579"/>
                  <a:gd name="connsiteX63" fmla="*/ 186819 w 289220"/>
                  <a:gd name="connsiteY63" fmla="*/ 214466 h 22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89220" h="221579">
                    <a:moveTo>
                      <a:pt x="176351" y="221579"/>
                    </a:moveTo>
                    <a:lnTo>
                      <a:pt x="152998" y="203729"/>
                    </a:lnTo>
                    <a:lnTo>
                      <a:pt x="147898" y="194603"/>
                    </a:lnTo>
                    <a:lnTo>
                      <a:pt x="135149" y="199435"/>
                    </a:lnTo>
                    <a:lnTo>
                      <a:pt x="134746" y="199435"/>
                    </a:lnTo>
                    <a:lnTo>
                      <a:pt x="123875" y="197824"/>
                    </a:lnTo>
                    <a:lnTo>
                      <a:pt x="117164" y="201985"/>
                    </a:lnTo>
                    <a:lnTo>
                      <a:pt x="104683" y="198764"/>
                    </a:lnTo>
                    <a:lnTo>
                      <a:pt x="104281" y="198227"/>
                    </a:lnTo>
                    <a:lnTo>
                      <a:pt x="89249" y="177827"/>
                    </a:lnTo>
                    <a:lnTo>
                      <a:pt x="85491" y="170177"/>
                    </a:lnTo>
                    <a:lnTo>
                      <a:pt x="66836" y="160380"/>
                    </a:lnTo>
                    <a:lnTo>
                      <a:pt x="60528" y="145214"/>
                    </a:lnTo>
                    <a:lnTo>
                      <a:pt x="50328" y="134880"/>
                    </a:lnTo>
                    <a:lnTo>
                      <a:pt x="33284" y="121593"/>
                    </a:lnTo>
                    <a:lnTo>
                      <a:pt x="33016" y="113541"/>
                    </a:lnTo>
                    <a:lnTo>
                      <a:pt x="20265" y="104012"/>
                    </a:lnTo>
                    <a:lnTo>
                      <a:pt x="0" y="92470"/>
                    </a:lnTo>
                    <a:lnTo>
                      <a:pt x="11542" y="88310"/>
                    </a:lnTo>
                    <a:lnTo>
                      <a:pt x="19058" y="84149"/>
                    </a:lnTo>
                    <a:lnTo>
                      <a:pt x="25366" y="62139"/>
                    </a:lnTo>
                    <a:lnTo>
                      <a:pt x="32613" y="49926"/>
                    </a:lnTo>
                    <a:lnTo>
                      <a:pt x="52610" y="46034"/>
                    </a:lnTo>
                    <a:lnTo>
                      <a:pt x="57576" y="53952"/>
                    </a:lnTo>
                    <a:lnTo>
                      <a:pt x="69789" y="67910"/>
                    </a:lnTo>
                    <a:lnTo>
                      <a:pt x="75291" y="69655"/>
                    </a:lnTo>
                    <a:lnTo>
                      <a:pt x="83881" y="65494"/>
                    </a:lnTo>
                    <a:lnTo>
                      <a:pt x="84417" y="65494"/>
                    </a:lnTo>
                    <a:lnTo>
                      <a:pt x="103207" y="66434"/>
                    </a:lnTo>
                    <a:lnTo>
                      <a:pt x="106562" y="71533"/>
                    </a:lnTo>
                    <a:lnTo>
                      <a:pt x="128572" y="71533"/>
                    </a:lnTo>
                    <a:lnTo>
                      <a:pt x="129378" y="66836"/>
                    </a:lnTo>
                    <a:lnTo>
                      <a:pt x="142262" y="62139"/>
                    </a:lnTo>
                    <a:lnTo>
                      <a:pt x="144812" y="54892"/>
                    </a:lnTo>
                    <a:lnTo>
                      <a:pt x="155817" y="48986"/>
                    </a:lnTo>
                    <a:lnTo>
                      <a:pt x="177022" y="63749"/>
                    </a:lnTo>
                    <a:lnTo>
                      <a:pt x="188161" y="61468"/>
                    </a:lnTo>
                    <a:lnTo>
                      <a:pt x="199971" y="44021"/>
                    </a:lnTo>
                    <a:lnTo>
                      <a:pt x="213124" y="30734"/>
                    </a:lnTo>
                    <a:lnTo>
                      <a:pt x="211245" y="17045"/>
                    </a:lnTo>
                    <a:lnTo>
                      <a:pt x="203327" y="7382"/>
                    </a:lnTo>
                    <a:lnTo>
                      <a:pt x="220505" y="5905"/>
                    </a:lnTo>
                    <a:lnTo>
                      <a:pt x="222385" y="0"/>
                    </a:lnTo>
                    <a:lnTo>
                      <a:pt x="237282" y="2147"/>
                    </a:lnTo>
                    <a:lnTo>
                      <a:pt x="234061" y="22279"/>
                    </a:lnTo>
                    <a:lnTo>
                      <a:pt x="236879" y="39323"/>
                    </a:lnTo>
                    <a:lnTo>
                      <a:pt x="249495" y="49121"/>
                    </a:lnTo>
                    <a:lnTo>
                      <a:pt x="252716" y="58515"/>
                    </a:lnTo>
                    <a:lnTo>
                      <a:pt x="252447" y="69655"/>
                    </a:lnTo>
                    <a:lnTo>
                      <a:pt x="255803" y="70057"/>
                    </a:lnTo>
                    <a:lnTo>
                      <a:pt x="256071" y="91531"/>
                    </a:lnTo>
                    <a:lnTo>
                      <a:pt x="251642" y="100523"/>
                    </a:lnTo>
                    <a:lnTo>
                      <a:pt x="238490" y="101194"/>
                    </a:lnTo>
                    <a:lnTo>
                      <a:pt x="232047" y="111930"/>
                    </a:lnTo>
                    <a:lnTo>
                      <a:pt x="244932" y="113541"/>
                    </a:lnTo>
                    <a:lnTo>
                      <a:pt x="258353" y="126693"/>
                    </a:lnTo>
                    <a:lnTo>
                      <a:pt x="262513" y="135820"/>
                    </a:lnTo>
                    <a:lnTo>
                      <a:pt x="273652" y="141591"/>
                    </a:lnTo>
                    <a:lnTo>
                      <a:pt x="289221" y="170311"/>
                    </a:lnTo>
                    <a:lnTo>
                      <a:pt x="256205" y="202253"/>
                    </a:lnTo>
                    <a:lnTo>
                      <a:pt x="240234" y="214064"/>
                    </a:lnTo>
                    <a:lnTo>
                      <a:pt x="222519" y="214064"/>
                    </a:lnTo>
                    <a:lnTo>
                      <a:pt x="202253" y="219969"/>
                    </a:lnTo>
                    <a:lnTo>
                      <a:pt x="186819" y="21446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26" name="Forme libre : forme 525">
                <a:extLst>
                  <a:ext uri="{FF2B5EF4-FFF2-40B4-BE49-F238E27FC236}">
                    <a16:creationId xmlns:a16="http://schemas.microsoft.com/office/drawing/2014/main" id="{DE2B99C0-BD9F-4544-A700-8E072D57AB2F}"/>
                  </a:ext>
                </a:extLst>
              </p:cNvPr>
              <p:cNvSpPr/>
              <p:nvPr/>
            </p:nvSpPr>
            <p:spPr>
              <a:xfrm>
                <a:off x="6529705" y="4595188"/>
                <a:ext cx="275397" cy="212587"/>
              </a:xfrm>
              <a:custGeom>
                <a:avLst/>
                <a:gdLst>
                  <a:gd name="connsiteX0" fmla="*/ 146959 w 275397"/>
                  <a:gd name="connsiteY0" fmla="*/ 197153 h 212587"/>
                  <a:gd name="connsiteX1" fmla="*/ 167359 w 275397"/>
                  <a:gd name="connsiteY1" fmla="*/ 212587 h 212587"/>
                  <a:gd name="connsiteX2" fmla="*/ 177156 w 275397"/>
                  <a:gd name="connsiteY2" fmla="*/ 206011 h 212587"/>
                  <a:gd name="connsiteX3" fmla="*/ 193261 w 275397"/>
                  <a:gd name="connsiteY3" fmla="*/ 211648 h 212587"/>
                  <a:gd name="connsiteX4" fmla="*/ 213124 w 275397"/>
                  <a:gd name="connsiteY4" fmla="*/ 206011 h 212587"/>
                  <a:gd name="connsiteX5" fmla="*/ 229900 w 275397"/>
                  <a:gd name="connsiteY5" fmla="*/ 206011 h 212587"/>
                  <a:gd name="connsiteX6" fmla="*/ 244663 w 275397"/>
                  <a:gd name="connsiteY6" fmla="*/ 195140 h 212587"/>
                  <a:gd name="connsiteX7" fmla="*/ 275397 w 275397"/>
                  <a:gd name="connsiteY7" fmla="*/ 165346 h 212587"/>
                  <a:gd name="connsiteX8" fmla="*/ 261708 w 275397"/>
                  <a:gd name="connsiteY8" fmla="*/ 140114 h 212587"/>
                  <a:gd name="connsiteX9" fmla="*/ 250434 w 275397"/>
                  <a:gd name="connsiteY9" fmla="*/ 134343 h 212587"/>
                  <a:gd name="connsiteX10" fmla="*/ 245871 w 275397"/>
                  <a:gd name="connsiteY10" fmla="*/ 124278 h 212587"/>
                  <a:gd name="connsiteX11" fmla="*/ 234061 w 275397"/>
                  <a:gd name="connsiteY11" fmla="*/ 112870 h 212587"/>
                  <a:gd name="connsiteX12" fmla="*/ 216614 w 275397"/>
                  <a:gd name="connsiteY12" fmla="*/ 110857 h 212587"/>
                  <a:gd name="connsiteX13" fmla="*/ 227082 w 275397"/>
                  <a:gd name="connsiteY13" fmla="*/ 93141 h 212587"/>
                  <a:gd name="connsiteX14" fmla="*/ 240100 w 275397"/>
                  <a:gd name="connsiteY14" fmla="*/ 92604 h 212587"/>
                  <a:gd name="connsiteX15" fmla="*/ 243053 w 275397"/>
                  <a:gd name="connsiteY15" fmla="*/ 86431 h 212587"/>
                  <a:gd name="connsiteX16" fmla="*/ 242784 w 275397"/>
                  <a:gd name="connsiteY16" fmla="*/ 69118 h 212587"/>
                  <a:gd name="connsiteX17" fmla="*/ 239295 w 275397"/>
                  <a:gd name="connsiteY17" fmla="*/ 68715 h 212587"/>
                  <a:gd name="connsiteX18" fmla="*/ 239832 w 275397"/>
                  <a:gd name="connsiteY18" fmla="*/ 54892 h 212587"/>
                  <a:gd name="connsiteX19" fmla="*/ 237148 w 275397"/>
                  <a:gd name="connsiteY19" fmla="*/ 47107 h 212587"/>
                  <a:gd name="connsiteX20" fmla="*/ 224263 w 275397"/>
                  <a:gd name="connsiteY20" fmla="*/ 37176 h 212587"/>
                  <a:gd name="connsiteX21" fmla="*/ 221042 w 275397"/>
                  <a:gd name="connsiteY21" fmla="*/ 17984 h 212587"/>
                  <a:gd name="connsiteX22" fmla="*/ 223861 w 275397"/>
                  <a:gd name="connsiteY22" fmla="*/ 1074 h 212587"/>
                  <a:gd name="connsiteX23" fmla="*/ 215943 w 275397"/>
                  <a:gd name="connsiteY23" fmla="*/ 0 h 212587"/>
                  <a:gd name="connsiteX24" fmla="*/ 214332 w 275397"/>
                  <a:gd name="connsiteY24" fmla="*/ 5234 h 212587"/>
                  <a:gd name="connsiteX25" fmla="*/ 201716 w 275397"/>
                  <a:gd name="connsiteY25" fmla="*/ 6308 h 212587"/>
                  <a:gd name="connsiteX26" fmla="*/ 205743 w 275397"/>
                  <a:gd name="connsiteY26" fmla="*/ 11274 h 212587"/>
                  <a:gd name="connsiteX27" fmla="*/ 208158 w 275397"/>
                  <a:gd name="connsiteY27" fmla="*/ 27781 h 212587"/>
                  <a:gd name="connsiteX28" fmla="*/ 193798 w 275397"/>
                  <a:gd name="connsiteY28" fmla="*/ 42276 h 212587"/>
                  <a:gd name="connsiteX29" fmla="*/ 181317 w 275397"/>
                  <a:gd name="connsiteY29" fmla="*/ 60663 h 212587"/>
                  <a:gd name="connsiteX30" fmla="*/ 166956 w 275397"/>
                  <a:gd name="connsiteY30" fmla="*/ 63481 h 212587"/>
                  <a:gd name="connsiteX31" fmla="*/ 146422 w 275397"/>
                  <a:gd name="connsiteY31" fmla="*/ 49121 h 212587"/>
                  <a:gd name="connsiteX32" fmla="*/ 138772 w 275397"/>
                  <a:gd name="connsiteY32" fmla="*/ 53281 h 212587"/>
                  <a:gd name="connsiteX33" fmla="*/ 136222 w 275397"/>
                  <a:gd name="connsiteY33" fmla="*/ 60797 h 212587"/>
                  <a:gd name="connsiteX34" fmla="*/ 123741 w 275397"/>
                  <a:gd name="connsiteY34" fmla="*/ 65360 h 212587"/>
                  <a:gd name="connsiteX35" fmla="*/ 122667 w 275397"/>
                  <a:gd name="connsiteY35" fmla="*/ 70997 h 212587"/>
                  <a:gd name="connsiteX36" fmla="*/ 95423 w 275397"/>
                  <a:gd name="connsiteY36" fmla="*/ 70997 h 212587"/>
                  <a:gd name="connsiteX37" fmla="*/ 91933 w 275397"/>
                  <a:gd name="connsiteY37" fmla="*/ 65897 h 212587"/>
                  <a:gd name="connsiteX38" fmla="*/ 75560 w 275397"/>
                  <a:gd name="connsiteY38" fmla="*/ 65091 h 212587"/>
                  <a:gd name="connsiteX39" fmla="*/ 66434 w 275397"/>
                  <a:gd name="connsiteY39" fmla="*/ 69520 h 212587"/>
                  <a:gd name="connsiteX40" fmla="*/ 58381 w 275397"/>
                  <a:gd name="connsiteY40" fmla="*/ 66836 h 212587"/>
                  <a:gd name="connsiteX41" fmla="*/ 45363 w 275397"/>
                  <a:gd name="connsiteY41" fmla="*/ 51939 h 212587"/>
                  <a:gd name="connsiteX42" fmla="*/ 41605 w 275397"/>
                  <a:gd name="connsiteY42" fmla="*/ 46034 h 212587"/>
                  <a:gd name="connsiteX43" fmla="*/ 25902 w 275397"/>
                  <a:gd name="connsiteY43" fmla="*/ 48986 h 212587"/>
                  <a:gd name="connsiteX44" fmla="*/ 19595 w 275397"/>
                  <a:gd name="connsiteY44" fmla="*/ 59589 h 212587"/>
                  <a:gd name="connsiteX45" fmla="*/ 13153 w 275397"/>
                  <a:gd name="connsiteY45" fmla="*/ 82404 h 212587"/>
                  <a:gd name="connsiteX46" fmla="*/ 3892 w 275397"/>
                  <a:gd name="connsiteY46" fmla="*/ 87504 h 212587"/>
                  <a:gd name="connsiteX47" fmla="*/ 0 w 275397"/>
                  <a:gd name="connsiteY47" fmla="*/ 88846 h 212587"/>
                  <a:gd name="connsiteX48" fmla="*/ 13287 w 275397"/>
                  <a:gd name="connsiteY48" fmla="*/ 96631 h 212587"/>
                  <a:gd name="connsiteX49" fmla="*/ 27647 w 275397"/>
                  <a:gd name="connsiteY49" fmla="*/ 107233 h 212587"/>
                  <a:gd name="connsiteX50" fmla="*/ 27916 w 275397"/>
                  <a:gd name="connsiteY50" fmla="*/ 115420 h 212587"/>
                  <a:gd name="connsiteX51" fmla="*/ 43886 w 275397"/>
                  <a:gd name="connsiteY51" fmla="*/ 127633 h 212587"/>
                  <a:gd name="connsiteX52" fmla="*/ 54757 w 275397"/>
                  <a:gd name="connsiteY52" fmla="*/ 139175 h 212587"/>
                  <a:gd name="connsiteX53" fmla="*/ 60797 w 275397"/>
                  <a:gd name="connsiteY53" fmla="*/ 153267 h 212587"/>
                  <a:gd name="connsiteX54" fmla="*/ 79183 w 275397"/>
                  <a:gd name="connsiteY54" fmla="*/ 163064 h 212587"/>
                  <a:gd name="connsiteX55" fmla="*/ 83478 w 275397"/>
                  <a:gd name="connsiteY55" fmla="*/ 171519 h 212587"/>
                  <a:gd name="connsiteX56" fmla="*/ 97839 w 275397"/>
                  <a:gd name="connsiteY56" fmla="*/ 191114 h 212587"/>
                  <a:gd name="connsiteX57" fmla="*/ 107502 w 275397"/>
                  <a:gd name="connsiteY57" fmla="*/ 193530 h 212587"/>
                  <a:gd name="connsiteX58" fmla="*/ 113944 w 275397"/>
                  <a:gd name="connsiteY58" fmla="*/ 189503 h 212587"/>
                  <a:gd name="connsiteX59" fmla="*/ 125620 w 275397"/>
                  <a:gd name="connsiteY59" fmla="*/ 191248 h 212587"/>
                  <a:gd name="connsiteX60" fmla="*/ 140517 w 275397"/>
                  <a:gd name="connsiteY60" fmla="*/ 185611 h 21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75397" h="212587">
                    <a:moveTo>
                      <a:pt x="146959" y="197153"/>
                    </a:moveTo>
                    <a:lnTo>
                      <a:pt x="167359" y="212587"/>
                    </a:lnTo>
                    <a:lnTo>
                      <a:pt x="177156" y="206011"/>
                    </a:lnTo>
                    <a:lnTo>
                      <a:pt x="193261" y="211648"/>
                    </a:lnTo>
                    <a:lnTo>
                      <a:pt x="213124" y="206011"/>
                    </a:lnTo>
                    <a:lnTo>
                      <a:pt x="229900" y="206011"/>
                    </a:lnTo>
                    <a:lnTo>
                      <a:pt x="244663" y="195140"/>
                    </a:lnTo>
                    <a:lnTo>
                      <a:pt x="275397" y="165346"/>
                    </a:lnTo>
                    <a:lnTo>
                      <a:pt x="261708" y="140114"/>
                    </a:lnTo>
                    <a:lnTo>
                      <a:pt x="250434" y="134343"/>
                    </a:lnTo>
                    <a:lnTo>
                      <a:pt x="245871" y="124278"/>
                    </a:lnTo>
                    <a:lnTo>
                      <a:pt x="234061" y="112870"/>
                    </a:lnTo>
                    <a:lnTo>
                      <a:pt x="216614" y="110857"/>
                    </a:lnTo>
                    <a:lnTo>
                      <a:pt x="227082" y="93141"/>
                    </a:lnTo>
                    <a:lnTo>
                      <a:pt x="240100" y="92604"/>
                    </a:lnTo>
                    <a:lnTo>
                      <a:pt x="243053" y="86431"/>
                    </a:lnTo>
                    <a:lnTo>
                      <a:pt x="242784" y="69118"/>
                    </a:lnTo>
                    <a:lnTo>
                      <a:pt x="239295" y="68715"/>
                    </a:lnTo>
                    <a:lnTo>
                      <a:pt x="239832" y="54892"/>
                    </a:lnTo>
                    <a:lnTo>
                      <a:pt x="237148" y="47107"/>
                    </a:lnTo>
                    <a:lnTo>
                      <a:pt x="224263" y="37176"/>
                    </a:lnTo>
                    <a:lnTo>
                      <a:pt x="221042" y="17984"/>
                    </a:lnTo>
                    <a:lnTo>
                      <a:pt x="223861" y="1074"/>
                    </a:lnTo>
                    <a:lnTo>
                      <a:pt x="215943" y="0"/>
                    </a:lnTo>
                    <a:lnTo>
                      <a:pt x="214332" y="5234"/>
                    </a:lnTo>
                    <a:lnTo>
                      <a:pt x="201716" y="6308"/>
                    </a:lnTo>
                    <a:lnTo>
                      <a:pt x="205743" y="11274"/>
                    </a:lnTo>
                    <a:lnTo>
                      <a:pt x="208158" y="27781"/>
                    </a:lnTo>
                    <a:lnTo>
                      <a:pt x="193798" y="42276"/>
                    </a:lnTo>
                    <a:lnTo>
                      <a:pt x="181317" y="60663"/>
                    </a:lnTo>
                    <a:lnTo>
                      <a:pt x="166956" y="63481"/>
                    </a:lnTo>
                    <a:lnTo>
                      <a:pt x="146422" y="49121"/>
                    </a:lnTo>
                    <a:lnTo>
                      <a:pt x="138772" y="53281"/>
                    </a:lnTo>
                    <a:lnTo>
                      <a:pt x="136222" y="60797"/>
                    </a:lnTo>
                    <a:lnTo>
                      <a:pt x="123741" y="65360"/>
                    </a:lnTo>
                    <a:lnTo>
                      <a:pt x="122667" y="70997"/>
                    </a:lnTo>
                    <a:lnTo>
                      <a:pt x="95423" y="70997"/>
                    </a:lnTo>
                    <a:lnTo>
                      <a:pt x="91933" y="65897"/>
                    </a:lnTo>
                    <a:lnTo>
                      <a:pt x="75560" y="65091"/>
                    </a:lnTo>
                    <a:lnTo>
                      <a:pt x="66434" y="69520"/>
                    </a:lnTo>
                    <a:lnTo>
                      <a:pt x="58381" y="66836"/>
                    </a:lnTo>
                    <a:lnTo>
                      <a:pt x="45363" y="51939"/>
                    </a:lnTo>
                    <a:lnTo>
                      <a:pt x="41605" y="46034"/>
                    </a:lnTo>
                    <a:lnTo>
                      <a:pt x="25902" y="48986"/>
                    </a:lnTo>
                    <a:lnTo>
                      <a:pt x="19595" y="59589"/>
                    </a:lnTo>
                    <a:lnTo>
                      <a:pt x="13153" y="82404"/>
                    </a:lnTo>
                    <a:lnTo>
                      <a:pt x="3892" y="87504"/>
                    </a:lnTo>
                    <a:lnTo>
                      <a:pt x="0" y="88846"/>
                    </a:lnTo>
                    <a:lnTo>
                      <a:pt x="13287" y="96631"/>
                    </a:lnTo>
                    <a:lnTo>
                      <a:pt x="27647" y="107233"/>
                    </a:lnTo>
                    <a:lnTo>
                      <a:pt x="27916" y="115420"/>
                    </a:lnTo>
                    <a:lnTo>
                      <a:pt x="43886" y="127633"/>
                    </a:lnTo>
                    <a:lnTo>
                      <a:pt x="54757" y="139175"/>
                    </a:lnTo>
                    <a:lnTo>
                      <a:pt x="60797" y="153267"/>
                    </a:lnTo>
                    <a:lnTo>
                      <a:pt x="79183" y="163064"/>
                    </a:lnTo>
                    <a:lnTo>
                      <a:pt x="83478" y="171519"/>
                    </a:lnTo>
                    <a:lnTo>
                      <a:pt x="97839" y="191114"/>
                    </a:lnTo>
                    <a:lnTo>
                      <a:pt x="107502" y="193530"/>
                    </a:lnTo>
                    <a:lnTo>
                      <a:pt x="113944" y="189503"/>
                    </a:lnTo>
                    <a:lnTo>
                      <a:pt x="125620" y="191248"/>
                    </a:lnTo>
                    <a:lnTo>
                      <a:pt x="140517" y="18561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0" name="Graphique 3">
              <a:extLst>
                <a:ext uri="{FF2B5EF4-FFF2-40B4-BE49-F238E27FC236}">
                  <a16:creationId xmlns:a16="http://schemas.microsoft.com/office/drawing/2014/main" id="{5B5173F3-E80F-4047-8F14-821C0D7A369F}"/>
                </a:ext>
              </a:extLst>
            </p:cNvPr>
            <p:cNvGrpSpPr/>
            <p:nvPr/>
          </p:nvGrpSpPr>
          <p:grpSpPr>
            <a:xfrm>
              <a:off x="3702859" y="4536001"/>
              <a:ext cx="62944" cy="36236"/>
              <a:chOff x="3702859" y="4536001"/>
              <a:chExt cx="62944" cy="36236"/>
            </a:xfrm>
            <a:solidFill>
              <a:srgbClr val="CECECE"/>
            </a:solidFill>
          </p:grpSpPr>
          <p:sp>
            <p:nvSpPr>
              <p:cNvPr id="523" name="Forme libre : forme 522">
                <a:extLst>
                  <a:ext uri="{FF2B5EF4-FFF2-40B4-BE49-F238E27FC236}">
                    <a16:creationId xmlns:a16="http://schemas.microsoft.com/office/drawing/2014/main" id="{91507D30-7A1D-4756-A3AB-6B088985C4D0}"/>
                  </a:ext>
                </a:extLst>
              </p:cNvPr>
              <p:cNvSpPr/>
              <p:nvPr/>
            </p:nvSpPr>
            <p:spPr>
              <a:xfrm>
                <a:off x="3702859" y="4536001"/>
                <a:ext cx="62944" cy="36236"/>
              </a:xfrm>
              <a:custGeom>
                <a:avLst/>
                <a:gdLst>
                  <a:gd name="connsiteX0" fmla="*/ 57576 w 62944"/>
                  <a:gd name="connsiteY0" fmla="*/ 36236 h 36236"/>
                  <a:gd name="connsiteX1" fmla="*/ 42008 w 62944"/>
                  <a:gd name="connsiteY1" fmla="*/ 35834 h 36236"/>
                  <a:gd name="connsiteX2" fmla="*/ 32613 w 62944"/>
                  <a:gd name="connsiteY2" fmla="*/ 33284 h 36236"/>
                  <a:gd name="connsiteX3" fmla="*/ 22279 w 62944"/>
                  <a:gd name="connsiteY3" fmla="*/ 28318 h 36236"/>
                  <a:gd name="connsiteX4" fmla="*/ 8321 w 62944"/>
                  <a:gd name="connsiteY4" fmla="*/ 26708 h 36236"/>
                  <a:gd name="connsiteX5" fmla="*/ 0 w 62944"/>
                  <a:gd name="connsiteY5" fmla="*/ 20131 h 36236"/>
                  <a:gd name="connsiteX6" fmla="*/ 1208 w 62944"/>
                  <a:gd name="connsiteY6" fmla="*/ 14629 h 36236"/>
                  <a:gd name="connsiteX7" fmla="*/ 10200 w 62944"/>
                  <a:gd name="connsiteY7" fmla="*/ 7784 h 36236"/>
                  <a:gd name="connsiteX8" fmla="*/ 13555 w 62944"/>
                  <a:gd name="connsiteY8" fmla="*/ 5771 h 36236"/>
                  <a:gd name="connsiteX9" fmla="*/ 11945 w 62944"/>
                  <a:gd name="connsiteY9" fmla="*/ 2282 h 36236"/>
                  <a:gd name="connsiteX10" fmla="*/ 20534 w 62944"/>
                  <a:gd name="connsiteY10" fmla="*/ 0 h 36236"/>
                  <a:gd name="connsiteX11" fmla="*/ 29124 w 62944"/>
                  <a:gd name="connsiteY11" fmla="*/ 2684 h 36236"/>
                  <a:gd name="connsiteX12" fmla="*/ 34224 w 62944"/>
                  <a:gd name="connsiteY12" fmla="*/ 7650 h 36236"/>
                  <a:gd name="connsiteX13" fmla="*/ 42276 w 62944"/>
                  <a:gd name="connsiteY13" fmla="*/ 11945 h 36236"/>
                  <a:gd name="connsiteX14" fmla="*/ 42813 w 62944"/>
                  <a:gd name="connsiteY14" fmla="*/ 14360 h 36236"/>
                  <a:gd name="connsiteX15" fmla="*/ 52342 w 62944"/>
                  <a:gd name="connsiteY15" fmla="*/ 11676 h 36236"/>
                  <a:gd name="connsiteX16" fmla="*/ 58650 w 62944"/>
                  <a:gd name="connsiteY16" fmla="*/ 13958 h 36236"/>
                  <a:gd name="connsiteX17" fmla="*/ 62944 w 62944"/>
                  <a:gd name="connsiteY17" fmla="*/ 17447 h 36236"/>
                  <a:gd name="connsiteX18" fmla="*/ 60797 w 62944"/>
                  <a:gd name="connsiteY18" fmla="*/ 29123 h 3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944" h="36236">
                    <a:moveTo>
                      <a:pt x="57576" y="36236"/>
                    </a:moveTo>
                    <a:lnTo>
                      <a:pt x="42008" y="35834"/>
                    </a:lnTo>
                    <a:lnTo>
                      <a:pt x="32613" y="33284"/>
                    </a:lnTo>
                    <a:lnTo>
                      <a:pt x="22279" y="28318"/>
                    </a:lnTo>
                    <a:lnTo>
                      <a:pt x="8321" y="26708"/>
                    </a:lnTo>
                    <a:lnTo>
                      <a:pt x="0" y="20131"/>
                    </a:lnTo>
                    <a:lnTo>
                      <a:pt x="1208" y="14629"/>
                    </a:lnTo>
                    <a:lnTo>
                      <a:pt x="10200" y="7784"/>
                    </a:lnTo>
                    <a:lnTo>
                      <a:pt x="13555" y="5771"/>
                    </a:lnTo>
                    <a:lnTo>
                      <a:pt x="11945" y="2282"/>
                    </a:lnTo>
                    <a:lnTo>
                      <a:pt x="20534" y="0"/>
                    </a:lnTo>
                    <a:lnTo>
                      <a:pt x="29124" y="2684"/>
                    </a:lnTo>
                    <a:lnTo>
                      <a:pt x="34224" y="7650"/>
                    </a:lnTo>
                    <a:lnTo>
                      <a:pt x="42276" y="11945"/>
                    </a:lnTo>
                    <a:lnTo>
                      <a:pt x="42813" y="14360"/>
                    </a:lnTo>
                    <a:lnTo>
                      <a:pt x="52342" y="11676"/>
                    </a:lnTo>
                    <a:lnTo>
                      <a:pt x="58650" y="13958"/>
                    </a:lnTo>
                    <a:lnTo>
                      <a:pt x="62944" y="17447"/>
                    </a:lnTo>
                    <a:lnTo>
                      <a:pt x="60797" y="291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24" name="Forme libre : forme 523">
                <a:extLst>
                  <a:ext uri="{FF2B5EF4-FFF2-40B4-BE49-F238E27FC236}">
                    <a16:creationId xmlns:a16="http://schemas.microsoft.com/office/drawing/2014/main" id="{89EE0094-6AFC-429F-B1D2-FE7AE4924032}"/>
                  </a:ext>
                </a:extLst>
              </p:cNvPr>
              <p:cNvSpPr/>
              <p:nvPr/>
            </p:nvSpPr>
            <p:spPr>
              <a:xfrm>
                <a:off x="3707153" y="4540028"/>
                <a:ext cx="54488" cy="28318"/>
              </a:xfrm>
              <a:custGeom>
                <a:avLst/>
                <a:gdLst>
                  <a:gd name="connsiteX0" fmla="*/ 5503 w 54488"/>
                  <a:gd name="connsiteY0" fmla="*/ 19058 h 28318"/>
                  <a:gd name="connsiteX1" fmla="*/ 19460 w 54488"/>
                  <a:gd name="connsiteY1" fmla="*/ 20668 h 28318"/>
                  <a:gd name="connsiteX2" fmla="*/ 29660 w 54488"/>
                  <a:gd name="connsiteY2" fmla="*/ 25768 h 28318"/>
                  <a:gd name="connsiteX3" fmla="*/ 38250 w 54488"/>
                  <a:gd name="connsiteY3" fmla="*/ 28050 h 28318"/>
                  <a:gd name="connsiteX4" fmla="*/ 50731 w 54488"/>
                  <a:gd name="connsiteY4" fmla="*/ 28318 h 28318"/>
                  <a:gd name="connsiteX5" fmla="*/ 52878 w 54488"/>
                  <a:gd name="connsiteY5" fmla="*/ 23755 h 28318"/>
                  <a:gd name="connsiteX6" fmla="*/ 54489 w 54488"/>
                  <a:gd name="connsiteY6" fmla="*/ 14897 h 28318"/>
                  <a:gd name="connsiteX7" fmla="*/ 52208 w 54488"/>
                  <a:gd name="connsiteY7" fmla="*/ 13152 h 28318"/>
                  <a:gd name="connsiteX8" fmla="*/ 48047 w 54488"/>
                  <a:gd name="connsiteY8" fmla="*/ 11676 h 28318"/>
                  <a:gd name="connsiteX9" fmla="*/ 35834 w 54488"/>
                  <a:gd name="connsiteY9" fmla="*/ 15031 h 28318"/>
                  <a:gd name="connsiteX10" fmla="*/ 34626 w 54488"/>
                  <a:gd name="connsiteY10" fmla="*/ 10468 h 28318"/>
                  <a:gd name="connsiteX11" fmla="*/ 27513 w 54488"/>
                  <a:gd name="connsiteY11" fmla="*/ 6576 h 28318"/>
                  <a:gd name="connsiteX12" fmla="*/ 22547 w 54488"/>
                  <a:gd name="connsiteY12" fmla="*/ 1879 h 28318"/>
                  <a:gd name="connsiteX13" fmla="*/ 16105 w 54488"/>
                  <a:gd name="connsiteY13" fmla="*/ 0 h 28318"/>
                  <a:gd name="connsiteX14" fmla="*/ 13018 w 54488"/>
                  <a:gd name="connsiteY14" fmla="*/ 805 h 28318"/>
                  <a:gd name="connsiteX15" fmla="*/ 14092 w 54488"/>
                  <a:gd name="connsiteY15" fmla="*/ 3221 h 28318"/>
                  <a:gd name="connsiteX16" fmla="*/ 8053 w 54488"/>
                  <a:gd name="connsiteY16" fmla="*/ 6979 h 28318"/>
                  <a:gd name="connsiteX17" fmla="*/ 403 w 54488"/>
                  <a:gd name="connsiteY17" fmla="*/ 12750 h 28318"/>
                  <a:gd name="connsiteX18" fmla="*/ 0 w 54488"/>
                  <a:gd name="connsiteY18" fmla="*/ 14629 h 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488" h="28318">
                    <a:moveTo>
                      <a:pt x="5503" y="19058"/>
                    </a:moveTo>
                    <a:lnTo>
                      <a:pt x="19460" y="20668"/>
                    </a:lnTo>
                    <a:lnTo>
                      <a:pt x="29660" y="25768"/>
                    </a:lnTo>
                    <a:lnTo>
                      <a:pt x="38250" y="28050"/>
                    </a:lnTo>
                    <a:lnTo>
                      <a:pt x="50731" y="28318"/>
                    </a:lnTo>
                    <a:lnTo>
                      <a:pt x="52878" y="23755"/>
                    </a:lnTo>
                    <a:lnTo>
                      <a:pt x="54489" y="14897"/>
                    </a:lnTo>
                    <a:lnTo>
                      <a:pt x="52208" y="13152"/>
                    </a:lnTo>
                    <a:lnTo>
                      <a:pt x="48047" y="11676"/>
                    </a:lnTo>
                    <a:lnTo>
                      <a:pt x="35834" y="15031"/>
                    </a:lnTo>
                    <a:lnTo>
                      <a:pt x="34626" y="10468"/>
                    </a:lnTo>
                    <a:lnTo>
                      <a:pt x="27513" y="6576"/>
                    </a:lnTo>
                    <a:lnTo>
                      <a:pt x="22547" y="1879"/>
                    </a:lnTo>
                    <a:lnTo>
                      <a:pt x="16105" y="0"/>
                    </a:lnTo>
                    <a:lnTo>
                      <a:pt x="13018" y="805"/>
                    </a:lnTo>
                    <a:lnTo>
                      <a:pt x="14092" y="3221"/>
                    </a:lnTo>
                    <a:lnTo>
                      <a:pt x="8053" y="6979"/>
                    </a:lnTo>
                    <a:lnTo>
                      <a:pt x="403" y="12750"/>
                    </a:lnTo>
                    <a:lnTo>
                      <a:pt x="0" y="146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1" name="Graphique 3">
              <a:extLst>
                <a:ext uri="{FF2B5EF4-FFF2-40B4-BE49-F238E27FC236}">
                  <a16:creationId xmlns:a16="http://schemas.microsoft.com/office/drawing/2014/main" id="{F26206A5-DE70-4334-9545-D8333EA1C277}"/>
                </a:ext>
              </a:extLst>
            </p:cNvPr>
            <p:cNvGrpSpPr/>
            <p:nvPr/>
          </p:nvGrpSpPr>
          <p:grpSpPr>
            <a:xfrm>
              <a:off x="6814228" y="3905621"/>
              <a:ext cx="171787" cy="152327"/>
              <a:chOff x="6814228" y="3905621"/>
              <a:chExt cx="171787" cy="152327"/>
            </a:xfrm>
            <a:solidFill>
              <a:srgbClr val="CECECE"/>
            </a:solidFill>
          </p:grpSpPr>
          <p:sp>
            <p:nvSpPr>
              <p:cNvPr id="521" name="Forme libre : forme 520">
                <a:extLst>
                  <a:ext uri="{FF2B5EF4-FFF2-40B4-BE49-F238E27FC236}">
                    <a16:creationId xmlns:a16="http://schemas.microsoft.com/office/drawing/2014/main" id="{CB7FD44F-A1DF-4F24-BA9C-5F23F6B2AFD2}"/>
                  </a:ext>
                </a:extLst>
              </p:cNvPr>
              <p:cNvSpPr/>
              <p:nvPr/>
            </p:nvSpPr>
            <p:spPr>
              <a:xfrm>
                <a:off x="6814228" y="3905621"/>
                <a:ext cx="171787" cy="152327"/>
              </a:xfrm>
              <a:custGeom>
                <a:avLst/>
                <a:gdLst>
                  <a:gd name="connsiteX0" fmla="*/ 31405 w 171787"/>
                  <a:gd name="connsiteY0" fmla="*/ 152327 h 152327"/>
                  <a:gd name="connsiteX1" fmla="*/ 0 w 171787"/>
                  <a:gd name="connsiteY1" fmla="*/ 139309 h 152327"/>
                  <a:gd name="connsiteX2" fmla="*/ 4563 w 171787"/>
                  <a:gd name="connsiteY2" fmla="*/ 133404 h 152327"/>
                  <a:gd name="connsiteX3" fmla="*/ 4295 w 171787"/>
                  <a:gd name="connsiteY3" fmla="*/ 121593 h 152327"/>
                  <a:gd name="connsiteX4" fmla="*/ 10602 w 171787"/>
                  <a:gd name="connsiteY4" fmla="*/ 104683 h 152327"/>
                  <a:gd name="connsiteX5" fmla="*/ 23487 w 171787"/>
                  <a:gd name="connsiteY5" fmla="*/ 93946 h 152327"/>
                  <a:gd name="connsiteX6" fmla="*/ 20265 w 171787"/>
                  <a:gd name="connsiteY6" fmla="*/ 84686 h 152327"/>
                  <a:gd name="connsiteX7" fmla="*/ 8858 w 171787"/>
                  <a:gd name="connsiteY7" fmla="*/ 83075 h 152327"/>
                  <a:gd name="connsiteX8" fmla="*/ 6308 w 171787"/>
                  <a:gd name="connsiteY8" fmla="*/ 57978 h 152327"/>
                  <a:gd name="connsiteX9" fmla="*/ 12884 w 171787"/>
                  <a:gd name="connsiteY9" fmla="*/ 44557 h 152327"/>
                  <a:gd name="connsiteX10" fmla="*/ 25634 w 171787"/>
                  <a:gd name="connsiteY10" fmla="*/ 31673 h 152327"/>
                  <a:gd name="connsiteX11" fmla="*/ 27379 w 171787"/>
                  <a:gd name="connsiteY11" fmla="*/ 11810 h 152327"/>
                  <a:gd name="connsiteX12" fmla="*/ 37310 w 171787"/>
                  <a:gd name="connsiteY12" fmla="*/ 19326 h 152327"/>
                  <a:gd name="connsiteX13" fmla="*/ 64420 w 171787"/>
                  <a:gd name="connsiteY13" fmla="*/ 10871 h 152327"/>
                  <a:gd name="connsiteX14" fmla="*/ 77841 w 171787"/>
                  <a:gd name="connsiteY14" fmla="*/ 16642 h 152327"/>
                  <a:gd name="connsiteX15" fmla="*/ 97436 w 171787"/>
                  <a:gd name="connsiteY15" fmla="*/ 16642 h 152327"/>
                  <a:gd name="connsiteX16" fmla="*/ 125888 w 171787"/>
                  <a:gd name="connsiteY16" fmla="*/ 4966 h 152327"/>
                  <a:gd name="connsiteX17" fmla="*/ 139712 w 171787"/>
                  <a:gd name="connsiteY17" fmla="*/ 5503 h 152327"/>
                  <a:gd name="connsiteX18" fmla="*/ 171787 w 171787"/>
                  <a:gd name="connsiteY18" fmla="*/ 0 h 152327"/>
                  <a:gd name="connsiteX19" fmla="*/ 155951 w 171787"/>
                  <a:gd name="connsiteY19" fmla="*/ 23621 h 152327"/>
                  <a:gd name="connsiteX20" fmla="*/ 143470 w 171787"/>
                  <a:gd name="connsiteY20" fmla="*/ 30600 h 152327"/>
                  <a:gd name="connsiteX21" fmla="*/ 145751 w 171787"/>
                  <a:gd name="connsiteY21" fmla="*/ 51939 h 152327"/>
                  <a:gd name="connsiteX22" fmla="*/ 145751 w 171787"/>
                  <a:gd name="connsiteY22" fmla="*/ 52207 h 152327"/>
                  <a:gd name="connsiteX23" fmla="*/ 136088 w 171787"/>
                  <a:gd name="connsiteY23" fmla="*/ 89383 h 152327"/>
                  <a:gd name="connsiteX24" fmla="*/ 80660 w 171787"/>
                  <a:gd name="connsiteY24" fmla="*/ 120654 h 1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787" h="152327">
                    <a:moveTo>
                      <a:pt x="31405" y="152327"/>
                    </a:moveTo>
                    <a:lnTo>
                      <a:pt x="0" y="139309"/>
                    </a:lnTo>
                    <a:lnTo>
                      <a:pt x="4563" y="133404"/>
                    </a:lnTo>
                    <a:lnTo>
                      <a:pt x="4295" y="121593"/>
                    </a:lnTo>
                    <a:lnTo>
                      <a:pt x="10602" y="104683"/>
                    </a:lnTo>
                    <a:lnTo>
                      <a:pt x="23487" y="93946"/>
                    </a:lnTo>
                    <a:lnTo>
                      <a:pt x="20265" y="84686"/>
                    </a:lnTo>
                    <a:lnTo>
                      <a:pt x="8858" y="83075"/>
                    </a:lnTo>
                    <a:lnTo>
                      <a:pt x="6308" y="57978"/>
                    </a:lnTo>
                    <a:lnTo>
                      <a:pt x="12884" y="44557"/>
                    </a:lnTo>
                    <a:lnTo>
                      <a:pt x="25634" y="31673"/>
                    </a:lnTo>
                    <a:lnTo>
                      <a:pt x="27379" y="11810"/>
                    </a:lnTo>
                    <a:lnTo>
                      <a:pt x="37310" y="19326"/>
                    </a:lnTo>
                    <a:lnTo>
                      <a:pt x="64420" y="10871"/>
                    </a:lnTo>
                    <a:lnTo>
                      <a:pt x="77841" y="16642"/>
                    </a:lnTo>
                    <a:lnTo>
                      <a:pt x="97436" y="16642"/>
                    </a:lnTo>
                    <a:lnTo>
                      <a:pt x="125888" y="4966"/>
                    </a:lnTo>
                    <a:lnTo>
                      <a:pt x="139712" y="5503"/>
                    </a:lnTo>
                    <a:lnTo>
                      <a:pt x="171787" y="0"/>
                    </a:lnTo>
                    <a:lnTo>
                      <a:pt x="155951" y="23621"/>
                    </a:lnTo>
                    <a:lnTo>
                      <a:pt x="143470" y="30600"/>
                    </a:lnTo>
                    <a:lnTo>
                      <a:pt x="145751" y="51939"/>
                    </a:lnTo>
                    <a:lnTo>
                      <a:pt x="145751" y="52207"/>
                    </a:lnTo>
                    <a:lnTo>
                      <a:pt x="136088" y="89383"/>
                    </a:lnTo>
                    <a:lnTo>
                      <a:pt x="80660" y="12065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22" name="Forme libre : forme 521">
                <a:extLst>
                  <a:ext uri="{FF2B5EF4-FFF2-40B4-BE49-F238E27FC236}">
                    <a16:creationId xmlns:a16="http://schemas.microsoft.com/office/drawing/2014/main" id="{F80FF984-8C41-4760-BE68-FBE1B96C6EEF}"/>
                  </a:ext>
                </a:extLst>
              </p:cNvPr>
              <p:cNvSpPr/>
              <p:nvPr/>
            </p:nvSpPr>
            <p:spPr>
              <a:xfrm>
                <a:off x="6820402" y="3910990"/>
                <a:ext cx="157561" cy="142664"/>
              </a:xfrm>
              <a:custGeom>
                <a:avLst/>
                <a:gdLst>
                  <a:gd name="connsiteX0" fmla="*/ 0 w 157561"/>
                  <a:gd name="connsiteY0" fmla="*/ 132196 h 142664"/>
                  <a:gd name="connsiteX1" fmla="*/ 24829 w 157561"/>
                  <a:gd name="connsiteY1" fmla="*/ 142664 h 142664"/>
                  <a:gd name="connsiteX2" fmla="*/ 72607 w 157561"/>
                  <a:gd name="connsiteY2" fmla="*/ 111930 h 142664"/>
                  <a:gd name="connsiteX3" fmla="*/ 126693 w 157561"/>
                  <a:gd name="connsiteY3" fmla="*/ 81465 h 142664"/>
                  <a:gd name="connsiteX4" fmla="*/ 135685 w 157561"/>
                  <a:gd name="connsiteY4" fmla="*/ 46302 h 142664"/>
                  <a:gd name="connsiteX5" fmla="*/ 133270 w 157561"/>
                  <a:gd name="connsiteY5" fmla="*/ 23084 h 142664"/>
                  <a:gd name="connsiteX6" fmla="*/ 147496 w 157561"/>
                  <a:gd name="connsiteY6" fmla="*/ 15166 h 142664"/>
                  <a:gd name="connsiteX7" fmla="*/ 157562 w 157561"/>
                  <a:gd name="connsiteY7" fmla="*/ 0 h 142664"/>
                  <a:gd name="connsiteX8" fmla="*/ 133806 w 157561"/>
                  <a:gd name="connsiteY8" fmla="*/ 4026 h 142664"/>
                  <a:gd name="connsiteX9" fmla="*/ 120386 w 157561"/>
                  <a:gd name="connsiteY9" fmla="*/ 3489 h 142664"/>
                  <a:gd name="connsiteX10" fmla="*/ 91665 w 157561"/>
                  <a:gd name="connsiteY10" fmla="*/ 15031 h 142664"/>
                  <a:gd name="connsiteX11" fmla="*/ 70862 w 157561"/>
                  <a:gd name="connsiteY11" fmla="*/ 15166 h 142664"/>
                  <a:gd name="connsiteX12" fmla="*/ 57978 w 157561"/>
                  <a:gd name="connsiteY12" fmla="*/ 9529 h 142664"/>
                  <a:gd name="connsiteX13" fmla="*/ 30466 w 157561"/>
                  <a:gd name="connsiteY13" fmla="*/ 18118 h 142664"/>
                  <a:gd name="connsiteX14" fmla="*/ 24426 w 157561"/>
                  <a:gd name="connsiteY14" fmla="*/ 13689 h 142664"/>
                  <a:gd name="connsiteX15" fmla="*/ 23218 w 157561"/>
                  <a:gd name="connsiteY15" fmla="*/ 28050 h 142664"/>
                  <a:gd name="connsiteX16" fmla="*/ 9663 w 157561"/>
                  <a:gd name="connsiteY16" fmla="*/ 41605 h 142664"/>
                  <a:gd name="connsiteX17" fmla="*/ 4026 w 157561"/>
                  <a:gd name="connsiteY17" fmla="*/ 53281 h 142664"/>
                  <a:gd name="connsiteX18" fmla="*/ 6174 w 157561"/>
                  <a:gd name="connsiteY18" fmla="*/ 74218 h 142664"/>
                  <a:gd name="connsiteX19" fmla="*/ 16910 w 157561"/>
                  <a:gd name="connsiteY19" fmla="*/ 75828 h 142664"/>
                  <a:gd name="connsiteX20" fmla="*/ 21876 w 157561"/>
                  <a:gd name="connsiteY20" fmla="*/ 89786 h 142664"/>
                  <a:gd name="connsiteX21" fmla="*/ 7650 w 157561"/>
                  <a:gd name="connsiteY21" fmla="*/ 101596 h 142664"/>
                  <a:gd name="connsiteX22" fmla="*/ 1879 w 157561"/>
                  <a:gd name="connsiteY22" fmla="*/ 116896 h 142664"/>
                  <a:gd name="connsiteX23" fmla="*/ 2282 w 157561"/>
                  <a:gd name="connsiteY23" fmla="*/ 129243 h 14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561" h="142664">
                    <a:moveTo>
                      <a:pt x="0" y="132196"/>
                    </a:moveTo>
                    <a:lnTo>
                      <a:pt x="24829" y="142664"/>
                    </a:lnTo>
                    <a:lnTo>
                      <a:pt x="72607" y="111930"/>
                    </a:lnTo>
                    <a:lnTo>
                      <a:pt x="126693" y="81465"/>
                    </a:lnTo>
                    <a:lnTo>
                      <a:pt x="135685" y="46302"/>
                    </a:lnTo>
                    <a:lnTo>
                      <a:pt x="133270" y="23084"/>
                    </a:lnTo>
                    <a:lnTo>
                      <a:pt x="147496" y="15166"/>
                    </a:lnTo>
                    <a:lnTo>
                      <a:pt x="157562" y="0"/>
                    </a:lnTo>
                    <a:lnTo>
                      <a:pt x="133806" y="4026"/>
                    </a:lnTo>
                    <a:lnTo>
                      <a:pt x="120386" y="3489"/>
                    </a:lnTo>
                    <a:lnTo>
                      <a:pt x="91665" y="15031"/>
                    </a:lnTo>
                    <a:lnTo>
                      <a:pt x="70862" y="15166"/>
                    </a:lnTo>
                    <a:lnTo>
                      <a:pt x="57978" y="9529"/>
                    </a:lnTo>
                    <a:lnTo>
                      <a:pt x="30466" y="18118"/>
                    </a:lnTo>
                    <a:lnTo>
                      <a:pt x="24426" y="13689"/>
                    </a:lnTo>
                    <a:lnTo>
                      <a:pt x="23218" y="28050"/>
                    </a:lnTo>
                    <a:lnTo>
                      <a:pt x="9663" y="41605"/>
                    </a:lnTo>
                    <a:lnTo>
                      <a:pt x="4026" y="53281"/>
                    </a:lnTo>
                    <a:lnTo>
                      <a:pt x="6174" y="74218"/>
                    </a:lnTo>
                    <a:lnTo>
                      <a:pt x="16910" y="75828"/>
                    </a:lnTo>
                    <a:lnTo>
                      <a:pt x="21876" y="89786"/>
                    </a:lnTo>
                    <a:lnTo>
                      <a:pt x="7650" y="101596"/>
                    </a:lnTo>
                    <a:lnTo>
                      <a:pt x="1879" y="116896"/>
                    </a:lnTo>
                    <a:lnTo>
                      <a:pt x="2282" y="12924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2" name="Graphique 3">
              <a:extLst>
                <a:ext uri="{FF2B5EF4-FFF2-40B4-BE49-F238E27FC236}">
                  <a16:creationId xmlns:a16="http://schemas.microsoft.com/office/drawing/2014/main" id="{3F9FB4B1-8C8D-4ED2-AB65-E7280FD5FED5}"/>
                </a:ext>
              </a:extLst>
            </p:cNvPr>
            <p:cNvGrpSpPr/>
            <p:nvPr/>
          </p:nvGrpSpPr>
          <p:grpSpPr>
            <a:xfrm>
              <a:off x="6691293" y="5547401"/>
              <a:ext cx="38383" cy="48852"/>
              <a:chOff x="6691293" y="5547401"/>
              <a:chExt cx="38383" cy="48852"/>
            </a:xfrm>
            <a:solidFill>
              <a:srgbClr val="CECECE"/>
            </a:solidFill>
          </p:grpSpPr>
          <p:sp>
            <p:nvSpPr>
              <p:cNvPr id="519" name="Forme libre : forme 518">
                <a:extLst>
                  <a:ext uri="{FF2B5EF4-FFF2-40B4-BE49-F238E27FC236}">
                    <a16:creationId xmlns:a16="http://schemas.microsoft.com/office/drawing/2014/main" id="{4F43646D-2601-4C46-9EA0-16BD0E0CD315}"/>
                  </a:ext>
                </a:extLst>
              </p:cNvPr>
              <p:cNvSpPr/>
              <p:nvPr/>
            </p:nvSpPr>
            <p:spPr>
              <a:xfrm>
                <a:off x="6691293" y="5547401"/>
                <a:ext cx="38383" cy="48852"/>
              </a:xfrm>
              <a:custGeom>
                <a:avLst/>
                <a:gdLst>
                  <a:gd name="connsiteX0" fmla="*/ 16239 w 38383"/>
                  <a:gd name="connsiteY0" fmla="*/ 48852 h 48852"/>
                  <a:gd name="connsiteX1" fmla="*/ 134 w 38383"/>
                  <a:gd name="connsiteY1" fmla="*/ 32613 h 48852"/>
                  <a:gd name="connsiteX2" fmla="*/ 0 w 38383"/>
                  <a:gd name="connsiteY2" fmla="*/ 21742 h 48852"/>
                  <a:gd name="connsiteX3" fmla="*/ 6845 w 38383"/>
                  <a:gd name="connsiteY3" fmla="*/ 11139 h 48852"/>
                  <a:gd name="connsiteX4" fmla="*/ 9395 w 38383"/>
                  <a:gd name="connsiteY4" fmla="*/ 2416 h 48852"/>
                  <a:gd name="connsiteX5" fmla="*/ 18252 w 38383"/>
                  <a:gd name="connsiteY5" fmla="*/ 0 h 48852"/>
                  <a:gd name="connsiteX6" fmla="*/ 32076 w 38383"/>
                  <a:gd name="connsiteY6" fmla="*/ 5637 h 48852"/>
                  <a:gd name="connsiteX7" fmla="*/ 36102 w 38383"/>
                  <a:gd name="connsiteY7" fmla="*/ 18789 h 48852"/>
                  <a:gd name="connsiteX8" fmla="*/ 38384 w 38383"/>
                  <a:gd name="connsiteY8" fmla="*/ 31808 h 48852"/>
                  <a:gd name="connsiteX9" fmla="*/ 32747 w 38383"/>
                  <a:gd name="connsiteY9" fmla="*/ 45497 h 4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83" h="48852">
                    <a:moveTo>
                      <a:pt x="16239" y="48852"/>
                    </a:moveTo>
                    <a:lnTo>
                      <a:pt x="134" y="32613"/>
                    </a:lnTo>
                    <a:lnTo>
                      <a:pt x="0" y="21742"/>
                    </a:lnTo>
                    <a:lnTo>
                      <a:pt x="6845" y="11139"/>
                    </a:lnTo>
                    <a:lnTo>
                      <a:pt x="9395" y="2416"/>
                    </a:lnTo>
                    <a:lnTo>
                      <a:pt x="18252" y="0"/>
                    </a:lnTo>
                    <a:lnTo>
                      <a:pt x="32076" y="5637"/>
                    </a:lnTo>
                    <a:lnTo>
                      <a:pt x="36102" y="18789"/>
                    </a:lnTo>
                    <a:lnTo>
                      <a:pt x="38384" y="31808"/>
                    </a:lnTo>
                    <a:lnTo>
                      <a:pt x="32747" y="454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20" name="Forme libre : forme 519">
                <a:extLst>
                  <a:ext uri="{FF2B5EF4-FFF2-40B4-BE49-F238E27FC236}">
                    <a16:creationId xmlns:a16="http://schemas.microsoft.com/office/drawing/2014/main" id="{F40FC82D-2357-40E1-A5D3-AFA7A95AB608}"/>
                  </a:ext>
                </a:extLst>
              </p:cNvPr>
              <p:cNvSpPr/>
              <p:nvPr/>
            </p:nvSpPr>
            <p:spPr>
              <a:xfrm>
                <a:off x="6695050" y="5551427"/>
                <a:ext cx="30599" cy="40665"/>
              </a:xfrm>
              <a:custGeom>
                <a:avLst/>
                <a:gdLst>
                  <a:gd name="connsiteX0" fmla="*/ 134 w 30599"/>
                  <a:gd name="connsiteY0" fmla="*/ 26976 h 40665"/>
                  <a:gd name="connsiteX1" fmla="*/ 13689 w 30599"/>
                  <a:gd name="connsiteY1" fmla="*/ 40665 h 40665"/>
                  <a:gd name="connsiteX2" fmla="*/ 26171 w 30599"/>
                  <a:gd name="connsiteY2" fmla="*/ 38115 h 40665"/>
                  <a:gd name="connsiteX3" fmla="*/ 30600 w 30599"/>
                  <a:gd name="connsiteY3" fmla="*/ 27244 h 40665"/>
                  <a:gd name="connsiteX4" fmla="*/ 28587 w 30599"/>
                  <a:gd name="connsiteY4" fmla="*/ 15702 h 40665"/>
                  <a:gd name="connsiteX5" fmla="*/ 25231 w 30599"/>
                  <a:gd name="connsiteY5" fmla="*/ 4429 h 40665"/>
                  <a:gd name="connsiteX6" fmla="*/ 14226 w 30599"/>
                  <a:gd name="connsiteY6" fmla="*/ 0 h 40665"/>
                  <a:gd name="connsiteX7" fmla="*/ 8724 w 30599"/>
                  <a:gd name="connsiteY7" fmla="*/ 1611 h 40665"/>
                  <a:gd name="connsiteX8" fmla="*/ 6442 w 30599"/>
                  <a:gd name="connsiteY8" fmla="*/ 8992 h 40665"/>
                  <a:gd name="connsiteX9" fmla="*/ 0 w 30599"/>
                  <a:gd name="connsiteY9" fmla="*/ 18789 h 4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99" h="40665">
                    <a:moveTo>
                      <a:pt x="134" y="26976"/>
                    </a:moveTo>
                    <a:lnTo>
                      <a:pt x="13689" y="40665"/>
                    </a:lnTo>
                    <a:lnTo>
                      <a:pt x="26171" y="38115"/>
                    </a:lnTo>
                    <a:lnTo>
                      <a:pt x="30600" y="27244"/>
                    </a:lnTo>
                    <a:lnTo>
                      <a:pt x="28587" y="15702"/>
                    </a:lnTo>
                    <a:lnTo>
                      <a:pt x="25231" y="4429"/>
                    </a:lnTo>
                    <a:lnTo>
                      <a:pt x="14226" y="0"/>
                    </a:lnTo>
                    <a:lnTo>
                      <a:pt x="8724" y="1611"/>
                    </a:lnTo>
                    <a:lnTo>
                      <a:pt x="6442" y="8992"/>
                    </a:lnTo>
                    <a:lnTo>
                      <a:pt x="0" y="1878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3" name="Graphique 3">
              <a:extLst>
                <a:ext uri="{FF2B5EF4-FFF2-40B4-BE49-F238E27FC236}">
                  <a16:creationId xmlns:a16="http://schemas.microsoft.com/office/drawing/2014/main" id="{3E10EBC8-B877-4BD9-BF97-BF52AB0CEAFF}"/>
                </a:ext>
              </a:extLst>
            </p:cNvPr>
            <p:cNvGrpSpPr/>
            <p:nvPr/>
          </p:nvGrpSpPr>
          <p:grpSpPr>
            <a:xfrm>
              <a:off x="6266924" y="4301941"/>
              <a:ext cx="260097" cy="413766"/>
              <a:chOff x="6266924" y="4301941"/>
              <a:chExt cx="260097" cy="413766"/>
            </a:xfrm>
            <a:solidFill>
              <a:srgbClr val="CECECE"/>
            </a:solidFill>
          </p:grpSpPr>
          <p:sp>
            <p:nvSpPr>
              <p:cNvPr id="517" name="Forme libre : forme 516">
                <a:extLst>
                  <a:ext uri="{FF2B5EF4-FFF2-40B4-BE49-F238E27FC236}">
                    <a16:creationId xmlns:a16="http://schemas.microsoft.com/office/drawing/2014/main" id="{D965B651-1500-4286-9893-478A772EA60A}"/>
                  </a:ext>
                </a:extLst>
              </p:cNvPr>
              <p:cNvSpPr/>
              <p:nvPr/>
            </p:nvSpPr>
            <p:spPr>
              <a:xfrm>
                <a:off x="6266924" y="4301941"/>
                <a:ext cx="260097" cy="413766"/>
              </a:xfrm>
              <a:custGeom>
                <a:avLst/>
                <a:gdLst>
                  <a:gd name="connsiteX0" fmla="*/ 41739 w 260097"/>
                  <a:gd name="connsiteY0" fmla="*/ 413767 h 413766"/>
                  <a:gd name="connsiteX1" fmla="*/ 46973 w 260097"/>
                  <a:gd name="connsiteY1" fmla="*/ 404640 h 413766"/>
                  <a:gd name="connsiteX2" fmla="*/ 39591 w 260097"/>
                  <a:gd name="connsiteY2" fmla="*/ 388535 h 413766"/>
                  <a:gd name="connsiteX3" fmla="*/ 36236 w 260097"/>
                  <a:gd name="connsiteY3" fmla="*/ 378872 h 413766"/>
                  <a:gd name="connsiteX4" fmla="*/ 25634 w 260097"/>
                  <a:gd name="connsiteY4" fmla="*/ 374443 h 413766"/>
                  <a:gd name="connsiteX5" fmla="*/ 10200 w 260097"/>
                  <a:gd name="connsiteY5" fmla="*/ 359009 h 413766"/>
                  <a:gd name="connsiteX6" fmla="*/ 16776 w 260097"/>
                  <a:gd name="connsiteY6" fmla="*/ 344649 h 413766"/>
                  <a:gd name="connsiteX7" fmla="*/ 29123 w 260097"/>
                  <a:gd name="connsiteY7" fmla="*/ 347333 h 413766"/>
                  <a:gd name="connsiteX8" fmla="*/ 36102 w 260097"/>
                  <a:gd name="connsiteY8" fmla="*/ 345588 h 413766"/>
                  <a:gd name="connsiteX9" fmla="*/ 46436 w 260097"/>
                  <a:gd name="connsiteY9" fmla="*/ 345857 h 413766"/>
                  <a:gd name="connsiteX10" fmla="*/ 34492 w 260097"/>
                  <a:gd name="connsiteY10" fmla="*/ 325591 h 413766"/>
                  <a:gd name="connsiteX11" fmla="*/ 35431 w 260097"/>
                  <a:gd name="connsiteY11" fmla="*/ 308278 h 413766"/>
                  <a:gd name="connsiteX12" fmla="*/ 33821 w 260097"/>
                  <a:gd name="connsiteY12" fmla="*/ 292442 h 413766"/>
                  <a:gd name="connsiteX13" fmla="*/ 23889 w 260097"/>
                  <a:gd name="connsiteY13" fmla="*/ 275934 h 413766"/>
                  <a:gd name="connsiteX14" fmla="*/ 26037 w 260097"/>
                  <a:gd name="connsiteY14" fmla="*/ 265600 h 413766"/>
                  <a:gd name="connsiteX15" fmla="*/ 10603 w 260097"/>
                  <a:gd name="connsiteY15" fmla="*/ 265063 h 413766"/>
                  <a:gd name="connsiteX16" fmla="*/ 10603 w 260097"/>
                  <a:gd name="connsiteY16" fmla="*/ 247750 h 413766"/>
                  <a:gd name="connsiteX17" fmla="*/ 0 w 260097"/>
                  <a:gd name="connsiteY17" fmla="*/ 238087 h 413766"/>
                  <a:gd name="connsiteX18" fmla="*/ 11274 w 260097"/>
                  <a:gd name="connsiteY18" fmla="*/ 202790 h 413766"/>
                  <a:gd name="connsiteX19" fmla="*/ 11676 w 260097"/>
                  <a:gd name="connsiteY19" fmla="*/ 202387 h 413766"/>
                  <a:gd name="connsiteX20" fmla="*/ 42678 w 260097"/>
                  <a:gd name="connsiteY20" fmla="*/ 178767 h 413766"/>
                  <a:gd name="connsiteX21" fmla="*/ 43752 w 260097"/>
                  <a:gd name="connsiteY21" fmla="*/ 146288 h 413766"/>
                  <a:gd name="connsiteX22" fmla="*/ 53549 w 260097"/>
                  <a:gd name="connsiteY22" fmla="*/ 92738 h 413766"/>
                  <a:gd name="connsiteX23" fmla="*/ 58247 w 260097"/>
                  <a:gd name="connsiteY23" fmla="*/ 82807 h 413766"/>
                  <a:gd name="connsiteX24" fmla="*/ 48584 w 260097"/>
                  <a:gd name="connsiteY24" fmla="*/ 74218 h 413766"/>
                  <a:gd name="connsiteX25" fmla="*/ 48047 w 260097"/>
                  <a:gd name="connsiteY25" fmla="*/ 65897 h 413766"/>
                  <a:gd name="connsiteX26" fmla="*/ 38921 w 260097"/>
                  <a:gd name="connsiteY26" fmla="*/ 59052 h 413766"/>
                  <a:gd name="connsiteX27" fmla="*/ 32478 w 260097"/>
                  <a:gd name="connsiteY27" fmla="*/ 15837 h 413766"/>
                  <a:gd name="connsiteX28" fmla="*/ 59589 w 260097"/>
                  <a:gd name="connsiteY28" fmla="*/ 0 h 413766"/>
                  <a:gd name="connsiteX29" fmla="*/ 60528 w 260097"/>
                  <a:gd name="connsiteY29" fmla="*/ 403 h 413766"/>
                  <a:gd name="connsiteX30" fmla="*/ 159172 w 260097"/>
                  <a:gd name="connsiteY30" fmla="*/ 51402 h 413766"/>
                  <a:gd name="connsiteX31" fmla="*/ 258889 w 260097"/>
                  <a:gd name="connsiteY31" fmla="*/ 102133 h 413766"/>
                  <a:gd name="connsiteX32" fmla="*/ 260097 w 260097"/>
                  <a:gd name="connsiteY32" fmla="*/ 207890 h 413766"/>
                  <a:gd name="connsiteX33" fmla="*/ 237953 w 260097"/>
                  <a:gd name="connsiteY33" fmla="*/ 206011 h 413766"/>
                  <a:gd name="connsiteX34" fmla="*/ 227216 w 260097"/>
                  <a:gd name="connsiteY34" fmla="*/ 223861 h 413766"/>
                  <a:gd name="connsiteX35" fmla="*/ 221311 w 260097"/>
                  <a:gd name="connsiteY35" fmla="*/ 238221 h 413766"/>
                  <a:gd name="connsiteX36" fmla="*/ 226813 w 260097"/>
                  <a:gd name="connsiteY36" fmla="*/ 244529 h 413766"/>
                  <a:gd name="connsiteX37" fmla="*/ 218224 w 260097"/>
                  <a:gd name="connsiteY37" fmla="*/ 252850 h 413766"/>
                  <a:gd name="connsiteX38" fmla="*/ 220908 w 260097"/>
                  <a:gd name="connsiteY38" fmla="*/ 262916 h 413766"/>
                  <a:gd name="connsiteX39" fmla="*/ 214198 w 260097"/>
                  <a:gd name="connsiteY39" fmla="*/ 274055 h 413766"/>
                  <a:gd name="connsiteX40" fmla="*/ 212587 w 260097"/>
                  <a:gd name="connsiteY40" fmla="*/ 280094 h 413766"/>
                  <a:gd name="connsiteX41" fmla="*/ 219700 w 260097"/>
                  <a:gd name="connsiteY41" fmla="*/ 278886 h 413766"/>
                  <a:gd name="connsiteX42" fmla="*/ 225740 w 260097"/>
                  <a:gd name="connsiteY42" fmla="*/ 290697 h 413766"/>
                  <a:gd name="connsiteX43" fmla="*/ 226008 w 260097"/>
                  <a:gd name="connsiteY43" fmla="*/ 304386 h 413766"/>
                  <a:gd name="connsiteX44" fmla="*/ 235134 w 260097"/>
                  <a:gd name="connsiteY44" fmla="*/ 311768 h 413766"/>
                  <a:gd name="connsiteX45" fmla="*/ 234732 w 260097"/>
                  <a:gd name="connsiteY45" fmla="*/ 320223 h 413766"/>
                  <a:gd name="connsiteX46" fmla="*/ 218224 w 260097"/>
                  <a:gd name="connsiteY46" fmla="*/ 324786 h 413766"/>
                  <a:gd name="connsiteX47" fmla="*/ 206145 w 260097"/>
                  <a:gd name="connsiteY47" fmla="*/ 334449 h 413766"/>
                  <a:gd name="connsiteX48" fmla="*/ 188161 w 260097"/>
                  <a:gd name="connsiteY48" fmla="*/ 361962 h 413766"/>
                  <a:gd name="connsiteX49" fmla="*/ 187624 w 260097"/>
                  <a:gd name="connsiteY49" fmla="*/ 362096 h 413766"/>
                  <a:gd name="connsiteX50" fmla="*/ 163869 w 260097"/>
                  <a:gd name="connsiteY50" fmla="*/ 373907 h 413766"/>
                  <a:gd name="connsiteX51" fmla="*/ 139846 w 260097"/>
                  <a:gd name="connsiteY51" fmla="*/ 372296 h 413766"/>
                  <a:gd name="connsiteX52" fmla="*/ 135014 w 260097"/>
                  <a:gd name="connsiteY52" fmla="*/ 373907 h 413766"/>
                  <a:gd name="connsiteX53" fmla="*/ 137296 w 260097"/>
                  <a:gd name="connsiteY53" fmla="*/ 382227 h 413766"/>
                  <a:gd name="connsiteX54" fmla="*/ 123204 w 260097"/>
                  <a:gd name="connsiteY54" fmla="*/ 391756 h 413766"/>
                  <a:gd name="connsiteX55" fmla="*/ 112199 w 260097"/>
                  <a:gd name="connsiteY55" fmla="*/ 401688 h 413766"/>
                  <a:gd name="connsiteX56" fmla="*/ 79989 w 260097"/>
                  <a:gd name="connsiteY56" fmla="*/ 411485 h 413766"/>
                  <a:gd name="connsiteX57" fmla="*/ 73546 w 260097"/>
                  <a:gd name="connsiteY57" fmla="*/ 405580 h 413766"/>
                  <a:gd name="connsiteX58" fmla="*/ 71131 w 260097"/>
                  <a:gd name="connsiteY58" fmla="*/ 405311 h 413766"/>
                  <a:gd name="connsiteX59" fmla="*/ 66702 w 260097"/>
                  <a:gd name="connsiteY59" fmla="*/ 411351 h 41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60097" h="413766">
                    <a:moveTo>
                      <a:pt x="41739" y="413767"/>
                    </a:moveTo>
                    <a:lnTo>
                      <a:pt x="46973" y="404640"/>
                    </a:lnTo>
                    <a:lnTo>
                      <a:pt x="39591" y="388535"/>
                    </a:lnTo>
                    <a:lnTo>
                      <a:pt x="36236" y="378872"/>
                    </a:lnTo>
                    <a:lnTo>
                      <a:pt x="25634" y="374443"/>
                    </a:lnTo>
                    <a:lnTo>
                      <a:pt x="10200" y="359009"/>
                    </a:lnTo>
                    <a:lnTo>
                      <a:pt x="16776" y="344649"/>
                    </a:lnTo>
                    <a:lnTo>
                      <a:pt x="29123" y="347333"/>
                    </a:lnTo>
                    <a:lnTo>
                      <a:pt x="36102" y="345588"/>
                    </a:lnTo>
                    <a:lnTo>
                      <a:pt x="46436" y="345857"/>
                    </a:lnTo>
                    <a:lnTo>
                      <a:pt x="34492" y="325591"/>
                    </a:lnTo>
                    <a:lnTo>
                      <a:pt x="35431" y="308278"/>
                    </a:lnTo>
                    <a:lnTo>
                      <a:pt x="33821" y="292442"/>
                    </a:lnTo>
                    <a:lnTo>
                      <a:pt x="23889" y="275934"/>
                    </a:lnTo>
                    <a:lnTo>
                      <a:pt x="26037" y="265600"/>
                    </a:lnTo>
                    <a:lnTo>
                      <a:pt x="10603" y="265063"/>
                    </a:lnTo>
                    <a:lnTo>
                      <a:pt x="10603" y="247750"/>
                    </a:lnTo>
                    <a:lnTo>
                      <a:pt x="0" y="238087"/>
                    </a:lnTo>
                    <a:lnTo>
                      <a:pt x="11274" y="202790"/>
                    </a:lnTo>
                    <a:lnTo>
                      <a:pt x="11676" y="202387"/>
                    </a:lnTo>
                    <a:lnTo>
                      <a:pt x="42678" y="178767"/>
                    </a:lnTo>
                    <a:lnTo>
                      <a:pt x="43752" y="146288"/>
                    </a:lnTo>
                    <a:lnTo>
                      <a:pt x="53549" y="92738"/>
                    </a:lnTo>
                    <a:lnTo>
                      <a:pt x="58247" y="82807"/>
                    </a:lnTo>
                    <a:lnTo>
                      <a:pt x="48584" y="74218"/>
                    </a:lnTo>
                    <a:lnTo>
                      <a:pt x="48047" y="65897"/>
                    </a:lnTo>
                    <a:lnTo>
                      <a:pt x="38921" y="59052"/>
                    </a:lnTo>
                    <a:lnTo>
                      <a:pt x="32478" y="15837"/>
                    </a:lnTo>
                    <a:lnTo>
                      <a:pt x="59589" y="0"/>
                    </a:lnTo>
                    <a:lnTo>
                      <a:pt x="60528" y="403"/>
                    </a:lnTo>
                    <a:lnTo>
                      <a:pt x="159172" y="51402"/>
                    </a:lnTo>
                    <a:lnTo>
                      <a:pt x="258889" y="102133"/>
                    </a:lnTo>
                    <a:lnTo>
                      <a:pt x="260097" y="207890"/>
                    </a:lnTo>
                    <a:lnTo>
                      <a:pt x="237953" y="206011"/>
                    </a:lnTo>
                    <a:lnTo>
                      <a:pt x="227216" y="223861"/>
                    </a:lnTo>
                    <a:lnTo>
                      <a:pt x="221311" y="238221"/>
                    </a:lnTo>
                    <a:lnTo>
                      <a:pt x="226813" y="244529"/>
                    </a:lnTo>
                    <a:lnTo>
                      <a:pt x="218224" y="252850"/>
                    </a:lnTo>
                    <a:lnTo>
                      <a:pt x="220908" y="262916"/>
                    </a:lnTo>
                    <a:lnTo>
                      <a:pt x="214198" y="274055"/>
                    </a:lnTo>
                    <a:lnTo>
                      <a:pt x="212587" y="280094"/>
                    </a:lnTo>
                    <a:lnTo>
                      <a:pt x="219700" y="278886"/>
                    </a:lnTo>
                    <a:lnTo>
                      <a:pt x="225740" y="290697"/>
                    </a:lnTo>
                    <a:lnTo>
                      <a:pt x="226008" y="304386"/>
                    </a:lnTo>
                    <a:lnTo>
                      <a:pt x="235134" y="311768"/>
                    </a:lnTo>
                    <a:lnTo>
                      <a:pt x="234732" y="320223"/>
                    </a:lnTo>
                    <a:lnTo>
                      <a:pt x="218224" y="324786"/>
                    </a:lnTo>
                    <a:lnTo>
                      <a:pt x="206145" y="334449"/>
                    </a:lnTo>
                    <a:lnTo>
                      <a:pt x="188161" y="361962"/>
                    </a:lnTo>
                    <a:lnTo>
                      <a:pt x="187624" y="362096"/>
                    </a:lnTo>
                    <a:lnTo>
                      <a:pt x="163869" y="373907"/>
                    </a:lnTo>
                    <a:lnTo>
                      <a:pt x="139846" y="372296"/>
                    </a:lnTo>
                    <a:lnTo>
                      <a:pt x="135014" y="373907"/>
                    </a:lnTo>
                    <a:lnTo>
                      <a:pt x="137296" y="382227"/>
                    </a:lnTo>
                    <a:lnTo>
                      <a:pt x="123204" y="391756"/>
                    </a:lnTo>
                    <a:lnTo>
                      <a:pt x="112199" y="401688"/>
                    </a:lnTo>
                    <a:lnTo>
                      <a:pt x="79989" y="411485"/>
                    </a:lnTo>
                    <a:lnTo>
                      <a:pt x="73546" y="405580"/>
                    </a:lnTo>
                    <a:lnTo>
                      <a:pt x="71131" y="405311"/>
                    </a:lnTo>
                    <a:lnTo>
                      <a:pt x="66702" y="41135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18" name="Forme libre : forme 517">
                <a:extLst>
                  <a:ext uri="{FF2B5EF4-FFF2-40B4-BE49-F238E27FC236}">
                    <a16:creationId xmlns:a16="http://schemas.microsoft.com/office/drawing/2014/main" id="{61FF52C9-0CB5-4A8B-9931-2E57E7A67DAD}"/>
                  </a:ext>
                </a:extLst>
              </p:cNvPr>
              <p:cNvSpPr/>
              <p:nvPr/>
            </p:nvSpPr>
            <p:spPr>
              <a:xfrm>
                <a:off x="6271352" y="4306235"/>
                <a:ext cx="251910" cy="404908"/>
              </a:xfrm>
              <a:custGeom>
                <a:avLst/>
                <a:gdLst>
                  <a:gd name="connsiteX0" fmla="*/ 23621 w 251910"/>
                  <a:gd name="connsiteY0" fmla="*/ 367196 h 404908"/>
                  <a:gd name="connsiteX1" fmla="*/ 34894 w 251910"/>
                  <a:gd name="connsiteY1" fmla="*/ 371625 h 404908"/>
                  <a:gd name="connsiteX2" fmla="*/ 38652 w 251910"/>
                  <a:gd name="connsiteY2" fmla="*/ 382764 h 404908"/>
                  <a:gd name="connsiteX3" fmla="*/ 46839 w 251910"/>
                  <a:gd name="connsiteY3" fmla="*/ 400480 h 404908"/>
                  <a:gd name="connsiteX4" fmla="*/ 44289 w 251910"/>
                  <a:gd name="connsiteY4" fmla="*/ 404909 h 404908"/>
                  <a:gd name="connsiteX5" fmla="*/ 60126 w 251910"/>
                  <a:gd name="connsiteY5" fmla="*/ 403433 h 404908"/>
                  <a:gd name="connsiteX6" fmla="*/ 64957 w 251910"/>
                  <a:gd name="connsiteY6" fmla="*/ 396856 h 404908"/>
                  <a:gd name="connsiteX7" fmla="*/ 70728 w 251910"/>
                  <a:gd name="connsiteY7" fmla="*/ 397662 h 404908"/>
                  <a:gd name="connsiteX8" fmla="*/ 76499 w 251910"/>
                  <a:gd name="connsiteY8" fmla="*/ 402896 h 404908"/>
                  <a:gd name="connsiteX9" fmla="*/ 106294 w 251910"/>
                  <a:gd name="connsiteY9" fmla="*/ 393904 h 404908"/>
                  <a:gd name="connsiteX10" fmla="*/ 116359 w 251910"/>
                  <a:gd name="connsiteY10" fmla="*/ 384509 h 404908"/>
                  <a:gd name="connsiteX11" fmla="*/ 128438 w 251910"/>
                  <a:gd name="connsiteY11" fmla="*/ 376322 h 404908"/>
                  <a:gd name="connsiteX12" fmla="*/ 125888 w 251910"/>
                  <a:gd name="connsiteY12" fmla="*/ 367196 h 404908"/>
                  <a:gd name="connsiteX13" fmla="*/ 134880 w 251910"/>
                  <a:gd name="connsiteY13" fmla="*/ 364109 h 404908"/>
                  <a:gd name="connsiteX14" fmla="*/ 135283 w 251910"/>
                  <a:gd name="connsiteY14" fmla="*/ 364109 h 404908"/>
                  <a:gd name="connsiteX15" fmla="*/ 158769 w 251910"/>
                  <a:gd name="connsiteY15" fmla="*/ 365720 h 404908"/>
                  <a:gd name="connsiteX16" fmla="*/ 181048 w 251910"/>
                  <a:gd name="connsiteY16" fmla="*/ 354580 h 404908"/>
                  <a:gd name="connsiteX17" fmla="*/ 199032 w 251910"/>
                  <a:gd name="connsiteY17" fmla="*/ 327336 h 404908"/>
                  <a:gd name="connsiteX18" fmla="*/ 212319 w 251910"/>
                  <a:gd name="connsiteY18" fmla="*/ 317002 h 404908"/>
                  <a:gd name="connsiteX19" fmla="*/ 226545 w 251910"/>
                  <a:gd name="connsiteY19" fmla="*/ 312976 h 404908"/>
                  <a:gd name="connsiteX20" fmla="*/ 226813 w 251910"/>
                  <a:gd name="connsiteY20" fmla="*/ 309218 h 404908"/>
                  <a:gd name="connsiteX21" fmla="*/ 217687 w 251910"/>
                  <a:gd name="connsiteY21" fmla="*/ 301970 h 404908"/>
                  <a:gd name="connsiteX22" fmla="*/ 217419 w 251910"/>
                  <a:gd name="connsiteY22" fmla="*/ 286939 h 404908"/>
                  <a:gd name="connsiteX23" fmla="*/ 213258 w 251910"/>
                  <a:gd name="connsiteY23" fmla="*/ 278886 h 404908"/>
                  <a:gd name="connsiteX24" fmla="*/ 202924 w 251910"/>
                  <a:gd name="connsiteY24" fmla="*/ 280631 h 404908"/>
                  <a:gd name="connsiteX25" fmla="*/ 206414 w 251910"/>
                  <a:gd name="connsiteY25" fmla="*/ 267881 h 404908"/>
                  <a:gd name="connsiteX26" fmla="*/ 212319 w 251910"/>
                  <a:gd name="connsiteY26" fmla="*/ 258084 h 404908"/>
                  <a:gd name="connsiteX27" fmla="*/ 209500 w 251910"/>
                  <a:gd name="connsiteY27" fmla="*/ 247347 h 404908"/>
                  <a:gd name="connsiteX28" fmla="*/ 217150 w 251910"/>
                  <a:gd name="connsiteY28" fmla="*/ 240100 h 404908"/>
                  <a:gd name="connsiteX29" fmla="*/ 212453 w 251910"/>
                  <a:gd name="connsiteY29" fmla="*/ 234597 h 404908"/>
                  <a:gd name="connsiteX30" fmla="*/ 219432 w 251910"/>
                  <a:gd name="connsiteY30" fmla="*/ 217821 h 404908"/>
                  <a:gd name="connsiteX31" fmla="*/ 231377 w 251910"/>
                  <a:gd name="connsiteY31" fmla="*/ 197690 h 404908"/>
                  <a:gd name="connsiteX32" fmla="*/ 251911 w 251910"/>
                  <a:gd name="connsiteY32" fmla="*/ 199435 h 404908"/>
                  <a:gd name="connsiteX33" fmla="*/ 250703 w 251910"/>
                  <a:gd name="connsiteY33" fmla="*/ 100254 h 404908"/>
                  <a:gd name="connsiteX34" fmla="*/ 152998 w 251910"/>
                  <a:gd name="connsiteY34" fmla="*/ 50463 h 404908"/>
                  <a:gd name="connsiteX35" fmla="*/ 55160 w 251910"/>
                  <a:gd name="connsiteY35" fmla="*/ 0 h 404908"/>
                  <a:gd name="connsiteX36" fmla="*/ 32210 w 251910"/>
                  <a:gd name="connsiteY36" fmla="*/ 13555 h 404908"/>
                  <a:gd name="connsiteX37" fmla="*/ 38115 w 251910"/>
                  <a:gd name="connsiteY37" fmla="*/ 52610 h 404908"/>
                  <a:gd name="connsiteX38" fmla="*/ 47376 w 251910"/>
                  <a:gd name="connsiteY38" fmla="*/ 59589 h 404908"/>
                  <a:gd name="connsiteX39" fmla="*/ 47913 w 251910"/>
                  <a:gd name="connsiteY39" fmla="*/ 68044 h 404908"/>
                  <a:gd name="connsiteX40" fmla="*/ 58515 w 251910"/>
                  <a:gd name="connsiteY40" fmla="*/ 77439 h 404908"/>
                  <a:gd name="connsiteX41" fmla="*/ 52610 w 251910"/>
                  <a:gd name="connsiteY41" fmla="*/ 89920 h 404908"/>
                  <a:gd name="connsiteX42" fmla="*/ 43215 w 251910"/>
                  <a:gd name="connsiteY42" fmla="*/ 142396 h 404908"/>
                  <a:gd name="connsiteX43" fmla="*/ 42008 w 251910"/>
                  <a:gd name="connsiteY43" fmla="*/ 176485 h 404908"/>
                  <a:gd name="connsiteX44" fmla="*/ 41202 w 251910"/>
                  <a:gd name="connsiteY44" fmla="*/ 177022 h 404908"/>
                  <a:gd name="connsiteX45" fmla="*/ 10066 w 251910"/>
                  <a:gd name="connsiteY45" fmla="*/ 200777 h 404908"/>
                  <a:gd name="connsiteX46" fmla="*/ 0 w 251910"/>
                  <a:gd name="connsiteY46" fmla="*/ 232584 h 404908"/>
                  <a:gd name="connsiteX47" fmla="*/ 10066 w 251910"/>
                  <a:gd name="connsiteY47" fmla="*/ 241711 h 404908"/>
                  <a:gd name="connsiteX48" fmla="*/ 9932 w 251910"/>
                  <a:gd name="connsiteY48" fmla="*/ 257010 h 404908"/>
                  <a:gd name="connsiteX49" fmla="*/ 26305 w 251910"/>
                  <a:gd name="connsiteY49" fmla="*/ 257681 h 404908"/>
                  <a:gd name="connsiteX50" fmla="*/ 23487 w 251910"/>
                  <a:gd name="connsiteY50" fmla="*/ 270968 h 404908"/>
                  <a:gd name="connsiteX51" fmla="*/ 33150 w 251910"/>
                  <a:gd name="connsiteY51" fmla="*/ 287207 h 404908"/>
                  <a:gd name="connsiteX52" fmla="*/ 34894 w 251910"/>
                  <a:gd name="connsiteY52" fmla="*/ 303984 h 404908"/>
                  <a:gd name="connsiteX53" fmla="*/ 33955 w 251910"/>
                  <a:gd name="connsiteY53" fmla="*/ 320357 h 404908"/>
                  <a:gd name="connsiteX54" fmla="*/ 48852 w 251910"/>
                  <a:gd name="connsiteY54" fmla="*/ 345454 h 404908"/>
                  <a:gd name="connsiteX55" fmla="*/ 31942 w 251910"/>
                  <a:gd name="connsiteY55" fmla="*/ 345186 h 404908"/>
                  <a:gd name="connsiteX56" fmla="*/ 24694 w 251910"/>
                  <a:gd name="connsiteY56" fmla="*/ 346930 h 404908"/>
                  <a:gd name="connsiteX57" fmla="*/ 14495 w 251910"/>
                  <a:gd name="connsiteY57" fmla="*/ 344783 h 404908"/>
                  <a:gd name="connsiteX58" fmla="*/ 10334 w 251910"/>
                  <a:gd name="connsiteY58" fmla="*/ 353909 h 40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51910" h="404908">
                    <a:moveTo>
                      <a:pt x="23621" y="367196"/>
                    </a:moveTo>
                    <a:lnTo>
                      <a:pt x="34894" y="371625"/>
                    </a:lnTo>
                    <a:lnTo>
                      <a:pt x="38652" y="382764"/>
                    </a:lnTo>
                    <a:lnTo>
                      <a:pt x="46839" y="400480"/>
                    </a:lnTo>
                    <a:lnTo>
                      <a:pt x="44289" y="404909"/>
                    </a:lnTo>
                    <a:lnTo>
                      <a:pt x="60126" y="403433"/>
                    </a:lnTo>
                    <a:lnTo>
                      <a:pt x="64957" y="396856"/>
                    </a:lnTo>
                    <a:lnTo>
                      <a:pt x="70728" y="397662"/>
                    </a:lnTo>
                    <a:lnTo>
                      <a:pt x="76499" y="402896"/>
                    </a:lnTo>
                    <a:lnTo>
                      <a:pt x="106294" y="393904"/>
                    </a:lnTo>
                    <a:lnTo>
                      <a:pt x="116359" y="384509"/>
                    </a:lnTo>
                    <a:lnTo>
                      <a:pt x="128438" y="376322"/>
                    </a:lnTo>
                    <a:lnTo>
                      <a:pt x="125888" y="367196"/>
                    </a:lnTo>
                    <a:lnTo>
                      <a:pt x="134880" y="364109"/>
                    </a:lnTo>
                    <a:lnTo>
                      <a:pt x="135283" y="364109"/>
                    </a:lnTo>
                    <a:lnTo>
                      <a:pt x="158769" y="365720"/>
                    </a:lnTo>
                    <a:lnTo>
                      <a:pt x="181048" y="354580"/>
                    </a:lnTo>
                    <a:lnTo>
                      <a:pt x="199032" y="327336"/>
                    </a:lnTo>
                    <a:lnTo>
                      <a:pt x="212319" y="317002"/>
                    </a:lnTo>
                    <a:lnTo>
                      <a:pt x="226545" y="312976"/>
                    </a:lnTo>
                    <a:lnTo>
                      <a:pt x="226813" y="309218"/>
                    </a:lnTo>
                    <a:lnTo>
                      <a:pt x="217687" y="301970"/>
                    </a:lnTo>
                    <a:lnTo>
                      <a:pt x="217419" y="286939"/>
                    </a:lnTo>
                    <a:lnTo>
                      <a:pt x="213258" y="278886"/>
                    </a:lnTo>
                    <a:lnTo>
                      <a:pt x="202924" y="280631"/>
                    </a:lnTo>
                    <a:lnTo>
                      <a:pt x="206414" y="267881"/>
                    </a:lnTo>
                    <a:lnTo>
                      <a:pt x="212319" y="258084"/>
                    </a:lnTo>
                    <a:lnTo>
                      <a:pt x="209500" y="247347"/>
                    </a:lnTo>
                    <a:lnTo>
                      <a:pt x="217150" y="240100"/>
                    </a:lnTo>
                    <a:lnTo>
                      <a:pt x="212453" y="234597"/>
                    </a:lnTo>
                    <a:lnTo>
                      <a:pt x="219432" y="217821"/>
                    </a:lnTo>
                    <a:lnTo>
                      <a:pt x="231377" y="197690"/>
                    </a:lnTo>
                    <a:lnTo>
                      <a:pt x="251911" y="199435"/>
                    </a:lnTo>
                    <a:lnTo>
                      <a:pt x="250703" y="100254"/>
                    </a:lnTo>
                    <a:lnTo>
                      <a:pt x="152998" y="50463"/>
                    </a:lnTo>
                    <a:lnTo>
                      <a:pt x="55160" y="0"/>
                    </a:lnTo>
                    <a:lnTo>
                      <a:pt x="32210" y="13555"/>
                    </a:lnTo>
                    <a:lnTo>
                      <a:pt x="38115" y="52610"/>
                    </a:lnTo>
                    <a:lnTo>
                      <a:pt x="47376" y="59589"/>
                    </a:lnTo>
                    <a:lnTo>
                      <a:pt x="47913" y="68044"/>
                    </a:lnTo>
                    <a:lnTo>
                      <a:pt x="58515" y="77439"/>
                    </a:lnTo>
                    <a:lnTo>
                      <a:pt x="52610" y="89920"/>
                    </a:lnTo>
                    <a:lnTo>
                      <a:pt x="43215" y="142396"/>
                    </a:lnTo>
                    <a:lnTo>
                      <a:pt x="42008" y="176485"/>
                    </a:lnTo>
                    <a:lnTo>
                      <a:pt x="41202" y="177022"/>
                    </a:lnTo>
                    <a:lnTo>
                      <a:pt x="10066" y="200777"/>
                    </a:lnTo>
                    <a:lnTo>
                      <a:pt x="0" y="232584"/>
                    </a:lnTo>
                    <a:lnTo>
                      <a:pt x="10066" y="241711"/>
                    </a:lnTo>
                    <a:lnTo>
                      <a:pt x="9932" y="257010"/>
                    </a:lnTo>
                    <a:lnTo>
                      <a:pt x="26305" y="257681"/>
                    </a:lnTo>
                    <a:lnTo>
                      <a:pt x="23487" y="270968"/>
                    </a:lnTo>
                    <a:lnTo>
                      <a:pt x="33150" y="287207"/>
                    </a:lnTo>
                    <a:lnTo>
                      <a:pt x="34894" y="303984"/>
                    </a:lnTo>
                    <a:lnTo>
                      <a:pt x="33955" y="320357"/>
                    </a:lnTo>
                    <a:lnTo>
                      <a:pt x="48852" y="345454"/>
                    </a:lnTo>
                    <a:lnTo>
                      <a:pt x="31942" y="345186"/>
                    </a:lnTo>
                    <a:lnTo>
                      <a:pt x="24694" y="346930"/>
                    </a:lnTo>
                    <a:lnTo>
                      <a:pt x="14495" y="344783"/>
                    </a:lnTo>
                    <a:lnTo>
                      <a:pt x="10334" y="35390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4" name="Graphique 3">
              <a:extLst>
                <a:ext uri="{FF2B5EF4-FFF2-40B4-BE49-F238E27FC236}">
                  <a16:creationId xmlns:a16="http://schemas.microsoft.com/office/drawing/2014/main" id="{4CF55532-1488-4AC5-9C73-D639AA5B79E4}"/>
                </a:ext>
              </a:extLst>
            </p:cNvPr>
            <p:cNvGrpSpPr/>
            <p:nvPr/>
          </p:nvGrpSpPr>
          <p:grpSpPr>
            <a:xfrm>
              <a:off x="7632367" y="6266493"/>
              <a:ext cx="49523" cy="48717"/>
              <a:chOff x="7632367" y="6266493"/>
              <a:chExt cx="49523" cy="48717"/>
            </a:xfrm>
            <a:solidFill>
              <a:srgbClr val="CECECE"/>
            </a:solidFill>
          </p:grpSpPr>
          <p:sp>
            <p:nvSpPr>
              <p:cNvPr id="515" name="Forme libre : forme 514">
                <a:extLst>
                  <a:ext uri="{FF2B5EF4-FFF2-40B4-BE49-F238E27FC236}">
                    <a16:creationId xmlns:a16="http://schemas.microsoft.com/office/drawing/2014/main" id="{5DECAC78-B923-4ED8-A210-2342DA1394D3}"/>
                  </a:ext>
                </a:extLst>
              </p:cNvPr>
              <p:cNvSpPr/>
              <p:nvPr/>
            </p:nvSpPr>
            <p:spPr>
              <a:xfrm>
                <a:off x="7632367" y="6266493"/>
                <a:ext cx="49523" cy="48717"/>
              </a:xfrm>
              <a:custGeom>
                <a:avLst/>
                <a:gdLst>
                  <a:gd name="connsiteX0" fmla="*/ 805 w 49523"/>
                  <a:gd name="connsiteY0" fmla="*/ 48718 h 48717"/>
                  <a:gd name="connsiteX1" fmla="*/ 0 w 49523"/>
                  <a:gd name="connsiteY1" fmla="*/ 26305 h 48717"/>
                  <a:gd name="connsiteX2" fmla="*/ 6174 w 49523"/>
                  <a:gd name="connsiteY2" fmla="*/ 0 h 48717"/>
                  <a:gd name="connsiteX3" fmla="*/ 24024 w 49523"/>
                  <a:gd name="connsiteY3" fmla="*/ 13287 h 48717"/>
                  <a:gd name="connsiteX4" fmla="*/ 48449 w 49523"/>
                  <a:gd name="connsiteY4" fmla="*/ 18252 h 48717"/>
                  <a:gd name="connsiteX5" fmla="*/ 49523 w 49523"/>
                  <a:gd name="connsiteY5" fmla="*/ 27245 h 48717"/>
                  <a:gd name="connsiteX6" fmla="*/ 42008 w 49523"/>
                  <a:gd name="connsiteY6" fmla="*/ 46034 h 48717"/>
                  <a:gd name="connsiteX7" fmla="*/ 40800 w 49523"/>
                  <a:gd name="connsiteY7" fmla="*/ 46168 h 4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3" h="48717">
                    <a:moveTo>
                      <a:pt x="805" y="48718"/>
                    </a:moveTo>
                    <a:lnTo>
                      <a:pt x="0" y="26305"/>
                    </a:lnTo>
                    <a:lnTo>
                      <a:pt x="6174" y="0"/>
                    </a:lnTo>
                    <a:lnTo>
                      <a:pt x="24024" y="13287"/>
                    </a:lnTo>
                    <a:lnTo>
                      <a:pt x="48449" y="18252"/>
                    </a:lnTo>
                    <a:lnTo>
                      <a:pt x="49523" y="27245"/>
                    </a:lnTo>
                    <a:lnTo>
                      <a:pt x="42008" y="46034"/>
                    </a:lnTo>
                    <a:lnTo>
                      <a:pt x="40800" y="461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16" name="Forme libre : forme 515">
                <a:extLst>
                  <a:ext uri="{FF2B5EF4-FFF2-40B4-BE49-F238E27FC236}">
                    <a16:creationId xmlns:a16="http://schemas.microsoft.com/office/drawing/2014/main" id="{59F03C9C-425D-4984-A7E4-1806AA791D5C}"/>
                  </a:ext>
                </a:extLst>
              </p:cNvPr>
              <p:cNvSpPr/>
              <p:nvPr/>
            </p:nvSpPr>
            <p:spPr>
              <a:xfrm>
                <a:off x="7636259" y="6273070"/>
                <a:ext cx="41604" cy="38115"/>
              </a:xfrm>
              <a:custGeom>
                <a:avLst/>
                <a:gdLst>
                  <a:gd name="connsiteX0" fmla="*/ 0 w 41604"/>
                  <a:gd name="connsiteY0" fmla="*/ 20131 h 38115"/>
                  <a:gd name="connsiteX1" fmla="*/ 537 w 41604"/>
                  <a:gd name="connsiteY1" fmla="*/ 38115 h 38115"/>
                  <a:gd name="connsiteX2" fmla="*/ 35431 w 41604"/>
                  <a:gd name="connsiteY2" fmla="*/ 35834 h 38115"/>
                  <a:gd name="connsiteX3" fmla="*/ 41605 w 41604"/>
                  <a:gd name="connsiteY3" fmla="*/ 20131 h 38115"/>
                  <a:gd name="connsiteX4" fmla="*/ 41068 w 41604"/>
                  <a:gd name="connsiteY4" fmla="*/ 14763 h 38115"/>
                  <a:gd name="connsiteX5" fmla="*/ 18252 w 41604"/>
                  <a:gd name="connsiteY5" fmla="*/ 9931 h 38115"/>
                  <a:gd name="connsiteX6" fmla="*/ 4697 w 41604"/>
                  <a:gd name="connsiteY6" fmla="*/ 0 h 38115"/>
                  <a:gd name="connsiteX7" fmla="*/ 3623 w 41604"/>
                  <a:gd name="connsiteY7" fmla="*/ 4832 h 3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4" h="38115">
                    <a:moveTo>
                      <a:pt x="0" y="20131"/>
                    </a:moveTo>
                    <a:lnTo>
                      <a:pt x="537" y="38115"/>
                    </a:lnTo>
                    <a:lnTo>
                      <a:pt x="35431" y="35834"/>
                    </a:lnTo>
                    <a:lnTo>
                      <a:pt x="41605" y="20131"/>
                    </a:lnTo>
                    <a:lnTo>
                      <a:pt x="41068" y="14763"/>
                    </a:lnTo>
                    <a:lnTo>
                      <a:pt x="18252" y="9931"/>
                    </a:lnTo>
                    <a:lnTo>
                      <a:pt x="4697" y="0"/>
                    </a:lnTo>
                    <a:lnTo>
                      <a:pt x="3623" y="483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5" name="Graphique 3">
              <a:extLst>
                <a:ext uri="{FF2B5EF4-FFF2-40B4-BE49-F238E27FC236}">
                  <a16:creationId xmlns:a16="http://schemas.microsoft.com/office/drawing/2014/main" id="{5F0C8748-9852-4BA8-9614-8015AD9069AE}"/>
                </a:ext>
              </a:extLst>
            </p:cNvPr>
            <p:cNvGrpSpPr/>
            <p:nvPr/>
          </p:nvGrpSpPr>
          <p:grpSpPr>
            <a:xfrm>
              <a:off x="5930730" y="4621895"/>
              <a:ext cx="52073" cy="130585"/>
              <a:chOff x="5930730" y="4621895"/>
              <a:chExt cx="52073" cy="130585"/>
            </a:xfrm>
            <a:solidFill>
              <a:srgbClr val="CECECE"/>
            </a:solidFill>
          </p:grpSpPr>
          <p:sp>
            <p:nvSpPr>
              <p:cNvPr id="513" name="Forme libre : forme 512">
                <a:extLst>
                  <a:ext uri="{FF2B5EF4-FFF2-40B4-BE49-F238E27FC236}">
                    <a16:creationId xmlns:a16="http://schemas.microsoft.com/office/drawing/2014/main" id="{42711DD7-FF6D-45B1-B08A-FB5E5BC435F8}"/>
                  </a:ext>
                </a:extLst>
              </p:cNvPr>
              <p:cNvSpPr/>
              <p:nvPr/>
            </p:nvSpPr>
            <p:spPr>
              <a:xfrm>
                <a:off x="5930730" y="4621895"/>
                <a:ext cx="52073" cy="130585"/>
              </a:xfrm>
              <a:custGeom>
                <a:avLst/>
                <a:gdLst>
                  <a:gd name="connsiteX0" fmla="*/ 28855 w 52073"/>
                  <a:gd name="connsiteY0" fmla="*/ 130585 h 130585"/>
                  <a:gd name="connsiteX1" fmla="*/ 22547 w 52073"/>
                  <a:gd name="connsiteY1" fmla="*/ 120788 h 130585"/>
                  <a:gd name="connsiteX2" fmla="*/ 15703 w 52073"/>
                  <a:gd name="connsiteY2" fmla="*/ 104817 h 130585"/>
                  <a:gd name="connsiteX3" fmla="*/ 13555 w 52073"/>
                  <a:gd name="connsiteY3" fmla="*/ 91665 h 130585"/>
                  <a:gd name="connsiteX4" fmla="*/ 18924 w 52073"/>
                  <a:gd name="connsiteY4" fmla="*/ 69789 h 130585"/>
                  <a:gd name="connsiteX5" fmla="*/ 12884 w 52073"/>
                  <a:gd name="connsiteY5" fmla="*/ 60528 h 130585"/>
                  <a:gd name="connsiteX6" fmla="*/ 10603 w 52073"/>
                  <a:gd name="connsiteY6" fmla="*/ 40934 h 130585"/>
                  <a:gd name="connsiteX7" fmla="*/ 10468 w 52073"/>
                  <a:gd name="connsiteY7" fmla="*/ 23352 h 130585"/>
                  <a:gd name="connsiteX8" fmla="*/ 0 w 52073"/>
                  <a:gd name="connsiteY8" fmla="*/ 10200 h 130585"/>
                  <a:gd name="connsiteX9" fmla="*/ 2416 w 52073"/>
                  <a:gd name="connsiteY9" fmla="*/ 0 h 130585"/>
                  <a:gd name="connsiteX10" fmla="*/ 28050 w 52073"/>
                  <a:gd name="connsiteY10" fmla="*/ 537 h 130585"/>
                  <a:gd name="connsiteX11" fmla="*/ 24695 w 52073"/>
                  <a:gd name="connsiteY11" fmla="*/ 15031 h 130585"/>
                  <a:gd name="connsiteX12" fmla="*/ 40531 w 52073"/>
                  <a:gd name="connsiteY12" fmla="*/ 30868 h 130585"/>
                  <a:gd name="connsiteX13" fmla="*/ 41471 w 52073"/>
                  <a:gd name="connsiteY13" fmla="*/ 43081 h 130585"/>
                  <a:gd name="connsiteX14" fmla="*/ 46437 w 52073"/>
                  <a:gd name="connsiteY14" fmla="*/ 48315 h 130585"/>
                  <a:gd name="connsiteX15" fmla="*/ 45363 w 52073"/>
                  <a:gd name="connsiteY15" fmla="*/ 105757 h 130585"/>
                  <a:gd name="connsiteX16" fmla="*/ 52073 w 52073"/>
                  <a:gd name="connsiteY16" fmla="*/ 124546 h 13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73" h="130585">
                    <a:moveTo>
                      <a:pt x="28855" y="130585"/>
                    </a:moveTo>
                    <a:lnTo>
                      <a:pt x="22547" y="120788"/>
                    </a:lnTo>
                    <a:lnTo>
                      <a:pt x="15703" y="104817"/>
                    </a:lnTo>
                    <a:lnTo>
                      <a:pt x="13555" y="91665"/>
                    </a:lnTo>
                    <a:lnTo>
                      <a:pt x="18924" y="69789"/>
                    </a:lnTo>
                    <a:lnTo>
                      <a:pt x="12884" y="60528"/>
                    </a:lnTo>
                    <a:lnTo>
                      <a:pt x="10603" y="40934"/>
                    </a:lnTo>
                    <a:lnTo>
                      <a:pt x="10468" y="23352"/>
                    </a:lnTo>
                    <a:lnTo>
                      <a:pt x="0" y="10200"/>
                    </a:lnTo>
                    <a:lnTo>
                      <a:pt x="2416" y="0"/>
                    </a:lnTo>
                    <a:lnTo>
                      <a:pt x="28050" y="537"/>
                    </a:lnTo>
                    <a:lnTo>
                      <a:pt x="24695" y="15031"/>
                    </a:lnTo>
                    <a:lnTo>
                      <a:pt x="40531" y="30868"/>
                    </a:lnTo>
                    <a:lnTo>
                      <a:pt x="41471" y="43081"/>
                    </a:lnTo>
                    <a:lnTo>
                      <a:pt x="46437" y="48315"/>
                    </a:lnTo>
                    <a:lnTo>
                      <a:pt x="45363" y="105757"/>
                    </a:lnTo>
                    <a:lnTo>
                      <a:pt x="52073" y="12454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14" name="Forme libre : forme 513">
                <a:extLst>
                  <a:ext uri="{FF2B5EF4-FFF2-40B4-BE49-F238E27FC236}">
                    <a16:creationId xmlns:a16="http://schemas.microsoft.com/office/drawing/2014/main" id="{378D606A-538A-415F-9F58-09B2D391CA46}"/>
                  </a:ext>
                </a:extLst>
              </p:cNvPr>
              <p:cNvSpPr/>
              <p:nvPr/>
            </p:nvSpPr>
            <p:spPr>
              <a:xfrm>
                <a:off x="5934890" y="4625787"/>
                <a:ext cx="42812" cy="122398"/>
              </a:xfrm>
              <a:custGeom>
                <a:avLst/>
                <a:gdLst>
                  <a:gd name="connsiteX0" fmla="*/ 13287 w 42812"/>
                  <a:gd name="connsiteY0" fmla="*/ 87907 h 122398"/>
                  <a:gd name="connsiteX1" fmla="*/ 15166 w 42812"/>
                  <a:gd name="connsiteY1" fmla="*/ 99852 h 122398"/>
                  <a:gd name="connsiteX2" fmla="*/ 21742 w 42812"/>
                  <a:gd name="connsiteY2" fmla="*/ 115151 h 122398"/>
                  <a:gd name="connsiteX3" fmla="*/ 26305 w 42812"/>
                  <a:gd name="connsiteY3" fmla="*/ 122399 h 122398"/>
                  <a:gd name="connsiteX4" fmla="*/ 42813 w 42812"/>
                  <a:gd name="connsiteY4" fmla="*/ 117970 h 122398"/>
                  <a:gd name="connsiteX5" fmla="*/ 37311 w 42812"/>
                  <a:gd name="connsiteY5" fmla="*/ 102536 h 122398"/>
                  <a:gd name="connsiteX6" fmla="*/ 38518 w 42812"/>
                  <a:gd name="connsiteY6" fmla="*/ 46034 h 122398"/>
                  <a:gd name="connsiteX7" fmla="*/ 33552 w 42812"/>
                  <a:gd name="connsiteY7" fmla="*/ 40934 h 122398"/>
                  <a:gd name="connsiteX8" fmla="*/ 32613 w 42812"/>
                  <a:gd name="connsiteY8" fmla="*/ 28721 h 122398"/>
                  <a:gd name="connsiteX9" fmla="*/ 16240 w 42812"/>
                  <a:gd name="connsiteY9" fmla="*/ 12347 h 122398"/>
                  <a:gd name="connsiteX10" fmla="*/ 19058 w 42812"/>
                  <a:gd name="connsiteY10" fmla="*/ 403 h 122398"/>
                  <a:gd name="connsiteX11" fmla="*/ 1342 w 42812"/>
                  <a:gd name="connsiteY11" fmla="*/ 0 h 122398"/>
                  <a:gd name="connsiteX12" fmla="*/ 0 w 42812"/>
                  <a:gd name="connsiteY12" fmla="*/ 5368 h 122398"/>
                  <a:gd name="connsiteX13" fmla="*/ 10200 w 42812"/>
                  <a:gd name="connsiteY13" fmla="*/ 18118 h 122398"/>
                  <a:gd name="connsiteX14" fmla="*/ 10200 w 42812"/>
                  <a:gd name="connsiteY14" fmla="*/ 36773 h 122398"/>
                  <a:gd name="connsiteX15" fmla="*/ 12482 w 42812"/>
                  <a:gd name="connsiteY15" fmla="*/ 55697 h 122398"/>
                  <a:gd name="connsiteX16" fmla="*/ 18924 w 42812"/>
                  <a:gd name="connsiteY16" fmla="*/ 65091 h 12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12" h="122398">
                    <a:moveTo>
                      <a:pt x="13287" y="87907"/>
                    </a:moveTo>
                    <a:lnTo>
                      <a:pt x="15166" y="99852"/>
                    </a:lnTo>
                    <a:lnTo>
                      <a:pt x="21742" y="115151"/>
                    </a:lnTo>
                    <a:lnTo>
                      <a:pt x="26305" y="122399"/>
                    </a:lnTo>
                    <a:lnTo>
                      <a:pt x="42813" y="117970"/>
                    </a:lnTo>
                    <a:lnTo>
                      <a:pt x="37311" y="102536"/>
                    </a:lnTo>
                    <a:lnTo>
                      <a:pt x="38518" y="46034"/>
                    </a:lnTo>
                    <a:lnTo>
                      <a:pt x="33552" y="40934"/>
                    </a:lnTo>
                    <a:lnTo>
                      <a:pt x="32613" y="28721"/>
                    </a:lnTo>
                    <a:lnTo>
                      <a:pt x="16240" y="12347"/>
                    </a:lnTo>
                    <a:lnTo>
                      <a:pt x="19058" y="403"/>
                    </a:lnTo>
                    <a:lnTo>
                      <a:pt x="1342" y="0"/>
                    </a:lnTo>
                    <a:lnTo>
                      <a:pt x="0" y="5368"/>
                    </a:lnTo>
                    <a:lnTo>
                      <a:pt x="10200" y="18118"/>
                    </a:lnTo>
                    <a:lnTo>
                      <a:pt x="10200" y="36773"/>
                    </a:lnTo>
                    <a:lnTo>
                      <a:pt x="12482" y="55697"/>
                    </a:lnTo>
                    <a:lnTo>
                      <a:pt x="18924" y="650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6" name="Graphique 3">
              <a:extLst>
                <a:ext uri="{FF2B5EF4-FFF2-40B4-BE49-F238E27FC236}">
                  <a16:creationId xmlns:a16="http://schemas.microsoft.com/office/drawing/2014/main" id="{75355EEF-83C8-40E5-9692-2EC395807CA6}"/>
                </a:ext>
              </a:extLst>
            </p:cNvPr>
            <p:cNvGrpSpPr/>
            <p:nvPr/>
          </p:nvGrpSpPr>
          <p:grpSpPr>
            <a:xfrm>
              <a:off x="8340722" y="4381258"/>
              <a:ext cx="207889" cy="377261"/>
              <a:chOff x="8340722" y="4381258"/>
              <a:chExt cx="207889" cy="377261"/>
            </a:xfrm>
            <a:solidFill>
              <a:srgbClr val="CECECE"/>
            </a:solidFill>
          </p:grpSpPr>
          <p:sp>
            <p:nvSpPr>
              <p:cNvPr id="511" name="Forme libre : forme 510">
                <a:extLst>
                  <a:ext uri="{FF2B5EF4-FFF2-40B4-BE49-F238E27FC236}">
                    <a16:creationId xmlns:a16="http://schemas.microsoft.com/office/drawing/2014/main" id="{70175A6F-5F31-48F4-87A8-ED3CFE098408}"/>
                  </a:ext>
                </a:extLst>
              </p:cNvPr>
              <p:cNvSpPr/>
              <p:nvPr/>
            </p:nvSpPr>
            <p:spPr>
              <a:xfrm>
                <a:off x="8340722" y="4381258"/>
                <a:ext cx="207889" cy="377261"/>
              </a:xfrm>
              <a:custGeom>
                <a:avLst/>
                <a:gdLst>
                  <a:gd name="connsiteX0" fmla="*/ 94483 w 207889"/>
                  <a:gd name="connsiteY0" fmla="*/ 377262 h 377261"/>
                  <a:gd name="connsiteX1" fmla="*/ 92470 w 207889"/>
                  <a:gd name="connsiteY1" fmla="*/ 363572 h 377261"/>
                  <a:gd name="connsiteX2" fmla="*/ 74352 w 207889"/>
                  <a:gd name="connsiteY2" fmla="*/ 353775 h 377261"/>
                  <a:gd name="connsiteX3" fmla="*/ 69789 w 207889"/>
                  <a:gd name="connsiteY3" fmla="*/ 358472 h 377261"/>
                  <a:gd name="connsiteX4" fmla="*/ 58112 w 207889"/>
                  <a:gd name="connsiteY4" fmla="*/ 347065 h 377261"/>
                  <a:gd name="connsiteX5" fmla="*/ 54086 w 207889"/>
                  <a:gd name="connsiteY5" fmla="*/ 335120 h 377261"/>
                  <a:gd name="connsiteX6" fmla="*/ 41202 w 207889"/>
                  <a:gd name="connsiteY6" fmla="*/ 321431 h 377261"/>
                  <a:gd name="connsiteX7" fmla="*/ 31539 w 207889"/>
                  <a:gd name="connsiteY7" fmla="*/ 312036 h 377261"/>
                  <a:gd name="connsiteX8" fmla="*/ 26708 w 207889"/>
                  <a:gd name="connsiteY8" fmla="*/ 329483 h 377261"/>
                  <a:gd name="connsiteX9" fmla="*/ 19863 w 207889"/>
                  <a:gd name="connsiteY9" fmla="*/ 309352 h 377261"/>
                  <a:gd name="connsiteX10" fmla="*/ 22681 w 207889"/>
                  <a:gd name="connsiteY10" fmla="*/ 293247 h 377261"/>
                  <a:gd name="connsiteX11" fmla="*/ 29929 w 207889"/>
                  <a:gd name="connsiteY11" fmla="*/ 269223 h 377261"/>
                  <a:gd name="connsiteX12" fmla="*/ 42007 w 207889"/>
                  <a:gd name="connsiteY12" fmla="*/ 243187 h 377261"/>
                  <a:gd name="connsiteX13" fmla="*/ 55294 w 207889"/>
                  <a:gd name="connsiteY13" fmla="*/ 220506 h 377261"/>
                  <a:gd name="connsiteX14" fmla="*/ 45765 w 207889"/>
                  <a:gd name="connsiteY14" fmla="*/ 198093 h 377261"/>
                  <a:gd name="connsiteX15" fmla="*/ 46168 w 207889"/>
                  <a:gd name="connsiteY15" fmla="*/ 185880 h 377261"/>
                  <a:gd name="connsiteX16" fmla="*/ 43484 w 207889"/>
                  <a:gd name="connsiteY16" fmla="*/ 172727 h 377261"/>
                  <a:gd name="connsiteX17" fmla="*/ 27110 w 207889"/>
                  <a:gd name="connsiteY17" fmla="*/ 152596 h 377261"/>
                  <a:gd name="connsiteX18" fmla="*/ 20400 w 207889"/>
                  <a:gd name="connsiteY18" fmla="*/ 138101 h 377261"/>
                  <a:gd name="connsiteX19" fmla="*/ 29929 w 207889"/>
                  <a:gd name="connsiteY19" fmla="*/ 132867 h 377261"/>
                  <a:gd name="connsiteX20" fmla="*/ 38250 w 207889"/>
                  <a:gd name="connsiteY20" fmla="*/ 112199 h 377261"/>
                  <a:gd name="connsiteX21" fmla="*/ 28721 w 207889"/>
                  <a:gd name="connsiteY21" fmla="*/ 96094 h 377261"/>
                  <a:gd name="connsiteX22" fmla="*/ 13152 w 207889"/>
                  <a:gd name="connsiteY22" fmla="*/ 77573 h 377261"/>
                  <a:gd name="connsiteX23" fmla="*/ 0 w 207889"/>
                  <a:gd name="connsiteY23" fmla="*/ 52744 h 377261"/>
                  <a:gd name="connsiteX24" fmla="*/ 11542 w 207889"/>
                  <a:gd name="connsiteY24" fmla="*/ 47510 h 377261"/>
                  <a:gd name="connsiteX25" fmla="*/ 23084 w 207889"/>
                  <a:gd name="connsiteY25" fmla="*/ 18923 h 377261"/>
                  <a:gd name="connsiteX26" fmla="*/ 41068 w 207889"/>
                  <a:gd name="connsiteY26" fmla="*/ 17716 h 377261"/>
                  <a:gd name="connsiteX27" fmla="*/ 55563 w 207889"/>
                  <a:gd name="connsiteY27" fmla="*/ 6442 h 377261"/>
                  <a:gd name="connsiteX28" fmla="*/ 70728 w 207889"/>
                  <a:gd name="connsiteY28" fmla="*/ 0 h 377261"/>
                  <a:gd name="connsiteX29" fmla="*/ 83075 w 207889"/>
                  <a:gd name="connsiteY29" fmla="*/ 9260 h 377261"/>
                  <a:gd name="connsiteX30" fmla="*/ 84418 w 207889"/>
                  <a:gd name="connsiteY30" fmla="*/ 24158 h 377261"/>
                  <a:gd name="connsiteX31" fmla="*/ 101596 w 207889"/>
                  <a:gd name="connsiteY31" fmla="*/ 25366 h 377261"/>
                  <a:gd name="connsiteX32" fmla="*/ 95020 w 207889"/>
                  <a:gd name="connsiteY32" fmla="*/ 55026 h 377261"/>
                  <a:gd name="connsiteX33" fmla="*/ 95691 w 207889"/>
                  <a:gd name="connsiteY33" fmla="*/ 74352 h 377261"/>
                  <a:gd name="connsiteX34" fmla="*/ 119849 w 207889"/>
                  <a:gd name="connsiteY34" fmla="*/ 60126 h 377261"/>
                  <a:gd name="connsiteX35" fmla="*/ 127767 w 207889"/>
                  <a:gd name="connsiteY35" fmla="*/ 64957 h 377261"/>
                  <a:gd name="connsiteX36" fmla="*/ 140651 w 207889"/>
                  <a:gd name="connsiteY36" fmla="*/ 64286 h 377261"/>
                  <a:gd name="connsiteX37" fmla="*/ 145751 w 207889"/>
                  <a:gd name="connsiteY37" fmla="*/ 55160 h 377261"/>
                  <a:gd name="connsiteX38" fmla="*/ 166419 w 207889"/>
                  <a:gd name="connsiteY38" fmla="*/ 57039 h 377261"/>
                  <a:gd name="connsiteX39" fmla="*/ 186148 w 207889"/>
                  <a:gd name="connsiteY39" fmla="*/ 79183 h 377261"/>
                  <a:gd name="connsiteX40" fmla="*/ 187758 w 207889"/>
                  <a:gd name="connsiteY40" fmla="*/ 104415 h 377261"/>
                  <a:gd name="connsiteX41" fmla="*/ 207890 w 207889"/>
                  <a:gd name="connsiteY41" fmla="*/ 126828 h 377261"/>
                  <a:gd name="connsiteX42" fmla="*/ 206682 w 207889"/>
                  <a:gd name="connsiteY42" fmla="*/ 149777 h 377261"/>
                  <a:gd name="connsiteX43" fmla="*/ 197556 w 207889"/>
                  <a:gd name="connsiteY43" fmla="*/ 162661 h 377261"/>
                  <a:gd name="connsiteX44" fmla="*/ 196482 w 207889"/>
                  <a:gd name="connsiteY44" fmla="*/ 162393 h 377261"/>
                  <a:gd name="connsiteX45" fmla="*/ 173532 w 207889"/>
                  <a:gd name="connsiteY45" fmla="*/ 158904 h 377261"/>
                  <a:gd name="connsiteX46" fmla="*/ 142664 w 207889"/>
                  <a:gd name="connsiteY46" fmla="*/ 163601 h 377261"/>
                  <a:gd name="connsiteX47" fmla="*/ 127767 w 207889"/>
                  <a:gd name="connsiteY47" fmla="*/ 183330 h 377261"/>
                  <a:gd name="connsiteX48" fmla="*/ 134209 w 207889"/>
                  <a:gd name="connsiteY48" fmla="*/ 216748 h 377261"/>
                  <a:gd name="connsiteX49" fmla="*/ 108844 w 207889"/>
                  <a:gd name="connsiteY49" fmla="*/ 203595 h 377261"/>
                  <a:gd name="connsiteX50" fmla="*/ 85894 w 207889"/>
                  <a:gd name="connsiteY50" fmla="*/ 204132 h 377261"/>
                  <a:gd name="connsiteX51" fmla="*/ 89517 w 207889"/>
                  <a:gd name="connsiteY51" fmla="*/ 184269 h 377261"/>
                  <a:gd name="connsiteX52" fmla="*/ 71802 w 207889"/>
                  <a:gd name="connsiteY52" fmla="*/ 184403 h 377261"/>
                  <a:gd name="connsiteX53" fmla="*/ 69923 w 207889"/>
                  <a:gd name="connsiteY53" fmla="*/ 210842 h 377261"/>
                  <a:gd name="connsiteX54" fmla="*/ 48584 w 207889"/>
                  <a:gd name="connsiteY54" fmla="*/ 269223 h 377261"/>
                  <a:gd name="connsiteX55" fmla="*/ 50194 w 207889"/>
                  <a:gd name="connsiteY55" fmla="*/ 285194 h 377261"/>
                  <a:gd name="connsiteX56" fmla="*/ 65762 w 207889"/>
                  <a:gd name="connsiteY56" fmla="*/ 286000 h 377261"/>
                  <a:gd name="connsiteX57" fmla="*/ 76231 w 207889"/>
                  <a:gd name="connsiteY57" fmla="*/ 309755 h 377261"/>
                  <a:gd name="connsiteX58" fmla="*/ 80794 w 207889"/>
                  <a:gd name="connsiteY58" fmla="*/ 330960 h 377261"/>
                  <a:gd name="connsiteX59" fmla="*/ 93678 w 207889"/>
                  <a:gd name="connsiteY59" fmla="*/ 344381 h 377261"/>
                  <a:gd name="connsiteX60" fmla="*/ 108709 w 207889"/>
                  <a:gd name="connsiteY60" fmla="*/ 347333 h 377261"/>
                  <a:gd name="connsiteX61" fmla="*/ 123070 w 207889"/>
                  <a:gd name="connsiteY61" fmla="*/ 361694 h 377261"/>
                  <a:gd name="connsiteX62" fmla="*/ 113541 w 207889"/>
                  <a:gd name="connsiteY62" fmla="*/ 373772 h 37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7889" h="377261">
                    <a:moveTo>
                      <a:pt x="94483" y="377262"/>
                    </a:moveTo>
                    <a:lnTo>
                      <a:pt x="92470" y="363572"/>
                    </a:lnTo>
                    <a:lnTo>
                      <a:pt x="74352" y="353775"/>
                    </a:lnTo>
                    <a:lnTo>
                      <a:pt x="69789" y="358472"/>
                    </a:lnTo>
                    <a:lnTo>
                      <a:pt x="58112" y="347065"/>
                    </a:lnTo>
                    <a:lnTo>
                      <a:pt x="54086" y="335120"/>
                    </a:lnTo>
                    <a:lnTo>
                      <a:pt x="41202" y="321431"/>
                    </a:lnTo>
                    <a:lnTo>
                      <a:pt x="31539" y="312036"/>
                    </a:lnTo>
                    <a:lnTo>
                      <a:pt x="26708" y="329483"/>
                    </a:lnTo>
                    <a:lnTo>
                      <a:pt x="19863" y="309352"/>
                    </a:lnTo>
                    <a:lnTo>
                      <a:pt x="22681" y="293247"/>
                    </a:lnTo>
                    <a:lnTo>
                      <a:pt x="29929" y="269223"/>
                    </a:lnTo>
                    <a:lnTo>
                      <a:pt x="42007" y="243187"/>
                    </a:lnTo>
                    <a:lnTo>
                      <a:pt x="55294" y="220506"/>
                    </a:lnTo>
                    <a:lnTo>
                      <a:pt x="45765" y="198093"/>
                    </a:lnTo>
                    <a:lnTo>
                      <a:pt x="46168" y="185880"/>
                    </a:lnTo>
                    <a:lnTo>
                      <a:pt x="43484" y="172727"/>
                    </a:lnTo>
                    <a:lnTo>
                      <a:pt x="27110" y="152596"/>
                    </a:lnTo>
                    <a:lnTo>
                      <a:pt x="20400" y="138101"/>
                    </a:lnTo>
                    <a:lnTo>
                      <a:pt x="29929" y="132867"/>
                    </a:lnTo>
                    <a:lnTo>
                      <a:pt x="38250" y="112199"/>
                    </a:lnTo>
                    <a:lnTo>
                      <a:pt x="28721" y="96094"/>
                    </a:lnTo>
                    <a:lnTo>
                      <a:pt x="13152" y="77573"/>
                    </a:lnTo>
                    <a:lnTo>
                      <a:pt x="0" y="52744"/>
                    </a:lnTo>
                    <a:lnTo>
                      <a:pt x="11542" y="47510"/>
                    </a:lnTo>
                    <a:lnTo>
                      <a:pt x="23084" y="18923"/>
                    </a:lnTo>
                    <a:lnTo>
                      <a:pt x="41068" y="17716"/>
                    </a:lnTo>
                    <a:lnTo>
                      <a:pt x="55563" y="6442"/>
                    </a:lnTo>
                    <a:lnTo>
                      <a:pt x="70728" y="0"/>
                    </a:lnTo>
                    <a:lnTo>
                      <a:pt x="83075" y="9260"/>
                    </a:lnTo>
                    <a:lnTo>
                      <a:pt x="84418" y="24158"/>
                    </a:lnTo>
                    <a:lnTo>
                      <a:pt x="101596" y="25366"/>
                    </a:lnTo>
                    <a:lnTo>
                      <a:pt x="95020" y="55026"/>
                    </a:lnTo>
                    <a:lnTo>
                      <a:pt x="95691" y="74352"/>
                    </a:lnTo>
                    <a:lnTo>
                      <a:pt x="119849" y="60126"/>
                    </a:lnTo>
                    <a:lnTo>
                      <a:pt x="127767" y="64957"/>
                    </a:lnTo>
                    <a:lnTo>
                      <a:pt x="140651" y="64286"/>
                    </a:lnTo>
                    <a:lnTo>
                      <a:pt x="145751" y="55160"/>
                    </a:lnTo>
                    <a:lnTo>
                      <a:pt x="166419" y="57039"/>
                    </a:lnTo>
                    <a:lnTo>
                      <a:pt x="186148" y="79183"/>
                    </a:lnTo>
                    <a:lnTo>
                      <a:pt x="187758" y="104415"/>
                    </a:lnTo>
                    <a:lnTo>
                      <a:pt x="207890" y="126828"/>
                    </a:lnTo>
                    <a:lnTo>
                      <a:pt x="206682" y="149777"/>
                    </a:lnTo>
                    <a:lnTo>
                      <a:pt x="197556" y="162661"/>
                    </a:lnTo>
                    <a:lnTo>
                      <a:pt x="196482" y="162393"/>
                    </a:lnTo>
                    <a:lnTo>
                      <a:pt x="173532" y="158904"/>
                    </a:lnTo>
                    <a:lnTo>
                      <a:pt x="142664" y="163601"/>
                    </a:lnTo>
                    <a:lnTo>
                      <a:pt x="127767" y="183330"/>
                    </a:lnTo>
                    <a:lnTo>
                      <a:pt x="134209" y="216748"/>
                    </a:lnTo>
                    <a:lnTo>
                      <a:pt x="108844" y="203595"/>
                    </a:lnTo>
                    <a:lnTo>
                      <a:pt x="85894" y="204132"/>
                    </a:lnTo>
                    <a:lnTo>
                      <a:pt x="89517" y="184269"/>
                    </a:lnTo>
                    <a:lnTo>
                      <a:pt x="71802" y="184403"/>
                    </a:lnTo>
                    <a:lnTo>
                      <a:pt x="69923" y="210842"/>
                    </a:lnTo>
                    <a:lnTo>
                      <a:pt x="48584" y="269223"/>
                    </a:lnTo>
                    <a:lnTo>
                      <a:pt x="50194" y="285194"/>
                    </a:lnTo>
                    <a:lnTo>
                      <a:pt x="65762" y="286000"/>
                    </a:lnTo>
                    <a:lnTo>
                      <a:pt x="76231" y="309755"/>
                    </a:lnTo>
                    <a:lnTo>
                      <a:pt x="80794" y="330960"/>
                    </a:lnTo>
                    <a:lnTo>
                      <a:pt x="93678" y="344381"/>
                    </a:lnTo>
                    <a:lnTo>
                      <a:pt x="108709" y="347333"/>
                    </a:lnTo>
                    <a:lnTo>
                      <a:pt x="123070" y="361694"/>
                    </a:lnTo>
                    <a:lnTo>
                      <a:pt x="113541" y="37377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12" name="Forme libre : forme 511">
                <a:extLst>
                  <a:ext uri="{FF2B5EF4-FFF2-40B4-BE49-F238E27FC236}">
                    <a16:creationId xmlns:a16="http://schemas.microsoft.com/office/drawing/2014/main" id="{AA9C5B4D-7A63-41A0-975A-44BC323EC718}"/>
                  </a:ext>
                </a:extLst>
              </p:cNvPr>
              <p:cNvSpPr/>
              <p:nvPr/>
            </p:nvSpPr>
            <p:spPr>
              <a:xfrm>
                <a:off x="8346091" y="4385687"/>
                <a:ext cx="198629" cy="368269"/>
              </a:xfrm>
              <a:custGeom>
                <a:avLst/>
                <a:gdLst>
                  <a:gd name="connsiteX0" fmla="*/ 68312 w 198629"/>
                  <a:gd name="connsiteY0" fmla="*/ 344649 h 368269"/>
                  <a:gd name="connsiteX1" fmla="*/ 90591 w 198629"/>
                  <a:gd name="connsiteY1" fmla="*/ 356594 h 368269"/>
                  <a:gd name="connsiteX2" fmla="*/ 92336 w 198629"/>
                  <a:gd name="connsiteY2" fmla="*/ 368270 h 368269"/>
                  <a:gd name="connsiteX3" fmla="*/ 106159 w 198629"/>
                  <a:gd name="connsiteY3" fmla="*/ 365854 h 368269"/>
                  <a:gd name="connsiteX4" fmla="*/ 112602 w 198629"/>
                  <a:gd name="connsiteY4" fmla="*/ 357533 h 368269"/>
                  <a:gd name="connsiteX5" fmla="*/ 101462 w 198629"/>
                  <a:gd name="connsiteY5" fmla="*/ 346394 h 368269"/>
                  <a:gd name="connsiteX6" fmla="*/ 86431 w 198629"/>
                  <a:gd name="connsiteY6" fmla="*/ 343441 h 368269"/>
                  <a:gd name="connsiteX7" fmla="*/ 71936 w 198629"/>
                  <a:gd name="connsiteY7" fmla="*/ 328410 h 368269"/>
                  <a:gd name="connsiteX8" fmla="*/ 67239 w 198629"/>
                  <a:gd name="connsiteY8" fmla="*/ 306399 h 368269"/>
                  <a:gd name="connsiteX9" fmla="*/ 57844 w 198629"/>
                  <a:gd name="connsiteY9" fmla="*/ 285194 h 368269"/>
                  <a:gd name="connsiteX10" fmla="*/ 41202 w 198629"/>
                  <a:gd name="connsiteY10" fmla="*/ 284389 h 368269"/>
                  <a:gd name="connsiteX11" fmla="*/ 39323 w 198629"/>
                  <a:gd name="connsiteY11" fmla="*/ 264258 h 368269"/>
                  <a:gd name="connsiteX12" fmla="*/ 39592 w 198629"/>
                  <a:gd name="connsiteY12" fmla="*/ 263855 h 368269"/>
                  <a:gd name="connsiteX13" fmla="*/ 60797 w 198629"/>
                  <a:gd name="connsiteY13" fmla="*/ 205474 h 368269"/>
                  <a:gd name="connsiteX14" fmla="*/ 62810 w 198629"/>
                  <a:gd name="connsiteY14" fmla="*/ 176216 h 368269"/>
                  <a:gd name="connsiteX15" fmla="*/ 88712 w 198629"/>
                  <a:gd name="connsiteY15" fmla="*/ 175948 h 368269"/>
                  <a:gd name="connsiteX16" fmla="*/ 85089 w 198629"/>
                  <a:gd name="connsiteY16" fmla="*/ 195811 h 368269"/>
                  <a:gd name="connsiteX17" fmla="*/ 104415 w 198629"/>
                  <a:gd name="connsiteY17" fmla="*/ 195274 h 368269"/>
                  <a:gd name="connsiteX18" fmla="*/ 123607 w 198629"/>
                  <a:gd name="connsiteY18" fmla="*/ 205340 h 368269"/>
                  <a:gd name="connsiteX19" fmla="*/ 118238 w 198629"/>
                  <a:gd name="connsiteY19" fmla="*/ 177827 h 368269"/>
                  <a:gd name="connsiteX20" fmla="*/ 135149 w 198629"/>
                  <a:gd name="connsiteY20" fmla="*/ 155548 h 368269"/>
                  <a:gd name="connsiteX21" fmla="*/ 168164 w 198629"/>
                  <a:gd name="connsiteY21" fmla="*/ 150583 h 368269"/>
                  <a:gd name="connsiteX22" fmla="*/ 168432 w 198629"/>
                  <a:gd name="connsiteY22" fmla="*/ 150583 h 368269"/>
                  <a:gd name="connsiteX23" fmla="*/ 190443 w 198629"/>
                  <a:gd name="connsiteY23" fmla="*/ 154072 h 368269"/>
                  <a:gd name="connsiteX24" fmla="*/ 197556 w 198629"/>
                  <a:gd name="connsiteY24" fmla="*/ 144006 h 368269"/>
                  <a:gd name="connsiteX25" fmla="*/ 198630 w 198629"/>
                  <a:gd name="connsiteY25" fmla="*/ 123875 h 368269"/>
                  <a:gd name="connsiteX26" fmla="*/ 178632 w 198629"/>
                  <a:gd name="connsiteY26" fmla="*/ 101596 h 368269"/>
                  <a:gd name="connsiteX27" fmla="*/ 177022 w 198629"/>
                  <a:gd name="connsiteY27" fmla="*/ 76231 h 368269"/>
                  <a:gd name="connsiteX28" fmla="*/ 159172 w 198629"/>
                  <a:gd name="connsiteY28" fmla="*/ 56368 h 368269"/>
                  <a:gd name="connsiteX29" fmla="*/ 142530 w 198629"/>
                  <a:gd name="connsiteY29" fmla="*/ 54757 h 368269"/>
                  <a:gd name="connsiteX30" fmla="*/ 137564 w 198629"/>
                  <a:gd name="connsiteY30" fmla="*/ 63615 h 368269"/>
                  <a:gd name="connsiteX31" fmla="*/ 121459 w 198629"/>
                  <a:gd name="connsiteY31" fmla="*/ 64420 h 368269"/>
                  <a:gd name="connsiteX32" fmla="*/ 114480 w 198629"/>
                  <a:gd name="connsiteY32" fmla="*/ 60126 h 368269"/>
                  <a:gd name="connsiteX33" fmla="*/ 86565 w 198629"/>
                  <a:gd name="connsiteY33" fmla="*/ 76633 h 368269"/>
                  <a:gd name="connsiteX34" fmla="*/ 85894 w 198629"/>
                  <a:gd name="connsiteY34" fmla="*/ 50194 h 368269"/>
                  <a:gd name="connsiteX35" fmla="*/ 91531 w 198629"/>
                  <a:gd name="connsiteY35" fmla="*/ 24426 h 368269"/>
                  <a:gd name="connsiteX36" fmla="*/ 75426 w 198629"/>
                  <a:gd name="connsiteY36" fmla="*/ 23352 h 368269"/>
                  <a:gd name="connsiteX37" fmla="*/ 73949 w 198629"/>
                  <a:gd name="connsiteY37" fmla="*/ 6845 h 368269"/>
                  <a:gd name="connsiteX38" fmla="*/ 64823 w 198629"/>
                  <a:gd name="connsiteY38" fmla="*/ 0 h 368269"/>
                  <a:gd name="connsiteX39" fmla="*/ 51939 w 198629"/>
                  <a:gd name="connsiteY39" fmla="*/ 5503 h 368269"/>
                  <a:gd name="connsiteX40" fmla="*/ 37176 w 198629"/>
                  <a:gd name="connsiteY40" fmla="*/ 17045 h 368269"/>
                  <a:gd name="connsiteX41" fmla="*/ 20400 w 198629"/>
                  <a:gd name="connsiteY41" fmla="*/ 18118 h 368269"/>
                  <a:gd name="connsiteX42" fmla="*/ 9260 w 198629"/>
                  <a:gd name="connsiteY42" fmla="*/ 45899 h 368269"/>
                  <a:gd name="connsiteX43" fmla="*/ 0 w 198629"/>
                  <a:gd name="connsiteY43" fmla="*/ 50060 h 368269"/>
                  <a:gd name="connsiteX44" fmla="*/ 11005 w 198629"/>
                  <a:gd name="connsiteY44" fmla="*/ 70997 h 368269"/>
                  <a:gd name="connsiteX45" fmla="*/ 26439 w 198629"/>
                  <a:gd name="connsiteY45" fmla="*/ 89383 h 368269"/>
                  <a:gd name="connsiteX46" fmla="*/ 37176 w 198629"/>
                  <a:gd name="connsiteY46" fmla="*/ 107367 h 368269"/>
                  <a:gd name="connsiteX47" fmla="*/ 27647 w 198629"/>
                  <a:gd name="connsiteY47" fmla="*/ 131122 h 368269"/>
                  <a:gd name="connsiteX48" fmla="*/ 19997 w 198629"/>
                  <a:gd name="connsiteY48" fmla="*/ 135283 h 368269"/>
                  <a:gd name="connsiteX49" fmla="*/ 25097 w 198629"/>
                  <a:gd name="connsiteY49" fmla="*/ 146288 h 368269"/>
                  <a:gd name="connsiteX50" fmla="*/ 41739 w 198629"/>
                  <a:gd name="connsiteY50" fmla="*/ 167090 h 368269"/>
                  <a:gd name="connsiteX51" fmla="*/ 44692 w 198629"/>
                  <a:gd name="connsiteY51" fmla="*/ 181182 h 368269"/>
                  <a:gd name="connsiteX52" fmla="*/ 44289 w 198629"/>
                  <a:gd name="connsiteY52" fmla="*/ 192858 h 368269"/>
                  <a:gd name="connsiteX53" fmla="*/ 54220 w 198629"/>
                  <a:gd name="connsiteY53" fmla="*/ 216345 h 368269"/>
                  <a:gd name="connsiteX54" fmla="*/ 40129 w 198629"/>
                  <a:gd name="connsiteY54" fmla="*/ 240637 h 368269"/>
                  <a:gd name="connsiteX55" fmla="*/ 28184 w 198629"/>
                  <a:gd name="connsiteY55" fmla="*/ 266137 h 368269"/>
                  <a:gd name="connsiteX56" fmla="*/ 21071 w 198629"/>
                  <a:gd name="connsiteY56" fmla="*/ 289757 h 368269"/>
                  <a:gd name="connsiteX57" fmla="*/ 18387 w 198629"/>
                  <a:gd name="connsiteY57" fmla="*/ 304520 h 368269"/>
                  <a:gd name="connsiteX58" fmla="*/ 20937 w 198629"/>
                  <a:gd name="connsiteY58" fmla="*/ 312036 h 368269"/>
                  <a:gd name="connsiteX59" fmla="*/ 24158 w 198629"/>
                  <a:gd name="connsiteY59" fmla="*/ 300360 h 368269"/>
                  <a:gd name="connsiteX60" fmla="*/ 38518 w 198629"/>
                  <a:gd name="connsiteY60" fmla="*/ 314318 h 368269"/>
                  <a:gd name="connsiteX61" fmla="*/ 52207 w 198629"/>
                  <a:gd name="connsiteY61" fmla="*/ 329081 h 368269"/>
                  <a:gd name="connsiteX62" fmla="*/ 56234 w 198629"/>
                  <a:gd name="connsiteY62" fmla="*/ 340891 h 368269"/>
                  <a:gd name="connsiteX63" fmla="*/ 64286 w 198629"/>
                  <a:gd name="connsiteY63" fmla="*/ 348675 h 36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8629" h="368269">
                    <a:moveTo>
                      <a:pt x="68312" y="344649"/>
                    </a:moveTo>
                    <a:lnTo>
                      <a:pt x="90591" y="356594"/>
                    </a:lnTo>
                    <a:lnTo>
                      <a:pt x="92336" y="368270"/>
                    </a:lnTo>
                    <a:lnTo>
                      <a:pt x="106159" y="365854"/>
                    </a:lnTo>
                    <a:lnTo>
                      <a:pt x="112602" y="357533"/>
                    </a:lnTo>
                    <a:lnTo>
                      <a:pt x="101462" y="346394"/>
                    </a:lnTo>
                    <a:lnTo>
                      <a:pt x="86431" y="343441"/>
                    </a:lnTo>
                    <a:lnTo>
                      <a:pt x="71936" y="328410"/>
                    </a:lnTo>
                    <a:lnTo>
                      <a:pt x="67239" y="306399"/>
                    </a:lnTo>
                    <a:lnTo>
                      <a:pt x="57844" y="285194"/>
                    </a:lnTo>
                    <a:lnTo>
                      <a:pt x="41202" y="284389"/>
                    </a:lnTo>
                    <a:lnTo>
                      <a:pt x="39323" y="264258"/>
                    </a:lnTo>
                    <a:lnTo>
                      <a:pt x="39592" y="263855"/>
                    </a:lnTo>
                    <a:lnTo>
                      <a:pt x="60797" y="205474"/>
                    </a:lnTo>
                    <a:lnTo>
                      <a:pt x="62810" y="176216"/>
                    </a:lnTo>
                    <a:lnTo>
                      <a:pt x="88712" y="175948"/>
                    </a:lnTo>
                    <a:lnTo>
                      <a:pt x="85089" y="195811"/>
                    </a:lnTo>
                    <a:lnTo>
                      <a:pt x="104415" y="195274"/>
                    </a:lnTo>
                    <a:lnTo>
                      <a:pt x="123607" y="205340"/>
                    </a:lnTo>
                    <a:lnTo>
                      <a:pt x="118238" y="177827"/>
                    </a:lnTo>
                    <a:lnTo>
                      <a:pt x="135149" y="155548"/>
                    </a:lnTo>
                    <a:lnTo>
                      <a:pt x="168164" y="150583"/>
                    </a:lnTo>
                    <a:lnTo>
                      <a:pt x="168432" y="150583"/>
                    </a:lnTo>
                    <a:lnTo>
                      <a:pt x="190443" y="154072"/>
                    </a:lnTo>
                    <a:lnTo>
                      <a:pt x="197556" y="144006"/>
                    </a:lnTo>
                    <a:lnTo>
                      <a:pt x="198630" y="123875"/>
                    </a:lnTo>
                    <a:lnTo>
                      <a:pt x="178632" y="101596"/>
                    </a:lnTo>
                    <a:lnTo>
                      <a:pt x="177022" y="76231"/>
                    </a:lnTo>
                    <a:lnTo>
                      <a:pt x="159172" y="56368"/>
                    </a:lnTo>
                    <a:lnTo>
                      <a:pt x="142530" y="54757"/>
                    </a:lnTo>
                    <a:lnTo>
                      <a:pt x="137564" y="63615"/>
                    </a:lnTo>
                    <a:lnTo>
                      <a:pt x="121459" y="64420"/>
                    </a:lnTo>
                    <a:lnTo>
                      <a:pt x="114480" y="60126"/>
                    </a:lnTo>
                    <a:lnTo>
                      <a:pt x="86565" y="76633"/>
                    </a:lnTo>
                    <a:lnTo>
                      <a:pt x="85894" y="50194"/>
                    </a:lnTo>
                    <a:lnTo>
                      <a:pt x="91531" y="24426"/>
                    </a:lnTo>
                    <a:lnTo>
                      <a:pt x="75426" y="23352"/>
                    </a:lnTo>
                    <a:lnTo>
                      <a:pt x="73949" y="6845"/>
                    </a:lnTo>
                    <a:lnTo>
                      <a:pt x="64823" y="0"/>
                    </a:lnTo>
                    <a:lnTo>
                      <a:pt x="51939" y="5503"/>
                    </a:lnTo>
                    <a:lnTo>
                      <a:pt x="37176" y="17045"/>
                    </a:lnTo>
                    <a:lnTo>
                      <a:pt x="20400" y="18118"/>
                    </a:lnTo>
                    <a:lnTo>
                      <a:pt x="9260" y="45899"/>
                    </a:lnTo>
                    <a:lnTo>
                      <a:pt x="0" y="50060"/>
                    </a:lnTo>
                    <a:lnTo>
                      <a:pt x="11005" y="70997"/>
                    </a:lnTo>
                    <a:lnTo>
                      <a:pt x="26439" y="89383"/>
                    </a:lnTo>
                    <a:lnTo>
                      <a:pt x="37176" y="107367"/>
                    </a:lnTo>
                    <a:lnTo>
                      <a:pt x="27647" y="131122"/>
                    </a:lnTo>
                    <a:lnTo>
                      <a:pt x="19997" y="135283"/>
                    </a:lnTo>
                    <a:lnTo>
                      <a:pt x="25097" y="146288"/>
                    </a:lnTo>
                    <a:lnTo>
                      <a:pt x="41739" y="167090"/>
                    </a:lnTo>
                    <a:lnTo>
                      <a:pt x="44692" y="181182"/>
                    </a:lnTo>
                    <a:lnTo>
                      <a:pt x="44289" y="192858"/>
                    </a:lnTo>
                    <a:lnTo>
                      <a:pt x="54220" y="216345"/>
                    </a:lnTo>
                    <a:lnTo>
                      <a:pt x="40129" y="240637"/>
                    </a:lnTo>
                    <a:lnTo>
                      <a:pt x="28184" y="266137"/>
                    </a:lnTo>
                    <a:lnTo>
                      <a:pt x="21071" y="289757"/>
                    </a:lnTo>
                    <a:lnTo>
                      <a:pt x="18387" y="304520"/>
                    </a:lnTo>
                    <a:lnTo>
                      <a:pt x="20937" y="312036"/>
                    </a:lnTo>
                    <a:lnTo>
                      <a:pt x="24158" y="300360"/>
                    </a:lnTo>
                    <a:lnTo>
                      <a:pt x="38518" y="314318"/>
                    </a:lnTo>
                    <a:lnTo>
                      <a:pt x="52207" y="329081"/>
                    </a:lnTo>
                    <a:lnTo>
                      <a:pt x="56234" y="340891"/>
                    </a:lnTo>
                    <a:lnTo>
                      <a:pt x="64286" y="34867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7" name="Graphique 3">
              <a:extLst>
                <a:ext uri="{FF2B5EF4-FFF2-40B4-BE49-F238E27FC236}">
                  <a16:creationId xmlns:a16="http://schemas.microsoft.com/office/drawing/2014/main" id="{2F779BA2-4837-4EF4-85E0-EF974A4F9005}"/>
                </a:ext>
              </a:extLst>
            </p:cNvPr>
            <p:cNvGrpSpPr/>
            <p:nvPr/>
          </p:nvGrpSpPr>
          <p:grpSpPr>
            <a:xfrm>
              <a:off x="7600157" y="3787115"/>
              <a:ext cx="191516" cy="138906"/>
              <a:chOff x="7600157" y="3787115"/>
              <a:chExt cx="191516" cy="138906"/>
            </a:xfrm>
            <a:solidFill>
              <a:srgbClr val="CECECE"/>
            </a:solidFill>
          </p:grpSpPr>
          <p:sp>
            <p:nvSpPr>
              <p:cNvPr id="509" name="Forme libre : forme 508">
                <a:extLst>
                  <a:ext uri="{FF2B5EF4-FFF2-40B4-BE49-F238E27FC236}">
                    <a16:creationId xmlns:a16="http://schemas.microsoft.com/office/drawing/2014/main" id="{7D6B8E87-CAC4-44C8-9596-7ED53CAE15FC}"/>
                  </a:ext>
                </a:extLst>
              </p:cNvPr>
              <p:cNvSpPr/>
              <p:nvPr/>
            </p:nvSpPr>
            <p:spPr>
              <a:xfrm>
                <a:off x="7600157" y="3787115"/>
                <a:ext cx="191516" cy="138906"/>
              </a:xfrm>
              <a:custGeom>
                <a:avLst/>
                <a:gdLst>
                  <a:gd name="connsiteX0" fmla="*/ 111259 w 191516"/>
                  <a:gd name="connsiteY0" fmla="*/ 138906 h 138906"/>
                  <a:gd name="connsiteX1" fmla="*/ 99717 w 191516"/>
                  <a:gd name="connsiteY1" fmla="*/ 126962 h 138906"/>
                  <a:gd name="connsiteX2" fmla="*/ 101999 w 191516"/>
                  <a:gd name="connsiteY2" fmla="*/ 101731 h 138906"/>
                  <a:gd name="connsiteX3" fmla="*/ 94215 w 191516"/>
                  <a:gd name="connsiteY3" fmla="*/ 100120 h 138906"/>
                  <a:gd name="connsiteX4" fmla="*/ 97033 w 191516"/>
                  <a:gd name="connsiteY4" fmla="*/ 90054 h 138906"/>
                  <a:gd name="connsiteX5" fmla="*/ 86296 w 191516"/>
                  <a:gd name="connsiteY5" fmla="*/ 84418 h 138906"/>
                  <a:gd name="connsiteX6" fmla="*/ 77036 w 191516"/>
                  <a:gd name="connsiteY6" fmla="*/ 93812 h 138906"/>
                  <a:gd name="connsiteX7" fmla="*/ 74083 w 191516"/>
                  <a:gd name="connsiteY7" fmla="*/ 106696 h 138906"/>
                  <a:gd name="connsiteX8" fmla="*/ 69655 w 191516"/>
                  <a:gd name="connsiteY8" fmla="*/ 112065 h 138906"/>
                  <a:gd name="connsiteX9" fmla="*/ 55026 w 191516"/>
                  <a:gd name="connsiteY9" fmla="*/ 111394 h 138906"/>
                  <a:gd name="connsiteX10" fmla="*/ 46705 w 191516"/>
                  <a:gd name="connsiteY10" fmla="*/ 126425 h 138906"/>
                  <a:gd name="connsiteX11" fmla="*/ 37579 w 191516"/>
                  <a:gd name="connsiteY11" fmla="*/ 119983 h 138906"/>
                  <a:gd name="connsiteX12" fmla="*/ 19729 w 191516"/>
                  <a:gd name="connsiteY12" fmla="*/ 129780 h 138906"/>
                  <a:gd name="connsiteX13" fmla="*/ 9797 w 191516"/>
                  <a:gd name="connsiteY13" fmla="*/ 124814 h 138906"/>
                  <a:gd name="connsiteX14" fmla="*/ 24023 w 191516"/>
                  <a:gd name="connsiteY14" fmla="*/ 92202 h 138906"/>
                  <a:gd name="connsiteX15" fmla="*/ 19192 w 191516"/>
                  <a:gd name="connsiteY15" fmla="*/ 70326 h 138906"/>
                  <a:gd name="connsiteX16" fmla="*/ 0 w 191516"/>
                  <a:gd name="connsiteY16" fmla="*/ 62273 h 138906"/>
                  <a:gd name="connsiteX17" fmla="*/ 7918 w 191516"/>
                  <a:gd name="connsiteY17" fmla="*/ 45228 h 138906"/>
                  <a:gd name="connsiteX18" fmla="*/ 28721 w 191516"/>
                  <a:gd name="connsiteY18" fmla="*/ 46705 h 138906"/>
                  <a:gd name="connsiteX19" fmla="*/ 39860 w 191516"/>
                  <a:gd name="connsiteY19" fmla="*/ 29929 h 138906"/>
                  <a:gd name="connsiteX20" fmla="*/ 47913 w 191516"/>
                  <a:gd name="connsiteY20" fmla="*/ 8589 h 138906"/>
                  <a:gd name="connsiteX21" fmla="*/ 48852 w 191516"/>
                  <a:gd name="connsiteY21" fmla="*/ 8455 h 138906"/>
                  <a:gd name="connsiteX22" fmla="*/ 85357 w 191516"/>
                  <a:gd name="connsiteY22" fmla="*/ 0 h 138906"/>
                  <a:gd name="connsiteX23" fmla="*/ 79318 w 191516"/>
                  <a:gd name="connsiteY23" fmla="*/ 17716 h 138906"/>
                  <a:gd name="connsiteX24" fmla="*/ 82002 w 191516"/>
                  <a:gd name="connsiteY24" fmla="*/ 24695 h 138906"/>
                  <a:gd name="connsiteX25" fmla="*/ 95691 w 191516"/>
                  <a:gd name="connsiteY25" fmla="*/ 23621 h 138906"/>
                  <a:gd name="connsiteX26" fmla="*/ 82673 w 191516"/>
                  <a:gd name="connsiteY26" fmla="*/ 37981 h 138906"/>
                  <a:gd name="connsiteX27" fmla="*/ 56636 w 191516"/>
                  <a:gd name="connsiteY27" fmla="*/ 32747 h 138906"/>
                  <a:gd name="connsiteX28" fmla="*/ 54891 w 191516"/>
                  <a:gd name="connsiteY28" fmla="*/ 46839 h 138906"/>
                  <a:gd name="connsiteX29" fmla="*/ 79720 w 191516"/>
                  <a:gd name="connsiteY29" fmla="*/ 44557 h 138906"/>
                  <a:gd name="connsiteX30" fmla="*/ 80123 w 191516"/>
                  <a:gd name="connsiteY30" fmla="*/ 44692 h 138906"/>
                  <a:gd name="connsiteX31" fmla="*/ 110320 w 191516"/>
                  <a:gd name="connsiteY31" fmla="*/ 54892 h 138906"/>
                  <a:gd name="connsiteX32" fmla="*/ 158367 w 191516"/>
                  <a:gd name="connsiteY32" fmla="*/ 49926 h 138906"/>
                  <a:gd name="connsiteX33" fmla="*/ 164540 w 191516"/>
                  <a:gd name="connsiteY33" fmla="*/ 78781 h 138906"/>
                  <a:gd name="connsiteX34" fmla="*/ 171251 w 191516"/>
                  <a:gd name="connsiteY34" fmla="*/ 76097 h 138906"/>
                  <a:gd name="connsiteX35" fmla="*/ 188295 w 191516"/>
                  <a:gd name="connsiteY35" fmla="*/ 84149 h 138906"/>
                  <a:gd name="connsiteX36" fmla="*/ 187356 w 191516"/>
                  <a:gd name="connsiteY36" fmla="*/ 97436 h 138906"/>
                  <a:gd name="connsiteX37" fmla="*/ 191516 w 191516"/>
                  <a:gd name="connsiteY37" fmla="*/ 117165 h 138906"/>
                  <a:gd name="connsiteX38" fmla="*/ 163601 w 191516"/>
                  <a:gd name="connsiteY38" fmla="*/ 117165 h 138906"/>
                  <a:gd name="connsiteX39" fmla="*/ 147093 w 191516"/>
                  <a:gd name="connsiteY39" fmla="*/ 115017 h 138906"/>
                  <a:gd name="connsiteX40" fmla="*/ 131659 w 191516"/>
                  <a:gd name="connsiteY40" fmla="*/ 128707 h 138906"/>
                  <a:gd name="connsiteX41" fmla="*/ 121057 w 191516"/>
                  <a:gd name="connsiteY41" fmla="*/ 131659 h 13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1516" h="138906">
                    <a:moveTo>
                      <a:pt x="111259" y="138906"/>
                    </a:moveTo>
                    <a:lnTo>
                      <a:pt x="99717" y="126962"/>
                    </a:lnTo>
                    <a:lnTo>
                      <a:pt x="101999" y="101731"/>
                    </a:lnTo>
                    <a:lnTo>
                      <a:pt x="94215" y="100120"/>
                    </a:lnTo>
                    <a:lnTo>
                      <a:pt x="97033" y="90054"/>
                    </a:lnTo>
                    <a:lnTo>
                      <a:pt x="86296" y="84418"/>
                    </a:lnTo>
                    <a:lnTo>
                      <a:pt x="77036" y="93812"/>
                    </a:lnTo>
                    <a:lnTo>
                      <a:pt x="74083" y="106696"/>
                    </a:lnTo>
                    <a:lnTo>
                      <a:pt x="69655" y="112065"/>
                    </a:lnTo>
                    <a:lnTo>
                      <a:pt x="55026" y="111394"/>
                    </a:lnTo>
                    <a:lnTo>
                      <a:pt x="46705" y="126425"/>
                    </a:lnTo>
                    <a:lnTo>
                      <a:pt x="37579" y="119983"/>
                    </a:lnTo>
                    <a:lnTo>
                      <a:pt x="19729" y="129780"/>
                    </a:lnTo>
                    <a:lnTo>
                      <a:pt x="9797" y="124814"/>
                    </a:lnTo>
                    <a:lnTo>
                      <a:pt x="24023" y="92202"/>
                    </a:lnTo>
                    <a:lnTo>
                      <a:pt x="19192" y="70326"/>
                    </a:lnTo>
                    <a:lnTo>
                      <a:pt x="0" y="62273"/>
                    </a:lnTo>
                    <a:lnTo>
                      <a:pt x="7918" y="45228"/>
                    </a:lnTo>
                    <a:lnTo>
                      <a:pt x="28721" y="46705"/>
                    </a:lnTo>
                    <a:lnTo>
                      <a:pt x="39860" y="29929"/>
                    </a:lnTo>
                    <a:lnTo>
                      <a:pt x="47913" y="8589"/>
                    </a:lnTo>
                    <a:lnTo>
                      <a:pt x="48852" y="8455"/>
                    </a:lnTo>
                    <a:lnTo>
                      <a:pt x="85357" y="0"/>
                    </a:lnTo>
                    <a:lnTo>
                      <a:pt x="79318" y="17716"/>
                    </a:lnTo>
                    <a:lnTo>
                      <a:pt x="82002" y="24695"/>
                    </a:lnTo>
                    <a:lnTo>
                      <a:pt x="95691" y="23621"/>
                    </a:lnTo>
                    <a:lnTo>
                      <a:pt x="82673" y="37981"/>
                    </a:lnTo>
                    <a:lnTo>
                      <a:pt x="56636" y="32747"/>
                    </a:lnTo>
                    <a:lnTo>
                      <a:pt x="54891" y="46839"/>
                    </a:lnTo>
                    <a:lnTo>
                      <a:pt x="79720" y="44557"/>
                    </a:lnTo>
                    <a:lnTo>
                      <a:pt x="80123" y="44692"/>
                    </a:lnTo>
                    <a:lnTo>
                      <a:pt x="110320" y="54892"/>
                    </a:lnTo>
                    <a:lnTo>
                      <a:pt x="158367" y="49926"/>
                    </a:lnTo>
                    <a:lnTo>
                      <a:pt x="164540" y="78781"/>
                    </a:lnTo>
                    <a:lnTo>
                      <a:pt x="171251" y="76097"/>
                    </a:lnTo>
                    <a:lnTo>
                      <a:pt x="188295" y="84149"/>
                    </a:lnTo>
                    <a:lnTo>
                      <a:pt x="187356" y="97436"/>
                    </a:lnTo>
                    <a:lnTo>
                      <a:pt x="191516" y="117165"/>
                    </a:lnTo>
                    <a:lnTo>
                      <a:pt x="163601" y="117165"/>
                    </a:lnTo>
                    <a:lnTo>
                      <a:pt x="147093" y="115017"/>
                    </a:lnTo>
                    <a:lnTo>
                      <a:pt x="131659" y="128707"/>
                    </a:lnTo>
                    <a:lnTo>
                      <a:pt x="121057" y="13165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10" name="Forme libre : forme 509">
                <a:extLst>
                  <a:ext uri="{FF2B5EF4-FFF2-40B4-BE49-F238E27FC236}">
                    <a16:creationId xmlns:a16="http://schemas.microsoft.com/office/drawing/2014/main" id="{BDC8FE28-0DBC-48FC-A059-28EE3B63F4AA}"/>
                  </a:ext>
                </a:extLst>
              </p:cNvPr>
              <p:cNvSpPr/>
              <p:nvPr/>
            </p:nvSpPr>
            <p:spPr>
              <a:xfrm>
                <a:off x="7605391" y="3792483"/>
                <a:ext cx="181584" cy="128438"/>
              </a:xfrm>
              <a:custGeom>
                <a:avLst/>
                <a:gdLst>
                  <a:gd name="connsiteX0" fmla="*/ 98509 w 181584"/>
                  <a:gd name="connsiteY0" fmla="*/ 120117 h 128438"/>
                  <a:gd name="connsiteX1" fmla="*/ 106428 w 181584"/>
                  <a:gd name="connsiteY1" fmla="*/ 128438 h 128438"/>
                  <a:gd name="connsiteX2" fmla="*/ 114480 w 181584"/>
                  <a:gd name="connsiteY2" fmla="*/ 122667 h 128438"/>
                  <a:gd name="connsiteX3" fmla="*/ 124949 w 181584"/>
                  <a:gd name="connsiteY3" fmla="*/ 119714 h 128438"/>
                  <a:gd name="connsiteX4" fmla="*/ 140651 w 181584"/>
                  <a:gd name="connsiteY4" fmla="*/ 105623 h 128438"/>
                  <a:gd name="connsiteX5" fmla="*/ 158635 w 181584"/>
                  <a:gd name="connsiteY5" fmla="*/ 108038 h 128438"/>
                  <a:gd name="connsiteX6" fmla="*/ 181585 w 181584"/>
                  <a:gd name="connsiteY6" fmla="*/ 108038 h 128438"/>
                  <a:gd name="connsiteX7" fmla="*/ 178230 w 181584"/>
                  <a:gd name="connsiteY7" fmla="*/ 92336 h 128438"/>
                  <a:gd name="connsiteX8" fmla="*/ 178364 w 181584"/>
                  <a:gd name="connsiteY8" fmla="*/ 92067 h 128438"/>
                  <a:gd name="connsiteX9" fmla="*/ 179035 w 181584"/>
                  <a:gd name="connsiteY9" fmla="*/ 81196 h 128438"/>
                  <a:gd name="connsiteX10" fmla="*/ 165882 w 181584"/>
                  <a:gd name="connsiteY10" fmla="*/ 74889 h 128438"/>
                  <a:gd name="connsiteX11" fmla="*/ 156488 w 181584"/>
                  <a:gd name="connsiteY11" fmla="*/ 78647 h 128438"/>
                  <a:gd name="connsiteX12" fmla="*/ 150046 w 181584"/>
                  <a:gd name="connsiteY12" fmla="*/ 48718 h 128438"/>
                  <a:gd name="connsiteX13" fmla="*/ 104683 w 181584"/>
                  <a:gd name="connsiteY13" fmla="*/ 53415 h 128438"/>
                  <a:gd name="connsiteX14" fmla="*/ 73949 w 181584"/>
                  <a:gd name="connsiteY14" fmla="*/ 43081 h 128438"/>
                  <a:gd name="connsiteX15" fmla="*/ 45228 w 181584"/>
                  <a:gd name="connsiteY15" fmla="*/ 45765 h 128438"/>
                  <a:gd name="connsiteX16" fmla="*/ 48181 w 181584"/>
                  <a:gd name="connsiteY16" fmla="*/ 22816 h 128438"/>
                  <a:gd name="connsiteX17" fmla="*/ 75962 w 181584"/>
                  <a:gd name="connsiteY17" fmla="*/ 28452 h 128438"/>
                  <a:gd name="connsiteX18" fmla="*/ 81062 w 181584"/>
                  <a:gd name="connsiteY18" fmla="*/ 22816 h 128438"/>
                  <a:gd name="connsiteX19" fmla="*/ 74352 w 181584"/>
                  <a:gd name="connsiteY19" fmla="*/ 23487 h 128438"/>
                  <a:gd name="connsiteX20" fmla="*/ 70057 w 181584"/>
                  <a:gd name="connsiteY20" fmla="*/ 12481 h 128438"/>
                  <a:gd name="connsiteX21" fmla="*/ 74218 w 181584"/>
                  <a:gd name="connsiteY21" fmla="*/ 0 h 128438"/>
                  <a:gd name="connsiteX22" fmla="*/ 45497 w 181584"/>
                  <a:gd name="connsiteY22" fmla="*/ 6576 h 128438"/>
                  <a:gd name="connsiteX23" fmla="*/ 37981 w 181584"/>
                  <a:gd name="connsiteY23" fmla="*/ 26305 h 128438"/>
                  <a:gd name="connsiteX24" fmla="*/ 25500 w 181584"/>
                  <a:gd name="connsiteY24" fmla="*/ 45363 h 128438"/>
                  <a:gd name="connsiteX25" fmla="*/ 4966 w 181584"/>
                  <a:gd name="connsiteY25" fmla="*/ 43886 h 128438"/>
                  <a:gd name="connsiteX26" fmla="*/ 0 w 181584"/>
                  <a:gd name="connsiteY26" fmla="*/ 54891 h 128438"/>
                  <a:gd name="connsiteX27" fmla="*/ 17179 w 181584"/>
                  <a:gd name="connsiteY27" fmla="*/ 62139 h 128438"/>
                  <a:gd name="connsiteX28" fmla="*/ 22816 w 181584"/>
                  <a:gd name="connsiteY28" fmla="*/ 87236 h 128438"/>
                  <a:gd name="connsiteX29" fmla="*/ 9529 w 181584"/>
                  <a:gd name="connsiteY29" fmla="*/ 117567 h 128438"/>
                  <a:gd name="connsiteX30" fmla="*/ 14495 w 181584"/>
                  <a:gd name="connsiteY30" fmla="*/ 119983 h 128438"/>
                  <a:gd name="connsiteX31" fmla="*/ 32479 w 181584"/>
                  <a:gd name="connsiteY31" fmla="*/ 110051 h 128438"/>
                  <a:gd name="connsiteX32" fmla="*/ 40129 w 181584"/>
                  <a:gd name="connsiteY32" fmla="*/ 115420 h 128438"/>
                  <a:gd name="connsiteX33" fmla="*/ 47644 w 181584"/>
                  <a:gd name="connsiteY33" fmla="*/ 102133 h 128438"/>
                  <a:gd name="connsiteX34" fmla="*/ 62676 w 181584"/>
                  <a:gd name="connsiteY34" fmla="*/ 102804 h 128438"/>
                  <a:gd name="connsiteX35" fmla="*/ 65628 w 181584"/>
                  <a:gd name="connsiteY35" fmla="*/ 99315 h 128438"/>
                  <a:gd name="connsiteX36" fmla="*/ 68178 w 181584"/>
                  <a:gd name="connsiteY36" fmla="*/ 86565 h 128438"/>
                  <a:gd name="connsiteX37" fmla="*/ 80257 w 181584"/>
                  <a:gd name="connsiteY37" fmla="*/ 74352 h 128438"/>
                  <a:gd name="connsiteX38" fmla="*/ 96228 w 181584"/>
                  <a:gd name="connsiteY38" fmla="*/ 82673 h 128438"/>
                  <a:gd name="connsiteX39" fmla="*/ 93812 w 181584"/>
                  <a:gd name="connsiteY39" fmla="*/ 91799 h 128438"/>
                  <a:gd name="connsiteX40" fmla="*/ 100925 w 181584"/>
                  <a:gd name="connsiteY40" fmla="*/ 93275 h 12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584" h="128438">
                    <a:moveTo>
                      <a:pt x="98509" y="120117"/>
                    </a:moveTo>
                    <a:lnTo>
                      <a:pt x="106428" y="128438"/>
                    </a:lnTo>
                    <a:lnTo>
                      <a:pt x="114480" y="122667"/>
                    </a:lnTo>
                    <a:lnTo>
                      <a:pt x="124949" y="119714"/>
                    </a:lnTo>
                    <a:lnTo>
                      <a:pt x="140651" y="105623"/>
                    </a:lnTo>
                    <a:lnTo>
                      <a:pt x="158635" y="108038"/>
                    </a:lnTo>
                    <a:lnTo>
                      <a:pt x="181585" y="108038"/>
                    </a:lnTo>
                    <a:lnTo>
                      <a:pt x="178230" y="92336"/>
                    </a:lnTo>
                    <a:lnTo>
                      <a:pt x="178364" y="92067"/>
                    </a:lnTo>
                    <a:lnTo>
                      <a:pt x="179035" y="81196"/>
                    </a:lnTo>
                    <a:lnTo>
                      <a:pt x="165882" y="74889"/>
                    </a:lnTo>
                    <a:lnTo>
                      <a:pt x="156488" y="78647"/>
                    </a:lnTo>
                    <a:lnTo>
                      <a:pt x="150046" y="48718"/>
                    </a:lnTo>
                    <a:lnTo>
                      <a:pt x="104683" y="53415"/>
                    </a:lnTo>
                    <a:lnTo>
                      <a:pt x="73949" y="43081"/>
                    </a:lnTo>
                    <a:lnTo>
                      <a:pt x="45228" y="45765"/>
                    </a:lnTo>
                    <a:lnTo>
                      <a:pt x="48181" y="22816"/>
                    </a:lnTo>
                    <a:lnTo>
                      <a:pt x="75962" y="28452"/>
                    </a:lnTo>
                    <a:lnTo>
                      <a:pt x="81062" y="22816"/>
                    </a:lnTo>
                    <a:lnTo>
                      <a:pt x="74352" y="23487"/>
                    </a:lnTo>
                    <a:lnTo>
                      <a:pt x="70057" y="12481"/>
                    </a:lnTo>
                    <a:lnTo>
                      <a:pt x="74218" y="0"/>
                    </a:lnTo>
                    <a:lnTo>
                      <a:pt x="45497" y="6576"/>
                    </a:lnTo>
                    <a:lnTo>
                      <a:pt x="37981" y="26305"/>
                    </a:lnTo>
                    <a:lnTo>
                      <a:pt x="25500" y="45363"/>
                    </a:lnTo>
                    <a:lnTo>
                      <a:pt x="4966" y="43886"/>
                    </a:lnTo>
                    <a:lnTo>
                      <a:pt x="0" y="54891"/>
                    </a:lnTo>
                    <a:lnTo>
                      <a:pt x="17179" y="62139"/>
                    </a:lnTo>
                    <a:lnTo>
                      <a:pt x="22816" y="87236"/>
                    </a:lnTo>
                    <a:lnTo>
                      <a:pt x="9529" y="117567"/>
                    </a:lnTo>
                    <a:lnTo>
                      <a:pt x="14495" y="119983"/>
                    </a:lnTo>
                    <a:lnTo>
                      <a:pt x="32479" y="110051"/>
                    </a:lnTo>
                    <a:lnTo>
                      <a:pt x="40129" y="115420"/>
                    </a:lnTo>
                    <a:lnTo>
                      <a:pt x="47644" y="102133"/>
                    </a:lnTo>
                    <a:lnTo>
                      <a:pt x="62676" y="102804"/>
                    </a:lnTo>
                    <a:lnTo>
                      <a:pt x="65628" y="99315"/>
                    </a:lnTo>
                    <a:lnTo>
                      <a:pt x="68178" y="86565"/>
                    </a:lnTo>
                    <a:lnTo>
                      <a:pt x="80257" y="74352"/>
                    </a:lnTo>
                    <a:lnTo>
                      <a:pt x="96228" y="82673"/>
                    </a:lnTo>
                    <a:lnTo>
                      <a:pt x="93812" y="91799"/>
                    </a:lnTo>
                    <a:lnTo>
                      <a:pt x="100925" y="9327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8" name="Graphique 3">
              <a:extLst>
                <a:ext uri="{FF2B5EF4-FFF2-40B4-BE49-F238E27FC236}">
                  <a16:creationId xmlns:a16="http://schemas.microsoft.com/office/drawing/2014/main" id="{27FD92CA-3BBE-4BD0-878E-71BE39E1B7FE}"/>
                </a:ext>
              </a:extLst>
            </p:cNvPr>
            <p:cNvGrpSpPr/>
            <p:nvPr/>
          </p:nvGrpSpPr>
          <p:grpSpPr>
            <a:xfrm>
              <a:off x="9023981" y="5098337"/>
              <a:ext cx="64823" cy="32612"/>
              <a:chOff x="9023981" y="5098337"/>
              <a:chExt cx="64823" cy="32612"/>
            </a:xfrm>
            <a:solidFill>
              <a:srgbClr val="CECECE"/>
            </a:solidFill>
          </p:grpSpPr>
          <p:sp>
            <p:nvSpPr>
              <p:cNvPr id="507" name="Forme libre : forme 506">
                <a:extLst>
                  <a:ext uri="{FF2B5EF4-FFF2-40B4-BE49-F238E27FC236}">
                    <a16:creationId xmlns:a16="http://schemas.microsoft.com/office/drawing/2014/main" id="{DAD294C8-45A3-453B-AAA3-17D7AB4FBD6A}"/>
                  </a:ext>
                </a:extLst>
              </p:cNvPr>
              <p:cNvSpPr/>
              <p:nvPr/>
            </p:nvSpPr>
            <p:spPr>
              <a:xfrm>
                <a:off x="9023981" y="5098337"/>
                <a:ext cx="64823" cy="32612"/>
              </a:xfrm>
              <a:custGeom>
                <a:avLst/>
                <a:gdLst>
                  <a:gd name="connsiteX0" fmla="*/ 3355 w 64823"/>
                  <a:gd name="connsiteY0" fmla="*/ 32613 h 32612"/>
                  <a:gd name="connsiteX1" fmla="*/ 2684 w 64823"/>
                  <a:gd name="connsiteY1" fmla="*/ 22816 h 32612"/>
                  <a:gd name="connsiteX2" fmla="*/ 0 w 64823"/>
                  <a:gd name="connsiteY2" fmla="*/ 17447 h 32612"/>
                  <a:gd name="connsiteX3" fmla="*/ 3758 w 64823"/>
                  <a:gd name="connsiteY3" fmla="*/ 9931 h 32612"/>
                  <a:gd name="connsiteX4" fmla="*/ 25902 w 64823"/>
                  <a:gd name="connsiteY4" fmla="*/ 4160 h 32612"/>
                  <a:gd name="connsiteX5" fmla="*/ 43215 w 64823"/>
                  <a:gd name="connsiteY5" fmla="*/ 3221 h 32612"/>
                  <a:gd name="connsiteX6" fmla="*/ 51268 w 64823"/>
                  <a:gd name="connsiteY6" fmla="*/ 0 h 32612"/>
                  <a:gd name="connsiteX7" fmla="*/ 64823 w 64823"/>
                  <a:gd name="connsiteY7" fmla="*/ 4429 h 32612"/>
                  <a:gd name="connsiteX8" fmla="*/ 52744 w 64823"/>
                  <a:gd name="connsiteY8" fmla="*/ 13421 h 32612"/>
                  <a:gd name="connsiteX9" fmla="*/ 26573 w 64823"/>
                  <a:gd name="connsiteY9" fmla="*/ 24426 h 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23" h="32612">
                    <a:moveTo>
                      <a:pt x="3355" y="32613"/>
                    </a:moveTo>
                    <a:lnTo>
                      <a:pt x="2684" y="22816"/>
                    </a:lnTo>
                    <a:lnTo>
                      <a:pt x="0" y="17447"/>
                    </a:lnTo>
                    <a:lnTo>
                      <a:pt x="3758" y="9931"/>
                    </a:lnTo>
                    <a:lnTo>
                      <a:pt x="25902" y="4160"/>
                    </a:lnTo>
                    <a:lnTo>
                      <a:pt x="43215" y="3221"/>
                    </a:lnTo>
                    <a:lnTo>
                      <a:pt x="51268" y="0"/>
                    </a:lnTo>
                    <a:lnTo>
                      <a:pt x="64823" y="4429"/>
                    </a:lnTo>
                    <a:lnTo>
                      <a:pt x="52744" y="13421"/>
                    </a:lnTo>
                    <a:lnTo>
                      <a:pt x="26573" y="2442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08" name="Forme libre : forme 507">
                <a:extLst>
                  <a:ext uri="{FF2B5EF4-FFF2-40B4-BE49-F238E27FC236}">
                    <a16:creationId xmlns:a16="http://schemas.microsoft.com/office/drawing/2014/main" id="{5F87E6E0-BEFE-4015-B2F3-4AC0EE50A0E0}"/>
                  </a:ext>
                </a:extLst>
              </p:cNvPr>
              <p:cNvSpPr/>
              <p:nvPr/>
            </p:nvSpPr>
            <p:spPr>
              <a:xfrm>
                <a:off x="9028275" y="5102364"/>
                <a:ext cx="52207" cy="23218"/>
              </a:xfrm>
              <a:custGeom>
                <a:avLst/>
                <a:gdLst>
                  <a:gd name="connsiteX0" fmla="*/ 0 w 52207"/>
                  <a:gd name="connsiteY0" fmla="*/ 13421 h 23218"/>
                  <a:gd name="connsiteX1" fmla="*/ 2282 w 52207"/>
                  <a:gd name="connsiteY1" fmla="*/ 18252 h 23218"/>
                  <a:gd name="connsiteX2" fmla="*/ 2550 w 52207"/>
                  <a:gd name="connsiteY2" fmla="*/ 23218 h 23218"/>
                  <a:gd name="connsiteX3" fmla="*/ 20802 w 52207"/>
                  <a:gd name="connsiteY3" fmla="*/ 16910 h 23218"/>
                  <a:gd name="connsiteX4" fmla="*/ 46571 w 52207"/>
                  <a:gd name="connsiteY4" fmla="*/ 6039 h 23218"/>
                  <a:gd name="connsiteX5" fmla="*/ 52207 w 52207"/>
                  <a:gd name="connsiteY5" fmla="*/ 1745 h 23218"/>
                  <a:gd name="connsiteX6" fmla="*/ 47107 w 52207"/>
                  <a:gd name="connsiteY6" fmla="*/ 0 h 23218"/>
                  <a:gd name="connsiteX7" fmla="*/ 39458 w 52207"/>
                  <a:gd name="connsiteY7" fmla="*/ 3087 h 23218"/>
                  <a:gd name="connsiteX8" fmla="*/ 22145 w 52207"/>
                  <a:gd name="connsiteY8" fmla="*/ 3892 h 23218"/>
                  <a:gd name="connsiteX9" fmla="*/ 2147 w 52207"/>
                  <a:gd name="connsiteY9" fmla="*/ 9126 h 2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07" h="23218">
                    <a:moveTo>
                      <a:pt x="0" y="13421"/>
                    </a:moveTo>
                    <a:lnTo>
                      <a:pt x="2282" y="18252"/>
                    </a:lnTo>
                    <a:lnTo>
                      <a:pt x="2550" y="23218"/>
                    </a:lnTo>
                    <a:lnTo>
                      <a:pt x="20802" y="16910"/>
                    </a:lnTo>
                    <a:lnTo>
                      <a:pt x="46571" y="6039"/>
                    </a:lnTo>
                    <a:lnTo>
                      <a:pt x="52207" y="1745"/>
                    </a:lnTo>
                    <a:lnTo>
                      <a:pt x="47107" y="0"/>
                    </a:lnTo>
                    <a:lnTo>
                      <a:pt x="39458" y="3087"/>
                    </a:lnTo>
                    <a:lnTo>
                      <a:pt x="22145" y="3892"/>
                    </a:lnTo>
                    <a:lnTo>
                      <a:pt x="2147" y="912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69" name="Graphique 3">
              <a:extLst>
                <a:ext uri="{FF2B5EF4-FFF2-40B4-BE49-F238E27FC236}">
                  <a16:creationId xmlns:a16="http://schemas.microsoft.com/office/drawing/2014/main" id="{FA2E447F-7847-4B41-AD24-7F42A13CF6BB}"/>
                </a:ext>
              </a:extLst>
            </p:cNvPr>
            <p:cNvGrpSpPr/>
            <p:nvPr/>
          </p:nvGrpSpPr>
          <p:grpSpPr>
            <a:xfrm>
              <a:off x="7230947" y="3728197"/>
              <a:ext cx="351627" cy="241978"/>
              <a:chOff x="7230947" y="3728197"/>
              <a:chExt cx="351627" cy="241978"/>
            </a:xfrm>
            <a:solidFill>
              <a:srgbClr val="CECECE"/>
            </a:solidFill>
          </p:grpSpPr>
          <p:sp>
            <p:nvSpPr>
              <p:cNvPr id="504" name="Forme libre : forme 503">
                <a:extLst>
                  <a:ext uri="{FF2B5EF4-FFF2-40B4-BE49-F238E27FC236}">
                    <a16:creationId xmlns:a16="http://schemas.microsoft.com/office/drawing/2014/main" id="{3D9FAC9A-1CBA-4524-9A80-B881799978FC}"/>
                  </a:ext>
                </a:extLst>
              </p:cNvPr>
              <p:cNvSpPr/>
              <p:nvPr/>
            </p:nvSpPr>
            <p:spPr>
              <a:xfrm>
                <a:off x="7230947" y="3728197"/>
                <a:ext cx="351627" cy="241978"/>
              </a:xfrm>
              <a:custGeom>
                <a:avLst/>
                <a:gdLst>
                  <a:gd name="connsiteX0" fmla="*/ 242650 w 351627"/>
                  <a:gd name="connsiteY0" fmla="*/ 241979 h 241978"/>
                  <a:gd name="connsiteX1" fmla="*/ 242113 w 351627"/>
                  <a:gd name="connsiteY1" fmla="*/ 241711 h 241978"/>
                  <a:gd name="connsiteX2" fmla="*/ 215808 w 351627"/>
                  <a:gd name="connsiteY2" fmla="*/ 229766 h 241978"/>
                  <a:gd name="connsiteX3" fmla="*/ 213661 w 351627"/>
                  <a:gd name="connsiteY3" fmla="*/ 204669 h 241978"/>
                  <a:gd name="connsiteX4" fmla="*/ 196214 w 351627"/>
                  <a:gd name="connsiteY4" fmla="*/ 203595 h 241978"/>
                  <a:gd name="connsiteX5" fmla="*/ 167896 w 351627"/>
                  <a:gd name="connsiteY5" fmla="*/ 176216 h 241978"/>
                  <a:gd name="connsiteX6" fmla="*/ 148033 w 351627"/>
                  <a:gd name="connsiteY6" fmla="*/ 172727 h 241978"/>
                  <a:gd name="connsiteX7" fmla="*/ 121057 w 351627"/>
                  <a:gd name="connsiteY7" fmla="*/ 157025 h 241978"/>
                  <a:gd name="connsiteX8" fmla="*/ 104281 w 351627"/>
                  <a:gd name="connsiteY8" fmla="*/ 154340 h 241978"/>
                  <a:gd name="connsiteX9" fmla="*/ 93544 w 351627"/>
                  <a:gd name="connsiteY9" fmla="*/ 160111 h 241978"/>
                  <a:gd name="connsiteX10" fmla="*/ 77439 w 351627"/>
                  <a:gd name="connsiteY10" fmla="*/ 159172 h 241978"/>
                  <a:gd name="connsiteX11" fmla="*/ 60126 w 351627"/>
                  <a:gd name="connsiteY11" fmla="*/ 176753 h 241978"/>
                  <a:gd name="connsiteX12" fmla="*/ 35834 w 351627"/>
                  <a:gd name="connsiteY12" fmla="*/ 183464 h 241978"/>
                  <a:gd name="connsiteX13" fmla="*/ 30734 w 351627"/>
                  <a:gd name="connsiteY13" fmla="*/ 159172 h 241978"/>
                  <a:gd name="connsiteX14" fmla="*/ 30868 w 351627"/>
                  <a:gd name="connsiteY14" fmla="*/ 158904 h 241978"/>
                  <a:gd name="connsiteX15" fmla="*/ 34223 w 351627"/>
                  <a:gd name="connsiteY15" fmla="*/ 127230 h 241978"/>
                  <a:gd name="connsiteX16" fmla="*/ 14763 w 351627"/>
                  <a:gd name="connsiteY16" fmla="*/ 116359 h 241978"/>
                  <a:gd name="connsiteX17" fmla="*/ 20937 w 351627"/>
                  <a:gd name="connsiteY17" fmla="*/ 95154 h 241978"/>
                  <a:gd name="connsiteX18" fmla="*/ 4697 w 351627"/>
                  <a:gd name="connsiteY18" fmla="*/ 93275 h 241978"/>
                  <a:gd name="connsiteX19" fmla="*/ 10603 w 351627"/>
                  <a:gd name="connsiteY19" fmla="*/ 63347 h 241978"/>
                  <a:gd name="connsiteX20" fmla="*/ 0 w 351627"/>
                  <a:gd name="connsiteY20" fmla="*/ 34089 h 241978"/>
                  <a:gd name="connsiteX21" fmla="*/ 12079 w 351627"/>
                  <a:gd name="connsiteY21" fmla="*/ 21876 h 241978"/>
                  <a:gd name="connsiteX22" fmla="*/ 12616 w 351627"/>
                  <a:gd name="connsiteY22" fmla="*/ 21742 h 241978"/>
                  <a:gd name="connsiteX23" fmla="*/ 41471 w 351627"/>
                  <a:gd name="connsiteY23" fmla="*/ 14629 h 241978"/>
                  <a:gd name="connsiteX24" fmla="*/ 42142 w 351627"/>
                  <a:gd name="connsiteY24" fmla="*/ 14897 h 241978"/>
                  <a:gd name="connsiteX25" fmla="*/ 59589 w 351627"/>
                  <a:gd name="connsiteY25" fmla="*/ 24963 h 241978"/>
                  <a:gd name="connsiteX26" fmla="*/ 76231 w 351627"/>
                  <a:gd name="connsiteY26" fmla="*/ 49792 h 241978"/>
                  <a:gd name="connsiteX27" fmla="*/ 87639 w 351627"/>
                  <a:gd name="connsiteY27" fmla="*/ 48315 h 241978"/>
                  <a:gd name="connsiteX28" fmla="*/ 113407 w 351627"/>
                  <a:gd name="connsiteY28" fmla="*/ 47913 h 241978"/>
                  <a:gd name="connsiteX29" fmla="*/ 109515 w 351627"/>
                  <a:gd name="connsiteY29" fmla="*/ 32210 h 241978"/>
                  <a:gd name="connsiteX30" fmla="*/ 131793 w 351627"/>
                  <a:gd name="connsiteY30" fmla="*/ 20131 h 241978"/>
                  <a:gd name="connsiteX31" fmla="*/ 153401 w 351627"/>
                  <a:gd name="connsiteY31" fmla="*/ 0 h 241978"/>
                  <a:gd name="connsiteX32" fmla="*/ 188966 w 351627"/>
                  <a:gd name="connsiteY32" fmla="*/ 18789 h 241978"/>
                  <a:gd name="connsiteX33" fmla="*/ 191651 w 351627"/>
                  <a:gd name="connsiteY33" fmla="*/ 45228 h 241978"/>
                  <a:gd name="connsiteX34" fmla="*/ 199838 w 351627"/>
                  <a:gd name="connsiteY34" fmla="*/ 51134 h 241978"/>
                  <a:gd name="connsiteX35" fmla="*/ 226545 w 351627"/>
                  <a:gd name="connsiteY35" fmla="*/ 49657 h 241978"/>
                  <a:gd name="connsiteX36" fmla="*/ 235805 w 351627"/>
                  <a:gd name="connsiteY36" fmla="*/ 56368 h 241978"/>
                  <a:gd name="connsiteX37" fmla="*/ 236074 w 351627"/>
                  <a:gd name="connsiteY37" fmla="*/ 56905 h 241978"/>
                  <a:gd name="connsiteX38" fmla="*/ 248019 w 351627"/>
                  <a:gd name="connsiteY38" fmla="*/ 89786 h 241978"/>
                  <a:gd name="connsiteX39" fmla="*/ 275934 w 351627"/>
                  <a:gd name="connsiteY39" fmla="*/ 111662 h 241978"/>
                  <a:gd name="connsiteX40" fmla="*/ 292173 w 351627"/>
                  <a:gd name="connsiteY40" fmla="*/ 126693 h 241978"/>
                  <a:gd name="connsiteX41" fmla="*/ 317673 w 351627"/>
                  <a:gd name="connsiteY41" fmla="*/ 141859 h 241978"/>
                  <a:gd name="connsiteX42" fmla="*/ 351628 w 351627"/>
                  <a:gd name="connsiteY42" fmla="*/ 155683 h 241978"/>
                  <a:gd name="connsiteX43" fmla="*/ 350823 w 351627"/>
                  <a:gd name="connsiteY43" fmla="*/ 178095 h 241978"/>
                  <a:gd name="connsiteX44" fmla="*/ 340489 w 351627"/>
                  <a:gd name="connsiteY44" fmla="*/ 176619 h 241978"/>
                  <a:gd name="connsiteX45" fmla="*/ 330826 w 351627"/>
                  <a:gd name="connsiteY45" fmla="*/ 169775 h 241978"/>
                  <a:gd name="connsiteX46" fmla="*/ 327470 w 351627"/>
                  <a:gd name="connsiteY46" fmla="*/ 179303 h 241978"/>
                  <a:gd name="connsiteX47" fmla="*/ 306802 w 351627"/>
                  <a:gd name="connsiteY47" fmla="*/ 185209 h 241978"/>
                  <a:gd name="connsiteX48" fmla="*/ 301836 w 351627"/>
                  <a:gd name="connsiteY48" fmla="*/ 209500 h 241978"/>
                  <a:gd name="connsiteX49" fmla="*/ 286671 w 351627"/>
                  <a:gd name="connsiteY49" fmla="*/ 219566 h 241978"/>
                  <a:gd name="connsiteX50" fmla="*/ 268150 w 351627"/>
                  <a:gd name="connsiteY50" fmla="*/ 223861 h 241978"/>
                  <a:gd name="connsiteX51" fmla="*/ 262916 w 351627"/>
                  <a:gd name="connsiteY51" fmla="*/ 237550 h 24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1627" h="241978">
                    <a:moveTo>
                      <a:pt x="242650" y="241979"/>
                    </a:moveTo>
                    <a:lnTo>
                      <a:pt x="242113" y="241711"/>
                    </a:lnTo>
                    <a:lnTo>
                      <a:pt x="215808" y="229766"/>
                    </a:lnTo>
                    <a:lnTo>
                      <a:pt x="213661" y="204669"/>
                    </a:lnTo>
                    <a:lnTo>
                      <a:pt x="196214" y="203595"/>
                    </a:lnTo>
                    <a:lnTo>
                      <a:pt x="167896" y="176216"/>
                    </a:lnTo>
                    <a:lnTo>
                      <a:pt x="148033" y="172727"/>
                    </a:lnTo>
                    <a:lnTo>
                      <a:pt x="121057" y="157025"/>
                    </a:lnTo>
                    <a:lnTo>
                      <a:pt x="104281" y="154340"/>
                    </a:lnTo>
                    <a:lnTo>
                      <a:pt x="93544" y="160111"/>
                    </a:lnTo>
                    <a:lnTo>
                      <a:pt x="77439" y="159172"/>
                    </a:lnTo>
                    <a:lnTo>
                      <a:pt x="60126" y="176753"/>
                    </a:lnTo>
                    <a:lnTo>
                      <a:pt x="35834" y="183464"/>
                    </a:lnTo>
                    <a:lnTo>
                      <a:pt x="30734" y="159172"/>
                    </a:lnTo>
                    <a:lnTo>
                      <a:pt x="30868" y="158904"/>
                    </a:lnTo>
                    <a:lnTo>
                      <a:pt x="34223" y="127230"/>
                    </a:lnTo>
                    <a:lnTo>
                      <a:pt x="14763" y="116359"/>
                    </a:lnTo>
                    <a:lnTo>
                      <a:pt x="20937" y="95154"/>
                    </a:lnTo>
                    <a:lnTo>
                      <a:pt x="4697" y="93275"/>
                    </a:lnTo>
                    <a:lnTo>
                      <a:pt x="10603" y="63347"/>
                    </a:lnTo>
                    <a:lnTo>
                      <a:pt x="0" y="34089"/>
                    </a:lnTo>
                    <a:lnTo>
                      <a:pt x="12079" y="21876"/>
                    </a:lnTo>
                    <a:lnTo>
                      <a:pt x="12616" y="21742"/>
                    </a:lnTo>
                    <a:lnTo>
                      <a:pt x="41471" y="14629"/>
                    </a:lnTo>
                    <a:lnTo>
                      <a:pt x="42142" y="14897"/>
                    </a:lnTo>
                    <a:lnTo>
                      <a:pt x="59589" y="24963"/>
                    </a:lnTo>
                    <a:lnTo>
                      <a:pt x="76231" y="49792"/>
                    </a:lnTo>
                    <a:lnTo>
                      <a:pt x="87639" y="48315"/>
                    </a:lnTo>
                    <a:lnTo>
                      <a:pt x="113407" y="47913"/>
                    </a:lnTo>
                    <a:lnTo>
                      <a:pt x="109515" y="32210"/>
                    </a:lnTo>
                    <a:lnTo>
                      <a:pt x="131793" y="20131"/>
                    </a:lnTo>
                    <a:lnTo>
                      <a:pt x="153401" y="0"/>
                    </a:lnTo>
                    <a:lnTo>
                      <a:pt x="188966" y="18789"/>
                    </a:lnTo>
                    <a:lnTo>
                      <a:pt x="191651" y="45228"/>
                    </a:lnTo>
                    <a:lnTo>
                      <a:pt x="199838" y="51134"/>
                    </a:lnTo>
                    <a:lnTo>
                      <a:pt x="226545" y="49657"/>
                    </a:lnTo>
                    <a:lnTo>
                      <a:pt x="235805" y="56368"/>
                    </a:lnTo>
                    <a:lnTo>
                      <a:pt x="236074" y="56905"/>
                    </a:lnTo>
                    <a:lnTo>
                      <a:pt x="248019" y="89786"/>
                    </a:lnTo>
                    <a:lnTo>
                      <a:pt x="275934" y="111662"/>
                    </a:lnTo>
                    <a:lnTo>
                      <a:pt x="292173" y="126693"/>
                    </a:lnTo>
                    <a:lnTo>
                      <a:pt x="317673" y="141859"/>
                    </a:lnTo>
                    <a:lnTo>
                      <a:pt x="351628" y="155683"/>
                    </a:lnTo>
                    <a:lnTo>
                      <a:pt x="350823" y="178095"/>
                    </a:lnTo>
                    <a:lnTo>
                      <a:pt x="340489" y="176619"/>
                    </a:lnTo>
                    <a:lnTo>
                      <a:pt x="330826" y="169775"/>
                    </a:lnTo>
                    <a:lnTo>
                      <a:pt x="327470" y="179303"/>
                    </a:lnTo>
                    <a:lnTo>
                      <a:pt x="306802" y="185209"/>
                    </a:lnTo>
                    <a:lnTo>
                      <a:pt x="301836" y="209500"/>
                    </a:lnTo>
                    <a:lnTo>
                      <a:pt x="286671" y="219566"/>
                    </a:lnTo>
                    <a:lnTo>
                      <a:pt x="268150" y="223861"/>
                    </a:lnTo>
                    <a:lnTo>
                      <a:pt x="262916" y="23755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05" name="Forme libre : forme 504">
                <a:extLst>
                  <a:ext uri="{FF2B5EF4-FFF2-40B4-BE49-F238E27FC236}">
                    <a16:creationId xmlns:a16="http://schemas.microsoft.com/office/drawing/2014/main" id="{B2A6269B-30D6-45F4-B2F9-7D1D91EDD3F3}"/>
                  </a:ext>
                </a:extLst>
              </p:cNvPr>
              <p:cNvSpPr/>
              <p:nvPr/>
            </p:nvSpPr>
            <p:spPr>
              <a:xfrm>
                <a:off x="7235376" y="3732894"/>
                <a:ext cx="343306" cy="233255"/>
              </a:xfrm>
              <a:custGeom>
                <a:avLst/>
                <a:gdLst>
                  <a:gd name="connsiteX0" fmla="*/ 215003 w 343306"/>
                  <a:gd name="connsiteY0" fmla="*/ 222519 h 233255"/>
                  <a:gd name="connsiteX1" fmla="*/ 238624 w 343306"/>
                  <a:gd name="connsiteY1" fmla="*/ 233255 h 233255"/>
                  <a:gd name="connsiteX2" fmla="*/ 255668 w 343306"/>
                  <a:gd name="connsiteY2" fmla="*/ 229498 h 233255"/>
                  <a:gd name="connsiteX3" fmla="*/ 260903 w 343306"/>
                  <a:gd name="connsiteY3" fmla="*/ 215942 h 233255"/>
                  <a:gd name="connsiteX4" fmla="*/ 281034 w 343306"/>
                  <a:gd name="connsiteY4" fmla="*/ 211111 h 233255"/>
                  <a:gd name="connsiteX5" fmla="*/ 294052 w 343306"/>
                  <a:gd name="connsiteY5" fmla="*/ 202522 h 233255"/>
                  <a:gd name="connsiteX6" fmla="*/ 299018 w 343306"/>
                  <a:gd name="connsiteY6" fmla="*/ 177559 h 233255"/>
                  <a:gd name="connsiteX7" fmla="*/ 320089 w 343306"/>
                  <a:gd name="connsiteY7" fmla="*/ 171519 h 233255"/>
                  <a:gd name="connsiteX8" fmla="*/ 324383 w 343306"/>
                  <a:gd name="connsiteY8" fmla="*/ 159038 h 233255"/>
                  <a:gd name="connsiteX9" fmla="*/ 337804 w 343306"/>
                  <a:gd name="connsiteY9" fmla="*/ 168432 h 233255"/>
                  <a:gd name="connsiteX10" fmla="*/ 342770 w 343306"/>
                  <a:gd name="connsiteY10" fmla="*/ 169103 h 233255"/>
                  <a:gd name="connsiteX11" fmla="*/ 343307 w 343306"/>
                  <a:gd name="connsiteY11" fmla="*/ 153535 h 233255"/>
                  <a:gd name="connsiteX12" fmla="*/ 311634 w 343306"/>
                  <a:gd name="connsiteY12" fmla="*/ 140651 h 233255"/>
                  <a:gd name="connsiteX13" fmla="*/ 285463 w 343306"/>
                  <a:gd name="connsiteY13" fmla="*/ 124949 h 233255"/>
                  <a:gd name="connsiteX14" fmla="*/ 268955 w 343306"/>
                  <a:gd name="connsiteY14" fmla="*/ 109917 h 233255"/>
                  <a:gd name="connsiteX15" fmla="*/ 240369 w 343306"/>
                  <a:gd name="connsiteY15" fmla="*/ 87504 h 233255"/>
                  <a:gd name="connsiteX16" fmla="*/ 240234 w 343306"/>
                  <a:gd name="connsiteY16" fmla="*/ 86968 h 233255"/>
                  <a:gd name="connsiteX17" fmla="*/ 228155 w 343306"/>
                  <a:gd name="connsiteY17" fmla="*/ 54086 h 233255"/>
                  <a:gd name="connsiteX18" fmla="*/ 220908 w 343306"/>
                  <a:gd name="connsiteY18" fmla="*/ 48852 h 233255"/>
                  <a:gd name="connsiteX19" fmla="*/ 194201 w 343306"/>
                  <a:gd name="connsiteY19" fmla="*/ 50328 h 233255"/>
                  <a:gd name="connsiteX20" fmla="*/ 183464 w 343306"/>
                  <a:gd name="connsiteY20" fmla="*/ 42678 h 233255"/>
                  <a:gd name="connsiteX21" fmla="*/ 180914 w 343306"/>
                  <a:gd name="connsiteY21" fmla="*/ 16508 h 233255"/>
                  <a:gd name="connsiteX22" fmla="*/ 149643 w 343306"/>
                  <a:gd name="connsiteY22" fmla="*/ 0 h 233255"/>
                  <a:gd name="connsiteX23" fmla="*/ 129378 w 343306"/>
                  <a:gd name="connsiteY23" fmla="*/ 18655 h 233255"/>
                  <a:gd name="connsiteX24" fmla="*/ 109515 w 343306"/>
                  <a:gd name="connsiteY24" fmla="*/ 29526 h 233255"/>
                  <a:gd name="connsiteX25" fmla="*/ 113809 w 343306"/>
                  <a:gd name="connsiteY25" fmla="*/ 46973 h 233255"/>
                  <a:gd name="connsiteX26" fmla="*/ 83478 w 343306"/>
                  <a:gd name="connsiteY26" fmla="*/ 47510 h 233255"/>
                  <a:gd name="connsiteX27" fmla="*/ 69923 w 343306"/>
                  <a:gd name="connsiteY27" fmla="*/ 49121 h 233255"/>
                  <a:gd name="connsiteX28" fmla="*/ 52207 w 343306"/>
                  <a:gd name="connsiteY28" fmla="*/ 22681 h 233255"/>
                  <a:gd name="connsiteX29" fmla="*/ 36505 w 343306"/>
                  <a:gd name="connsiteY29" fmla="*/ 13958 h 233255"/>
                  <a:gd name="connsiteX30" fmla="*/ 9663 w 343306"/>
                  <a:gd name="connsiteY30" fmla="*/ 20668 h 233255"/>
                  <a:gd name="connsiteX31" fmla="*/ 0 w 343306"/>
                  <a:gd name="connsiteY31" fmla="*/ 30331 h 233255"/>
                  <a:gd name="connsiteX32" fmla="*/ 4429 w 343306"/>
                  <a:gd name="connsiteY32" fmla="*/ 42678 h 233255"/>
                  <a:gd name="connsiteX33" fmla="*/ 6174 w 343306"/>
                  <a:gd name="connsiteY33" fmla="*/ 25768 h 233255"/>
                  <a:gd name="connsiteX34" fmla="*/ 28989 w 343306"/>
                  <a:gd name="connsiteY34" fmla="*/ 16105 h 233255"/>
                  <a:gd name="connsiteX35" fmla="*/ 36639 w 343306"/>
                  <a:gd name="connsiteY35" fmla="*/ 36505 h 233255"/>
                  <a:gd name="connsiteX36" fmla="*/ 56234 w 343306"/>
                  <a:gd name="connsiteY36" fmla="*/ 57710 h 233255"/>
                  <a:gd name="connsiteX37" fmla="*/ 31405 w 343306"/>
                  <a:gd name="connsiteY37" fmla="*/ 69789 h 233255"/>
                  <a:gd name="connsiteX38" fmla="*/ 9395 w 343306"/>
                  <a:gd name="connsiteY38" fmla="*/ 62139 h 233255"/>
                  <a:gd name="connsiteX39" fmla="*/ 4832 w 343306"/>
                  <a:gd name="connsiteY39" fmla="*/ 85223 h 233255"/>
                  <a:gd name="connsiteX40" fmla="*/ 21339 w 343306"/>
                  <a:gd name="connsiteY40" fmla="*/ 87236 h 233255"/>
                  <a:gd name="connsiteX41" fmla="*/ 14897 w 343306"/>
                  <a:gd name="connsiteY41" fmla="*/ 109783 h 233255"/>
                  <a:gd name="connsiteX42" fmla="*/ 33955 w 343306"/>
                  <a:gd name="connsiteY42" fmla="*/ 120386 h 233255"/>
                  <a:gd name="connsiteX43" fmla="*/ 30197 w 343306"/>
                  <a:gd name="connsiteY43" fmla="*/ 154340 h 233255"/>
                  <a:gd name="connsiteX44" fmla="*/ 34358 w 343306"/>
                  <a:gd name="connsiteY44" fmla="*/ 173935 h 233255"/>
                  <a:gd name="connsiteX45" fmla="*/ 53684 w 343306"/>
                  <a:gd name="connsiteY45" fmla="*/ 168701 h 233255"/>
                  <a:gd name="connsiteX46" fmla="*/ 71399 w 343306"/>
                  <a:gd name="connsiteY46" fmla="*/ 150583 h 233255"/>
                  <a:gd name="connsiteX47" fmla="*/ 88310 w 343306"/>
                  <a:gd name="connsiteY47" fmla="*/ 151522 h 233255"/>
                  <a:gd name="connsiteX48" fmla="*/ 99181 w 343306"/>
                  <a:gd name="connsiteY48" fmla="*/ 145617 h 233255"/>
                  <a:gd name="connsiteX49" fmla="*/ 118238 w 343306"/>
                  <a:gd name="connsiteY49" fmla="*/ 148838 h 233255"/>
                  <a:gd name="connsiteX50" fmla="*/ 145214 w 343306"/>
                  <a:gd name="connsiteY50" fmla="*/ 164540 h 233255"/>
                  <a:gd name="connsiteX51" fmla="*/ 165212 w 343306"/>
                  <a:gd name="connsiteY51" fmla="*/ 168030 h 233255"/>
                  <a:gd name="connsiteX52" fmla="*/ 165614 w 343306"/>
                  <a:gd name="connsiteY52" fmla="*/ 168432 h 233255"/>
                  <a:gd name="connsiteX53" fmla="*/ 193395 w 343306"/>
                  <a:gd name="connsiteY53" fmla="*/ 195140 h 233255"/>
                  <a:gd name="connsiteX54" fmla="*/ 212856 w 343306"/>
                  <a:gd name="connsiteY54" fmla="*/ 196348 h 23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3306" h="233255">
                    <a:moveTo>
                      <a:pt x="215003" y="222519"/>
                    </a:moveTo>
                    <a:lnTo>
                      <a:pt x="238624" y="233255"/>
                    </a:lnTo>
                    <a:lnTo>
                      <a:pt x="255668" y="229498"/>
                    </a:lnTo>
                    <a:lnTo>
                      <a:pt x="260903" y="215942"/>
                    </a:lnTo>
                    <a:lnTo>
                      <a:pt x="281034" y="211111"/>
                    </a:lnTo>
                    <a:lnTo>
                      <a:pt x="294052" y="202522"/>
                    </a:lnTo>
                    <a:lnTo>
                      <a:pt x="299018" y="177559"/>
                    </a:lnTo>
                    <a:lnTo>
                      <a:pt x="320089" y="171519"/>
                    </a:lnTo>
                    <a:lnTo>
                      <a:pt x="324383" y="159038"/>
                    </a:lnTo>
                    <a:lnTo>
                      <a:pt x="337804" y="168432"/>
                    </a:lnTo>
                    <a:lnTo>
                      <a:pt x="342770" y="169103"/>
                    </a:lnTo>
                    <a:lnTo>
                      <a:pt x="343307" y="153535"/>
                    </a:lnTo>
                    <a:lnTo>
                      <a:pt x="311634" y="140651"/>
                    </a:lnTo>
                    <a:lnTo>
                      <a:pt x="285463" y="124949"/>
                    </a:lnTo>
                    <a:lnTo>
                      <a:pt x="268955" y="109917"/>
                    </a:lnTo>
                    <a:lnTo>
                      <a:pt x="240369" y="87504"/>
                    </a:lnTo>
                    <a:lnTo>
                      <a:pt x="240234" y="86968"/>
                    </a:lnTo>
                    <a:lnTo>
                      <a:pt x="228155" y="54086"/>
                    </a:lnTo>
                    <a:lnTo>
                      <a:pt x="220908" y="48852"/>
                    </a:lnTo>
                    <a:lnTo>
                      <a:pt x="194201" y="50328"/>
                    </a:lnTo>
                    <a:lnTo>
                      <a:pt x="183464" y="42678"/>
                    </a:lnTo>
                    <a:lnTo>
                      <a:pt x="180914" y="16508"/>
                    </a:lnTo>
                    <a:lnTo>
                      <a:pt x="149643" y="0"/>
                    </a:lnTo>
                    <a:lnTo>
                      <a:pt x="129378" y="18655"/>
                    </a:lnTo>
                    <a:lnTo>
                      <a:pt x="109515" y="29526"/>
                    </a:lnTo>
                    <a:lnTo>
                      <a:pt x="113809" y="46973"/>
                    </a:lnTo>
                    <a:lnTo>
                      <a:pt x="83478" y="47510"/>
                    </a:lnTo>
                    <a:lnTo>
                      <a:pt x="69923" y="49121"/>
                    </a:lnTo>
                    <a:lnTo>
                      <a:pt x="52207" y="22681"/>
                    </a:lnTo>
                    <a:lnTo>
                      <a:pt x="36505" y="13958"/>
                    </a:lnTo>
                    <a:lnTo>
                      <a:pt x="9663" y="20668"/>
                    </a:lnTo>
                    <a:lnTo>
                      <a:pt x="0" y="30331"/>
                    </a:lnTo>
                    <a:lnTo>
                      <a:pt x="4429" y="42678"/>
                    </a:lnTo>
                    <a:lnTo>
                      <a:pt x="6174" y="25768"/>
                    </a:lnTo>
                    <a:lnTo>
                      <a:pt x="28989" y="16105"/>
                    </a:lnTo>
                    <a:lnTo>
                      <a:pt x="36639" y="36505"/>
                    </a:lnTo>
                    <a:lnTo>
                      <a:pt x="56234" y="57710"/>
                    </a:lnTo>
                    <a:lnTo>
                      <a:pt x="31405" y="69789"/>
                    </a:lnTo>
                    <a:lnTo>
                      <a:pt x="9395" y="62139"/>
                    </a:lnTo>
                    <a:lnTo>
                      <a:pt x="4832" y="85223"/>
                    </a:lnTo>
                    <a:lnTo>
                      <a:pt x="21339" y="87236"/>
                    </a:lnTo>
                    <a:lnTo>
                      <a:pt x="14897" y="109783"/>
                    </a:lnTo>
                    <a:lnTo>
                      <a:pt x="33955" y="120386"/>
                    </a:lnTo>
                    <a:lnTo>
                      <a:pt x="30197" y="154340"/>
                    </a:lnTo>
                    <a:lnTo>
                      <a:pt x="34358" y="173935"/>
                    </a:lnTo>
                    <a:lnTo>
                      <a:pt x="53684" y="168701"/>
                    </a:lnTo>
                    <a:lnTo>
                      <a:pt x="71399" y="150583"/>
                    </a:lnTo>
                    <a:lnTo>
                      <a:pt x="88310" y="151522"/>
                    </a:lnTo>
                    <a:lnTo>
                      <a:pt x="99181" y="145617"/>
                    </a:lnTo>
                    <a:lnTo>
                      <a:pt x="118238" y="148838"/>
                    </a:lnTo>
                    <a:lnTo>
                      <a:pt x="145214" y="164540"/>
                    </a:lnTo>
                    <a:lnTo>
                      <a:pt x="165212" y="168030"/>
                    </a:lnTo>
                    <a:lnTo>
                      <a:pt x="165614" y="168432"/>
                    </a:lnTo>
                    <a:lnTo>
                      <a:pt x="193395" y="195140"/>
                    </a:lnTo>
                    <a:lnTo>
                      <a:pt x="212856" y="19634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06" name="Forme libre : forme 505">
                <a:extLst>
                  <a:ext uri="{FF2B5EF4-FFF2-40B4-BE49-F238E27FC236}">
                    <a16:creationId xmlns:a16="http://schemas.microsoft.com/office/drawing/2014/main" id="{2FD27D26-294E-45D6-A19A-3068E8F6CDD7}"/>
                  </a:ext>
                </a:extLst>
              </p:cNvPr>
              <p:cNvSpPr/>
              <p:nvPr/>
            </p:nvSpPr>
            <p:spPr>
              <a:xfrm>
                <a:off x="7242221" y="3754099"/>
                <a:ext cx="43081" cy="44423"/>
              </a:xfrm>
              <a:custGeom>
                <a:avLst/>
                <a:gdLst>
                  <a:gd name="connsiteX0" fmla="*/ 0 w 43081"/>
                  <a:gd name="connsiteY0" fmla="*/ 35968 h 44423"/>
                  <a:gd name="connsiteX1" fmla="*/ 24292 w 43081"/>
                  <a:gd name="connsiteY1" fmla="*/ 44423 h 44423"/>
                  <a:gd name="connsiteX2" fmla="*/ 43081 w 43081"/>
                  <a:gd name="connsiteY2" fmla="*/ 35431 h 44423"/>
                  <a:gd name="connsiteX3" fmla="*/ 26305 w 43081"/>
                  <a:gd name="connsiteY3" fmla="*/ 16910 h 44423"/>
                  <a:gd name="connsiteX4" fmla="*/ 19997 w 43081"/>
                  <a:gd name="connsiteY4" fmla="*/ 0 h 44423"/>
                  <a:gd name="connsiteX5" fmla="*/ 2953 w 43081"/>
                  <a:gd name="connsiteY5" fmla="*/ 7247 h 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81" h="44423">
                    <a:moveTo>
                      <a:pt x="0" y="35968"/>
                    </a:moveTo>
                    <a:lnTo>
                      <a:pt x="24292" y="44423"/>
                    </a:lnTo>
                    <a:lnTo>
                      <a:pt x="43081" y="35431"/>
                    </a:lnTo>
                    <a:lnTo>
                      <a:pt x="26305" y="16910"/>
                    </a:lnTo>
                    <a:lnTo>
                      <a:pt x="19997" y="0"/>
                    </a:lnTo>
                    <a:lnTo>
                      <a:pt x="2953" y="72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0" name="Graphique 3">
              <a:extLst>
                <a:ext uri="{FF2B5EF4-FFF2-40B4-BE49-F238E27FC236}">
                  <a16:creationId xmlns:a16="http://schemas.microsoft.com/office/drawing/2014/main" id="{38C61E74-8F2D-49E0-86C2-D0844CE71788}"/>
                </a:ext>
              </a:extLst>
            </p:cNvPr>
            <p:cNvGrpSpPr/>
            <p:nvPr/>
          </p:nvGrpSpPr>
          <p:grpSpPr>
            <a:xfrm>
              <a:off x="6118354" y="3902669"/>
              <a:ext cx="101998" cy="213929"/>
              <a:chOff x="6118354" y="3902669"/>
              <a:chExt cx="101998" cy="213929"/>
            </a:xfrm>
            <a:solidFill>
              <a:srgbClr val="CECECE"/>
            </a:solidFill>
          </p:grpSpPr>
          <p:sp>
            <p:nvSpPr>
              <p:cNvPr id="502" name="Forme libre : forme 501">
                <a:extLst>
                  <a:ext uri="{FF2B5EF4-FFF2-40B4-BE49-F238E27FC236}">
                    <a16:creationId xmlns:a16="http://schemas.microsoft.com/office/drawing/2014/main" id="{00528B0E-63E0-4B42-873D-33A87A9BF756}"/>
                  </a:ext>
                </a:extLst>
              </p:cNvPr>
              <p:cNvSpPr/>
              <p:nvPr/>
            </p:nvSpPr>
            <p:spPr>
              <a:xfrm>
                <a:off x="6118354" y="3902669"/>
                <a:ext cx="101998" cy="213929"/>
              </a:xfrm>
              <a:custGeom>
                <a:avLst/>
                <a:gdLst>
                  <a:gd name="connsiteX0" fmla="*/ 48986 w 101998"/>
                  <a:gd name="connsiteY0" fmla="*/ 213929 h 213929"/>
                  <a:gd name="connsiteX1" fmla="*/ 38115 w 101998"/>
                  <a:gd name="connsiteY1" fmla="*/ 160380 h 213929"/>
                  <a:gd name="connsiteX2" fmla="*/ 22681 w 101998"/>
                  <a:gd name="connsiteY2" fmla="*/ 148569 h 213929"/>
                  <a:gd name="connsiteX3" fmla="*/ 22413 w 101998"/>
                  <a:gd name="connsiteY3" fmla="*/ 141322 h 213929"/>
                  <a:gd name="connsiteX4" fmla="*/ 2282 w 101998"/>
                  <a:gd name="connsiteY4" fmla="*/ 123875 h 213929"/>
                  <a:gd name="connsiteX5" fmla="*/ 0 w 101998"/>
                  <a:gd name="connsiteY5" fmla="*/ 99986 h 213929"/>
                  <a:gd name="connsiteX6" fmla="*/ 15434 w 101998"/>
                  <a:gd name="connsiteY6" fmla="*/ 83075 h 213929"/>
                  <a:gd name="connsiteX7" fmla="*/ 21071 w 101998"/>
                  <a:gd name="connsiteY7" fmla="*/ 59052 h 213929"/>
                  <a:gd name="connsiteX8" fmla="*/ 17044 w 101998"/>
                  <a:gd name="connsiteY8" fmla="*/ 30063 h 213929"/>
                  <a:gd name="connsiteX9" fmla="*/ 22547 w 101998"/>
                  <a:gd name="connsiteY9" fmla="*/ 13018 h 213929"/>
                  <a:gd name="connsiteX10" fmla="*/ 23218 w 101998"/>
                  <a:gd name="connsiteY10" fmla="*/ 12616 h 213929"/>
                  <a:gd name="connsiteX11" fmla="*/ 50865 w 101998"/>
                  <a:gd name="connsiteY11" fmla="*/ 0 h 213929"/>
                  <a:gd name="connsiteX12" fmla="*/ 70325 w 101998"/>
                  <a:gd name="connsiteY12" fmla="*/ 4160 h 213929"/>
                  <a:gd name="connsiteX13" fmla="*/ 69789 w 101998"/>
                  <a:gd name="connsiteY13" fmla="*/ 17984 h 213929"/>
                  <a:gd name="connsiteX14" fmla="*/ 89786 w 101998"/>
                  <a:gd name="connsiteY14" fmla="*/ 7113 h 213929"/>
                  <a:gd name="connsiteX15" fmla="*/ 92604 w 101998"/>
                  <a:gd name="connsiteY15" fmla="*/ 16239 h 213929"/>
                  <a:gd name="connsiteX16" fmla="*/ 79855 w 101998"/>
                  <a:gd name="connsiteY16" fmla="*/ 31539 h 213929"/>
                  <a:gd name="connsiteX17" fmla="*/ 79855 w 101998"/>
                  <a:gd name="connsiteY17" fmla="*/ 44155 h 213929"/>
                  <a:gd name="connsiteX18" fmla="*/ 88444 w 101998"/>
                  <a:gd name="connsiteY18" fmla="*/ 51670 h 213929"/>
                  <a:gd name="connsiteX19" fmla="*/ 84954 w 101998"/>
                  <a:gd name="connsiteY19" fmla="*/ 79586 h 213929"/>
                  <a:gd name="connsiteX20" fmla="*/ 68984 w 101998"/>
                  <a:gd name="connsiteY20" fmla="*/ 94349 h 213929"/>
                  <a:gd name="connsiteX21" fmla="*/ 73010 w 101998"/>
                  <a:gd name="connsiteY21" fmla="*/ 108038 h 213929"/>
                  <a:gd name="connsiteX22" fmla="*/ 85625 w 101998"/>
                  <a:gd name="connsiteY22" fmla="*/ 108575 h 213929"/>
                  <a:gd name="connsiteX23" fmla="*/ 92068 w 101998"/>
                  <a:gd name="connsiteY23" fmla="*/ 123070 h 213929"/>
                  <a:gd name="connsiteX24" fmla="*/ 101999 w 101998"/>
                  <a:gd name="connsiteY24" fmla="*/ 127901 h 213929"/>
                  <a:gd name="connsiteX25" fmla="*/ 100522 w 101998"/>
                  <a:gd name="connsiteY25" fmla="*/ 152596 h 213929"/>
                  <a:gd name="connsiteX26" fmla="*/ 87907 w 101998"/>
                  <a:gd name="connsiteY26" fmla="*/ 161319 h 213929"/>
                  <a:gd name="connsiteX27" fmla="*/ 79989 w 101998"/>
                  <a:gd name="connsiteY27" fmla="*/ 170714 h 213929"/>
                  <a:gd name="connsiteX28" fmla="*/ 64152 w 101998"/>
                  <a:gd name="connsiteY28" fmla="*/ 181182 h 213929"/>
                  <a:gd name="connsiteX29" fmla="*/ 66568 w 101998"/>
                  <a:gd name="connsiteY29" fmla="*/ 192187 h 213929"/>
                  <a:gd name="connsiteX30" fmla="*/ 64152 w 101998"/>
                  <a:gd name="connsiteY30" fmla="*/ 205608 h 21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998" h="213929">
                    <a:moveTo>
                      <a:pt x="48986" y="213929"/>
                    </a:moveTo>
                    <a:lnTo>
                      <a:pt x="38115" y="160380"/>
                    </a:lnTo>
                    <a:lnTo>
                      <a:pt x="22681" y="148569"/>
                    </a:lnTo>
                    <a:lnTo>
                      <a:pt x="22413" y="141322"/>
                    </a:lnTo>
                    <a:lnTo>
                      <a:pt x="2282" y="123875"/>
                    </a:lnTo>
                    <a:lnTo>
                      <a:pt x="0" y="99986"/>
                    </a:lnTo>
                    <a:lnTo>
                      <a:pt x="15434" y="83075"/>
                    </a:lnTo>
                    <a:lnTo>
                      <a:pt x="21071" y="59052"/>
                    </a:lnTo>
                    <a:lnTo>
                      <a:pt x="17044" y="30063"/>
                    </a:lnTo>
                    <a:lnTo>
                      <a:pt x="22547" y="13018"/>
                    </a:lnTo>
                    <a:lnTo>
                      <a:pt x="23218" y="12616"/>
                    </a:lnTo>
                    <a:lnTo>
                      <a:pt x="50865" y="0"/>
                    </a:lnTo>
                    <a:lnTo>
                      <a:pt x="70325" y="4160"/>
                    </a:lnTo>
                    <a:lnTo>
                      <a:pt x="69789" y="17984"/>
                    </a:lnTo>
                    <a:lnTo>
                      <a:pt x="89786" y="7113"/>
                    </a:lnTo>
                    <a:lnTo>
                      <a:pt x="92604" y="16239"/>
                    </a:lnTo>
                    <a:lnTo>
                      <a:pt x="79855" y="31539"/>
                    </a:lnTo>
                    <a:lnTo>
                      <a:pt x="79855" y="44155"/>
                    </a:lnTo>
                    <a:lnTo>
                      <a:pt x="88444" y="51670"/>
                    </a:lnTo>
                    <a:lnTo>
                      <a:pt x="84954" y="79586"/>
                    </a:lnTo>
                    <a:lnTo>
                      <a:pt x="68984" y="94349"/>
                    </a:lnTo>
                    <a:lnTo>
                      <a:pt x="73010" y="108038"/>
                    </a:lnTo>
                    <a:lnTo>
                      <a:pt x="85625" y="108575"/>
                    </a:lnTo>
                    <a:lnTo>
                      <a:pt x="92068" y="123070"/>
                    </a:lnTo>
                    <a:lnTo>
                      <a:pt x="101999" y="127901"/>
                    </a:lnTo>
                    <a:lnTo>
                      <a:pt x="100522" y="152596"/>
                    </a:lnTo>
                    <a:lnTo>
                      <a:pt x="87907" y="161319"/>
                    </a:lnTo>
                    <a:lnTo>
                      <a:pt x="79989" y="170714"/>
                    </a:lnTo>
                    <a:lnTo>
                      <a:pt x="64152" y="181182"/>
                    </a:lnTo>
                    <a:lnTo>
                      <a:pt x="66568" y="192187"/>
                    </a:lnTo>
                    <a:lnTo>
                      <a:pt x="64152" y="20560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03" name="Forme libre : forme 502">
                <a:extLst>
                  <a:ext uri="{FF2B5EF4-FFF2-40B4-BE49-F238E27FC236}">
                    <a16:creationId xmlns:a16="http://schemas.microsoft.com/office/drawing/2014/main" id="{ACEDFE77-7712-4939-88A8-B917252CDCDB}"/>
                  </a:ext>
                </a:extLst>
              </p:cNvPr>
              <p:cNvSpPr/>
              <p:nvPr/>
            </p:nvSpPr>
            <p:spPr>
              <a:xfrm>
                <a:off x="6122246" y="3906561"/>
                <a:ext cx="94214" cy="204132"/>
              </a:xfrm>
              <a:custGeom>
                <a:avLst/>
                <a:gdLst>
                  <a:gd name="connsiteX0" fmla="*/ 22547 w 94214"/>
                  <a:gd name="connsiteY0" fmla="*/ 142664 h 204132"/>
                  <a:gd name="connsiteX1" fmla="*/ 37578 w 94214"/>
                  <a:gd name="connsiteY1" fmla="*/ 154340 h 204132"/>
                  <a:gd name="connsiteX2" fmla="*/ 47778 w 94214"/>
                  <a:gd name="connsiteY2" fmla="*/ 204132 h 204132"/>
                  <a:gd name="connsiteX3" fmla="*/ 56905 w 94214"/>
                  <a:gd name="connsiteY3" fmla="*/ 199300 h 204132"/>
                  <a:gd name="connsiteX4" fmla="*/ 58784 w 94214"/>
                  <a:gd name="connsiteY4" fmla="*/ 188295 h 204132"/>
                  <a:gd name="connsiteX5" fmla="*/ 55831 w 94214"/>
                  <a:gd name="connsiteY5" fmla="*/ 175546 h 204132"/>
                  <a:gd name="connsiteX6" fmla="*/ 73815 w 94214"/>
                  <a:gd name="connsiteY6" fmla="*/ 163869 h 204132"/>
                  <a:gd name="connsiteX7" fmla="*/ 81599 w 94214"/>
                  <a:gd name="connsiteY7" fmla="*/ 154475 h 204132"/>
                  <a:gd name="connsiteX8" fmla="*/ 92872 w 94214"/>
                  <a:gd name="connsiteY8" fmla="*/ 146556 h 204132"/>
                  <a:gd name="connsiteX9" fmla="*/ 94215 w 94214"/>
                  <a:gd name="connsiteY9" fmla="*/ 126291 h 204132"/>
                  <a:gd name="connsiteX10" fmla="*/ 85223 w 94214"/>
                  <a:gd name="connsiteY10" fmla="*/ 121996 h 204132"/>
                  <a:gd name="connsiteX11" fmla="*/ 79183 w 94214"/>
                  <a:gd name="connsiteY11" fmla="*/ 108307 h 204132"/>
                  <a:gd name="connsiteX12" fmla="*/ 66165 w 94214"/>
                  <a:gd name="connsiteY12" fmla="*/ 107770 h 204132"/>
                  <a:gd name="connsiteX13" fmla="*/ 60797 w 94214"/>
                  <a:gd name="connsiteY13" fmla="*/ 89249 h 204132"/>
                  <a:gd name="connsiteX14" fmla="*/ 77439 w 94214"/>
                  <a:gd name="connsiteY14" fmla="*/ 73815 h 204132"/>
                  <a:gd name="connsiteX15" fmla="*/ 80525 w 94214"/>
                  <a:gd name="connsiteY15" fmla="*/ 49389 h 204132"/>
                  <a:gd name="connsiteX16" fmla="*/ 72070 w 94214"/>
                  <a:gd name="connsiteY16" fmla="*/ 42007 h 204132"/>
                  <a:gd name="connsiteX17" fmla="*/ 72205 w 94214"/>
                  <a:gd name="connsiteY17" fmla="*/ 26305 h 204132"/>
                  <a:gd name="connsiteX18" fmla="*/ 84417 w 94214"/>
                  <a:gd name="connsiteY18" fmla="*/ 11542 h 204132"/>
                  <a:gd name="connsiteX19" fmla="*/ 83612 w 94214"/>
                  <a:gd name="connsiteY19" fmla="*/ 8858 h 204132"/>
                  <a:gd name="connsiteX20" fmla="*/ 61736 w 94214"/>
                  <a:gd name="connsiteY20" fmla="*/ 20668 h 204132"/>
                  <a:gd name="connsiteX21" fmla="*/ 62541 w 94214"/>
                  <a:gd name="connsiteY21" fmla="*/ 3221 h 204132"/>
                  <a:gd name="connsiteX22" fmla="*/ 47376 w 94214"/>
                  <a:gd name="connsiteY22" fmla="*/ 0 h 204132"/>
                  <a:gd name="connsiteX23" fmla="*/ 21742 w 94214"/>
                  <a:gd name="connsiteY23" fmla="*/ 11945 h 204132"/>
                  <a:gd name="connsiteX24" fmla="*/ 17044 w 94214"/>
                  <a:gd name="connsiteY24" fmla="*/ 26439 h 204132"/>
                  <a:gd name="connsiteX25" fmla="*/ 21071 w 94214"/>
                  <a:gd name="connsiteY25" fmla="*/ 55294 h 204132"/>
                  <a:gd name="connsiteX26" fmla="*/ 15031 w 94214"/>
                  <a:gd name="connsiteY26" fmla="*/ 81062 h 204132"/>
                  <a:gd name="connsiteX27" fmla="*/ 0 w 94214"/>
                  <a:gd name="connsiteY27" fmla="*/ 97436 h 204132"/>
                  <a:gd name="connsiteX28" fmla="*/ 2013 w 94214"/>
                  <a:gd name="connsiteY28" fmla="*/ 118104 h 204132"/>
                  <a:gd name="connsiteX29" fmla="*/ 22279 w 94214"/>
                  <a:gd name="connsiteY29" fmla="*/ 135551 h 2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214" h="204132">
                    <a:moveTo>
                      <a:pt x="22547" y="142664"/>
                    </a:moveTo>
                    <a:lnTo>
                      <a:pt x="37578" y="154340"/>
                    </a:lnTo>
                    <a:lnTo>
                      <a:pt x="47778" y="204132"/>
                    </a:lnTo>
                    <a:lnTo>
                      <a:pt x="56905" y="199300"/>
                    </a:lnTo>
                    <a:lnTo>
                      <a:pt x="58784" y="188295"/>
                    </a:lnTo>
                    <a:lnTo>
                      <a:pt x="55831" y="175546"/>
                    </a:lnTo>
                    <a:lnTo>
                      <a:pt x="73815" y="163869"/>
                    </a:lnTo>
                    <a:lnTo>
                      <a:pt x="81599" y="154475"/>
                    </a:lnTo>
                    <a:lnTo>
                      <a:pt x="92872" y="146556"/>
                    </a:lnTo>
                    <a:lnTo>
                      <a:pt x="94215" y="126291"/>
                    </a:lnTo>
                    <a:lnTo>
                      <a:pt x="85223" y="121996"/>
                    </a:lnTo>
                    <a:lnTo>
                      <a:pt x="79183" y="108307"/>
                    </a:lnTo>
                    <a:lnTo>
                      <a:pt x="66165" y="107770"/>
                    </a:lnTo>
                    <a:lnTo>
                      <a:pt x="60797" y="89249"/>
                    </a:lnTo>
                    <a:lnTo>
                      <a:pt x="77439" y="73815"/>
                    </a:lnTo>
                    <a:lnTo>
                      <a:pt x="80525" y="49389"/>
                    </a:lnTo>
                    <a:lnTo>
                      <a:pt x="72070" y="42007"/>
                    </a:lnTo>
                    <a:lnTo>
                      <a:pt x="72205" y="26305"/>
                    </a:lnTo>
                    <a:lnTo>
                      <a:pt x="84417" y="11542"/>
                    </a:lnTo>
                    <a:lnTo>
                      <a:pt x="83612" y="8858"/>
                    </a:lnTo>
                    <a:lnTo>
                      <a:pt x="61736" y="20668"/>
                    </a:lnTo>
                    <a:lnTo>
                      <a:pt x="62541" y="3221"/>
                    </a:lnTo>
                    <a:lnTo>
                      <a:pt x="47376" y="0"/>
                    </a:lnTo>
                    <a:lnTo>
                      <a:pt x="21742" y="11945"/>
                    </a:lnTo>
                    <a:lnTo>
                      <a:pt x="17044" y="26439"/>
                    </a:lnTo>
                    <a:lnTo>
                      <a:pt x="21071" y="55294"/>
                    </a:lnTo>
                    <a:lnTo>
                      <a:pt x="15031" y="81062"/>
                    </a:lnTo>
                    <a:lnTo>
                      <a:pt x="0" y="97436"/>
                    </a:lnTo>
                    <a:lnTo>
                      <a:pt x="2013" y="118104"/>
                    </a:lnTo>
                    <a:lnTo>
                      <a:pt x="22279" y="13555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1" name="Graphique 3">
              <a:extLst>
                <a:ext uri="{FF2B5EF4-FFF2-40B4-BE49-F238E27FC236}">
                  <a16:creationId xmlns:a16="http://schemas.microsoft.com/office/drawing/2014/main" id="{0B347BB4-D833-4565-9B19-6EFD5F3EF349}"/>
                </a:ext>
              </a:extLst>
            </p:cNvPr>
            <p:cNvGrpSpPr/>
            <p:nvPr/>
          </p:nvGrpSpPr>
          <p:grpSpPr>
            <a:xfrm>
              <a:off x="6576410" y="3748999"/>
              <a:ext cx="469194" cy="205474"/>
              <a:chOff x="6576410" y="3748999"/>
              <a:chExt cx="469194" cy="205474"/>
            </a:xfrm>
            <a:solidFill>
              <a:srgbClr val="CECECE"/>
            </a:solidFill>
          </p:grpSpPr>
          <p:sp>
            <p:nvSpPr>
              <p:cNvPr id="498" name="Forme libre : forme 497">
                <a:extLst>
                  <a:ext uri="{FF2B5EF4-FFF2-40B4-BE49-F238E27FC236}">
                    <a16:creationId xmlns:a16="http://schemas.microsoft.com/office/drawing/2014/main" id="{530A323D-DE4F-4B4F-8AA0-AA94DE53BC16}"/>
                  </a:ext>
                </a:extLst>
              </p:cNvPr>
              <p:cNvSpPr/>
              <p:nvPr/>
            </p:nvSpPr>
            <p:spPr>
              <a:xfrm>
                <a:off x="6578825" y="3752355"/>
                <a:ext cx="466779" cy="202118"/>
              </a:xfrm>
              <a:custGeom>
                <a:avLst/>
                <a:gdLst>
                  <a:gd name="connsiteX0" fmla="*/ 249361 w 466779"/>
                  <a:gd name="connsiteY0" fmla="*/ 202119 h 202118"/>
                  <a:gd name="connsiteX1" fmla="*/ 238221 w 466779"/>
                  <a:gd name="connsiteY1" fmla="*/ 185074 h 202118"/>
                  <a:gd name="connsiteX2" fmla="*/ 245200 w 466779"/>
                  <a:gd name="connsiteY2" fmla="*/ 176619 h 202118"/>
                  <a:gd name="connsiteX3" fmla="*/ 234732 w 466779"/>
                  <a:gd name="connsiteY3" fmla="*/ 178364 h 202118"/>
                  <a:gd name="connsiteX4" fmla="*/ 234195 w 466779"/>
                  <a:gd name="connsiteY4" fmla="*/ 178230 h 202118"/>
                  <a:gd name="connsiteX5" fmla="*/ 214735 w 466779"/>
                  <a:gd name="connsiteY5" fmla="*/ 171519 h 202118"/>
                  <a:gd name="connsiteX6" fmla="*/ 197958 w 466779"/>
                  <a:gd name="connsiteY6" fmla="*/ 188832 h 202118"/>
                  <a:gd name="connsiteX7" fmla="*/ 197287 w 466779"/>
                  <a:gd name="connsiteY7" fmla="*/ 188966 h 202118"/>
                  <a:gd name="connsiteX8" fmla="*/ 158904 w 466779"/>
                  <a:gd name="connsiteY8" fmla="*/ 192456 h 202118"/>
                  <a:gd name="connsiteX9" fmla="*/ 138772 w 466779"/>
                  <a:gd name="connsiteY9" fmla="*/ 175948 h 202118"/>
                  <a:gd name="connsiteX10" fmla="*/ 114078 w 466779"/>
                  <a:gd name="connsiteY10" fmla="*/ 175009 h 202118"/>
                  <a:gd name="connsiteX11" fmla="*/ 108441 w 466779"/>
                  <a:gd name="connsiteY11" fmla="*/ 187356 h 202118"/>
                  <a:gd name="connsiteX12" fmla="*/ 89517 w 466779"/>
                  <a:gd name="connsiteY12" fmla="*/ 191382 h 202118"/>
                  <a:gd name="connsiteX13" fmla="*/ 65494 w 466779"/>
                  <a:gd name="connsiteY13" fmla="*/ 174874 h 202118"/>
                  <a:gd name="connsiteX14" fmla="*/ 37847 w 466779"/>
                  <a:gd name="connsiteY14" fmla="*/ 175411 h 202118"/>
                  <a:gd name="connsiteX15" fmla="*/ 22816 w 466779"/>
                  <a:gd name="connsiteY15" fmla="*/ 144006 h 202118"/>
                  <a:gd name="connsiteX16" fmla="*/ 4026 w 466779"/>
                  <a:gd name="connsiteY16" fmla="*/ 125888 h 202118"/>
                  <a:gd name="connsiteX17" fmla="*/ 15971 w 466779"/>
                  <a:gd name="connsiteY17" fmla="*/ 101462 h 202118"/>
                  <a:gd name="connsiteX18" fmla="*/ 0 w 466779"/>
                  <a:gd name="connsiteY18" fmla="*/ 85894 h 202118"/>
                  <a:gd name="connsiteX19" fmla="*/ 29123 w 466779"/>
                  <a:gd name="connsiteY19" fmla="*/ 53281 h 202118"/>
                  <a:gd name="connsiteX20" fmla="*/ 66836 w 466779"/>
                  <a:gd name="connsiteY20" fmla="*/ 51939 h 202118"/>
                  <a:gd name="connsiteX21" fmla="*/ 77305 w 466779"/>
                  <a:gd name="connsiteY21" fmla="*/ 26976 h 202118"/>
                  <a:gd name="connsiteX22" fmla="*/ 125217 w 466779"/>
                  <a:gd name="connsiteY22" fmla="*/ 31271 h 202118"/>
                  <a:gd name="connsiteX23" fmla="*/ 154877 w 466779"/>
                  <a:gd name="connsiteY23" fmla="*/ 10066 h 202118"/>
                  <a:gd name="connsiteX24" fmla="*/ 184269 w 466779"/>
                  <a:gd name="connsiteY24" fmla="*/ 671 h 202118"/>
                  <a:gd name="connsiteX25" fmla="*/ 225740 w 466779"/>
                  <a:gd name="connsiteY25" fmla="*/ 0 h 202118"/>
                  <a:gd name="connsiteX26" fmla="*/ 269358 w 466779"/>
                  <a:gd name="connsiteY26" fmla="*/ 23487 h 202118"/>
                  <a:gd name="connsiteX27" fmla="*/ 304252 w 466779"/>
                  <a:gd name="connsiteY27" fmla="*/ 35834 h 202118"/>
                  <a:gd name="connsiteX28" fmla="*/ 332839 w 466779"/>
                  <a:gd name="connsiteY28" fmla="*/ 30868 h 202118"/>
                  <a:gd name="connsiteX29" fmla="*/ 333107 w 466779"/>
                  <a:gd name="connsiteY29" fmla="*/ 30868 h 202118"/>
                  <a:gd name="connsiteX30" fmla="*/ 353775 w 466779"/>
                  <a:gd name="connsiteY30" fmla="*/ 33686 h 202118"/>
                  <a:gd name="connsiteX31" fmla="*/ 383301 w 466779"/>
                  <a:gd name="connsiteY31" fmla="*/ 16642 h 202118"/>
                  <a:gd name="connsiteX32" fmla="*/ 410277 w 466779"/>
                  <a:gd name="connsiteY32" fmla="*/ 15031 h 202118"/>
                  <a:gd name="connsiteX33" fmla="*/ 435240 w 466779"/>
                  <a:gd name="connsiteY33" fmla="*/ 31942 h 202118"/>
                  <a:gd name="connsiteX34" fmla="*/ 439803 w 466779"/>
                  <a:gd name="connsiteY34" fmla="*/ 44423 h 202118"/>
                  <a:gd name="connsiteX35" fmla="*/ 437522 w 466779"/>
                  <a:gd name="connsiteY35" fmla="*/ 59186 h 202118"/>
                  <a:gd name="connsiteX36" fmla="*/ 455103 w 466779"/>
                  <a:gd name="connsiteY36" fmla="*/ 67105 h 202118"/>
                  <a:gd name="connsiteX37" fmla="*/ 466779 w 466779"/>
                  <a:gd name="connsiteY37" fmla="*/ 78244 h 202118"/>
                  <a:gd name="connsiteX38" fmla="*/ 448795 w 466779"/>
                  <a:gd name="connsiteY38" fmla="*/ 87907 h 202118"/>
                  <a:gd name="connsiteX39" fmla="*/ 456311 w 466779"/>
                  <a:gd name="connsiteY39" fmla="*/ 123338 h 202118"/>
                  <a:gd name="connsiteX40" fmla="*/ 451614 w 466779"/>
                  <a:gd name="connsiteY40" fmla="*/ 132867 h 202118"/>
                  <a:gd name="connsiteX41" fmla="*/ 465706 w 466779"/>
                  <a:gd name="connsiteY41" fmla="*/ 158635 h 202118"/>
                  <a:gd name="connsiteX42" fmla="*/ 450808 w 466779"/>
                  <a:gd name="connsiteY42" fmla="*/ 165211 h 202118"/>
                  <a:gd name="connsiteX43" fmla="*/ 441682 w 466779"/>
                  <a:gd name="connsiteY43" fmla="*/ 156890 h 202118"/>
                  <a:gd name="connsiteX44" fmla="*/ 414035 w 466779"/>
                  <a:gd name="connsiteY44" fmla="*/ 153133 h 202118"/>
                  <a:gd name="connsiteX45" fmla="*/ 403433 w 466779"/>
                  <a:gd name="connsiteY45" fmla="*/ 157830 h 202118"/>
                  <a:gd name="connsiteX46" fmla="*/ 375383 w 466779"/>
                  <a:gd name="connsiteY46" fmla="*/ 162661 h 202118"/>
                  <a:gd name="connsiteX47" fmla="*/ 361962 w 466779"/>
                  <a:gd name="connsiteY47" fmla="*/ 162125 h 202118"/>
                  <a:gd name="connsiteX48" fmla="*/ 333241 w 466779"/>
                  <a:gd name="connsiteY48" fmla="*/ 173666 h 202118"/>
                  <a:gd name="connsiteX49" fmla="*/ 312439 w 466779"/>
                  <a:gd name="connsiteY49" fmla="*/ 173801 h 202118"/>
                  <a:gd name="connsiteX50" fmla="*/ 299555 w 466779"/>
                  <a:gd name="connsiteY50" fmla="*/ 168030 h 202118"/>
                  <a:gd name="connsiteX51" fmla="*/ 272042 w 466779"/>
                  <a:gd name="connsiteY51" fmla="*/ 176753 h 202118"/>
                  <a:gd name="connsiteX52" fmla="*/ 265868 w 466779"/>
                  <a:gd name="connsiteY52" fmla="*/ 172190 h 202118"/>
                  <a:gd name="connsiteX53" fmla="*/ 264795 w 466779"/>
                  <a:gd name="connsiteY53" fmla="*/ 186551 h 20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6779" h="202118">
                    <a:moveTo>
                      <a:pt x="249361" y="202119"/>
                    </a:moveTo>
                    <a:lnTo>
                      <a:pt x="238221" y="185074"/>
                    </a:lnTo>
                    <a:lnTo>
                      <a:pt x="245200" y="176619"/>
                    </a:lnTo>
                    <a:lnTo>
                      <a:pt x="234732" y="178364"/>
                    </a:lnTo>
                    <a:lnTo>
                      <a:pt x="234195" y="178230"/>
                    </a:lnTo>
                    <a:lnTo>
                      <a:pt x="214735" y="171519"/>
                    </a:lnTo>
                    <a:lnTo>
                      <a:pt x="197958" y="188832"/>
                    </a:lnTo>
                    <a:lnTo>
                      <a:pt x="197287" y="188966"/>
                    </a:lnTo>
                    <a:lnTo>
                      <a:pt x="158904" y="192456"/>
                    </a:lnTo>
                    <a:lnTo>
                      <a:pt x="138772" y="175948"/>
                    </a:lnTo>
                    <a:lnTo>
                      <a:pt x="114078" y="175009"/>
                    </a:lnTo>
                    <a:lnTo>
                      <a:pt x="108441" y="187356"/>
                    </a:lnTo>
                    <a:lnTo>
                      <a:pt x="89517" y="191382"/>
                    </a:lnTo>
                    <a:lnTo>
                      <a:pt x="65494" y="174874"/>
                    </a:lnTo>
                    <a:lnTo>
                      <a:pt x="37847" y="175411"/>
                    </a:lnTo>
                    <a:lnTo>
                      <a:pt x="22816" y="144006"/>
                    </a:lnTo>
                    <a:lnTo>
                      <a:pt x="4026" y="125888"/>
                    </a:lnTo>
                    <a:lnTo>
                      <a:pt x="15971" y="101462"/>
                    </a:lnTo>
                    <a:lnTo>
                      <a:pt x="0" y="85894"/>
                    </a:lnTo>
                    <a:lnTo>
                      <a:pt x="29123" y="53281"/>
                    </a:lnTo>
                    <a:lnTo>
                      <a:pt x="66836" y="51939"/>
                    </a:lnTo>
                    <a:lnTo>
                      <a:pt x="77305" y="26976"/>
                    </a:lnTo>
                    <a:lnTo>
                      <a:pt x="125217" y="31271"/>
                    </a:lnTo>
                    <a:lnTo>
                      <a:pt x="154877" y="10066"/>
                    </a:lnTo>
                    <a:lnTo>
                      <a:pt x="184269" y="671"/>
                    </a:lnTo>
                    <a:lnTo>
                      <a:pt x="225740" y="0"/>
                    </a:lnTo>
                    <a:lnTo>
                      <a:pt x="269358" y="23487"/>
                    </a:lnTo>
                    <a:lnTo>
                      <a:pt x="304252" y="35834"/>
                    </a:lnTo>
                    <a:lnTo>
                      <a:pt x="332839" y="30868"/>
                    </a:lnTo>
                    <a:lnTo>
                      <a:pt x="333107" y="30868"/>
                    </a:lnTo>
                    <a:lnTo>
                      <a:pt x="353775" y="33686"/>
                    </a:lnTo>
                    <a:lnTo>
                      <a:pt x="383301" y="16642"/>
                    </a:lnTo>
                    <a:lnTo>
                      <a:pt x="410277" y="15031"/>
                    </a:lnTo>
                    <a:lnTo>
                      <a:pt x="435240" y="31942"/>
                    </a:lnTo>
                    <a:lnTo>
                      <a:pt x="439803" y="44423"/>
                    </a:lnTo>
                    <a:lnTo>
                      <a:pt x="437522" y="59186"/>
                    </a:lnTo>
                    <a:lnTo>
                      <a:pt x="455103" y="67105"/>
                    </a:lnTo>
                    <a:lnTo>
                      <a:pt x="466779" y="78244"/>
                    </a:lnTo>
                    <a:lnTo>
                      <a:pt x="448795" y="87907"/>
                    </a:lnTo>
                    <a:lnTo>
                      <a:pt x="456311" y="123338"/>
                    </a:lnTo>
                    <a:lnTo>
                      <a:pt x="451614" y="132867"/>
                    </a:lnTo>
                    <a:lnTo>
                      <a:pt x="465706" y="158635"/>
                    </a:lnTo>
                    <a:lnTo>
                      <a:pt x="450808" y="165211"/>
                    </a:lnTo>
                    <a:lnTo>
                      <a:pt x="441682" y="156890"/>
                    </a:lnTo>
                    <a:lnTo>
                      <a:pt x="414035" y="153133"/>
                    </a:lnTo>
                    <a:lnTo>
                      <a:pt x="403433" y="157830"/>
                    </a:lnTo>
                    <a:lnTo>
                      <a:pt x="375383" y="162661"/>
                    </a:lnTo>
                    <a:lnTo>
                      <a:pt x="361962" y="162125"/>
                    </a:lnTo>
                    <a:lnTo>
                      <a:pt x="333241" y="173666"/>
                    </a:lnTo>
                    <a:lnTo>
                      <a:pt x="312439" y="173801"/>
                    </a:lnTo>
                    <a:lnTo>
                      <a:pt x="299555" y="168030"/>
                    </a:lnTo>
                    <a:lnTo>
                      <a:pt x="272042" y="176753"/>
                    </a:lnTo>
                    <a:lnTo>
                      <a:pt x="265868" y="172190"/>
                    </a:lnTo>
                    <a:lnTo>
                      <a:pt x="264795" y="18655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99" name="Forme libre : forme 498">
                <a:extLst>
                  <a:ext uri="{FF2B5EF4-FFF2-40B4-BE49-F238E27FC236}">
                    <a16:creationId xmlns:a16="http://schemas.microsoft.com/office/drawing/2014/main" id="{7285B475-298C-483D-B3EB-ECBDFD6B48BC}"/>
                  </a:ext>
                </a:extLst>
              </p:cNvPr>
              <p:cNvSpPr/>
              <p:nvPr/>
            </p:nvSpPr>
            <p:spPr>
              <a:xfrm>
                <a:off x="6584060" y="3756247"/>
                <a:ext cx="455103" cy="192187"/>
              </a:xfrm>
              <a:custGeom>
                <a:avLst/>
                <a:gdLst>
                  <a:gd name="connsiteX0" fmla="*/ 237684 w 455103"/>
                  <a:gd name="connsiteY0" fmla="*/ 181451 h 192187"/>
                  <a:gd name="connsiteX1" fmla="*/ 244797 w 455103"/>
                  <a:gd name="connsiteY1" fmla="*/ 192188 h 192187"/>
                  <a:gd name="connsiteX2" fmla="*/ 255803 w 455103"/>
                  <a:gd name="connsiteY2" fmla="*/ 180914 h 192187"/>
                  <a:gd name="connsiteX3" fmla="*/ 257413 w 455103"/>
                  <a:gd name="connsiteY3" fmla="*/ 161051 h 192187"/>
                  <a:gd name="connsiteX4" fmla="*/ 267479 w 455103"/>
                  <a:gd name="connsiteY4" fmla="*/ 168567 h 192187"/>
                  <a:gd name="connsiteX5" fmla="*/ 294589 w 455103"/>
                  <a:gd name="connsiteY5" fmla="*/ 160111 h 192187"/>
                  <a:gd name="connsiteX6" fmla="*/ 308010 w 455103"/>
                  <a:gd name="connsiteY6" fmla="*/ 166017 h 192187"/>
                  <a:gd name="connsiteX7" fmla="*/ 327604 w 455103"/>
                  <a:gd name="connsiteY7" fmla="*/ 166017 h 192187"/>
                  <a:gd name="connsiteX8" fmla="*/ 356057 w 455103"/>
                  <a:gd name="connsiteY8" fmla="*/ 154340 h 192187"/>
                  <a:gd name="connsiteX9" fmla="*/ 369880 w 455103"/>
                  <a:gd name="connsiteY9" fmla="*/ 154877 h 192187"/>
                  <a:gd name="connsiteX10" fmla="*/ 397393 w 455103"/>
                  <a:gd name="connsiteY10" fmla="*/ 150180 h 192187"/>
                  <a:gd name="connsiteX11" fmla="*/ 408264 w 455103"/>
                  <a:gd name="connsiteY11" fmla="*/ 145214 h 192187"/>
                  <a:gd name="connsiteX12" fmla="*/ 438058 w 455103"/>
                  <a:gd name="connsiteY12" fmla="*/ 149375 h 192187"/>
                  <a:gd name="connsiteX13" fmla="*/ 446245 w 455103"/>
                  <a:gd name="connsiteY13" fmla="*/ 156756 h 192187"/>
                  <a:gd name="connsiteX14" fmla="*/ 455103 w 455103"/>
                  <a:gd name="connsiteY14" fmla="*/ 152864 h 192187"/>
                  <a:gd name="connsiteX15" fmla="*/ 442085 w 455103"/>
                  <a:gd name="connsiteY15" fmla="*/ 128975 h 192187"/>
                  <a:gd name="connsiteX16" fmla="*/ 447050 w 455103"/>
                  <a:gd name="connsiteY16" fmla="*/ 119043 h 192187"/>
                  <a:gd name="connsiteX17" fmla="*/ 439132 w 455103"/>
                  <a:gd name="connsiteY17" fmla="*/ 82002 h 192187"/>
                  <a:gd name="connsiteX18" fmla="*/ 455103 w 455103"/>
                  <a:gd name="connsiteY18" fmla="*/ 73412 h 192187"/>
                  <a:gd name="connsiteX19" fmla="*/ 447453 w 455103"/>
                  <a:gd name="connsiteY19" fmla="*/ 66165 h 192187"/>
                  <a:gd name="connsiteX20" fmla="*/ 428127 w 455103"/>
                  <a:gd name="connsiteY20" fmla="*/ 57710 h 192187"/>
                  <a:gd name="connsiteX21" fmla="*/ 430677 w 455103"/>
                  <a:gd name="connsiteY21" fmla="*/ 40934 h 192187"/>
                  <a:gd name="connsiteX22" fmla="*/ 426785 w 455103"/>
                  <a:gd name="connsiteY22" fmla="*/ 30466 h 192187"/>
                  <a:gd name="connsiteX23" fmla="*/ 403969 w 455103"/>
                  <a:gd name="connsiteY23" fmla="*/ 15031 h 192187"/>
                  <a:gd name="connsiteX24" fmla="*/ 378738 w 455103"/>
                  <a:gd name="connsiteY24" fmla="*/ 16508 h 192187"/>
                  <a:gd name="connsiteX25" fmla="*/ 349346 w 455103"/>
                  <a:gd name="connsiteY25" fmla="*/ 33821 h 192187"/>
                  <a:gd name="connsiteX26" fmla="*/ 327739 w 455103"/>
                  <a:gd name="connsiteY26" fmla="*/ 30868 h 192187"/>
                  <a:gd name="connsiteX27" fmla="*/ 298615 w 455103"/>
                  <a:gd name="connsiteY27" fmla="*/ 35834 h 192187"/>
                  <a:gd name="connsiteX28" fmla="*/ 298213 w 455103"/>
                  <a:gd name="connsiteY28" fmla="*/ 35700 h 192187"/>
                  <a:gd name="connsiteX29" fmla="*/ 262379 w 455103"/>
                  <a:gd name="connsiteY29" fmla="*/ 22950 h 192187"/>
                  <a:gd name="connsiteX30" fmla="*/ 219566 w 455103"/>
                  <a:gd name="connsiteY30" fmla="*/ 0 h 192187"/>
                  <a:gd name="connsiteX31" fmla="*/ 179438 w 455103"/>
                  <a:gd name="connsiteY31" fmla="*/ 671 h 192187"/>
                  <a:gd name="connsiteX32" fmla="*/ 151120 w 455103"/>
                  <a:gd name="connsiteY32" fmla="*/ 9797 h 192187"/>
                  <a:gd name="connsiteX33" fmla="*/ 121057 w 455103"/>
                  <a:gd name="connsiteY33" fmla="*/ 31405 h 192187"/>
                  <a:gd name="connsiteX34" fmla="*/ 120251 w 455103"/>
                  <a:gd name="connsiteY34" fmla="*/ 31271 h 192187"/>
                  <a:gd name="connsiteX35" fmla="*/ 74620 w 455103"/>
                  <a:gd name="connsiteY35" fmla="*/ 27110 h 192187"/>
                  <a:gd name="connsiteX36" fmla="*/ 64286 w 455103"/>
                  <a:gd name="connsiteY36" fmla="*/ 51805 h 192187"/>
                  <a:gd name="connsiteX37" fmla="*/ 25768 w 455103"/>
                  <a:gd name="connsiteY37" fmla="*/ 53147 h 192187"/>
                  <a:gd name="connsiteX38" fmla="*/ 0 w 455103"/>
                  <a:gd name="connsiteY38" fmla="*/ 81868 h 192187"/>
                  <a:gd name="connsiteX39" fmla="*/ 15434 w 455103"/>
                  <a:gd name="connsiteY39" fmla="*/ 96765 h 192187"/>
                  <a:gd name="connsiteX40" fmla="*/ 3490 w 455103"/>
                  <a:gd name="connsiteY40" fmla="*/ 121191 h 192187"/>
                  <a:gd name="connsiteX41" fmla="*/ 20937 w 455103"/>
                  <a:gd name="connsiteY41" fmla="*/ 138101 h 192187"/>
                  <a:gd name="connsiteX42" fmla="*/ 35029 w 455103"/>
                  <a:gd name="connsiteY42" fmla="*/ 167627 h 192187"/>
                  <a:gd name="connsiteX43" fmla="*/ 61468 w 455103"/>
                  <a:gd name="connsiteY43" fmla="*/ 167225 h 192187"/>
                  <a:gd name="connsiteX44" fmla="*/ 85089 w 455103"/>
                  <a:gd name="connsiteY44" fmla="*/ 183330 h 192187"/>
                  <a:gd name="connsiteX45" fmla="*/ 100523 w 455103"/>
                  <a:gd name="connsiteY45" fmla="*/ 180109 h 192187"/>
                  <a:gd name="connsiteX46" fmla="*/ 106428 w 455103"/>
                  <a:gd name="connsiteY46" fmla="*/ 167090 h 192187"/>
                  <a:gd name="connsiteX47" fmla="*/ 135014 w 455103"/>
                  <a:gd name="connsiteY47" fmla="*/ 168298 h 192187"/>
                  <a:gd name="connsiteX48" fmla="*/ 154877 w 455103"/>
                  <a:gd name="connsiteY48" fmla="*/ 184672 h 192187"/>
                  <a:gd name="connsiteX49" fmla="*/ 190980 w 455103"/>
                  <a:gd name="connsiteY49" fmla="*/ 181317 h 192187"/>
                  <a:gd name="connsiteX50" fmla="*/ 208427 w 455103"/>
                  <a:gd name="connsiteY50" fmla="*/ 163333 h 192187"/>
                  <a:gd name="connsiteX51" fmla="*/ 229766 w 455103"/>
                  <a:gd name="connsiteY51" fmla="*/ 170580 h 192187"/>
                  <a:gd name="connsiteX52" fmla="*/ 249495 w 455103"/>
                  <a:gd name="connsiteY52" fmla="*/ 167090 h 19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5103" h="192187">
                    <a:moveTo>
                      <a:pt x="237684" y="181451"/>
                    </a:moveTo>
                    <a:lnTo>
                      <a:pt x="244797" y="192188"/>
                    </a:lnTo>
                    <a:lnTo>
                      <a:pt x="255803" y="180914"/>
                    </a:lnTo>
                    <a:lnTo>
                      <a:pt x="257413" y="161051"/>
                    </a:lnTo>
                    <a:lnTo>
                      <a:pt x="267479" y="168567"/>
                    </a:lnTo>
                    <a:lnTo>
                      <a:pt x="294589" y="160111"/>
                    </a:lnTo>
                    <a:lnTo>
                      <a:pt x="308010" y="166017"/>
                    </a:lnTo>
                    <a:lnTo>
                      <a:pt x="327604" y="166017"/>
                    </a:lnTo>
                    <a:lnTo>
                      <a:pt x="356057" y="154340"/>
                    </a:lnTo>
                    <a:lnTo>
                      <a:pt x="369880" y="154877"/>
                    </a:lnTo>
                    <a:lnTo>
                      <a:pt x="397393" y="150180"/>
                    </a:lnTo>
                    <a:lnTo>
                      <a:pt x="408264" y="145214"/>
                    </a:lnTo>
                    <a:lnTo>
                      <a:pt x="438058" y="149375"/>
                    </a:lnTo>
                    <a:lnTo>
                      <a:pt x="446245" y="156756"/>
                    </a:lnTo>
                    <a:lnTo>
                      <a:pt x="455103" y="152864"/>
                    </a:lnTo>
                    <a:lnTo>
                      <a:pt x="442085" y="128975"/>
                    </a:lnTo>
                    <a:lnTo>
                      <a:pt x="447050" y="119043"/>
                    </a:lnTo>
                    <a:lnTo>
                      <a:pt x="439132" y="82002"/>
                    </a:lnTo>
                    <a:lnTo>
                      <a:pt x="455103" y="73412"/>
                    </a:lnTo>
                    <a:lnTo>
                      <a:pt x="447453" y="66165"/>
                    </a:lnTo>
                    <a:lnTo>
                      <a:pt x="428127" y="57710"/>
                    </a:lnTo>
                    <a:lnTo>
                      <a:pt x="430677" y="40934"/>
                    </a:lnTo>
                    <a:lnTo>
                      <a:pt x="426785" y="30466"/>
                    </a:lnTo>
                    <a:lnTo>
                      <a:pt x="403969" y="15031"/>
                    </a:lnTo>
                    <a:lnTo>
                      <a:pt x="378738" y="16508"/>
                    </a:lnTo>
                    <a:lnTo>
                      <a:pt x="349346" y="33821"/>
                    </a:lnTo>
                    <a:lnTo>
                      <a:pt x="327739" y="30868"/>
                    </a:lnTo>
                    <a:lnTo>
                      <a:pt x="298615" y="35834"/>
                    </a:lnTo>
                    <a:lnTo>
                      <a:pt x="298213" y="35700"/>
                    </a:lnTo>
                    <a:lnTo>
                      <a:pt x="262379" y="22950"/>
                    </a:lnTo>
                    <a:lnTo>
                      <a:pt x="219566" y="0"/>
                    </a:lnTo>
                    <a:lnTo>
                      <a:pt x="179438" y="671"/>
                    </a:lnTo>
                    <a:lnTo>
                      <a:pt x="151120" y="9797"/>
                    </a:lnTo>
                    <a:lnTo>
                      <a:pt x="121057" y="31405"/>
                    </a:lnTo>
                    <a:lnTo>
                      <a:pt x="120251" y="31271"/>
                    </a:lnTo>
                    <a:lnTo>
                      <a:pt x="74620" y="27110"/>
                    </a:lnTo>
                    <a:lnTo>
                      <a:pt x="64286" y="51805"/>
                    </a:lnTo>
                    <a:lnTo>
                      <a:pt x="25768" y="53147"/>
                    </a:lnTo>
                    <a:lnTo>
                      <a:pt x="0" y="81868"/>
                    </a:lnTo>
                    <a:lnTo>
                      <a:pt x="15434" y="96765"/>
                    </a:lnTo>
                    <a:lnTo>
                      <a:pt x="3490" y="121191"/>
                    </a:lnTo>
                    <a:lnTo>
                      <a:pt x="20937" y="138101"/>
                    </a:lnTo>
                    <a:lnTo>
                      <a:pt x="35029" y="167627"/>
                    </a:lnTo>
                    <a:lnTo>
                      <a:pt x="61468" y="167225"/>
                    </a:lnTo>
                    <a:lnTo>
                      <a:pt x="85089" y="183330"/>
                    </a:lnTo>
                    <a:lnTo>
                      <a:pt x="100523" y="180109"/>
                    </a:lnTo>
                    <a:lnTo>
                      <a:pt x="106428" y="167090"/>
                    </a:lnTo>
                    <a:lnTo>
                      <a:pt x="135014" y="168298"/>
                    </a:lnTo>
                    <a:lnTo>
                      <a:pt x="154877" y="184672"/>
                    </a:lnTo>
                    <a:lnTo>
                      <a:pt x="190980" y="181317"/>
                    </a:lnTo>
                    <a:lnTo>
                      <a:pt x="208427" y="163333"/>
                    </a:lnTo>
                    <a:lnTo>
                      <a:pt x="229766" y="170580"/>
                    </a:lnTo>
                    <a:lnTo>
                      <a:pt x="249495" y="167090"/>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00" name="Forme libre : forme 499">
                <a:extLst>
                  <a:ext uri="{FF2B5EF4-FFF2-40B4-BE49-F238E27FC236}">
                    <a16:creationId xmlns:a16="http://schemas.microsoft.com/office/drawing/2014/main" id="{50C55F94-F9D4-4201-BD5E-964F1B62B3AD}"/>
                  </a:ext>
                </a:extLst>
              </p:cNvPr>
              <p:cNvSpPr/>
              <p:nvPr/>
            </p:nvSpPr>
            <p:spPr>
              <a:xfrm>
                <a:off x="6576410" y="3748999"/>
                <a:ext cx="77706" cy="70191"/>
              </a:xfrm>
              <a:custGeom>
                <a:avLst/>
                <a:gdLst>
                  <a:gd name="connsiteX0" fmla="*/ 9260 w 77706"/>
                  <a:gd name="connsiteY0" fmla="*/ 70191 h 70191"/>
                  <a:gd name="connsiteX1" fmla="*/ 134 w 77706"/>
                  <a:gd name="connsiteY1" fmla="*/ 52476 h 70191"/>
                  <a:gd name="connsiteX2" fmla="*/ 671 w 77706"/>
                  <a:gd name="connsiteY2" fmla="*/ 44155 h 70191"/>
                  <a:gd name="connsiteX3" fmla="*/ 6845 w 77706"/>
                  <a:gd name="connsiteY3" fmla="*/ 40397 h 70191"/>
                  <a:gd name="connsiteX4" fmla="*/ 13689 w 77706"/>
                  <a:gd name="connsiteY4" fmla="*/ 21876 h 70191"/>
                  <a:gd name="connsiteX5" fmla="*/ 0 w 77706"/>
                  <a:gd name="connsiteY5" fmla="*/ 11945 h 70191"/>
                  <a:gd name="connsiteX6" fmla="*/ 28989 w 77706"/>
                  <a:gd name="connsiteY6" fmla="*/ 0 h 70191"/>
                  <a:gd name="connsiteX7" fmla="*/ 52073 w 77706"/>
                  <a:gd name="connsiteY7" fmla="*/ 4697 h 70191"/>
                  <a:gd name="connsiteX8" fmla="*/ 55026 w 77706"/>
                  <a:gd name="connsiteY8" fmla="*/ 17716 h 70191"/>
                  <a:gd name="connsiteX9" fmla="*/ 77707 w 77706"/>
                  <a:gd name="connsiteY9" fmla="*/ 28855 h 70191"/>
                  <a:gd name="connsiteX10" fmla="*/ 71668 w 77706"/>
                  <a:gd name="connsiteY10" fmla="*/ 39592 h 70191"/>
                  <a:gd name="connsiteX11" fmla="*/ 41873 w 77706"/>
                  <a:gd name="connsiteY11" fmla="*/ 41336 h 70191"/>
                  <a:gd name="connsiteX12" fmla="*/ 31807 w 77706"/>
                  <a:gd name="connsiteY12" fmla="*/ 51134 h 7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6" h="70191">
                    <a:moveTo>
                      <a:pt x="9260" y="70191"/>
                    </a:moveTo>
                    <a:lnTo>
                      <a:pt x="134" y="52476"/>
                    </a:lnTo>
                    <a:lnTo>
                      <a:pt x="671" y="44155"/>
                    </a:lnTo>
                    <a:lnTo>
                      <a:pt x="6845" y="40397"/>
                    </a:lnTo>
                    <a:lnTo>
                      <a:pt x="13689" y="21876"/>
                    </a:lnTo>
                    <a:lnTo>
                      <a:pt x="0" y="11945"/>
                    </a:lnTo>
                    <a:lnTo>
                      <a:pt x="28989" y="0"/>
                    </a:lnTo>
                    <a:lnTo>
                      <a:pt x="52073" y="4697"/>
                    </a:lnTo>
                    <a:lnTo>
                      <a:pt x="55026" y="17716"/>
                    </a:lnTo>
                    <a:lnTo>
                      <a:pt x="77707" y="28855"/>
                    </a:lnTo>
                    <a:lnTo>
                      <a:pt x="71668" y="39592"/>
                    </a:lnTo>
                    <a:lnTo>
                      <a:pt x="41873" y="41336"/>
                    </a:lnTo>
                    <a:lnTo>
                      <a:pt x="31807" y="5113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501" name="Forme libre : forme 500">
                <a:extLst>
                  <a:ext uri="{FF2B5EF4-FFF2-40B4-BE49-F238E27FC236}">
                    <a16:creationId xmlns:a16="http://schemas.microsoft.com/office/drawing/2014/main" id="{25C7CCA0-4511-4BA0-A10C-135388988A55}"/>
                  </a:ext>
                </a:extLst>
              </p:cNvPr>
              <p:cNvSpPr/>
              <p:nvPr/>
            </p:nvSpPr>
            <p:spPr>
              <a:xfrm>
                <a:off x="6580436" y="3753026"/>
                <a:ext cx="68312" cy="59991"/>
              </a:xfrm>
              <a:custGeom>
                <a:avLst/>
                <a:gdLst>
                  <a:gd name="connsiteX0" fmla="*/ 0 w 68312"/>
                  <a:gd name="connsiteY0" fmla="*/ 47510 h 59991"/>
                  <a:gd name="connsiteX1" fmla="*/ 6442 w 68312"/>
                  <a:gd name="connsiteY1" fmla="*/ 59991 h 59991"/>
                  <a:gd name="connsiteX2" fmla="*/ 25231 w 68312"/>
                  <a:gd name="connsiteY2" fmla="*/ 44155 h 59991"/>
                  <a:gd name="connsiteX3" fmla="*/ 36236 w 68312"/>
                  <a:gd name="connsiteY3" fmla="*/ 33552 h 59991"/>
                  <a:gd name="connsiteX4" fmla="*/ 65360 w 68312"/>
                  <a:gd name="connsiteY4" fmla="*/ 31808 h 59991"/>
                  <a:gd name="connsiteX5" fmla="*/ 68312 w 68312"/>
                  <a:gd name="connsiteY5" fmla="*/ 26439 h 59991"/>
                  <a:gd name="connsiteX6" fmla="*/ 47644 w 68312"/>
                  <a:gd name="connsiteY6" fmla="*/ 16374 h 59991"/>
                  <a:gd name="connsiteX7" fmla="*/ 44826 w 68312"/>
                  <a:gd name="connsiteY7" fmla="*/ 4026 h 59991"/>
                  <a:gd name="connsiteX8" fmla="*/ 25366 w 68312"/>
                  <a:gd name="connsiteY8" fmla="*/ 0 h 59991"/>
                  <a:gd name="connsiteX9" fmla="*/ 3892 w 68312"/>
                  <a:gd name="connsiteY9" fmla="*/ 8858 h 59991"/>
                  <a:gd name="connsiteX10" fmla="*/ 14360 w 68312"/>
                  <a:gd name="connsiteY10" fmla="*/ 16374 h 59991"/>
                  <a:gd name="connsiteX11" fmla="*/ 5905 w 68312"/>
                  <a:gd name="connsiteY11" fmla="*/ 38921 h 59991"/>
                  <a:gd name="connsiteX12" fmla="*/ 268 w 68312"/>
                  <a:gd name="connsiteY12" fmla="*/ 42410 h 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12" h="59991">
                    <a:moveTo>
                      <a:pt x="0" y="47510"/>
                    </a:moveTo>
                    <a:lnTo>
                      <a:pt x="6442" y="59991"/>
                    </a:lnTo>
                    <a:lnTo>
                      <a:pt x="25231" y="44155"/>
                    </a:lnTo>
                    <a:lnTo>
                      <a:pt x="36236" y="33552"/>
                    </a:lnTo>
                    <a:lnTo>
                      <a:pt x="65360" y="31808"/>
                    </a:lnTo>
                    <a:lnTo>
                      <a:pt x="68312" y="26439"/>
                    </a:lnTo>
                    <a:lnTo>
                      <a:pt x="47644" y="16374"/>
                    </a:lnTo>
                    <a:lnTo>
                      <a:pt x="44826" y="4026"/>
                    </a:lnTo>
                    <a:lnTo>
                      <a:pt x="25366" y="0"/>
                    </a:lnTo>
                    <a:lnTo>
                      <a:pt x="3892" y="8858"/>
                    </a:lnTo>
                    <a:lnTo>
                      <a:pt x="14360" y="16374"/>
                    </a:lnTo>
                    <a:lnTo>
                      <a:pt x="5905" y="38921"/>
                    </a:lnTo>
                    <a:lnTo>
                      <a:pt x="268" y="424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2" name="Graphique 3">
              <a:extLst>
                <a:ext uri="{FF2B5EF4-FFF2-40B4-BE49-F238E27FC236}">
                  <a16:creationId xmlns:a16="http://schemas.microsoft.com/office/drawing/2014/main" id="{306482C7-DD07-4C5E-BC0E-D2112361289D}"/>
                </a:ext>
              </a:extLst>
            </p:cNvPr>
            <p:cNvGrpSpPr/>
            <p:nvPr/>
          </p:nvGrpSpPr>
          <p:grpSpPr>
            <a:xfrm>
              <a:off x="4397928" y="4625116"/>
              <a:ext cx="31539" cy="26170"/>
              <a:chOff x="4397928" y="4625116"/>
              <a:chExt cx="31539" cy="26170"/>
            </a:xfrm>
            <a:solidFill>
              <a:srgbClr val="CECECE"/>
            </a:solidFill>
          </p:grpSpPr>
          <p:sp>
            <p:nvSpPr>
              <p:cNvPr id="496" name="Forme libre : forme 495">
                <a:extLst>
                  <a:ext uri="{FF2B5EF4-FFF2-40B4-BE49-F238E27FC236}">
                    <a16:creationId xmlns:a16="http://schemas.microsoft.com/office/drawing/2014/main" id="{4207A1D5-DC2B-4E22-B4A2-5E903A40F2CF}"/>
                  </a:ext>
                </a:extLst>
              </p:cNvPr>
              <p:cNvSpPr/>
              <p:nvPr/>
            </p:nvSpPr>
            <p:spPr>
              <a:xfrm>
                <a:off x="4397928" y="4625116"/>
                <a:ext cx="31539" cy="26170"/>
              </a:xfrm>
              <a:custGeom>
                <a:avLst/>
                <a:gdLst>
                  <a:gd name="connsiteX0" fmla="*/ 7516 w 31539"/>
                  <a:gd name="connsiteY0" fmla="*/ 26171 h 26170"/>
                  <a:gd name="connsiteX1" fmla="*/ 0 w 31539"/>
                  <a:gd name="connsiteY1" fmla="*/ 22547 h 26170"/>
                  <a:gd name="connsiteX2" fmla="*/ 8590 w 31539"/>
                  <a:gd name="connsiteY2" fmla="*/ 14360 h 26170"/>
                  <a:gd name="connsiteX3" fmla="*/ 8053 w 31539"/>
                  <a:gd name="connsiteY3" fmla="*/ 3624 h 26170"/>
                  <a:gd name="connsiteX4" fmla="*/ 24292 w 31539"/>
                  <a:gd name="connsiteY4" fmla="*/ 0 h 26170"/>
                  <a:gd name="connsiteX5" fmla="*/ 31539 w 31539"/>
                  <a:gd name="connsiteY5" fmla="*/ 1208 h 26170"/>
                  <a:gd name="connsiteX6" fmla="*/ 30331 w 31539"/>
                  <a:gd name="connsiteY6" fmla="*/ 23084 h 2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39" h="26170">
                    <a:moveTo>
                      <a:pt x="7516" y="26171"/>
                    </a:moveTo>
                    <a:lnTo>
                      <a:pt x="0" y="22547"/>
                    </a:lnTo>
                    <a:lnTo>
                      <a:pt x="8590" y="14360"/>
                    </a:lnTo>
                    <a:lnTo>
                      <a:pt x="8053" y="3624"/>
                    </a:lnTo>
                    <a:lnTo>
                      <a:pt x="24292" y="0"/>
                    </a:lnTo>
                    <a:lnTo>
                      <a:pt x="31539" y="1208"/>
                    </a:lnTo>
                    <a:lnTo>
                      <a:pt x="30331" y="230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97" name="Forme libre : forme 496">
                <a:extLst>
                  <a:ext uri="{FF2B5EF4-FFF2-40B4-BE49-F238E27FC236}">
                    <a16:creationId xmlns:a16="http://schemas.microsoft.com/office/drawing/2014/main" id="{437FEEAD-4BA3-48E4-99B4-811FB12DC6CD}"/>
                  </a:ext>
                </a:extLst>
              </p:cNvPr>
              <p:cNvSpPr/>
              <p:nvPr/>
            </p:nvSpPr>
            <p:spPr>
              <a:xfrm>
                <a:off x="4404638" y="4629008"/>
                <a:ext cx="20802" cy="18252"/>
              </a:xfrm>
              <a:custGeom>
                <a:avLst/>
                <a:gdLst>
                  <a:gd name="connsiteX0" fmla="*/ 0 w 20802"/>
                  <a:gd name="connsiteY0" fmla="*/ 17581 h 18252"/>
                  <a:gd name="connsiteX1" fmla="*/ 1477 w 20802"/>
                  <a:gd name="connsiteY1" fmla="*/ 18252 h 18252"/>
                  <a:gd name="connsiteX2" fmla="*/ 19997 w 20802"/>
                  <a:gd name="connsiteY2" fmla="*/ 15837 h 18252"/>
                  <a:gd name="connsiteX3" fmla="*/ 20803 w 20802"/>
                  <a:gd name="connsiteY3" fmla="*/ 537 h 18252"/>
                  <a:gd name="connsiteX4" fmla="*/ 17581 w 20802"/>
                  <a:gd name="connsiteY4" fmla="*/ 0 h 18252"/>
                  <a:gd name="connsiteX5" fmla="*/ 5368 w 20802"/>
                  <a:gd name="connsiteY5" fmla="*/ 2818 h 18252"/>
                  <a:gd name="connsiteX6" fmla="*/ 5905 w 20802"/>
                  <a:gd name="connsiteY6" fmla="*/ 11945 h 1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2" h="18252">
                    <a:moveTo>
                      <a:pt x="0" y="17581"/>
                    </a:moveTo>
                    <a:lnTo>
                      <a:pt x="1477" y="18252"/>
                    </a:lnTo>
                    <a:lnTo>
                      <a:pt x="19997" y="15837"/>
                    </a:lnTo>
                    <a:lnTo>
                      <a:pt x="20803" y="537"/>
                    </a:lnTo>
                    <a:lnTo>
                      <a:pt x="17581" y="0"/>
                    </a:lnTo>
                    <a:lnTo>
                      <a:pt x="5368" y="2818"/>
                    </a:lnTo>
                    <a:lnTo>
                      <a:pt x="5905" y="1194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3" name="Graphique 3">
              <a:extLst>
                <a:ext uri="{FF2B5EF4-FFF2-40B4-BE49-F238E27FC236}">
                  <a16:creationId xmlns:a16="http://schemas.microsoft.com/office/drawing/2014/main" id="{1000D0D0-F72A-494F-A89B-3C85A5804E36}"/>
                </a:ext>
              </a:extLst>
            </p:cNvPr>
            <p:cNvGrpSpPr/>
            <p:nvPr/>
          </p:nvGrpSpPr>
          <p:grpSpPr>
            <a:xfrm>
              <a:off x="8903729" y="4250673"/>
              <a:ext cx="49925" cy="95959"/>
              <a:chOff x="8903729" y="4250673"/>
              <a:chExt cx="49925" cy="95959"/>
            </a:xfrm>
            <a:solidFill>
              <a:srgbClr val="CECECE"/>
            </a:solidFill>
          </p:grpSpPr>
          <p:sp>
            <p:nvSpPr>
              <p:cNvPr id="494" name="Forme libre : forme 493">
                <a:extLst>
                  <a:ext uri="{FF2B5EF4-FFF2-40B4-BE49-F238E27FC236}">
                    <a16:creationId xmlns:a16="http://schemas.microsoft.com/office/drawing/2014/main" id="{5C64A641-E263-48EA-8E0F-9D4BD88B7498}"/>
                  </a:ext>
                </a:extLst>
              </p:cNvPr>
              <p:cNvSpPr/>
              <p:nvPr/>
            </p:nvSpPr>
            <p:spPr>
              <a:xfrm>
                <a:off x="8903729" y="4250673"/>
                <a:ext cx="49925" cy="95959"/>
              </a:xfrm>
              <a:custGeom>
                <a:avLst/>
                <a:gdLst>
                  <a:gd name="connsiteX0" fmla="*/ 18118 w 49925"/>
                  <a:gd name="connsiteY0" fmla="*/ 95960 h 95959"/>
                  <a:gd name="connsiteX1" fmla="*/ 2953 w 49925"/>
                  <a:gd name="connsiteY1" fmla="*/ 69520 h 95959"/>
                  <a:gd name="connsiteX2" fmla="*/ 0 w 49925"/>
                  <a:gd name="connsiteY2" fmla="*/ 49121 h 95959"/>
                  <a:gd name="connsiteX3" fmla="*/ 403 w 49925"/>
                  <a:gd name="connsiteY3" fmla="*/ 48449 h 95959"/>
                  <a:gd name="connsiteX4" fmla="*/ 15166 w 49925"/>
                  <a:gd name="connsiteY4" fmla="*/ 21608 h 95959"/>
                  <a:gd name="connsiteX5" fmla="*/ 36236 w 49925"/>
                  <a:gd name="connsiteY5" fmla="*/ 0 h 95959"/>
                  <a:gd name="connsiteX6" fmla="*/ 49926 w 49925"/>
                  <a:gd name="connsiteY6" fmla="*/ 9663 h 95959"/>
                  <a:gd name="connsiteX7" fmla="*/ 45228 w 49925"/>
                  <a:gd name="connsiteY7" fmla="*/ 27513 h 95959"/>
                  <a:gd name="connsiteX8" fmla="*/ 30331 w 49925"/>
                  <a:gd name="connsiteY8" fmla="*/ 70594 h 9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5" h="95959">
                    <a:moveTo>
                      <a:pt x="18118" y="95960"/>
                    </a:moveTo>
                    <a:lnTo>
                      <a:pt x="2953" y="69520"/>
                    </a:lnTo>
                    <a:lnTo>
                      <a:pt x="0" y="49121"/>
                    </a:lnTo>
                    <a:lnTo>
                      <a:pt x="403" y="48449"/>
                    </a:lnTo>
                    <a:lnTo>
                      <a:pt x="15166" y="21608"/>
                    </a:lnTo>
                    <a:lnTo>
                      <a:pt x="36236" y="0"/>
                    </a:lnTo>
                    <a:lnTo>
                      <a:pt x="49926" y="9663"/>
                    </a:lnTo>
                    <a:lnTo>
                      <a:pt x="45228" y="27513"/>
                    </a:lnTo>
                    <a:lnTo>
                      <a:pt x="30331" y="7059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95" name="Forme libre : forme 494">
                <a:extLst>
                  <a:ext uri="{FF2B5EF4-FFF2-40B4-BE49-F238E27FC236}">
                    <a16:creationId xmlns:a16="http://schemas.microsoft.com/office/drawing/2014/main" id="{496D8C8F-2CC9-4DBF-A23C-E16F0C0040EA}"/>
                  </a:ext>
                </a:extLst>
              </p:cNvPr>
              <p:cNvSpPr/>
              <p:nvPr/>
            </p:nvSpPr>
            <p:spPr>
              <a:xfrm>
                <a:off x="8907756" y="4255639"/>
                <a:ext cx="41470" cy="82807"/>
              </a:xfrm>
              <a:custGeom>
                <a:avLst/>
                <a:gdLst>
                  <a:gd name="connsiteX0" fmla="*/ 2684 w 41470"/>
                  <a:gd name="connsiteY0" fmla="*/ 63749 h 82807"/>
                  <a:gd name="connsiteX1" fmla="*/ 13689 w 41470"/>
                  <a:gd name="connsiteY1" fmla="*/ 82807 h 82807"/>
                  <a:gd name="connsiteX2" fmla="*/ 22816 w 41470"/>
                  <a:gd name="connsiteY2" fmla="*/ 64152 h 82807"/>
                  <a:gd name="connsiteX3" fmla="*/ 37578 w 41470"/>
                  <a:gd name="connsiteY3" fmla="*/ 21473 h 82807"/>
                  <a:gd name="connsiteX4" fmla="*/ 41471 w 41470"/>
                  <a:gd name="connsiteY4" fmla="*/ 6308 h 82807"/>
                  <a:gd name="connsiteX5" fmla="*/ 32613 w 41470"/>
                  <a:gd name="connsiteY5" fmla="*/ 0 h 82807"/>
                  <a:gd name="connsiteX6" fmla="*/ 14092 w 41470"/>
                  <a:gd name="connsiteY6" fmla="*/ 19192 h 82807"/>
                  <a:gd name="connsiteX7" fmla="*/ 0 w 41470"/>
                  <a:gd name="connsiteY7" fmla="*/ 44826 h 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0" h="82807">
                    <a:moveTo>
                      <a:pt x="2684" y="63749"/>
                    </a:moveTo>
                    <a:lnTo>
                      <a:pt x="13689" y="82807"/>
                    </a:lnTo>
                    <a:lnTo>
                      <a:pt x="22816" y="64152"/>
                    </a:lnTo>
                    <a:lnTo>
                      <a:pt x="37578" y="21473"/>
                    </a:lnTo>
                    <a:lnTo>
                      <a:pt x="41471" y="6308"/>
                    </a:lnTo>
                    <a:lnTo>
                      <a:pt x="32613" y="0"/>
                    </a:lnTo>
                    <a:lnTo>
                      <a:pt x="14092" y="19192"/>
                    </a:lnTo>
                    <a:lnTo>
                      <a:pt x="0" y="4482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4" name="Graphique 3">
              <a:extLst>
                <a:ext uri="{FF2B5EF4-FFF2-40B4-BE49-F238E27FC236}">
                  <a16:creationId xmlns:a16="http://schemas.microsoft.com/office/drawing/2014/main" id="{42F6CE69-476C-4A4D-8685-E6CDB676E20D}"/>
                </a:ext>
              </a:extLst>
            </p:cNvPr>
            <p:cNvGrpSpPr/>
            <p:nvPr/>
          </p:nvGrpSpPr>
          <p:grpSpPr>
            <a:xfrm>
              <a:off x="6657740" y="4917692"/>
              <a:ext cx="277276" cy="270699"/>
              <a:chOff x="6657740" y="4917692"/>
              <a:chExt cx="277276" cy="270699"/>
            </a:xfrm>
            <a:solidFill>
              <a:srgbClr val="CECECE"/>
            </a:solidFill>
          </p:grpSpPr>
          <p:sp>
            <p:nvSpPr>
              <p:cNvPr id="492" name="Forme libre : forme 491">
                <a:extLst>
                  <a:ext uri="{FF2B5EF4-FFF2-40B4-BE49-F238E27FC236}">
                    <a16:creationId xmlns:a16="http://schemas.microsoft.com/office/drawing/2014/main" id="{6C849699-7319-4D62-98AF-B94C61715B56}"/>
                  </a:ext>
                </a:extLst>
              </p:cNvPr>
              <p:cNvSpPr/>
              <p:nvPr/>
            </p:nvSpPr>
            <p:spPr>
              <a:xfrm>
                <a:off x="6657740" y="4917692"/>
                <a:ext cx="277276" cy="270699"/>
              </a:xfrm>
              <a:custGeom>
                <a:avLst/>
                <a:gdLst>
                  <a:gd name="connsiteX0" fmla="*/ 179974 w 277276"/>
                  <a:gd name="connsiteY0" fmla="*/ 270700 h 270699"/>
                  <a:gd name="connsiteX1" fmla="*/ 179303 w 277276"/>
                  <a:gd name="connsiteY1" fmla="*/ 270566 h 270699"/>
                  <a:gd name="connsiteX2" fmla="*/ 149912 w 277276"/>
                  <a:gd name="connsiteY2" fmla="*/ 263587 h 270699"/>
                  <a:gd name="connsiteX3" fmla="*/ 129914 w 277276"/>
                  <a:gd name="connsiteY3" fmla="*/ 265734 h 270699"/>
                  <a:gd name="connsiteX4" fmla="*/ 122801 w 277276"/>
                  <a:gd name="connsiteY4" fmla="*/ 230437 h 270699"/>
                  <a:gd name="connsiteX5" fmla="*/ 110051 w 277276"/>
                  <a:gd name="connsiteY5" fmla="*/ 212856 h 270699"/>
                  <a:gd name="connsiteX6" fmla="*/ 86028 w 277276"/>
                  <a:gd name="connsiteY6" fmla="*/ 208158 h 270699"/>
                  <a:gd name="connsiteX7" fmla="*/ 71936 w 277276"/>
                  <a:gd name="connsiteY7" fmla="*/ 200777 h 270699"/>
                  <a:gd name="connsiteX8" fmla="*/ 56636 w 277276"/>
                  <a:gd name="connsiteY8" fmla="*/ 196751 h 270699"/>
                  <a:gd name="connsiteX9" fmla="*/ 46436 w 277276"/>
                  <a:gd name="connsiteY9" fmla="*/ 192456 h 270699"/>
                  <a:gd name="connsiteX10" fmla="*/ 35431 w 277276"/>
                  <a:gd name="connsiteY10" fmla="*/ 185745 h 270699"/>
                  <a:gd name="connsiteX11" fmla="*/ 35163 w 277276"/>
                  <a:gd name="connsiteY11" fmla="*/ 185074 h 270699"/>
                  <a:gd name="connsiteX12" fmla="*/ 22010 w 277276"/>
                  <a:gd name="connsiteY12" fmla="*/ 154206 h 270699"/>
                  <a:gd name="connsiteX13" fmla="*/ 7382 w 277276"/>
                  <a:gd name="connsiteY13" fmla="*/ 139846 h 270699"/>
                  <a:gd name="connsiteX14" fmla="*/ 2282 w 277276"/>
                  <a:gd name="connsiteY14" fmla="*/ 125083 h 270699"/>
                  <a:gd name="connsiteX15" fmla="*/ 4832 w 277276"/>
                  <a:gd name="connsiteY15" fmla="*/ 112065 h 270699"/>
                  <a:gd name="connsiteX16" fmla="*/ 0 w 277276"/>
                  <a:gd name="connsiteY16" fmla="*/ 87639 h 270699"/>
                  <a:gd name="connsiteX17" fmla="*/ 11676 w 277276"/>
                  <a:gd name="connsiteY17" fmla="*/ 86296 h 270699"/>
                  <a:gd name="connsiteX18" fmla="*/ 20131 w 277276"/>
                  <a:gd name="connsiteY18" fmla="*/ 77975 h 270699"/>
                  <a:gd name="connsiteX19" fmla="*/ 29660 w 277276"/>
                  <a:gd name="connsiteY19" fmla="*/ 65226 h 270699"/>
                  <a:gd name="connsiteX20" fmla="*/ 35297 w 277276"/>
                  <a:gd name="connsiteY20" fmla="*/ 60394 h 270699"/>
                  <a:gd name="connsiteX21" fmla="*/ 35163 w 277276"/>
                  <a:gd name="connsiteY21" fmla="*/ 54086 h 270699"/>
                  <a:gd name="connsiteX22" fmla="*/ 29929 w 277276"/>
                  <a:gd name="connsiteY22" fmla="*/ 48584 h 270699"/>
                  <a:gd name="connsiteX23" fmla="*/ 28184 w 277276"/>
                  <a:gd name="connsiteY23" fmla="*/ 36773 h 270699"/>
                  <a:gd name="connsiteX24" fmla="*/ 35565 w 277276"/>
                  <a:gd name="connsiteY24" fmla="*/ 33552 h 270699"/>
                  <a:gd name="connsiteX25" fmla="*/ 36908 w 277276"/>
                  <a:gd name="connsiteY25" fmla="*/ 20937 h 270699"/>
                  <a:gd name="connsiteX26" fmla="*/ 25902 w 277276"/>
                  <a:gd name="connsiteY26" fmla="*/ 5637 h 270699"/>
                  <a:gd name="connsiteX27" fmla="*/ 37713 w 277276"/>
                  <a:gd name="connsiteY27" fmla="*/ 1611 h 270699"/>
                  <a:gd name="connsiteX28" fmla="*/ 64823 w 277276"/>
                  <a:gd name="connsiteY28" fmla="*/ 2013 h 270699"/>
                  <a:gd name="connsiteX29" fmla="*/ 115688 w 277276"/>
                  <a:gd name="connsiteY29" fmla="*/ 0 h 270699"/>
                  <a:gd name="connsiteX30" fmla="*/ 120520 w 277276"/>
                  <a:gd name="connsiteY30" fmla="*/ 3087 h 270699"/>
                  <a:gd name="connsiteX31" fmla="*/ 210842 w 277276"/>
                  <a:gd name="connsiteY31" fmla="*/ 53549 h 270699"/>
                  <a:gd name="connsiteX32" fmla="*/ 212587 w 277276"/>
                  <a:gd name="connsiteY32" fmla="*/ 67910 h 270699"/>
                  <a:gd name="connsiteX33" fmla="*/ 248689 w 277276"/>
                  <a:gd name="connsiteY33" fmla="*/ 93007 h 270699"/>
                  <a:gd name="connsiteX34" fmla="*/ 236879 w 277276"/>
                  <a:gd name="connsiteY34" fmla="*/ 124412 h 270699"/>
                  <a:gd name="connsiteX35" fmla="*/ 238087 w 277276"/>
                  <a:gd name="connsiteY35" fmla="*/ 136893 h 270699"/>
                  <a:gd name="connsiteX36" fmla="*/ 254058 w 277276"/>
                  <a:gd name="connsiteY36" fmla="*/ 146019 h 270699"/>
                  <a:gd name="connsiteX37" fmla="*/ 254863 w 277276"/>
                  <a:gd name="connsiteY37" fmla="*/ 153938 h 270699"/>
                  <a:gd name="connsiteX38" fmla="*/ 248153 w 277276"/>
                  <a:gd name="connsiteY38" fmla="*/ 168835 h 270699"/>
                  <a:gd name="connsiteX39" fmla="*/ 249495 w 277276"/>
                  <a:gd name="connsiteY39" fmla="*/ 176082 h 270699"/>
                  <a:gd name="connsiteX40" fmla="*/ 247884 w 277276"/>
                  <a:gd name="connsiteY40" fmla="*/ 187624 h 270699"/>
                  <a:gd name="connsiteX41" fmla="*/ 256339 w 277276"/>
                  <a:gd name="connsiteY41" fmla="*/ 202656 h 270699"/>
                  <a:gd name="connsiteX42" fmla="*/ 266405 w 277276"/>
                  <a:gd name="connsiteY42" fmla="*/ 226813 h 270699"/>
                  <a:gd name="connsiteX43" fmla="*/ 277276 w 277276"/>
                  <a:gd name="connsiteY43" fmla="*/ 233524 h 270699"/>
                  <a:gd name="connsiteX44" fmla="*/ 254863 w 277276"/>
                  <a:gd name="connsiteY44" fmla="*/ 249897 h 270699"/>
                  <a:gd name="connsiteX45" fmla="*/ 227484 w 277276"/>
                  <a:gd name="connsiteY45" fmla="*/ 259695 h 270699"/>
                  <a:gd name="connsiteX46" fmla="*/ 227082 w 277276"/>
                  <a:gd name="connsiteY46" fmla="*/ 259695 h 270699"/>
                  <a:gd name="connsiteX47" fmla="*/ 212990 w 277276"/>
                  <a:gd name="connsiteY47" fmla="*/ 259426 h 270699"/>
                  <a:gd name="connsiteX48" fmla="*/ 204266 w 277276"/>
                  <a:gd name="connsiteY48" fmla="*/ 266808 h 270699"/>
                  <a:gd name="connsiteX49" fmla="*/ 186819 w 277276"/>
                  <a:gd name="connsiteY49" fmla="*/ 267479 h 27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7276" h="270699">
                    <a:moveTo>
                      <a:pt x="179974" y="270700"/>
                    </a:moveTo>
                    <a:lnTo>
                      <a:pt x="179303" y="270566"/>
                    </a:lnTo>
                    <a:lnTo>
                      <a:pt x="149912" y="263587"/>
                    </a:lnTo>
                    <a:lnTo>
                      <a:pt x="129914" y="265734"/>
                    </a:lnTo>
                    <a:lnTo>
                      <a:pt x="122801" y="230437"/>
                    </a:lnTo>
                    <a:lnTo>
                      <a:pt x="110051" y="212856"/>
                    </a:lnTo>
                    <a:lnTo>
                      <a:pt x="86028" y="208158"/>
                    </a:lnTo>
                    <a:lnTo>
                      <a:pt x="71936" y="200777"/>
                    </a:lnTo>
                    <a:lnTo>
                      <a:pt x="56636" y="196751"/>
                    </a:lnTo>
                    <a:lnTo>
                      <a:pt x="46436" y="192456"/>
                    </a:lnTo>
                    <a:lnTo>
                      <a:pt x="35431" y="185745"/>
                    </a:lnTo>
                    <a:lnTo>
                      <a:pt x="35163" y="185074"/>
                    </a:lnTo>
                    <a:lnTo>
                      <a:pt x="22010" y="154206"/>
                    </a:lnTo>
                    <a:lnTo>
                      <a:pt x="7382" y="139846"/>
                    </a:lnTo>
                    <a:lnTo>
                      <a:pt x="2282" y="125083"/>
                    </a:lnTo>
                    <a:lnTo>
                      <a:pt x="4832" y="112065"/>
                    </a:lnTo>
                    <a:lnTo>
                      <a:pt x="0" y="87639"/>
                    </a:lnTo>
                    <a:lnTo>
                      <a:pt x="11676" y="86296"/>
                    </a:lnTo>
                    <a:lnTo>
                      <a:pt x="20131" y="77975"/>
                    </a:lnTo>
                    <a:lnTo>
                      <a:pt x="29660" y="65226"/>
                    </a:lnTo>
                    <a:lnTo>
                      <a:pt x="35297" y="60394"/>
                    </a:lnTo>
                    <a:lnTo>
                      <a:pt x="35163" y="54086"/>
                    </a:lnTo>
                    <a:lnTo>
                      <a:pt x="29929" y="48584"/>
                    </a:lnTo>
                    <a:lnTo>
                      <a:pt x="28184" y="36773"/>
                    </a:lnTo>
                    <a:lnTo>
                      <a:pt x="35565" y="33552"/>
                    </a:lnTo>
                    <a:lnTo>
                      <a:pt x="36908" y="20937"/>
                    </a:lnTo>
                    <a:lnTo>
                      <a:pt x="25902" y="5637"/>
                    </a:lnTo>
                    <a:lnTo>
                      <a:pt x="37713" y="1611"/>
                    </a:lnTo>
                    <a:lnTo>
                      <a:pt x="64823" y="2013"/>
                    </a:lnTo>
                    <a:lnTo>
                      <a:pt x="115688" y="0"/>
                    </a:lnTo>
                    <a:lnTo>
                      <a:pt x="120520" y="3087"/>
                    </a:lnTo>
                    <a:lnTo>
                      <a:pt x="210842" y="53549"/>
                    </a:lnTo>
                    <a:lnTo>
                      <a:pt x="212587" y="67910"/>
                    </a:lnTo>
                    <a:lnTo>
                      <a:pt x="248689" y="93007"/>
                    </a:lnTo>
                    <a:lnTo>
                      <a:pt x="236879" y="124412"/>
                    </a:lnTo>
                    <a:lnTo>
                      <a:pt x="238087" y="136893"/>
                    </a:lnTo>
                    <a:lnTo>
                      <a:pt x="254058" y="146019"/>
                    </a:lnTo>
                    <a:lnTo>
                      <a:pt x="254863" y="153938"/>
                    </a:lnTo>
                    <a:lnTo>
                      <a:pt x="248153" y="168835"/>
                    </a:lnTo>
                    <a:lnTo>
                      <a:pt x="249495" y="176082"/>
                    </a:lnTo>
                    <a:lnTo>
                      <a:pt x="247884" y="187624"/>
                    </a:lnTo>
                    <a:lnTo>
                      <a:pt x="256339" y="202656"/>
                    </a:lnTo>
                    <a:lnTo>
                      <a:pt x="266405" y="226813"/>
                    </a:lnTo>
                    <a:lnTo>
                      <a:pt x="277276" y="233524"/>
                    </a:lnTo>
                    <a:lnTo>
                      <a:pt x="254863" y="249897"/>
                    </a:lnTo>
                    <a:lnTo>
                      <a:pt x="227484" y="259695"/>
                    </a:lnTo>
                    <a:lnTo>
                      <a:pt x="227082" y="259695"/>
                    </a:lnTo>
                    <a:lnTo>
                      <a:pt x="212990" y="259426"/>
                    </a:lnTo>
                    <a:lnTo>
                      <a:pt x="204266" y="266808"/>
                    </a:lnTo>
                    <a:lnTo>
                      <a:pt x="186819" y="26747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93" name="Forme libre : forme 492">
                <a:extLst>
                  <a:ext uri="{FF2B5EF4-FFF2-40B4-BE49-F238E27FC236}">
                    <a16:creationId xmlns:a16="http://schemas.microsoft.com/office/drawing/2014/main" id="{11D03442-F3C0-45FB-AE3F-0A4CF54375F6}"/>
                  </a:ext>
                </a:extLst>
              </p:cNvPr>
              <p:cNvSpPr/>
              <p:nvPr/>
            </p:nvSpPr>
            <p:spPr>
              <a:xfrm>
                <a:off x="6662303" y="4921584"/>
                <a:ext cx="265868" cy="262781"/>
              </a:xfrm>
              <a:custGeom>
                <a:avLst/>
                <a:gdLst>
                  <a:gd name="connsiteX0" fmla="*/ 145617 w 265868"/>
                  <a:gd name="connsiteY0" fmla="*/ 255803 h 262781"/>
                  <a:gd name="connsiteX1" fmla="*/ 175009 w 265868"/>
                  <a:gd name="connsiteY1" fmla="*/ 262781 h 262781"/>
                  <a:gd name="connsiteX2" fmla="*/ 181719 w 265868"/>
                  <a:gd name="connsiteY2" fmla="*/ 259695 h 262781"/>
                  <a:gd name="connsiteX3" fmla="*/ 198227 w 265868"/>
                  <a:gd name="connsiteY3" fmla="*/ 259158 h 262781"/>
                  <a:gd name="connsiteX4" fmla="*/ 207085 w 265868"/>
                  <a:gd name="connsiteY4" fmla="*/ 251642 h 262781"/>
                  <a:gd name="connsiteX5" fmla="*/ 222250 w 265868"/>
                  <a:gd name="connsiteY5" fmla="*/ 251910 h 262781"/>
                  <a:gd name="connsiteX6" fmla="*/ 248689 w 265868"/>
                  <a:gd name="connsiteY6" fmla="*/ 242516 h 262781"/>
                  <a:gd name="connsiteX7" fmla="*/ 265868 w 265868"/>
                  <a:gd name="connsiteY7" fmla="*/ 229900 h 262781"/>
                  <a:gd name="connsiteX8" fmla="*/ 258755 w 265868"/>
                  <a:gd name="connsiteY8" fmla="*/ 225605 h 262781"/>
                  <a:gd name="connsiteX9" fmla="*/ 248287 w 265868"/>
                  <a:gd name="connsiteY9" fmla="*/ 200374 h 262781"/>
                  <a:gd name="connsiteX10" fmla="*/ 239429 w 265868"/>
                  <a:gd name="connsiteY10" fmla="*/ 184537 h 262781"/>
                  <a:gd name="connsiteX11" fmla="*/ 241040 w 265868"/>
                  <a:gd name="connsiteY11" fmla="*/ 172190 h 262781"/>
                  <a:gd name="connsiteX12" fmla="*/ 239563 w 265868"/>
                  <a:gd name="connsiteY12" fmla="*/ 164406 h 262781"/>
                  <a:gd name="connsiteX13" fmla="*/ 246408 w 265868"/>
                  <a:gd name="connsiteY13" fmla="*/ 149375 h 262781"/>
                  <a:gd name="connsiteX14" fmla="*/ 245871 w 265868"/>
                  <a:gd name="connsiteY14" fmla="*/ 144409 h 262781"/>
                  <a:gd name="connsiteX15" fmla="*/ 230034 w 265868"/>
                  <a:gd name="connsiteY15" fmla="*/ 135417 h 262781"/>
                  <a:gd name="connsiteX16" fmla="*/ 228424 w 265868"/>
                  <a:gd name="connsiteY16" fmla="*/ 119983 h 262781"/>
                  <a:gd name="connsiteX17" fmla="*/ 239429 w 265868"/>
                  <a:gd name="connsiteY17" fmla="*/ 90457 h 262781"/>
                  <a:gd name="connsiteX18" fmla="*/ 204535 w 265868"/>
                  <a:gd name="connsiteY18" fmla="*/ 66165 h 262781"/>
                  <a:gd name="connsiteX19" fmla="*/ 202790 w 265868"/>
                  <a:gd name="connsiteY19" fmla="*/ 52073 h 262781"/>
                  <a:gd name="connsiteX20" fmla="*/ 113944 w 265868"/>
                  <a:gd name="connsiteY20" fmla="*/ 2550 h 262781"/>
                  <a:gd name="connsiteX21" fmla="*/ 110051 w 265868"/>
                  <a:gd name="connsiteY21" fmla="*/ 0 h 262781"/>
                  <a:gd name="connsiteX22" fmla="*/ 60260 w 265868"/>
                  <a:gd name="connsiteY22" fmla="*/ 2013 h 262781"/>
                  <a:gd name="connsiteX23" fmla="*/ 33418 w 265868"/>
                  <a:gd name="connsiteY23" fmla="*/ 1611 h 262781"/>
                  <a:gd name="connsiteX24" fmla="*/ 27513 w 265868"/>
                  <a:gd name="connsiteY24" fmla="*/ 3624 h 262781"/>
                  <a:gd name="connsiteX25" fmla="*/ 36236 w 265868"/>
                  <a:gd name="connsiteY25" fmla="*/ 15971 h 262781"/>
                  <a:gd name="connsiteX26" fmla="*/ 34626 w 265868"/>
                  <a:gd name="connsiteY26" fmla="*/ 32344 h 262781"/>
                  <a:gd name="connsiteX27" fmla="*/ 27781 w 265868"/>
                  <a:gd name="connsiteY27" fmla="*/ 35297 h 262781"/>
                  <a:gd name="connsiteX28" fmla="*/ 28989 w 265868"/>
                  <a:gd name="connsiteY28" fmla="*/ 42947 h 262781"/>
                  <a:gd name="connsiteX29" fmla="*/ 34357 w 265868"/>
                  <a:gd name="connsiteY29" fmla="*/ 48584 h 262781"/>
                  <a:gd name="connsiteX30" fmla="*/ 34626 w 265868"/>
                  <a:gd name="connsiteY30" fmla="*/ 58247 h 262781"/>
                  <a:gd name="connsiteX31" fmla="*/ 27916 w 265868"/>
                  <a:gd name="connsiteY31" fmla="*/ 64018 h 262781"/>
                  <a:gd name="connsiteX32" fmla="*/ 18387 w 265868"/>
                  <a:gd name="connsiteY32" fmla="*/ 76499 h 262781"/>
                  <a:gd name="connsiteX33" fmla="*/ 8858 w 265868"/>
                  <a:gd name="connsiteY33" fmla="*/ 86162 h 262781"/>
                  <a:gd name="connsiteX34" fmla="*/ 0 w 265868"/>
                  <a:gd name="connsiteY34" fmla="*/ 87102 h 262781"/>
                  <a:gd name="connsiteX35" fmla="*/ 4160 w 265868"/>
                  <a:gd name="connsiteY35" fmla="*/ 108173 h 262781"/>
                  <a:gd name="connsiteX36" fmla="*/ 1745 w 265868"/>
                  <a:gd name="connsiteY36" fmla="*/ 120922 h 262781"/>
                  <a:gd name="connsiteX37" fmla="*/ 6308 w 265868"/>
                  <a:gd name="connsiteY37" fmla="*/ 134209 h 262781"/>
                  <a:gd name="connsiteX38" fmla="*/ 20802 w 265868"/>
                  <a:gd name="connsiteY38" fmla="*/ 148435 h 262781"/>
                  <a:gd name="connsiteX39" fmla="*/ 33821 w 265868"/>
                  <a:gd name="connsiteY39" fmla="*/ 179169 h 262781"/>
                  <a:gd name="connsiteX40" fmla="*/ 43618 w 265868"/>
                  <a:gd name="connsiteY40" fmla="*/ 185074 h 262781"/>
                  <a:gd name="connsiteX41" fmla="*/ 53281 w 265868"/>
                  <a:gd name="connsiteY41" fmla="*/ 189235 h 262781"/>
                  <a:gd name="connsiteX42" fmla="*/ 68715 w 265868"/>
                  <a:gd name="connsiteY42" fmla="*/ 193261 h 262781"/>
                  <a:gd name="connsiteX43" fmla="*/ 83075 w 265868"/>
                  <a:gd name="connsiteY43" fmla="*/ 200777 h 262781"/>
                  <a:gd name="connsiteX44" fmla="*/ 107636 w 265868"/>
                  <a:gd name="connsiteY44" fmla="*/ 205474 h 262781"/>
                  <a:gd name="connsiteX45" fmla="*/ 113138 w 265868"/>
                  <a:gd name="connsiteY45" fmla="*/ 212990 h 262781"/>
                  <a:gd name="connsiteX46" fmla="*/ 121862 w 265868"/>
                  <a:gd name="connsiteY46" fmla="*/ 225337 h 262781"/>
                  <a:gd name="connsiteX47" fmla="*/ 128438 w 265868"/>
                  <a:gd name="connsiteY47" fmla="*/ 257681 h 26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5868" h="262781">
                    <a:moveTo>
                      <a:pt x="145617" y="255803"/>
                    </a:moveTo>
                    <a:lnTo>
                      <a:pt x="175009" y="262781"/>
                    </a:lnTo>
                    <a:lnTo>
                      <a:pt x="181719" y="259695"/>
                    </a:lnTo>
                    <a:lnTo>
                      <a:pt x="198227" y="259158"/>
                    </a:lnTo>
                    <a:lnTo>
                      <a:pt x="207085" y="251642"/>
                    </a:lnTo>
                    <a:lnTo>
                      <a:pt x="222250" y="251910"/>
                    </a:lnTo>
                    <a:lnTo>
                      <a:pt x="248689" y="242516"/>
                    </a:lnTo>
                    <a:lnTo>
                      <a:pt x="265868" y="229900"/>
                    </a:lnTo>
                    <a:lnTo>
                      <a:pt x="258755" y="225605"/>
                    </a:lnTo>
                    <a:lnTo>
                      <a:pt x="248287" y="200374"/>
                    </a:lnTo>
                    <a:lnTo>
                      <a:pt x="239429" y="184537"/>
                    </a:lnTo>
                    <a:lnTo>
                      <a:pt x="241040" y="172190"/>
                    </a:lnTo>
                    <a:lnTo>
                      <a:pt x="239563" y="164406"/>
                    </a:lnTo>
                    <a:lnTo>
                      <a:pt x="246408" y="149375"/>
                    </a:lnTo>
                    <a:lnTo>
                      <a:pt x="245871" y="144409"/>
                    </a:lnTo>
                    <a:lnTo>
                      <a:pt x="230034" y="135417"/>
                    </a:lnTo>
                    <a:lnTo>
                      <a:pt x="228424" y="119983"/>
                    </a:lnTo>
                    <a:lnTo>
                      <a:pt x="239429" y="90457"/>
                    </a:lnTo>
                    <a:lnTo>
                      <a:pt x="204535" y="66165"/>
                    </a:lnTo>
                    <a:lnTo>
                      <a:pt x="202790" y="52073"/>
                    </a:lnTo>
                    <a:lnTo>
                      <a:pt x="113944" y="2550"/>
                    </a:lnTo>
                    <a:lnTo>
                      <a:pt x="110051" y="0"/>
                    </a:lnTo>
                    <a:lnTo>
                      <a:pt x="60260" y="2013"/>
                    </a:lnTo>
                    <a:lnTo>
                      <a:pt x="33418" y="1611"/>
                    </a:lnTo>
                    <a:lnTo>
                      <a:pt x="27513" y="3624"/>
                    </a:lnTo>
                    <a:lnTo>
                      <a:pt x="36236" y="15971"/>
                    </a:lnTo>
                    <a:lnTo>
                      <a:pt x="34626" y="32344"/>
                    </a:lnTo>
                    <a:lnTo>
                      <a:pt x="27781" y="35297"/>
                    </a:lnTo>
                    <a:lnTo>
                      <a:pt x="28989" y="42947"/>
                    </a:lnTo>
                    <a:lnTo>
                      <a:pt x="34357" y="48584"/>
                    </a:lnTo>
                    <a:lnTo>
                      <a:pt x="34626" y="58247"/>
                    </a:lnTo>
                    <a:lnTo>
                      <a:pt x="27916" y="64018"/>
                    </a:lnTo>
                    <a:lnTo>
                      <a:pt x="18387" y="76499"/>
                    </a:lnTo>
                    <a:lnTo>
                      <a:pt x="8858" y="86162"/>
                    </a:lnTo>
                    <a:lnTo>
                      <a:pt x="0" y="87102"/>
                    </a:lnTo>
                    <a:lnTo>
                      <a:pt x="4160" y="108173"/>
                    </a:lnTo>
                    <a:lnTo>
                      <a:pt x="1745" y="120922"/>
                    </a:lnTo>
                    <a:lnTo>
                      <a:pt x="6308" y="134209"/>
                    </a:lnTo>
                    <a:lnTo>
                      <a:pt x="20802" y="148435"/>
                    </a:lnTo>
                    <a:lnTo>
                      <a:pt x="33821" y="179169"/>
                    </a:lnTo>
                    <a:lnTo>
                      <a:pt x="43618" y="185074"/>
                    </a:lnTo>
                    <a:lnTo>
                      <a:pt x="53281" y="189235"/>
                    </a:lnTo>
                    <a:lnTo>
                      <a:pt x="68715" y="193261"/>
                    </a:lnTo>
                    <a:lnTo>
                      <a:pt x="83075" y="200777"/>
                    </a:lnTo>
                    <a:lnTo>
                      <a:pt x="107636" y="205474"/>
                    </a:lnTo>
                    <a:lnTo>
                      <a:pt x="113138" y="212990"/>
                    </a:lnTo>
                    <a:lnTo>
                      <a:pt x="121862" y="225337"/>
                    </a:lnTo>
                    <a:lnTo>
                      <a:pt x="128438" y="25768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5" name="Graphique 3">
              <a:extLst>
                <a:ext uri="{FF2B5EF4-FFF2-40B4-BE49-F238E27FC236}">
                  <a16:creationId xmlns:a16="http://schemas.microsoft.com/office/drawing/2014/main" id="{5B7E94C1-9ECD-4471-86E8-1A1035EED86D}"/>
                </a:ext>
              </a:extLst>
            </p:cNvPr>
            <p:cNvGrpSpPr/>
            <p:nvPr/>
          </p:nvGrpSpPr>
          <p:grpSpPr>
            <a:xfrm>
              <a:off x="6478303" y="3376838"/>
              <a:ext cx="449331" cy="301030"/>
              <a:chOff x="6478303" y="3376838"/>
              <a:chExt cx="449331" cy="301030"/>
            </a:xfrm>
            <a:solidFill>
              <a:srgbClr val="CECECE"/>
            </a:solidFill>
          </p:grpSpPr>
          <p:sp>
            <p:nvSpPr>
              <p:cNvPr id="490" name="Forme libre : forme 489">
                <a:extLst>
                  <a:ext uri="{FF2B5EF4-FFF2-40B4-BE49-F238E27FC236}">
                    <a16:creationId xmlns:a16="http://schemas.microsoft.com/office/drawing/2014/main" id="{FDD0DEB0-DD6B-493D-A850-1F5159368388}"/>
                  </a:ext>
                </a:extLst>
              </p:cNvPr>
              <p:cNvSpPr/>
              <p:nvPr/>
            </p:nvSpPr>
            <p:spPr>
              <a:xfrm>
                <a:off x="6478303" y="3376838"/>
                <a:ext cx="449331" cy="301030"/>
              </a:xfrm>
              <a:custGeom>
                <a:avLst/>
                <a:gdLst>
                  <a:gd name="connsiteX0" fmla="*/ 294186 w 449331"/>
                  <a:gd name="connsiteY0" fmla="*/ 301031 h 301030"/>
                  <a:gd name="connsiteX1" fmla="*/ 278081 w 449331"/>
                  <a:gd name="connsiteY1" fmla="*/ 292844 h 301030"/>
                  <a:gd name="connsiteX2" fmla="*/ 283450 w 449331"/>
                  <a:gd name="connsiteY2" fmla="*/ 276739 h 301030"/>
                  <a:gd name="connsiteX3" fmla="*/ 255937 w 449331"/>
                  <a:gd name="connsiteY3" fmla="*/ 266271 h 301030"/>
                  <a:gd name="connsiteX4" fmla="*/ 261842 w 449331"/>
                  <a:gd name="connsiteY4" fmla="*/ 257010 h 301030"/>
                  <a:gd name="connsiteX5" fmla="*/ 288550 w 449331"/>
                  <a:gd name="connsiteY5" fmla="*/ 243321 h 301030"/>
                  <a:gd name="connsiteX6" fmla="*/ 286939 w 449331"/>
                  <a:gd name="connsiteY6" fmla="*/ 240100 h 301030"/>
                  <a:gd name="connsiteX7" fmla="*/ 283986 w 449331"/>
                  <a:gd name="connsiteY7" fmla="*/ 242918 h 301030"/>
                  <a:gd name="connsiteX8" fmla="*/ 278886 w 449331"/>
                  <a:gd name="connsiteY8" fmla="*/ 240369 h 301030"/>
                  <a:gd name="connsiteX9" fmla="*/ 239563 w 449331"/>
                  <a:gd name="connsiteY9" fmla="*/ 231242 h 301030"/>
                  <a:gd name="connsiteX10" fmla="*/ 237953 w 449331"/>
                  <a:gd name="connsiteY10" fmla="*/ 218627 h 301030"/>
                  <a:gd name="connsiteX11" fmla="*/ 217955 w 449331"/>
                  <a:gd name="connsiteY11" fmla="*/ 222519 h 301030"/>
                  <a:gd name="connsiteX12" fmla="*/ 209232 w 449331"/>
                  <a:gd name="connsiteY12" fmla="*/ 241308 h 301030"/>
                  <a:gd name="connsiteX13" fmla="*/ 188832 w 449331"/>
                  <a:gd name="connsiteY13" fmla="*/ 268955 h 301030"/>
                  <a:gd name="connsiteX14" fmla="*/ 177022 w 449331"/>
                  <a:gd name="connsiteY14" fmla="*/ 262647 h 301030"/>
                  <a:gd name="connsiteX15" fmla="*/ 165345 w 449331"/>
                  <a:gd name="connsiteY15" fmla="*/ 268284 h 301030"/>
                  <a:gd name="connsiteX16" fmla="*/ 150717 w 449331"/>
                  <a:gd name="connsiteY16" fmla="*/ 259695 h 301030"/>
                  <a:gd name="connsiteX17" fmla="*/ 159038 w 449331"/>
                  <a:gd name="connsiteY17" fmla="*/ 254595 h 301030"/>
                  <a:gd name="connsiteX18" fmla="*/ 163064 w 449331"/>
                  <a:gd name="connsiteY18" fmla="*/ 243053 h 301030"/>
                  <a:gd name="connsiteX19" fmla="*/ 169640 w 449331"/>
                  <a:gd name="connsiteY19" fmla="*/ 232048 h 301030"/>
                  <a:gd name="connsiteX20" fmla="*/ 167627 w 449331"/>
                  <a:gd name="connsiteY20" fmla="*/ 225069 h 301030"/>
                  <a:gd name="connsiteX21" fmla="*/ 175948 w 449331"/>
                  <a:gd name="connsiteY21" fmla="*/ 220506 h 301030"/>
                  <a:gd name="connsiteX22" fmla="*/ 178766 w 449331"/>
                  <a:gd name="connsiteY22" fmla="*/ 226277 h 301030"/>
                  <a:gd name="connsiteX23" fmla="*/ 191919 w 449331"/>
                  <a:gd name="connsiteY23" fmla="*/ 227082 h 301030"/>
                  <a:gd name="connsiteX24" fmla="*/ 194871 w 449331"/>
                  <a:gd name="connsiteY24" fmla="*/ 225874 h 301030"/>
                  <a:gd name="connsiteX25" fmla="*/ 191919 w 449331"/>
                  <a:gd name="connsiteY25" fmla="*/ 223458 h 301030"/>
                  <a:gd name="connsiteX26" fmla="*/ 193664 w 449331"/>
                  <a:gd name="connsiteY26" fmla="*/ 217956 h 301030"/>
                  <a:gd name="connsiteX27" fmla="*/ 185343 w 449331"/>
                  <a:gd name="connsiteY27" fmla="*/ 209232 h 301030"/>
                  <a:gd name="connsiteX28" fmla="*/ 181988 w 449331"/>
                  <a:gd name="connsiteY28" fmla="*/ 194335 h 301030"/>
                  <a:gd name="connsiteX29" fmla="*/ 172593 w 449331"/>
                  <a:gd name="connsiteY29" fmla="*/ 188161 h 301030"/>
                  <a:gd name="connsiteX30" fmla="*/ 174337 w 449331"/>
                  <a:gd name="connsiteY30" fmla="*/ 175546 h 301030"/>
                  <a:gd name="connsiteX31" fmla="*/ 164272 w 449331"/>
                  <a:gd name="connsiteY31" fmla="*/ 166688 h 301030"/>
                  <a:gd name="connsiteX32" fmla="*/ 153938 w 449331"/>
                  <a:gd name="connsiteY32" fmla="*/ 165077 h 301030"/>
                  <a:gd name="connsiteX33" fmla="*/ 136356 w 449331"/>
                  <a:gd name="connsiteY33" fmla="*/ 153938 h 301030"/>
                  <a:gd name="connsiteX34" fmla="*/ 121325 w 449331"/>
                  <a:gd name="connsiteY34" fmla="*/ 157427 h 301030"/>
                  <a:gd name="connsiteX35" fmla="*/ 115151 w 449331"/>
                  <a:gd name="connsiteY35" fmla="*/ 163064 h 301030"/>
                  <a:gd name="connsiteX36" fmla="*/ 104951 w 449331"/>
                  <a:gd name="connsiteY36" fmla="*/ 162930 h 301030"/>
                  <a:gd name="connsiteX37" fmla="*/ 98912 w 449331"/>
                  <a:gd name="connsiteY37" fmla="*/ 171385 h 301030"/>
                  <a:gd name="connsiteX38" fmla="*/ 80257 w 449331"/>
                  <a:gd name="connsiteY38" fmla="*/ 175009 h 301030"/>
                  <a:gd name="connsiteX39" fmla="*/ 70997 w 449331"/>
                  <a:gd name="connsiteY39" fmla="*/ 181182 h 301030"/>
                  <a:gd name="connsiteX40" fmla="*/ 58918 w 449331"/>
                  <a:gd name="connsiteY40" fmla="*/ 171922 h 301030"/>
                  <a:gd name="connsiteX41" fmla="*/ 43752 w 449331"/>
                  <a:gd name="connsiteY41" fmla="*/ 171653 h 301030"/>
                  <a:gd name="connsiteX42" fmla="*/ 28855 w 449331"/>
                  <a:gd name="connsiteY42" fmla="*/ 167761 h 301030"/>
                  <a:gd name="connsiteX43" fmla="*/ 16374 w 449331"/>
                  <a:gd name="connsiteY43" fmla="*/ 176888 h 301030"/>
                  <a:gd name="connsiteX44" fmla="*/ 14226 w 449331"/>
                  <a:gd name="connsiteY44" fmla="*/ 164809 h 301030"/>
                  <a:gd name="connsiteX45" fmla="*/ 0 w 449331"/>
                  <a:gd name="connsiteY45" fmla="*/ 154340 h 301030"/>
                  <a:gd name="connsiteX46" fmla="*/ 5502 w 449331"/>
                  <a:gd name="connsiteY46" fmla="*/ 137430 h 301030"/>
                  <a:gd name="connsiteX47" fmla="*/ 13152 w 449331"/>
                  <a:gd name="connsiteY47" fmla="*/ 126425 h 301030"/>
                  <a:gd name="connsiteX48" fmla="*/ 16105 w 449331"/>
                  <a:gd name="connsiteY48" fmla="*/ 127633 h 301030"/>
                  <a:gd name="connsiteX49" fmla="*/ 10737 w 449331"/>
                  <a:gd name="connsiteY49" fmla="*/ 113675 h 301030"/>
                  <a:gd name="connsiteX50" fmla="*/ 34223 w 449331"/>
                  <a:gd name="connsiteY50" fmla="*/ 80525 h 301030"/>
                  <a:gd name="connsiteX51" fmla="*/ 46034 w 449331"/>
                  <a:gd name="connsiteY51" fmla="*/ 76231 h 301030"/>
                  <a:gd name="connsiteX52" fmla="*/ 48315 w 449331"/>
                  <a:gd name="connsiteY52" fmla="*/ 66836 h 301030"/>
                  <a:gd name="connsiteX53" fmla="*/ 35297 w 449331"/>
                  <a:gd name="connsiteY53" fmla="*/ 30734 h 301030"/>
                  <a:gd name="connsiteX54" fmla="*/ 48986 w 449331"/>
                  <a:gd name="connsiteY54" fmla="*/ 28989 h 301030"/>
                  <a:gd name="connsiteX55" fmla="*/ 62676 w 449331"/>
                  <a:gd name="connsiteY55" fmla="*/ 18118 h 301030"/>
                  <a:gd name="connsiteX56" fmla="*/ 82404 w 449331"/>
                  <a:gd name="connsiteY56" fmla="*/ 17179 h 301030"/>
                  <a:gd name="connsiteX57" fmla="*/ 107636 w 449331"/>
                  <a:gd name="connsiteY57" fmla="*/ 20400 h 301030"/>
                  <a:gd name="connsiteX58" fmla="*/ 135417 w 449331"/>
                  <a:gd name="connsiteY58" fmla="*/ 29929 h 301030"/>
                  <a:gd name="connsiteX59" fmla="*/ 155146 w 449331"/>
                  <a:gd name="connsiteY59" fmla="*/ 30734 h 301030"/>
                  <a:gd name="connsiteX60" fmla="*/ 163735 w 449331"/>
                  <a:gd name="connsiteY60" fmla="*/ 36102 h 301030"/>
                  <a:gd name="connsiteX61" fmla="*/ 173532 w 449331"/>
                  <a:gd name="connsiteY61" fmla="*/ 28721 h 301030"/>
                  <a:gd name="connsiteX62" fmla="*/ 180511 w 449331"/>
                  <a:gd name="connsiteY62" fmla="*/ 38786 h 301030"/>
                  <a:gd name="connsiteX63" fmla="*/ 202253 w 449331"/>
                  <a:gd name="connsiteY63" fmla="*/ 36907 h 301030"/>
                  <a:gd name="connsiteX64" fmla="*/ 210037 w 449331"/>
                  <a:gd name="connsiteY64" fmla="*/ 39860 h 301030"/>
                  <a:gd name="connsiteX65" fmla="*/ 211648 w 449331"/>
                  <a:gd name="connsiteY65" fmla="*/ 21876 h 301030"/>
                  <a:gd name="connsiteX66" fmla="*/ 220103 w 449331"/>
                  <a:gd name="connsiteY66" fmla="*/ 12079 h 301030"/>
                  <a:gd name="connsiteX67" fmla="*/ 220774 w 449331"/>
                  <a:gd name="connsiteY67" fmla="*/ 11945 h 301030"/>
                  <a:gd name="connsiteX68" fmla="*/ 242382 w 449331"/>
                  <a:gd name="connsiteY68" fmla="*/ 9529 h 301030"/>
                  <a:gd name="connsiteX69" fmla="*/ 250568 w 449331"/>
                  <a:gd name="connsiteY69" fmla="*/ 11005 h 301030"/>
                  <a:gd name="connsiteX70" fmla="*/ 256876 w 449331"/>
                  <a:gd name="connsiteY70" fmla="*/ 1745 h 301030"/>
                  <a:gd name="connsiteX71" fmla="*/ 265331 w 449331"/>
                  <a:gd name="connsiteY71" fmla="*/ 4026 h 301030"/>
                  <a:gd name="connsiteX72" fmla="*/ 291770 w 449331"/>
                  <a:gd name="connsiteY72" fmla="*/ 0 h 301030"/>
                  <a:gd name="connsiteX73" fmla="*/ 309084 w 449331"/>
                  <a:gd name="connsiteY73" fmla="*/ 24829 h 301030"/>
                  <a:gd name="connsiteX74" fmla="*/ 302507 w 449331"/>
                  <a:gd name="connsiteY74" fmla="*/ 33418 h 301030"/>
                  <a:gd name="connsiteX75" fmla="*/ 304252 w 449331"/>
                  <a:gd name="connsiteY75" fmla="*/ 43350 h 301030"/>
                  <a:gd name="connsiteX76" fmla="*/ 323578 w 449331"/>
                  <a:gd name="connsiteY76" fmla="*/ 45228 h 301030"/>
                  <a:gd name="connsiteX77" fmla="*/ 333107 w 449331"/>
                  <a:gd name="connsiteY77" fmla="*/ 63615 h 301030"/>
                  <a:gd name="connsiteX78" fmla="*/ 332570 w 449331"/>
                  <a:gd name="connsiteY78" fmla="*/ 70460 h 301030"/>
                  <a:gd name="connsiteX79" fmla="*/ 362096 w 449331"/>
                  <a:gd name="connsiteY79" fmla="*/ 83210 h 301030"/>
                  <a:gd name="connsiteX80" fmla="*/ 381690 w 449331"/>
                  <a:gd name="connsiteY80" fmla="*/ 77036 h 301030"/>
                  <a:gd name="connsiteX81" fmla="*/ 397125 w 449331"/>
                  <a:gd name="connsiteY81" fmla="*/ 95288 h 301030"/>
                  <a:gd name="connsiteX82" fmla="*/ 411082 w 449331"/>
                  <a:gd name="connsiteY82" fmla="*/ 95020 h 301030"/>
                  <a:gd name="connsiteX83" fmla="*/ 411351 w 449331"/>
                  <a:gd name="connsiteY83" fmla="*/ 95020 h 301030"/>
                  <a:gd name="connsiteX84" fmla="*/ 449064 w 449331"/>
                  <a:gd name="connsiteY84" fmla="*/ 107904 h 301030"/>
                  <a:gd name="connsiteX85" fmla="*/ 449332 w 449331"/>
                  <a:gd name="connsiteY85" fmla="*/ 120922 h 301030"/>
                  <a:gd name="connsiteX86" fmla="*/ 439535 w 449331"/>
                  <a:gd name="connsiteY86" fmla="*/ 140383 h 301030"/>
                  <a:gd name="connsiteX87" fmla="*/ 444903 w 449331"/>
                  <a:gd name="connsiteY87" fmla="*/ 160783 h 301030"/>
                  <a:gd name="connsiteX88" fmla="*/ 440474 w 449331"/>
                  <a:gd name="connsiteY88" fmla="*/ 174740 h 301030"/>
                  <a:gd name="connsiteX89" fmla="*/ 415914 w 449331"/>
                  <a:gd name="connsiteY89" fmla="*/ 177559 h 301030"/>
                  <a:gd name="connsiteX90" fmla="*/ 404238 w 449331"/>
                  <a:gd name="connsiteY90" fmla="*/ 186819 h 301030"/>
                  <a:gd name="connsiteX91" fmla="*/ 403433 w 449331"/>
                  <a:gd name="connsiteY91" fmla="*/ 203729 h 301030"/>
                  <a:gd name="connsiteX92" fmla="*/ 382496 w 449331"/>
                  <a:gd name="connsiteY92" fmla="*/ 206816 h 301030"/>
                  <a:gd name="connsiteX93" fmla="*/ 365988 w 449331"/>
                  <a:gd name="connsiteY93" fmla="*/ 218492 h 301030"/>
                  <a:gd name="connsiteX94" fmla="*/ 342770 w 449331"/>
                  <a:gd name="connsiteY94" fmla="*/ 220371 h 301030"/>
                  <a:gd name="connsiteX95" fmla="*/ 321833 w 449331"/>
                  <a:gd name="connsiteY95" fmla="*/ 233524 h 301030"/>
                  <a:gd name="connsiteX96" fmla="*/ 312036 w 449331"/>
                  <a:gd name="connsiteY96" fmla="*/ 241174 h 301030"/>
                  <a:gd name="connsiteX97" fmla="*/ 323712 w 449331"/>
                  <a:gd name="connsiteY97" fmla="*/ 252581 h 301030"/>
                  <a:gd name="connsiteX98" fmla="*/ 334986 w 449331"/>
                  <a:gd name="connsiteY98" fmla="*/ 260500 h 301030"/>
                  <a:gd name="connsiteX99" fmla="*/ 362499 w 449331"/>
                  <a:gd name="connsiteY99" fmla="*/ 258084 h 301030"/>
                  <a:gd name="connsiteX100" fmla="*/ 356191 w 449331"/>
                  <a:gd name="connsiteY100" fmla="*/ 274458 h 301030"/>
                  <a:gd name="connsiteX101" fmla="*/ 328410 w 449331"/>
                  <a:gd name="connsiteY101" fmla="*/ 280631 h 30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49331" h="301030">
                    <a:moveTo>
                      <a:pt x="294186" y="301031"/>
                    </a:moveTo>
                    <a:lnTo>
                      <a:pt x="278081" y="292844"/>
                    </a:lnTo>
                    <a:lnTo>
                      <a:pt x="283450" y="276739"/>
                    </a:lnTo>
                    <a:lnTo>
                      <a:pt x="255937" y="266271"/>
                    </a:lnTo>
                    <a:lnTo>
                      <a:pt x="261842" y="257010"/>
                    </a:lnTo>
                    <a:lnTo>
                      <a:pt x="288550" y="243321"/>
                    </a:lnTo>
                    <a:lnTo>
                      <a:pt x="286939" y="240100"/>
                    </a:lnTo>
                    <a:lnTo>
                      <a:pt x="283986" y="242918"/>
                    </a:lnTo>
                    <a:lnTo>
                      <a:pt x="278886" y="240369"/>
                    </a:lnTo>
                    <a:lnTo>
                      <a:pt x="239563" y="231242"/>
                    </a:lnTo>
                    <a:lnTo>
                      <a:pt x="237953" y="218627"/>
                    </a:lnTo>
                    <a:lnTo>
                      <a:pt x="217955" y="222519"/>
                    </a:lnTo>
                    <a:lnTo>
                      <a:pt x="209232" y="241308"/>
                    </a:lnTo>
                    <a:lnTo>
                      <a:pt x="188832" y="268955"/>
                    </a:lnTo>
                    <a:lnTo>
                      <a:pt x="177022" y="262647"/>
                    </a:lnTo>
                    <a:lnTo>
                      <a:pt x="165345" y="268284"/>
                    </a:lnTo>
                    <a:lnTo>
                      <a:pt x="150717" y="259695"/>
                    </a:lnTo>
                    <a:lnTo>
                      <a:pt x="159038" y="254595"/>
                    </a:lnTo>
                    <a:lnTo>
                      <a:pt x="163064" y="243053"/>
                    </a:lnTo>
                    <a:lnTo>
                      <a:pt x="169640" y="232048"/>
                    </a:lnTo>
                    <a:lnTo>
                      <a:pt x="167627" y="225069"/>
                    </a:lnTo>
                    <a:lnTo>
                      <a:pt x="175948" y="220506"/>
                    </a:lnTo>
                    <a:lnTo>
                      <a:pt x="178766" y="226277"/>
                    </a:lnTo>
                    <a:lnTo>
                      <a:pt x="191919" y="227082"/>
                    </a:lnTo>
                    <a:lnTo>
                      <a:pt x="194871" y="225874"/>
                    </a:lnTo>
                    <a:lnTo>
                      <a:pt x="191919" y="223458"/>
                    </a:lnTo>
                    <a:lnTo>
                      <a:pt x="193664" y="217956"/>
                    </a:lnTo>
                    <a:lnTo>
                      <a:pt x="185343" y="209232"/>
                    </a:lnTo>
                    <a:lnTo>
                      <a:pt x="181988" y="194335"/>
                    </a:lnTo>
                    <a:lnTo>
                      <a:pt x="172593" y="188161"/>
                    </a:lnTo>
                    <a:lnTo>
                      <a:pt x="174337" y="175546"/>
                    </a:lnTo>
                    <a:lnTo>
                      <a:pt x="164272" y="166688"/>
                    </a:lnTo>
                    <a:lnTo>
                      <a:pt x="153938" y="165077"/>
                    </a:lnTo>
                    <a:lnTo>
                      <a:pt x="136356" y="153938"/>
                    </a:lnTo>
                    <a:lnTo>
                      <a:pt x="121325" y="157427"/>
                    </a:lnTo>
                    <a:lnTo>
                      <a:pt x="115151" y="163064"/>
                    </a:lnTo>
                    <a:lnTo>
                      <a:pt x="104951" y="162930"/>
                    </a:lnTo>
                    <a:lnTo>
                      <a:pt x="98912" y="171385"/>
                    </a:lnTo>
                    <a:lnTo>
                      <a:pt x="80257" y="175009"/>
                    </a:lnTo>
                    <a:lnTo>
                      <a:pt x="70997" y="181182"/>
                    </a:lnTo>
                    <a:lnTo>
                      <a:pt x="58918" y="171922"/>
                    </a:lnTo>
                    <a:lnTo>
                      <a:pt x="43752" y="171653"/>
                    </a:lnTo>
                    <a:lnTo>
                      <a:pt x="28855" y="167761"/>
                    </a:lnTo>
                    <a:lnTo>
                      <a:pt x="16374" y="176888"/>
                    </a:lnTo>
                    <a:lnTo>
                      <a:pt x="14226" y="164809"/>
                    </a:lnTo>
                    <a:lnTo>
                      <a:pt x="0" y="154340"/>
                    </a:lnTo>
                    <a:lnTo>
                      <a:pt x="5502" y="137430"/>
                    </a:lnTo>
                    <a:lnTo>
                      <a:pt x="13152" y="126425"/>
                    </a:lnTo>
                    <a:lnTo>
                      <a:pt x="16105" y="127633"/>
                    </a:lnTo>
                    <a:lnTo>
                      <a:pt x="10737" y="113675"/>
                    </a:lnTo>
                    <a:lnTo>
                      <a:pt x="34223" y="80525"/>
                    </a:lnTo>
                    <a:lnTo>
                      <a:pt x="46034" y="76231"/>
                    </a:lnTo>
                    <a:lnTo>
                      <a:pt x="48315" y="66836"/>
                    </a:lnTo>
                    <a:lnTo>
                      <a:pt x="35297" y="30734"/>
                    </a:lnTo>
                    <a:lnTo>
                      <a:pt x="48986" y="28989"/>
                    </a:lnTo>
                    <a:lnTo>
                      <a:pt x="62676" y="18118"/>
                    </a:lnTo>
                    <a:lnTo>
                      <a:pt x="82404" y="17179"/>
                    </a:lnTo>
                    <a:lnTo>
                      <a:pt x="107636" y="20400"/>
                    </a:lnTo>
                    <a:lnTo>
                      <a:pt x="135417" y="29929"/>
                    </a:lnTo>
                    <a:lnTo>
                      <a:pt x="155146" y="30734"/>
                    </a:lnTo>
                    <a:lnTo>
                      <a:pt x="163735" y="36102"/>
                    </a:lnTo>
                    <a:lnTo>
                      <a:pt x="173532" y="28721"/>
                    </a:lnTo>
                    <a:lnTo>
                      <a:pt x="180511" y="38786"/>
                    </a:lnTo>
                    <a:lnTo>
                      <a:pt x="202253" y="36907"/>
                    </a:lnTo>
                    <a:lnTo>
                      <a:pt x="210037" y="39860"/>
                    </a:lnTo>
                    <a:lnTo>
                      <a:pt x="211648" y="21876"/>
                    </a:lnTo>
                    <a:lnTo>
                      <a:pt x="220103" y="12079"/>
                    </a:lnTo>
                    <a:lnTo>
                      <a:pt x="220774" y="11945"/>
                    </a:lnTo>
                    <a:lnTo>
                      <a:pt x="242382" y="9529"/>
                    </a:lnTo>
                    <a:lnTo>
                      <a:pt x="250568" y="11005"/>
                    </a:lnTo>
                    <a:lnTo>
                      <a:pt x="256876" y="1745"/>
                    </a:lnTo>
                    <a:lnTo>
                      <a:pt x="265331" y="4026"/>
                    </a:lnTo>
                    <a:lnTo>
                      <a:pt x="291770" y="0"/>
                    </a:lnTo>
                    <a:lnTo>
                      <a:pt x="309084" y="24829"/>
                    </a:lnTo>
                    <a:lnTo>
                      <a:pt x="302507" y="33418"/>
                    </a:lnTo>
                    <a:lnTo>
                      <a:pt x="304252" y="43350"/>
                    </a:lnTo>
                    <a:lnTo>
                      <a:pt x="323578" y="45228"/>
                    </a:lnTo>
                    <a:lnTo>
                      <a:pt x="333107" y="63615"/>
                    </a:lnTo>
                    <a:lnTo>
                      <a:pt x="332570" y="70460"/>
                    </a:lnTo>
                    <a:lnTo>
                      <a:pt x="362096" y="83210"/>
                    </a:lnTo>
                    <a:lnTo>
                      <a:pt x="381690" y="77036"/>
                    </a:lnTo>
                    <a:lnTo>
                      <a:pt x="397125" y="95288"/>
                    </a:lnTo>
                    <a:lnTo>
                      <a:pt x="411082" y="95020"/>
                    </a:lnTo>
                    <a:lnTo>
                      <a:pt x="411351" y="95020"/>
                    </a:lnTo>
                    <a:lnTo>
                      <a:pt x="449064" y="107904"/>
                    </a:lnTo>
                    <a:lnTo>
                      <a:pt x="449332" y="120922"/>
                    </a:lnTo>
                    <a:lnTo>
                      <a:pt x="439535" y="140383"/>
                    </a:lnTo>
                    <a:lnTo>
                      <a:pt x="444903" y="160783"/>
                    </a:lnTo>
                    <a:lnTo>
                      <a:pt x="440474" y="174740"/>
                    </a:lnTo>
                    <a:lnTo>
                      <a:pt x="415914" y="177559"/>
                    </a:lnTo>
                    <a:lnTo>
                      <a:pt x="404238" y="186819"/>
                    </a:lnTo>
                    <a:lnTo>
                      <a:pt x="403433" y="203729"/>
                    </a:lnTo>
                    <a:lnTo>
                      <a:pt x="382496" y="206816"/>
                    </a:lnTo>
                    <a:lnTo>
                      <a:pt x="365988" y="218492"/>
                    </a:lnTo>
                    <a:lnTo>
                      <a:pt x="342770" y="220371"/>
                    </a:lnTo>
                    <a:lnTo>
                      <a:pt x="321833" y="233524"/>
                    </a:lnTo>
                    <a:lnTo>
                      <a:pt x="312036" y="241174"/>
                    </a:lnTo>
                    <a:lnTo>
                      <a:pt x="323712" y="252581"/>
                    </a:lnTo>
                    <a:lnTo>
                      <a:pt x="334986" y="260500"/>
                    </a:lnTo>
                    <a:lnTo>
                      <a:pt x="362499" y="258084"/>
                    </a:lnTo>
                    <a:lnTo>
                      <a:pt x="356191" y="274458"/>
                    </a:lnTo>
                    <a:lnTo>
                      <a:pt x="328410" y="28063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91" name="Forme libre : forme 490">
                <a:extLst>
                  <a:ext uri="{FF2B5EF4-FFF2-40B4-BE49-F238E27FC236}">
                    <a16:creationId xmlns:a16="http://schemas.microsoft.com/office/drawing/2014/main" id="{08821AC5-FCD8-49A4-A441-94015AC011B6}"/>
                  </a:ext>
                </a:extLst>
              </p:cNvPr>
              <p:cNvSpPr/>
              <p:nvPr/>
            </p:nvSpPr>
            <p:spPr>
              <a:xfrm>
                <a:off x="6482866" y="3380998"/>
                <a:ext cx="441011" cy="292575"/>
              </a:xfrm>
              <a:custGeom>
                <a:avLst/>
                <a:gdLst>
                  <a:gd name="connsiteX0" fmla="*/ 278215 w 441011"/>
                  <a:gd name="connsiteY0" fmla="*/ 286805 h 292575"/>
                  <a:gd name="connsiteX1" fmla="*/ 289489 w 441011"/>
                  <a:gd name="connsiteY1" fmla="*/ 292576 h 292575"/>
                  <a:gd name="connsiteX2" fmla="*/ 322773 w 441011"/>
                  <a:gd name="connsiteY2" fmla="*/ 272847 h 292575"/>
                  <a:gd name="connsiteX3" fmla="*/ 348809 w 441011"/>
                  <a:gd name="connsiteY3" fmla="*/ 267076 h 292575"/>
                  <a:gd name="connsiteX4" fmla="*/ 352165 w 441011"/>
                  <a:gd name="connsiteY4" fmla="*/ 258352 h 292575"/>
                  <a:gd name="connsiteX5" fmla="*/ 329349 w 441011"/>
                  <a:gd name="connsiteY5" fmla="*/ 260231 h 292575"/>
                  <a:gd name="connsiteX6" fmla="*/ 316733 w 441011"/>
                  <a:gd name="connsiteY6" fmla="*/ 251374 h 292575"/>
                  <a:gd name="connsiteX7" fmla="*/ 301702 w 441011"/>
                  <a:gd name="connsiteY7" fmla="*/ 236611 h 292575"/>
                  <a:gd name="connsiteX8" fmla="*/ 315123 w 441011"/>
                  <a:gd name="connsiteY8" fmla="*/ 226277 h 292575"/>
                  <a:gd name="connsiteX9" fmla="*/ 337536 w 441011"/>
                  <a:gd name="connsiteY9" fmla="*/ 212453 h 292575"/>
                  <a:gd name="connsiteX10" fmla="*/ 360083 w 441011"/>
                  <a:gd name="connsiteY10" fmla="*/ 210574 h 292575"/>
                  <a:gd name="connsiteX11" fmla="*/ 376993 w 441011"/>
                  <a:gd name="connsiteY11" fmla="*/ 198898 h 292575"/>
                  <a:gd name="connsiteX12" fmla="*/ 395112 w 441011"/>
                  <a:gd name="connsiteY12" fmla="*/ 196214 h 292575"/>
                  <a:gd name="connsiteX13" fmla="*/ 395917 w 441011"/>
                  <a:gd name="connsiteY13" fmla="*/ 180780 h 292575"/>
                  <a:gd name="connsiteX14" fmla="*/ 409740 w 441011"/>
                  <a:gd name="connsiteY14" fmla="*/ 169640 h 292575"/>
                  <a:gd name="connsiteX15" fmla="*/ 432958 w 441011"/>
                  <a:gd name="connsiteY15" fmla="*/ 166956 h 292575"/>
                  <a:gd name="connsiteX16" fmla="*/ 436314 w 441011"/>
                  <a:gd name="connsiteY16" fmla="*/ 156488 h 292575"/>
                  <a:gd name="connsiteX17" fmla="*/ 430945 w 441011"/>
                  <a:gd name="connsiteY17" fmla="*/ 135685 h 292575"/>
                  <a:gd name="connsiteX18" fmla="*/ 441011 w 441011"/>
                  <a:gd name="connsiteY18" fmla="*/ 115823 h 292575"/>
                  <a:gd name="connsiteX19" fmla="*/ 440743 w 441011"/>
                  <a:gd name="connsiteY19" fmla="*/ 106428 h 292575"/>
                  <a:gd name="connsiteX20" fmla="*/ 405848 w 441011"/>
                  <a:gd name="connsiteY20" fmla="*/ 94617 h 292575"/>
                  <a:gd name="connsiteX21" fmla="*/ 390817 w 441011"/>
                  <a:gd name="connsiteY21" fmla="*/ 95020 h 292575"/>
                  <a:gd name="connsiteX22" fmla="*/ 375785 w 441011"/>
                  <a:gd name="connsiteY22" fmla="*/ 77304 h 292575"/>
                  <a:gd name="connsiteX23" fmla="*/ 357399 w 441011"/>
                  <a:gd name="connsiteY23" fmla="*/ 83210 h 292575"/>
                  <a:gd name="connsiteX24" fmla="*/ 356728 w 441011"/>
                  <a:gd name="connsiteY24" fmla="*/ 82941 h 292575"/>
                  <a:gd name="connsiteX25" fmla="*/ 324115 w 441011"/>
                  <a:gd name="connsiteY25" fmla="*/ 68849 h 292575"/>
                  <a:gd name="connsiteX26" fmla="*/ 324652 w 441011"/>
                  <a:gd name="connsiteY26" fmla="*/ 60260 h 292575"/>
                  <a:gd name="connsiteX27" fmla="*/ 316599 w 441011"/>
                  <a:gd name="connsiteY27" fmla="*/ 44692 h 292575"/>
                  <a:gd name="connsiteX28" fmla="*/ 296334 w 441011"/>
                  <a:gd name="connsiteY28" fmla="*/ 42813 h 292575"/>
                  <a:gd name="connsiteX29" fmla="*/ 293918 w 441011"/>
                  <a:gd name="connsiteY29" fmla="*/ 28184 h 292575"/>
                  <a:gd name="connsiteX30" fmla="*/ 299823 w 441011"/>
                  <a:gd name="connsiteY30" fmla="*/ 20534 h 292575"/>
                  <a:gd name="connsiteX31" fmla="*/ 285463 w 441011"/>
                  <a:gd name="connsiteY31" fmla="*/ 0 h 292575"/>
                  <a:gd name="connsiteX32" fmla="*/ 260500 w 441011"/>
                  <a:gd name="connsiteY32" fmla="*/ 3758 h 292575"/>
                  <a:gd name="connsiteX33" fmla="*/ 254058 w 441011"/>
                  <a:gd name="connsiteY33" fmla="*/ 2013 h 292575"/>
                  <a:gd name="connsiteX34" fmla="*/ 247750 w 441011"/>
                  <a:gd name="connsiteY34" fmla="*/ 11139 h 292575"/>
                  <a:gd name="connsiteX35" fmla="*/ 237684 w 441011"/>
                  <a:gd name="connsiteY35" fmla="*/ 9260 h 292575"/>
                  <a:gd name="connsiteX36" fmla="*/ 217419 w 441011"/>
                  <a:gd name="connsiteY36" fmla="*/ 11542 h 292575"/>
                  <a:gd name="connsiteX37" fmla="*/ 210708 w 441011"/>
                  <a:gd name="connsiteY37" fmla="*/ 19326 h 292575"/>
                  <a:gd name="connsiteX38" fmla="*/ 208829 w 441011"/>
                  <a:gd name="connsiteY38" fmla="*/ 41202 h 292575"/>
                  <a:gd name="connsiteX39" fmla="*/ 197153 w 441011"/>
                  <a:gd name="connsiteY39" fmla="*/ 36639 h 292575"/>
                  <a:gd name="connsiteX40" fmla="*/ 174203 w 441011"/>
                  <a:gd name="connsiteY40" fmla="*/ 38652 h 292575"/>
                  <a:gd name="connsiteX41" fmla="*/ 168164 w 441011"/>
                  <a:gd name="connsiteY41" fmla="*/ 30063 h 292575"/>
                  <a:gd name="connsiteX42" fmla="*/ 159440 w 441011"/>
                  <a:gd name="connsiteY42" fmla="*/ 36505 h 292575"/>
                  <a:gd name="connsiteX43" fmla="*/ 149509 w 441011"/>
                  <a:gd name="connsiteY43" fmla="*/ 30331 h 292575"/>
                  <a:gd name="connsiteX44" fmla="*/ 129914 w 441011"/>
                  <a:gd name="connsiteY44" fmla="*/ 29526 h 292575"/>
                  <a:gd name="connsiteX45" fmla="*/ 102267 w 441011"/>
                  <a:gd name="connsiteY45" fmla="*/ 19997 h 292575"/>
                  <a:gd name="connsiteX46" fmla="*/ 77707 w 441011"/>
                  <a:gd name="connsiteY46" fmla="*/ 16910 h 292575"/>
                  <a:gd name="connsiteX47" fmla="*/ 59455 w 441011"/>
                  <a:gd name="connsiteY47" fmla="*/ 17716 h 292575"/>
                  <a:gd name="connsiteX48" fmla="*/ 45899 w 441011"/>
                  <a:gd name="connsiteY48" fmla="*/ 28587 h 292575"/>
                  <a:gd name="connsiteX49" fmla="*/ 35968 w 441011"/>
                  <a:gd name="connsiteY49" fmla="*/ 29794 h 292575"/>
                  <a:gd name="connsiteX50" fmla="*/ 47778 w 441011"/>
                  <a:gd name="connsiteY50" fmla="*/ 62407 h 292575"/>
                  <a:gd name="connsiteX51" fmla="*/ 44826 w 441011"/>
                  <a:gd name="connsiteY51" fmla="*/ 74889 h 292575"/>
                  <a:gd name="connsiteX52" fmla="*/ 32076 w 441011"/>
                  <a:gd name="connsiteY52" fmla="*/ 79586 h 292575"/>
                  <a:gd name="connsiteX53" fmla="*/ 10602 w 441011"/>
                  <a:gd name="connsiteY53" fmla="*/ 110186 h 292575"/>
                  <a:gd name="connsiteX54" fmla="*/ 18118 w 441011"/>
                  <a:gd name="connsiteY54" fmla="*/ 130183 h 292575"/>
                  <a:gd name="connsiteX55" fmla="*/ 10066 w 441011"/>
                  <a:gd name="connsiteY55" fmla="*/ 126962 h 292575"/>
                  <a:gd name="connsiteX56" fmla="*/ 4295 w 441011"/>
                  <a:gd name="connsiteY56" fmla="*/ 135283 h 292575"/>
                  <a:gd name="connsiteX57" fmla="*/ 0 w 441011"/>
                  <a:gd name="connsiteY57" fmla="*/ 148704 h 292575"/>
                  <a:gd name="connsiteX58" fmla="*/ 13152 w 441011"/>
                  <a:gd name="connsiteY58" fmla="*/ 158367 h 292575"/>
                  <a:gd name="connsiteX59" fmla="*/ 14495 w 441011"/>
                  <a:gd name="connsiteY59" fmla="*/ 166017 h 292575"/>
                  <a:gd name="connsiteX60" fmla="*/ 23487 w 441011"/>
                  <a:gd name="connsiteY60" fmla="*/ 159440 h 292575"/>
                  <a:gd name="connsiteX61" fmla="*/ 39726 w 441011"/>
                  <a:gd name="connsiteY61" fmla="*/ 163735 h 292575"/>
                  <a:gd name="connsiteX62" fmla="*/ 55697 w 441011"/>
                  <a:gd name="connsiteY62" fmla="*/ 163869 h 292575"/>
                  <a:gd name="connsiteX63" fmla="*/ 56099 w 441011"/>
                  <a:gd name="connsiteY63" fmla="*/ 164272 h 292575"/>
                  <a:gd name="connsiteX64" fmla="*/ 66568 w 441011"/>
                  <a:gd name="connsiteY64" fmla="*/ 172325 h 292575"/>
                  <a:gd name="connsiteX65" fmla="*/ 74620 w 441011"/>
                  <a:gd name="connsiteY65" fmla="*/ 167225 h 292575"/>
                  <a:gd name="connsiteX66" fmla="*/ 92067 w 441011"/>
                  <a:gd name="connsiteY66" fmla="*/ 163735 h 292575"/>
                  <a:gd name="connsiteX67" fmla="*/ 98509 w 441011"/>
                  <a:gd name="connsiteY67" fmla="*/ 154877 h 292575"/>
                  <a:gd name="connsiteX68" fmla="*/ 109112 w 441011"/>
                  <a:gd name="connsiteY68" fmla="*/ 155012 h 292575"/>
                  <a:gd name="connsiteX69" fmla="*/ 114883 w 441011"/>
                  <a:gd name="connsiteY69" fmla="*/ 149777 h 292575"/>
                  <a:gd name="connsiteX70" fmla="*/ 115420 w 441011"/>
                  <a:gd name="connsiteY70" fmla="*/ 149643 h 292575"/>
                  <a:gd name="connsiteX71" fmla="*/ 132599 w 441011"/>
                  <a:gd name="connsiteY71" fmla="*/ 145751 h 292575"/>
                  <a:gd name="connsiteX72" fmla="*/ 151119 w 441011"/>
                  <a:gd name="connsiteY72" fmla="*/ 157562 h 292575"/>
                  <a:gd name="connsiteX73" fmla="*/ 161454 w 441011"/>
                  <a:gd name="connsiteY73" fmla="*/ 158904 h 292575"/>
                  <a:gd name="connsiteX74" fmla="*/ 173801 w 441011"/>
                  <a:gd name="connsiteY74" fmla="*/ 169909 h 292575"/>
                  <a:gd name="connsiteX75" fmla="*/ 172056 w 441011"/>
                  <a:gd name="connsiteY75" fmla="*/ 182122 h 292575"/>
                  <a:gd name="connsiteX76" fmla="*/ 180780 w 441011"/>
                  <a:gd name="connsiteY76" fmla="*/ 187759 h 292575"/>
                  <a:gd name="connsiteX77" fmla="*/ 184269 w 441011"/>
                  <a:gd name="connsiteY77" fmla="*/ 203193 h 292575"/>
                  <a:gd name="connsiteX78" fmla="*/ 193395 w 441011"/>
                  <a:gd name="connsiteY78" fmla="*/ 212856 h 292575"/>
                  <a:gd name="connsiteX79" fmla="*/ 191785 w 441011"/>
                  <a:gd name="connsiteY79" fmla="*/ 217956 h 292575"/>
                  <a:gd name="connsiteX80" fmla="*/ 197958 w 441011"/>
                  <a:gd name="connsiteY80" fmla="*/ 222921 h 292575"/>
                  <a:gd name="connsiteX81" fmla="*/ 187893 w 441011"/>
                  <a:gd name="connsiteY81" fmla="*/ 226813 h 292575"/>
                  <a:gd name="connsiteX82" fmla="*/ 171788 w 441011"/>
                  <a:gd name="connsiteY82" fmla="*/ 225740 h 292575"/>
                  <a:gd name="connsiteX83" fmla="*/ 169774 w 441011"/>
                  <a:gd name="connsiteY83" fmla="*/ 221713 h 292575"/>
                  <a:gd name="connsiteX84" fmla="*/ 167627 w 441011"/>
                  <a:gd name="connsiteY84" fmla="*/ 222787 h 292575"/>
                  <a:gd name="connsiteX85" fmla="*/ 169238 w 441011"/>
                  <a:gd name="connsiteY85" fmla="*/ 228424 h 292575"/>
                  <a:gd name="connsiteX86" fmla="*/ 161990 w 441011"/>
                  <a:gd name="connsiteY86" fmla="*/ 240503 h 292575"/>
                  <a:gd name="connsiteX87" fmla="*/ 157561 w 441011"/>
                  <a:gd name="connsiteY87" fmla="*/ 252984 h 292575"/>
                  <a:gd name="connsiteX88" fmla="*/ 153535 w 441011"/>
                  <a:gd name="connsiteY88" fmla="*/ 255534 h 292575"/>
                  <a:gd name="connsiteX89" fmla="*/ 160917 w 441011"/>
                  <a:gd name="connsiteY89" fmla="*/ 259829 h 292575"/>
                  <a:gd name="connsiteX90" fmla="*/ 172459 w 441011"/>
                  <a:gd name="connsiteY90" fmla="*/ 254192 h 292575"/>
                  <a:gd name="connsiteX91" fmla="*/ 183195 w 441011"/>
                  <a:gd name="connsiteY91" fmla="*/ 259829 h 292575"/>
                  <a:gd name="connsiteX92" fmla="*/ 201314 w 441011"/>
                  <a:gd name="connsiteY92" fmla="*/ 235134 h 292575"/>
                  <a:gd name="connsiteX93" fmla="*/ 210708 w 441011"/>
                  <a:gd name="connsiteY93" fmla="*/ 214869 h 292575"/>
                  <a:gd name="connsiteX94" fmla="*/ 236611 w 441011"/>
                  <a:gd name="connsiteY94" fmla="*/ 209903 h 292575"/>
                  <a:gd name="connsiteX95" fmla="*/ 238355 w 441011"/>
                  <a:gd name="connsiteY95" fmla="*/ 223995 h 292575"/>
                  <a:gd name="connsiteX96" fmla="*/ 275531 w 441011"/>
                  <a:gd name="connsiteY96" fmla="*/ 232719 h 292575"/>
                  <a:gd name="connsiteX97" fmla="*/ 278752 w 441011"/>
                  <a:gd name="connsiteY97" fmla="*/ 234195 h 292575"/>
                  <a:gd name="connsiteX98" fmla="*/ 283584 w 441011"/>
                  <a:gd name="connsiteY98" fmla="*/ 229766 h 292575"/>
                  <a:gd name="connsiteX99" fmla="*/ 289086 w 441011"/>
                  <a:gd name="connsiteY99" fmla="*/ 240905 h 292575"/>
                  <a:gd name="connsiteX100" fmla="*/ 259963 w 441011"/>
                  <a:gd name="connsiteY100" fmla="*/ 255803 h 292575"/>
                  <a:gd name="connsiteX101" fmla="*/ 257145 w 441011"/>
                  <a:gd name="connsiteY101" fmla="*/ 260231 h 292575"/>
                  <a:gd name="connsiteX102" fmla="*/ 283584 w 441011"/>
                  <a:gd name="connsiteY102" fmla="*/ 270297 h 29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41011" h="292575">
                    <a:moveTo>
                      <a:pt x="278215" y="286805"/>
                    </a:moveTo>
                    <a:lnTo>
                      <a:pt x="289489" y="292576"/>
                    </a:lnTo>
                    <a:lnTo>
                      <a:pt x="322773" y="272847"/>
                    </a:lnTo>
                    <a:lnTo>
                      <a:pt x="348809" y="267076"/>
                    </a:lnTo>
                    <a:lnTo>
                      <a:pt x="352165" y="258352"/>
                    </a:lnTo>
                    <a:lnTo>
                      <a:pt x="329349" y="260231"/>
                    </a:lnTo>
                    <a:lnTo>
                      <a:pt x="316733" y="251374"/>
                    </a:lnTo>
                    <a:lnTo>
                      <a:pt x="301702" y="236611"/>
                    </a:lnTo>
                    <a:lnTo>
                      <a:pt x="315123" y="226277"/>
                    </a:lnTo>
                    <a:lnTo>
                      <a:pt x="337536" y="212453"/>
                    </a:lnTo>
                    <a:lnTo>
                      <a:pt x="360083" y="210574"/>
                    </a:lnTo>
                    <a:lnTo>
                      <a:pt x="376993" y="198898"/>
                    </a:lnTo>
                    <a:lnTo>
                      <a:pt x="395112" y="196214"/>
                    </a:lnTo>
                    <a:lnTo>
                      <a:pt x="395917" y="180780"/>
                    </a:lnTo>
                    <a:lnTo>
                      <a:pt x="409740" y="169640"/>
                    </a:lnTo>
                    <a:lnTo>
                      <a:pt x="432958" y="166956"/>
                    </a:lnTo>
                    <a:lnTo>
                      <a:pt x="436314" y="156488"/>
                    </a:lnTo>
                    <a:lnTo>
                      <a:pt x="430945" y="135685"/>
                    </a:lnTo>
                    <a:lnTo>
                      <a:pt x="441011" y="115823"/>
                    </a:lnTo>
                    <a:lnTo>
                      <a:pt x="440743" y="106428"/>
                    </a:lnTo>
                    <a:lnTo>
                      <a:pt x="405848" y="94617"/>
                    </a:lnTo>
                    <a:lnTo>
                      <a:pt x="390817" y="95020"/>
                    </a:lnTo>
                    <a:lnTo>
                      <a:pt x="375785" y="77304"/>
                    </a:lnTo>
                    <a:lnTo>
                      <a:pt x="357399" y="83210"/>
                    </a:lnTo>
                    <a:lnTo>
                      <a:pt x="356728" y="82941"/>
                    </a:lnTo>
                    <a:lnTo>
                      <a:pt x="324115" y="68849"/>
                    </a:lnTo>
                    <a:lnTo>
                      <a:pt x="324652" y="60260"/>
                    </a:lnTo>
                    <a:lnTo>
                      <a:pt x="316599" y="44692"/>
                    </a:lnTo>
                    <a:lnTo>
                      <a:pt x="296334" y="42813"/>
                    </a:lnTo>
                    <a:lnTo>
                      <a:pt x="293918" y="28184"/>
                    </a:lnTo>
                    <a:lnTo>
                      <a:pt x="299823" y="20534"/>
                    </a:lnTo>
                    <a:lnTo>
                      <a:pt x="285463" y="0"/>
                    </a:lnTo>
                    <a:lnTo>
                      <a:pt x="260500" y="3758"/>
                    </a:lnTo>
                    <a:lnTo>
                      <a:pt x="254058" y="2013"/>
                    </a:lnTo>
                    <a:lnTo>
                      <a:pt x="247750" y="11139"/>
                    </a:lnTo>
                    <a:lnTo>
                      <a:pt x="237684" y="9260"/>
                    </a:lnTo>
                    <a:lnTo>
                      <a:pt x="217419" y="11542"/>
                    </a:lnTo>
                    <a:lnTo>
                      <a:pt x="210708" y="19326"/>
                    </a:lnTo>
                    <a:lnTo>
                      <a:pt x="208829" y="41202"/>
                    </a:lnTo>
                    <a:lnTo>
                      <a:pt x="197153" y="36639"/>
                    </a:lnTo>
                    <a:lnTo>
                      <a:pt x="174203" y="38652"/>
                    </a:lnTo>
                    <a:lnTo>
                      <a:pt x="168164" y="30063"/>
                    </a:lnTo>
                    <a:lnTo>
                      <a:pt x="159440" y="36505"/>
                    </a:lnTo>
                    <a:lnTo>
                      <a:pt x="149509" y="30331"/>
                    </a:lnTo>
                    <a:lnTo>
                      <a:pt x="129914" y="29526"/>
                    </a:lnTo>
                    <a:lnTo>
                      <a:pt x="102267" y="19997"/>
                    </a:lnTo>
                    <a:lnTo>
                      <a:pt x="77707" y="16910"/>
                    </a:lnTo>
                    <a:lnTo>
                      <a:pt x="59455" y="17716"/>
                    </a:lnTo>
                    <a:lnTo>
                      <a:pt x="45899" y="28587"/>
                    </a:lnTo>
                    <a:lnTo>
                      <a:pt x="35968" y="29794"/>
                    </a:lnTo>
                    <a:lnTo>
                      <a:pt x="47778" y="62407"/>
                    </a:lnTo>
                    <a:lnTo>
                      <a:pt x="44826" y="74889"/>
                    </a:lnTo>
                    <a:lnTo>
                      <a:pt x="32076" y="79586"/>
                    </a:lnTo>
                    <a:lnTo>
                      <a:pt x="10602" y="110186"/>
                    </a:lnTo>
                    <a:lnTo>
                      <a:pt x="18118" y="130183"/>
                    </a:lnTo>
                    <a:lnTo>
                      <a:pt x="10066" y="126962"/>
                    </a:lnTo>
                    <a:lnTo>
                      <a:pt x="4295" y="135283"/>
                    </a:lnTo>
                    <a:lnTo>
                      <a:pt x="0" y="148704"/>
                    </a:lnTo>
                    <a:lnTo>
                      <a:pt x="13152" y="158367"/>
                    </a:lnTo>
                    <a:lnTo>
                      <a:pt x="14495" y="166017"/>
                    </a:lnTo>
                    <a:lnTo>
                      <a:pt x="23487" y="159440"/>
                    </a:lnTo>
                    <a:lnTo>
                      <a:pt x="39726" y="163735"/>
                    </a:lnTo>
                    <a:lnTo>
                      <a:pt x="55697" y="163869"/>
                    </a:lnTo>
                    <a:lnTo>
                      <a:pt x="56099" y="164272"/>
                    </a:lnTo>
                    <a:lnTo>
                      <a:pt x="66568" y="172325"/>
                    </a:lnTo>
                    <a:lnTo>
                      <a:pt x="74620" y="167225"/>
                    </a:lnTo>
                    <a:lnTo>
                      <a:pt x="92067" y="163735"/>
                    </a:lnTo>
                    <a:lnTo>
                      <a:pt x="98509" y="154877"/>
                    </a:lnTo>
                    <a:lnTo>
                      <a:pt x="109112" y="155012"/>
                    </a:lnTo>
                    <a:lnTo>
                      <a:pt x="114883" y="149777"/>
                    </a:lnTo>
                    <a:lnTo>
                      <a:pt x="115420" y="149643"/>
                    </a:lnTo>
                    <a:lnTo>
                      <a:pt x="132599" y="145751"/>
                    </a:lnTo>
                    <a:lnTo>
                      <a:pt x="151119" y="157562"/>
                    </a:lnTo>
                    <a:lnTo>
                      <a:pt x="161454" y="158904"/>
                    </a:lnTo>
                    <a:lnTo>
                      <a:pt x="173801" y="169909"/>
                    </a:lnTo>
                    <a:lnTo>
                      <a:pt x="172056" y="182122"/>
                    </a:lnTo>
                    <a:lnTo>
                      <a:pt x="180780" y="187759"/>
                    </a:lnTo>
                    <a:lnTo>
                      <a:pt x="184269" y="203193"/>
                    </a:lnTo>
                    <a:lnTo>
                      <a:pt x="193395" y="212856"/>
                    </a:lnTo>
                    <a:lnTo>
                      <a:pt x="191785" y="217956"/>
                    </a:lnTo>
                    <a:lnTo>
                      <a:pt x="197958" y="222921"/>
                    </a:lnTo>
                    <a:lnTo>
                      <a:pt x="187893" y="226813"/>
                    </a:lnTo>
                    <a:lnTo>
                      <a:pt x="171788" y="225740"/>
                    </a:lnTo>
                    <a:lnTo>
                      <a:pt x="169774" y="221713"/>
                    </a:lnTo>
                    <a:lnTo>
                      <a:pt x="167627" y="222787"/>
                    </a:lnTo>
                    <a:lnTo>
                      <a:pt x="169238" y="228424"/>
                    </a:lnTo>
                    <a:lnTo>
                      <a:pt x="161990" y="240503"/>
                    </a:lnTo>
                    <a:lnTo>
                      <a:pt x="157561" y="252984"/>
                    </a:lnTo>
                    <a:lnTo>
                      <a:pt x="153535" y="255534"/>
                    </a:lnTo>
                    <a:lnTo>
                      <a:pt x="160917" y="259829"/>
                    </a:lnTo>
                    <a:lnTo>
                      <a:pt x="172459" y="254192"/>
                    </a:lnTo>
                    <a:lnTo>
                      <a:pt x="183195" y="259829"/>
                    </a:lnTo>
                    <a:lnTo>
                      <a:pt x="201314" y="235134"/>
                    </a:lnTo>
                    <a:lnTo>
                      <a:pt x="210708" y="214869"/>
                    </a:lnTo>
                    <a:lnTo>
                      <a:pt x="236611" y="209903"/>
                    </a:lnTo>
                    <a:lnTo>
                      <a:pt x="238355" y="223995"/>
                    </a:lnTo>
                    <a:lnTo>
                      <a:pt x="275531" y="232719"/>
                    </a:lnTo>
                    <a:lnTo>
                      <a:pt x="278752" y="234195"/>
                    </a:lnTo>
                    <a:lnTo>
                      <a:pt x="283584" y="229766"/>
                    </a:lnTo>
                    <a:lnTo>
                      <a:pt x="289086" y="240905"/>
                    </a:lnTo>
                    <a:lnTo>
                      <a:pt x="259963" y="255803"/>
                    </a:lnTo>
                    <a:lnTo>
                      <a:pt x="257145" y="260231"/>
                    </a:lnTo>
                    <a:lnTo>
                      <a:pt x="283584" y="2702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6" name="Graphique 3">
              <a:extLst>
                <a:ext uri="{FF2B5EF4-FFF2-40B4-BE49-F238E27FC236}">
                  <a16:creationId xmlns:a16="http://schemas.microsoft.com/office/drawing/2014/main" id="{1E948012-AD08-40DB-86B7-746F0E2EC29F}"/>
                </a:ext>
              </a:extLst>
            </p:cNvPr>
            <p:cNvGrpSpPr/>
            <p:nvPr/>
          </p:nvGrpSpPr>
          <p:grpSpPr>
            <a:xfrm>
              <a:off x="6664048" y="4789120"/>
              <a:ext cx="139040" cy="144811"/>
              <a:chOff x="6664048" y="4789120"/>
              <a:chExt cx="139040" cy="144811"/>
            </a:xfrm>
            <a:solidFill>
              <a:srgbClr val="CECECE"/>
            </a:solidFill>
          </p:grpSpPr>
          <p:sp>
            <p:nvSpPr>
              <p:cNvPr id="488" name="Forme libre : forme 487">
                <a:extLst>
                  <a:ext uri="{FF2B5EF4-FFF2-40B4-BE49-F238E27FC236}">
                    <a16:creationId xmlns:a16="http://schemas.microsoft.com/office/drawing/2014/main" id="{734C0DEE-C3A3-49A6-825A-8D3EC89F9AE2}"/>
                  </a:ext>
                </a:extLst>
              </p:cNvPr>
              <p:cNvSpPr/>
              <p:nvPr/>
            </p:nvSpPr>
            <p:spPr>
              <a:xfrm>
                <a:off x="6664048" y="4789120"/>
                <a:ext cx="139040" cy="144811"/>
              </a:xfrm>
              <a:custGeom>
                <a:avLst/>
                <a:gdLst>
                  <a:gd name="connsiteX0" fmla="*/ 8052 w 139040"/>
                  <a:gd name="connsiteY0" fmla="*/ 144812 h 144811"/>
                  <a:gd name="connsiteX1" fmla="*/ 0 w 139040"/>
                  <a:gd name="connsiteY1" fmla="*/ 141456 h 144811"/>
                  <a:gd name="connsiteX2" fmla="*/ 134 w 139040"/>
                  <a:gd name="connsiteY2" fmla="*/ 121057 h 144811"/>
                  <a:gd name="connsiteX3" fmla="*/ 5905 w 139040"/>
                  <a:gd name="connsiteY3" fmla="*/ 111662 h 144811"/>
                  <a:gd name="connsiteX4" fmla="*/ 7516 w 139040"/>
                  <a:gd name="connsiteY4" fmla="*/ 91799 h 144811"/>
                  <a:gd name="connsiteX5" fmla="*/ 12750 w 139040"/>
                  <a:gd name="connsiteY5" fmla="*/ 80391 h 144811"/>
                  <a:gd name="connsiteX6" fmla="*/ 22816 w 139040"/>
                  <a:gd name="connsiteY6" fmla="*/ 66702 h 144811"/>
                  <a:gd name="connsiteX7" fmla="*/ 32344 w 139040"/>
                  <a:gd name="connsiteY7" fmla="*/ 60126 h 144811"/>
                  <a:gd name="connsiteX8" fmla="*/ 37981 w 139040"/>
                  <a:gd name="connsiteY8" fmla="*/ 53952 h 144811"/>
                  <a:gd name="connsiteX9" fmla="*/ 29526 w 139040"/>
                  <a:gd name="connsiteY9" fmla="*/ 51134 h 144811"/>
                  <a:gd name="connsiteX10" fmla="*/ 31136 w 139040"/>
                  <a:gd name="connsiteY10" fmla="*/ 19863 h 144811"/>
                  <a:gd name="connsiteX11" fmla="*/ 42813 w 139040"/>
                  <a:gd name="connsiteY11" fmla="*/ 12079 h 144811"/>
                  <a:gd name="connsiteX12" fmla="*/ 58918 w 139040"/>
                  <a:gd name="connsiteY12" fmla="*/ 17716 h 144811"/>
                  <a:gd name="connsiteX13" fmla="*/ 78781 w 139040"/>
                  <a:gd name="connsiteY13" fmla="*/ 12079 h 144811"/>
                  <a:gd name="connsiteX14" fmla="*/ 95557 w 139040"/>
                  <a:gd name="connsiteY14" fmla="*/ 12079 h 144811"/>
                  <a:gd name="connsiteX15" fmla="*/ 111930 w 139040"/>
                  <a:gd name="connsiteY15" fmla="*/ 0 h 144811"/>
                  <a:gd name="connsiteX16" fmla="*/ 125083 w 139040"/>
                  <a:gd name="connsiteY16" fmla="*/ 19326 h 144811"/>
                  <a:gd name="connsiteX17" fmla="*/ 127901 w 139040"/>
                  <a:gd name="connsiteY17" fmla="*/ 31673 h 144811"/>
                  <a:gd name="connsiteX18" fmla="*/ 139041 w 139040"/>
                  <a:gd name="connsiteY18" fmla="*/ 60528 h 144811"/>
                  <a:gd name="connsiteX19" fmla="*/ 129646 w 139040"/>
                  <a:gd name="connsiteY19" fmla="*/ 79183 h 144811"/>
                  <a:gd name="connsiteX20" fmla="*/ 117299 w 139040"/>
                  <a:gd name="connsiteY20" fmla="*/ 95691 h 144811"/>
                  <a:gd name="connsiteX21" fmla="*/ 110588 w 139040"/>
                  <a:gd name="connsiteY21" fmla="*/ 105086 h 144811"/>
                  <a:gd name="connsiteX22" fmla="*/ 110857 w 139040"/>
                  <a:gd name="connsiteY22" fmla="*/ 132330 h 144811"/>
                  <a:gd name="connsiteX23" fmla="*/ 58515 w 139040"/>
                  <a:gd name="connsiteY23" fmla="*/ 134478 h 144811"/>
                  <a:gd name="connsiteX24" fmla="*/ 31673 w 139040"/>
                  <a:gd name="connsiteY24" fmla="*/ 134075 h 144811"/>
                  <a:gd name="connsiteX25" fmla="*/ 23352 w 139040"/>
                  <a:gd name="connsiteY25" fmla="*/ 136893 h 14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040" h="144811">
                    <a:moveTo>
                      <a:pt x="8052" y="144812"/>
                    </a:moveTo>
                    <a:lnTo>
                      <a:pt x="0" y="141456"/>
                    </a:lnTo>
                    <a:lnTo>
                      <a:pt x="134" y="121057"/>
                    </a:lnTo>
                    <a:lnTo>
                      <a:pt x="5905" y="111662"/>
                    </a:lnTo>
                    <a:lnTo>
                      <a:pt x="7516" y="91799"/>
                    </a:lnTo>
                    <a:lnTo>
                      <a:pt x="12750" y="80391"/>
                    </a:lnTo>
                    <a:lnTo>
                      <a:pt x="22816" y="66702"/>
                    </a:lnTo>
                    <a:lnTo>
                      <a:pt x="32344" y="60126"/>
                    </a:lnTo>
                    <a:lnTo>
                      <a:pt x="37981" y="53952"/>
                    </a:lnTo>
                    <a:lnTo>
                      <a:pt x="29526" y="51134"/>
                    </a:lnTo>
                    <a:lnTo>
                      <a:pt x="31136" y="19863"/>
                    </a:lnTo>
                    <a:lnTo>
                      <a:pt x="42813" y="12079"/>
                    </a:lnTo>
                    <a:lnTo>
                      <a:pt x="58918" y="17716"/>
                    </a:lnTo>
                    <a:lnTo>
                      <a:pt x="78781" y="12079"/>
                    </a:lnTo>
                    <a:lnTo>
                      <a:pt x="95557" y="12079"/>
                    </a:lnTo>
                    <a:lnTo>
                      <a:pt x="111930" y="0"/>
                    </a:lnTo>
                    <a:lnTo>
                      <a:pt x="125083" y="19326"/>
                    </a:lnTo>
                    <a:lnTo>
                      <a:pt x="127901" y="31673"/>
                    </a:lnTo>
                    <a:lnTo>
                      <a:pt x="139041" y="60528"/>
                    </a:lnTo>
                    <a:lnTo>
                      <a:pt x="129646" y="79183"/>
                    </a:lnTo>
                    <a:lnTo>
                      <a:pt x="117299" y="95691"/>
                    </a:lnTo>
                    <a:lnTo>
                      <a:pt x="110588" y="105086"/>
                    </a:lnTo>
                    <a:lnTo>
                      <a:pt x="110857" y="132330"/>
                    </a:lnTo>
                    <a:lnTo>
                      <a:pt x="58515" y="134478"/>
                    </a:lnTo>
                    <a:lnTo>
                      <a:pt x="31673" y="134075"/>
                    </a:lnTo>
                    <a:lnTo>
                      <a:pt x="23352" y="13689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89" name="Forme libre : forme 488">
                <a:extLst>
                  <a:ext uri="{FF2B5EF4-FFF2-40B4-BE49-F238E27FC236}">
                    <a16:creationId xmlns:a16="http://schemas.microsoft.com/office/drawing/2014/main" id="{D9D71446-ED73-4451-8431-125E5EA917D5}"/>
                  </a:ext>
                </a:extLst>
              </p:cNvPr>
              <p:cNvSpPr/>
              <p:nvPr/>
            </p:nvSpPr>
            <p:spPr>
              <a:xfrm>
                <a:off x="6667940" y="4794488"/>
                <a:ext cx="130988" cy="135282"/>
              </a:xfrm>
              <a:custGeom>
                <a:avLst/>
                <a:gdLst>
                  <a:gd name="connsiteX0" fmla="*/ 0 w 130988"/>
                  <a:gd name="connsiteY0" fmla="*/ 133538 h 135282"/>
                  <a:gd name="connsiteX1" fmla="*/ 4026 w 130988"/>
                  <a:gd name="connsiteY1" fmla="*/ 135283 h 135282"/>
                  <a:gd name="connsiteX2" fmla="*/ 17850 w 130988"/>
                  <a:gd name="connsiteY2" fmla="*/ 128035 h 135282"/>
                  <a:gd name="connsiteX3" fmla="*/ 27513 w 130988"/>
                  <a:gd name="connsiteY3" fmla="*/ 124814 h 135282"/>
                  <a:gd name="connsiteX4" fmla="*/ 54623 w 130988"/>
                  <a:gd name="connsiteY4" fmla="*/ 125217 h 135282"/>
                  <a:gd name="connsiteX5" fmla="*/ 103073 w 130988"/>
                  <a:gd name="connsiteY5" fmla="*/ 123338 h 135282"/>
                  <a:gd name="connsiteX6" fmla="*/ 102938 w 130988"/>
                  <a:gd name="connsiteY6" fmla="*/ 98509 h 135282"/>
                  <a:gd name="connsiteX7" fmla="*/ 110320 w 130988"/>
                  <a:gd name="connsiteY7" fmla="*/ 88041 h 135282"/>
                  <a:gd name="connsiteX8" fmla="*/ 122533 w 130988"/>
                  <a:gd name="connsiteY8" fmla="*/ 71802 h 135282"/>
                  <a:gd name="connsiteX9" fmla="*/ 130988 w 130988"/>
                  <a:gd name="connsiteY9" fmla="*/ 54892 h 135282"/>
                  <a:gd name="connsiteX10" fmla="*/ 120386 w 130988"/>
                  <a:gd name="connsiteY10" fmla="*/ 27513 h 135282"/>
                  <a:gd name="connsiteX11" fmla="*/ 117567 w 130988"/>
                  <a:gd name="connsiteY11" fmla="*/ 15300 h 135282"/>
                  <a:gd name="connsiteX12" fmla="*/ 107099 w 130988"/>
                  <a:gd name="connsiteY12" fmla="*/ 0 h 135282"/>
                  <a:gd name="connsiteX13" fmla="*/ 92873 w 130988"/>
                  <a:gd name="connsiteY13" fmla="*/ 10468 h 135282"/>
                  <a:gd name="connsiteX14" fmla="*/ 75157 w 130988"/>
                  <a:gd name="connsiteY14" fmla="*/ 10468 h 135282"/>
                  <a:gd name="connsiteX15" fmla="*/ 54892 w 130988"/>
                  <a:gd name="connsiteY15" fmla="*/ 16373 h 135282"/>
                  <a:gd name="connsiteX16" fmla="*/ 39458 w 130988"/>
                  <a:gd name="connsiteY16" fmla="*/ 10871 h 135282"/>
                  <a:gd name="connsiteX17" fmla="*/ 31002 w 130988"/>
                  <a:gd name="connsiteY17" fmla="*/ 16642 h 135282"/>
                  <a:gd name="connsiteX18" fmla="*/ 29660 w 130988"/>
                  <a:gd name="connsiteY18" fmla="*/ 42947 h 135282"/>
                  <a:gd name="connsiteX19" fmla="*/ 40934 w 130988"/>
                  <a:gd name="connsiteY19" fmla="*/ 46705 h 135282"/>
                  <a:gd name="connsiteX20" fmla="*/ 31002 w 130988"/>
                  <a:gd name="connsiteY20" fmla="*/ 57710 h 135282"/>
                  <a:gd name="connsiteX21" fmla="*/ 21339 w 130988"/>
                  <a:gd name="connsiteY21" fmla="*/ 64286 h 135282"/>
                  <a:gd name="connsiteX22" fmla="*/ 12079 w 130988"/>
                  <a:gd name="connsiteY22" fmla="*/ 76902 h 135282"/>
                  <a:gd name="connsiteX23" fmla="*/ 7247 w 130988"/>
                  <a:gd name="connsiteY23" fmla="*/ 87639 h 135282"/>
                  <a:gd name="connsiteX24" fmla="*/ 5637 w 130988"/>
                  <a:gd name="connsiteY24" fmla="*/ 107904 h 135282"/>
                  <a:gd name="connsiteX25" fmla="*/ 134 w 130988"/>
                  <a:gd name="connsiteY25" fmla="*/ 116762 h 1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988" h="135282">
                    <a:moveTo>
                      <a:pt x="0" y="133538"/>
                    </a:moveTo>
                    <a:lnTo>
                      <a:pt x="4026" y="135283"/>
                    </a:lnTo>
                    <a:lnTo>
                      <a:pt x="17850" y="128035"/>
                    </a:lnTo>
                    <a:lnTo>
                      <a:pt x="27513" y="124814"/>
                    </a:lnTo>
                    <a:lnTo>
                      <a:pt x="54623" y="125217"/>
                    </a:lnTo>
                    <a:lnTo>
                      <a:pt x="103073" y="123338"/>
                    </a:lnTo>
                    <a:lnTo>
                      <a:pt x="102938" y="98509"/>
                    </a:lnTo>
                    <a:lnTo>
                      <a:pt x="110320" y="88041"/>
                    </a:lnTo>
                    <a:lnTo>
                      <a:pt x="122533" y="71802"/>
                    </a:lnTo>
                    <a:lnTo>
                      <a:pt x="130988" y="54892"/>
                    </a:lnTo>
                    <a:lnTo>
                      <a:pt x="120386" y="27513"/>
                    </a:lnTo>
                    <a:lnTo>
                      <a:pt x="117567" y="15300"/>
                    </a:lnTo>
                    <a:lnTo>
                      <a:pt x="107099" y="0"/>
                    </a:lnTo>
                    <a:lnTo>
                      <a:pt x="92873" y="10468"/>
                    </a:lnTo>
                    <a:lnTo>
                      <a:pt x="75157" y="10468"/>
                    </a:lnTo>
                    <a:lnTo>
                      <a:pt x="54892" y="16373"/>
                    </a:lnTo>
                    <a:lnTo>
                      <a:pt x="39458" y="10871"/>
                    </a:lnTo>
                    <a:lnTo>
                      <a:pt x="31002" y="16642"/>
                    </a:lnTo>
                    <a:lnTo>
                      <a:pt x="29660" y="42947"/>
                    </a:lnTo>
                    <a:lnTo>
                      <a:pt x="40934" y="46705"/>
                    </a:lnTo>
                    <a:lnTo>
                      <a:pt x="31002" y="57710"/>
                    </a:lnTo>
                    <a:lnTo>
                      <a:pt x="21339" y="64286"/>
                    </a:lnTo>
                    <a:lnTo>
                      <a:pt x="12079" y="76902"/>
                    </a:lnTo>
                    <a:lnTo>
                      <a:pt x="7247" y="87639"/>
                    </a:lnTo>
                    <a:lnTo>
                      <a:pt x="5637" y="107904"/>
                    </a:lnTo>
                    <a:lnTo>
                      <a:pt x="134" y="11676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7" name="Graphique 3">
              <a:extLst>
                <a:ext uri="{FF2B5EF4-FFF2-40B4-BE49-F238E27FC236}">
                  <a16:creationId xmlns:a16="http://schemas.microsoft.com/office/drawing/2014/main" id="{62727B72-6A1A-4E1D-A6AE-2370820B8C45}"/>
                </a:ext>
              </a:extLst>
            </p:cNvPr>
            <p:cNvGrpSpPr/>
            <p:nvPr/>
          </p:nvGrpSpPr>
          <p:grpSpPr>
            <a:xfrm>
              <a:off x="7316036" y="3630895"/>
              <a:ext cx="429066" cy="282510"/>
              <a:chOff x="7316036" y="3630895"/>
              <a:chExt cx="429066" cy="282510"/>
            </a:xfrm>
            <a:solidFill>
              <a:srgbClr val="CECECE"/>
            </a:solidFill>
          </p:grpSpPr>
          <p:sp>
            <p:nvSpPr>
              <p:cNvPr id="486" name="Forme libre : forme 485">
                <a:extLst>
                  <a:ext uri="{FF2B5EF4-FFF2-40B4-BE49-F238E27FC236}">
                    <a16:creationId xmlns:a16="http://schemas.microsoft.com/office/drawing/2014/main" id="{013FF0E0-F693-407B-8ADF-3651F8F471DC}"/>
                  </a:ext>
                </a:extLst>
              </p:cNvPr>
              <p:cNvSpPr/>
              <p:nvPr/>
            </p:nvSpPr>
            <p:spPr>
              <a:xfrm>
                <a:off x="7316036" y="3630895"/>
                <a:ext cx="429066" cy="282510"/>
              </a:xfrm>
              <a:custGeom>
                <a:avLst/>
                <a:gdLst>
                  <a:gd name="connsiteX0" fmla="*/ 297407 w 429066"/>
                  <a:gd name="connsiteY0" fmla="*/ 282510 h 282510"/>
                  <a:gd name="connsiteX1" fmla="*/ 277276 w 429066"/>
                  <a:gd name="connsiteY1" fmla="*/ 275397 h 282510"/>
                  <a:gd name="connsiteX2" fmla="*/ 261842 w 429066"/>
                  <a:gd name="connsiteY2" fmla="*/ 275129 h 282510"/>
                  <a:gd name="connsiteX3" fmla="*/ 262647 w 429066"/>
                  <a:gd name="connsiteY3" fmla="*/ 255534 h 282510"/>
                  <a:gd name="connsiteX4" fmla="*/ 230974 w 429066"/>
                  <a:gd name="connsiteY4" fmla="*/ 242650 h 282510"/>
                  <a:gd name="connsiteX5" fmla="*/ 204803 w 429066"/>
                  <a:gd name="connsiteY5" fmla="*/ 226948 h 282510"/>
                  <a:gd name="connsiteX6" fmla="*/ 188295 w 429066"/>
                  <a:gd name="connsiteY6" fmla="*/ 211916 h 282510"/>
                  <a:gd name="connsiteX7" fmla="*/ 159709 w 429066"/>
                  <a:gd name="connsiteY7" fmla="*/ 189503 h 282510"/>
                  <a:gd name="connsiteX8" fmla="*/ 159575 w 429066"/>
                  <a:gd name="connsiteY8" fmla="*/ 188966 h 282510"/>
                  <a:gd name="connsiteX9" fmla="*/ 147496 w 429066"/>
                  <a:gd name="connsiteY9" fmla="*/ 156085 h 282510"/>
                  <a:gd name="connsiteX10" fmla="*/ 140248 w 429066"/>
                  <a:gd name="connsiteY10" fmla="*/ 150851 h 282510"/>
                  <a:gd name="connsiteX11" fmla="*/ 113541 w 429066"/>
                  <a:gd name="connsiteY11" fmla="*/ 152327 h 282510"/>
                  <a:gd name="connsiteX12" fmla="*/ 102804 w 429066"/>
                  <a:gd name="connsiteY12" fmla="*/ 144677 h 282510"/>
                  <a:gd name="connsiteX13" fmla="*/ 100254 w 429066"/>
                  <a:gd name="connsiteY13" fmla="*/ 118507 h 282510"/>
                  <a:gd name="connsiteX14" fmla="*/ 68983 w 429066"/>
                  <a:gd name="connsiteY14" fmla="*/ 101999 h 282510"/>
                  <a:gd name="connsiteX15" fmla="*/ 48718 w 429066"/>
                  <a:gd name="connsiteY15" fmla="*/ 120654 h 282510"/>
                  <a:gd name="connsiteX16" fmla="*/ 28855 w 429066"/>
                  <a:gd name="connsiteY16" fmla="*/ 131525 h 282510"/>
                  <a:gd name="connsiteX17" fmla="*/ 33150 w 429066"/>
                  <a:gd name="connsiteY17" fmla="*/ 148972 h 282510"/>
                  <a:gd name="connsiteX18" fmla="*/ 939 w 429066"/>
                  <a:gd name="connsiteY18" fmla="*/ 149509 h 282510"/>
                  <a:gd name="connsiteX19" fmla="*/ 0 w 429066"/>
                  <a:gd name="connsiteY19" fmla="*/ 21473 h 282510"/>
                  <a:gd name="connsiteX20" fmla="*/ 65897 w 429066"/>
                  <a:gd name="connsiteY20" fmla="*/ 0 h 282510"/>
                  <a:gd name="connsiteX21" fmla="*/ 71265 w 429066"/>
                  <a:gd name="connsiteY21" fmla="*/ 3624 h 282510"/>
                  <a:gd name="connsiteX22" fmla="*/ 130317 w 429066"/>
                  <a:gd name="connsiteY22" fmla="*/ 42142 h 282510"/>
                  <a:gd name="connsiteX23" fmla="*/ 153267 w 429066"/>
                  <a:gd name="connsiteY23" fmla="*/ 72070 h 282510"/>
                  <a:gd name="connsiteX24" fmla="*/ 181182 w 429066"/>
                  <a:gd name="connsiteY24" fmla="*/ 67373 h 282510"/>
                  <a:gd name="connsiteX25" fmla="*/ 224532 w 429066"/>
                  <a:gd name="connsiteY25" fmla="*/ 64689 h 282510"/>
                  <a:gd name="connsiteX26" fmla="*/ 255400 w 429066"/>
                  <a:gd name="connsiteY26" fmla="*/ 90457 h 282510"/>
                  <a:gd name="connsiteX27" fmla="*/ 253655 w 429066"/>
                  <a:gd name="connsiteY27" fmla="*/ 122936 h 282510"/>
                  <a:gd name="connsiteX28" fmla="*/ 265331 w 429066"/>
                  <a:gd name="connsiteY28" fmla="*/ 123204 h 282510"/>
                  <a:gd name="connsiteX29" fmla="*/ 270297 w 429066"/>
                  <a:gd name="connsiteY29" fmla="*/ 150314 h 282510"/>
                  <a:gd name="connsiteX30" fmla="*/ 301568 w 429066"/>
                  <a:gd name="connsiteY30" fmla="*/ 151254 h 282510"/>
                  <a:gd name="connsiteX31" fmla="*/ 308144 w 429066"/>
                  <a:gd name="connsiteY31" fmla="*/ 166688 h 282510"/>
                  <a:gd name="connsiteX32" fmla="*/ 314989 w 429066"/>
                  <a:gd name="connsiteY32" fmla="*/ 166554 h 282510"/>
                  <a:gd name="connsiteX33" fmla="*/ 325591 w 429066"/>
                  <a:gd name="connsiteY33" fmla="*/ 143738 h 282510"/>
                  <a:gd name="connsiteX34" fmla="*/ 325994 w 429066"/>
                  <a:gd name="connsiteY34" fmla="*/ 143470 h 282510"/>
                  <a:gd name="connsiteX35" fmla="*/ 358472 w 429066"/>
                  <a:gd name="connsiteY35" fmla="*/ 120520 h 282510"/>
                  <a:gd name="connsiteX36" fmla="*/ 373772 w 429066"/>
                  <a:gd name="connsiteY36" fmla="*/ 113809 h 282510"/>
                  <a:gd name="connsiteX37" fmla="*/ 384375 w 429066"/>
                  <a:gd name="connsiteY37" fmla="*/ 118507 h 282510"/>
                  <a:gd name="connsiteX38" fmla="*/ 363438 w 429066"/>
                  <a:gd name="connsiteY38" fmla="*/ 140248 h 282510"/>
                  <a:gd name="connsiteX39" fmla="*/ 378872 w 429066"/>
                  <a:gd name="connsiteY39" fmla="*/ 150717 h 282510"/>
                  <a:gd name="connsiteX40" fmla="*/ 396454 w 429066"/>
                  <a:gd name="connsiteY40" fmla="*/ 142530 h 282510"/>
                  <a:gd name="connsiteX41" fmla="*/ 429066 w 429066"/>
                  <a:gd name="connsiteY41" fmla="*/ 161856 h 282510"/>
                  <a:gd name="connsiteX42" fmla="*/ 394441 w 429066"/>
                  <a:gd name="connsiteY42" fmla="*/ 187356 h 282510"/>
                  <a:gd name="connsiteX43" fmla="*/ 375114 w 429066"/>
                  <a:gd name="connsiteY43" fmla="*/ 184001 h 282510"/>
                  <a:gd name="connsiteX44" fmla="*/ 363707 w 429066"/>
                  <a:gd name="connsiteY44" fmla="*/ 185074 h 282510"/>
                  <a:gd name="connsiteX45" fmla="*/ 359412 w 429066"/>
                  <a:gd name="connsiteY45" fmla="*/ 174069 h 282510"/>
                  <a:gd name="connsiteX46" fmla="*/ 363572 w 429066"/>
                  <a:gd name="connsiteY46" fmla="*/ 161588 h 282510"/>
                  <a:gd name="connsiteX47" fmla="*/ 334852 w 429066"/>
                  <a:gd name="connsiteY47" fmla="*/ 168164 h 282510"/>
                  <a:gd name="connsiteX48" fmla="*/ 327336 w 429066"/>
                  <a:gd name="connsiteY48" fmla="*/ 187893 h 282510"/>
                  <a:gd name="connsiteX49" fmla="*/ 314854 w 429066"/>
                  <a:gd name="connsiteY49" fmla="*/ 206950 h 282510"/>
                  <a:gd name="connsiteX50" fmla="*/ 294320 w 429066"/>
                  <a:gd name="connsiteY50" fmla="*/ 205474 h 282510"/>
                  <a:gd name="connsiteX51" fmla="*/ 289355 w 429066"/>
                  <a:gd name="connsiteY51" fmla="*/ 216479 h 282510"/>
                  <a:gd name="connsiteX52" fmla="*/ 306534 w 429066"/>
                  <a:gd name="connsiteY52" fmla="*/ 223727 h 282510"/>
                  <a:gd name="connsiteX53" fmla="*/ 312170 w 429066"/>
                  <a:gd name="connsiteY53" fmla="*/ 248824 h 28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9066" h="282510">
                    <a:moveTo>
                      <a:pt x="297407" y="282510"/>
                    </a:moveTo>
                    <a:lnTo>
                      <a:pt x="277276" y="275397"/>
                    </a:lnTo>
                    <a:lnTo>
                      <a:pt x="261842" y="275129"/>
                    </a:lnTo>
                    <a:lnTo>
                      <a:pt x="262647" y="255534"/>
                    </a:lnTo>
                    <a:lnTo>
                      <a:pt x="230974" y="242650"/>
                    </a:lnTo>
                    <a:lnTo>
                      <a:pt x="204803" y="226948"/>
                    </a:lnTo>
                    <a:lnTo>
                      <a:pt x="188295" y="211916"/>
                    </a:lnTo>
                    <a:lnTo>
                      <a:pt x="159709" y="189503"/>
                    </a:lnTo>
                    <a:lnTo>
                      <a:pt x="159575" y="188966"/>
                    </a:lnTo>
                    <a:lnTo>
                      <a:pt x="147496" y="156085"/>
                    </a:lnTo>
                    <a:lnTo>
                      <a:pt x="140248" y="150851"/>
                    </a:lnTo>
                    <a:lnTo>
                      <a:pt x="113541" y="152327"/>
                    </a:lnTo>
                    <a:lnTo>
                      <a:pt x="102804" y="144677"/>
                    </a:lnTo>
                    <a:lnTo>
                      <a:pt x="100254" y="118507"/>
                    </a:lnTo>
                    <a:lnTo>
                      <a:pt x="68983" y="101999"/>
                    </a:lnTo>
                    <a:lnTo>
                      <a:pt x="48718" y="120654"/>
                    </a:lnTo>
                    <a:lnTo>
                      <a:pt x="28855" y="131525"/>
                    </a:lnTo>
                    <a:lnTo>
                      <a:pt x="33150" y="148972"/>
                    </a:lnTo>
                    <a:lnTo>
                      <a:pt x="939" y="149509"/>
                    </a:lnTo>
                    <a:lnTo>
                      <a:pt x="0" y="21473"/>
                    </a:lnTo>
                    <a:lnTo>
                      <a:pt x="65897" y="0"/>
                    </a:lnTo>
                    <a:lnTo>
                      <a:pt x="71265" y="3624"/>
                    </a:lnTo>
                    <a:lnTo>
                      <a:pt x="130317" y="42142"/>
                    </a:lnTo>
                    <a:lnTo>
                      <a:pt x="153267" y="72070"/>
                    </a:lnTo>
                    <a:lnTo>
                      <a:pt x="181182" y="67373"/>
                    </a:lnTo>
                    <a:lnTo>
                      <a:pt x="224532" y="64689"/>
                    </a:lnTo>
                    <a:lnTo>
                      <a:pt x="255400" y="90457"/>
                    </a:lnTo>
                    <a:lnTo>
                      <a:pt x="253655" y="122936"/>
                    </a:lnTo>
                    <a:lnTo>
                      <a:pt x="265331" y="123204"/>
                    </a:lnTo>
                    <a:lnTo>
                      <a:pt x="270297" y="150314"/>
                    </a:lnTo>
                    <a:lnTo>
                      <a:pt x="301568" y="151254"/>
                    </a:lnTo>
                    <a:lnTo>
                      <a:pt x="308144" y="166688"/>
                    </a:lnTo>
                    <a:lnTo>
                      <a:pt x="314989" y="166554"/>
                    </a:lnTo>
                    <a:lnTo>
                      <a:pt x="325591" y="143738"/>
                    </a:lnTo>
                    <a:lnTo>
                      <a:pt x="325994" y="143470"/>
                    </a:lnTo>
                    <a:lnTo>
                      <a:pt x="358472" y="120520"/>
                    </a:lnTo>
                    <a:lnTo>
                      <a:pt x="373772" y="113809"/>
                    </a:lnTo>
                    <a:lnTo>
                      <a:pt x="384375" y="118507"/>
                    </a:lnTo>
                    <a:lnTo>
                      <a:pt x="363438" y="140248"/>
                    </a:lnTo>
                    <a:lnTo>
                      <a:pt x="378872" y="150717"/>
                    </a:lnTo>
                    <a:lnTo>
                      <a:pt x="396454" y="142530"/>
                    </a:lnTo>
                    <a:lnTo>
                      <a:pt x="429066" y="161856"/>
                    </a:lnTo>
                    <a:lnTo>
                      <a:pt x="394441" y="187356"/>
                    </a:lnTo>
                    <a:lnTo>
                      <a:pt x="375114" y="184001"/>
                    </a:lnTo>
                    <a:lnTo>
                      <a:pt x="363707" y="185074"/>
                    </a:lnTo>
                    <a:lnTo>
                      <a:pt x="359412" y="174069"/>
                    </a:lnTo>
                    <a:lnTo>
                      <a:pt x="363572" y="161588"/>
                    </a:lnTo>
                    <a:lnTo>
                      <a:pt x="334852" y="168164"/>
                    </a:lnTo>
                    <a:lnTo>
                      <a:pt x="327336" y="187893"/>
                    </a:lnTo>
                    <a:lnTo>
                      <a:pt x="314854" y="206950"/>
                    </a:lnTo>
                    <a:lnTo>
                      <a:pt x="294320" y="205474"/>
                    </a:lnTo>
                    <a:lnTo>
                      <a:pt x="289355" y="216479"/>
                    </a:lnTo>
                    <a:lnTo>
                      <a:pt x="306534" y="223727"/>
                    </a:lnTo>
                    <a:lnTo>
                      <a:pt x="312170" y="24882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87" name="Forme libre : forme 486">
                <a:extLst>
                  <a:ext uri="{FF2B5EF4-FFF2-40B4-BE49-F238E27FC236}">
                    <a16:creationId xmlns:a16="http://schemas.microsoft.com/office/drawing/2014/main" id="{818A9C60-05F5-49AC-BB32-51625F1EC9C6}"/>
                  </a:ext>
                </a:extLst>
              </p:cNvPr>
              <p:cNvSpPr/>
              <p:nvPr/>
            </p:nvSpPr>
            <p:spPr>
              <a:xfrm>
                <a:off x="7319794" y="3635056"/>
                <a:ext cx="418329" cy="273518"/>
              </a:xfrm>
              <a:custGeom>
                <a:avLst/>
                <a:gdLst>
                  <a:gd name="connsiteX0" fmla="*/ 262110 w 418329"/>
                  <a:gd name="connsiteY0" fmla="*/ 267210 h 273518"/>
                  <a:gd name="connsiteX1" fmla="*/ 274458 w 418329"/>
                  <a:gd name="connsiteY1" fmla="*/ 267613 h 273518"/>
                  <a:gd name="connsiteX2" fmla="*/ 291502 w 418329"/>
                  <a:gd name="connsiteY2" fmla="*/ 273518 h 273518"/>
                  <a:gd name="connsiteX3" fmla="*/ 304386 w 418329"/>
                  <a:gd name="connsiteY3" fmla="*/ 244261 h 273518"/>
                  <a:gd name="connsiteX4" fmla="*/ 299555 w 418329"/>
                  <a:gd name="connsiteY4" fmla="*/ 222384 h 273518"/>
                  <a:gd name="connsiteX5" fmla="*/ 280363 w 418329"/>
                  <a:gd name="connsiteY5" fmla="*/ 214332 h 273518"/>
                  <a:gd name="connsiteX6" fmla="*/ 288281 w 418329"/>
                  <a:gd name="connsiteY6" fmla="*/ 197287 h 273518"/>
                  <a:gd name="connsiteX7" fmla="*/ 309084 w 418329"/>
                  <a:gd name="connsiteY7" fmla="*/ 198764 h 273518"/>
                  <a:gd name="connsiteX8" fmla="*/ 320223 w 418329"/>
                  <a:gd name="connsiteY8" fmla="*/ 181988 h 273518"/>
                  <a:gd name="connsiteX9" fmla="*/ 328275 w 418329"/>
                  <a:gd name="connsiteY9" fmla="*/ 160648 h 273518"/>
                  <a:gd name="connsiteX10" fmla="*/ 329215 w 418329"/>
                  <a:gd name="connsiteY10" fmla="*/ 160514 h 273518"/>
                  <a:gd name="connsiteX11" fmla="*/ 365720 w 418329"/>
                  <a:gd name="connsiteY11" fmla="*/ 152059 h 273518"/>
                  <a:gd name="connsiteX12" fmla="*/ 359680 w 418329"/>
                  <a:gd name="connsiteY12" fmla="*/ 169775 h 273518"/>
                  <a:gd name="connsiteX13" fmla="*/ 362365 w 418329"/>
                  <a:gd name="connsiteY13" fmla="*/ 176753 h 273518"/>
                  <a:gd name="connsiteX14" fmla="*/ 371491 w 418329"/>
                  <a:gd name="connsiteY14" fmla="*/ 176082 h 273518"/>
                  <a:gd name="connsiteX15" fmla="*/ 389743 w 418329"/>
                  <a:gd name="connsiteY15" fmla="*/ 179169 h 273518"/>
                  <a:gd name="connsiteX16" fmla="*/ 418330 w 418329"/>
                  <a:gd name="connsiteY16" fmla="*/ 157964 h 273518"/>
                  <a:gd name="connsiteX17" fmla="*/ 392427 w 418329"/>
                  <a:gd name="connsiteY17" fmla="*/ 142664 h 273518"/>
                  <a:gd name="connsiteX18" fmla="*/ 374712 w 418329"/>
                  <a:gd name="connsiteY18" fmla="*/ 150985 h 273518"/>
                  <a:gd name="connsiteX19" fmla="*/ 353641 w 418329"/>
                  <a:gd name="connsiteY19" fmla="*/ 136759 h 273518"/>
                  <a:gd name="connsiteX20" fmla="*/ 374175 w 418329"/>
                  <a:gd name="connsiteY20" fmla="*/ 115554 h 273518"/>
                  <a:gd name="connsiteX21" fmla="*/ 370014 w 418329"/>
                  <a:gd name="connsiteY21" fmla="*/ 113809 h 273518"/>
                  <a:gd name="connsiteX22" fmla="*/ 356593 w 418329"/>
                  <a:gd name="connsiteY22" fmla="*/ 119580 h 273518"/>
                  <a:gd name="connsiteX23" fmla="*/ 324786 w 418329"/>
                  <a:gd name="connsiteY23" fmla="*/ 142127 h 273518"/>
                  <a:gd name="connsiteX24" fmla="*/ 313647 w 418329"/>
                  <a:gd name="connsiteY24" fmla="*/ 166151 h 273518"/>
                  <a:gd name="connsiteX25" fmla="*/ 301970 w 418329"/>
                  <a:gd name="connsiteY25" fmla="*/ 166419 h 273518"/>
                  <a:gd name="connsiteX26" fmla="*/ 295260 w 418329"/>
                  <a:gd name="connsiteY26" fmla="*/ 150851 h 273518"/>
                  <a:gd name="connsiteX27" fmla="*/ 263318 w 418329"/>
                  <a:gd name="connsiteY27" fmla="*/ 149777 h 273518"/>
                  <a:gd name="connsiteX28" fmla="*/ 258353 w 418329"/>
                  <a:gd name="connsiteY28" fmla="*/ 122801 h 273518"/>
                  <a:gd name="connsiteX29" fmla="*/ 245871 w 418329"/>
                  <a:gd name="connsiteY29" fmla="*/ 122533 h 273518"/>
                  <a:gd name="connsiteX30" fmla="*/ 247750 w 418329"/>
                  <a:gd name="connsiteY30" fmla="*/ 88041 h 273518"/>
                  <a:gd name="connsiteX31" fmla="*/ 219566 w 418329"/>
                  <a:gd name="connsiteY31" fmla="*/ 64420 h 273518"/>
                  <a:gd name="connsiteX32" fmla="*/ 177827 w 418329"/>
                  <a:gd name="connsiteY32" fmla="*/ 66970 h 273518"/>
                  <a:gd name="connsiteX33" fmla="*/ 147898 w 418329"/>
                  <a:gd name="connsiteY33" fmla="*/ 72070 h 273518"/>
                  <a:gd name="connsiteX34" fmla="*/ 123741 w 418329"/>
                  <a:gd name="connsiteY34" fmla="*/ 40531 h 273518"/>
                  <a:gd name="connsiteX35" fmla="*/ 61602 w 418329"/>
                  <a:gd name="connsiteY35" fmla="*/ 0 h 273518"/>
                  <a:gd name="connsiteX36" fmla="*/ 0 w 418329"/>
                  <a:gd name="connsiteY36" fmla="*/ 20131 h 273518"/>
                  <a:gd name="connsiteX37" fmla="*/ 939 w 418329"/>
                  <a:gd name="connsiteY37" fmla="*/ 141456 h 273518"/>
                  <a:gd name="connsiteX38" fmla="*/ 24560 w 418329"/>
                  <a:gd name="connsiteY38" fmla="*/ 141054 h 273518"/>
                  <a:gd name="connsiteX39" fmla="*/ 20668 w 418329"/>
                  <a:gd name="connsiteY39" fmla="*/ 125351 h 273518"/>
                  <a:gd name="connsiteX40" fmla="*/ 42947 w 418329"/>
                  <a:gd name="connsiteY40" fmla="*/ 113273 h 273518"/>
                  <a:gd name="connsiteX41" fmla="*/ 64555 w 418329"/>
                  <a:gd name="connsiteY41" fmla="*/ 93141 h 273518"/>
                  <a:gd name="connsiteX42" fmla="*/ 100120 w 418329"/>
                  <a:gd name="connsiteY42" fmla="*/ 111930 h 273518"/>
                  <a:gd name="connsiteX43" fmla="*/ 102804 w 418329"/>
                  <a:gd name="connsiteY43" fmla="*/ 138370 h 273518"/>
                  <a:gd name="connsiteX44" fmla="*/ 110991 w 418329"/>
                  <a:gd name="connsiteY44" fmla="*/ 144275 h 273518"/>
                  <a:gd name="connsiteX45" fmla="*/ 137698 w 418329"/>
                  <a:gd name="connsiteY45" fmla="*/ 142798 h 273518"/>
                  <a:gd name="connsiteX46" fmla="*/ 146959 w 418329"/>
                  <a:gd name="connsiteY46" fmla="*/ 149509 h 273518"/>
                  <a:gd name="connsiteX47" fmla="*/ 147227 w 418329"/>
                  <a:gd name="connsiteY47" fmla="*/ 150046 h 273518"/>
                  <a:gd name="connsiteX48" fmla="*/ 159172 w 418329"/>
                  <a:gd name="connsiteY48" fmla="*/ 182927 h 273518"/>
                  <a:gd name="connsiteX49" fmla="*/ 187088 w 418329"/>
                  <a:gd name="connsiteY49" fmla="*/ 204803 h 273518"/>
                  <a:gd name="connsiteX50" fmla="*/ 203327 w 418329"/>
                  <a:gd name="connsiteY50" fmla="*/ 219835 h 273518"/>
                  <a:gd name="connsiteX51" fmla="*/ 228827 w 418329"/>
                  <a:gd name="connsiteY51" fmla="*/ 235000 h 273518"/>
                  <a:gd name="connsiteX52" fmla="*/ 262781 w 418329"/>
                  <a:gd name="connsiteY52" fmla="*/ 248824 h 27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18329" h="273518">
                    <a:moveTo>
                      <a:pt x="262110" y="267210"/>
                    </a:moveTo>
                    <a:lnTo>
                      <a:pt x="274458" y="267613"/>
                    </a:lnTo>
                    <a:lnTo>
                      <a:pt x="291502" y="273518"/>
                    </a:lnTo>
                    <a:lnTo>
                      <a:pt x="304386" y="244261"/>
                    </a:lnTo>
                    <a:lnTo>
                      <a:pt x="299555" y="222384"/>
                    </a:lnTo>
                    <a:lnTo>
                      <a:pt x="280363" y="214332"/>
                    </a:lnTo>
                    <a:lnTo>
                      <a:pt x="288281" y="197287"/>
                    </a:lnTo>
                    <a:lnTo>
                      <a:pt x="309084" y="198764"/>
                    </a:lnTo>
                    <a:lnTo>
                      <a:pt x="320223" y="181988"/>
                    </a:lnTo>
                    <a:lnTo>
                      <a:pt x="328275" y="160648"/>
                    </a:lnTo>
                    <a:lnTo>
                      <a:pt x="329215" y="160514"/>
                    </a:lnTo>
                    <a:lnTo>
                      <a:pt x="365720" y="152059"/>
                    </a:lnTo>
                    <a:lnTo>
                      <a:pt x="359680" y="169775"/>
                    </a:lnTo>
                    <a:lnTo>
                      <a:pt x="362365" y="176753"/>
                    </a:lnTo>
                    <a:lnTo>
                      <a:pt x="371491" y="176082"/>
                    </a:lnTo>
                    <a:lnTo>
                      <a:pt x="389743" y="179169"/>
                    </a:lnTo>
                    <a:lnTo>
                      <a:pt x="418330" y="157964"/>
                    </a:lnTo>
                    <a:lnTo>
                      <a:pt x="392427" y="142664"/>
                    </a:lnTo>
                    <a:lnTo>
                      <a:pt x="374712" y="150985"/>
                    </a:lnTo>
                    <a:lnTo>
                      <a:pt x="353641" y="136759"/>
                    </a:lnTo>
                    <a:lnTo>
                      <a:pt x="374175" y="115554"/>
                    </a:lnTo>
                    <a:lnTo>
                      <a:pt x="370014" y="113809"/>
                    </a:lnTo>
                    <a:lnTo>
                      <a:pt x="356593" y="119580"/>
                    </a:lnTo>
                    <a:lnTo>
                      <a:pt x="324786" y="142127"/>
                    </a:lnTo>
                    <a:lnTo>
                      <a:pt x="313647" y="166151"/>
                    </a:lnTo>
                    <a:lnTo>
                      <a:pt x="301970" y="166419"/>
                    </a:lnTo>
                    <a:lnTo>
                      <a:pt x="295260" y="150851"/>
                    </a:lnTo>
                    <a:lnTo>
                      <a:pt x="263318" y="149777"/>
                    </a:lnTo>
                    <a:lnTo>
                      <a:pt x="258353" y="122801"/>
                    </a:lnTo>
                    <a:lnTo>
                      <a:pt x="245871" y="122533"/>
                    </a:lnTo>
                    <a:lnTo>
                      <a:pt x="247750" y="88041"/>
                    </a:lnTo>
                    <a:lnTo>
                      <a:pt x="219566" y="64420"/>
                    </a:lnTo>
                    <a:lnTo>
                      <a:pt x="177827" y="66970"/>
                    </a:lnTo>
                    <a:lnTo>
                      <a:pt x="147898" y="72070"/>
                    </a:lnTo>
                    <a:lnTo>
                      <a:pt x="123741" y="40531"/>
                    </a:lnTo>
                    <a:lnTo>
                      <a:pt x="61602" y="0"/>
                    </a:lnTo>
                    <a:lnTo>
                      <a:pt x="0" y="20131"/>
                    </a:lnTo>
                    <a:lnTo>
                      <a:pt x="939" y="141456"/>
                    </a:lnTo>
                    <a:lnTo>
                      <a:pt x="24560" y="141054"/>
                    </a:lnTo>
                    <a:lnTo>
                      <a:pt x="20668" y="125351"/>
                    </a:lnTo>
                    <a:lnTo>
                      <a:pt x="42947" y="113273"/>
                    </a:lnTo>
                    <a:lnTo>
                      <a:pt x="64555" y="93141"/>
                    </a:lnTo>
                    <a:lnTo>
                      <a:pt x="100120" y="111930"/>
                    </a:lnTo>
                    <a:lnTo>
                      <a:pt x="102804" y="138370"/>
                    </a:lnTo>
                    <a:lnTo>
                      <a:pt x="110991" y="144275"/>
                    </a:lnTo>
                    <a:lnTo>
                      <a:pt x="137698" y="142798"/>
                    </a:lnTo>
                    <a:lnTo>
                      <a:pt x="146959" y="149509"/>
                    </a:lnTo>
                    <a:lnTo>
                      <a:pt x="147227" y="150046"/>
                    </a:lnTo>
                    <a:lnTo>
                      <a:pt x="159172" y="182927"/>
                    </a:lnTo>
                    <a:lnTo>
                      <a:pt x="187088" y="204803"/>
                    </a:lnTo>
                    <a:lnTo>
                      <a:pt x="203327" y="219835"/>
                    </a:lnTo>
                    <a:lnTo>
                      <a:pt x="228827" y="235000"/>
                    </a:lnTo>
                    <a:lnTo>
                      <a:pt x="262781" y="24882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8" name="Graphique 3">
              <a:extLst>
                <a:ext uri="{FF2B5EF4-FFF2-40B4-BE49-F238E27FC236}">
                  <a16:creationId xmlns:a16="http://schemas.microsoft.com/office/drawing/2014/main" id="{9507938E-D87D-444C-870A-4EE77B3A1AD8}"/>
                </a:ext>
              </a:extLst>
            </p:cNvPr>
            <p:cNvGrpSpPr/>
            <p:nvPr/>
          </p:nvGrpSpPr>
          <p:grpSpPr>
            <a:xfrm>
              <a:off x="4117565" y="4591967"/>
              <a:ext cx="341427" cy="288549"/>
              <a:chOff x="4117565" y="4591967"/>
              <a:chExt cx="341427" cy="288549"/>
            </a:xfrm>
            <a:solidFill>
              <a:srgbClr val="CECECE"/>
            </a:solidFill>
          </p:grpSpPr>
          <p:sp>
            <p:nvSpPr>
              <p:cNvPr id="483" name="Forme libre : forme 482">
                <a:extLst>
                  <a:ext uri="{FF2B5EF4-FFF2-40B4-BE49-F238E27FC236}">
                    <a16:creationId xmlns:a16="http://schemas.microsoft.com/office/drawing/2014/main" id="{7F0265F4-C5C0-4D33-B38C-14A683EC6C32}"/>
                  </a:ext>
                </a:extLst>
              </p:cNvPr>
              <p:cNvSpPr/>
              <p:nvPr/>
            </p:nvSpPr>
            <p:spPr>
              <a:xfrm>
                <a:off x="4117565" y="4591967"/>
                <a:ext cx="341427" cy="288549"/>
              </a:xfrm>
              <a:custGeom>
                <a:avLst/>
                <a:gdLst>
                  <a:gd name="connsiteX0" fmla="*/ 174874 w 341427"/>
                  <a:gd name="connsiteY0" fmla="*/ 288550 h 288549"/>
                  <a:gd name="connsiteX1" fmla="*/ 160246 w 341427"/>
                  <a:gd name="connsiteY1" fmla="*/ 274592 h 288549"/>
                  <a:gd name="connsiteX2" fmla="*/ 152596 w 341427"/>
                  <a:gd name="connsiteY2" fmla="*/ 250032 h 288549"/>
                  <a:gd name="connsiteX3" fmla="*/ 146422 w 341427"/>
                  <a:gd name="connsiteY3" fmla="*/ 241845 h 288549"/>
                  <a:gd name="connsiteX4" fmla="*/ 135685 w 341427"/>
                  <a:gd name="connsiteY4" fmla="*/ 235403 h 288549"/>
                  <a:gd name="connsiteX5" fmla="*/ 149240 w 341427"/>
                  <a:gd name="connsiteY5" fmla="*/ 222116 h 288549"/>
                  <a:gd name="connsiteX6" fmla="*/ 148703 w 341427"/>
                  <a:gd name="connsiteY6" fmla="*/ 218090 h 288549"/>
                  <a:gd name="connsiteX7" fmla="*/ 141590 w 341427"/>
                  <a:gd name="connsiteY7" fmla="*/ 210440 h 288549"/>
                  <a:gd name="connsiteX8" fmla="*/ 136490 w 341427"/>
                  <a:gd name="connsiteY8" fmla="*/ 193798 h 288549"/>
                  <a:gd name="connsiteX9" fmla="*/ 138772 w 341427"/>
                  <a:gd name="connsiteY9" fmla="*/ 174740 h 288549"/>
                  <a:gd name="connsiteX10" fmla="*/ 144140 w 341427"/>
                  <a:gd name="connsiteY10" fmla="*/ 166688 h 288549"/>
                  <a:gd name="connsiteX11" fmla="*/ 148033 w 341427"/>
                  <a:gd name="connsiteY11" fmla="*/ 155280 h 288549"/>
                  <a:gd name="connsiteX12" fmla="*/ 141456 w 341427"/>
                  <a:gd name="connsiteY12" fmla="*/ 152059 h 288549"/>
                  <a:gd name="connsiteX13" fmla="*/ 127633 w 341427"/>
                  <a:gd name="connsiteY13" fmla="*/ 154743 h 288549"/>
                  <a:gd name="connsiteX14" fmla="*/ 127364 w 341427"/>
                  <a:gd name="connsiteY14" fmla="*/ 154743 h 288549"/>
                  <a:gd name="connsiteX15" fmla="*/ 109917 w 341427"/>
                  <a:gd name="connsiteY15" fmla="*/ 153401 h 288549"/>
                  <a:gd name="connsiteX16" fmla="*/ 99046 w 341427"/>
                  <a:gd name="connsiteY16" fmla="*/ 156354 h 288549"/>
                  <a:gd name="connsiteX17" fmla="*/ 81196 w 341427"/>
                  <a:gd name="connsiteY17" fmla="*/ 134612 h 288549"/>
                  <a:gd name="connsiteX18" fmla="*/ 67775 w 341427"/>
                  <a:gd name="connsiteY18" fmla="*/ 131659 h 288549"/>
                  <a:gd name="connsiteX19" fmla="*/ 35163 w 341427"/>
                  <a:gd name="connsiteY19" fmla="*/ 134075 h 288549"/>
                  <a:gd name="connsiteX20" fmla="*/ 28989 w 341427"/>
                  <a:gd name="connsiteY20" fmla="*/ 125083 h 288549"/>
                  <a:gd name="connsiteX21" fmla="*/ 22413 w 341427"/>
                  <a:gd name="connsiteY21" fmla="*/ 122801 h 288549"/>
                  <a:gd name="connsiteX22" fmla="*/ 21339 w 341427"/>
                  <a:gd name="connsiteY22" fmla="*/ 116091 h 288549"/>
                  <a:gd name="connsiteX23" fmla="*/ 24157 w 341427"/>
                  <a:gd name="connsiteY23" fmla="*/ 106830 h 288549"/>
                  <a:gd name="connsiteX24" fmla="*/ 22413 w 341427"/>
                  <a:gd name="connsiteY24" fmla="*/ 97973 h 288549"/>
                  <a:gd name="connsiteX25" fmla="*/ 17044 w 341427"/>
                  <a:gd name="connsiteY25" fmla="*/ 92604 h 288549"/>
                  <a:gd name="connsiteX26" fmla="*/ 14092 w 341427"/>
                  <a:gd name="connsiteY26" fmla="*/ 81868 h 288549"/>
                  <a:gd name="connsiteX27" fmla="*/ 0 w 341427"/>
                  <a:gd name="connsiteY27" fmla="*/ 80123 h 288549"/>
                  <a:gd name="connsiteX28" fmla="*/ 7784 w 341427"/>
                  <a:gd name="connsiteY28" fmla="*/ 63212 h 288549"/>
                  <a:gd name="connsiteX29" fmla="*/ 11274 w 341427"/>
                  <a:gd name="connsiteY29" fmla="*/ 44960 h 288549"/>
                  <a:gd name="connsiteX30" fmla="*/ 18789 w 341427"/>
                  <a:gd name="connsiteY30" fmla="*/ 35163 h 288549"/>
                  <a:gd name="connsiteX31" fmla="*/ 28050 w 341427"/>
                  <a:gd name="connsiteY31" fmla="*/ 28318 h 288549"/>
                  <a:gd name="connsiteX32" fmla="*/ 34491 w 341427"/>
                  <a:gd name="connsiteY32" fmla="*/ 15434 h 288549"/>
                  <a:gd name="connsiteX33" fmla="*/ 53952 w 341427"/>
                  <a:gd name="connsiteY33" fmla="*/ 10334 h 288549"/>
                  <a:gd name="connsiteX34" fmla="*/ 52744 w 341427"/>
                  <a:gd name="connsiteY34" fmla="*/ 20400 h 288549"/>
                  <a:gd name="connsiteX35" fmla="*/ 39726 w 341427"/>
                  <a:gd name="connsiteY35" fmla="*/ 22950 h 288549"/>
                  <a:gd name="connsiteX36" fmla="*/ 46436 w 341427"/>
                  <a:gd name="connsiteY36" fmla="*/ 32479 h 288549"/>
                  <a:gd name="connsiteX37" fmla="*/ 46034 w 341427"/>
                  <a:gd name="connsiteY37" fmla="*/ 46839 h 288549"/>
                  <a:gd name="connsiteX38" fmla="*/ 35565 w 341427"/>
                  <a:gd name="connsiteY38" fmla="*/ 60931 h 288549"/>
                  <a:gd name="connsiteX39" fmla="*/ 43752 w 341427"/>
                  <a:gd name="connsiteY39" fmla="*/ 78378 h 288549"/>
                  <a:gd name="connsiteX40" fmla="*/ 51805 w 341427"/>
                  <a:gd name="connsiteY40" fmla="*/ 77170 h 288549"/>
                  <a:gd name="connsiteX41" fmla="*/ 56770 w 341427"/>
                  <a:gd name="connsiteY41" fmla="*/ 61334 h 288549"/>
                  <a:gd name="connsiteX42" fmla="*/ 49389 w 341427"/>
                  <a:gd name="connsiteY42" fmla="*/ 52744 h 288549"/>
                  <a:gd name="connsiteX43" fmla="*/ 47912 w 341427"/>
                  <a:gd name="connsiteY43" fmla="*/ 31808 h 288549"/>
                  <a:gd name="connsiteX44" fmla="*/ 78378 w 341427"/>
                  <a:gd name="connsiteY44" fmla="*/ 21742 h 288549"/>
                  <a:gd name="connsiteX45" fmla="*/ 75157 w 341427"/>
                  <a:gd name="connsiteY45" fmla="*/ 10468 h 288549"/>
                  <a:gd name="connsiteX46" fmla="*/ 86565 w 341427"/>
                  <a:gd name="connsiteY46" fmla="*/ 0 h 288549"/>
                  <a:gd name="connsiteX47" fmla="*/ 96093 w 341427"/>
                  <a:gd name="connsiteY47" fmla="*/ 18923 h 288549"/>
                  <a:gd name="connsiteX48" fmla="*/ 113004 w 341427"/>
                  <a:gd name="connsiteY48" fmla="*/ 19326 h 288549"/>
                  <a:gd name="connsiteX49" fmla="*/ 130183 w 341427"/>
                  <a:gd name="connsiteY49" fmla="*/ 34223 h 288549"/>
                  <a:gd name="connsiteX50" fmla="*/ 130988 w 341427"/>
                  <a:gd name="connsiteY50" fmla="*/ 41605 h 288549"/>
                  <a:gd name="connsiteX51" fmla="*/ 151522 w 341427"/>
                  <a:gd name="connsiteY51" fmla="*/ 41739 h 288549"/>
                  <a:gd name="connsiteX52" fmla="*/ 178498 w 341427"/>
                  <a:gd name="connsiteY52" fmla="*/ 39055 h 288549"/>
                  <a:gd name="connsiteX53" fmla="*/ 179169 w 341427"/>
                  <a:gd name="connsiteY53" fmla="*/ 39592 h 288549"/>
                  <a:gd name="connsiteX54" fmla="*/ 192992 w 341427"/>
                  <a:gd name="connsiteY54" fmla="*/ 50463 h 288549"/>
                  <a:gd name="connsiteX55" fmla="*/ 210708 w 341427"/>
                  <a:gd name="connsiteY55" fmla="*/ 53415 h 288549"/>
                  <a:gd name="connsiteX56" fmla="*/ 223055 w 341427"/>
                  <a:gd name="connsiteY56" fmla="*/ 46436 h 288549"/>
                  <a:gd name="connsiteX57" fmla="*/ 223324 w 341427"/>
                  <a:gd name="connsiteY57" fmla="*/ 39457 h 288549"/>
                  <a:gd name="connsiteX58" fmla="*/ 255803 w 341427"/>
                  <a:gd name="connsiteY58" fmla="*/ 37847 h 288549"/>
                  <a:gd name="connsiteX59" fmla="*/ 297139 w 341427"/>
                  <a:gd name="connsiteY59" fmla="*/ 37310 h 288549"/>
                  <a:gd name="connsiteX60" fmla="*/ 267479 w 341427"/>
                  <a:gd name="connsiteY60" fmla="*/ 47778 h 288549"/>
                  <a:gd name="connsiteX61" fmla="*/ 273920 w 341427"/>
                  <a:gd name="connsiteY61" fmla="*/ 56770 h 288549"/>
                  <a:gd name="connsiteX62" fmla="*/ 293784 w 341427"/>
                  <a:gd name="connsiteY62" fmla="*/ 58918 h 288549"/>
                  <a:gd name="connsiteX63" fmla="*/ 313110 w 341427"/>
                  <a:gd name="connsiteY63" fmla="*/ 71668 h 288549"/>
                  <a:gd name="connsiteX64" fmla="*/ 317002 w 341427"/>
                  <a:gd name="connsiteY64" fmla="*/ 90725 h 288549"/>
                  <a:gd name="connsiteX65" fmla="*/ 328812 w 341427"/>
                  <a:gd name="connsiteY65" fmla="*/ 90188 h 288549"/>
                  <a:gd name="connsiteX66" fmla="*/ 341428 w 341427"/>
                  <a:gd name="connsiteY66" fmla="*/ 97838 h 288549"/>
                  <a:gd name="connsiteX67" fmla="*/ 320088 w 341427"/>
                  <a:gd name="connsiteY67" fmla="*/ 113675 h 288549"/>
                  <a:gd name="connsiteX68" fmla="*/ 318344 w 341427"/>
                  <a:gd name="connsiteY68" fmla="*/ 121057 h 288549"/>
                  <a:gd name="connsiteX69" fmla="*/ 327604 w 341427"/>
                  <a:gd name="connsiteY69" fmla="*/ 131122 h 288549"/>
                  <a:gd name="connsiteX70" fmla="*/ 319149 w 341427"/>
                  <a:gd name="connsiteY70" fmla="*/ 137296 h 288549"/>
                  <a:gd name="connsiteX71" fmla="*/ 305326 w 341427"/>
                  <a:gd name="connsiteY71" fmla="*/ 140920 h 288549"/>
                  <a:gd name="connsiteX72" fmla="*/ 305862 w 341427"/>
                  <a:gd name="connsiteY72" fmla="*/ 151656 h 288549"/>
                  <a:gd name="connsiteX73" fmla="*/ 299823 w 341427"/>
                  <a:gd name="connsiteY73" fmla="*/ 157696 h 288549"/>
                  <a:gd name="connsiteX74" fmla="*/ 315525 w 341427"/>
                  <a:gd name="connsiteY74" fmla="*/ 175545 h 288549"/>
                  <a:gd name="connsiteX75" fmla="*/ 319552 w 341427"/>
                  <a:gd name="connsiteY75" fmla="*/ 183732 h 288549"/>
                  <a:gd name="connsiteX76" fmla="*/ 308681 w 341427"/>
                  <a:gd name="connsiteY76" fmla="*/ 194603 h 288549"/>
                  <a:gd name="connsiteX77" fmla="*/ 281034 w 341427"/>
                  <a:gd name="connsiteY77" fmla="*/ 203729 h 288549"/>
                  <a:gd name="connsiteX78" fmla="*/ 263452 w 341427"/>
                  <a:gd name="connsiteY78" fmla="*/ 207621 h 288549"/>
                  <a:gd name="connsiteX79" fmla="*/ 255936 w 341427"/>
                  <a:gd name="connsiteY79" fmla="*/ 213795 h 288549"/>
                  <a:gd name="connsiteX80" fmla="*/ 235269 w 341427"/>
                  <a:gd name="connsiteY80" fmla="*/ 207353 h 288549"/>
                  <a:gd name="connsiteX81" fmla="*/ 217821 w 341427"/>
                  <a:gd name="connsiteY81" fmla="*/ 204266 h 288549"/>
                  <a:gd name="connsiteX82" fmla="*/ 216882 w 341427"/>
                  <a:gd name="connsiteY82" fmla="*/ 204669 h 288549"/>
                  <a:gd name="connsiteX83" fmla="*/ 225874 w 341427"/>
                  <a:gd name="connsiteY83" fmla="*/ 209903 h 288549"/>
                  <a:gd name="connsiteX84" fmla="*/ 224934 w 341427"/>
                  <a:gd name="connsiteY84" fmla="*/ 227350 h 288549"/>
                  <a:gd name="connsiteX85" fmla="*/ 228021 w 341427"/>
                  <a:gd name="connsiteY85" fmla="*/ 241174 h 288549"/>
                  <a:gd name="connsiteX86" fmla="*/ 248823 w 341427"/>
                  <a:gd name="connsiteY86" fmla="*/ 243321 h 288549"/>
                  <a:gd name="connsiteX87" fmla="*/ 250971 w 341427"/>
                  <a:gd name="connsiteY87" fmla="*/ 251374 h 288549"/>
                  <a:gd name="connsiteX88" fmla="*/ 232584 w 341427"/>
                  <a:gd name="connsiteY88" fmla="*/ 258755 h 288549"/>
                  <a:gd name="connsiteX89" fmla="*/ 229766 w 341427"/>
                  <a:gd name="connsiteY89" fmla="*/ 269089 h 288549"/>
                  <a:gd name="connsiteX90" fmla="*/ 218626 w 341427"/>
                  <a:gd name="connsiteY90" fmla="*/ 273518 h 288549"/>
                  <a:gd name="connsiteX91" fmla="*/ 200777 w 341427"/>
                  <a:gd name="connsiteY91" fmla="*/ 279021 h 288549"/>
                  <a:gd name="connsiteX92" fmla="*/ 195945 w 341427"/>
                  <a:gd name="connsiteY92" fmla="*/ 286805 h 28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1427" h="288549">
                    <a:moveTo>
                      <a:pt x="174874" y="288550"/>
                    </a:moveTo>
                    <a:lnTo>
                      <a:pt x="160246" y="274592"/>
                    </a:lnTo>
                    <a:lnTo>
                      <a:pt x="152596" y="250032"/>
                    </a:lnTo>
                    <a:lnTo>
                      <a:pt x="146422" y="241845"/>
                    </a:lnTo>
                    <a:lnTo>
                      <a:pt x="135685" y="235403"/>
                    </a:lnTo>
                    <a:lnTo>
                      <a:pt x="149240" y="222116"/>
                    </a:lnTo>
                    <a:lnTo>
                      <a:pt x="148703" y="218090"/>
                    </a:lnTo>
                    <a:lnTo>
                      <a:pt x="141590" y="210440"/>
                    </a:lnTo>
                    <a:lnTo>
                      <a:pt x="136490" y="193798"/>
                    </a:lnTo>
                    <a:lnTo>
                      <a:pt x="138772" y="174740"/>
                    </a:lnTo>
                    <a:lnTo>
                      <a:pt x="144140" y="166688"/>
                    </a:lnTo>
                    <a:lnTo>
                      <a:pt x="148033" y="155280"/>
                    </a:lnTo>
                    <a:lnTo>
                      <a:pt x="141456" y="152059"/>
                    </a:lnTo>
                    <a:lnTo>
                      <a:pt x="127633" y="154743"/>
                    </a:lnTo>
                    <a:lnTo>
                      <a:pt x="127364" y="154743"/>
                    </a:lnTo>
                    <a:lnTo>
                      <a:pt x="109917" y="153401"/>
                    </a:lnTo>
                    <a:lnTo>
                      <a:pt x="99046" y="156354"/>
                    </a:lnTo>
                    <a:lnTo>
                      <a:pt x="81196" y="134612"/>
                    </a:lnTo>
                    <a:lnTo>
                      <a:pt x="67775" y="131659"/>
                    </a:lnTo>
                    <a:lnTo>
                      <a:pt x="35163" y="134075"/>
                    </a:lnTo>
                    <a:lnTo>
                      <a:pt x="28989" y="125083"/>
                    </a:lnTo>
                    <a:lnTo>
                      <a:pt x="22413" y="122801"/>
                    </a:lnTo>
                    <a:lnTo>
                      <a:pt x="21339" y="116091"/>
                    </a:lnTo>
                    <a:lnTo>
                      <a:pt x="24157" y="106830"/>
                    </a:lnTo>
                    <a:lnTo>
                      <a:pt x="22413" y="97973"/>
                    </a:lnTo>
                    <a:lnTo>
                      <a:pt x="17044" y="92604"/>
                    </a:lnTo>
                    <a:lnTo>
                      <a:pt x="14092" y="81868"/>
                    </a:lnTo>
                    <a:lnTo>
                      <a:pt x="0" y="80123"/>
                    </a:lnTo>
                    <a:lnTo>
                      <a:pt x="7784" y="63212"/>
                    </a:lnTo>
                    <a:lnTo>
                      <a:pt x="11274" y="44960"/>
                    </a:lnTo>
                    <a:lnTo>
                      <a:pt x="18789" y="35163"/>
                    </a:lnTo>
                    <a:lnTo>
                      <a:pt x="28050" y="28318"/>
                    </a:lnTo>
                    <a:lnTo>
                      <a:pt x="34491" y="15434"/>
                    </a:lnTo>
                    <a:lnTo>
                      <a:pt x="53952" y="10334"/>
                    </a:lnTo>
                    <a:lnTo>
                      <a:pt x="52744" y="20400"/>
                    </a:lnTo>
                    <a:lnTo>
                      <a:pt x="39726" y="22950"/>
                    </a:lnTo>
                    <a:lnTo>
                      <a:pt x="46436" y="32479"/>
                    </a:lnTo>
                    <a:lnTo>
                      <a:pt x="46034" y="46839"/>
                    </a:lnTo>
                    <a:lnTo>
                      <a:pt x="35565" y="60931"/>
                    </a:lnTo>
                    <a:lnTo>
                      <a:pt x="43752" y="78378"/>
                    </a:lnTo>
                    <a:lnTo>
                      <a:pt x="51805" y="77170"/>
                    </a:lnTo>
                    <a:lnTo>
                      <a:pt x="56770" y="61334"/>
                    </a:lnTo>
                    <a:lnTo>
                      <a:pt x="49389" y="52744"/>
                    </a:lnTo>
                    <a:lnTo>
                      <a:pt x="47912" y="31808"/>
                    </a:lnTo>
                    <a:lnTo>
                      <a:pt x="78378" y="21742"/>
                    </a:lnTo>
                    <a:lnTo>
                      <a:pt x="75157" y="10468"/>
                    </a:lnTo>
                    <a:lnTo>
                      <a:pt x="86565" y="0"/>
                    </a:lnTo>
                    <a:lnTo>
                      <a:pt x="96093" y="18923"/>
                    </a:lnTo>
                    <a:lnTo>
                      <a:pt x="113004" y="19326"/>
                    </a:lnTo>
                    <a:lnTo>
                      <a:pt x="130183" y="34223"/>
                    </a:lnTo>
                    <a:lnTo>
                      <a:pt x="130988" y="41605"/>
                    </a:lnTo>
                    <a:lnTo>
                      <a:pt x="151522" y="41739"/>
                    </a:lnTo>
                    <a:lnTo>
                      <a:pt x="178498" y="39055"/>
                    </a:lnTo>
                    <a:lnTo>
                      <a:pt x="179169" y="39592"/>
                    </a:lnTo>
                    <a:lnTo>
                      <a:pt x="192992" y="50463"/>
                    </a:lnTo>
                    <a:lnTo>
                      <a:pt x="210708" y="53415"/>
                    </a:lnTo>
                    <a:lnTo>
                      <a:pt x="223055" y="46436"/>
                    </a:lnTo>
                    <a:lnTo>
                      <a:pt x="223324" y="39457"/>
                    </a:lnTo>
                    <a:lnTo>
                      <a:pt x="255803" y="37847"/>
                    </a:lnTo>
                    <a:lnTo>
                      <a:pt x="297139" y="37310"/>
                    </a:lnTo>
                    <a:lnTo>
                      <a:pt x="267479" y="47778"/>
                    </a:lnTo>
                    <a:lnTo>
                      <a:pt x="273920" y="56770"/>
                    </a:lnTo>
                    <a:lnTo>
                      <a:pt x="293784" y="58918"/>
                    </a:lnTo>
                    <a:lnTo>
                      <a:pt x="313110" y="71668"/>
                    </a:lnTo>
                    <a:lnTo>
                      <a:pt x="317002" y="90725"/>
                    </a:lnTo>
                    <a:lnTo>
                      <a:pt x="328812" y="90188"/>
                    </a:lnTo>
                    <a:lnTo>
                      <a:pt x="341428" y="97838"/>
                    </a:lnTo>
                    <a:lnTo>
                      <a:pt x="320088" y="113675"/>
                    </a:lnTo>
                    <a:lnTo>
                      <a:pt x="318344" y="121057"/>
                    </a:lnTo>
                    <a:lnTo>
                      <a:pt x="327604" y="131122"/>
                    </a:lnTo>
                    <a:lnTo>
                      <a:pt x="319149" y="137296"/>
                    </a:lnTo>
                    <a:lnTo>
                      <a:pt x="305326" y="140920"/>
                    </a:lnTo>
                    <a:lnTo>
                      <a:pt x="305862" y="151656"/>
                    </a:lnTo>
                    <a:lnTo>
                      <a:pt x="299823" y="157696"/>
                    </a:lnTo>
                    <a:lnTo>
                      <a:pt x="315525" y="175545"/>
                    </a:lnTo>
                    <a:lnTo>
                      <a:pt x="319552" y="183732"/>
                    </a:lnTo>
                    <a:lnTo>
                      <a:pt x="308681" y="194603"/>
                    </a:lnTo>
                    <a:lnTo>
                      <a:pt x="281034" y="203729"/>
                    </a:lnTo>
                    <a:lnTo>
                      <a:pt x="263452" y="207621"/>
                    </a:lnTo>
                    <a:lnTo>
                      <a:pt x="255936" y="213795"/>
                    </a:lnTo>
                    <a:lnTo>
                      <a:pt x="235269" y="207353"/>
                    </a:lnTo>
                    <a:lnTo>
                      <a:pt x="217821" y="204266"/>
                    </a:lnTo>
                    <a:lnTo>
                      <a:pt x="216882" y="204669"/>
                    </a:lnTo>
                    <a:lnTo>
                      <a:pt x="225874" y="209903"/>
                    </a:lnTo>
                    <a:lnTo>
                      <a:pt x="224934" y="227350"/>
                    </a:lnTo>
                    <a:lnTo>
                      <a:pt x="228021" y="241174"/>
                    </a:lnTo>
                    <a:lnTo>
                      <a:pt x="248823" y="243321"/>
                    </a:lnTo>
                    <a:lnTo>
                      <a:pt x="250971" y="251374"/>
                    </a:lnTo>
                    <a:lnTo>
                      <a:pt x="232584" y="258755"/>
                    </a:lnTo>
                    <a:lnTo>
                      <a:pt x="229766" y="269089"/>
                    </a:lnTo>
                    <a:lnTo>
                      <a:pt x="218626" y="273518"/>
                    </a:lnTo>
                    <a:lnTo>
                      <a:pt x="200777" y="279021"/>
                    </a:lnTo>
                    <a:lnTo>
                      <a:pt x="195945" y="2868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84" name="Forme libre : forme 483">
                <a:extLst>
                  <a:ext uri="{FF2B5EF4-FFF2-40B4-BE49-F238E27FC236}">
                    <a16:creationId xmlns:a16="http://schemas.microsoft.com/office/drawing/2014/main" id="{B36439E2-3389-44A7-8E26-DA49BCB61AA0}"/>
                  </a:ext>
                </a:extLst>
              </p:cNvPr>
              <p:cNvSpPr/>
              <p:nvPr/>
            </p:nvSpPr>
            <p:spPr>
              <a:xfrm>
                <a:off x="4123336" y="4598274"/>
                <a:ext cx="328812" cy="278349"/>
              </a:xfrm>
              <a:custGeom>
                <a:avLst/>
                <a:gdLst>
                  <a:gd name="connsiteX0" fmla="*/ 157830 w 328812"/>
                  <a:gd name="connsiteY0" fmla="*/ 266137 h 278349"/>
                  <a:gd name="connsiteX1" fmla="*/ 170445 w 328812"/>
                  <a:gd name="connsiteY1" fmla="*/ 278350 h 278349"/>
                  <a:gd name="connsiteX2" fmla="*/ 187893 w 328812"/>
                  <a:gd name="connsiteY2" fmla="*/ 276873 h 278349"/>
                  <a:gd name="connsiteX3" fmla="*/ 192590 w 328812"/>
                  <a:gd name="connsiteY3" fmla="*/ 269492 h 278349"/>
                  <a:gd name="connsiteX4" fmla="*/ 211514 w 328812"/>
                  <a:gd name="connsiteY4" fmla="*/ 263587 h 278349"/>
                  <a:gd name="connsiteX5" fmla="*/ 220774 w 328812"/>
                  <a:gd name="connsiteY5" fmla="*/ 259963 h 278349"/>
                  <a:gd name="connsiteX6" fmla="*/ 223592 w 328812"/>
                  <a:gd name="connsiteY6" fmla="*/ 249495 h 278349"/>
                  <a:gd name="connsiteX7" fmla="*/ 240637 w 328812"/>
                  <a:gd name="connsiteY7" fmla="*/ 242784 h 278349"/>
                  <a:gd name="connsiteX8" fmla="*/ 240100 w 328812"/>
                  <a:gd name="connsiteY8" fmla="*/ 240637 h 278349"/>
                  <a:gd name="connsiteX9" fmla="*/ 219029 w 328812"/>
                  <a:gd name="connsiteY9" fmla="*/ 238490 h 278349"/>
                  <a:gd name="connsiteX10" fmla="*/ 215272 w 328812"/>
                  <a:gd name="connsiteY10" fmla="*/ 221311 h 278349"/>
                  <a:gd name="connsiteX11" fmla="*/ 216211 w 328812"/>
                  <a:gd name="connsiteY11" fmla="*/ 205743 h 278349"/>
                  <a:gd name="connsiteX12" fmla="*/ 203058 w 328812"/>
                  <a:gd name="connsiteY12" fmla="*/ 198227 h 278349"/>
                  <a:gd name="connsiteX13" fmla="*/ 211379 w 328812"/>
                  <a:gd name="connsiteY13" fmla="*/ 194066 h 278349"/>
                  <a:gd name="connsiteX14" fmla="*/ 230437 w 328812"/>
                  <a:gd name="connsiteY14" fmla="*/ 197287 h 278349"/>
                  <a:gd name="connsiteX15" fmla="*/ 249360 w 328812"/>
                  <a:gd name="connsiteY15" fmla="*/ 203193 h 278349"/>
                  <a:gd name="connsiteX16" fmla="*/ 256473 w 328812"/>
                  <a:gd name="connsiteY16" fmla="*/ 197690 h 278349"/>
                  <a:gd name="connsiteX17" fmla="*/ 274189 w 328812"/>
                  <a:gd name="connsiteY17" fmla="*/ 193798 h 278349"/>
                  <a:gd name="connsiteX18" fmla="*/ 301299 w 328812"/>
                  <a:gd name="connsiteY18" fmla="*/ 184806 h 278349"/>
                  <a:gd name="connsiteX19" fmla="*/ 309084 w 328812"/>
                  <a:gd name="connsiteY19" fmla="*/ 176619 h 278349"/>
                  <a:gd name="connsiteX20" fmla="*/ 306399 w 328812"/>
                  <a:gd name="connsiteY20" fmla="*/ 171117 h 278349"/>
                  <a:gd name="connsiteX21" fmla="*/ 288818 w 328812"/>
                  <a:gd name="connsiteY21" fmla="*/ 151254 h 278349"/>
                  <a:gd name="connsiteX22" fmla="*/ 296200 w 328812"/>
                  <a:gd name="connsiteY22" fmla="*/ 143872 h 278349"/>
                  <a:gd name="connsiteX23" fmla="*/ 295528 w 328812"/>
                  <a:gd name="connsiteY23" fmla="*/ 131659 h 278349"/>
                  <a:gd name="connsiteX24" fmla="*/ 312036 w 328812"/>
                  <a:gd name="connsiteY24" fmla="*/ 127364 h 278349"/>
                  <a:gd name="connsiteX25" fmla="*/ 316062 w 328812"/>
                  <a:gd name="connsiteY25" fmla="*/ 124278 h 278349"/>
                  <a:gd name="connsiteX26" fmla="*/ 308412 w 328812"/>
                  <a:gd name="connsiteY26" fmla="*/ 115822 h 278349"/>
                  <a:gd name="connsiteX27" fmla="*/ 310962 w 328812"/>
                  <a:gd name="connsiteY27" fmla="*/ 105086 h 278349"/>
                  <a:gd name="connsiteX28" fmla="*/ 328812 w 328812"/>
                  <a:gd name="connsiteY28" fmla="*/ 91799 h 278349"/>
                  <a:gd name="connsiteX29" fmla="*/ 322102 w 328812"/>
                  <a:gd name="connsiteY29" fmla="*/ 87773 h 278349"/>
                  <a:gd name="connsiteX30" fmla="*/ 308144 w 328812"/>
                  <a:gd name="connsiteY30" fmla="*/ 88444 h 278349"/>
                  <a:gd name="connsiteX31" fmla="*/ 303984 w 328812"/>
                  <a:gd name="connsiteY31" fmla="*/ 67641 h 278349"/>
                  <a:gd name="connsiteX32" fmla="*/ 286268 w 328812"/>
                  <a:gd name="connsiteY32" fmla="*/ 56099 h 278349"/>
                  <a:gd name="connsiteX33" fmla="*/ 266003 w 328812"/>
                  <a:gd name="connsiteY33" fmla="*/ 54220 h 278349"/>
                  <a:gd name="connsiteX34" fmla="*/ 255668 w 328812"/>
                  <a:gd name="connsiteY34" fmla="*/ 39592 h 278349"/>
                  <a:gd name="connsiteX35" fmla="*/ 268150 w 328812"/>
                  <a:gd name="connsiteY35" fmla="*/ 35163 h 278349"/>
                  <a:gd name="connsiteX36" fmla="*/ 250166 w 328812"/>
                  <a:gd name="connsiteY36" fmla="*/ 35431 h 278349"/>
                  <a:gd name="connsiteX37" fmla="*/ 221176 w 328812"/>
                  <a:gd name="connsiteY37" fmla="*/ 36773 h 278349"/>
                  <a:gd name="connsiteX38" fmla="*/ 221042 w 328812"/>
                  <a:gd name="connsiteY38" fmla="*/ 42410 h 278349"/>
                  <a:gd name="connsiteX39" fmla="*/ 205608 w 328812"/>
                  <a:gd name="connsiteY39" fmla="*/ 51134 h 278349"/>
                  <a:gd name="connsiteX40" fmla="*/ 204937 w 328812"/>
                  <a:gd name="connsiteY40" fmla="*/ 50999 h 278349"/>
                  <a:gd name="connsiteX41" fmla="*/ 185208 w 328812"/>
                  <a:gd name="connsiteY41" fmla="*/ 47510 h 278349"/>
                  <a:gd name="connsiteX42" fmla="*/ 171654 w 328812"/>
                  <a:gd name="connsiteY42" fmla="*/ 36773 h 278349"/>
                  <a:gd name="connsiteX43" fmla="*/ 145885 w 328812"/>
                  <a:gd name="connsiteY43" fmla="*/ 39189 h 278349"/>
                  <a:gd name="connsiteX44" fmla="*/ 121862 w 328812"/>
                  <a:gd name="connsiteY44" fmla="*/ 39055 h 278349"/>
                  <a:gd name="connsiteX45" fmla="*/ 120788 w 328812"/>
                  <a:gd name="connsiteY45" fmla="*/ 29794 h 278349"/>
                  <a:gd name="connsiteX46" fmla="*/ 105757 w 328812"/>
                  <a:gd name="connsiteY46" fmla="*/ 16776 h 278349"/>
                  <a:gd name="connsiteX47" fmla="*/ 87907 w 328812"/>
                  <a:gd name="connsiteY47" fmla="*/ 16373 h 278349"/>
                  <a:gd name="connsiteX48" fmla="*/ 79586 w 328812"/>
                  <a:gd name="connsiteY48" fmla="*/ 0 h 278349"/>
                  <a:gd name="connsiteX49" fmla="*/ 73681 w 328812"/>
                  <a:gd name="connsiteY49" fmla="*/ 5368 h 278349"/>
                  <a:gd name="connsiteX50" fmla="*/ 77439 w 328812"/>
                  <a:gd name="connsiteY50" fmla="*/ 17850 h 278349"/>
                  <a:gd name="connsiteX51" fmla="*/ 46168 w 328812"/>
                  <a:gd name="connsiteY51" fmla="*/ 28184 h 278349"/>
                  <a:gd name="connsiteX52" fmla="*/ 47376 w 328812"/>
                  <a:gd name="connsiteY52" fmla="*/ 44960 h 278349"/>
                  <a:gd name="connsiteX53" fmla="*/ 55294 w 328812"/>
                  <a:gd name="connsiteY53" fmla="*/ 54086 h 278349"/>
                  <a:gd name="connsiteX54" fmla="*/ 48986 w 328812"/>
                  <a:gd name="connsiteY54" fmla="*/ 74218 h 278349"/>
                  <a:gd name="connsiteX55" fmla="*/ 35834 w 328812"/>
                  <a:gd name="connsiteY55" fmla="*/ 76231 h 278349"/>
                  <a:gd name="connsiteX56" fmla="*/ 25365 w 328812"/>
                  <a:gd name="connsiteY56" fmla="*/ 54220 h 278349"/>
                  <a:gd name="connsiteX57" fmla="*/ 36505 w 328812"/>
                  <a:gd name="connsiteY57" fmla="*/ 39189 h 278349"/>
                  <a:gd name="connsiteX58" fmla="*/ 36773 w 328812"/>
                  <a:gd name="connsiteY58" fmla="*/ 27379 h 278349"/>
                  <a:gd name="connsiteX59" fmla="*/ 29257 w 328812"/>
                  <a:gd name="connsiteY59" fmla="*/ 16642 h 278349"/>
                  <a:gd name="connsiteX60" fmla="*/ 24829 w 328812"/>
                  <a:gd name="connsiteY60" fmla="*/ 24829 h 278349"/>
                  <a:gd name="connsiteX61" fmla="*/ 15434 w 328812"/>
                  <a:gd name="connsiteY61" fmla="*/ 31808 h 278349"/>
                  <a:gd name="connsiteX62" fmla="*/ 8724 w 328812"/>
                  <a:gd name="connsiteY62" fmla="*/ 40665 h 278349"/>
                  <a:gd name="connsiteX63" fmla="*/ 5637 w 328812"/>
                  <a:gd name="connsiteY63" fmla="*/ 58381 h 278349"/>
                  <a:gd name="connsiteX64" fmla="*/ 0 w 328812"/>
                  <a:gd name="connsiteY64" fmla="*/ 70594 h 278349"/>
                  <a:gd name="connsiteX65" fmla="*/ 11274 w 328812"/>
                  <a:gd name="connsiteY65" fmla="*/ 72070 h 278349"/>
                  <a:gd name="connsiteX66" fmla="*/ 14763 w 328812"/>
                  <a:gd name="connsiteY66" fmla="*/ 84283 h 278349"/>
                  <a:gd name="connsiteX67" fmla="*/ 20266 w 328812"/>
                  <a:gd name="connsiteY67" fmla="*/ 89786 h 278349"/>
                  <a:gd name="connsiteX68" fmla="*/ 22413 w 328812"/>
                  <a:gd name="connsiteY68" fmla="*/ 100791 h 278349"/>
                  <a:gd name="connsiteX69" fmla="*/ 19460 w 328812"/>
                  <a:gd name="connsiteY69" fmla="*/ 110051 h 278349"/>
                  <a:gd name="connsiteX70" fmla="*/ 20131 w 328812"/>
                  <a:gd name="connsiteY70" fmla="*/ 113675 h 278349"/>
                  <a:gd name="connsiteX71" fmla="*/ 25634 w 328812"/>
                  <a:gd name="connsiteY71" fmla="*/ 115554 h 278349"/>
                  <a:gd name="connsiteX72" fmla="*/ 31271 w 328812"/>
                  <a:gd name="connsiteY72" fmla="*/ 123741 h 278349"/>
                  <a:gd name="connsiteX73" fmla="*/ 62273 w 328812"/>
                  <a:gd name="connsiteY73" fmla="*/ 121459 h 278349"/>
                  <a:gd name="connsiteX74" fmla="*/ 77573 w 328812"/>
                  <a:gd name="connsiteY74" fmla="*/ 124814 h 278349"/>
                  <a:gd name="connsiteX75" fmla="*/ 94752 w 328812"/>
                  <a:gd name="connsiteY75" fmla="*/ 145617 h 278349"/>
                  <a:gd name="connsiteX76" fmla="*/ 103743 w 328812"/>
                  <a:gd name="connsiteY76" fmla="*/ 143201 h 278349"/>
                  <a:gd name="connsiteX77" fmla="*/ 104146 w 328812"/>
                  <a:gd name="connsiteY77" fmla="*/ 143201 h 278349"/>
                  <a:gd name="connsiteX78" fmla="*/ 121728 w 328812"/>
                  <a:gd name="connsiteY78" fmla="*/ 144543 h 278349"/>
                  <a:gd name="connsiteX79" fmla="*/ 136222 w 328812"/>
                  <a:gd name="connsiteY79" fmla="*/ 141725 h 278349"/>
                  <a:gd name="connsiteX80" fmla="*/ 146959 w 328812"/>
                  <a:gd name="connsiteY80" fmla="*/ 146959 h 278349"/>
                  <a:gd name="connsiteX81" fmla="*/ 141725 w 328812"/>
                  <a:gd name="connsiteY81" fmla="*/ 162259 h 278349"/>
                  <a:gd name="connsiteX82" fmla="*/ 136490 w 328812"/>
                  <a:gd name="connsiteY82" fmla="*/ 170177 h 278349"/>
                  <a:gd name="connsiteX83" fmla="*/ 134612 w 328812"/>
                  <a:gd name="connsiteY83" fmla="*/ 187087 h 278349"/>
                  <a:gd name="connsiteX84" fmla="*/ 139309 w 328812"/>
                  <a:gd name="connsiteY84" fmla="*/ 202521 h 278349"/>
                  <a:gd name="connsiteX85" fmla="*/ 146556 w 328812"/>
                  <a:gd name="connsiteY85" fmla="*/ 210037 h 278349"/>
                  <a:gd name="connsiteX86" fmla="*/ 147496 w 328812"/>
                  <a:gd name="connsiteY86" fmla="*/ 217150 h 278349"/>
                  <a:gd name="connsiteX87" fmla="*/ 136088 w 328812"/>
                  <a:gd name="connsiteY87" fmla="*/ 228424 h 278349"/>
                  <a:gd name="connsiteX88" fmla="*/ 143470 w 328812"/>
                  <a:gd name="connsiteY88" fmla="*/ 232987 h 278349"/>
                  <a:gd name="connsiteX89" fmla="*/ 150448 w 328812"/>
                  <a:gd name="connsiteY89" fmla="*/ 242247 h 2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28812" h="278349">
                    <a:moveTo>
                      <a:pt x="157830" y="266137"/>
                    </a:moveTo>
                    <a:lnTo>
                      <a:pt x="170445" y="278350"/>
                    </a:lnTo>
                    <a:lnTo>
                      <a:pt x="187893" y="276873"/>
                    </a:lnTo>
                    <a:lnTo>
                      <a:pt x="192590" y="269492"/>
                    </a:lnTo>
                    <a:lnTo>
                      <a:pt x="211514" y="263587"/>
                    </a:lnTo>
                    <a:lnTo>
                      <a:pt x="220774" y="259963"/>
                    </a:lnTo>
                    <a:lnTo>
                      <a:pt x="223592" y="249495"/>
                    </a:lnTo>
                    <a:lnTo>
                      <a:pt x="240637" y="242784"/>
                    </a:lnTo>
                    <a:lnTo>
                      <a:pt x="240100" y="240637"/>
                    </a:lnTo>
                    <a:lnTo>
                      <a:pt x="219029" y="238490"/>
                    </a:lnTo>
                    <a:lnTo>
                      <a:pt x="215272" y="221311"/>
                    </a:lnTo>
                    <a:lnTo>
                      <a:pt x="216211" y="205743"/>
                    </a:lnTo>
                    <a:lnTo>
                      <a:pt x="203058" y="198227"/>
                    </a:lnTo>
                    <a:lnTo>
                      <a:pt x="211379" y="194066"/>
                    </a:lnTo>
                    <a:lnTo>
                      <a:pt x="230437" y="197287"/>
                    </a:lnTo>
                    <a:lnTo>
                      <a:pt x="249360" y="203193"/>
                    </a:lnTo>
                    <a:lnTo>
                      <a:pt x="256473" y="197690"/>
                    </a:lnTo>
                    <a:lnTo>
                      <a:pt x="274189" y="193798"/>
                    </a:lnTo>
                    <a:lnTo>
                      <a:pt x="301299" y="184806"/>
                    </a:lnTo>
                    <a:lnTo>
                      <a:pt x="309084" y="176619"/>
                    </a:lnTo>
                    <a:lnTo>
                      <a:pt x="306399" y="171117"/>
                    </a:lnTo>
                    <a:lnTo>
                      <a:pt x="288818" y="151254"/>
                    </a:lnTo>
                    <a:lnTo>
                      <a:pt x="296200" y="143872"/>
                    </a:lnTo>
                    <a:lnTo>
                      <a:pt x="295528" y="131659"/>
                    </a:lnTo>
                    <a:lnTo>
                      <a:pt x="312036" y="127364"/>
                    </a:lnTo>
                    <a:lnTo>
                      <a:pt x="316062" y="124278"/>
                    </a:lnTo>
                    <a:lnTo>
                      <a:pt x="308412" y="115822"/>
                    </a:lnTo>
                    <a:lnTo>
                      <a:pt x="310962" y="105086"/>
                    </a:lnTo>
                    <a:lnTo>
                      <a:pt x="328812" y="91799"/>
                    </a:lnTo>
                    <a:lnTo>
                      <a:pt x="322102" y="87773"/>
                    </a:lnTo>
                    <a:lnTo>
                      <a:pt x="308144" y="88444"/>
                    </a:lnTo>
                    <a:lnTo>
                      <a:pt x="303984" y="67641"/>
                    </a:lnTo>
                    <a:lnTo>
                      <a:pt x="286268" y="56099"/>
                    </a:lnTo>
                    <a:lnTo>
                      <a:pt x="266003" y="54220"/>
                    </a:lnTo>
                    <a:lnTo>
                      <a:pt x="255668" y="39592"/>
                    </a:lnTo>
                    <a:lnTo>
                      <a:pt x="268150" y="35163"/>
                    </a:lnTo>
                    <a:lnTo>
                      <a:pt x="250166" y="35431"/>
                    </a:lnTo>
                    <a:lnTo>
                      <a:pt x="221176" y="36773"/>
                    </a:lnTo>
                    <a:lnTo>
                      <a:pt x="221042" y="42410"/>
                    </a:lnTo>
                    <a:lnTo>
                      <a:pt x="205608" y="51134"/>
                    </a:lnTo>
                    <a:lnTo>
                      <a:pt x="204937" y="50999"/>
                    </a:lnTo>
                    <a:lnTo>
                      <a:pt x="185208" y="47510"/>
                    </a:lnTo>
                    <a:lnTo>
                      <a:pt x="171654" y="36773"/>
                    </a:lnTo>
                    <a:lnTo>
                      <a:pt x="145885" y="39189"/>
                    </a:lnTo>
                    <a:lnTo>
                      <a:pt x="121862" y="39055"/>
                    </a:lnTo>
                    <a:lnTo>
                      <a:pt x="120788" y="29794"/>
                    </a:lnTo>
                    <a:lnTo>
                      <a:pt x="105757" y="16776"/>
                    </a:lnTo>
                    <a:lnTo>
                      <a:pt x="87907" y="16373"/>
                    </a:lnTo>
                    <a:lnTo>
                      <a:pt x="79586" y="0"/>
                    </a:lnTo>
                    <a:lnTo>
                      <a:pt x="73681" y="5368"/>
                    </a:lnTo>
                    <a:lnTo>
                      <a:pt x="77439" y="17850"/>
                    </a:lnTo>
                    <a:lnTo>
                      <a:pt x="46168" y="28184"/>
                    </a:lnTo>
                    <a:lnTo>
                      <a:pt x="47376" y="44960"/>
                    </a:lnTo>
                    <a:lnTo>
                      <a:pt x="55294" y="54086"/>
                    </a:lnTo>
                    <a:lnTo>
                      <a:pt x="48986" y="74218"/>
                    </a:lnTo>
                    <a:lnTo>
                      <a:pt x="35834" y="76231"/>
                    </a:lnTo>
                    <a:lnTo>
                      <a:pt x="25365" y="54220"/>
                    </a:lnTo>
                    <a:lnTo>
                      <a:pt x="36505" y="39189"/>
                    </a:lnTo>
                    <a:lnTo>
                      <a:pt x="36773" y="27379"/>
                    </a:lnTo>
                    <a:lnTo>
                      <a:pt x="29257" y="16642"/>
                    </a:lnTo>
                    <a:lnTo>
                      <a:pt x="24829" y="24829"/>
                    </a:lnTo>
                    <a:lnTo>
                      <a:pt x="15434" y="31808"/>
                    </a:lnTo>
                    <a:lnTo>
                      <a:pt x="8724" y="40665"/>
                    </a:lnTo>
                    <a:lnTo>
                      <a:pt x="5637" y="58381"/>
                    </a:lnTo>
                    <a:lnTo>
                      <a:pt x="0" y="70594"/>
                    </a:lnTo>
                    <a:lnTo>
                      <a:pt x="11274" y="72070"/>
                    </a:lnTo>
                    <a:lnTo>
                      <a:pt x="14763" y="84283"/>
                    </a:lnTo>
                    <a:lnTo>
                      <a:pt x="20266" y="89786"/>
                    </a:lnTo>
                    <a:lnTo>
                      <a:pt x="22413" y="100791"/>
                    </a:lnTo>
                    <a:lnTo>
                      <a:pt x="19460" y="110051"/>
                    </a:lnTo>
                    <a:lnTo>
                      <a:pt x="20131" y="113675"/>
                    </a:lnTo>
                    <a:lnTo>
                      <a:pt x="25634" y="115554"/>
                    </a:lnTo>
                    <a:lnTo>
                      <a:pt x="31271" y="123741"/>
                    </a:lnTo>
                    <a:lnTo>
                      <a:pt x="62273" y="121459"/>
                    </a:lnTo>
                    <a:lnTo>
                      <a:pt x="77573" y="124814"/>
                    </a:lnTo>
                    <a:lnTo>
                      <a:pt x="94752" y="145617"/>
                    </a:lnTo>
                    <a:lnTo>
                      <a:pt x="103743" y="143201"/>
                    </a:lnTo>
                    <a:lnTo>
                      <a:pt x="104146" y="143201"/>
                    </a:lnTo>
                    <a:lnTo>
                      <a:pt x="121728" y="144543"/>
                    </a:lnTo>
                    <a:lnTo>
                      <a:pt x="136222" y="141725"/>
                    </a:lnTo>
                    <a:lnTo>
                      <a:pt x="146959" y="146959"/>
                    </a:lnTo>
                    <a:lnTo>
                      <a:pt x="141725" y="162259"/>
                    </a:lnTo>
                    <a:lnTo>
                      <a:pt x="136490" y="170177"/>
                    </a:lnTo>
                    <a:lnTo>
                      <a:pt x="134612" y="187087"/>
                    </a:lnTo>
                    <a:lnTo>
                      <a:pt x="139309" y="202521"/>
                    </a:lnTo>
                    <a:lnTo>
                      <a:pt x="146556" y="210037"/>
                    </a:lnTo>
                    <a:lnTo>
                      <a:pt x="147496" y="217150"/>
                    </a:lnTo>
                    <a:lnTo>
                      <a:pt x="136088" y="228424"/>
                    </a:lnTo>
                    <a:lnTo>
                      <a:pt x="143470" y="232987"/>
                    </a:lnTo>
                    <a:lnTo>
                      <a:pt x="150448" y="2422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85" name="Forme libre : forme 484">
                <a:extLst>
                  <a:ext uri="{FF2B5EF4-FFF2-40B4-BE49-F238E27FC236}">
                    <a16:creationId xmlns:a16="http://schemas.microsoft.com/office/drawing/2014/main" id="{E1C08F21-C4D5-46C0-B355-45E156661BF4}"/>
                  </a:ext>
                </a:extLst>
              </p:cNvPr>
              <p:cNvSpPr/>
              <p:nvPr/>
            </p:nvSpPr>
            <p:spPr>
              <a:xfrm>
                <a:off x="4154204" y="4607401"/>
                <a:ext cx="12750" cy="4294"/>
              </a:xfrm>
              <a:custGeom>
                <a:avLst/>
                <a:gdLst>
                  <a:gd name="connsiteX0" fmla="*/ 537 w 12750"/>
                  <a:gd name="connsiteY0" fmla="*/ 3355 h 4294"/>
                  <a:gd name="connsiteX1" fmla="*/ 0 w 12750"/>
                  <a:gd name="connsiteY1" fmla="*/ 4295 h 4294"/>
                  <a:gd name="connsiteX2" fmla="*/ 12616 w 12750"/>
                  <a:gd name="connsiteY2" fmla="*/ 1745 h 4294"/>
                  <a:gd name="connsiteX3" fmla="*/ 12750 w 12750"/>
                  <a:gd name="connsiteY3" fmla="*/ 0 h 4294"/>
                </a:gdLst>
                <a:ahLst/>
                <a:cxnLst>
                  <a:cxn ang="0">
                    <a:pos x="connsiteX0" y="connsiteY0"/>
                  </a:cxn>
                  <a:cxn ang="0">
                    <a:pos x="connsiteX1" y="connsiteY1"/>
                  </a:cxn>
                  <a:cxn ang="0">
                    <a:pos x="connsiteX2" y="connsiteY2"/>
                  </a:cxn>
                  <a:cxn ang="0">
                    <a:pos x="connsiteX3" y="connsiteY3"/>
                  </a:cxn>
                </a:cxnLst>
                <a:rect l="l" t="t" r="r" b="b"/>
                <a:pathLst>
                  <a:path w="12750" h="4294">
                    <a:moveTo>
                      <a:pt x="537" y="3355"/>
                    </a:moveTo>
                    <a:lnTo>
                      <a:pt x="0" y="4295"/>
                    </a:lnTo>
                    <a:lnTo>
                      <a:pt x="12616" y="1745"/>
                    </a:lnTo>
                    <a:lnTo>
                      <a:pt x="1275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79" name="Graphique 3">
              <a:extLst>
                <a:ext uri="{FF2B5EF4-FFF2-40B4-BE49-F238E27FC236}">
                  <a16:creationId xmlns:a16="http://schemas.microsoft.com/office/drawing/2014/main" id="{1EC3E757-C434-49B9-ADE9-1256FA6FFF71}"/>
                </a:ext>
              </a:extLst>
            </p:cNvPr>
            <p:cNvGrpSpPr/>
            <p:nvPr/>
          </p:nvGrpSpPr>
          <p:grpSpPr>
            <a:xfrm>
              <a:off x="8459095" y="4303149"/>
              <a:ext cx="182121" cy="383837"/>
              <a:chOff x="8459095" y="4303149"/>
              <a:chExt cx="182121" cy="383837"/>
            </a:xfrm>
            <a:solidFill>
              <a:srgbClr val="CECECE"/>
            </a:solidFill>
          </p:grpSpPr>
          <p:sp>
            <p:nvSpPr>
              <p:cNvPr id="481" name="Forme libre : forme 480">
                <a:extLst>
                  <a:ext uri="{FF2B5EF4-FFF2-40B4-BE49-F238E27FC236}">
                    <a16:creationId xmlns:a16="http://schemas.microsoft.com/office/drawing/2014/main" id="{3F832F93-838A-4588-B15A-EEBD7A269E92}"/>
                  </a:ext>
                </a:extLst>
              </p:cNvPr>
              <p:cNvSpPr/>
              <p:nvPr/>
            </p:nvSpPr>
            <p:spPr>
              <a:xfrm>
                <a:off x="8459095" y="4303149"/>
                <a:ext cx="182121" cy="383837"/>
              </a:xfrm>
              <a:custGeom>
                <a:avLst/>
                <a:gdLst>
                  <a:gd name="connsiteX0" fmla="*/ 76231 w 182121"/>
                  <a:gd name="connsiteY0" fmla="*/ 383838 h 383837"/>
                  <a:gd name="connsiteX1" fmla="*/ 65762 w 182121"/>
                  <a:gd name="connsiteY1" fmla="*/ 365183 h 383837"/>
                  <a:gd name="connsiteX2" fmla="*/ 72473 w 182121"/>
                  <a:gd name="connsiteY2" fmla="*/ 348809 h 383837"/>
                  <a:gd name="connsiteX3" fmla="*/ 52744 w 182121"/>
                  <a:gd name="connsiteY3" fmla="*/ 333510 h 383837"/>
                  <a:gd name="connsiteX4" fmla="*/ 77841 w 182121"/>
                  <a:gd name="connsiteY4" fmla="*/ 321968 h 383837"/>
                  <a:gd name="connsiteX5" fmla="*/ 100254 w 182121"/>
                  <a:gd name="connsiteY5" fmla="*/ 320491 h 383837"/>
                  <a:gd name="connsiteX6" fmla="*/ 90054 w 182121"/>
                  <a:gd name="connsiteY6" fmla="*/ 306131 h 383837"/>
                  <a:gd name="connsiteX7" fmla="*/ 132733 w 182121"/>
                  <a:gd name="connsiteY7" fmla="*/ 286268 h 383837"/>
                  <a:gd name="connsiteX8" fmla="*/ 135685 w 182121"/>
                  <a:gd name="connsiteY8" fmla="*/ 257547 h 383837"/>
                  <a:gd name="connsiteX9" fmla="*/ 129914 w 182121"/>
                  <a:gd name="connsiteY9" fmla="*/ 240637 h 383837"/>
                  <a:gd name="connsiteX10" fmla="*/ 130049 w 182121"/>
                  <a:gd name="connsiteY10" fmla="*/ 240100 h 383837"/>
                  <a:gd name="connsiteX11" fmla="*/ 134477 w 182121"/>
                  <a:gd name="connsiteY11" fmla="*/ 215137 h 383837"/>
                  <a:gd name="connsiteX12" fmla="*/ 128438 w 182121"/>
                  <a:gd name="connsiteY12" fmla="*/ 198093 h 383837"/>
                  <a:gd name="connsiteX13" fmla="*/ 110051 w 182121"/>
                  <a:gd name="connsiteY13" fmla="*/ 180645 h 383837"/>
                  <a:gd name="connsiteX14" fmla="*/ 94215 w 182121"/>
                  <a:gd name="connsiteY14" fmla="*/ 157561 h 383837"/>
                  <a:gd name="connsiteX15" fmla="*/ 73949 w 182121"/>
                  <a:gd name="connsiteY15" fmla="*/ 127499 h 383837"/>
                  <a:gd name="connsiteX16" fmla="*/ 42678 w 182121"/>
                  <a:gd name="connsiteY16" fmla="*/ 111125 h 383837"/>
                  <a:gd name="connsiteX17" fmla="*/ 51536 w 182121"/>
                  <a:gd name="connsiteY17" fmla="*/ 99449 h 383837"/>
                  <a:gd name="connsiteX18" fmla="*/ 51939 w 182121"/>
                  <a:gd name="connsiteY18" fmla="*/ 99181 h 383837"/>
                  <a:gd name="connsiteX19" fmla="*/ 66031 w 182121"/>
                  <a:gd name="connsiteY19" fmla="*/ 93275 h 383837"/>
                  <a:gd name="connsiteX20" fmla="*/ 57710 w 182121"/>
                  <a:gd name="connsiteY20" fmla="*/ 73278 h 383837"/>
                  <a:gd name="connsiteX21" fmla="*/ 27244 w 182121"/>
                  <a:gd name="connsiteY21" fmla="*/ 73010 h 383837"/>
                  <a:gd name="connsiteX22" fmla="*/ 15568 w 182121"/>
                  <a:gd name="connsiteY22" fmla="*/ 47913 h 383837"/>
                  <a:gd name="connsiteX23" fmla="*/ 0 w 182121"/>
                  <a:gd name="connsiteY23" fmla="*/ 25500 h 383837"/>
                  <a:gd name="connsiteX24" fmla="*/ 16239 w 182121"/>
                  <a:gd name="connsiteY24" fmla="*/ 17716 h 383837"/>
                  <a:gd name="connsiteX25" fmla="*/ 35968 w 182121"/>
                  <a:gd name="connsiteY25" fmla="*/ 17850 h 383837"/>
                  <a:gd name="connsiteX26" fmla="*/ 59320 w 182121"/>
                  <a:gd name="connsiteY26" fmla="*/ 14897 h 383837"/>
                  <a:gd name="connsiteX27" fmla="*/ 81196 w 182121"/>
                  <a:gd name="connsiteY27" fmla="*/ 0 h 383837"/>
                  <a:gd name="connsiteX28" fmla="*/ 93812 w 182121"/>
                  <a:gd name="connsiteY28" fmla="*/ 10737 h 383837"/>
                  <a:gd name="connsiteX29" fmla="*/ 117970 w 182121"/>
                  <a:gd name="connsiteY29" fmla="*/ 15837 h 383837"/>
                  <a:gd name="connsiteX30" fmla="*/ 113809 w 182121"/>
                  <a:gd name="connsiteY30" fmla="*/ 32076 h 383837"/>
                  <a:gd name="connsiteX31" fmla="*/ 124412 w 182121"/>
                  <a:gd name="connsiteY31" fmla="*/ 41739 h 383837"/>
                  <a:gd name="connsiteX32" fmla="*/ 152864 w 182121"/>
                  <a:gd name="connsiteY32" fmla="*/ 49657 h 383837"/>
                  <a:gd name="connsiteX33" fmla="*/ 116762 w 182121"/>
                  <a:gd name="connsiteY33" fmla="*/ 74352 h 383837"/>
                  <a:gd name="connsiteX34" fmla="*/ 96496 w 182121"/>
                  <a:gd name="connsiteY34" fmla="*/ 98644 h 383837"/>
                  <a:gd name="connsiteX35" fmla="*/ 91396 w 182121"/>
                  <a:gd name="connsiteY35" fmla="*/ 115554 h 383837"/>
                  <a:gd name="connsiteX36" fmla="*/ 109783 w 182121"/>
                  <a:gd name="connsiteY36" fmla="*/ 141993 h 383837"/>
                  <a:gd name="connsiteX37" fmla="*/ 132733 w 182121"/>
                  <a:gd name="connsiteY37" fmla="*/ 175411 h 383837"/>
                  <a:gd name="connsiteX38" fmla="*/ 155280 w 182121"/>
                  <a:gd name="connsiteY38" fmla="*/ 191516 h 383837"/>
                  <a:gd name="connsiteX39" fmla="*/ 170714 w 182121"/>
                  <a:gd name="connsiteY39" fmla="*/ 212721 h 383837"/>
                  <a:gd name="connsiteX40" fmla="*/ 182122 w 182121"/>
                  <a:gd name="connsiteY40" fmla="*/ 259963 h 383837"/>
                  <a:gd name="connsiteX41" fmla="*/ 178632 w 182121"/>
                  <a:gd name="connsiteY41" fmla="*/ 305326 h 383837"/>
                  <a:gd name="connsiteX42" fmla="*/ 157427 w 182121"/>
                  <a:gd name="connsiteY42" fmla="*/ 322370 h 383837"/>
                  <a:gd name="connsiteX43" fmla="*/ 128975 w 182121"/>
                  <a:gd name="connsiteY43" fmla="*/ 338610 h 383837"/>
                  <a:gd name="connsiteX44" fmla="*/ 109112 w 182121"/>
                  <a:gd name="connsiteY44" fmla="*/ 359278 h 38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2121" h="383837">
                    <a:moveTo>
                      <a:pt x="76231" y="383838"/>
                    </a:moveTo>
                    <a:lnTo>
                      <a:pt x="65762" y="365183"/>
                    </a:lnTo>
                    <a:lnTo>
                      <a:pt x="72473" y="348809"/>
                    </a:lnTo>
                    <a:lnTo>
                      <a:pt x="52744" y="333510"/>
                    </a:lnTo>
                    <a:lnTo>
                      <a:pt x="77841" y="321968"/>
                    </a:lnTo>
                    <a:lnTo>
                      <a:pt x="100254" y="320491"/>
                    </a:lnTo>
                    <a:lnTo>
                      <a:pt x="90054" y="306131"/>
                    </a:lnTo>
                    <a:lnTo>
                      <a:pt x="132733" y="286268"/>
                    </a:lnTo>
                    <a:lnTo>
                      <a:pt x="135685" y="257547"/>
                    </a:lnTo>
                    <a:lnTo>
                      <a:pt x="129914" y="240637"/>
                    </a:lnTo>
                    <a:lnTo>
                      <a:pt x="130049" y="240100"/>
                    </a:lnTo>
                    <a:lnTo>
                      <a:pt x="134477" y="215137"/>
                    </a:lnTo>
                    <a:lnTo>
                      <a:pt x="128438" y="198093"/>
                    </a:lnTo>
                    <a:lnTo>
                      <a:pt x="110051" y="180645"/>
                    </a:lnTo>
                    <a:lnTo>
                      <a:pt x="94215" y="157561"/>
                    </a:lnTo>
                    <a:lnTo>
                      <a:pt x="73949" y="127499"/>
                    </a:lnTo>
                    <a:lnTo>
                      <a:pt x="42678" y="111125"/>
                    </a:lnTo>
                    <a:lnTo>
                      <a:pt x="51536" y="99449"/>
                    </a:lnTo>
                    <a:lnTo>
                      <a:pt x="51939" y="99181"/>
                    </a:lnTo>
                    <a:lnTo>
                      <a:pt x="66031" y="93275"/>
                    </a:lnTo>
                    <a:lnTo>
                      <a:pt x="57710" y="73278"/>
                    </a:lnTo>
                    <a:lnTo>
                      <a:pt x="27244" y="73010"/>
                    </a:lnTo>
                    <a:lnTo>
                      <a:pt x="15568" y="47913"/>
                    </a:lnTo>
                    <a:lnTo>
                      <a:pt x="0" y="25500"/>
                    </a:lnTo>
                    <a:lnTo>
                      <a:pt x="16239" y="17716"/>
                    </a:lnTo>
                    <a:lnTo>
                      <a:pt x="35968" y="17850"/>
                    </a:lnTo>
                    <a:lnTo>
                      <a:pt x="59320" y="14897"/>
                    </a:lnTo>
                    <a:lnTo>
                      <a:pt x="81196" y="0"/>
                    </a:lnTo>
                    <a:lnTo>
                      <a:pt x="93812" y="10737"/>
                    </a:lnTo>
                    <a:lnTo>
                      <a:pt x="117970" y="15837"/>
                    </a:lnTo>
                    <a:lnTo>
                      <a:pt x="113809" y="32076"/>
                    </a:lnTo>
                    <a:lnTo>
                      <a:pt x="124412" y="41739"/>
                    </a:lnTo>
                    <a:lnTo>
                      <a:pt x="152864" y="49657"/>
                    </a:lnTo>
                    <a:lnTo>
                      <a:pt x="116762" y="74352"/>
                    </a:lnTo>
                    <a:lnTo>
                      <a:pt x="96496" y="98644"/>
                    </a:lnTo>
                    <a:lnTo>
                      <a:pt x="91396" y="115554"/>
                    </a:lnTo>
                    <a:lnTo>
                      <a:pt x="109783" y="141993"/>
                    </a:lnTo>
                    <a:lnTo>
                      <a:pt x="132733" y="175411"/>
                    </a:lnTo>
                    <a:lnTo>
                      <a:pt x="155280" y="191516"/>
                    </a:lnTo>
                    <a:lnTo>
                      <a:pt x="170714" y="212721"/>
                    </a:lnTo>
                    <a:lnTo>
                      <a:pt x="182122" y="259963"/>
                    </a:lnTo>
                    <a:lnTo>
                      <a:pt x="178632" y="305326"/>
                    </a:lnTo>
                    <a:lnTo>
                      <a:pt x="157427" y="322370"/>
                    </a:lnTo>
                    <a:lnTo>
                      <a:pt x="128975" y="338610"/>
                    </a:lnTo>
                    <a:lnTo>
                      <a:pt x="109112" y="35927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82" name="Forme libre : forme 481">
                <a:extLst>
                  <a:ext uri="{FF2B5EF4-FFF2-40B4-BE49-F238E27FC236}">
                    <a16:creationId xmlns:a16="http://schemas.microsoft.com/office/drawing/2014/main" id="{3862A6CA-2974-4983-BEC3-5C5602FBB0A6}"/>
                  </a:ext>
                </a:extLst>
              </p:cNvPr>
              <p:cNvSpPr/>
              <p:nvPr/>
            </p:nvSpPr>
            <p:spPr>
              <a:xfrm>
                <a:off x="8464866" y="4307980"/>
                <a:ext cx="172458" cy="373369"/>
              </a:xfrm>
              <a:custGeom>
                <a:avLst/>
                <a:gdLst>
                  <a:gd name="connsiteX0" fmla="*/ 64152 w 172458"/>
                  <a:gd name="connsiteY0" fmla="*/ 360083 h 373369"/>
                  <a:gd name="connsiteX1" fmla="*/ 71668 w 172458"/>
                  <a:gd name="connsiteY1" fmla="*/ 373370 h 373369"/>
                  <a:gd name="connsiteX2" fmla="*/ 100791 w 172458"/>
                  <a:gd name="connsiteY2" fmla="*/ 351494 h 373369"/>
                  <a:gd name="connsiteX3" fmla="*/ 121191 w 172458"/>
                  <a:gd name="connsiteY3" fmla="*/ 330557 h 373369"/>
                  <a:gd name="connsiteX4" fmla="*/ 149509 w 172458"/>
                  <a:gd name="connsiteY4" fmla="*/ 314452 h 373369"/>
                  <a:gd name="connsiteX5" fmla="*/ 169238 w 172458"/>
                  <a:gd name="connsiteY5" fmla="*/ 298615 h 373369"/>
                  <a:gd name="connsiteX6" fmla="*/ 172459 w 172458"/>
                  <a:gd name="connsiteY6" fmla="*/ 255400 h 373369"/>
                  <a:gd name="connsiteX7" fmla="*/ 161319 w 172458"/>
                  <a:gd name="connsiteY7" fmla="*/ 209098 h 373369"/>
                  <a:gd name="connsiteX8" fmla="*/ 146691 w 172458"/>
                  <a:gd name="connsiteY8" fmla="*/ 189101 h 373369"/>
                  <a:gd name="connsiteX9" fmla="*/ 124009 w 172458"/>
                  <a:gd name="connsiteY9" fmla="*/ 172996 h 373369"/>
                  <a:gd name="connsiteX10" fmla="*/ 81465 w 172458"/>
                  <a:gd name="connsiteY10" fmla="*/ 111394 h 373369"/>
                  <a:gd name="connsiteX11" fmla="*/ 87504 w 172458"/>
                  <a:gd name="connsiteY11" fmla="*/ 91665 h 373369"/>
                  <a:gd name="connsiteX12" fmla="*/ 108575 w 172458"/>
                  <a:gd name="connsiteY12" fmla="*/ 66568 h 373369"/>
                  <a:gd name="connsiteX13" fmla="*/ 138101 w 172458"/>
                  <a:gd name="connsiteY13" fmla="*/ 46302 h 373369"/>
                  <a:gd name="connsiteX14" fmla="*/ 116493 w 172458"/>
                  <a:gd name="connsiteY14" fmla="*/ 39994 h 373369"/>
                  <a:gd name="connsiteX15" fmla="*/ 103744 w 172458"/>
                  <a:gd name="connsiteY15" fmla="*/ 28587 h 373369"/>
                  <a:gd name="connsiteX16" fmla="*/ 107501 w 172458"/>
                  <a:gd name="connsiteY16" fmla="*/ 13958 h 373369"/>
                  <a:gd name="connsiteX17" fmla="*/ 86028 w 172458"/>
                  <a:gd name="connsiteY17" fmla="*/ 9126 h 373369"/>
                  <a:gd name="connsiteX18" fmla="*/ 75157 w 172458"/>
                  <a:gd name="connsiteY18" fmla="*/ 0 h 373369"/>
                  <a:gd name="connsiteX19" fmla="*/ 54489 w 172458"/>
                  <a:gd name="connsiteY19" fmla="*/ 13824 h 373369"/>
                  <a:gd name="connsiteX20" fmla="*/ 30331 w 172458"/>
                  <a:gd name="connsiteY20" fmla="*/ 16910 h 373369"/>
                  <a:gd name="connsiteX21" fmla="*/ 10871 w 172458"/>
                  <a:gd name="connsiteY21" fmla="*/ 16776 h 373369"/>
                  <a:gd name="connsiteX22" fmla="*/ 0 w 172458"/>
                  <a:gd name="connsiteY22" fmla="*/ 22144 h 373369"/>
                  <a:gd name="connsiteX23" fmla="*/ 13152 w 172458"/>
                  <a:gd name="connsiteY23" fmla="*/ 41202 h 373369"/>
                  <a:gd name="connsiteX24" fmla="*/ 23889 w 172458"/>
                  <a:gd name="connsiteY24" fmla="*/ 64420 h 373369"/>
                  <a:gd name="connsiteX25" fmla="*/ 54489 w 172458"/>
                  <a:gd name="connsiteY25" fmla="*/ 64689 h 373369"/>
                  <a:gd name="connsiteX26" fmla="*/ 65226 w 172458"/>
                  <a:gd name="connsiteY26" fmla="*/ 90457 h 373369"/>
                  <a:gd name="connsiteX27" fmla="*/ 48181 w 172458"/>
                  <a:gd name="connsiteY27" fmla="*/ 97704 h 373369"/>
                  <a:gd name="connsiteX28" fmla="*/ 42678 w 172458"/>
                  <a:gd name="connsiteY28" fmla="*/ 104952 h 373369"/>
                  <a:gd name="connsiteX29" fmla="*/ 71131 w 172458"/>
                  <a:gd name="connsiteY29" fmla="*/ 120117 h 373369"/>
                  <a:gd name="connsiteX30" fmla="*/ 91665 w 172458"/>
                  <a:gd name="connsiteY30" fmla="*/ 150583 h 373369"/>
                  <a:gd name="connsiteX31" fmla="*/ 107233 w 172458"/>
                  <a:gd name="connsiteY31" fmla="*/ 173264 h 373369"/>
                  <a:gd name="connsiteX32" fmla="*/ 126156 w 172458"/>
                  <a:gd name="connsiteY32" fmla="*/ 191516 h 373369"/>
                  <a:gd name="connsiteX33" fmla="*/ 132599 w 172458"/>
                  <a:gd name="connsiteY33" fmla="*/ 210037 h 373369"/>
                  <a:gd name="connsiteX34" fmla="*/ 128170 w 172458"/>
                  <a:gd name="connsiteY34" fmla="*/ 235403 h 373369"/>
                  <a:gd name="connsiteX35" fmla="*/ 133806 w 172458"/>
                  <a:gd name="connsiteY35" fmla="*/ 252313 h 373369"/>
                  <a:gd name="connsiteX36" fmla="*/ 133806 w 172458"/>
                  <a:gd name="connsiteY36" fmla="*/ 252716 h 373369"/>
                  <a:gd name="connsiteX37" fmla="*/ 130585 w 172458"/>
                  <a:gd name="connsiteY37" fmla="*/ 283986 h 373369"/>
                  <a:gd name="connsiteX38" fmla="*/ 90054 w 172458"/>
                  <a:gd name="connsiteY38" fmla="*/ 302776 h 373369"/>
                  <a:gd name="connsiteX39" fmla="*/ 101596 w 172458"/>
                  <a:gd name="connsiteY39" fmla="*/ 319015 h 373369"/>
                  <a:gd name="connsiteX40" fmla="*/ 72607 w 172458"/>
                  <a:gd name="connsiteY40" fmla="*/ 320894 h 373369"/>
                  <a:gd name="connsiteX41" fmla="*/ 54355 w 172458"/>
                  <a:gd name="connsiteY41" fmla="*/ 329483 h 373369"/>
                  <a:gd name="connsiteX42" fmla="*/ 71399 w 172458"/>
                  <a:gd name="connsiteY42" fmla="*/ 342770 h 3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2458" h="373369">
                    <a:moveTo>
                      <a:pt x="64152" y="360083"/>
                    </a:moveTo>
                    <a:lnTo>
                      <a:pt x="71668" y="373370"/>
                    </a:lnTo>
                    <a:lnTo>
                      <a:pt x="100791" y="351494"/>
                    </a:lnTo>
                    <a:lnTo>
                      <a:pt x="121191" y="330557"/>
                    </a:lnTo>
                    <a:lnTo>
                      <a:pt x="149509" y="314452"/>
                    </a:lnTo>
                    <a:lnTo>
                      <a:pt x="169238" y="298615"/>
                    </a:lnTo>
                    <a:lnTo>
                      <a:pt x="172459" y="255400"/>
                    </a:lnTo>
                    <a:lnTo>
                      <a:pt x="161319" y="209098"/>
                    </a:lnTo>
                    <a:lnTo>
                      <a:pt x="146691" y="189101"/>
                    </a:lnTo>
                    <a:lnTo>
                      <a:pt x="124009" y="172996"/>
                    </a:lnTo>
                    <a:lnTo>
                      <a:pt x="81465" y="111394"/>
                    </a:lnTo>
                    <a:lnTo>
                      <a:pt x="87504" y="91665"/>
                    </a:lnTo>
                    <a:lnTo>
                      <a:pt x="108575" y="66568"/>
                    </a:lnTo>
                    <a:lnTo>
                      <a:pt x="138101" y="46302"/>
                    </a:lnTo>
                    <a:lnTo>
                      <a:pt x="116493" y="39994"/>
                    </a:lnTo>
                    <a:lnTo>
                      <a:pt x="103744" y="28587"/>
                    </a:lnTo>
                    <a:lnTo>
                      <a:pt x="107501" y="13958"/>
                    </a:lnTo>
                    <a:lnTo>
                      <a:pt x="86028" y="9126"/>
                    </a:lnTo>
                    <a:lnTo>
                      <a:pt x="75157" y="0"/>
                    </a:lnTo>
                    <a:lnTo>
                      <a:pt x="54489" y="13824"/>
                    </a:lnTo>
                    <a:lnTo>
                      <a:pt x="30331" y="16910"/>
                    </a:lnTo>
                    <a:lnTo>
                      <a:pt x="10871" y="16776"/>
                    </a:lnTo>
                    <a:lnTo>
                      <a:pt x="0" y="22144"/>
                    </a:lnTo>
                    <a:lnTo>
                      <a:pt x="13152" y="41202"/>
                    </a:lnTo>
                    <a:lnTo>
                      <a:pt x="23889" y="64420"/>
                    </a:lnTo>
                    <a:lnTo>
                      <a:pt x="54489" y="64689"/>
                    </a:lnTo>
                    <a:lnTo>
                      <a:pt x="65226" y="90457"/>
                    </a:lnTo>
                    <a:lnTo>
                      <a:pt x="48181" y="97704"/>
                    </a:lnTo>
                    <a:lnTo>
                      <a:pt x="42678" y="104952"/>
                    </a:lnTo>
                    <a:lnTo>
                      <a:pt x="71131" y="120117"/>
                    </a:lnTo>
                    <a:lnTo>
                      <a:pt x="91665" y="150583"/>
                    </a:lnTo>
                    <a:lnTo>
                      <a:pt x="107233" y="173264"/>
                    </a:lnTo>
                    <a:lnTo>
                      <a:pt x="126156" y="191516"/>
                    </a:lnTo>
                    <a:lnTo>
                      <a:pt x="132599" y="210037"/>
                    </a:lnTo>
                    <a:lnTo>
                      <a:pt x="128170" y="235403"/>
                    </a:lnTo>
                    <a:lnTo>
                      <a:pt x="133806" y="252313"/>
                    </a:lnTo>
                    <a:lnTo>
                      <a:pt x="133806" y="252716"/>
                    </a:lnTo>
                    <a:lnTo>
                      <a:pt x="130585" y="283986"/>
                    </a:lnTo>
                    <a:lnTo>
                      <a:pt x="90054" y="302776"/>
                    </a:lnTo>
                    <a:lnTo>
                      <a:pt x="101596" y="319015"/>
                    </a:lnTo>
                    <a:lnTo>
                      <a:pt x="72607" y="320894"/>
                    </a:lnTo>
                    <a:lnTo>
                      <a:pt x="54355" y="329483"/>
                    </a:lnTo>
                    <a:lnTo>
                      <a:pt x="71399" y="34277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0" name="Graphique 3">
              <a:extLst>
                <a:ext uri="{FF2B5EF4-FFF2-40B4-BE49-F238E27FC236}">
                  <a16:creationId xmlns:a16="http://schemas.microsoft.com/office/drawing/2014/main" id="{F52A4A3A-A5DC-47D2-8888-ABD8C7F66CC6}"/>
                </a:ext>
              </a:extLst>
            </p:cNvPr>
            <p:cNvGrpSpPr/>
            <p:nvPr/>
          </p:nvGrpSpPr>
          <p:grpSpPr>
            <a:xfrm>
              <a:off x="10054975" y="5256167"/>
              <a:ext cx="35431" cy="56367"/>
              <a:chOff x="10054975" y="5256167"/>
              <a:chExt cx="35431" cy="56367"/>
            </a:xfrm>
            <a:solidFill>
              <a:srgbClr val="CECECE"/>
            </a:solidFill>
          </p:grpSpPr>
          <p:sp>
            <p:nvSpPr>
              <p:cNvPr id="478" name="Forme libre : forme 477">
                <a:extLst>
                  <a:ext uri="{FF2B5EF4-FFF2-40B4-BE49-F238E27FC236}">
                    <a16:creationId xmlns:a16="http://schemas.microsoft.com/office/drawing/2014/main" id="{E08DB84C-6829-4831-8172-71A3C63FF0DE}"/>
                  </a:ext>
                </a:extLst>
              </p:cNvPr>
              <p:cNvSpPr/>
              <p:nvPr/>
            </p:nvSpPr>
            <p:spPr>
              <a:xfrm>
                <a:off x="10054975" y="5256167"/>
                <a:ext cx="35431" cy="56367"/>
              </a:xfrm>
              <a:custGeom>
                <a:avLst/>
                <a:gdLst>
                  <a:gd name="connsiteX0" fmla="*/ 23218 w 35431"/>
                  <a:gd name="connsiteY0" fmla="*/ 56368 h 56367"/>
                  <a:gd name="connsiteX1" fmla="*/ 13555 w 35431"/>
                  <a:gd name="connsiteY1" fmla="*/ 43350 h 56367"/>
                  <a:gd name="connsiteX2" fmla="*/ 14897 w 35431"/>
                  <a:gd name="connsiteY2" fmla="*/ 32747 h 56367"/>
                  <a:gd name="connsiteX3" fmla="*/ 11005 w 35431"/>
                  <a:gd name="connsiteY3" fmla="*/ 30868 h 56367"/>
                  <a:gd name="connsiteX4" fmla="*/ 5100 w 35431"/>
                  <a:gd name="connsiteY4" fmla="*/ 32479 h 56367"/>
                  <a:gd name="connsiteX5" fmla="*/ 671 w 35431"/>
                  <a:gd name="connsiteY5" fmla="*/ 23218 h 56367"/>
                  <a:gd name="connsiteX6" fmla="*/ 0 w 35431"/>
                  <a:gd name="connsiteY6" fmla="*/ 0 h 56367"/>
                  <a:gd name="connsiteX7" fmla="*/ 15434 w 35431"/>
                  <a:gd name="connsiteY7" fmla="*/ 10334 h 56367"/>
                  <a:gd name="connsiteX8" fmla="*/ 20400 w 35431"/>
                  <a:gd name="connsiteY8" fmla="*/ 35431 h 56367"/>
                  <a:gd name="connsiteX9" fmla="*/ 17045 w 35431"/>
                  <a:gd name="connsiteY9" fmla="*/ 33821 h 56367"/>
                  <a:gd name="connsiteX10" fmla="*/ 35431 w 35431"/>
                  <a:gd name="connsiteY10" fmla="*/ 51268 h 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31" h="56367">
                    <a:moveTo>
                      <a:pt x="23218" y="56368"/>
                    </a:moveTo>
                    <a:lnTo>
                      <a:pt x="13555" y="43350"/>
                    </a:lnTo>
                    <a:lnTo>
                      <a:pt x="14897" y="32747"/>
                    </a:lnTo>
                    <a:lnTo>
                      <a:pt x="11005" y="30868"/>
                    </a:lnTo>
                    <a:lnTo>
                      <a:pt x="5100" y="32479"/>
                    </a:lnTo>
                    <a:lnTo>
                      <a:pt x="671" y="23218"/>
                    </a:lnTo>
                    <a:lnTo>
                      <a:pt x="0" y="0"/>
                    </a:lnTo>
                    <a:lnTo>
                      <a:pt x="15434" y="10334"/>
                    </a:lnTo>
                    <a:lnTo>
                      <a:pt x="20400" y="35431"/>
                    </a:lnTo>
                    <a:lnTo>
                      <a:pt x="17045" y="33821"/>
                    </a:lnTo>
                    <a:lnTo>
                      <a:pt x="35431" y="512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79" name="Forme libre : forme 478">
                <a:extLst>
                  <a:ext uri="{FF2B5EF4-FFF2-40B4-BE49-F238E27FC236}">
                    <a16:creationId xmlns:a16="http://schemas.microsoft.com/office/drawing/2014/main" id="{33901459-634B-49E3-8BE1-8B9312D92548}"/>
                  </a:ext>
                </a:extLst>
              </p:cNvPr>
              <p:cNvSpPr/>
              <p:nvPr/>
            </p:nvSpPr>
            <p:spPr>
              <a:xfrm>
                <a:off x="10072556" y="5296027"/>
                <a:ext cx="11005" cy="11810"/>
              </a:xfrm>
              <a:custGeom>
                <a:avLst/>
                <a:gdLst>
                  <a:gd name="connsiteX0" fmla="*/ 0 w 11005"/>
                  <a:gd name="connsiteY0" fmla="*/ 2416 h 11810"/>
                  <a:gd name="connsiteX1" fmla="*/ 6979 w 11005"/>
                  <a:gd name="connsiteY1" fmla="*/ 11810 h 11810"/>
                  <a:gd name="connsiteX2" fmla="*/ 11005 w 11005"/>
                  <a:gd name="connsiteY2" fmla="*/ 10066 h 11810"/>
                  <a:gd name="connsiteX3" fmla="*/ 268 w 11005"/>
                  <a:gd name="connsiteY3" fmla="*/ 0 h 11810"/>
                </a:gdLst>
                <a:ahLst/>
                <a:cxnLst>
                  <a:cxn ang="0">
                    <a:pos x="connsiteX0" y="connsiteY0"/>
                  </a:cxn>
                  <a:cxn ang="0">
                    <a:pos x="connsiteX1" y="connsiteY1"/>
                  </a:cxn>
                  <a:cxn ang="0">
                    <a:pos x="connsiteX2" y="connsiteY2"/>
                  </a:cxn>
                  <a:cxn ang="0">
                    <a:pos x="connsiteX3" y="connsiteY3"/>
                  </a:cxn>
                </a:cxnLst>
                <a:rect l="l" t="t" r="r" b="b"/>
                <a:pathLst>
                  <a:path w="11005" h="11810">
                    <a:moveTo>
                      <a:pt x="0" y="2416"/>
                    </a:moveTo>
                    <a:lnTo>
                      <a:pt x="6979" y="11810"/>
                    </a:lnTo>
                    <a:lnTo>
                      <a:pt x="11005" y="10066"/>
                    </a:lnTo>
                    <a:lnTo>
                      <a:pt x="268"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80" name="Forme libre : forme 479">
                <a:extLst>
                  <a:ext uri="{FF2B5EF4-FFF2-40B4-BE49-F238E27FC236}">
                    <a16:creationId xmlns:a16="http://schemas.microsoft.com/office/drawing/2014/main" id="{EF4C10E3-0678-498F-8D1E-911C91BB0593}"/>
                  </a:ext>
                </a:extLst>
              </p:cNvPr>
              <p:cNvSpPr/>
              <p:nvPr/>
            </p:nvSpPr>
            <p:spPr>
              <a:xfrm>
                <a:off x="10059001" y="5263415"/>
                <a:ext cx="11139" cy="21339"/>
              </a:xfrm>
              <a:custGeom>
                <a:avLst/>
                <a:gdLst>
                  <a:gd name="connsiteX0" fmla="*/ 7382 w 11139"/>
                  <a:gd name="connsiteY0" fmla="*/ 19595 h 21339"/>
                  <a:gd name="connsiteX1" fmla="*/ 11139 w 11139"/>
                  <a:gd name="connsiteY1" fmla="*/ 21339 h 21339"/>
                  <a:gd name="connsiteX2" fmla="*/ 8053 w 11139"/>
                  <a:gd name="connsiteY2" fmla="*/ 5368 h 21339"/>
                  <a:gd name="connsiteX3" fmla="*/ 0 w 11139"/>
                  <a:gd name="connsiteY3" fmla="*/ 0 h 21339"/>
                  <a:gd name="connsiteX4" fmla="*/ 403 w 11139"/>
                  <a:gd name="connsiteY4" fmla="*/ 15434 h 21339"/>
                  <a:gd name="connsiteX5" fmla="*/ 3087 w 11139"/>
                  <a:gd name="connsiteY5" fmla="*/ 20668 h 2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39" h="21339">
                    <a:moveTo>
                      <a:pt x="7382" y="19595"/>
                    </a:moveTo>
                    <a:lnTo>
                      <a:pt x="11139" y="21339"/>
                    </a:lnTo>
                    <a:lnTo>
                      <a:pt x="8053" y="5368"/>
                    </a:lnTo>
                    <a:lnTo>
                      <a:pt x="0" y="0"/>
                    </a:lnTo>
                    <a:lnTo>
                      <a:pt x="403" y="15434"/>
                    </a:lnTo>
                    <a:lnTo>
                      <a:pt x="3087" y="206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1" name="Graphique 3">
              <a:extLst>
                <a:ext uri="{FF2B5EF4-FFF2-40B4-BE49-F238E27FC236}">
                  <a16:creationId xmlns:a16="http://schemas.microsoft.com/office/drawing/2014/main" id="{2C28CEC2-E894-4CC7-A46E-98ABBD4CDB85}"/>
                </a:ext>
              </a:extLst>
            </p:cNvPr>
            <p:cNvGrpSpPr/>
            <p:nvPr/>
          </p:nvGrpSpPr>
          <p:grpSpPr>
            <a:xfrm>
              <a:off x="6985076" y="4418434"/>
              <a:ext cx="265599" cy="167895"/>
              <a:chOff x="6985076" y="4418434"/>
              <a:chExt cx="265599" cy="167895"/>
            </a:xfrm>
            <a:solidFill>
              <a:srgbClr val="CECECE"/>
            </a:solidFill>
          </p:grpSpPr>
          <p:sp>
            <p:nvSpPr>
              <p:cNvPr id="476" name="Forme libre : forme 475">
                <a:extLst>
                  <a:ext uri="{FF2B5EF4-FFF2-40B4-BE49-F238E27FC236}">
                    <a16:creationId xmlns:a16="http://schemas.microsoft.com/office/drawing/2014/main" id="{E8448298-6CCD-4888-BB1B-5A2C3B48A356}"/>
                  </a:ext>
                </a:extLst>
              </p:cNvPr>
              <p:cNvSpPr/>
              <p:nvPr/>
            </p:nvSpPr>
            <p:spPr>
              <a:xfrm>
                <a:off x="6985076" y="4418434"/>
                <a:ext cx="265599" cy="167895"/>
              </a:xfrm>
              <a:custGeom>
                <a:avLst/>
                <a:gdLst>
                  <a:gd name="connsiteX0" fmla="*/ 42276 w 265599"/>
                  <a:gd name="connsiteY0" fmla="*/ 167896 h 167895"/>
                  <a:gd name="connsiteX1" fmla="*/ 23621 w 265599"/>
                  <a:gd name="connsiteY1" fmla="*/ 166553 h 167895"/>
                  <a:gd name="connsiteX2" fmla="*/ 16508 w 265599"/>
                  <a:gd name="connsiteY2" fmla="*/ 150448 h 167895"/>
                  <a:gd name="connsiteX3" fmla="*/ 17179 w 265599"/>
                  <a:gd name="connsiteY3" fmla="*/ 136625 h 167895"/>
                  <a:gd name="connsiteX4" fmla="*/ 13421 w 265599"/>
                  <a:gd name="connsiteY4" fmla="*/ 129646 h 167895"/>
                  <a:gd name="connsiteX5" fmla="*/ 8589 w 265599"/>
                  <a:gd name="connsiteY5" fmla="*/ 110722 h 167895"/>
                  <a:gd name="connsiteX6" fmla="*/ 0 w 265599"/>
                  <a:gd name="connsiteY6" fmla="*/ 98241 h 167895"/>
                  <a:gd name="connsiteX7" fmla="*/ 5905 w 265599"/>
                  <a:gd name="connsiteY7" fmla="*/ 96765 h 167895"/>
                  <a:gd name="connsiteX8" fmla="*/ 3489 w 265599"/>
                  <a:gd name="connsiteY8" fmla="*/ 86296 h 167895"/>
                  <a:gd name="connsiteX9" fmla="*/ 6576 w 265599"/>
                  <a:gd name="connsiteY9" fmla="*/ 81196 h 167895"/>
                  <a:gd name="connsiteX10" fmla="*/ 5503 w 265599"/>
                  <a:gd name="connsiteY10" fmla="*/ 69654 h 167895"/>
                  <a:gd name="connsiteX11" fmla="*/ 16239 w 265599"/>
                  <a:gd name="connsiteY11" fmla="*/ 61602 h 167895"/>
                  <a:gd name="connsiteX12" fmla="*/ 13689 w 265599"/>
                  <a:gd name="connsiteY12" fmla="*/ 51268 h 167895"/>
                  <a:gd name="connsiteX13" fmla="*/ 21742 w 265599"/>
                  <a:gd name="connsiteY13" fmla="*/ 36102 h 167895"/>
                  <a:gd name="connsiteX14" fmla="*/ 32747 w 265599"/>
                  <a:gd name="connsiteY14" fmla="*/ 43484 h 167895"/>
                  <a:gd name="connsiteX15" fmla="*/ 39189 w 265599"/>
                  <a:gd name="connsiteY15" fmla="*/ 41202 h 167895"/>
                  <a:gd name="connsiteX16" fmla="*/ 68312 w 265599"/>
                  <a:gd name="connsiteY16" fmla="*/ 40665 h 167895"/>
                  <a:gd name="connsiteX17" fmla="*/ 73010 w 265599"/>
                  <a:gd name="connsiteY17" fmla="*/ 43350 h 167895"/>
                  <a:gd name="connsiteX18" fmla="*/ 96496 w 265599"/>
                  <a:gd name="connsiteY18" fmla="*/ 45899 h 167895"/>
                  <a:gd name="connsiteX19" fmla="*/ 106562 w 265599"/>
                  <a:gd name="connsiteY19" fmla="*/ 44423 h 167895"/>
                  <a:gd name="connsiteX20" fmla="*/ 112601 w 265599"/>
                  <a:gd name="connsiteY20" fmla="*/ 52744 h 167895"/>
                  <a:gd name="connsiteX21" fmla="*/ 122130 w 265599"/>
                  <a:gd name="connsiteY21" fmla="*/ 49121 h 167895"/>
                  <a:gd name="connsiteX22" fmla="*/ 139846 w 265599"/>
                  <a:gd name="connsiteY22" fmla="*/ 22145 h 167895"/>
                  <a:gd name="connsiteX23" fmla="*/ 140383 w 265599"/>
                  <a:gd name="connsiteY23" fmla="*/ 22010 h 167895"/>
                  <a:gd name="connsiteX24" fmla="*/ 164004 w 265599"/>
                  <a:gd name="connsiteY24" fmla="*/ 10066 h 167895"/>
                  <a:gd name="connsiteX25" fmla="*/ 236745 w 265599"/>
                  <a:gd name="connsiteY25" fmla="*/ 0 h 167895"/>
                  <a:gd name="connsiteX26" fmla="*/ 265600 w 265599"/>
                  <a:gd name="connsiteY26" fmla="*/ 63749 h 167895"/>
                  <a:gd name="connsiteX27" fmla="*/ 246542 w 265599"/>
                  <a:gd name="connsiteY27" fmla="*/ 71131 h 167895"/>
                  <a:gd name="connsiteX28" fmla="*/ 242247 w 265599"/>
                  <a:gd name="connsiteY28" fmla="*/ 81331 h 167895"/>
                  <a:gd name="connsiteX29" fmla="*/ 241576 w 265599"/>
                  <a:gd name="connsiteY29" fmla="*/ 90994 h 167895"/>
                  <a:gd name="connsiteX30" fmla="*/ 215942 w 265599"/>
                  <a:gd name="connsiteY30" fmla="*/ 102133 h 167895"/>
                  <a:gd name="connsiteX31" fmla="*/ 176485 w 265599"/>
                  <a:gd name="connsiteY31" fmla="*/ 114078 h 167895"/>
                  <a:gd name="connsiteX32" fmla="*/ 154206 w 265599"/>
                  <a:gd name="connsiteY32" fmla="*/ 132062 h 167895"/>
                  <a:gd name="connsiteX33" fmla="*/ 142530 w 265599"/>
                  <a:gd name="connsiteY33" fmla="*/ 133538 h 167895"/>
                  <a:gd name="connsiteX34" fmla="*/ 142262 w 265599"/>
                  <a:gd name="connsiteY34" fmla="*/ 133404 h 167895"/>
                  <a:gd name="connsiteX35" fmla="*/ 135685 w 265599"/>
                  <a:gd name="connsiteY35" fmla="*/ 132196 h 167895"/>
                  <a:gd name="connsiteX36" fmla="*/ 121325 w 265599"/>
                  <a:gd name="connsiteY36" fmla="*/ 142530 h 167895"/>
                  <a:gd name="connsiteX37" fmla="*/ 105488 w 265599"/>
                  <a:gd name="connsiteY37" fmla="*/ 147362 h 167895"/>
                  <a:gd name="connsiteX38" fmla="*/ 84283 w 265599"/>
                  <a:gd name="connsiteY38" fmla="*/ 148704 h 167895"/>
                  <a:gd name="connsiteX39" fmla="*/ 78915 w 265599"/>
                  <a:gd name="connsiteY39" fmla="*/ 150046 h 167895"/>
                  <a:gd name="connsiteX40" fmla="*/ 73681 w 265599"/>
                  <a:gd name="connsiteY40" fmla="*/ 156622 h 167895"/>
                  <a:gd name="connsiteX41" fmla="*/ 67239 w 265599"/>
                  <a:gd name="connsiteY41" fmla="*/ 158367 h 167895"/>
                  <a:gd name="connsiteX42" fmla="*/ 63213 w 265599"/>
                  <a:gd name="connsiteY42" fmla="*/ 165211 h 167895"/>
                  <a:gd name="connsiteX43" fmla="*/ 50328 w 265599"/>
                  <a:gd name="connsiteY43" fmla="*/ 164540 h 1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5599" h="167895">
                    <a:moveTo>
                      <a:pt x="42276" y="167896"/>
                    </a:moveTo>
                    <a:lnTo>
                      <a:pt x="23621" y="166553"/>
                    </a:lnTo>
                    <a:lnTo>
                      <a:pt x="16508" y="150448"/>
                    </a:lnTo>
                    <a:lnTo>
                      <a:pt x="17179" y="136625"/>
                    </a:lnTo>
                    <a:lnTo>
                      <a:pt x="13421" y="129646"/>
                    </a:lnTo>
                    <a:lnTo>
                      <a:pt x="8589" y="110722"/>
                    </a:lnTo>
                    <a:lnTo>
                      <a:pt x="0" y="98241"/>
                    </a:lnTo>
                    <a:lnTo>
                      <a:pt x="5905" y="96765"/>
                    </a:lnTo>
                    <a:lnTo>
                      <a:pt x="3489" y="86296"/>
                    </a:lnTo>
                    <a:lnTo>
                      <a:pt x="6576" y="81196"/>
                    </a:lnTo>
                    <a:lnTo>
                      <a:pt x="5503" y="69654"/>
                    </a:lnTo>
                    <a:lnTo>
                      <a:pt x="16239" y="61602"/>
                    </a:lnTo>
                    <a:lnTo>
                      <a:pt x="13689" y="51268"/>
                    </a:lnTo>
                    <a:lnTo>
                      <a:pt x="21742" y="36102"/>
                    </a:lnTo>
                    <a:lnTo>
                      <a:pt x="32747" y="43484"/>
                    </a:lnTo>
                    <a:lnTo>
                      <a:pt x="39189" y="41202"/>
                    </a:lnTo>
                    <a:lnTo>
                      <a:pt x="68312" y="40665"/>
                    </a:lnTo>
                    <a:lnTo>
                      <a:pt x="73010" y="43350"/>
                    </a:lnTo>
                    <a:lnTo>
                      <a:pt x="96496" y="45899"/>
                    </a:lnTo>
                    <a:lnTo>
                      <a:pt x="106562" y="44423"/>
                    </a:lnTo>
                    <a:lnTo>
                      <a:pt x="112601" y="52744"/>
                    </a:lnTo>
                    <a:lnTo>
                      <a:pt x="122130" y="49121"/>
                    </a:lnTo>
                    <a:lnTo>
                      <a:pt x="139846" y="22145"/>
                    </a:lnTo>
                    <a:lnTo>
                      <a:pt x="140383" y="22010"/>
                    </a:lnTo>
                    <a:lnTo>
                      <a:pt x="164004" y="10066"/>
                    </a:lnTo>
                    <a:lnTo>
                      <a:pt x="236745" y="0"/>
                    </a:lnTo>
                    <a:lnTo>
                      <a:pt x="265600" y="63749"/>
                    </a:lnTo>
                    <a:lnTo>
                      <a:pt x="246542" y="71131"/>
                    </a:lnTo>
                    <a:lnTo>
                      <a:pt x="242247" y="81331"/>
                    </a:lnTo>
                    <a:lnTo>
                      <a:pt x="241576" y="90994"/>
                    </a:lnTo>
                    <a:lnTo>
                      <a:pt x="215942" y="102133"/>
                    </a:lnTo>
                    <a:lnTo>
                      <a:pt x="176485" y="114078"/>
                    </a:lnTo>
                    <a:lnTo>
                      <a:pt x="154206" y="132062"/>
                    </a:lnTo>
                    <a:lnTo>
                      <a:pt x="142530" y="133538"/>
                    </a:lnTo>
                    <a:lnTo>
                      <a:pt x="142262" y="133404"/>
                    </a:lnTo>
                    <a:lnTo>
                      <a:pt x="135685" y="132196"/>
                    </a:lnTo>
                    <a:lnTo>
                      <a:pt x="121325" y="142530"/>
                    </a:lnTo>
                    <a:lnTo>
                      <a:pt x="105488" y="147362"/>
                    </a:lnTo>
                    <a:lnTo>
                      <a:pt x="84283" y="148704"/>
                    </a:lnTo>
                    <a:lnTo>
                      <a:pt x="78915" y="150046"/>
                    </a:lnTo>
                    <a:lnTo>
                      <a:pt x="73681" y="156622"/>
                    </a:lnTo>
                    <a:lnTo>
                      <a:pt x="67239" y="158367"/>
                    </a:lnTo>
                    <a:lnTo>
                      <a:pt x="63213" y="165211"/>
                    </a:lnTo>
                    <a:lnTo>
                      <a:pt x="50328" y="16454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77" name="Forme libre : forme 476">
                <a:extLst>
                  <a:ext uri="{FF2B5EF4-FFF2-40B4-BE49-F238E27FC236}">
                    <a16:creationId xmlns:a16="http://schemas.microsoft.com/office/drawing/2014/main" id="{10A12F3E-2F6B-474F-B69D-F733708F52BE}"/>
                  </a:ext>
                </a:extLst>
              </p:cNvPr>
              <p:cNvSpPr/>
              <p:nvPr/>
            </p:nvSpPr>
            <p:spPr>
              <a:xfrm>
                <a:off x="6991384" y="4422595"/>
                <a:ext cx="254192" cy="159843"/>
              </a:xfrm>
              <a:custGeom>
                <a:avLst/>
                <a:gdLst>
                  <a:gd name="connsiteX0" fmla="*/ 19863 w 254192"/>
                  <a:gd name="connsiteY0" fmla="*/ 158769 h 159843"/>
                  <a:gd name="connsiteX1" fmla="*/ 35297 w 254192"/>
                  <a:gd name="connsiteY1" fmla="*/ 159843 h 159843"/>
                  <a:gd name="connsiteX2" fmla="*/ 43215 w 254192"/>
                  <a:gd name="connsiteY2" fmla="*/ 156622 h 159843"/>
                  <a:gd name="connsiteX3" fmla="*/ 54757 w 254192"/>
                  <a:gd name="connsiteY3" fmla="*/ 157025 h 159843"/>
                  <a:gd name="connsiteX4" fmla="*/ 58381 w 254192"/>
                  <a:gd name="connsiteY4" fmla="*/ 150985 h 159843"/>
                  <a:gd name="connsiteX5" fmla="*/ 65091 w 254192"/>
                  <a:gd name="connsiteY5" fmla="*/ 149106 h 159843"/>
                  <a:gd name="connsiteX6" fmla="*/ 70594 w 254192"/>
                  <a:gd name="connsiteY6" fmla="*/ 142396 h 159843"/>
                  <a:gd name="connsiteX7" fmla="*/ 77439 w 254192"/>
                  <a:gd name="connsiteY7" fmla="*/ 140785 h 159843"/>
                  <a:gd name="connsiteX8" fmla="*/ 98509 w 254192"/>
                  <a:gd name="connsiteY8" fmla="*/ 139443 h 159843"/>
                  <a:gd name="connsiteX9" fmla="*/ 113541 w 254192"/>
                  <a:gd name="connsiteY9" fmla="*/ 134746 h 159843"/>
                  <a:gd name="connsiteX10" fmla="*/ 128438 w 254192"/>
                  <a:gd name="connsiteY10" fmla="*/ 123875 h 159843"/>
                  <a:gd name="connsiteX11" fmla="*/ 136356 w 254192"/>
                  <a:gd name="connsiteY11" fmla="*/ 125485 h 159843"/>
                  <a:gd name="connsiteX12" fmla="*/ 146422 w 254192"/>
                  <a:gd name="connsiteY12" fmla="*/ 124278 h 159843"/>
                  <a:gd name="connsiteX13" fmla="*/ 168701 w 254192"/>
                  <a:gd name="connsiteY13" fmla="*/ 106294 h 159843"/>
                  <a:gd name="connsiteX14" fmla="*/ 208293 w 254192"/>
                  <a:gd name="connsiteY14" fmla="*/ 94483 h 159843"/>
                  <a:gd name="connsiteX15" fmla="*/ 231645 w 254192"/>
                  <a:gd name="connsiteY15" fmla="*/ 84283 h 159843"/>
                  <a:gd name="connsiteX16" fmla="*/ 232316 w 254192"/>
                  <a:gd name="connsiteY16" fmla="*/ 75962 h 159843"/>
                  <a:gd name="connsiteX17" fmla="*/ 237416 w 254192"/>
                  <a:gd name="connsiteY17" fmla="*/ 64018 h 159843"/>
                  <a:gd name="connsiteX18" fmla="*/ 254192 w 254192"/>
                  <a:gd name="connsiteY18" fmla="*/ 57441 h 159843"/>
                  <a:gd name="connsiteX19" fmla="*/ 246945 w 254192"/>
                  <a:gd name="connsiteY19" fmla="*/ 41336 h 159843"/>
                  <a:gd name="connsiteX20" fmla="*/ 228155 w 254192"/>
                  <a:gd name="connsiteY20" fmla="*/ 0 h 159843"/>
                  <a:gd name="connsiteX21" fmla="*/ 158501 w 254192"/>
                  <a:gd name="connsiteY21" fmla="*/ 9663 h 159843"/>
                  <a:gd name="connsiteX22" fmla="*/ 136222 w 254192"/>
                  <a:gd name="connsiteY22" fmla="*/ 20937 h 159843"/>
                  <a:gd name="connsiteX23" fmla="*/ 118372 w 254192"/>
                  <a:gd name="connsiteY23" fmla="*/ 48181 h 159843"/>
                  <a:gd name="connsiteX24" fmla="*/ 104817 w 254192"/>
                  <a:gd name="connsiteY24" fmla="*/ 53147 h 159843"/>
                  <a:gd name="connsiteX25" fmla="*/ 98509 w 254192"/>
                  <a:gd name="connsiteY25" fmla="*/ 44289 h 159843"/>
                  <a:gd name="connsiteX26" fmla="*/ 90189 w 254192"/>
                  <a:gd name="connsiteY26" fmla="*/ 45497 h 159843"/>
                  <a:gd name="connsiteX27" fmla="*/ 65091 w 254192"/>
                  <a:gd name="connsiteY27" fmla="*/ 42678 h 159843"/>
                  <a:gd name="connsiteX28" fmla="*/ 60931 w 254192"/>
                  <a:gd name="connsiteY28" fmla="*/ 40263 h 159843"/>
                  <a:gd name="connsiteX29" fmla="*/ 33284 w 254192"/>
                  <a:gd name="connsiteY29" fmla="*/ 40934 h 159843"/>
                  <a:gd name="connsiteX30" fmla="*/ 26037 w 254192"/>
                  <a:gd name="connsiteY30" fmla="*/ 43484 h 159843"/>
                  <a:gd name="connsiteX31" fmla="*/ 16776 w 254192"/>
                  <a:gd name="connsiteY31" fmla="*/ 37444 h 159843"/>
                  <a:gd name="connsiteX32" fmla="*/ 11542 w 254192"/>
                  <a:gd name="connsiteY32" fmla="*/ 47510 h 159843"/>
                  <a:gd name="connsiteX33" fmla="*/ 14226 w 254192"/>
                  <a:gd name="connsiteY33" fmla="*/ 58918 h 159843"/>
                  <a:gd name="connsiteX34" fmla="*/ 3221 w 254192"/>
                  <a:gd name="connsiteY34" fmla="*/ 67239 h 159843"/>
                  <a:gd name="connsiteX35" fmla="*/ 4160 w 254192"/>
                  <a:gd name="connsiteY35" fmla="*/ 77975 h 159843"/>
                  <a:gd name="connsiteX36" fmla="*/ 1342 w 254192"/>
                  <a:gd name="connsiteY36" fmla="*/ 82807 h 159843"/>
                  <a:gd name="connsiteX37" fmla="*/ 4026 w 254192"/>
                  <a:gd name="connsiteY37" fmla="*/ 95423 h 159843"/>
                  <a:gd name="connsiteX38" fmla="*/ 0 w 254192"/>
                  <a:gd name="connsiteY38" fmla="*/ 96496 h 159843"/>
                  <a:gd name="connsiteX39" fmla="*/ 5905 w 254192"/>
                  <a:gd name="connsiteY39" fmla="*/ 105354 h 159843"/>
                  <a:gd name="connsiteX40" fmla="*/ 10737 w 254192"/>
                  <a:gd name="connsiteY40" fmla="*/ 124009 h 159843"/>
                  <a:gd name="connsiteX41" fmla="*/ 14763 w 254192"/>
                  <a:gd name="connsiteY41" fmla="*/ 131525 h 159843"/>
                  <a:gd name="connsiteX42" fmla="*/ 14092 w 254192"/>
                  <a:gd name="connsiteY42" fmla="*/ 145483 h 15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4192" h="159843">
                    <a:moveTo>
                      <a:pt x="19863" y="158769"/>
                    </a:moveTo>
                    <a:lnTo>
                      <a:pt x="35297" y="159843"/>
                    </a:lnTo>
                    <a:lnTo>
                      <a:pt x="43215" y="156622"/>
                    </a:lnTo>
                    <a:lnTo>
                      <a:pt x="54757" y="157025"/>
                    </a:lnTo>
                    <a:lnTo>
                      <a:pt x="58381" y="150985"/>
                    </a:lnTo>
                    <a:lnTo>
                      <a:pt x="65091" y="149106"/>
                    </a:lnTo>
                    <a:lnTo>
                      <a:pt x="70594" y="142396"/>
                    </a:lnTo>
                    <a:lnTo>
                      <a:pt x="77439" y="140785"/>
                    </a:lnTo>
                    <a:lnTo>
                      <a:pt x="98509" y="139443"/>
                    </a:lnTo>
                    <a:lnTo>
                      <a:pt x="113541" y="134746"/>
                    </a:lnTo>
                    <a:lnTo>
                      <a:pt x="128438" y="123875"/>
                    </a:lnTo>
                    <a:lnTo>
                      <a:pt x="136356" y="125485"/>
                    </a:lnTo>
                    <a:lnTo>
                      <a:pt x="146422" y="124278"/>
                    </a:lnTo>
                    <a:lnTo>
                      <a:pt x="168701" y="106294"/>
                    </a:lnTo>
                    <a:lnTo>
                      <a:pt x="208293" y="94483"/>
                    </a:lnTo>
                    <a:lnTo>
                      <a:pt x="231645" y="84283"/>
                    </a:lnTo>
                    <a:lnTo>
                      <a:pt x="232316" y="75962"/>
                    </a:lnTo>
                    <a:lnTo>
                      <a:pt x="237416" y="64018"/>
                    </a:lnTo>
                    <a:lnTo>
                      <a:pt x="254192" y="57441"/>
                    </a:lnTo>
                    <a:lnTo>
                      <a:pt x="246945" y="41336"/>
                    </a:lnTo>
                    <a:lnTo>
                      <a:pt x="228155" y="0"/>
                    </a:lnTo>
                    <a:lnTo>
                      <a:pt x="158501" y="9663"/>
                    </a:lnTo>
                    <a:lnTo>
                      <a:pt x="136222" y="20937"/>
                    </a:lnTo>
                    <a:lnTo>
                      <a:pt x="118372" y="48181"/>
                    </a:lnTo>
                    <a:lnTo>
                      <a:pt x="104817" y="53147"/>
                    </a:lnTo>
                    <a:lnTo>
                      <a:pt x="98509" y="44289"/>
                    </a:lnTo>
                    <a:lnTo>
                      <a:pt x="90189" y="45497"/>
                    </a:lnTo>
                    <a:lnTo>
                      <a:pt x="65091" y="42678"/>
                    </a:lnTo>
                    <a:lnTo>
                      <a:pt x="60931" y="40263"/>
                    </a:lnTo>
                    <a:lnTo>
                      <a:pt x="33284" y="40934"/>
                    </a:lnTo>
                    <a:lnTo>
                      <a:pt x="26037" y="43484"/>
                    </a:lnTo>
                    <a:lnTo>
                      <a:pt x="16776" y="37444"/>
                    </a:lnTo>
                    <a:lnTo>
                      <a:pt x="11542" y="47510"/>
                    </a:lnTo>
                    <a:lnTo>
                      <a:pt x="14226" y="58918"/>
                    </a:lnTo>
                    <a:lnTo>
                      <a:pt x="3221" y="67239"/>
                    </a:lnTo>
                    <a:lnTo>
                      <a:pt x="4160" y="77975"/>
                    </a:lnTo>
                    <a:lnTo>
                      <a:pt x="1342" y="82807"/>
                    </a:lnTo>
                    <a:lnTo>
                      <a:pt x="4026" y="95423"/>
                    </a:lnTo>
                    <a:lnTo>
                      <a:pt x="0" y="96496"/>
                    </a:lnTo>
                    <a:lnTo>
                      <a:pt x="5905" y="105354"/>
                    </a:lnTo>
                    <a:lnTo>
                      <a:pt x="10737" y="124009"/>
                    </a:lnTo>
                    <a:lnTo>
                      <a:pt x="14763" y="131525"/>
                    </a:lnTo>
                    <a:lnTo>
                      <a:pt x="14092" y="14548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2" name="Graphique 3">
              <a:extLst>
                <a:ext uri="{FF2B5EF4-FFF2-40B4-BE49-F238E27FC236}">
                  <a16:creationId xmlns:a16="http://schemas.microsoft.com/office/drawing/2014/main" id="{3DF49702-4B10-4CE6-8584-10468DFCB7E2}"/>
                </a:ext>
              </a:extLst>
            </p:cNvPr>
            <p:cNvGrpSpPr/>
            <p:nvPr/>
          </p:nvGrpSpPr>
          <p:grpSpPr>
            <a:xfrm>
              <a:off x="6556010" y="5280057"/>
              <a:ext cx="192724" cy="180242"/>
              <a:chOff x="6556010" y="5280057"/>
              <a:chExt cx="192724" cy="180242"/>
            </a:xfrm>
            <a:solidFill>
              <a:srgbClr val="CECECE"/>
            </a:solidFill>
          </p:grpSpPr>
          <p:sp>
            <p:nvSpPr>
              <p:cNvPr id="474" name="Forme libre : forme 473">
                <a:extLst>
                  <a:ext uri="{FF2B5EF4-FFF2-40B4-BE49-F238E27FC236}">
                    <a16:creationId xmlns:a16="http://schemas.microsoft.com/office/drawing/2014/main" id="{6799ABC1-5867-4D59-9720-581F52F21183}"/>
                  </a:ext>
                </a:extLst>
              </p:cNvPr>
              <p:cNvSpPr/>
              <p:nvPr/>
            </p:nvSpPr>
            <p:spPr>
              <a:xfrm>
                <a:off x="6556010" y="5280057"/>
                <a:ext cx="192724" cy="180242"/>
              </a:xfrm>
              <a:custGeom>
                <a:avLst/>
                <a:gdLst>
                  <a:gd name="connsiteX0" fmla="*/ 128304 w 192724"/>
                  <a:gd name="connsiteY0" fmla="*/ 180243 h 180242"/>
                  <a:gd name="connsiteX1" fmla="*/ 116091 w 192724"/>
                  <a:gd name="connsiteY1" fmla="*/ 175545 h 180242"/>
                  <a:gd name="connsiteX2" fmla="*/ 105622 w 192724"/>
                  <a:gd name="connsiteY2" fmla="*/ 175277 h 180242"/>
                  <a:gd name="connsiteX3" fmla="*/ 89786 w 192724"/>
                  <a:gd name="connsiteY3" fmla="*/ 163198 h 180242"/>
                  <a:gd name="connsiteX4" fmla="*/ 70057 w 192724"/>
                  <a:gd name="connsiteY4" fmla="*/ 159038 h 180242"/>
                  <a:gd name="connsiteX5" fmla="*/ 62273 w 192724"/>
                  <a:gd name="connsiteY5" fmla="*/ 140651 h 180242"/>
                  <a:gd name="connsiteX6" fmla="*/ 62139 w 192724"/>
                  <a:gd name="connsiteY6" fmla="*/ 132733 h 180242"/>
                  <a:gd name="connsiteX7" fmla="*/ 52476 w 192724"/>
                  <a:gd name="connsiteY7" fmla="*/ 130183 h 180242"/>
                  <a:gd name="connsiteX8" fmla="*/ 52073 w 192724"/>
                  <a:gd name="connsiteY8" fmla="*/ 129780 h 180242"/>
                  <a:gd name="connsiteX9" fmla="*/ 23889 w 192724"/>
                  <a:gd name="connsiteY9" fmla="*/ 100657 h 180242"/>
                  <a:gd name="connsiteX10" fmla="*/ 16105 w 192724"/>
                  <a:gd name="connsiteY10" fmla="*/ 85894 h 180242"/>
                  <a:gd name="connsiteX11" fmla="*/ 11005 w 192724"/>
                  <a:gd name="connsiteY11" fmla="*/ 80928 h 180242"/>
                  <a:gd name="connsiteX12" fmla="*/ 0 w 192724"/>
                  <a:gd name="connsiteY12" fmla="*/ 57173 h 180242"/>
                  <a:gd name="connsiteX13" fmla="*/ 31539 w 192724"/>
                  <a:gd name="connsiteY13" fmla="*/ 60394 h 180242"/>
                  <a:gd name="connsiteX14" fmla="*/ 39189 w 192724"/>
                  <a:gd name="connsiteY14" fmla="*/ 63212 h 180242"/>
                  <a:gd name="connsiteX15" fmla="*/ 46302 w 192724"/>
                  <a:gd name="connsiteY15" fmla="*/ 62676 h 180242"/>
                  <a:gd name="connsiteX16" fmla="*/ 59455 w 192724"/>
                  <a:gd name="connsiteY16" fmla="*/ 46705 h 180242"/>
                  <a:gd name="connsiteX17" fmla="*/ 81465 w 192724"/>
                  <a:gd name="connsiteY17" fmla="*/ 24963 h 180242"/>
                  <a:gd name="connsiteX18" fmla="*/ 89920 w 192724"/>
                  <a:gd name="connsiteY18" fmla="*/ 23084 h 180242"/>
                  <a:gd name="connsiteX19" fmla="*/ 92739 w 192724"/>
                  <a:gd name="connsiteY19" fmla="*/ 14629 h 180242"/>
                  <a:gd name="connsiteX20" fmla="*/ 108038 w 192724"/>
                  <a:gd name="connsiteY20" fmla="*/ 3892 h 180242"/>
                  <a:gd name="connsiteX21" fmla="*/ 128706 w 192724"/>
                  <a:gd name="connsiteY21" fmla="*/ 0 h 180242"/>
                  <a:gd name="connsiteX22" fmla="*/ 130317 w 192724"/>
                  <a:gd name="connsiteY22" fmla="*/ 9797 h 180242"/>
                  <a:gd name="connsiteX23" fmla="*/ 149777 w 192724"/>
                  <a:gd name="connsiteY23" fmla="*/ 9260 h 180242"/>
                  <a:gd name="connsiteX24" fmla="*/ 162393 w 192724"/>
                  <a:gd name="connsiteY24" fmla="*/ 15300 h 180242"/>
                  <a:gd name="connsiteX25" fmla="*/ 167225 w 192724"/>
                  <a:gd name="connsiteY25" fmla="*/ 21205 h 180242"/>
                  <a:gd name="connsiteX26" fmla="*/ 179035 w 192724"/>
                  <a:gd name="connsiteY26" fmla="*/ 23218 h 180242"/>
                  <a:gd name="connsiteX27" fmla="*/ 192724 w 192724"/>
                  <a:gd name="connsiteY27" fmla="*/ 32076 h 180242"/>
                  <a:gd name="connsiteX28" fmla="*/ 192724 w 192724"/>
                  <a:gd name="connsiteY28" fmla="*/ 66165 h 180242"/>
                  <a:gd name="connsiteX29" fmla="*/ 187893 w 192724"/>
                  <a:gd name="connsiteY29" fmla="*/ 84149 h 180242"/>
                  <a:gd name="connsiteX30" fmla="*/ 186953 w 192724"/>
                  <a:gd name="connsiteY30" fmla="*/ 102670 h 180242"/>
                  <a:gd name="connsiteX31" fmla="*/ 190979 w 192724"/>
                  <a:gd name="connsiteY31" fmla="*/ 110588 h 180242"/>
                  <a:gd name="connsiteX32" fmla="*/ 187893 w 192724"/>
                  <a:gd name="connsiteY32" fmla="*/ 127364 h 180242"/>
                  <a:gd name="connsiteX33" fmla="*/ 184001 w 192724"/>
                  <a:gd name="connsiteY33" fmla="*/ 129780 h 180242"/>
                  <a:gd name="connsiteX34" fmla="*/ 177290 w 192724"/>
                  <a:gd name="connsiteY34" fmla="*/ 148838 h 180242"/>
                  <a:gd name="connsiteX35" fmla="*/ 150583 w 192724"/>
                  <a:gd name="connsiteY35" fmla="*/ 179706 h 180242"/>
                  <a:gd name="connsiteX36" fmla="*/ 136893 w 192724"/>
                  <a:gd name="connsiteY36" fmla="*/ 177022 h 1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2724" h="180242">
                    <a:moveTo>
                      <a:pt x="128304" y="180243"/>
                    </a:moveTo>
                    <a:lnTo>
                      <a:pt x="116091" y="175545"/>
                    </a:lnTo>
                    <a:lnTo>
                      <a:pt x="105622" y="175277"/>
                    </a:lnTo>
                    <a:lnTo>
                      <a:pt x="89786" y="163198"/>
                    </a:lnTo>
                    <a:lnTo>
                      <a:pt x="70057" y="159038"/>
                    </a:lnTo>
                    <a:lnTo>
                      <a:pt x="62273" y="140651"/>
                    </a:lnTo>
                    <a:lnTo>
                      <a:pt x="62139" y="132733"/>
                    </a:lnTo>
                    <a:lnTo>
                      <a:pt x="52476" y="130183"/>
                    </a:lnTo>
                    <a:lnTo>
                      <a:pt x="52073" y="129780"/>
                    </a:lnTo>
                    <a:lnTo>
                      <a:pt x="23889" y="100657"/>
                    </a:lnTo>
                    <a:lnTo>
                      <a:pt x="16105" y="85894"/>
                    </a:lnTo>
                    <a:lnTo>
                      <a:pt x="11005" y="80928"/>
                    </a:lnTo>
                    <a:lnTo>
                      <a:pt x="0" y="57173"/>
                    </a:lnTo>
                    <a:lnTo>
                      <a:pt x="31539" y="60394"/>
                    </a:lnTo>
                    <a:lnTo>
                      <a:pt x="39189" y="63212"/>
                    </a:lnTo>
                    <a:lnTo>
                      <a:pt x="46302" y="62676"/>
                    </a:lnTo>
                    <a:lnTo>
                      <a:pt x="59455" y="46705"/>
                    </a:lnTo>
                    <a:lnTo>
                      <a:pt x="81465" y="24963"/>
                    </a:lnTo>
                    <a:lnTo>
                      <a:pt x="89920" y="23084"/>
                    </a:lnTo>
                    <a:lnTo>
                      <a:pt x="92739" y="14629"/>
                    </a:lnTo>
                    <a:lnTo>
                      <a:pt x="108038" y="3892"/>
                    </a:lnTo>
                    <a:lnTo>
                      <a:pt x="128706" y="0"/>
                    </a:lnTo>
                    <a:lnTo>
                      <a:pt x="130317" y="9797"/>
                    </a:lnTo>
                    <a:lnTo>
                      <a:pt x="149777" y="9260"/>
                    </a:lnTo>
                    <a:lnTo>
                      <a:pt x="162393" y="15300"/>
                    </a:lnTo>
                    <a:lnTo>
                      <a:pt x="167225" y="21205"/>
                    </a:lnTo>
                    <a:lnTo>
                      <a:pt x="179035" y="23218"/>
                    </a:lnTo>
                    <a:lnTo>
                      <a:pt x="192724" y="32076"/>
                    </a:lnTo>
                    <a:lnTo>
                      <a:pt x="192724" y="66165"/>
                    </a:lnTo>
                    <a:lnTo>
                      <a:pt x="187893" y="84149"/>
                    </a:lnTo>
                    <a:lnTo>
                      <a:pt x="186953" y="102670"/>
                    </a:lnTo>
                    <a:lnTo>
                      <a:pt x="190979" y="110588"/>
                    </a:lnTo>
                    <a:lnTo>
                      <a:pt x="187893" y="127364"/>
                    </a:lnTo>
                    <a:lnTo>
                      <a:pt x="184001" y="129780"/>
                    </a:lnTo>
                    <a:lnTo>
                      <a:pt x="177290" y="148838"/>
                    </a:lnTo>
                    <a:lnTo>
                      <a:pt x="150583" y="179706"/>
                    </a:lnTo>
                    <a:lnTo>
                      <a:pt x="136893" y="17702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75" name="Forme libre : forme 474">
                <a:extLst>
                  <a:ext uri="{FF2B5EF4-FFF2-40B4-BE49-F238E27FC236}">
                    <a16:creationId xmlns:a16="http://schemas.microsoft.com/office/drawing/2014/main" id="{1FA0D11D-8D41-488D-BDE6-F298FDC36102}"/>
                  </a:ext>
                </a:extLst>
              </p:cNvPr>
              <p:cNvSpPr/>
              <p:nvPr/>
            </p:nvSpPr>
            <p:spPr>
              <a:xfrm>
                <a:off x="6562318" y="5284485"/>
                <a:ext cx="182658" cy="171653"/>
              </a:xfrm>
              <a:custGeom>
                <a:avLst/>
                <a:gdLst>
                  <a:gd name="connsiteX0" fmla="*/ 100657 w 182658"/>
                  <a:gd name="connsiteY0" fmla="*/ 167090 h 171653"/>
                  <a:gd name="connsiteX1" fmla="*/ 110723 w 182658"/>
                  <a:gd name="connsiteY1" fmla="*/ 167493 h 171653"/>
                  <a:gd name="connsiteX2" fmla="*/ 121996 w 182658"/>
                  <a:gd name="connsiteY2" fmla="*/ 171653 h 171653"/>
                  <a:gd name="connsiteX3" fmla="*/ 130183 w 182658"/>
                  <a:gd name="connsiteY3" fmla="*/ 168567 h 171653"/>
                  <a:gd name="connsiteX4" fmla="*/ 142798 w 182658"/>
                  <a:gd name="connsiteY4" fmla="*/ 171117 h 171653"/>
                  <a:gd name="connsiteX5" fmla="*/ 167896 w 182658"/>
                  <a:gd name="connsiteY5" fmla="*/ 142127 h 171653"/>
                  <a:gd name="connsiteX6" fmla="*/ 174472 w 182658"/>
                  <a:gd name="connsiteY6" fmla="*/ 122936 h 171653"/>
                  <a:gd name="connsiteX7" fmla="*/ 178230 w 182658"/>
                  <a:gd name="connsiteY7" fmla="*/ 120520 h 171653"/>
                  <a:gd name="connsiteX8" fmla="*/ 180646 w 182658"/>
                  <a:gd name="connsiteY8" fmla="*/ 106696 h 171653"/>
                  <a:gd name="connsiteX9" fmla="*/ 176753 w 182658"/>
                  <a:gd name="connsiteY9" fmla="*/ 99046 h 171653"/>
                  <a:gd name="connsiteX10" fmla="*/ 177827 w 182658"/>
                  <a:gd name="connsiteY10" fmla="*/ 79183 h 171653"/>
                  <a:gd name="connsiteX11" fmla="*/ 182659 w 182658"/>
                  <a:gd name="connsiteY11" fmla="*/ 60931 h 171653"/>
                  <a:gd name="connsiteX12" fmla="*/ 182524 w 182658"/>
                  <a:gd name="connsiteY12" fmla="*/ 29660 h 171653"/>
                  <a:gd name="connsiteX13" fmla="*/ 170982 w 182658"/>
                  <a:gd name="connsiteY13" fmla="*/ 22145 h 171653"/>
                  <a:gd name="connsiteX14" fmla="*/ 158904 w 182658"/>
                  <a:gd name="connsiteY14" fmla="*/ 20266 h 171653"/>
                  <a:gd name="connsiteX15" fmla="*/ 153401 w 182658"/>
                  <a:gd name="connsiteY15" fmla="*/ 13689 h 171653"/>
                  <a:gd name="connsiteX16" fmla="*/ 142664 w 182658"/>
                  <a:gd name="connsiteY16" fmla="*/ 8724 h 171653"/>
                  <a:gd name="connsiteX17" fmla="*/ 120788 w 182658"/>
                  <a:gd name="connsiteY17" fmla="*/ 9260 h 171653"/>
                  <a:gd name="connsiteX18" fmla="*/ 119312 w 182658"/>
                  <a:gd name="connsiteY18" fmla="*/ 0 h 171653"/>
                  <a:gd name="connsiteX19" fmla="*/ 102804 w 182658"/>
                  <a:gd name="connsiteY19" fmla="*/ 3087 h 171653"/>
                  <a:gd name="connsiteX20" fmla="*/ 89652 w 182658"/>
                  <a:gd name="connsiteY20" fmla="*/ 12616 h 171653"/>
                  <a:gd name="connsiteX21" fmla="*/ 86565 w 182658"/>
                  <a:gd name="connsiteY21" fmla="*/ 22010 h 171653"/>
                  <a:gd name="connsiteX22" fmla="*/ 77036 w 182658"/>
                  <a:gd name="connsiteY22" fmla="*/ 24023 h 171653"/>
                  <a:gd name="connsiteX23" fmla="*/ 55965 w 182658"/>
                  <a:gd name="connsiteY23" fmla="*/ 44826 h 171653"/>
                  <a:gd name="connsiteX24" fmla="*/ 41873 w 182658"/>
                  <a:gd name="connsiteY24" fmla="*/ 62005 h 171653"/>
                  <a:gd name="connsiteX25" fmla="*/ 32210 w 182658"/>
                  <a:gd name="connsiteY25" fmla="*/ 62676 h 171653"/>
                  <a:gd name="connsiteX26" fmla="*/ 24023 w 182658"/>
                  <a:gd name="connsiteY26" fmla="*/ 59723 h 171653"/>
                  <a:gd name="connsiteX27" fmla="*/ 0 w 182658"/>
                  <a:gd name="connsiteY27" fmla="*/ 57173 h 171653"/>
                  <a:gd name="connsiteX28" fmla="*/ 8053 w 182658"/>
                  <a:gd name="connsiteY28" fmla="*/ 74486 h 171653"/>
                  <a:gd name="connsiteX29" fmla="*/ 13018 w 182658"/>
                  <a:gd name="connsiteY29" fmla="*/ 79452 h 171653"/>
                  <a:gd name="connsiteX30" fmla="*/ 20802 w 182658"/>
                  <a:gd name="connsiteY30" fmla="*/ 94215 h 171653"/>
                  <a:gd name="connsiteX31" fmla="*/ 48181 w 182658"/>
                  <a:gd name="connsiteY31" fmla="*/ 122399 h 171653"/>
                  <a:gd name="connsiteX32" fmla="*/ 59723 w 182658"/>
                  <a:gd name="connsiteY32" fmla="*/ 125351 h 171653"/>
                  <a:gd name="connsiteX33" fmla="*/ 59723 w 182658"/>
                  <a:gd name="connsiteY33" fmla="*/ 135685 h 171653"/>
                  <a:gd name="connsiteX34" fmla="*/ 66433 w 182658"/>
                  <a:gd name="connsiteY34" fmla="*/ 151254 h 171653"/>
                  <a:gd name="connsiteX35" fmla="*/ 85357 w 182658"/>
                  <a:gd name="connsiteY35" fmla="*/ 155414 h 17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2658" h="171653">
                    <a:moveTo>
                      <a:pt x="100657" y="167090"/>
                    </a:moveTo>
                    <a:lnTo>
                      <a:pt x="110723" y="167493"/>
                    </a:lnTo>
                    <a:lnTo>
                      <a:pt x="121996" y="171653"/>
                    </a:lnTo>
                    <a:lnTo>
                      <a:pt x="130183" y="168567"/>
                    </a:lnTo>
                    <a:lnTo>
                      <a:pt x="142798" y="171117"/>
                    </a:lnTo>
                    <a:lnTo>
                      <a:pt x="167896" y="142127"/>
                    </a:lnTo>
                    <a:lnTo>
                      <a:pt x="174472" y="122936"/>
                    </a:lnTo>
                    <a:lnTo>
                      <a:pt x="178230" y="120520"/>
                    </a:lnTo>
                    <a:lnTo>
                      <a:pt x="180646" y="106696"/>
                    </a:lnTo>
                    <a:lnTo>
                      <a:pt x="176753" y="99046"/>
                    </a:lnTo>
                    <a:lnTo>
                      <a:pt x="177827" y="79183"/>
                    </a:lnTo>
                    <a:lnTo>
                      <a:pt x="182659" y="60931"/>
                    </a:lnTo>
                    <a:lnTo>
                      <a:pt x="182524" y="29660"/>
                    </a:lnTo>
                    <a:lnTo>
                      <a:pt x="170982" y="22145"/>
                    </a:lnTo>
                    <a:lnTo>
                      <a:pt x="158904" y="20266"/>
                    </a:lnTo>
                    <a:lnTo>
                      <a:pt x="153401" y="13689"/>
                    </a:lnTo>
                    <a:lnTo>
                      <a:pt x="142664" y="8724"/>
                    </a:lnTo>
                    <a:lnTo>
                      <a:pt x="120788" y="9260"/>
                    </a:lnTo>
                    <a:lnTo>
                      <a:pt x="119312" y="0"/>
                    </a:lnTo>
                    <a:lnTo>
                      <a:pt x="102804" y="3087"/>
                    </a:lnTo>
                    <a:lnTo>
                      <a:pt x="89652" y="12616"/>
                    </a:lnTo>
                    <a:lnTo>
                      <a:pt x="86565" y="22010"/>
                    </a:lnTo>
                    <a:lnTo>
                      <a:pt x="77036" y="24023"/>
                    </a:lnTo>
                    <a:lnTo>
                      <a:pt x="55965" y="44826"/>
                    </a:lnTo>
                    <a:lnTo>
                      <a:pt x="41873" y="62005"/>
                    </a:lnTo>
                    <a:lnTo>
                      <a:pt x="32210" y="62676"/>
                    </a:lnTo>
                    <a:lnTo>
                      <a:pt x="24023" y="59723"/>
                    </a:lnTo>
                    <a:lnTo>
                      <a:pt x="0" y="57173"/>
                    </a:lnTo>
                    <a:lnTo>
                      <a:pt x="8053" y="74486"/>
                    </a:lnTo>
                    <a:lnTo>
                      <a:pt x="13018" y="79452"/>
                    </a:lnTo>
                    <a:lnTo>
                      <a:pt x="20802" y="94215"/>
                    </a:lnTo>
                    <a:lnTo>
                      <a:pt x="48181" y="122399"/>
                    </a:lnTo>
                    <a:lnTo>
                      <a:pt x="59723" y="125351"/>
                    </a:lnTo>
                    <a:lnTo>
                      <a:pt x="59723" y="135685"/>
                    </a:lnTo>
                    <a:lnTo>
                      <a:pt x="66433" y="151254"/>
                    </a:lnTo>
                    <a:lnTo>
                      <a:pt x="85357" y="15541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3" name="Graphique 3">
              <a:extLst>
                <a:ext uri="{FF2B5EF4-FFF2-40B4-BE49-F238E27FC236}">
                  <a16:creationId xmlns:a16="http://schemas.microsoft.com/office/drawing/2014/main" id="{BB86ADFE-18CB-4CE1-9EB9-F05364E1671D}"/>
                </a:ext>
              </a:extLst>
            </p:cNvPr>
            <p:cNvGrpSpPr/>
            <p:nvPr/>
          </p:nvGrpSpPr>
          <p:grpSpPr>
            <a:xfrm>
              <a:off x="9133361" y="3630224"/>
              <a:ext cx="403835" cy="465168"/>
              <a:chOff x="9133361" y="3630224"/>
              <a:chExt cx="403835" cy="465168"/>
            </a:xfrm>
            <a:solidFill>
              <a:srgbClr val="CECECE"/>
            </a:solidFill>
          </p:grpSpPr>
          <p:sp>
            <p:nvSpPr>
              <p:cNvPr id="468" name="Forme libre : forme 467">
                <a:extLst>
                  <a:ext uri="{FF2B5EF4-FFF2-40B4-BE49-F238E27FC236}">
                    <a16:creationId xmlns:a16="http://schemas.microsoft.com/office/drawing/2014/main" id="{53199804-8CA6-402E-81C5-E1A7DA431448}"/>
                  </a:ext>
                </a:extLst>
              </p:cNvPr>
              <p:cNvSpPr/>
              <p:nvPr/>
            </p:nvSpPr>
            <p:spPr>
              <a:xfrm>
                <a:off x="9133361" y="3773962"/>
                <a:ext cx="313780" cy="321430"/>
              </a:xfrm>
              <a:custGeom>
                <a:avLst/>
                <a:gdLst>
                  <a:gd name="connsiteX0" fmla="*/ 34089 w 313780"/>
                  <a:gd name="connsiteY0" fmla="*/ 321431 h 321430"/>
                  <a:gd name="connsiteX1" fmla="*/ 20131 w 313780"/>
                  <a:gd name="connsiteY1" fmla="*/ 308412 h 321430"/>
                  <a:gd name="connsiteX2" fmla="*/ 26037 w 313780"/>
                  <a:gd name="connsiteY2" fmla="*/ 282644 h 321430"/>
                  <a:gd name="connsiteX3" fmla="*/ 11274 w 313780"/>
                  <a:gd name="connsiteY3" fmla="*/ 274592 h 321430"/>
                  <a:gd name="connsiteX4" fmla="*/ 0 w 313780"/>
                  <a:gd name="connsiteY4" fmla="*/ 252045 h 321430"/>
                  <a:gd name="connsiteX5" fmla="*/ 24829 w 313780"/>
                  <a:gd name="connsiteY5" fmla="*/ 242382 h 321430"/>
                  <a:gd name="connsiteX6" fmla="*/ 37981 w 313780"/>
                  <a:gd name="connsiteY6" fmla="*/ 223727 h 321430"/>
                  <a:gd name="connsiteX7" fmla="*/ 62676 w 313780"/>
                  <a:gd name="connsiteY7" fmla="*/ 208427 h 321430"/>
                  <a:gd name="connsiteX8" fmla="*/ 81062 w 313780"/>
                  <a:gd name="connsiteY8" fmla="*/ 187624 h 321430"/>
                  <a:gd name="connsiteX9" fmla="*/ 131391 w 313780"/>
                  <a:gd name="connsiteY9" fmla="*/ 178364 h 321430"/>
                  <a:gd name="connsiteX10" fmla="*/ 156622 w 313780"/>
                  <a:gd name="connsiteY10" fmla="*/ 184269 h 321430"/>
                  <a:gd name="connsiteX11" fmla="*/ 182927 w 313780"/>
                  <a:gd name="connsiteY11" fmla="*/ 128975 h 321430"/>
                  <a:gd name="connsiteX12" fmla="*/ 200106 w 313780"/>
                  <a:gd name="connsiteY12" fmla="*/ 144275 h 321430"/>
                  <a:gd name="connsiteX13" fmla="*/ 248824 w 313780"/>
                  <a:gd name="connsiteY13" fmla="*/ 102536 h 321430"/>
                  <a:gd name="connsiteX14" fmla="*/ 263989 w 313780"/>
                  <a:gd name="connsiteY14" fmla="*/ 64689 h 321430"/>
                  <a:gd name="connsiteX15" fmla="*/ 259695 w 313780"/>
                  <a:gd name="connsiteY15" fmla="*/ 28452 h 321430"/>
                  <a:gd name="connsiteX16" fmla="*/ 270834 w 313780"/>
                  <a:gd name="connsiteY16" fmla="*/ 6576 h 321430"/>
                  <a:gd name="connsiteX17" fmla="*/ 271639 w 313780"/>
                  <a:gd name="connsiteY17" fmla="*/ 6442 h 321430"/>
                  <a:gd name="connsiteX18" fmla="*/ 299689 w 313780"/>
                  <a:gd name="connsiteY18" fmla="*/ 0 h 321430"/>
                  <a:gd name="connsiteX19" fmla="*/ 313781 w 313780"/>
                  <a:gd name="connsiteY19" fmla="*/ 47107 h 321430"/>
                  <a:gd name="connsiteX20" fmla="*/ 313110 w 313780"/>
                  <a:gd name="connsiteY20" fmla="*/ 73949 h 321430"/>
                  <a:gd name="connsiteX21" fmla="*/ 290294 w 313780"/>
                  <a:gd name="connsiteY21" fmla="*/ 105622 h 321430"/>
                  <a:gd name="connsiteX22" fmla="*/ 290697 w 313780"/>
                  <a:gd name="connsiteY22" fmla="*/ 137430 h 321430"/>
                  <a:gd name="connsiteX23" fmla="*/ 281436 w 313780"/>
                  <a:gd name="connsiteY23" fmla="*/ 161722 h 321430"/>
                  <a:gd name="connsiteX24" fmla="*/ 285865 w 313780"/>
                  <a:gd name="connsiteY24" fmla="*/ 177156 h 321430"/>
                  <a:gd name="connsiteX25" fmla="*/ 285463 w 313780"/>
                  <a:gd name="connsiteY25" fmla="*/ 177827 h 321430"/>
                  <a:gd name="connsiteX26" fmla="*/ 272176 w 313780"/>
                  <a:gd name="connsiteY26" fmla="*/ 199703 h 321430"/>
                  <a:gd name="connsiteX27" fmla="*/ 271639 w 313780"/>
                  <a:gd name="connsiteY27" fmla="*/ 199971 h 321430"/>
                  <a:gd name="connsiteX28" fmla="*/ 239429 w 313780"/>
                  <a:gd name="connsiteY28" fmla="*/ 214332 h 321430"/>
                  <a:gd name="connsiteX29" fmla="*/ 196616 w 313780"/>
                  <a:gd name="connsiteY29" fmla="*/ 216077 h 321430"/>
                  <a:gd name="connsiteX30" fmla="*/ 160648 w 313780"/>
                  <a:gd name="connsiteY30" fmla="*/ 250568 h 321430"/>
                  <a:gd name="connsiteX31" fmla="*/ 141993 w 313780"/>
                  <a:gd name="connsiteY31" fmla="*/ 237684 h 321430"/>
                  <a:gd name="connsiteX32" fmla="*/ 141054 w 313780"/>
                  <a:gd name="connsiteY32" fmla="*/ 216748 h 321430"/>
                  <a:gd name="connsiteX33" fmla="*/ 116762 w 313780"/>
                  <a:gd name="connsiteY33" fmla="*/ 220505 h 321430"/>
                  <a:gd name="connsiteX34" fmla="*/ 133538 w 313780"/>
                  <a:gd name="connsiteY34" fmla="*/ 226276 h 321430"/>
                  <a:gd name="connsiteX35" fmla="*/ 137296 w 313780"/>
                  <a:gd name="connsiteY35" fmla="*/ 238355 h 321430"/>
                  <a:gd name="connsiteX36" fmla="*/ 121459 w 313780"/>
                  <a:gd name="connsiteY36" fmla="*/ 258755 h 321430"/>
                  <a:gd name="connsiteX37" fmla="*/ 110723 w 313780"/>
                  <a:gd name="connsiteY37" fmla="*/ 248824 h 321430"/>
                  <a:gd name="connsiteX38" fmla="*/ 99852 w 313780"/>
                  <a:gd name="connsiteY38" fmla="*/ 254595 h 321430"/>
                  <a:gd name="connsiteX39" fmla="*/ 92873 w 313780"/>
                  <a:gd name="connsiteY39" fmla="*/ 273250 h 321430"/>
                  <a:gd name="connsiteX40" fmla="*/ 73815 w 313780"/>
                  <a:gd name="connsiteY40" fmla="*/ 263318 h 321430"/>
                  <a:gd name="connsiteX41" fmla="*/ 73949 w 313780"/>
                  <a:gd name="connsiteY41" fmla="*/ 247481 h 321430"/>
                  <a:gd name="connsiteX42" fmla="*/ 88578 w 313780"/>
                  <a:gd name="connsiteY42" fmla="*/ 228558 h 321430"/>
                  <a:gd name="connsiteX43" fmla="*/ 70594 w 313780"/>
                  <a:gd name="connsiteY43" fmla="*/ 237013 h 321430"/>
                  <a:gd name="connsiteX44" fmla="*/ 46705 w 313780"/>
                  <a:gd name="connsiteY44" fmla="*/ 237550 h 321430"/>
                  <a:gd name="connsiteX45" fmla="*/ 68849 w 313780"/>
                  <a:gd name="connsiteY45" fmla="*/ 256742 h 321430"/>
                  <a:gd name="connsiteX46" fmla="*/ 51805 w 313780"/>
                  <a:gd name="connsiteY46" fmla="*/ 308010 h 32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3780" h="321430">
                    <a:moveTo>
                      <a:pt x="34089" y="321431"/>
                    </a:moveTo>
                    <a:lnTo>
                      <a:pt x="20131" y="308412"/>
                    </a:lnTo>
                    <a:lnTo>
                      <a:pt x="26037" y="282644"/>
                    </a:lnTo>
                    <a:lnTo>
                      <a:pt x="11274" y="274592"/>
                    </a:lnTo>
                    <a:lnTo>
                      <a:pt x="0" y="252045"/>
                    </a:lnTo>
                    <a:lnTo>
                      <a:pt x="24829" y="242382"/>
                    </a:lnTo>
                    <a:lnTo>
                      <a:pt x="37981" y="223727"/>
                    </a:lnTo>
                    <a:lnTo>
                      <a:pt x="62676" y="208427"/>
                    </a:lnTo>
                    <a:lnTo>
                      <a:pt x="81062" y="187624"/>
                    </a:lnTo>
                    <a:lnTo>
                      <a:pt x="131391" y="178364"/>
                    </a:lnTo>
                    <a:lnTo>
                      <a:pt x="156622" y="184269"/>
                    </a:lnTo>
                    <a:lnTo>
                      <a:pt x="182927" y="128975"/>
                    </a:lnTo>
                    <a:lnTo>
                      <a:pt x="200106" y="144275"/>
                    </a:lnTo>
                    <a:lnTo>
                      <a:pt x="248824" y="102536"/>
                    </a:lnTo>
                    <a:lnTo>
                      <a:pt x="263989" y="64689"/>
                    </a:lnTo>
                    <a:lnTo>
                      <a:pt x="259695" y="28452"/>
                    </a:lnTo>
                    <a:lnTo>
                      <a:pt x="270834" y="6576"/>
                    </a:lnTo>
                    <a:lnTo>
                      <a:pt x="271639" y="6442"/>
                    </a:lnTo>
                    <a:lnTo>
                      <a:pt x="299689" y="0"/>
                    </a:lnTo>
                    <a:lnTo>
                      <a:pt x="313781" y="47107"/>
                    </a:lnTo>
                    <a:lnTo>
                      <a:pt x="313110" y="73949"/>
                    </a:lnTo>
                    <a:lnTo>
                      <a:pt x="290294" y="105622"/>
                    </a:lnTo>
                    <a:lnTo>
                      <a:pt x="290697" y="137430"/>
                    </a:lnTo>
                    <a:lnTo>
                      <a:pt x="281436" y="161722"/>
                    </a:lnTo>
                    <a:lnTo>
                      <a:pt x="285865" y="177156"/>
                    </a:lnTo>
                    <a:lnTo>
                      <a:pt x="285463" y="177827"/>
                    </a:lnTo>
                    <a:lnTo>
                      <a:pt x="272176" y="199703"/>
                    </a:lnTo>
                    <a:lnTo>
                      <a:pt x="271639" y="199971"/>
                    </a:lnTo>
                    <a:lnTo>
                      <a:pt x="239429" y="214332"/>
                    </a:lnTo>
                    <a:lnTo>
                      <a:pt x="196616" y="216077"/>
                    </a:lnTo>
                    <a:lnTo>
                      <a:pt x="160648" y="250568"/>
                    </a:lnTo>
                    <a:lnTo>
                      <a:pt x="141993" y="237684"/>
                    </a:lnTo>
                    <a:lnTo>
                      <a:pt x="141054" y="216748"/>
                    </a:lnTo>
                    <a:lnTo>
                      <a:pt x="116762" y="220505"/>
                    </a:lnTo>
                    <a:lnTo>
                      <a:pt x="133538" y="226276"/>
                    </a:lnTo>
                    <a:lnTo>
                      <a:pt x="137296" y="238355"/>
                    </a:lnTo>
                    <a:lnTo>
                      <a:pt x="121459" y="258755"/>
                    </a:lnTo>
                    <a:lnTo>
                      <a:pt x="110723" y="248824"/>
                    </a:lnTo>
                    <a:lnTo>
                      <a:pt x="99852" y="254595"/>
                    </a:lnTo>
                    <a:lnTo>
                      <a:pt x="92873" y="273250"/>
                    </a:lnTo>
                    <a:lnTo>
                      <a:pt x="73815" y="263318"/>
                    </a:lnTo>
                    <a:lnTo>
                      <a:pt x="73949" y="247481"/>
                    </a:lnTo>
                    <a:lnTo>
                      <a:pt x="88578" y="228558"/>
                    </a:lnTo>
                    <a:lnTo>
                      <a:pt x="70594" y="237013"/>
                    </a:lnTo>
                    <a:lnTo>
                      <a:pt x="46705" y="237550"/>
                    </a:lnTo>
                    <a:lnTo>
                      <a:pt x="68849" y="256742"/>
                    </a:lnTo>
                    <a:lnTo>
                      <a:pt x="51805" y="3080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69" name="Forme libre : forme 468">
                <a:extLst>
                  <a:ext uri="{FF2B5EF4-FFF2-40B4-BE49-F238E27FC236}">
                    <a16:creationId xmlns:a16="http://schemas.microsoft.com/office/drawing/2014/main" id="{4884B3C7-D628-4B5C-BAF9-8284AB02AFBC}"/>
                  </a:ext>
                </a:extLst>
              </p:cNvPr>
              <p:cNvSpPr/>
              <p:nvPr/>
            </p:nvSpPr>
            <p:spPr>
              <a:xfrm>
                <a:off x="9138595" y="3778525"/>
                <a:ext cx="304788" cy="311901"/>
              </a:xfrm>
              <a:custGeom>
                <a:avLst/>
                <a:gdLst>
                  <a:gd name="connsiteX0" fmla="*/ 19058 w 304788"/>
                  <a:gd name="connsiteY0" fmla="*/ 302507 h 311901"/>
                  <a:gd name="connsiteX1" fmla="*/ 29123 w 304788"/>
                  <a:gd name="connsiteY1" fmla="*/ 311902 h 311901"/>
                  <a:gd name="connsiteX2" fmla="*/ 43350 w 304788"/>
                  <a:gd name="connsiteY2" fmla="*/ 301165 h 311901"/>
                  <a:gd name="connsiteX3" fmla="*/ 59186 w 304788"/>
                  <a:gd name="connsiteY3" fmla="*/ 253387 h 311901"/>
                  <a:gd name="connsiteX4" fmla="*/ 31405 w 304788"/>
                  <a:gd name="connsiteY4" fmla="*/ 229229 h 311901"/>
                  <a:gd name="connsiteX5" fmla="*/ 64957 w 304788"/>
                  <a:gd name="connsiteY5" fmla="*/ 228692 h 311901"/>
                  <a:gd name="connsiteX6" fmla="*/ 94349 w 304788"/>
                  <a:gd name="connsiteY6" fmla="*/ 214600 h 311901"/>
                  <a:gd name="connsiteX7" fmla="*/ 139577 w 304788"/>
                  <a:gd name="connsiteY7" fmla="*/ 207756 h 311901"/>
                  <a:gd name="connsiteX8" fmla="*/ 140517 w 304788"/>
                  <a:gd name="connsiteY8" fmla="*/ 231108 h 311901"/>
                  <a:gd name="connsiteX9" fmla="*/ 155011 w 304788"/>
                  <a:gd name="connsiteY9" fmla="*/ 241040 h 311901"/>
                  <a:gd name="connsiteX10" fmla="*/ 189772 w 304788"/>
                  <a:gd name="connsiteY10" fmla="*/ 207756 h 311901"/>
                  <a:gd name="connsiteX11" fmla="*/ 233658 w 304788"/>
                  <a:gd name="connsiteY11" fmla="*/ 205877 h 311901"/>
                  <a:gd name="connsiteX12" fmla="*/ 264258 w 304788"/>
                  <a:gd name="connsiteY12" fmla="*/ 192187 h 311901"/>
                  <a:gd name="connsiteX13" fmla="*/ 276471 w 304788"/>
                  <a:gd name="connsiteY13" fmla="*/ 172056 h 311901"/>
                  <a:gd name="connsiteX14" fmla="*/ 272176 w 304788"/>
                  <a:gd name="connsiteY14" fmla="*/ 157025 h 311901"/>
                  <a:gd name="connsiteX15" fmla="*/ 281705 w 304788"/>
                  <a:gd name="connsiteY15" fmla="*/ 132196 h 311901"/>
                  <a:gd name="connsiteX16" fmla="*/ 281168 w 304788"/>
                  <a:gd name="connsiteY16" fmla="*/ 99852 h 311901"/>
                  <a:gd name="connsiteX17" fmla="*/ 281571 w 304788"/>
                  <a:gd name="connsiteY17" fmla="*/ 99315 h 311901"/>
                  <a:gd name="connsiteX18" fmla="*/ 304118 w 304788"/>
                  <a:gd name="connsiteY18" fmla="*/ 68044 h 311901"/>
                  <a:gd name="connsiteX19" fmla="*/ 304789 w 304788"/>
                  <a:gd name="connsiteY19" fmla="*/ 43081 h 311901"/>
                  <a:gd name="connsiteX20" fmla="*/ 291905 w 304788"/>
                  <a:gd name="connsiteY20" fmla="*/ 0 h 311901"/>
                  <a:gd name="connsiteX21" fmla="*/ 268150 w 304788"/>
                  <a:gd name="connsiteY21" fmla="*/ 5368 h 311901"/>
                  <a:gd name="connsiteX22" fmla="*/ 258487 w 304788"/>
                  <a:gd name="connsiteY22" fmla="*/ 24560 h 311901"/>
                  <a:gd name="connsiteX23" fmla="*/ 262647 w 304788"/>
                  <a:gd name="connsiteY23" fmla="*/ 60662 h 311901"/>
                  <a:gd name="connsiteX24" fmla="*/ 262513 w 304788"/>
                  <a:gd name="connsiteY24" fmla="*/ 61199 h 311901"/>
                  <a:gd name="connsiteX25" fmla="*/ 246408 w 304788"/>
                  <a:gd name="connsiteY25" fmla="*/ 100523 h 311901"/>
                  <a:gd name="connsiteX26" fmla="*/ 232450 w 304788"/>
                  <a:gd name="connsiteY26" fmla="*/ 112736 h 311901"/>
                  <a:gd name="connsiteX27" fmla="*/ 194872 w 304788"/>
                  <a:gd name="connsiteY27" fmla="*/ 144812 h 311901"/>
                  <a:gd name="connsiteX28" fmla="*/ 179035 w 304788"/>
                  <a:gd name="connsiteY28" fmla="*/ 130585 h 311901"/>
                  <a:gd name="connsiteX29" fmla="*/ 153535 w 304788"/>
                  <a:gd name="connsiteY29" fmla="*/ 184135 h 311901"/>
                  <a:gd name="connsiteX30" fmla="*/ 126022 w 304788"/>
                  <a:gd name="connsiteY30" fmla="*/ 177693 h 311901"/>
                  <a:gd name="connsiteX31" fmla="*/ 77841 w 304788"/>
                  <a:gd name="connsiteY31" fmla="*/ 186551 h 311901"/>
                  <a:gd name="connsiteX32" fmla="*/ 59589 w 304788"/>
                  <a:gd name="connsiteY32" fmla="*/ 206950 h 311901"/>
                  <a:gd name="connsiteX33" fmla="*/ 35163 w 304788"/>
                  <a:gd name="connsiteY33" fmla="*/ 222250 h 311901"/>
                  <a:gd name="connsiteX34" fmla="*/ 22010 w 304788"/>
                  <a:gd name="connsiteY34" fmla="*/ 240905 h 311901"/>
                  <a:gd name="connsiteX35" fmla="*/ 0 w 304788"/>
                  <a:gd name="connsiteY35" fmla="*/ 249495 h 311901"/>
                  <a:gd name="connsiteX36" fmla="*/ 8858 w 304788"/>
                  <a:gd name="connsiteY36" fmla="*/ 267210 h 311901"/>
                  <a:gd name="connsiteX37" fmla="*/ 25231 w 304788"/>
                  <a:gd name="connsiteY37" fmla="*/ 276068 h 31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4788" h="311901">
                    <a:moveTo>
                      <a:pt x="19058" y="302507"/>
                    </a:moveTo>
                    <a:lnTo>
                      <a:pt x="29123" y="311902"/>
                    </a:lnTo>
                    <a:lnTo>
                      <a:pt x="43350" y="301165"/>
                    </a:lnTo>
                    <a:lnTo>
                      <a:pt x="59186" y="253387"/>
                    </a:lnTo>
                    <a:lnTo>
                      <a:pt x="31405" y="229229"/>
                    </a:lnTo>
                    <a:lnTo>
                      <a:pt x="64957" y="228692"/>
                    </a:lnTo>
                    <a:lnTo>
                      <a:pt x="94349" y="214600"/>
                    </a:lnTo>
                    <a:lnTo>
                      <a:pt x="139577" y="207756"/>
                    </a:lnTo>
                    <a:lnTo>
                      <a:pt x="140517" y="231108"/>
                    </a:lnTo>
                    <a:lnTo>
                      <a:pt x="155011" y="241040"/>
                    </a:lnTo>
                    <a:lnTo>
                      <a:pt x="189772" y="207756"/>
                    </a:lnTo>
                    <a:lnTo>
                      <a:pt x="233658" y="205877"/>
                    </a:lnTo>
                    <a:lnTo>
                      <a:pt x="264258" y="192187"/>
                    </a:lnTo>
                    <a:lnTo>
                      <a:pt x="276471" y="172056"/>
                    </a:lnTo>
                    <a:lnTo>
                      <a:pt x="272176" y="157025"/>
                    </a:lnTo>
                    <a:lnTo>
                      <a:pt x="281705" y="132196"/>
                    </a:lnTo>
                    <a:lnTo>
                      <a:pt x="281168" y="99852"/>
                    </a:lnTo>
                    <a:lnTo>
                      <a:pt x="281571" y="99315"/>
                    </a:lnTo>
                    <a:lnTo>
                      <a:pt x="304118" y="68044"/>
                    </a:lnTo>
                    <a:lnTo>
                      <a:pt x="304789" y="43081"/>
                    </a:lnTo>
                    <a:lnTo>
                      <a:pt x="291905" y="0"/>
                    </a:lnTo>
                    <a:lnTo>
                      <a:pt x="268150" y="5368"/>
                    </a:lnTo>
                    <a:lnTo>
                      <a:pt x="258487" y="24560"/>
                    </a:lnTo>
                    <a:lnTo>
                      <a:pt x="262647" y="60662"/>
                    </a:lnTo>
                    <a:lnTo>
                      <a:pt x="262513" y="61199"/>
                    </a:lnTo>
                    <a:lnTo>
                      <a:pt x="246408" y="100523"/>
                    </a:lnTo>
                    <a:lnTo>
                      <a:pt x="232450" y="112736"/>
                    </a:lnTo>
                    <a:lnTo>
                      <a:pt x="194872" y="144812"/>
                    </a:lnTo>
                    <a:lnTo>
                      <a:pt x="179035" y="130585"/>
                    </a:lnTo>
                    <a:lnTo>
                      <a:pt x="153535" y="184135"/>
                    </a:lnTo>
                    <a:lnTo>
                      <a:pt x="126022" y="177693"/>
                    </a:lnTo>
                    <a:lnTo>
                      <a:pt x="77841" y="186551"/>
                    </a:lnTo>
                    <a:lnTo>
                      <a:pt x="59589" y="206950"/>
                    </a:lnTo>
                    <a:lnTo>
                      <a:pt x="35163" y="222250"/>
                    </a:lnTo>
                    <a:lnTo>
                      <a:pt x="22010" y="240905"/>
                    </a:lnTo>
                    <a:lnTo>
                      <a:pt x="0" y="249495"/>
                    </a:lnTo>
                    <a:lnTo>
                      <a:pt x="8858" y="267210"/>
                    </a:lnTo>
                    <a:lnTo>
                      <a:pt x="25231" y="2760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70" name="Forme libre : forme 469">
                <a:extLst>
                  <a:ext uri="{FF2B5EF4-FFF2-40B4-BE49-F238E27FC236}">
                    <a16:creationId xmlns:a16="http://schemas.microsoft.com/office/drawing/2014/main" id="{B46D05EE-8F3D-4CDA-8E43-B6DC816A35AB}"/>
                  </a:ext>
                </a:extLst>
              </p:cNvPr>
              <p:cNvSpPr/>
              <p:nvPr/>
            </p:nvSpPr>
            <p:spPr>
              <a:xfrm>
                <a:off x="9210934" y="3997689"/>
                <a:ext cx="55428" cy="44020"/>
              </a:xfrm>
              <a:custGeom>
                <a:avLst/>
                <a:gdLst>
                  <a:gd name="connsiteX0" fmla="*/ 0 w 55428"/>
                  <a:gd name="connsiteY0" fmla="*/ 37310 h 44020"/>
                  <a:gd name="connsiteX1" fmla="*/ 13287 w 55428"/>
                  <a:gd name="connsiteY1" fmla="*/ 44021 h 44020"/>
                  <a:gd name="connsiteX2" fmla="*/ 19192 w 55428"/>
                  <a:gd name="connsiteY2" fmla="*/ 28184 h 44020"/>
                  <a:gd name="connsiteX3" fmla="*/ 33821 w 55428"/>
                  <a:gd name="connsiteY3" fmla="*/ 20400 h 44020"/>
                  <a:gd name="connsiteX4" fmla="*/ 43484 w 55428"/>
                  <a:gd name="connsiteY4" fmla="*/ 29258 h 44020"/>
                  <a:gd name="connsiteX5" fmla="*/ 55428 w 55428"/>
                  <a:gd name="connsiteY5" fmla="*/ 13824 h 44020"/>
                  <a:gd name="connsiteX6" fmla="*/ 52878 w 55428"/>
                  <a:gd name="connsiteY6" fmla="*/ 5637 h 44020"/>
                  <a:gd name="connsiteX7" fmla="*/ 36773 w 55428"/>
                  <a:gd name="connsiteY7" fmla="*/ 0 h 44020"/>
                  <a:gd name="connsiteX8" fmla="*/ 26708 w 55428"/>
                  <a:gd name="connsiteY8" fmla="*/ 12481 h 44020"/>
                  <a:gd name="connsiteX9" fmla="*/ 12750 w 55428"/>
                  <a:gd name="connsiteY9" fmla="*/ 8992 h 44020"/>
                  <a:gd name="connsiteX10" fmla="*/ 268 w 55428"/>
                  <a:gd name="connsiteY10" fmla="*/ 25097 h 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28" h="44020">
                    <a:moveTo>
                      <a:pt x="0" y="37310"/>
                    </a:moveTo>
                    <a:lnTo>
                      <a:pt x="13287" y="44021"/>
                    </a:lnTo>
                    <a:lnTo>
                      <a:pt x="19192" y="28184"/>
                    </a:lnTo>
                    <a:lnTo>
                      <a:pt x="33821" y="20400"/>
                    </a:lnTo>
                    <a:lnTo>
                      <a:pt x="43484" y="29258"/>
                    </a:lnTo>
                    <a:lnTo>
                      <a:pt x="55428" y="13824"/>
                    </a:lnTo>
                    <a:lnTo>
                      <a:pt x="52878" y="5637"/>
                    </a:lnTo>
                    <a:lnTo>
                      <a:pt x="36773" y="0"/>
                    </a:lnTo>
                    <a:lnTo>
                      <a:pt x="26708" y="12481"/>
                    </a:lnTo>
                    <a:lnTo>
                      <a:pt x="12750" y="8992"/>
                    </a:lnTo>
                    <a:lnTo>
                      <a:pt x="268" y="250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71" name="Forme libre : forme 470">
                <a:extLst>
                  <a:ext uri="{FF2B5EF4-FFF2-40B4-BE49-F238E27FC236}">
                    <a16:creationId xmlns:a16="http://schemas.microsoft.com/office/drawing/2014/main" id="{AE572371-89D9-47E8-A824-F4A2866F4CB1}"/>
                  </a:ext>
                </a:extLst>
              </p:cNvPr>
              <p:cNvSpPr/>
              <p:nvPr/>
            </p:nvSpPr>
            <p:spPr>
              <a:xfrm>
                <a:off x="9222342" y="3995273"/>
                <a:ext cx="22412" cy="10468"/>
              </a:xfrm>
              <a:custGeom>
                <a:avLst/>
                <a:gdLst>
                  <a:gd name="connsiteX0" fmla="*/ 0 w 22412"/>
                  <a:gd name="connsiteY0" fmla="*/ 7113 h 10468"/>
                  <a:gd name="connsiteX1" fmla="*/ 13824 w 22412"/>
                  <a:gd name="connsiteY1" fmla="*/ 10468 h 10468"/>
                  <a:gd name="connsiteX2" fmla="*/ 22413 w 22412"/>
                  <a:gd name="connsiteY2" fmla="*/ 0 h 10468"/>
                  <a:gd name="connsiteX3" fmla="*/ 11408 w 22412"/>
                  <a:gd name="connsiteY3" fmla="*/ 1610 h 10468"/>
                </a:gdLst>
                <a:ahLst/>
                <a:cxnLst>
                  <a:cxn ang="0">
                    <a:pos x="connsiteX0" y="connsiteY0"/>
                  </a:cxn>
                  <a:cxn ang="0">
                    <a:pos x="connsiteX1" y="connsiteY1"/>
                  </a:cxn>
                  <a:cxn ang="0">
                    <a:pos x="connsiteX2" y="connsiteY2"/>
                  </a:cxn>
                  <a:cxn ang="0">
                    <a:pos x="connsiteX3" y="connsiteY3"/>
                  </a:cxn>
                </a:cxnLst>
                <a:rect l="l" t="t" r="r" b="b"/>
                <a:pathLst>
                  <a:path w="22412" h="10468">
                    <a:moveTo>
                      <a:pt x="0" y="7113"/>
                    </a:moveTo>
                    <a:lnTo>
                      <a:pt x="13824" y="10468"/>
                    </a:lnTo>
                    <a:lnTo>
                      <a:pt x="22413" y="0"/>
                    </a:lnTo>
                    <a:lnTo>
                      <a:pt x="11408" y="16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72" name="Forme libre : forme 471">
                <a:extLst>
                  <a:ext uri="{FF2B5EF4-FFF2-40B4-BE49-F238E27FC236}">
                    <a16:creationId xmlns:a16="http://schemas.microsoft.com/office/drawing/2014/main" id="{7BCA9362-3E28-43F6-8125-D4C69652289E}"/>
                  </a:ext>
                </a:extLst>
              </p:cNvPr>
              <p:cNvSpPr/>
              <p:nvPr/>
            </p:nvSpPr>
            <p:spPr>
              <a:xfrm>
                <a:off x="9391311" y="3630224"/>
                <a:ext cx="145885" cy="141724"/>
              </a:xfrm>
              <a:custGeom>
                <a:avLst/>
                <a:gdLst>
                  <a:gd name="connsiteX0" fmla="*/ 3758 w 145885"/>
                  <a:gd name="connsiteY0" fmla="*/ 141725 h 141724"/>
                  <a:gd name="connsiteX1" fmla="*/ 0 w 145885"/>
                  <a:gd name="connsiteY1" fmla="*/ 106428 h 141724"/>
                  <a:gd name="connsiteX2" fmla="*/ 13018 w 145885"/>
                  <a:gd name="connsiteY2" fmla="*/ 78915 h 141724"/>
                  <a:gd name="connsiteX3" fmla="*/ 14092 w 145885"/>
                  <a:gd name="connsiteY3" fmla="*/ 78915 h 141724"/>
                  <a:gd name="connsiteX4" fmla="*/ 39055 w 145885"/>
                  <a:gd name="connsiteY4" fmla="*/ 77170 h 141724"/>
                  <a:gd name="connsiteX5" fmla="*/ 46034 w 145885"/>
                  <a:gd name="connsiteY5" fmla="*/ 31137 h 141724"/>
                  <a:gd name="connsiteX6" fmla="*/ 54355 w 145885"/>
                  <a:gd name="connsiteY6" fmla="*/ 0 h 141724"/>
                  <a:gd name="connsiteX7" fmla="*/ 85625 w 145885"/>
                  <a:gd name="connsiteY7" fmla="*/ 39055 h 141724"/>
                  <a:gd name="connsiteX8" fmla="*/ 104280 w 145885"/>
                  <a:gd name="connsiteY8" fmla="*/ 50328 h 141724"/>
                  <a:gd name="connsiteX9" fmla="*/ 120520 w 145885"/>
                  <a:gd name="connsiteY9" fmla="*/ 57173 h 141724"/>
                  <a:gd name="connsiteX10" fmla="*/ 139712 w 145885"/>
                  <a:gd name="connsiteY10" fmla="*/ 41068 h 141724"/>
                  <a:gd name="connsiteX11" fmla="*/ 145885 w 145885"/>
                  <a:gd name="connsiteY11" fmla="*/ 84552 h 141724"/>
                  <a:gd name="connsiteX12" fmla="*/ 108307 w 145885"/>
                  <a:gd name="connsiteY12" fmla="*/ 94081 h 141724"/>
                  <a:gd name="connsiteX13" fmla="*/ 86028 w 145885"/>
                  <a:gd name="connsiteY13" fmla="*/ 128170 h 141724"/>
                  <a:gd name="connsiteX14" fmla="*/ 47510 w 145885"/>
                  <a:gd name="connsiteY14" fmla="*/ 105623 h 141724"/>
                  <a:gd name="connsiteX15" fmla="*/ 34358 w 145885"/>
                  <a:gd name="connsiteY15" fmla="*/ 141054 h 14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885" h="141724">
                    <a:moveTo>
                      <a:pt x="3758" y="141725"/>
                    </a:moveTo>
                    <a:lnTo>
                      <a:pt x="0" y="106428"/>
                    </a:lnTo>
                    <a:lnTo>
                      <a:pt x="13018" y="78915"/>
                    </a:lnTo>
                    <a:lnTo>
                      <a:pt x="14092" y="78915"/>
                    </a:lnTo>
                    <a:lnTo>
                      <a:pt x="39055" y="77170"/>
                    </a:lnTo>
                    <a:lnTo>
                      <a:pt x="46034" y="31137"/>
                    </a:lnTo>
                    <a:lnTo>
                      <a:pt x="54355" y="0"/>
                    </a:lnTo>
                    <a:lnTo>
                      <a:pt x="85625" y="39055"/>
                    </a:lnTo>
                    <a:lnTo>
                      <a:pt x="104280" y="50328"/>
                    </a:lnTo>
                    <a:lnTo>
                      <a:pt x="120520" y="57173"/>
                    </a:lnTo>
                    <a:lnTo>
                      <a:pt x="139712" y="41068"/>
                    </a:lnTo>
                    <a:lnTo>
                      <a:pt x="145885" y="84552"/>
                    </a:lnTo>
                    <a:lnTo>
                      <a:pt x="108307" y="94081"/>
                    </a:lnTo>
                    <a:lnTo>
                      <a:pt x="86028" y="128170"/>
                    </a:lnTo>
                    <a:lnTo>
                      <a:pt x="47510" y="105623"/>
                    </a:lnTo>
                    <a:lnTo>
                      <a:pt x="34358" y="14105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73" name="Forme libre : forme 472">
                <a:extLst>
                  <a:ext uri="{FF2B5EF4-FFF2-40B4-BE49-F238E27FC236}">
                    <a16:creationId xmlns:a16="http://schemas.microsoft.com/office/drawing/2014/main" id="{C816D578-2C44-41F5-BDC2-54BED1163FAB}"/>
                  </a:ext>
                </a:extLst>
              </p:cNvPr>
              <p:cNvSpPr/>
              <p:nvPr/>
            </p:nvSpPr>
            <p:spPr>
              <a:xfrm>
                <a:off x="9395203" y="3638545"/>
                <a:ext cx="137698" cy="129511"/>
              </a:xfrm>
              <a:custGeom>
                <a:avLst/>
                <a:gdLst>
                  <a:gd name="connsiteX0" fmla="*/ 0 w 137698"/>
                  <a:gd name="connsiteY0" fmla="*/ 98778 h 129511"/>
                  <a:gd name="connsiteX1" fmla="*/ 3221 w 137698"/>
                  <a:gd name="connsiteY1" fmla="*/ 129512 h 129511"/>
                  <a:gd name="connsiteX2" fmla="*/ 27781 w 137698"/>
                  <a:gd name="connsiteY2" fmla="*/ 128975 h 129511"/>
                  <a:gd name="connsiteX3" fmla="*/ 41605 w 137698"/>
                  <a:gd name="connsiteY3" fmla="*/ 91665 h 129511"/>
                  <a:gd name="connsiteX4" fmla="*/ 80928 w 137698"/>
                  <a:gd name="connsiteY4" fmla="*/ 114749 h 129511"/>
                  <a:gd name="connsiteX5" fmla="*/ 101999 w 137698"/>
                  <a:gd name="connsiteY5" fmla="*/ 82404 h 129511"/>
                  <a:gd name="connsiteX6" fmla="*/ 137699 w 137698"/>
                  <a:gd name="connsiteY6" fmla="*/ 73412 h 129511"/>
                  <a:gd name="connsiteX7" fmla="*/ 133001 w 137698"/>
                  <a:gd name="connsiteY7" fmla="*/ 40128 h 129511"/>
                  <a:gd name="connsiteX8" fmla="*/ 117299 w 137698"/>
                  <a:gd name="connsiteY8" fmla="*/ 53281 h 129511"/>
                  <a:gd name="connsiteX9" fmla="*/ 98644 w 137698"/>
                  <a:gd name="connsiteY9" fmla="*/ 45363 h 129511"/>
                  <a:gd name="connsiteX10" fmla="*/ 78915 w 137698"/>
                  <a:gd name="connsiteY10" fmla="*/ 33418 h 129511"/>
                  <a:gd name="connsiteX11" fmla="*/ 52207 w 137698"/>
                  <a:gd name="connsiteY11" fmla="*/ 0 h 129511"/>
                  <a:gd name="connsiteX12" fmla="*/ 45900 w 137698"/>
                  <a:gd name="connsiteY12" fmla="*/ 23621 h 129511"/>
                  <a:gd name="connsiteX13" fmla="*/ 38518 w 137698"/>
                  <a:gd name="connsiteY13" fmla="*/ 72473 h 129511"/>
                  <a:gd name="connsiteX14" fmla="*/ 11676 w 137698"/>
                  <a:gd name="connsiteY14" fmla="*/ 74352 h 12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698" h="129511">
                    <a:moveTo>
                      <a:pt x="0" y="98778"/>
                    </a:moveTo>
                    <a:lnTo>
                      <a:pt x="3221" y="129512"/>
                    </a:lnTo>
                    <a:lnTo>
                      <a:pt x="27781" y="128975"/>
                    </a:lnTo>
                    <a:lnTo>
                      <a:pt x="41605" y="91665"/>
                    </a:lnTo>
                    <a:lnTo>
                      <a:pt x="80928" y="114749"/>
                    </a:lnTo>
                    <a:lnTo>
                      <a:pt x="101999" y="82404"/>
                    </a:lnTo>
                    <a:lnTo>
                      <a:pt x="137699" y="73412"/>
                    </a:lnTo>
                    <a:lnTo>
                      <a:pt x="133001" y="40128"/>
                    </a:lnTo>
                    <a:lnTo>
                      <a:pt x="117299" y="53281"/>
                    </a:lnTo>
                    <a:lnTo>
                      <a:pt x="98644" y="45363"/>
                    </a:lnTo>
                    <a:lnTo>
                      <a:pt x="78915" y="33418"/>
                    </a:lnTo>
                    <a:lnTo>
                      <a:pt x="52207" y="0"/>
                    </a:lnTo>
                    <a:lnTo>
                      <a:pt x="45900" y="23621"/>
                    </a:lnTo>
                    <a:lnTo>
                      <a:pt x="38518" y="72473"/>
                    </a:lnTo>
                    <a:lnTo>
                      <a:pt x="11676" y="7435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4" name="Graphique 3">
              <a:extLst>
                <a:ext uri="{FF2B5EF4-FFF2-40B4-BE49-F238E27FC236}">
                  <a16:creationId xmlns:a16="http://schemas.microsoft.com/office/drawing/2014/main" id="{9A7D3CCD-494F-4E53-A530-693673F09CB9}"/>
                </a:ext>
              </a:extLst>
            </p:cNvPr>
            <p:cNvGrpSpPr/>
            <p:nvPr/>
          </p:nvGrpSpPr>
          <p:grpSpPr>
            <a:xfrm>
              <a:off x="6770879" y="4758654"/>
              <a:ext cx="202789" cy="255131"/>
              <a:chOff x="6770879" y="4758654"/>
              <a:chExt cx="202789" cy="255131"/>
            </a:xfrm>
            <a:solidFill>
              <a:srgbClr val="CECECE"/>
            </a:solidFill>
          </p:grpSpPr>
          <p:sp>
            <p:nvSpPr>
              <p:cNvPr id="466" name="Forme libre : forme 465">
                <a:extLst>
                  <a:ext uri="{FF2B5EF4-FFF2-40B4-BE49-F238E27FC236}">
                    <a16:creationId xmlns:a16="http://schemas.microsoft.com/office/drawing/2014/main" id="{43B187CC-9407-406F-B927-8262DA35BE85}"/>
                  </a:ext>
                </a:extLst>
              </p:cNvPr>
              <p:cNvSpPr/>
              <p:nvPr/>
            </p:nvSpPr>
            <p:spPr>
              <a:xfrm>
                <a:off x="6770879" y="4758654"/>
                <a:ext cx="202789" cy="255131"/>
              </a:xfrm>
              <a:custGeom>
                <a:avLst/>
                <a:gdLst>
                  <a:gd name="connsiteX0" fmla="*/ 133270 w 202789"/>
                  <a:gd name="connsiteY0" fmla="*/ 255131 h 255131"/>
                  <a:gd name="connsiteX1" fmla="*/ 95960 w 202789"/>
                  <a:gd name="connsiteY1" fmla="*/ 229095 h 255131"/>
                  <a:gd name="connsiteX2" fmla="*/ 94215 w 202789"/>
                  <a:gd name="connsiteY2" fmla="*/ 215003 h 255131"/>
                  <a:gd name="connsiteX3" fmla="*/ 5368 w 202789"/>
                  <a:gd name="connsiteY3" fmla="*/ 165480 h 255131"/>
                  <a:gd name="connsiteX4" fmla="*/ 134 w 202789"/>
                  <a:gd name="connsiteY4" fmla="*/ 162125 h 255131"/>
                  <a:gd name="connsiteX5" fmla="*/ 0 w 202789"/>
                  <a:gd name="connsiteY5" fmla="*/ 134343 h 255131"/>
                  <a:gd name="connsiteX6" fmla="*/ 7382 w 202789"/>
                  <a:gd name="connsiteY6" fmla="*/ 123875 h 255131"/>
                  <a:gd name="connsiteX7" fmla="*/ 19595 w 202789"/>
                  <a:gd name="connsiteY7" fmla="*/ 107636 h 255131"/>
                  <a:gd name="connsiteX8" fmla="*/ 28050 w 202789"/>
                  <a:gd name="connsiteY8" fmla="*/ 90725 h 255131"/>
                  <a:gd name="connsiteX9" fmla="*/ 17447 w 202789"/>
                  <a:gd name="connsiteY9" fmla="*/ 63347 h 255131"/>
                  <a:gd name="connsiteX10" fmla="*/ 14629 w 202789"/>
                  <a:gd name="connsiteY10" fmla="*/ 51134 h 255131"/>
                  <a:gd name="connsiteX11" fmla="*/ 2147 w 202789"/>
                  <a:gd name="connsiteY11" fmla="*/ 32881 h 255131"/>
                  <a:gd name="connsiteX12" fmla="*/ 36102 w 202789"/>
                  <a:gd name="connsiteY12" fmla="*/ 0 h 255131"/>
                  <a:gd name="connsiteX13" fmla="*/ 51402 w 202789"/>
                  <a:gd name="connsiteY13" fmla="*/ 4966 h 255131"/>
                  <a:gd name="connsiteX14" fmla="*/ 51402 w 202789"/>
                  <a:gd name="connsiteY14" fmla="*/ 19326 h 255131"/>
                  <a:gd name="connsiteX15" fmla="*/ 58650 w 202789"/>
                  <a:gd name="connsiteY15" fmla="*/ 26305 h 255131"/>
                  <a:gd name="connsiteX16" fmla="*/ 75694 w 202789"/>
                  <a:gd name="connsiteY16" fmla="*/ 26305 h 255131"/>
                  <a:gd name="connsiteX17" fmla="*/ 107099 w 202789"/>
                  <a:gd name="connsiteY17" fmla="*/ 47376 h 255131"/>
                  <a:gd name="connsiteX18" fmla="*/ 114212 w 202789"/>
                  <a:gd name="connsiteY18" fmla="*/ 47510 h 255131"/>
                  <a:gd name="connsiteX19" fmla="*/ 120386 w 202789"/>
                  <a:gd name="connsiteY19" fmla="*/ 46839 h 255131"/>
                  <a:gd name="connsiteX20" fmla="*/ 126022 w 202789"/>
                  <a:gd name="connsiteY20" fmla="*/ 49792 h 255131"/>
                  <a:gd name="connsiteX21" fmla="*/ 141054 w 202789"/>
                  <a:gd name="connsiteY21" fmla="*/ 51536 h 255131"/>
                  <a:gd name="connsiteX22" fmla="*/ 148033 w 202789"/>
                  <a:gd name="connsiteY22" fmla="*/ 41739 h 255131"/>
                  <a:gd name="connsiteX23" fmla="*/ 148570 w 202789"/>
                  <a:gd name="connsiteY23" fmla="*/ 41605 h 255131"/>
                  <a:gd name="connsiteX24" fmla="*/ 172190 w 202789"/>
                  <a:gd name="connsiteY24" fmla="*/ 30734 h 255131"/>
                  <a:gd name="connsiteX25" fmla="*/ 182524 w 202789"/>
                  <a:gd name="connsiteY25" fmla="*/ 39323 h 255131"/>
                  <a:gd name="connsiteX26" fmla="*/ 202790 w 202789"/>
                  <a:gd name="connsiteY26" fmla="*/ 39323 h 255131"/>
                  <a:gd name="connsiteX27" fmla="*/ 179169 w 202789"/>
                  <a:gd name="connsiteY27" fmla="*/ 69923 h 255131"/>
                  <a:gd name="connsiteX28" fmla="*/ 179438 w 202789"/>
                  <a:gd name="connsiteY28" fmla="*/ 158233 h 255131"/>
                  <a:gd name="connsiteX29" fmla="*/ 194872 w 202789"/>
                  <a:gd name="connsiteY29" fmla="*/ 179572 h 255131"/>
                  <a:gd name="connsiteX30" fmla="*/ 176217 w 202789"/>
                  <a:gd name="connsiteY30" fmla="*/ 190308 h 255131"/>
                  <a:gd name="connsiteX31" fmla="*/ 169909 w 202789"/>
                  <a:gd name="connsiteY31" fmla="*/ 200911 h 255131"/>
                  <a:gd name="connsiteX32" fmla="*/ 161051 w 202789"/>
                  <a:gd name="connsiteY32" fmla="*/ 202522 h 255131"/>
                  <a:gd name="connsiteX33" fmla="*/ 157427 w 202789"/>
                  <a:gd name="connsiteY33" fmla="*/ 219432 h 255131"/>
                  <a:gd name="connsiteX34" fmla="*/ 149777 w 202789"/>
                  <a:gd name="connsiteY34" fmla="*/ 229095 h 255131"/>
                  <a:gd name="connsiteX35" fmla="*/ 144812 w 202789"/>
                  <a:gd name="connsiteY35" fmla="*/ 245737 h 2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2789" h="255131">
                    <a:moveTo>
                      <a:pt x="133270" y="255131"/>
                    </a:moveTo>
                    <a:lnTo>
                      <a:pt x="95960" y="229095"/>
                    </a:lnTo>
                    <a:lnTo>
                      <a:pt x="94215" y="215003"/>
                    </a:lnTo>
                    <a:lnTo>
                      <a:pt x="5368" y="165480"/>
                    </a:lnTo>
                    <a:lnTo>
                      <a:pt x="134" y="162125"/>
                    </a:lnTo>
                    <a:lnTo>
                      <a:pt x="0" y="134343"/>
                    </a:lnTo>
                    <a:lnTo>
                      <a:pt x="7382" y="123875"/>
                    </a:lnTo>
                    <a:lnTo>
                      <a:pt x="19595" y="107636"/>
                    </a:lnTo>
                    <a:lnTo>
                      <a:pt x="28050" y="90725"/>
                    </a:lnTo>
                    <a:lnTo>
                      <a:pt x="17447" y="63347"/>
                    </a:lnTo>
                    <a:lnTo>
                      <a:pt x="14629" y="51134"/>
                    </a:lnTo>
                    <a:lnTo>
                      <a:pt x="2147" y="32881"/>
                    </a:lnTo>
                    <a:lnTo>
                      <a:pt x="36102" y="0"/>
                    </a:lnTo>
                    <a:lnTo>
                      <a:pt x="51402" y="4966"/>
                    </a:lnTo>
                    <a:lnTo>
                      <a:pt x="51402" y="19326"/>
                    </a:lnTo>
                    <a:lnTo>
                      <a:pt x="58650" y="26305"/>
                    </a:lnTo>
                    <a:lnTo>
                      <a:pt x="75694" y="26305"/>
                    </a:lnTo>
                    <a:lnTo>
                      <a:pt x="107099" y="47376"/>
                    </a:lnTo>
                    <a:lnTo>
                      <a:pt x="114212" y="47510"/>
                    </a:lnTo>
                    <a:lnTo>
                      <a:pt x="120386" y="46839"/>
                    </a:lnTo>
                    <a:lnTo>
                      <a:pt x="126022" y="49792"/>
                    </a:lnTo>
                    <a:lnTo>
                      <a:pt x="141054" y="51536"/>
                    </a:lnTo>
                    <a:lnTo>
                      <a:pt x="148033" y="41739"/>
                    </a:lnTo>
                    <a:lnTo>
                      <a:pt x="148570" y="41605"/>
                    </a:lnTo>
                    <a:lnTo>
                      <a:pt x="172190" y="30734"/>
                    </a:lnTo>
                    <a:lnTo>
                      <a:pt x="182524" y="39323"/>
                    </a:lnTo>
                    <a:lnTo>
                      <a:pt x="202790" y="39323"/>
                    </a:lnTo>
                    <a:lnTo>
                      <a:pt x="179169" y="69923"/>
                    </a:lnTo>
                    <a:lnTo>
                      <a:pt x="179438" y="158233"/>
                    </a:lnTo>
                    <a:lnTo>
                      <a:pt x="194872" y="179572"/>
                    </a:lnTo>
                    <a:lnTo>
                      <a:pt x="176217" y="190308"/>
                    </a:lnTo>
                    <a:lnTo>
                      <a:pt x="169909" y="200911"/>
                    </a:lnTo>
                    <a:lnTo>
                      <a:pt x="161051" y="202522"/>
                    </a:lnTo>
                    <a:lnTo>
                      <a:pt x="157427" y="219432"/>
                    </a:lnTo>
                    <a:lnTo>
                      <a:pt x="149777" y="229095"/>
                    </a:lnTo>
                    <a:lnTo>
                      <a:pt x="144812" y="2457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67" name="Forme libre : forme 466">
                <a:extLst>
                  <a:ext uri="{FF2B5EF4-FFF2-40B4-BE49-F238E27FC236}">
                    <a16:creationId xmlns:a16="http://schemas.microsoft.com/office/drawing/2014/main" id="{01C8C801-0B5A-455D-9233-345B45E59D1C}"/>
                  </a:ext>
                </a:extLst>
              </p:cNvPr>
              <p:cNvSpPr/>
              <p:nvPr/>
            </p:nvSpPr>
            <p:spPr>
              <a:xfrm>
                <a:off x="6774636" y="4762949"/>
                <a:ext cx="191113" cy="246005"/>
              </a:xfrm>
              <a:custGeom>
                <a:avLst/>
                <a:gdLst>
                  <a:gd name="connsiteX0" fmla="*/ 95691 w 191113"/>
                  <a:gd name="connsiteY0" fmla="*/ 222653 h 246005"/>
                  <a:gd name="connsiteX1" fmla="*/ 129378 w 191113"/>
                  <a:gd name="connsiteY1" fmla="*/ 246005 h 246005"/>
                  <a:gd name="connsiteX2" fmla="*/ 137699 w 191113"/>
                  <a:gd name="connsiteY2" fmla="*/ 239161 h 246005"/>
                  <a:gd name="connsiteX3" fmla="*/ 142799 w 191113"/>
                  <a:gd name="connsiteY3" fmla="*/ 222653 h 246005"/>
                  <a:gd name="connsiteX4" fmla="*/ 150448 w 191113"/>
                  <a:gd name="connsiteY4" fmla="*/ 213124 h 246005"/>
                  <a:gd name="connsiteX5" fmla="*/ 153938 w 191113"/>
                  <a:gd name="connsiteY5" fmla="*/ 195006 h 246005"/>
                  <a:gd name="connsiteX6" fmla="*/ 163735 w 191113"/>
                  <a:gd name="connsiteY6" fmla="*/ 193127 h 246005"/>
                  <a:gd name="connsiteX7" fmla="*/ 169640 w 191113"/>
                  <a:gd name="connsiteY7" fmla="*/ 183195 h 246005"/>
                  <a:gd name="connsiteX8" fmla="*/ 185611 w 191113"/>
                  <a:gd name="connsiteY8" fmla="*/ 174069 h 246005"/>
                  <a:gd name="connsiteX9" fmla="*/ 171788 w 191113"/>
                  <a:gd name="connsiteY9" fmla="*/ 155146 h 246005"/>
                  <a:gd name="connsiteX10" fmla="*/ 171788 w 191113"/>
                  <a:gd name="connsiteY10" fmla="*/ 154475 h 246005"/>
                  <a:gd name="connsiteX11" fmla="*/ 171519 w 191113"/>
                  <a:gd name="connsiteY11" fmla="*/ 64286 h 246005"/>
                  <a:gd name="connsiteX12" fmla="*/ 191114 w 191113"/>
                  <a:gd name="connsiteY12" fmla="*/ 38921 h 246005"/>
                  <a:gd name="connsiteX13" fmla="*/ 177424 w 191113"/>
                  <a:gd name="connsiteY13" fmla="*/ 38921 h 246005"/>
                  <a:gd name="connsiteX14" fmla="*/ 167896 w 191113"/>
                  <a:gd name="connsiteY14" fmla="*/ 30868 h 246005"/>
                  <a:gd name="connsiteX15" fmla="*/ 146825 w 191113"/>
                  <a:gd name="connsiteY15" fmla="*/ 40531 h 246005"/>
                  <a:gd name="connsiteX16" fmla="*/ 139175 w 191113"/>
                  <a:gd name="connsiteY16" fmla="*/ 51268 h 246005"/>
                  <a:gd name="connsiteX17" fmla="*/ 120923 w 191113"/>
                  <a:gd name="connsiteY17" fmla="*/ 48986 h 246005"/>
                  <a:gd name="connsiteX18" fmla="*/ 115957 w 191113"/>
                  <a:gd name="connsiteY18" fmla="*/ 46436 h 246005"/>
                  <a:gd name="connsiteX19" fmla="*/ 110588 w 191113"/>
                  <a:gd name="connsiteY19" fmla="*/ 46973 h 246005"/>
                  <a:gd name="connsiteX20" fmla="*/ 102133 w 191113"/>
                  <a:gd name="connsiteY20" fmla="*/ 46839 h 246005"/>
                  <a:gd name="connsiteX21" fmla="*/ 70728 w 191113"/>
                  <a:gd name="connsiteY21" fmla="*/ 25768 h 246005"/>
                  <a:gd name="connsiteX22" fmla="*/ 53415 w 191113"/>
                  <a:gd name="connsiteY22" fmla="*/ 25768 h 246005"/>
                  <a:gd name="connsiteX23" fmla="*/ 43752 w 191113"/>
                  <a:gd name="connsiteY23" fmla="*/ 16776 h 246005"/>
                  <a:gd name="connsiteX24" fmla="*/ 43752 w 191113"/>
                  <a:gd name="connsiteY24" fmla="*/ 3489 h 246005"/>
                  <a:gd name="connsiteX25" fmla="*/ 33284 w 191113"/>
                  <a:gd name="connsiteY25" fmla="*/ 0 h 246005"/>
                  <a:gd name="connsiteX26" fmla="*/ 3355 w 191113"/>
                  <a:gd name="connsiteY26" fmla="*/ 29123 h 246005"/>
                  <a:gd name="connsiteX27" fmla="*/ 14495 w 191113"/>
                  <a:gd name="connsiteY27" fmla="*/ 45497 h 246005"/>
                  <a:gd name="connsiteX28" fmla="*/ 17313 w 191113"/>
                  <a:gd name="connsiteY28" fmla="*/ 57844 h 246005"/>
                  <a:gd name="connsiteX29" fmla="*/ 28452 w 191113"/>
                  <a:gd name="connsiteY29" fmla="*/ 86699 h 246005"/>
                  <a:gd name="connsiteX30" fmla="*/ 19058 w 191113"/>
                  <a:gd name="connsiteY30" fmla="*/ 105354 h 246005"/>
                  <a:gd name="connsiteX31" fmla="*/ 6710 w 191113"/>
                  <a:gd name="connsiteY31" fmla="*/ 121862 h 246005"/>
                  <a:gd name="connsiteX32" fmla="*/ 0 w 191113"/>
                  <a:gd name="connsiteY32" fmla="*/ 131256 h 246005"/>
                  <a:gd name="connsiteX33" fmla="*/ 268 w 191113"/>
                  <a:gd name="connsiteY33" fmla="*/ 155683 h 246005"/>
                  <a:gd name="connsiteX34" fmla="*/ 3624 w 191113"/>
                  <a:gd name="connsiteY34" fmla="*/ 157830 h 246005"/>
                  <a:gd name="connsiteX35" fmla="*/ 93946 w 191113"/>
                  <a:gd name="connsiteY35" fmla="*/ 208292 h 2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1113" h="246005">
                    <a:moveTo>
                      <a:pt x="95691" y="222653"/>
                    </a:moveTo>
                    <a:lnTo>
                      <a:pt x="129378" y="246005"/>
                    </a:lnTo>
                    <a:lnTo>
                      <a:pt x="137699" y="239161"/>
                    </a:lnTo>
                    <a:lnTo>
                      <a:pt x="142799" y="222653"/>
                    </a:lnTo>
                    <a:lnTo>
                      <a:pt x="150448" y="213124"/>
                    </a:lnTo>
                    <a:lnTo>
                      <a:pt x="153938" y="195006"/>
                    </a:lnTo>
                    <a:lnTo>
                      <a:pt x="163735" y="193127"/>
                    </a:lnTo>
                    <a:lnTo>
                      <a:pt x="169640" y="183195"/>
                    </a:lnTo>
                    <a:lnTo>
                      <a:pt x="185611" y="174069"/>
                    </a:lnTo>
                    <a:lnTo>
                      <a:pt x="171788" y="155146"/>
                    </a:lnTo>
                    <a:lnTo>
                      <a:pt x="171788" y="154475"/>
                    </a:lnTo>
                    <a:lnTo>
                      <a:pt x="171519" y="64286"/>
                    </a:lnTo>
                    <a:lnTo>
                      <a:pt x="191114" y="38921"/>
                    </a:lnTo>
                    <a:lnTo>
                      <a:pt x="177424" y="38921"/>
                    </a:lnTo>
                    <a:lnTo>
                      <a:pt x="167896" y="30868"/>
                    </a:lnTo>
                    <a:lnTo>
                      <a:pt x="146825" y="40531"/>
                    </a:lnTo>
                    <a:lnTo>
                      <a:pt x="139175" y="51268"/>
                    </a:lnTo>
                    <a:lnTo>
                      <a:pt x="120923" y="48986"/>
                    </a:lnTo>
                    <a:lnTo>
                      <a:pt x="115957" y="46436"/>
                    </a:lnTo>
                    <a:lnTo>
                      <a:pt x="110588" y="46973"/>
                    </a:lnTo>
                    <a:lnTo>
                      <a:pt x="102133" y="46839"/>
                    </a:lnTo>
                    <a:lnTo>
                      <a:pt x="70728" y="25768"/>
                    </a:lnTo>
                    <a:lnTo>
                      <a:pt x="53415" y="25768"/>
                    </a:lnTo>
                    <a:lnTo>
                      <a:pt x="43752" y="16776"/>
                    </a:lnTo>
                    <a:lnTo>
                      <a:pt x="43752" y="3489"/>
                    </a:lnTo>
                    <a:lnTo>
                      <a:pt x="33284" y="0"/>
                    </a:lnTo>
                    <a:lnTo>
                      <a:pt x="3355" y="29123"/>
                    </a:lnTo>
                    <a:lnTo>
                      <a:pt x="14495" y="45497"/>
                    </a:lnTo>
                    <a:lnTo>
                      <a:pt x="17313" y="57844"/>
                    </a:lnTo>
                    <a:lnTo>
                      <a:pt x="28452" y="86699"/>
                    </a:lnTo>
                    <a:lnTo>
                      <a:pt x="19058" y="105354"/>
                    </a:lnTo>
                    <a:lnTo>
                      <a:pt x="6710" y="121862"/>
                    </a:lnTo>
                    <a:lnTo>
                      <a:pt x="0" y="131256"/>
                    </a:lnTo>
                    <a:lnTo>
                      <a:pt x="268" y="155683"/>
                    </a:lnTo>
                    <a:lnTo>
                      <a:pt x="3624" y="157830"/>
                    </a:lnTo>
                    <a:lnTo>
                      <a:pt x="93946" y="20829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5" name="Graphique 3">
              <a:extLst>
                <a:ext uri="{FF2B5EF4-FFF2-40B4-BE49-F238E27FC236}">
                  <a16:creationId xmlns:a16="http://schemas.microsoft.com/office/drawing/2014/main" id="{3D831589-9FC9-409E-883A-AF44556C1EDF}"/>
                </a:ext>
              </a:extLst>
            </p:cNvPr>
            <p:cNvGrpSpPr/>
            <p:nvPr/>
          </p:nvGrpSpPr>
          <p:grpSpPr>
            <a:xfrm>
              <a:off x="8734223" y="5157255"/>
              <a:ext cx="1001602" cy="937047"/>
              <a:chOff x="8734223" y="5157255"/>
              <a:chExt cx="1001602" cy="937047"/>
            </a:xfrm>
            <a:solidFill>
              <a:srgbClr val="CECECE"/>
            </a:solidFill>
          </p:grpSpPr>
          <p:sp>
            <p:nvSpPr>
              <p:cNvPr id="462" name="Forme libre : forme 461">
                <a:extLst>
                  <a:ext uri="{FF2B5EF4-FFF2-40B4-BE49-F238E27FC236}">
                    <a16:creationId xmlns:a16="http://schemas.microsoft.com/office/drawing/2014/main" id="{11FCEDA5-5F59-4C7C-94CF-9223E50A81A2}"/>
                  </a:ext>
                </a:extLst>
              </p:cNvPr>
              <p:cNvSpPr/>
              <p:nvPr/>
            </p:nvSpPr>
            <p:spPr>
              <a:xfrm>
                <a:off x="9512905" y="5992036"/>
                <a:ext cx="93946" cy="102267"/>
              </a:xfrm>
              <a:custGeom>
                <a:avLst/>
                <a:gdLst>
                  <a:gd name="connsiteX0" fmla="*/ 55831 w 93946"/>
                  <a:gd name="connsiteY0" fmla="*/ 102267 h 102267"/>
                  <a:gd name="connsiteX1" fmla="*/ 49657 w 93946"/>
                  <a:gd name="connsiteY1" fmla="*/ 99986 h 102267"/>
                  <a:gd name="connsiteX2" fmla="*/ 33686 w 93946"/>
                  <a:gd name="connsiteY2" fmla="*/ 98912 h 102267"/>
                  <a:gd name="connsiteX3" fmla="*/ 17716 w 93946"/>
                  <a:gd name="connsiteY3" fmla="*/ 68312 h 102267"/>
                  <a:gd name="connsiteX4" fmla="*/ 14360 w 93946"/>
                  <a:gd name="connsiteY4" fmla="*/ 46571 h 102267"/>
                  <a:gd name="connsiteX5" fmla="*/ 0 w 93946"/>
                  <a:gd name="connsiteY5" fmla="*/ 17716 h 102267"/>
                  <a:gd name="connsiteX6" fmla="*/ 671 w 93946"/>
                  <a:gd name="connsiteY6" fmla="*/ 0 h 102267"/>
                  <a:gd name="connsiteX7" fmla="*/ 19460 w 93946"/>
                  <a:gd name="connsiteY7" fmla="*/ 3624 h 102267"/>
                  <a:gd name="connsiteX8" fmla="*/ 42678 w 93946"/>
                  <a:gd name="connsiteY8" fmla="*/ 14629 h 102267"/>
                  <a:gd name="connsiteX9" fmla="*/ 75291 w 93946"/>
                  <a:gd name="connsiteY9" fmla="*/ 3892 h 102267"/>
                  <a:gd name="connsiteX10" fmla="*/ 92067 w 93946"/>
                  <a:gd name="connsiteY10" fmla="*/ 6442 h 102267"/>
                  <a:gd name="connsiteX11" fmla="*/ 93946 w 93946"/>
                  <a:gd name="connsiteY11" fmla="*/ 47778 h 102267"/>
                  <a:gd name="connsiteX12" fmla="*/ 85357 w 93946"/>
                  <a:gd name="connsiteY12" fmla="*/ 59320 h 102267"/>
                  <a:gd name="connsiteX13" fmla="*/ 82539 w 93946"/>
                  <a:gd name="connsiteY13" fmla="*/ 90054 h 102267"/>
                  <a:gd name="connsiteX14" fmla="*/ 72473 w 93946"/>
                  <a:gd name="connsiteY14" fmla="*/ 79452 h 10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946" h="102267">
                    <a:moveTo>
                      <a:pt x="55831" y="102267"/>
                    </a:moveTo>
                    <a:lnTo>
                      <a:pt x="49657" y="99986"/>
                    </a:lnTo>
                    <a:lnTo>
                      <a:pt x="33686" y="98912"/>
                    </a:lnTo>
                    <a:lnTo>
                      <a:pt x="17716" y="68312"/>
                    </a:lnTo>
                    <a:lnTo>
                      <a:pt x="14360" y="46571"/>
                    </a:lnTo>
                    <a:lnTo>
                      <a:pt x="0" y="17716"/>
                    </a:lnTo>
                    <a:lnTo>
                      <a:pt x="671" y="0"/>
                    </a:lnTo>
                    <a:lnTo>
                      <a:pt x="19460" y="3624"/>
                    </a:lnTo>
                    <a:lnTo>
                      <a:pt x="42678" y="14629"/>
                    </a:lnTo>
                    <a:lnTo>
                      <a:pt x="75291" y="3892"/>
                    </a:lnTo>
                    <a:lnTo>
                      <a:pt x="92067" y="6442"/>
                    </a:lnTo>
                    <a:lnTo>
                      <a:pt x="93946" y="47778"/>
                    </a:lnTo>
                    <a:lnTo>
                      <a:pt x="85357" y="59320"/>
                    </a:lnTo>
                    <a:lnTo>
                      <a:pt x="82539" y="90054"/>
                    </a:lnTo>
                    <a:lnTo>
                      <a:pt x="72473" y="7945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63" name="Forme libre : forme 462">
                <a:extLst>
                  <a:ext uri="{FF2B5EF4-FFF2-40B4-BE49-F238E27FC236}">
                    <a16:creationId xmlns:a16="http://schemas.microsoft.com/office/drawing/2014/main" id="{D3DE48BB-7622-4BC5-9375-CF597EFA4928}"/>
                  </a:ext>
                </a:extLst>
              </p:cNvPr>
              <p:cNvSpPr/>
              <p:nvPr/>
            </p:nvSpPr>
            <p:spPr>
              <a:xfrm>
                <a:off x="9516797" y="5996733"/>
                <a:ext cx="86162" cy="93006"/>
              </a:xfrm>
              <a:custGeom>
                <a:avLst/>
                <a:gdLst>
                  <a:gd name="connsiteX0" fmla="*/ 32076 w 86162"/>
                  <a:gd name="connsiteY0" fmla="*/ 90457 h 93006"/>
                  <a:gd name="connsiteX1" fmla="*/ 46705 w 86162"/>
                  <a:gd name="connsiteY1" fmla="*/ 91665 h 93006"/>
                  <a:gd name="connsiteX2" fmla="*/ 50463 w 86162"/>
                  <a:gd name="connsiteY2" fmla="*/ 93007 h 93006"/>
                  <a:gd name="connsiteX3" fmla="*/ 68312 w 86162"/>
                  <a:gd name="connsiteY3" fmla="*/ 68715 h 93006"/>
                  <a:gd name="connsiteX4" fmla="*/ 75560 w 86162"/>
                  <a:gd name="connsiteY4" fmla="*/ 76499 h 93006"/>
                  <a:gd name="connsiteX5" fmla="*/ 77841 w 86162"/>
                  <a:gd name="connsiteY5" fmla="*/ 53281 h 93006"/>
                  <a:gd name="connsiteX6" fmla="*/ 86162 w 86162"/>
                  <a:gd name="connsiteY6" fmla="*/ 41873 h 93006"/>
                  <a:gd name="connsiteX7" fmla="*/ 84552 w 86162"/>
                  <a:gd name="connsiteY7" fmla="*/ 5100 h 93006"/>
                  <a:gd name="connsiteX8" fmla="*/ 71668 w 86162"/>
                  <a:gd name="connsiteY8" fmla="*/ 3087 h 93006"/>
                  <a:gd name="connsiteX9" fmla="*/ 38518 w 86162"/>
                  <a:gd name="connsiteY9" fmla="*/ 13958 h 93006"/>
                  <a:gd name="connsiteX10" fmla="*/ 14226 w 86162"/>
                  <a:gd name="connsiteY10" fmla="*/ 2550 h 93006"/>
                  <a:gd name="connsiteX11" fmla="*/ 403 w 86162"/>
                  <a:gd name="connsiteY11" fmla="*/ 0 h 93006"/>
                  <a:gd name="connsiteX12" fmla="*/ 0 w 86162"/>
                  <a:gd name="connsiteY12" fmla="*/ 12213 h 93006"/>
                  <a:gd name="connsiteX13" fmla="*/ 14226 w 86162"/>
                  <a:gd name="connsiteY13" fmla="*/ 41068 h 93006"/>
                  <a:gd name="connsiteX14" fmla="*/ 17581 w 86162"/>
                  <a:gd name="connsiteY14" fmla="*/ 62810 h 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162" h="93006">
                    <a:moveTo>
                      <a:pt x="32076" y="90457"/>
                    </a:moveTo>
                    <a:lnTo>
                      <a:pt x="46705" y="91665"/>
                    </a:lnTo>
                    <a:lnTo>
                      <a:pt x="50463" y="93007"/>
                    </a:lnTo>
                    <a:lnTo>
                      <a:pt x="68312" y="68715"/>
                    </a:lnTo>
                    <a:lnTo>
                      <a:pt x="75560" y="76499"/>
                    </a:lnTo>
                    <a:lnTo>
                      <a:pt x="77841" y="53281"/>
                    </a:lnTo>
                    <a:lnTo>
                      <a:pt x="86162" y="41873"/>
                    </a:lnTo>
                    <a:lnTo>
                      <a:pt x="84552" y="5100"/>
                    </a:lnTo>
                    <a:lnTo>
                      <a:pt x="71668" y="3087"/>
                    </a:lnTo>
                    <a:lnTo>
                      <a:pt x="38518" y="13958"/>
                    </a:lnTo>
                    <a:lnTo>
                      <a:pt x="14226" y="2550"/>
                    </a:lnTo>
                    <a:lnTo>
                      <a:pt x="403" y="0"/>
                    </a:lnTo>
                    <a:lnTo>
                      <a:pt x="0" y="12213"/>
                    </a:lnTo>
                    <a:lnTo>
                      <a:pt x="14226" y="41068"/>
                    </a:lnTo>
                    <a:lnTo>
                      <a:pt x="17581" y="628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64" name="Forme libre : forme 463">
                <a:extLst>
                  <a:ext uri="{FF2B5EF4-FFF2-40B4-BE49-F238E27FC236}">
                    <a16:creationId xmlns:a16="http://schemas.microsoft.com/office/drawing/2014/main" id="{65500A24-42B9-4840-9DEC-E5DB44DE1BC6}"/>
                  </a:ext>
                </a:extLst>
              </p:cNvPr>
              <p:cNvSpPr/>
              <p:nvPr/>
            </p:nvSpPr>
            <p:spPr>
              <a:xfrm>
                <a:off x="8734223" y="5157255"/>
                <a:ext cx="1001602" cy="786331"/>
              </a:xfrm>
              <a:custGeom>
                <a:avLst/>
                <a:gdLst>
                  <a:gd name="connsiteX0" fmla="*/ 820420 w 1001602"/>
                  <a:gd name="connsiteY0" fmla="*/ 786331 h 786331"/>
                  <a:gd name="connsiteX1" fmla="*/ 798678 w 1001602"/>
                  <a:gd name="connsiteY1" fmla="*/ 771434 h 786331"/>
                  <a:gd name="connsiteX2" fmla="*/ 782305 w 1001602"/>
                  <a:gd name="connsiteY2" fmla="*/ 765529 h 786331"/>
                  <a:gd name="connsiteX3" fmla="*/ 785660 w 1001602"/>
                  <a:gd name="connsiteY3" fmla="*/ 751302 h 786331"/>
                  <a:gd name="connsiteX4" fmla="*/ 776131 w 1001602"/>
                  <a:gd name="connsiteY4" fmla="*/ 755463 h 786331"/>
                  <a:gd name="connsiteX5" fmla="*/ 753718 w 1001602"/>
                  <a:gd name="connsiteY5" fmla="*/ 778950 h 786331"/>
                  <a:gd name="connsiteX6" fmla="*/ 731171 w 1001602"/>
                  <a:gd name="connsiteY6" fmla="*/ 769958 h 786331"/>
                  <a:gd name="connsiteX7" fmla="*/ 717213 w 1001602"/>
                  <a:gd name="connsiteY7" fmla="*/ 764992 h 786331"/>
                  <a:gd name="connsiteX8" fmla="*/ 703390 w 1001602"/>
                  <a:gd name="connsiteY8" fmla="*/ 762844 h 786331"/>
                  <a:gd name="connsiteX9" fmla="*/ 678695 w 1001602"/>
                  <a:gd name="connsiteY9" fmla="*/ 753450 h 786331"/>
                  <a:gd name="connsiteX10" fmla="*/ 661919 w 1001602"/>
                  <a:gd name="connsiteY10" fmla="*/ 733050 h 786331"/>
                  <a:gd name="connsiteX11" fmla="*/ 657356 w 1001602"/>
                  <a:gd name="connsiteY11" fmla="*/ 709563 h 786331"/>
                  <a:gd name="connsiteX12" fmla="*/ 651854 w 1001602"/>
                  <a:gd name="connsiteY12" fmla="*/ 694800 h 786331"/>
                  <a:gd name="connsiteX13" fmla="*/ 640446 w 1001602"/>
                  <a:gd name="connsiteY13" fmla="*/ 683124 h 786331"/>
                  <a:gd name="connsiteX14" fmla="*/ 614543 w 1001602"/>
                  <a:gd name="connsiteY14" fmla="*/ 679232 h 786331"/>
                  <a:gd name="connsiteX15" fmla="*/ 623535 w 1001602"/>
                  <a:gd name="connsiteY15" fmla="*/ 662859 h 786331"/>
                  <a:gd name="connsiteX16" fmla="*/ 618972 w 1001602"/>
                  <a:gd name="connsiteY16" fmla="*/ 645814 h 786331"/>
                  <a:gd name="connsiteX17" fmla="*/ 608772 w 1001602"/>
                  <a:gd name="connsiteY17" fmla="*/ 663261 h 786331"/>
                  <a:gd name="connsiteX18" fmla="*/ 580589 w 1001602"/>
                  <a:gd name="connsiteY18" fmla="*/ 670374 h 786331"/>
                  <a:gd name="connsiteX19" fmla="*/ 596694 w 1001602"/>
                  <a:gd name="connsiteY19" fmla="*/ 649706 h 786331"/>
                  <a:gd name="connsiteX20" fmla="*/ 600586 w 1001602"/>
                  <a:gd name="connsiteY20" fmla="*/ 632259 h 786331"/>
                  <a:gd name="connsiteX21" fmla="*/ 609712 w 1001602"/>
                  <a:gd name="connsiteY21" fmla="*/ 618301 h 786331"/>
                  <a:gd name="connsiteX22" fmla="*/ 608236 w 1001602"/>
                  <a:gd name="connsiteY22" fmla="*/ 601928 h 786331"/>
                  <a:gd name="connsiteX23" fmla="*/ 590654 w 1001602"/>
                  <a:gd name="connsiteY23" fmla="*/ 623804 h 786331"/>
                  <a:gd name="connsiteX24" fmla="*/ 575757 w 1001602"/>
                  <a:gd name="connsiteY24" fmla="*/ 633601 h 786331"/>
                  <a:gd name="connsiteX25" fmla="*/ 565691 w 1001602"/>
                  <a:gd name="connsiteY25" fmla="*/ 658967 h 786331"/>
                  <a:gd name="connsiteX26" fmla="*/ 543413 w 1001602"/>
                  <a:gd name="connsiteY26" fmla="*/ 644740 h 786331"/>
                  <a:gd name="connsiteX27" fmla="*/ 544218 w 1001602"/>
                  <a:gd name="connsiteY27" fmla="*/ 628501 h 786331"/>
                  <a:gd name="connsiteX28" fmla="*/ 529186 w 1001602"/>
                  <a:gd name="connsiteY28" fmla="*/ 607565 h 786331"/>
                  <a:gd name="connsiteX29" fmla="*/ 515094 w 1001602"/>
                  <a:gd name="connsiteY29" fmla="*/ 595754 h 786331"/>
                  <a:gd name="connsiteX30" fmla="*/ 519658 w 1001602"/>
                  <a:gd name="connsiteY30" fmla="*/ 589312 h 786331"/>
                  <a:gd name="connsiteX31" fmla="*/ 490132 w 1001602"/>
                  <a:gd name="connsiteY31" fmla="*/ 572939 h 786331"/>
                  <a:gd name="connsiteX32" fmla="*/ 472282 w 1001602"/>
                  <a:gd name="connsiteY32" fmla="*/ 571865 h 786331"/>
                  <a:gd name="connsiteX33" fmla="*/ 448929 w 1001602"/>
                  <a:gd name="connsiteY33" fmla="*/ 558041 h 786331"/>
                  <a:gd name="connsiteX34" fmla="*/ 405446 w 1001602"/>
                  <a:gd name="connsiteY34" fmla="*/ 560726 h 786331"/>
                  <a:gd name="connsiteX35" fmla="*/ 373638 w 1001602"/>
                  <a:gd name="connsiteY35" fmla="*/ 571060 h 786331"/>
                  <a:gd name="connsiteX36" fmla="*/ 345186 w 1001602"/>
                  <a:gd name="connsiteY36" fmla="*/ 580857 h 786331"/>
                  <a:gd name="connsiteX37" fmla="*/ 321699 w 1001602"/>
                  <a:gd name="connsiteY37" fmla="*/ 578978 h 786331"/>
                  <a:gd name="connsiteX38" fmla="*/ 296065 w 1001602"/>
                  <a:gd name="connsiteY38" fmla="*/ 593607 h 786331"/>
                  <a:gd name="connsiteX39" fmla="*/ 275129 w 1001602"/>
                  <a:gd name="connsiteY39" fmla="*/ 600317 h 786331"/>
                  <a:gd name="connsiteX40" fmla="*/ 270431 w 1001602"/>
                  <a:gd name="connsiteY40" fmla="*/ 615349 h 786331"/>
                  <a:gd name="connsiteX41" fmla="*/ 260634 w 1001602"/>
                  <a:gd name="connsiteY41" fmla="*/ 628099 h 786331"/>
                  <a:gd name="connsiteX42" fmla="*/ 238758 w 1001602"/>
                  <a:gd name="connsiteY42" fmla="*/ 628904 h 786331"/>
                  <a:gd name="connsiteX43" fmla="*/ 223056 w 1001602"/>
                  <a:gd name="connsiteY43" fmla="*/ 631588 h 786331"/>
                  <a:gd name="connsiteX44" fmla="*/ 222653 w 1001602"/>
                  <a:gd name="connsiteY44" fmla="*/ 631454 h 786331"/>
                  <a:gd name="connsiteX45" fmla="*/ 201179 w 1001602"/>
                  <a:gd name="connsiteY45" fmla="*/ 626220 h 786331"/>
                  <a:gd name="connsiteX46" fmla="*/ 183732 w 1001602"/>
                  <a:gd name="connsiteY46" fmla="*/ 629306 h 786331"/>
                  <a:gd name="connsiteX47" fmla="*/ 167359 w 1001602"/>
                  <a:gd name="connsiteY47" fmla="*/ 630649 h 786331"/>
                  <a:gd name="connsiteX48" fmla="*/ 152462 w 1001602"/>
                  <a:gd name="connsiteY48" fmla="*/ 646754 h 786331"/>
                  <a:gd name="connsiteX49" fmla="*/ 144946 w 1001602"/>
                  <a:gd name="connsiteY49" fmla="*/ 645412 h 786331"/>
                  <a:gd name="connsiteX50" fmla="*/ 133135 w 1001602"/>
                  <a:gd name="connsiteY50" fmla="*/ 653464 h 786331"/>
                  <a:gd name="connsiteX51" fmla="*/ 120788 w 1001602"/>
                  <a:gd name="connsiteY51" fmla="*/ 663261 h 786331"/>
                  <a:gd name="connsiteX52" fmla="*/ 101999 w 1001602"/>
                  <a:gd name="connsiteY52" fmla="*/ 662053 h 786331"/>
                  <a:gd name="connsiteX53" fmla="*/ 84820 w 1001602"/>
                  <a:gd name="connsiteY53" fmla="*/ 662053 h 786331"/>
                  <a:gd name="connsiteX54" fmla="*/ 84418 w 1001602"/>
                  <a:gd name="connsiteY54" fmla="*/ 661785 h 786331"/>
                  <a:gd name="connsiteX55" fmla="*/ 58112 w 1001602"/>
                  <a:gd name="connsiteY55" fmla="*/ 642593 h 786331"/>
                  <a:gd name="connsiteX56" fmla="*/ 44021 w 1001602"/>
                  <a:gd name="connsiteY56" fmla="*/ 636688 h 786331"/>
                  <a:gd name="connsiteX57" fmla="*/ 44692 w 1001602"/>
                  <a:gd name="connsiteY57" fmla="*/ 616959 h 786331"/>
                  <a:gd name="connsiteX58" fmla="*/ 57576 w 1001602"/>
                  <a:gd name="connsiteY58" fmla="*/ 612665 h 786331"/>
                  <a:gd name="connsiteX59" fmla="*/ 61065 w 1001602"/>
                  <a:gd name="connsiteY59" fmla="*/ 607162 h 786331"/>
                  <a:gd name="connsiteX60" fmla="*/ 60260 w 1001602"/>
                  <a:gd name="connsiteY60" fmla="*/ 597230 h 786331"/>
                  <a:gd name="connsiteX61" fmla="*/ 63212 w 1001602"/>
                  <a:gd name="connsiteY61" fmla="*/ 576696 h 786331"/>
                  <a:gd name="connsiteX62" fmla="*/ 60528 w 1001602"/>
                  <a:gd name="connsiteY62" fmla="*/ 560055 h 786331"/>
                  <a:gd name="connsiteX63" fmla="*/ 47644 w 1001602"/>
                  <a:gd name="connsiteY63" fmla="*/ 531334 h 786331"/>
                  <a:gd name="connsiteX64" fmla="*/ 43349 w 1001602"/>
                  <a:gd name="connsiteY64" fmla="*/ 514289 h 786331"/>
                  <a:gd name="connsiteX65" fmla="*/ 44423 w 1001602"/>
                  <a:gd name="connsiteY65" fmla="*/ 498453 h 786331"/>
                  <a:gd name="connsiteX66" fmla="*/ 34492 w 1001602"/>
                  <a:gd name="connsiteY66" fmla="*/ 479797 h 786331"/>
                  <a:gd name="connsiteX67" fmla="*/ 33955 w 1001602"/>
                  <a:gd name="connsiteY67" fmla="*/ 472282 h 786331"/>
                  <a:gd name="connsiteX68" fmla="*/ 23084 w 1001602"/>
                  <a:gd name="connsiteY68" fmla="*/ 461277 h 786331"/>
                  <a:gd name="connsiteX69" fmla="*/ 19997 w 1001602"/>
                  <a:gd name="connsiteY69" fmla="*/ 439266 h 786331"/>
                  <a:gd name="connsiteX70" fmla="*/ 5771 w 1001602"/>
                  <a:gd name="connsiteY70" fmla="*/ 417122 h 786331"/>
                  <a:gd name="connsiteX71" fmla="*/ 0 w 1001602"/>
                  <a:gd name="connsiteY71" fmla="*/ 397527 h 786331"/>
                  <a:gd name="connsiteX72" fmla="*/ 10468 w 1001602"/>
                  <a:gd name="connsiteY72" fmla="*/ 408935 h 786331"/>
                  <a:gd name="connsiteX73" fmla="*/ 3221 w 1001602"/>
                  <a:gd name="connsiteY73" fmla="*/ 386791 h 786331"/>
                  <a:gd name="connsiteX74" fmla="*/ 20534 w 1001602"/>
                  <a:gd name="connsiteY74" fmla="*/ 398198 h 786331"/>
                  <a:gd name="connsiteX75" fmla="*/ 24158 w 1001602"/>
                  <a:gd name="connsiteY75" fmla="*/ 403567 h 786331"/>
                  <a:gd name="connsiteX76" fmla="*/ 23889 w 1001602"/>
                  <a:gd name="connsiteY76" fmla="*/ 396454 h 786331"/>
                  <a:gd name="connsiteX77" fmla="*/ 11945 w 1001602"/>
                  <a:gd name="connsiteY77" fmla="*/ 375383 h 786331"/>
                  <a:gd name="connsiteX78" fmla="*/ 9395 w 1001602"/>
                  <a:gd name="connsiteY78" fmla="*/ 366793 h 786331"/>
                  <a:gd name="connsiteX79" fmla="*/ 3489 w 1001602"/>
                  <a:gd name="connsiteY79" fmla="*/ 358204 h 786331"/>
                  <a:gd name="connsiteX80" fmla="*/ 6576 w 1001602"/>
                  <a:gd name="connsiteY80" fmla="*/ 341025 h 786331"/>
                  <a:gd name="connsiteX81" fmla="*/ 11408 w 1001602"/>
                  <a:gd name="connsiteY81" fmla="*/ 334717 h 786331"/>
                  <a:gd name="connsiteX82" fmla="*/ 14495 w 1001602"/>
                  <a:gd name="connsiteY82" fmla="*/ 322102 h 786331"/>
                  <a:gd name="connsiteX83" fmla="*/ 11810 w 1001602"/>
                  <a:gd name="connsiteY83" fmla="*/ 306131 h 786331"/>
                  <a:gd name="connsiteX84" fmla="*/ 25366 w 1001602"/>
                  <a:gd name="connsiteY84" fmla="*/ 280765 h 786331"/>
                  <a:gd name="connsiteX85" fmla="*/ 27244 w 1001602"/>
                  <a:gd name="connsiteY85" fmla="*/ 301299 h 786331"/>
                  <a:gd name="connsiteX86" fmla="*/ 35029 w 1001602"/>
                  <a:gd name="connsiteY86" fmla="*/ 287879 h 786331"/>
                  <a:gd name="connsiteX87" fmla="*/ 55428 w 1001602"/>
                  <a:gd name="connsiteY87" fmla="*/ 278886 h 786331"/>
                  <a:gd name="connsiteX88" fmla="*/ 67641 w 1001602"/>
                  <a:gd name="connsiteY88" fmla="*/ 267479 h 786331"/>
                  <a:gd name="connsiteX89" fmla="*/ 87102 w 1001602"/>
                  <a:gd name="connsiteY89" fmla="*/ 257547 h 786331"/>
                  <a:gd name="connsiteX90" fmla="*/ 98912 w 1001602"/>
                  <a:gd name="connsiteY90" fmla="*/ 255534 h 786331"/>
                  <a:gd name="connsiteX91" fmla="*/ 105488 w 1001602"/>
                  <a:gd name="connsiteY91" fmla="*/ 258621 h 786331"/>
                  <a:gd name="connsiteX92" fmla="*/ 124546 w 1001602"/>
                  <a:gd name="connsiteY92" fmla="*/ 249092 h 786331"/>
                  <a:gd name="connsiteX93" fmla="*/ 138772 w 1001602"/>
                  <a:gd name="connsiteY93" fmla="*/ 246274 h 786331"/>
                  <a:gd name="connsiteX94" fmla="*/ 142396 w 1001602"/>
                  <a:gd name="connsiteY94" fmla="*/ 240637 h 786331"/>
                  <a:gd name="connsiteX95" fmla="*/ 149912 w 1001602"/>
                  <a:gd name="connsiteY95" fmla="*/ 237953 h 786331"/>
                  <a:gd name="connsiteX96" fmla="*/ 163601 w 1001602"/>
                  <a:gd name="connsiteY96" fmla="*/ 238624 h 786331"/>
                  <a:gd name="connsiteX97" fmla="*/ 188966 w 1001602"/>
                  <a:gd name="connsiteY97" fmla="*/ 231108 h 786331"/>
                  <a:gd name="connsiteX98" fmla="*/ 201716 w 1001602"/>
                  <a:gd name="connsiteY98" fmla="*/ 220103 h 786331"/>
                  <a:gd name="connsiteX99" fmla="*/ 208427 w 1001602"/>
                  <a:gd name="connsiteY99" fmla="*/ 205877 h 786331"/>
                  <a:gd name="connsiteX100" fmla="*/ 222250 w 1001602"/>
                  <a:gd name="connsiteY100" fmla="*/ 193261 h 786331"/>
                  <a:gd name="connsiteX101" fmla="*/ 223324 w 1001602"/>
                  <a:gd name="connsiteY101" fmla="*/ 183598 h 786331"/>
                  <a:gd name="connsiteX102" fmla="*/ 223995 w 1001602"/>
                  <a:gd name="connsiteY102" fmla="*/ 169103 h 786331"/>
                  <a:gd name="connsiteX103" fmla="*/ 224398 w 1001602"/>
                  <a:gd name="connsiteY103" fmla="*/ 168701 h 786331"/>
                  <a:gd name="connsiteX104" fmla="*/ 243589 w 1001602"/>
                  <a:gd name="connsiteY104" fmla="*/ 144409 h 786331"/>
                  <a:gd name="connsiteX105" fmla="*/ 254460 w 1001602"/>
                  <a:gd name="connsiteY105" fmla="*/ 167627 h 786331"/>
                  <a:gd name="connsiteX106" fmla="*/ 261171 w 1001602"/>
                  <a:gd name="connsiteY106" fmla="*/ 164406 h 786331"/>
                  <a:gd name="connsiteX107" fmla="*/ 252984 w 1001602"/>
                  <a:gd name="connsiteY107" fmla="*/ 152998 h 786331"/>
                  <a:gd name="connsiteX108" fmla="*/ 262379 w 1001602"/>
                  <a:gd name="connsiteY108" fmla="*/ 137967 h 786331"/>
                  <a:gd name="connsiteX109" fmla="*/ 272444 w 1001602"/>
                  <a:gd name="connsiteY109" fmla="*/ 143067 h 786331"/>
                  <a:gd name="connsiteX110" fmla="*/ 275263 w 1001602"/>
                  <a:gd name="connsiteY110" fmla="*/ 125485 h 786331"/>
                  <a:gd name="connsiteX111" fmla="*/ 288952 w 1001602"/>
                  <a:gd name="connsiteY111" fmla="*/ 112736 h 786331"/>
                  <a:gd name="connsiteX112" fmla="*/ 295260 w 1001602"/>
                  <a:gd name="connsiteY112" fmla="*/ 102267 h 786331"/>
                  <a:gd name="connsiteX113" fmla="*/ 307070 w 1001602"/>
                  <a:gd name="connsiteY113" fmla="*/ 98241 h 786331"/>
                  <a:gd name="connsiteX114" fmla="*/ 307473 w 1001602"/>
                  <a:gd name="connsiteY114" fmla="*/ 90054 h 786331"/>
                  <a:gd name="connsiteX115" fmla="*/ 318344 w 1001602"/>
                  <a:gd name="connsiteY115" fmla="*/ 93007 h 786331"/>
                  <a:gd name="connsiteX116" fmla="*/ 318747 w 1001602"/>
                  <a:gd name="connsiteY116" fmla="*/ 87773 h 786331"/>
                  <a:gd name="connsiteX117" fmla="*/ 330825 w 1001602"/>
                  <a:gd name="connsiteY117" fmla="*/ 83746 h 786331"/>
                  <a:gd name="connsiteX118" fmla="*/ 343709 w 1001602"/>
                  <a:gd name="connsiteY118" fmla="*/ 79989 h 786331"/>
                  <a:gd name="connsiteX119" fmla="*/ 363170 w 1001602"/>
                  <a:gd name="connsiteY119" fmla="*/ 92470 h 786331"/>
                  <a:gd name="connsiteX120" fmla="*/ 376322 w 1001602"/>
                  <a:gd name="connsiteY120" fmla="*/ 106965 h 786331"/>
                  <a:gd name="connsiteX121" fmla="*/ 390951 w 1001602"/>
                  <a:gd name="connsiteY121" fmla="*/ 107099 h 786331"/>
                  <a:gd name="connsiteX122" fmla="*/ 403701 w 1001602"/>
                  <a:gd name="connsiteY122" fmla="*/ 108978 h 786331"/>
                  <a:gd name="connsiteX123" fmla="*/ 399272 w 1001602"/>
                  <a:gd name="connsiteY123" fmla="*/ 97302 h 786331"/>
                  <a:gd name="connsiteX124" fmla="*/ 412290 w 1001602"/>
                  <a:gd name="connsiteY124" fmla="*/ 75560 h 786331"/>
                  <a:gd name="connsiteX125" fmla="*/ 421685 w 1001602"/>
                  <a:gd name="connsiteY125" fmla="*/ 69923 h 786331"/>
                  <a:gd name="connsiteX126" fmla="*/ 418195 w 1001602"/>
                  <a:gd name="connsiteY126" fmla="*/ 64152 h 786331"/>
                  <a:gd name="connsiteX127" fmla="*/ 430274 w 1001602"/>
                  <a:gd name="connsiteY127" fmla="*/ 48315 h 786331"/>
                  <a:gd name="connsiteX128" fmla="*/ 445977 w 1001602"/>
                  <a:gd name="connsiteY128" fmla="*/ 38921 h 786331"/>
                  <a:gd name="connsiteX129" fmla="*/ 446648 w 1001602"/>
                  <a:gd name="connsiteY129" fmla="*/ 39189 h 786331"/>
                  <a:gd name="connsiteX130" fmla="*/ 458861 w 1001602"/>
                  <a:gd name="connsiteY130" fmla="*/ 42007 h 786331"/>
                  <a:gd name="connsiteX131" fmla="*/ 477650 w 1001602"/>
                  <a:gd name="connsiteY131" fmla="*/ 37713 h 786331"/>
                  <a:gd name="connsiteX132" fmla="*/ 477382 w 1001602"/>
                  <a:gd name="connsiteY132" fmla="*/ 27647 h 786331"/>
                  <a:gd name="connsiteX133" fmla="*/ 455640 w 1001602"/>
                  <a:gd name="connsiteY133" fmla="*/ 17716 h 786331"/>
                  <a:gd name="connsiteX134" fmla="*/ 474429 w 1001602"/>
                  <a:gd name="connsiteY134" fmla="*/ 12481 h 786331"/>
                  <a:gd name="connsiteX135" fmla="*/ 474966 w 1001602"/>
                  <a:gd name="connsiteY135" fmla="*/ 12750 h 786331"/>
                  <a:gd name="connsiteX136" fmla="*/ 491876 w 1001602"/>
                  <a:gd name="connsiteY136" fmla="*/ 19192 h 786331"/>
                  <a:gd name="connsiteX137" fmla="*/ 504760 w 1001602"/>
                  <a:gd name="connsiteY137" fmla="*/ 29258 h 786331"/>
                  <a:gd name="connsiteX138" fmla="*/ 524623 w 1001602"/>
                  <a:gd name="connsiteY138" fmla="*/ 35431 h 786331"/>
                  <a:gd name="connsiteX139" fmla="*/ 531871 w 1001602"/>
                  <a:gd name="connsiteY139" fmla="*/ 32881 h 786331"/>
                  <a:gd name="connsiteX140" fmla="*/ 547170 w 1001602"/>
                  <a:gd name="connsiteY140" fmla="*/ 40531 h 786331"/>
                  <a:gd name="connsiteX141" fmla="*/ 561397 w 1001602"/>
                  <a:gd name="connsiteY141" fmla="*/ 33418 h 786331"/>
                  <a:gd name="connsiteX142" fmla="*/ 570389 w 1001602"/>
                  <a:gd name="connsiteY142" fmla="*/ 35565 h 786331"/>
                  <a:gd name="connsiteX143" fmla="*/ 576831 w 1001602"/>
                  <a:gd name="connsiteY143" fmla="*/ 30197 h 786331"/>
                  <a:gd name="connsiteX144" fmla="*/ 590386 w 1001602"/>
                  <a:gd name="connsiteY144" fmla="*/ 44960 h 786331"/>
                  <a:gd name="connsiteX145" fmla="*/ 582870 w 1001602"/>
                  <a:gd name="connsiteY145" fmla="*/ 59991 h 786331"/>
                  <a:gd name="connsiteX146" fmla="*/ 572939 w 1001602"/>
                  <a:gd name="connsiteY146" fmla="*/ 70862 h 786331"/>
                  <a:gd name="connsiteX147" fmla="*/ 566094 w 1001602"/>
                  <a:gd name="connsiteY147" fmla="*/ 71533 h 786331"/>
                  <a:gd name="connsiteX148" fmla="*/ 568644 w 1001602"/>
                  <a:gd name="connsiteY148" fmla="*/ 80257 h 786331"/>
                  <a:gd name="connsiteX149" fmla="*/ 560994 w 1001602"/>
                  <a:gd name="connsiteY149" fmla="*/ 93544 h 786331"/>
                  <a:gd name="connsiteX150" fmla="*/ 552539 w 1001602"/>
                  <a:gd name="connsiteY150" fmla="*/ 105488 h 786331"/>
                  <a:gd name="connsiteX151" fmla="*/ 553881 w 1001602"/>
                  <a:gd name="connsiteY151" fmla="*/ 111125 h 786331"/>
                  <a:gd name="connsiteX152" fmla="*/ 573073 w 1001602"/>
                  <a:gd name="connsiteY152" fmla="*/ 124814 h 786331"/>
                  <a:gd name="connsiteX153" fmla="*/ 591728 w 1001602"/>
                  <a:gd name="connsiteY153" fmla="*/ 132733 h 786331"/>
                  <a:gd name="connsiteX154" fmla="*/ 604746 w 1001602"/>
                  <a:gd name="connsiteY154" fmla="*/ 141725 h 786331"/>
                  <a:gd name="connsiteX155" fmla="*/ 622328 w 1001602"/>
                  <a:gd name="connsiteY155" fmla="*/ 156622 h 786331"/>
                  <a:gd name="connsiteX156" fmla="*/ 629441 w 1001602"/>
                  <a:gd name="connsiteY156" fmla="*/ 156890 h 786331"/>
                  <a:gd name="connsiteX157" fmla="*/ 642996 w 1001602"/>
                  <a:gd name="connsiteY157" fmla="*/ 163735 h 786331"/>
                  <a:gd name="connsiteX158" fmla="*/ 646754 w 1001602"/>
                  <a:gd name="connsiteY158" fmla="*/ 171519 h 786331"/>
                  <a:gd name="connsiteX159" fmla="*/ 668764 w 1001602"/>
                  <a:gd name="connsiteY159" fmla="*/ 179706 h 786331"/>
                  <a:gd name="connsiteX160" fmla="*/ 683661 w 1001602"/>
                  <a:gd name="connsiteY160" fmla="*/ 171653 h 786331"/>
                  <a:gd name="connsiteX161" fmla="*/ 688358 w 1001602"/>
                  <a:gd name="connsiteY161" fmla="*/ 158501 h 786331"/>
                  <a:gd name="connsiteX162" fmla="*/ 693458 w 1001602"/>
                  <a:gd name="connsiteY162" fmla="*/ 146959 h 786331"/>
                  <a:gd name="connsiteX163" fmla="*/ 696411 w 1001602"/>
                  <a:gd name="connsiteY163" fmla="*/ 133270 h 786331"/>
                  <a:gd name="connsiteX164" fmla="*/ 703792 w 1001602"/>
                  <a:gd name="connsiteY164" fmla="*/ 113407 h 786331"/>
                  <a:gd name="connsiteX165" fmla="*/ 700303 w 1001602"/>
                  <a:gd name="connsiteY165" fmla="*/ 101194 h 786331"/>
                  <a:gd name="connsiteX166" fmla="*/ 702182 w 1001602"/>
                  <a:gd name="connsiteY166" fmla="*/ 93678 h 786331"/>
                  <a:gd name="connsiteX167" fmla="*/ 699364 w 1001602"/>
                  <a:gd name="connsiteY167" fmla="*/ 79318 h 786331"/>
                  <a:gd name="connsiteX168" fmla="*/ 702719 w 1001602"/>
                  <a:gd name="connsiteY168" fmla="*/ 59320 h 786331"/>
                  <a:gd name="connsiteX169" fmla="*/ 707013 w 1001602"/>
                  <a:gd name="connsiteY169" fmla="*/ 54757 h 786331"/>
                  <a:gd name="connsiteX170" fmla="*/ 703256 w 1001602"/>
                  <a:gd name="connsiteY170" fmla="*/ 46705 h 786331"/>
                  <a:gd name="connsiteX171" fmla="*/ 709698 w 1001602"/>
                  <a:gd name="connsiteY171" fmla="*/ 32613 h 786331"/>
                  <a:gd name="connsiteX172" fmla="*/ 714261 w 1001602"/>
                  <a:gd name="connsiteY172" fmla="*/ 19058 h 786331"/>
                  <a:gd name="connsiteX173" fmla="*/ 714798 w 1001602"/>
                  <a:gd name="connsiteY173" fmla="*/ 11676 h 786331"/>
                  <a:gd name="connsiteX174" fmla="*/ 726340 w 1001602"/>
                  <a:gd name="connsiteY174" fmla="*/ 0 h 786331"/>
                  <a:gd name="connsiteX175" fmla="*/ 734795 w 1001602"/>
                  <a:gd name="connsiteY175" fmla="*/ 15166 h 786331"/>
                  <a:gd name="connsiteX176" fmla="*/ 736271 w 1001602"/>
                  <a:gd name="connsiteY176" fmla="*/ 29794 h 786331"/>
                  <a:gd name="connsiteX177" fmla="*/ 742445 w 1001602"/>
                  <a:gd name="connsiteY177" fmla="*/ 32881 h 786331"/>
                  <a:gd name="connsiteX178" fmla="*/ 743653 w 1001602"/>
                  <a:gd name="connsiteY178" fmla="*/ 44021 h 786331"/>
                  <a:gd name="connsiteX179" fmla="*/ 752645 w 1001602"/>
                  <a:gd name="connsiteY179" fmla="*/ 57307 h 786331"/>
                  <a:gd name="connsiteX180" fmla="*/ 754523 w 1001602"/>
                  <a:gd name="connsiteY180" fmla="*/ 71533 h 786331"/>
                  <a:gd name="connsiteX181" fmla="*/ 753852 w 1001602"/>
                  <a:gd name="connsiteY181" fmla="*/ 80391 h 786331"/>
                  <a:gd name="connsiteX182" fmla="*/ 761637 w 1001602"/>
                  <a:gd name="connsiteY182" fmla="*/ 97838 h 786331"/>
                  <a:gd name="connsiteX183" fmla="*/ 777205 w 1001602"/>
                  <a:gd name="connsiteY183" fmla="*/ 88444 h 786331"/>
                  <a:gd name="connsiteX184" fmla="*/ 786465 w 1001602"/>
                  <a:gd name="connsiteY184" fmla="*/ 100657 h 786331"/>
                  <a:gd name="connsiteX185" fmla="*/ 798947 w 1001602"/>
                  <a:gd name="connsiteY185" fmla="*/ 110991 h 786331"/>
                  <a:gd name="connsiteX186" fmla="*/ 796263 w 1001602"/>
                  <a:gd name="connsiteY186" fmla="*/ 123070 h 786331"/>
                  <a:gd name="connsiteX187" fmla="*/ 801497 w 1001602"/>
                  <a:gd name="connsiteY187" fmla="*/ 144543 h 786331"/>
                  <a:gd name="connsiteX188" fmla="*/ 804986 w 1001602"/>
                  <a:gd name="connsiteY188" fmla="*/ 156354 h 786331"/>
                  <a:gd name="connsiteX189" fmla="*/ 811160 w 1001602"/>
                  <a:gd name="connsiteY189" fmla="*/ 159440 h 786331"/>
                  <a:gd name="connsiteX190" fmla="*/ 818273 w 1001602"/>
                  <a:gd name="connsiteY190" fmla="*/ 182793 h 786331"/>
                  <a:gd name="connsiteX191" fmla="*/ 815991 w 1001602"/>
                  <a:gd name="connsiteY191" fmla="*/ 196079 h 786331"/>
                  <a:gd name="connsiteX192" fmla="*/ 823507 w 1001602"/>
                  <a:gd name="connsiteY192" fmla="*/ 212453 h 786331"/>
                  <a:gd name="connsiteX193" fmla="*/ 849678 w 1001602"/>
                  <a:gd name="connsiteY193" fmla="*/ 225740 h 786331"/>
                  <a:gd name="connsiteX194" fmla="*/ 867393 w 1001602"/>
                  <a:gd name="connsiteY194" fmla="*/ 238355 h 786331"/>
                  <a:gd name="connsiteX195" fmla="*/ 885377 w 1001602"/>
                  <a:gd name="connsiteY195" fmla="*/ 250703 h 786331"/>
                  <a:gd name="connsiteX196" fmla="*/ 881888 w 1001602"/>
                  <a:gd name="connsiteY196" fmla="*/ 257413 h 786331"/>
                  <a:gd name="connsiteX197" fmla="*/ 895577 w 1001602"/>
                  <a:gd name="connsiteY197" fmla="*/ 273518 h 786331"/>
                  <a:gd name="connsiteX198" fmla="*/ 904435 w 1001602"/>
                  <a:gd name="connsiteY198" fmla="*/ 299957 h 786331"/>
                  <a:gd name="connsiteX199" fmla="*/ 913561 w 1001602"/>
                  <a:gd name="connsiteY199" fmla="*/ 294589 h 786331"/>
                  <a:gd name="connsiteX200" fmla="*/ 923627 w 1001602"/>
                  <a:gd name="connsiteY200" fmla="*/ 305997 h 786331"/>
                  <a:gd name="connsiteX201" fmla="*/ 930874 w 1001602"/>
                  <a:gd name="connsiteY201" fmla="*/ 301299 h 786331"/>
                  <a:gd name="connsiteX202" fmla="*/ 935437 w 1001602"/>
                  <a:gd name="connsiteY202" fmla="*/ 331899 h 786331"/>
                  <a:gd name="connsiteX203" fmla="*/ 952482 w 1001602"/>
                  <a:gd name="connsiteY203" fmla="*/ 347870 h 786331"/>
                  <a:gd name="connsiteX204" fmla="*/ 963890 w 1001602"/>
                  <a:gd name="connsiteY204" fmla="*/ 358204 h 786331"/>
                  <a:gd name="connsiteX205" fmla="*/ 983753 w 1001602"/>
                  <a:gd name="connsiteY205" fmla="*/ 381020 h 786331"/>
                  <a:gd name="connsiteX206" fmla="*/ 990866 w 1001602"/>
                  <a:gd name="connsiteY206" fmla="*/ 403567 h 786331"/>
                  <a:gd name="connsiteX207" fmla="*/ 991403 w 1001602"/>
                  <a:gd name="connsiteY207" fmla="*/ 419135 h 786331"/>
                  <a:gd name="connsiteX208" fmla="*/ 989792 w 1001602"/>
                  <a:gd name="connsiteY208" fmla="*/ 435911 h 786331"/>
                  <a:gd name="connsiteX209" fmla="*/ 1001602 w 1001602"/>
                  <a:gd name="connsiteY209" fmla="*/ 459532 h 786331"/>
                  <a:gd name="connsiteX210" fmla="*/ 1001602 w 1001602"/>
                  <a:gd name="connsiteY210" fmla="*/ 460069 h 786331"/>
                  <a:gd name="connsiteX211" fmla="*/ 1000126 w 1001602"/>
                  <a:gd name="connsiteY211" fmla="*/ 485434 h 786331"/>
                  <a:gd name="connsiteX212" fmla="*/ 995831 w 1001602"/>
                  <a:gd name="connsiteY212" fmla="*/ 498453 h 786331"/>
                  <a:gd name="connsiteX213" fmla="*/ 989121 w 1001602"/>
                  <a:gd name="connsiteY213" fmla="*/ 523415 h 786331"/>
                  <a:gd name="connsiteX214" fmla="*/ 989658 w 1001602"/>
                  <a:gd name="connsiteY214" fmla="*/ 539789 h 786331"/>
                  <a:gd name="connsiteX215" fmla="*/ 989658 w 1001602"/>
                  <a:gd name="connsiteY215" fmla="*/ 540057 h 786331"/>
                  <a:gd name="connsiteX216" fmla="*/ 984826 w 1001602"/>
                  <a:gd name="connsiteY216" fmla="*/ 560591 h 786331"/>
                  <a:gd name="connsiteX217" fmla="*/ 973553 w 1001602"/>
                  <a:gd name="connsiteY217" fmla="*/ 587836 h 786331"/>
                  <a:gd name="connsiteX218" fmla="*/ 955166 w 1001602"/>
                  <a:gd name="connsiteY218" fmla="*/ 602196 h 786331"/>
                  <a:gd name="connsiteX219" fmla="*/ 946442 w 1001602"/>
                  <a:gd name="connsiteY219" fmla="*/ 624609 h 786331"/>
                  <a:gd name="connsiteX220" fmla="*/ 937987 w 1001602"/>
                  <a:gd name="connsiteY220" fmla="*/ 639641 h 786331"/>
                  <a:gd name="connsiteX221" fmla="*/ 930606 w 1001602"/>
                  <a:gd name="connsiteY221" fmla="*/ 665543 h 786331"/>
                  <a:gd name="connsiteX222" fmla="*/ 921211 w 1001602"/>
                  <a:gd name="connsiteY222" fmla="*/ 680440 h 786331"/>
                  <a:gd name="connsiteX223" fmla="*/ 915038 w 1001602"/>
                  <a:gd name="connsiteY223" fmla="*/ 702853 h 786331"/>
                  <a:gd name="connsiteX224" fmla="*/ 911951 w 1001602"/>
                  <a:gd name="connsiteY224" fmla="*/ 723521 h 786331"/>
                  <a:gd name="connsiteX225" fmla="*/ 913293 w 1001602"/>
                  <a:gd name="connsiteY225" fmla="*/ 734258 h 786331"/>
                  <a:gd name="connsiteX226" fmla="*/ 897725 w 1001602"/>
                  <a:gd name="connsiteY226" fmla="*/ 746068 h 786331"/>
                  <a:gd name="connsiteX227" fmla="*/ 869943 w 1001602"/>
                  <a:gd name="connsiteY227" fmla="*/ 747142 h 786331"/>
                  <a:gd name="connsiteX228" fmla="*/ 847665 w 1001602"/>
                  <a:gd name="connsiteY228" fmla="*/ 759623 h 786331"/>
                  <a:gd name="connsiteX229" fmla="*/ 836525 w 1001602"/>
                  <a:gd name="connsiteY229" fmla="*/ 771568 h 78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001602" h="786331">
                    <a:moveTo>
                      <a:pt x="820420" y="786331"/>
                    </a:moveTo>
                    <a:lnTo>
                      <a:pt x="798678" y="771434"/>
                    </a:lnTo>
                    <a:lnTo>
                      <a:pt x="782305" y="765529"/>
                    </a:lnTo>
                    <a:lnTo>
                      <a:pt x="785660" y="751302"/>
                    </a:lnTo>
                    <a:lnTo>
                      <a:pt x="776131" y="755463"/>
                    </a:lnTo>
                    <a:lnTo>
                      <a:pt x="753718" y="778950"/>
                    </a:lnTo>
                    <a:lnTo>
                      <a:pt x="731171" y="769958"/>
                    </a:lnTo>
                    <a:lnTo>
                      <a:pt x="717213" y="764992"/>
                    </a:lnTo>
                    <a:lnTo>
                      <a:pt x="703390" y="762844"/>
                    </a:lnTo>
                    <a:lnTo>
                      <a:pt x="678695" y="753450"/>
                    </a:lnTo>
                    <a:lnTo>
                      <a:pt x="661919" y="733050"/>
                    </a:lnTo>
                    <a:lnTo>
                      <a:pt x="657356" y="709563"/>
                    </a:lnTo>
                    <a:lnTo>
                      <a:pt x="651854" y="694800"/>
                    </a:lnTo>
                    <a:lnTo>
                      <a:pt x="640446" y="683124"/>
                    </a:lnTo>
                    <a:lnTo>
                      <a:pt x="614543" y="679232"/>
                    </a:lnTo>
                    <a:lnTo>
                      <a:pt x="623535" y="662859"/>
                    </a:lnTo>
                    <a:lnTo>
                      <a:pt x="618972" y="645814"/>
                    </a:lnTo>
                    <a:lnTo>
                      <a:pt x="608772" y="663261"/>
                    </a:lnTo>
                    <a:lnTo>
                      <a:pt x="580589" y="670374"/>
                    </a:lnTo>
                    <a:lnTo>
                      <a:pt x="596694" y="649706"/>
                    </a:lnTo>
                    <a:lnTo>
                      <a:pt x="600586" y="632259"/>
                    </a:lnTo>
                    <a:lnTo>
                      <a:pt x="609712" y="618301"/>
                    </a:lnTo>
                    <a:lnTo>
                      <a:pt x="608236" y="601928"/>
                    </a:lnTo>
                    <a:lnTo>
                      <a:pt x="590654" y="623804"/>
                    </a:lnTo>
                    <a:lnTo>
                      <a:pt x="575757" y="633601"/>
                    </a:lnTo>
                    <a:lnTo>
                      <a:pt x="565691" y="658967"/>
                    </a:lnTo>
                    <a:lnTo>
                      <a:pt x="543413" y="644740"/>
                    </a:lnTo>
                    <a:lnTo>
                      <a:pt x="544218" y="628501"/>
                    </a:lnTo>
                    <a:lnTo>
                      <a:pt x="529186" y="607565"/>
                    </a:lnTo>
                    <a:lnTo>
                      <a:pt x="515094" y="595754"/>
                    </a:lnTo>
                    <a:lnTo>
                      <a:pt x="519658" y="589312"/>
                    </a:lnTo>
                    <a:lnTo>
                      <a:pt x="490132" y="572939"/>
                    </a:lnTo>
                    <a:lnTo>
                      <a:pt x="472282" y="571865"/>
                    </a:lnTo>
                    <a:lnTo>
                      <a:pt x="448929" y="558041"/>
                    </a:lnTo>
                    <a:lnTo>
                      <a:pt x="405446" y="560726"/>
                    </a:lnTo>
                    <a:lnTo>
                      <a:pt x="373638" y="571060"/>
                    </a:lnTo>
                    <a:lnTo>
                      <a:pt x="345186" y="580857"/>
                    </a:lnTo>
                    <a:lnTo>
                      <a:pt x="321699" y="578978"/>
                    </a:lnTo>
                    <a:lnTo>
                      <a:pt x="296065" y="593607"/>
                    </a:lnTo>
                    <a:lnTo>
                      <a:pt x="275129" y="600317"/>
                    </a:lnTo>
                    <a:lnTo>
                      <a:pt x="270431" y="615349"/>
                    </a:lnTo>
                    <a:lnTo>
                      <a:pt x="260634" y="628099"/>
                    </a:lnTo>
                    <a:lnTo>
                      <a:pt x="238758" y="628904"/>
                    </a:lnTo>
                    <a:lnTo>
                      <a:pt x="223056" y="631588"/>
                    </a:lnTo>
                    <a:lnTo>
                      <a:pt x="222653" y="631454"/>
                    </a:lnTo>
                    <a:lnTo>
                      <a:pt x="201179" y="626220"/>
                    </a:lnTo>
                    <a:lnTo>
                      <a:pt x="183732" y="629306"/>
                    </a:lnTo>
                    <a:lnTo>
                      <a:pt x="167359" y="630649"/>
                    </a:lnTo>
                    <a:lnTo>
                      <a:pt x="152462" y="646754"/>
                    </a:lnTo>
                    <a:lnTo>
                      <a:pt x="144946" y="645412"/>
                    </a:lnTo>
                    <a:lnTo>
                      <a:pt x="133135" y="653464"/>
                    </a:lnTo>
                    <a:lnTo>
                      <a:pt x="120788" y="663261"/>
                    </a:lnTo>
                    <a:lnTo>
                      <a:pt x="101999" y="662053"/>
                    </a:lnTo>
                    <a:lnTo>
                      <a:pt x="84820" y="662053"/>
                    </a:lnTo>
                    <a:lnTo>
                      <a:pt x="84418" y="661785"/>
                    </a:lnTo>
                    <a:lnTo>
                      <a:pt x="58112" y="642593"/>
                    </a:lnTo>
                    <a:lnTo>
                      <a:pt x="44021" y="636688"/>
                    </a:lnTo>
                    <a:lnTo>
                      <a:pt x="44692" y="616959"/>
                    </a:lnTo>
                    <a:lnTo>
                      <a:pt x="57576" y="612665"/>
                    </a:lnTo>
                    <a:lnTo>
                      <a:pt x="61065" y="607162"/>
                    </a:lnTo>
                    <a:lnTo>
                      <a:pt x="60260" y="597230"/>
                    </a:lnTo>
                    <a:lnTo>
                      <a:pt x="63212" y="576696"/>
                    </a:lnTo>
                    <a:lnTo>
                      <a:pt x="60528" y="560055"/>
                    </a:lnTo>
                    <a:lnTo>
                      <a:pt x="47644" y="531334"/>
                    </a:lnTo>
                    <a:lnTo>
                      <a:pt x="43349" y="514289"/>
                    </a:lnTo>
                    <a:lnTo>
                      <a:pt x="44423" y="498453"/>
                    </a:lnTo>
                    <a:lnTo>
                      <a:pt x="34492" y="479797"/>
                    </a:lnTo>
                    <a:lnTo>
                      <a:pt x="33955" y="472282"/>
                    </a:lnTo>
                    <a:lnTo>
                      <a:pt x="23084" y="461277"/>
                    </a:lnTo>
                    <a:lnTo>
                      <a:pt x="19997" y="439266"/>
                    </a:lnTo>
                    <a:lnTo>
                      <a:pt x="5771" y="417122"/>
                    </a:lnTo>
                    <a:lnTo>
                      <a:pt x="0" y="397527"/>
                    </a:lnTo>
                    <a:lnTo>
                      <a:pt x="10468" y="408935"/>
                    </a:lnTo>
                    <a:lnTo>
                      <a:pt x="3221" y="386791"/>
                    </a:lnTo>
                    <a:lnTo>
                      <a:pt x="20534" y="398198"/>
                    </a:lnTo>
                    <a:lnTo>
                      <a:pt x="24158" y="403567"/>
                    </a:lnTo>
                    <a:lnTo>
                      <a:pt x="23889" y="396454"/>
                    </a:lnTo>
                    <a:lnTo>
                      <a:pt x="11945" y="375383"/>
                    </a:lnTo>
                    <a:lnTo>
                      <a:pt x="9395" y="366793"/>
                    </a:lnTo>
                    <a:lnTo>
                      <a:pt x="3489" y="358204"/>
                    </a:lnTo>
                    <a:lnTo>
                      <a:pt x="6576" y="341025"/>
                    </a:lnTo>
                    <a:lnTo>
                      <a:pt x="11408" y="334717"/>
                    </a:lnTo>
                    <a:lnTo>
                      <a:pt x="14495" y="322102"/>
                    </a:lnTo>
                    <a:lnTo>
                      <a:pt x="11810" y="306131"/>
                    </a:lnTo>
                    <a:lnTo>
                      <a:pt x="25366" y="280765"/>
                    </a:lnTo>
                    <a:lnTo>
                      <a:pt x="27244" y="301299"/>
                    </a:lnTo>
                    <a:lnTo>
                      <a:pt x="35029" y="287879"/>
                    </a:lnTo>
                    <a:lnTo>
                      <a:pt x="55428" y="278886"/>
                    </a:lnTo>
                    <a:lnTo>
                      <a:pt x="67641" y="267479"/>
                    </a:lnTo>
                    <a:lnTo>
                      <a:pt x="87102" y="257547"/>
                    </a:lnTo>
                    <a:lnTo>
                      <a:pt x="98912" y="255534"/>
                    </a:lnTo>
                    <a:lnTo>
                      <a:pt x="105488" y="258621"/>
                    </a:lnTo>
                    <a:lnTo>
                      <a:pt x="124546" y="249092"/>
                    </a:lnTo>
                    <a:lnTo>
                      <a:pt x="138772" y="246274"/>
                    </a:lnTo>
                    <a:lnTo>
                      <a:pt x="142396" y="240637"/>
                    </a:lnTo>
                    <a:lnTo>
                      <a:pt x="149912" y="237953"/>
                    </a:lnTo>
                    <a:lnTo>
                      <a:pt x="163601" y="238624"/>
                    </a:lnTo>
                    <a:lnTo>
                      <a:pt x="188966" y="231108"/>
                    </a:lnTo>
                    <a:lnTo>
                      <a:pt x="201716" y="220103"/>
                    </a:lnTo>
                    <a:lnTo>
                      <a:pt x="208427" y="205877"/>
                    </a:lnTo>
                    <a:lnTo>
                      <a:pt x="222250" y="193261"/>
                    </a:lnTo>
                    <a:lnTo>
                      <a:pt x="223324" y="183598"/>
                    </a:lnTo>
                    <a:lnTo>
                      <a:pt x="223995" y="169103"/>
                    </a:lnTo>
                    <a:lnTo>
                      <a:pt x="224398" y="168701"/>
                    </a:lnTo>
                    <a:lnTo>
                      <a:pt x="243589" y="144409"/>
                    </a:lnTo>
                    <a:lnTo>
                      <a:pt x="254460" y="167627"/>
                    </a:lnTo>
                    <a:lnTo>
                      <a:pt x="261171" y="164406"/>
                    </a:lnTo>
                    <a:lnTo>
                      <a:pt x="252984" y="152998"/>
                    </a:lnTo>
                    <a:lnTo>
                      <a:pt x="262379" y="137967"/>
                    </a:lnTo>
                    <a:lnTo>
                      <a:pt x="272444" y="143067"/>
                    </a:lnTo>
                    <a:lnTo>
                      <a:pt x="275263" y="125485"/>
                    </a:lnTo>
                    <a:lnTo>
                      <a:pt x="288952" y="112736"/>
                    </a:lnTo>
                    <a:lnTo>
                      <a:pt x="295260" y="102267"/>
                    </a:lnTo>
                    <a:lnTo>
                      <a:pt x="307070" y="98241"/>
                    </a:lnTo>
                    <a:lnTo>
                      <a:pt x="307473" y="90054"/>
                    </a:lnTo>
                    <a:lnTo>
                      <a:pt x="318344" y="93007"/>
                    </a:lnTo>
                    <a:lnTo>
                      <a:pt x="318747" y="87773"/>
                    </a:lnTo>
                    <a:lnTo>
                      <a:pt x="330825" y="83746"/>
                    </a:lnTo>
                    <a:lnTo>
                      <a:pt x="343709" y="79989"/>
                    </a:lnTo>
                    <a:lnTo>
                      <a:pt x="363170" y="92470"/>
                    </a:lnTo>
                    <a:lnTo>
                      <a:pt x="376322" y="106965"/>
                    </a:lnTo>
                    <a:lnTo>
                      <a:pt x="390951" y="107099"/>
                    </a:lnTo>
                    <a:lnTo>
                      <a:pt x="403701" y="108978"/>
                    </a:lnTo>
                    <a:lnTo>
                      <a:pt x="399272" y="97302"/>
                    </a:lnTo>
                    <a:lnTo>
                      <a:pt x="412290" y="75560"/>
                    </a:lnTo>
                    <a:lnTo>
                      <a:pt x="421685" y="69923"/>
                    </a:lnTo>
                    <a:lnTo>
                      <a:pt x="418195" y="64152"/>
                    </a:lnTo>
                    <a:lnTo>
                      <a:pt x="430274" y="48315"/>
                    </a:lnTo>
                    <a:lnTo>
                      <a:pt x="445977" y="38921"/>
                    </a:lnTo>
                    <a:lnTo>
                      <a:pt x="446648" y="39189"/>
                    </a:lnTo>
                    <a:lnTo>
                      <a:pt x="458861" y="42007"/>
                    </a:lnTo>
                    <a:lnTo>
                      <a:pt x="477650" y="37713"/>
                    </a:lnTo>
                    <a:lnTo>
                      <a:pt x="477382" y="27647"/>
                    </a:lnTo>
                    <a:lnTo>
                      <a:pt x="455640" y="17716"/>
                    </a:lnTo>
                    <a:lnTo>
                      <a:pt x="474429" y="12481"/>
                    </a:lnTo>
                    <a:lnTo>
                      <a:pt x="474966" y="12750"/>
                    </a:lnTo>
                    <a:lnTo>
                      <a:pt x="491876" y="19192"/>
                    </a:lnTo>
                    <a:lnTo>
                      <a:pt x="504760" y="29258"/>
                    </a:lnTo>
                    <a:lnTo>
                      <a:pt x="524623" y="35431"/>
                    </a:lnTo>
                    <a:lnTo>
                      <a:pt x="531871" y="32881"/>
                    </a:lnTo>
                    <a:lnTo>
                      <a:pt x="547170" y="40531"/>
                    </a:lnTo>
                    <a:lnTo>
                      <a:pt x="561397" y="33418"/>
                    </a:lnTo>
                    <a:lnTo>
                      <a:pt x="570389" y="35565"/>
                    </a:lnTo>
                    <a:lnTo>
                      <a:pt x="576831" y="30197"/>
                    </a:lnTo>
                    <a:lnTo>
                      <a:pt x="590386" y="44960"/>
                    </a:lnTo>
                    <a:lnTo>
                      <a:pt x="582870" y="59991"/>
                    </a:lnTo>
                    <a:lnTo>
                      <a:pt x="572939" y="70862"/>
                    </a:lnTo>
                    <a:lnTo>
                      <a:pt x="566094" y="71533"/>
                    </a:lnTo>
                    <a:lnTo>
                      <a:pt x="568644" y="80257"/>
                    </a:lnTo>
                    <a:lnTo>
                      <a:pt x="560994" y="93544"/>
                    </a:lnTo>
                    <a:lnTo>
                      <a:pt x="552539" y="105488"/>
                    </a:lnTo>
                    <a:lnTo>
                      <a:pt x="553881" y="111125"/>
                    </a:lnTo>
                    <a:lnTo>
                      <a:pt x="573073" y="124814"/>
                    </a:lnTo>
                    <a:lnTo>
                      <a:pt x="591728" y="132733"/>
                    </a:lnTo>
                    <a:lnTo>
                      <a:pt x="604746" y="141725"/>
                    </a:lnTo>
                    <a:lnTo>
                      <a:pt x="622328" y="156622"/>
                    </a:lnTo>
                    <a:lnTo>
                      <a:pt x="629441" y="156890"/>
                    </a:lnTo>
                    <a:lnTo>
                      <a:pt x="642996" y="163735"/>
                    </a:lnTo>
                    <a:lnTo>
                      <a:pt x="646754" y="171519"/>
                    </a:lnTo>
                    <a:lnTo>
                      <a:pt x="668764" y="179706"/>
                    </a:lnTo>
                    <a:lnTo>
                      <a:pt x="683661" y="171653"/>
                    </a:lnTo>
                    <a:lnTo>
                      <a:pt x="688358" y="158501"/>
                    </a:lnTo>
                    <a:lnTo>
                      <a:pt x="693458" y="146959"/>
                    </a:lnTo>
                    <a:lnTo>
                      <a:pt x="696411" y="133270"/>
                    </a:lnTo>
                    <a:lnTo>
                      <a:pt x="703792" y="113407"/>
                    </a:lnTo>
                    <a:lnTo>
                      <a:pt x="700303" y="101194"/>
                    </a:lnTo>
                    <a:lnTo>
                      <a:pt x="702182" y="93678"/>
                    </a:lnTo>
                    <a:lnTo>
                      <a:pt x="699364" y="79318"/>
                    </a:lnTo>
                    <a:lnTo>
                      <a:pt x="702719" y="59320"/>
                    </a:lnTo>
                    <a:lnTo>
                      <a:pt x="707013" y="54757"/>
                    </a:lnTo>
                    <a:lnTo>
                      <a:pt x="703256" y="46705"/>
                    </a:lnTo>
                    <a:lnTo>
                      <a:pt x="709698" y="32613"/>
                    </a:lnTo>
                    <a:lnTo>
                      <a:pt x="714261" y="19058"/>
                    </a:lnTo>
                    <a:lnTo>
                      <a:pt x="714798" y="11676"/>
                    </a:lnTo>
                    <a:lnTo>
                      <a:pt x="726340" y="0"/>
                    </a:lnTo>
                    <a:lnTo>
                      <a:pt x="734795" y="15166"/>
                    </a:lnTo>
                    <a:lnTo>
                      <a:pt x="736271" y="29794"/>
                    </a:lnTo>
                    <a:lnTo>
                      <a:pt x="742445" y="32881"/>
                    </a:lnTo>
                    <a:lnTo>
                      <a:pt x="743653" y="44021"/>
                    </a:lnTo>
                    <a:lnTo>
                      <a:pt x="752645" y="57307"/>
                    </a:lnTo>
                    <a:lnTo>
                      <a:pt x="754523" y="71533"/>
                    </a:lnTo>
                    <a:lnTo>
                      <a:pt x="753852" y="80391"/>
                    </a:lnTo>
                    <a:lnTo>
                      <a:pt x="761637" y="97838"/>
                    </a:lnTo>
                    <a:lnTo>
                      <a:pt x="777205" y="88444"/>
                    </a:lnTo>
                    <a:lnTo>
                      <a:pt x="786465" y="100657"/>
                    </a:lnTo>
                    <a:lnTo>
                      <a:pt x="798947" y="110991"/>
                    </a:lnTo>
                    <a:lnTo>
                      <a:pt x="796263" y="123070"/>
                    </a:lnTo>
                    <a:lnTo>
                      <a:pt x="801497" y="144543"/>
                    </a:lnTo>
                    <a:lnTo>
                      <a:pt x="804986" y="156354"/>
                    </a:lnTo>
                    <a:lnTo>
                      <a:pt x="811160" y="159440"/>
                    </a:lnTo>
                    <a:lnTo>
                      <a:pt x="818273" y="182793"/>
                    </a:lnTo>
                    <a:lnTo>
                      <a:pt x="815991" y="196079"/>
                    </a:lnTo>
                    <a:lnTo>
                      <a:pt x="823507" y="212453"/>
                    </a:lnTo>
                    <a:lnTo>
                      <a:pt x="849678" y="225740"/>
                    </a:lnTo>
                    <a:lnTo>
                      <a:pt x="867393" y="238355"/>
                    </a:lnTo>
                    <a:lnTo>
                      <a:pt x="885377" y="250703"/>
                    </a:lnTo>
                    <a:lnTo>
                      <a:pt x="881888" y="257413"/>
                    </a:lnTo>
                    <a:lnTo>
                      <a:pt x="895577" y="273518"/>
                    </a:lnTo>
                    <a:lnTo>
                      <a:pt x="904435" y="299957"/>
                    </a:lnTo>
                    <a:lnTo>
                      <a:pt x="913561" y="294589"/>
                    </a:lnTo>
                    <a:lnTo>
                      <a:pt x="923627" y="305997"/>
                    </a:lnTo>
                    <a:lnTo>
                      <a:pt x="930874" y="301299"/>
                    </a:lnTo>
                    <a:lnTo>
                      <a:pt x="935437" y="331899"/>
                    </a:lnTo>
                    <a:lnTo>
                      <a:pt x="952482" y="347870"/>
                    </a:lnTo>
                    <a:lnTo>
                      <a:pt x="963890" y="358204"/>
                    </a:lnTo>
                    <a:lnTo>
                      <a:pt x="983753" y="381020"/>
                    </a:lnTo>
                    <a:lnTo>
                      <a:pt x="990866" y="403567"/>
                    </a:lnTo>
                    <a:lnTo>
                      <a:pt x="991403" y="419135"/>
                    </a:lnTo>
                    <a:lnTo>
                      <a:pt x="989792" y="435911"/>
                    </a:lnTo>
                    <a:lnTo>
                      <a:pt x="1001602" y="459532"/>
                    </a:lnTo>
                    <a:lnTo>
                      <a:pt x="1001602" y="460069"/>
                    </a:lnTo>
                    <a:lnTo>
                      <a:pt x="1000126" y="485434"/>
                    </a:lnTo>
                    <a:lnTo>
                      <a:pt x="995831" y="498453"/>
                    </a:lnTo>
                    <a:lnTo>
                      <a:pt x="989121" y="523415"/>
                    </a:lnTo>
                    <a:lnTo>
                      <a:pt x="989658" y="539789"/>
                    </a:lnTo>
                    <a:lnTo>
                      <a:pt x="989658" y="540057"/>
                    </a:lnTo>
                    <a:lnTo>
                      <a:pt x="984826" y="560591"/>
                    </a:lnTo>
                    <a:lnTo>
                      <a:pt x="973553" y="587836"/>
                    </a:lnTo>
                    <a:lnTo>
                      <a:pt x="955166" y="602196"/>
                    </a:lnTo>
                    <a:lnTo>
                      <a:pt x="946442" y="624609"/>
                    </a:lnTo>
                    <a:lnTo>
                      <a:pt x="937987" y="639641"/>
                    </a:lnTo>
                    <a:lnTo>
                      <a:pt x="930606" y="665543"/>
                    </a:lnTo>
                    <a:lnTo>
                      <a:pt x="921211" y="680440"/>
                    </a:lnTo>
                    <a:lnTo>
                      <a:pt x="915038" y="702853"/>
                    </a:lnTo>
                    <a:lnTo>
                      <a:pt x="911951" y="723521"/>
                    </a:lnTo>
                    <a:lnTo>
                      <a:pt x="913293" y="734258"/>
                    </a:lnTo>
                    <a:lnTo>
                      <a:pt x="897725" y="746068"/>
                    </a:lnTo>
                    <a:lnTo>
                      <a:pt x="869943" y="747142"/>
                    </a:lnTo>
                    <a:lnTo>
                      <a:pt x="847665" y="759623"/>
                    </a:lnTo>
                    <a:lnTo>
                      <a:pt x="836525" y="7715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65" name="Forme libre : forme 464">
                <a:extLst>
                  <a:ext uri="{FF2B5EF4-FFF2-40B4-BE49-F238E27FC236}">
                    <a16:creationId xmlns:a16="http://schemas.microsoft.com/office/drawing/2014/main" id="{66A06B7D-085C-459A-AC08-AE575DBF6961}"/>
                  </a:ext>
                </a:extLst>
              </p:cNvPr>
              <p:cNvSpPr/>
              <p:nvPr/>
            </p:nvSpPr>
            <p:spPr>
              <a:xfrm>
                <a:off x="8741739" y="5163563"/>
                <a:ext cx="990194" cy="775057"/>
              </a:xfrm>
              <a:custGeom>
                <a:avLst/>
                <a:gdLst>
                  <a:gd name="connsiteX0" fmla="*/ 779352 w 990194"/>
                  <a:gd name="connsiteY0" fmla="*/ 756805 h 775057"/>
                  <a:gd name="connsiteX1" fmla="*/ 792907 w 990194"/>
                  <a:gd name="connsiteY1" fmla="*/ 761771 h 775057"/>
                  <a:gd name="connsiteX2" fmla="*/ 812502 w 990194"/>
                  <a:gd name="connsiteY2" fmla="*/ 775057 h 775057"/>
                  <a:gd name="connsiteX3" fmla="*/ 826325 w 990194"/>
                  <a:gd name="connsiteY3" fmla="*/ 762576 h 775057"/>
                  <a:gd name="connsiteX4" fmla="*/ 838002 w 990194"/>
                  <a:gd name="connsiteY4" fmla="*/ 750095 h 775057"/>
                  <a:gd name="connsiteX5" fmla="*/ 861757 w 990194"/>
                  <a:gd name="connsiteY5" fmla="*/ 737076 h 775057"/>
                  <a:gd name="connsiteX6" fmla="*/ 888867 w 990194"/>
                  <a:gd name="connsiteY6" fmla="*/ 735868 h 775057"/>
                  <a:gd name="connsiteX7" fmla="*/ 901751 w 990194"/>
                  <a:gd name="connsiteY7" fmla="*/ 726205 h 775057"/>
                  <a:gd name="connsiteX8" fmla="*/ 900543 w 990194"/>
                  <a:gd name="connsiteY8" fmla="*/ 717213 h 775057"/>
                  <a:gd name="connsiteX9" fmla="*/ 903764 w 990194"/>
                  <a:gd name="connsiteY9" fmla="*/ 695740 h 775057"/>
                  <a:gd name="connsiteX10" fmla="*/ 910340 w 990194"/>
                  <a:gd name="connsiteY10" fmla="*/ 672253 h 775057"/>
                  <a:gd name="connsiteX11" fmla="*/ 919735 w 990194"/>
                  <a:gd name="connsiteY11" fmla="*/ 657490 h 775057"/>
                  <a:gd name="connsiteX12" fmla="*/ 926982 w 990194"/>
                  <a:gd name="connsiteY12" fmla="*/ 631856 h 775057"/>
                  <a:gd name="connsiteX13" fmla="*/ 935437 w 990194"/>
                  <a:gd name="connsiteY13" fmla="*/ 616691 h 775057"/>
                  <a:gd name="connsiteX14" fmla="*/ 944564 w 990194"/>
                  <a:gd name="connsiteY14" fmla="*/ 593607 h 775057"/>
                  <a:gd name="connsiteX15" fmla="*/ 962950 w 990194"/>
                  <a:gd name="connsiteY15" fmla="*/ 579246 h 775057"/>
                  <a:gd name="connsiteX16" fmla="*/ 973687 w 990194"/>
                  <a:gd name="connsiteY16" fmla="*/ 553210 h 775057"/>
                  <a:gd name="connsiteX17" fmla="*/ 978384 w 990194"/>
                  <a:gd name="connsiteY17" fmla="*/ 533078 h 775057"/>
                  <a:gd name="connsiteX18" fmla="*/ 977847 w 990194"/>
                  <a:gd name="connsiteY18" fmla="*/ 516571 h 775057"/>
                  <a:gd name="connsiteX19" fmla="*/ 977847 w 990194"/>
                  <a:gd name="connsiteY19" fmla="*/ 516302 h 775057"/>
                  <a:gd name="connsiteX20" fmla="*/ 984558 w 990194"/>
                  <a:gd name="connsiteY20" fmla="*/ 491071 h 775057"/>
                  <a:gd name="connsiteX21" fmla="*/ 988853 w 990194"/>
                  <a:gd name="connsiteY21" fmla="*/ 478053 h 775057"/>
                  <a:gd name="connsiteX22" fmla="*/ 990195 w 990194"/>
                  <a:gd name="connsiteY22" fmla="*/ 454029 h 775057"/>
                  <a:gd name="connsiteX23" fmla="*/ 978384 w 990194"/>
                  <a:gd name="connsiteY23" fmla="*/ 430409 h 775057"/>
                  <a:gd name="connsiteX24" fmla="*/ 980129 w 990194"/>
                  <a:gd name="connsiteY24" fmla="*/ 412693 h 775057"/>
                  <a:gd name="connsiteX25" fmla="*/ 979458 w 990194"/>
                  <a:gd name="connsiteY25" fmla="*/ 397662 h 775057"/>
                  <a:gd name="connsiteX26" fmla="*/ 972748 w 990194"/>
                  <a:gd name="connsiteY26" fmla="*/ 376322 h 775057"/>
                  <a:gd name="connsiteX27" fmla="*/ 953690 w 990194"/>
                  <a:gd name="connsiteY27" fmla="*/ 354580 h 775057"/>
                  <a:gd name="connsiteX28" fmla="*/ 942416 w 990194"/>
                  <a:gd name="connsiteY28" fmla="*/ 344381 h 775057"/>
                  <a:gd name="connsiteX29" fmla="*/ 924298 w 990194"/>
                  <a:gd name="connsiteY29" fmla="*/ 327470 h 775057"/>
                  <a:gd name="connsiteX30" fmla="*/ 920406 w 990194"/>
                  <a:gd name="connsiteY30" fmla="*/ 301434 h 775057"/>
                  <a:gd name="connsiteX31" fmla="*/ 915440 w 990194"/>
                  <a:gd name="connsiteY31" fmla="*/ 304789 h 775057"/>
                  <a:gd name="connsiteX32" fmla="*/ 905375 w 990194"/>
                  <a:gd name="connsiteY32" fmla="*/ 293113 h 775057"/>
                  <a:gd name="connsiteX33" fmla="*/ 894772 w 990194"/>
                  <a:gd name="connsiteY33" fmla="*/ 299420 h 775057"/>
                  <a:gd name="connsiteX34" fmla="*/ 884438 w 990194"/>
                  <a:gd name="connsiteY34" fmla="*/ 268821 h 775057"/>
                  <a:gd name="connsiteX35" fmla="*/ 869809 w 990194"/>
                  <a:gd name="connsiteY35" fmla="*/ 251642 h 775057"/>
                  <a:gd name="connsiteX36" fmla="*/ 872896 w 990194"/>
                  <a:gd name="connsiteY36" fmla="*/ 245603 h 775057"/>
                  <a:gd name="connsiteX37" fmla="*/ 857730 w 990194"/>
                  <a:gd name="connsiteY37" fmla="*/ 235134 h 775057"/>
                  <a:gd name="connsiteX38" fmla="*/ 840149 w 990194"/>
                  <a:gd name="connsiteY38" fmla="*/ 222653 h 775057"/>
                  <a:gd name="connsiteX39" fmla="*/ 813039 w 990194"/>
                  <a:gd name="connsiteY39" fmla="*/ 208964 h 775057"/>
                  <a:gd name="connsiteX40" fmla="*/ 804449 w 990194"/>
                  <a:gd name="connsiteY40" fmla="*/ 190308 h 775057"/>
                  <a:gd name="connsiteX41" fmla="*/ 806865 w 990194"/>
                  <a:gd name="connsiteY41" fmla="*/ 176753 h 775057"/>
                  <a:gd name="connsiteX42" fmla="*/ 800557 w 990194"/>
                  <a:gd name="connsiteY42" fmla="*/ 155817 h 775057"/>
                  <a:gd name="connsiteX43" fmla="*/ 794249 w 990194"/>
                  <a:gd name="connsiteY43" fmla="*/ 152730 h 775057"/>
                  <a:gd name="connsiteX44" fmla="*/ 790223 w 990194"/>
                  <a:gd name="connsiteY44" fmla="*/ 139175 h 775057"/>
                  <a:gd name="connsiteX45" fmla="*/ 784721 w 990194"/>
                  <a:gd name="connsiteY45" fmla="*/ 116762 h 775057"/>
                  <a:gd name="connsiteX46" fmla="*/ 787136 w 990194"/>
                  <a:gd name="connsiteY46" fmla="*/ 106159 h 775057"/>
                  <a:gd name="connsiteX47" fmla="*/ 776131 w 990194"/>
                  <a:gd name="connsiteY47" fmla="*/ 96899 h 775057"/>
                  <a:gd name="connsiteX48" fmla="*/ 768750 w 990194"/>
                  <a:gd name="connsiteY48" fmla="*/ 87236 h 775057"/>
                  <a:gd name="connsiteX49" fmla="*/ 752510 w 990194"/>
                  <a:gd name="connsiteY49" fmla="*/ 97033 h 775057"/>
                  <a:gd name="connsiteX50" fmla="*/ 742445 w 990194"/>
                  <a:gd name="connsiteY50" fmla="*/ 74754 h 775057"/>
                  <a:gd name="connsiteX51" fmla="*/ 743250 w 990194"/>
                  <a:gd name="connsiteY51" fmla="*/ 65360 h 775057"/>
                  <a:gd name="connsiteX52" fmla="*/ 741371 w 990194"/>
                  <a:gd name="connsiteY52" fmla="*/ 51939 h 775057"/>
                  <a:gd name="connsiteX53" fmla="*/ 732379 w 990194"/>
                  <a:gd name="connsiteY53" fmla="*/ 39055 h 775057"/>
                  <a:gd name="connsiteX54" fmla="*/ 731440 w 990194"/>
                  <a:gd name="connsiteY54" fmla="*/ 29123 h 775057"/>
                  <a:gd name="connsiteX55" fmla="*/ 725266 w 990194"/>
                  <a:gd name="connsiteY55" fmla="*/ 26037 h 775057"/>
                  <a:gd name="connsiteX56" fmla="*/ 723521 w 990194"/>
                  <a:gd name="connsiteY56" fmla="*/ 9663 h 775057"/>
                  <a:gd name="connsiteX57" fmla="*/ 718019 w 990194"/>
                  <a:gd name="connsiteY57" fmla="*/ 0 h 775057"/>
                  <a:gd name="connsiteX58" fmla="*/ 711040 w 990194"/>
                  <a:gd name="connsiteY58" fmla="*/ 6979 h 775057"/>
                  <a:gd name="connsiteX59" fmla="*/ 710503 w 990194"/>
                  <a:gd name="connsiteY59" fmla="*/ 13555 h 775057"/>
                  <a:gd name="connsiteX60" fmla="*/ 705671 w 990194"/>
                  <a:gd name="connsiteY60" fmla="*/ 27781 h 775057"/>
                  <a:gd name="connsiteX61" fmla="*/ 700035 w 990194"/>
                  <a:gd name="connsiteY61" fmla="*/ 40397 h 775057"/>
                  <a:gd name="connsiteX62" fmla="*/ 704061 w 990194"/>
                  <a:gd name="connsiteY62" fmla="*/ 49121 h 775057"/>
                  <a:gd name="connsiteX63" fmla="*/ 698827 w 990194"/>
                  <a:gd name="connsiteY63" fmla="*/ 54757 h 775057"/>
                  <a:gd name="connsiteX64" fmla="*/ 695740 w 990194"/>
                  <a:gd name="connsiteY64" fmla="*/ 73010 h 775057"/>
                  <a:gd name="connsiteX65" fmla="*/ 698558 w 990194"/>
                  <a:gd name="connsiteY65" fmla="*/ 87504 h 775057"/>
                  <a:gd name="connsiteX66" fmla="*/ 696814 w 990194"/>
                  <a:gd name="connsiteY66" fmla="*/ 94886 h 775057"/>
                  <a:gd name="connsiteX67" fmla="*/ 700303 w 990194"/>
                  <a:gd name="connsiteY67" fmla="*/ 107233 h 775057"/>
                  <a:gd name="connsiteX68" fmla="*/ 692519 w 990194"/>
                  <a:gd name="connsiteY68" fmla="*/ 128035 h 775057"/>
                  <a:gd name="connsiteX69" fmla="*/ 689566 w 990194"/>
                  <a:gd name="connsiteY69" fmla="*/ 141859 h 775057"/>
                  <a:gd name="connsiteX70" fmla="*/ 684332 w 990194"/>
                  <a:gd name="connsiteY70" fmla="*/ 153669 h 775057"/>
                  <a:gd name="connsiteX71" fmla="*/ 679366 w 990194"/>
                  <a:gd name="connsiteY71" fmla="*/ 168030 h 775057"/>
                  <a:gd name="connsiteX72" fmla="*/ 661651 w 990194"/>
                  <a:gd name="connsiteY72" fmla="*/ 177693 h 775057"/>
                  <a:gd name="connsiteX73" fmla="*/ 636420 w 990194"/>
                  <a:gd name="connsiteY73" fmla="*/ 168298 h 775057"/>
                  <a:gd name="connsiteX74" fmla="*/ 632527 w 990194"/>
                  <a:gd name="connsiteY74" fmla="*/ 160246 h 775057"/>
                  <a:gd name="connsiteX75" fmla="*/ 620583 w 990194"/>
                  <a:gd name="connsiteY75" fmla="*/ 154206 h 775057"/>
                  <a:gd name="connsiteX76" fmla="*/ 613336 w 990194"/>
                  <a:gd name="connsiteY76" fmla="*/ 154206 h 775057"/>
                  <a:gd name="connsiteX77" fmla="*/ 594949 w 990194"/>
                  <a:gd name="connsiteY77" fmla="*/ 138504 h 775057"/>
                  <a:gd name="connsiteX78" fmla="*/ 582333 w 990194"/>
                  <a:gd name="connsiteY78" fmla="*/ 129780 h 775057"/>
                  <a:gd name="connsiteX79" fmla="*/ 563678 w 990194"/>
                  <a:gd name="connsiteY79" fmla="*/ 121728 h 775057"/>
                  <a:gd name="connsiteX80" fmla="*/ 543010 w 990194"/>
                  <a:gd name="connsiteY80" fmla="*/ 107099 h 775057"/>
                  <a:gd name="connsiteX81" fmla="*/ 540863 w 990194"/>
                  <a:gd name="connsiteY81" fmla="*/ 98375 h 775057"/>
                  <a:gd name="connsiteX82" fmla="*/ 550257 w 990194"/>
                  <a:gd name="connsiteY82" fmla="*/ 85223 h 775057"/>
                  <a:gd name="connsiteX83" fmla="*/ 556968 w 990194"/>
                  <a:gd name="connsiteY83" fmla="*/ 73412 h 775057"/>
                  <a:gd name="connsiteX84" fmla="*/ 553613 w 990194"/>
                  <a:gd name="connsiteY84" fmla="*/ 61870 h 775057"/>
                  <a:gd name="connsiteX85" fmla="*/ 563678 w 990194"/>
                  <a:gd name="connsiteY85" fmla="*/ 60797 h 775057"/>
                  <a:gd name="connsiteX86" fmla="*/ 572268 w 990194"/>
                  <a:gd name="connsiteY86" fmla="*/ 51402 h 775057"/>
                  <a:gd name="connsiteX87" fmla="*/ 578173 w 990194"/>
                  <a:gd name="connsiteY87" fmla="*/ 39189 h 775057"/>
                  <a:gd name="connsiteX88" fmla="*/ 568912 w 990194"/>
                  <a:gd name="connsiteY88" fmla="*/ 29123 h 775057"/>
                  <a:gd name="connsiteX89" fmla="*/ 563812 w 990194"/>
                  <a:gd name="connsiteY89" fmla="*/ 33418 h 775057"/>
                  <a:gd name="connsiteX90" fmla="*/ 554284 w 990194"/>
                  <a:gd name="connsiteY90" fmla="*/ 31137 h 775057"/>
                  <a:gd name="connsiteX91" fmla="*/ 539521 w 990194"/>
                  <a:gd name="connsiteY91" fmla="*/ 38518 h 775057"/>
                  <a:gd name="connsiteX92" fmla="*/ 524087 w 990194"/>
                  <a:gd name="connsiteY92" fmla="*/ 30734 h 775057"/>
                  <a:gd name="connsiteX93" fmla="*/ 517242 w 990194"/>
                  <a:gd name="connsiteY93" fmla="*/ 33150 h 775057"/>
                  <a:gd name="connsiteX94" fmla="*/ 495232 w 990194"/>
                  <a:gd name="connsiteY94" fmla="*/ 26171 h 775057"/>
                  <a:gd name="connsiteX95" fmla="*/ 482213 w 990194"/>
                  <a:gd name="connsiteY95" fmla="*/ 16105 h 775057"/>
                  <a:gd name="connsiteX96" fmla="*/ 466645 w 990194"/>
                  <a:gd name="connsiteY96" fmla="*/ 10200 h 775057"/>
                  <a:gd name="connsiteX97" fmla="*/ 459264 w 990194"/>
                  <a:gd name="connsiteY97" fmla="*/ 12347 h 775057"/>
                  <a:gd name="connsiteX98" fmla="*/ 473624 w 990194"/>
                  <a:gd name="connsiteY98" fmla="*/ 18923 h 775057"/>
                  <a:gd name="connsiteX99" fmla="*/ 474161 w 990194"/>
                  <a:gd name="connsiteY99" fmla="*/ 34492 h 775057"/>
                  <a:gd name="connsiteX100" fmla="*/ 451345 w 990194"/>
                  <a:gd name="connsiteY100" fmla="*/ 39592 h 775057"/>
                  <a:gd name="connsiteX101" fmla="*/ 450943 w 990194"/>
                  <a:gd name="connsiteY101" fmla="*/ 39592 h 775057"/>
                  <a:gd name="connsiteX102" fmla="*/ 438998 w 990194"/>
                  <a:gd name="connsiteY102" fmla="*/ 36773 h 775057"/>
                  <a:gd name="connsiteX103" fmla="*/ 425040 w 990194"/>
                  <a:gd name="connsiteY103" fmla="*/ 45094 h 775057"/>
                  <a:gd name="connsiteX104" fmla="*/ 415243 w 990194"/>
                  <a:gd name="connsiteY104" fmla="*/ 58113 h 775057"/>
                  <a:gd name="connsiteX105" fmla="*/ 419538 w 990194"/>
                  <a:gd name="connsiteY105" fmla="*/ 64957 h 775057"/>
                  <a:gd name="connsiteX106" fmla="*/ 407190 w 990194"/>
                  <a:gd name="connsiteY106" fmla="*/ 72204 h 775057"/>
                  <a:gd name="connsiteX107" fmla="*/ 396051 w 990194"/>
                  <a:gd name="connsiteY107" fmla="*/ 91396 h 775057"/>
                  <a:gd name="connsiteX108" fmla="*/ 402090 w 990194"/>
                  <a:gd name="connsiteY108" fmla="*/ 107501 h 775057"/>
                  <a:gd name="connsiteX109" fmla="*/ 383167 w 990194"/>
                  <a:gd name="connsiteY109" fmla="*/ 104683 h 775057"/>
                  <a:gd name="connsiteX110" fmla="*/ 367062 w 990194"/>
                  <a:gd name="connsiteY110" fmla="*/ 104415 h 775057"/>
                  <a:gd name="connsiteX111" fmla="*/ 352970 w 990194"/>
                  <a:gd name="connsiteY111" fmla="*/ 88981 h 775057"/>
                  <a:gd name="connsiteX112" fmla="*/ 335657 w 990194"/>
                  <a:gd name="connsiteY112" fmla="*/ 77841 h 775057"/>
                  <a:gd name="connsiteX113" fmla="*/ 324518 w 990194"/>
                  <a:gd name="connsiteY113" fmla="*/ 81062 h 775057"/>
                  <a:gd name="connsiteX114" fmla="*/ 314855 w 990194"/>
                  <a:gd name="connsiteY114" fmla="*/ 84283 h 775057"/>
                  <a:gd name="connsiteX115" fmla="*/ 314318 w 990194"/>
                  <a:gd name="connsiteY115" fmla="*/ 91665 h 775057"/>
                  <a:gd name="connsiteX116" fmla="*/ 303581 w 990194"/>
                  <a:gd name="connsiteY116" fmla="*/ 88712 h 775057"/>
                  <a:gd name="connsiteX117" fmla="*/ 303313 w 990194"/>
                  <a:gd name="connsiteY117" fmla="*/ 94617 h 775057"/>
                  <a:gd name="connsiteX118" fmla="*/ 290294 w 990194"/>
                  <a:gd name="connsiteY118" fmla="*/ 99181 h 775057"/>
                  <a:gd name="connsiteX119" fmla="*/ 284255 w 990194"/>
                  <a:gd name="connsiteY119" fmla="*/ 109112 h 775057"/>
                  <a:gd name="connsiteX120" fmla="*/ 271237 w 990194"/>
                  <a:gd name="connsiteY120" fmla="*/ 121191 h 775057"/>
                  <a:gd name="connsiteX121" fmla="*/ 268016 w 990194"/>
                  <a:gd name="connsiteY121" fmla="*/ 142664 h 775057"/>
                  <a:gd name="connsiteX122" fmla="*/ 256205 w 990194"/>
                  <a:gd name="connsiteY122" fmla="*/ 136625 h 775057"/>
                  <a:gd name="connsiteX123" fmla="*/ 250032 w 990194"/>
                  <a:gd name="connsiteY123" fmla="*/ 146556 h 775057"/>
                  <a:gd name="connsiteX124" fmla="*/ 259426 w 990194"/>
                  <a:gd name="connsiteY124" fmla="*/ 159440 h 775057"/>
                  <a:gd name="connsiteX125" fmla="*/ 245200 w 990194"/>
                  <a:gd name="connsiteY125" fmla="*/ 166419 h 775057"/>
                  <a:gd name="connsiteX126" fmla="*/ 235269 w 990194"/>
                  <a:gd name="connsiteY126" fmla="*/ 145348 h 775057"/>
                  <a:gd name="connsiteX127" fmla="*/ 220237 w 990194"/>
                  <a:gd name="connsiteY127" fmla="*/ 164272 h 775057"/>
                  <a:gd name="connsiteX128" fmla="*/ 219700 w 990194"/>
                  <a:gd name="connsiteY128" fmla="*/ 177693 h 775057"/>
                  <a:gd name="connsiteX129" fmla="*/ 218492 w 990194"/>
                  <a:gd name="connsiteY129" fmla="*/ 188832 h 775057"/>
                  <a:gd name="connsiteX130" fmla="*/ 203729 w 990194"/>
                  <a:gd name="connsiteY130" fmla="*/ 202119 h 775057"/>
                  <a:gd name="connsiteX131" fmla="*/ 197019 w 990194"/>
                  <a:gd name="connsiteY131" fmla="*/ 216479 h 775057"/>
                  <a:gd name="connsiteX132" fmla="*/ 182927 w 990194"/>
                  <a:gd name="connsiteY132" fmla="*/ 228424 h 775057"/>
                  <a:gd name="connsiteX133" fmla="*/ 156622 w 990194"/>
                  <a:gd name="connsiteY133" fmla="*/ 236208 h 775057"/>
                  <a:gd name="connsiteX134" fmla="*/ 142933 w 990194"/>
                  <a:gd name="connsiteY134" fmla="*/ 235537 h 775057"/>
                  <a:gd name="connsiteX135" fmla="*/ 137430 w 990194"/>
                  <a:gd name="connsiteY135" fmla="*/ 237550 h 775057"/>
                  <a:gd name="connsiteX136" fmla="*/ 133538 w 990194"/>
                  <a:gd name="connsiteY136" fmla="*/ 243455 h 775057"/>
                  <a:gd name="connsiteX137" fmla="*/ 118104 w 990194"/>
                  <a:gd name="connsiteY137" fmla="*/ 246408 h 775057"/>
                  <a:gd name="connsiteX138" fmla="*/ 97973 w 990194"/>
                  <a:gd name="connsiteY138" fmla="*/ 256608 h 775057"/>
                  <a:gd name="connsiteX139" fmla="*/ 90860 w 990194"/>
                  <a:gd name="connsiteY139" fmla="*/ 253118 h 775057"/>
                  <a:gd name="connsiteX140" fmla="*/ 80525 w 990194"/>
                  <a:gd name="connsiteY140" fmla="*/ 254997 h 775057"/>
                  <a:gd name="connsiteX141" fmla="*/ 62139 w 990194"/>
                  <a:gd name="connsiteY141" fmla="*/ 264526 h 775057"/>
                  <a:gd name="connsiteX142" fmla="*/ 49792 w 990194"/>
                  <a:gd name="connsiteY142" fmla="*/ 275934 h 775057"/>
                  <a:gd name="connsiteX143" fmla="*/ 30197 w 990194"/>
                  <a:gd name="connsiteY143" fmla="*/ 284523 h 775057"/>
                  <a:gd name="connsiteX144" fmla="*/ 17045 w 990194"/>
                  <a:gd name="connsiteY144" fmla="*/ 307473 h 775057"/>
                  <a:gd name="connsiteX145" fmla="*/ 15300 w 990194"/>
                  <a:gd name="connsiteY145" fmla="*/ 287610 h 775057"/>
                  <a:gd name="connsiteX146" fmla="*/ 8321 w 990194"/>
                  <a:gd name="connsiteY146" fmla="*/ 300494 h 775057"/>
                  <a:gd name="connsiteX147" fmla="*/ 11005 w 990194"/>
                  <a:gd name="connsiteY147" fmla="*/ 315928 h 775057"/>
                  <a:gd name="connsiteX148" fmla="*/ 7113 w 990194"/>
                  <a:gd name="connsiteY148" fmla="*/ 330423 h 775057"/>
                  <a:gd name="connsiteX149" fmla="*/ 2416 w 990194"/>
                  <a:gd name="connsiteY149" fmla="*/ 336596 h 775057"/>
                  <a:gd name="connsiteX150" fmla="*/ 0 w 990194"/>
                  <a:gd name="connsiteY150" fmla="*/ 350957 h 775057"/>
                  <a:gd name="connsiteX151" fmla="*/ 5503 w 990194"/>
                  <a:gd name="connsiteY151" fmla="*/ 359144 h 775057"/>
                  <a:gd name="connsiteX152" fmla="*/ 7918 w 990194"/>
                  <a:gd name="connsiteY152" fmla="*/ 367599 h 775057"/>
                  <a:gd name="connsiteX153" fmla="*/ 20266 w 990194"/>
                  <a:gd name="connsiteY153" fmla="*/ 389609 h 775057"/>
                  <a:gd name="connsiteX154" fmla="*/ 20937 w 990194"/>
                  <a:gd name="connsiteY154" fmla="*/ 410143 h 775057"/>
                  <a:gd name="connsiteX155" fmla="*/ 10066 w 990194"/>
                  <a:gd name="connsiteY155" fmla="*/ 394441 h 775057"/>
                  <a:gd name="connsiteX156" fmla="*/ 2684 w 990194"/>
                  <a:gd name="connsiteY156" fmla="*/ 389743 h 775057"/>
                  <a:gd name="connsiteX157" fmla="*/ 12213 w 990194"/>
                  <a:gd name="connsiteY157" fmla="*/ 418464 h 775057"/>
                  <a:gd name="connsiteX158" fmla="*/ 939 w 990194"/>
                  <a:gd name="connsiteY158" fmla="*/ 405983 h 775057"/>
                  <a:gd name="connsiteX159" fmla="*/ 1879 w 990194"/>
                  <a:gd name="connsiteY159" fmla="*/ 409472 h 775057"/>
                  <a:gd name="connsiteX160" fmla="*/ 16105 w 990194"/>
                  <a:gd name="connsiteY160" fmla="*/ 432019 h 775057"/>
                  <a:gd name="connsiteX161" fmla="*/ 19192 w 990194"/>
                  <a:gd name="connsiteY161" fmla="*/ 453090 h 775057"/>
                  <a:gd name="connsiteX162" fmla="*/ 30197 w 990194"/>
                  <a:gd name="connsiteY162" fmla="*/ 464363 h 775057"/>
                  <a:gd name="connsiteX163" fmla="*/ 30868 w 990194"/>
                  <a:gd name="connsiteY163" fmla="*/ 472819 h 775057"/>
                  <a:gd name="connsiteX164" fmla="*/ 40800 w 990194"/>
                  <a:gd name="connsiteY164" fmla="*/ 491339 h 775057"/>
                  <a:gd name="connsiteX165" fmla="*/ 39726 w 990194"/>
                  <a:gd name="connsiteY165" fmla="*/ 507713 h 775057"/>
                  <a:gd name="connsiteX166" fmla="*/ 43618 w 990194"/>
                  <a:gd name="connsiteY166" fmla="*/ 523684 h 775057"/>
                  <a:gd name="connsiteX167" fmla="*/ 56770 w 990194"/>
                  <a:gd name="connsiteY167" fmla="*/ 552941 h 775057"/>
                  <a:gd name="connsiteX168" fmla="*/ 59589 w 990194"/>
                  <a:gd name="connsiteY168" fmla="*/ 570389 h 775057"/>
                  <a:gd name="connsiteX169" fmla="*/ 56502 w 990194"/>
                  <a:gd name="connsiteY169" fmla="*/ 591057 h 775057"/>
                  <a:gd name="connsiteX170" fmla="*/ 57441 w 990194"/>
                  <a:gd name="connsiteY170" fmla="*/ 601794 h 775057"/>
                  <a:gd name="connsiteX171" fmla="*/ 52476 w 990194"/>
                  <a:gd name="connsiteY171" fmla="*/ 609578 h 775057"/>
                  <a:gd name="connsiteX172" fmla="*/ 40800 w 990194"/>
                  <a:gd name="connsiteY172" fmla="*/ 613470 h 775057"/>
                  <a:gd name="connsiteX173" fmla="*/ 40397 w 990194"/>
                  <a:gd name="connsiteY173" fmla="*/ 627830 h 775057"/>
                  <a:gd name="connsiteX174" fmla="*/ 52476 w 990194"/>
                  <a:gd name="connsiteY174" fmla="*/ 632930 h 775057"/>
                  <a:gd name="connsiteX175" fmla="*/ 78647 w 990194"/>
                  <a:gd name="connsiteY175" fmla="*/ 651988 h 775057"/>
                  <a:gd name="connsiteX176" fmla="*/ 94617 w 990194"/>
                  <a:gd name="connsiteY176" fmla="*/ 651988 h 775057"/>
                  <a:gd name="connsiteX177" fmla="*/ 112065 w 990194"/>
                  <a:gd name="connsiteY177" fmla="*/ 653061 h 775057"/>
                  <a:gd name="connsiteX178" fmla="*/ 123338 w 990194"/>
                  <a:gd name="connsiteY178" fmla="*/ 644069 h 775057"/>
                  <a:gd name="connsiteX179" fmla="*/ 136625 w 990194"/>
                  <a:gd name="connsiteY179" fmla="*/ 635077 h 775057"/>
                  <a:gd name="connsiteX180" fmla="*/ 143604 w 990194"/>
                  <a:gd name="connsiteY180" fmla="*/ 636285 h 775057"/>
                  <a:gd name="connsiteX181" fmla="*/ 158098 w 990194"/>
                  <a:gd name="connsiteY181" fmla="*/ 620583 h 775057"/>
                  <a:gd name="connsiteX182" fmla="*/ 175814 w 990194"/>
                  <a:gd name="connsiteY182" fmla="*/ 619241 h 775057"/>
                  <a:gd name="connsiteX183" fmla="*/ 193798 w 990194"/>
                  <a:gd name="connsiteY183" fmla="*/ 615886 h 775057"/>
                  <a:gd name="connsiteX184" fmla="*/ 194201 w 990194"/>
                  <a:gd name="connsiteY184" fmla="*/ 616020 h 775057"/>
                  <a:gd name="connsiteX185" fmla="*/ 215674 w 990194"/>
                  <a:gd name="connsiteY185" fmla="*/ 621254 h 775057"/>
                  <a:gd name="connsiteX186" fmla="*/ 230840 w 990194"/>
                  <a:gd name="connsiteY186" fmla="*/ 618704 h 775057"/>
                  <a:gd name="connsiteX187" fmla="*/ 251239 w 990194"/>
                  <a:gd name="connsiteY187" fmla="*/ 618033 h 775057"/>
                  <a:gd name="connsiteX188" fmla="*/ 259560 w 990194"/>
                  <a:gd name="connsiteY188" fmla="*/ 607028 h 775057"/>
                  <a:gd name="connsiteX189" fmla="*/ 264526 w 990194"/>
                  <a:gd name="connsiteY189" fmla="*/ 590923 h 775057"/>
                  <a:gd name="connsiteX190" fmla="*/ 286939 w 990194"/>
                  <a:gd name="connsiteY190" fmla="*/ 583810 h 775057"/>
                  <a:gd name="connsiteX191" fmla="*/ 313378 w 990194"/>
                  <a:gd name="connsiteY191" fmla="*/ 568644 h 775057"/>
                  <a:gd name="connsiteX192" fmla="*/ 337133 w 990194"/>
                  <a:gd name="connsiteY192" fmla="*/ 570657 h 775057"/>
                  <a:gd name="connsiteX193" fmla="*/ 364915 w 990194"/>
                  <a:gd name="connsiteY193" fmla="*/ 561128 h 775057"/>
                  <a:gd name="connsiteX194" fmla="*/ 397527 w 990194"/>
                  <a:gd name="connsiteY194" fmla="*/ 550526 h 775057"/>
                  <a:gd name="connsiteX195" fmla="*/ 442353 w 990194"/>
                  <a:gd name="connsiteY195" fmla="*/ 547842 h 775057"/>
                  <a:gd name="connsiteX196" fmla="*/ 466242 w 990194"/>
                  <a:gd name="connsiteY196" fmla="*/ 561933 h 775057"/>
                  <a:gd name="connsiteX197" fmla="*/ 484092 w 990194"/>
                  <a:gd name="connsiteY197" fmla="*/ 563007 h 775057"/>
                  <a:gd name="connsiteX198" fmla="*/ 517644 w 990194"/>
                  <a:gd name="connsiteY198" fmla="*/ 581662 h 775057"/>
                  <a:gd name="connsiteX199" fmla="*/ 512813 w 990194"/>
                  <a:gd name="connsiteY199" fmla="*/ 588775 h 775057"/>
                  <a:gd name="connsiteX200" fmla="*/ 524489 w 990194"/>
                  <a:gd name="connsiteY200" fmla="*/ 598707 h 775057"/>
                  <a:gd name="connsiteX201" fmla="*/ 540594 w 990194"/>
                  <a:gd name="connsiteY201" fmla="*/ 620985 h 775057"/>
                  <a:gd name="connsiteX202" fmla="*/ 539923 w 990194"/>
                  <a:gd name="connsiteY202" fmla="*/ 636419 h 775057"/>
                  <a:gd name="connsiteX203" fmla="*/ 556297 w 990194"/>
                  <a:gd name="connsiteY203" fmla="*/ 646888 h 775057"/>
                  <a:gd name="connsiteX204" fmla="*/ 565155 w 990194"/>
                  <a:gd name="connsiteY204" fmla="*/ 624743 h 775057"/>
                  <a:gd name="connsiteX205" fmla="*/ 580857 w 990194"/>
                  <a:gd name="connsiteY205" fmla="*/ 614409 h 775057"/>
                  <a:gd name="connsiteX206" fmla="*/ 603673 w 990194"/>
                  <a:gd name="connsiteY206" fmla="*/ 585823 h 775057"/>
                  <a:gd name="connsiteX207" fmla="*/ 606088 w 990194"/>
                  <a:gd name="connsiteY207" fmla="*/ 612933 h 775057"/>
                  <a:gd name="connsiteX208" fmla="*/ 596425 w 990194"/>
                  <a:gd name="connsiteY208" fmla="*/ 627830 h 775057"/>
                  <a:gd name="connsiteX209" fmla="*/ 592399 w 990194"/>
                  <a:gd name="connsiteY209" fmla="*/ 645412 h 775057"/>
                  <a:gd name="connsiteX210" fmla="*/ 582870 w 990194"/>
                  <a:gd name="connsiteY210" fmla="*/ 657625 h 775057"/>
                  <a:gd name="connsiteX211" fmla="*/ 598841 w 990194"/>
                  <a:gd name="connsiteY211" fmla="*/ 653598 h 775057"/>
                  <a:gd name="connsiteX212" fmla="*/ 612799 w 990194"/>
                  <a:gd name="connsiteY212" fmla="*/ 629575 h 775057"/>
                  <a:gd name="connsiteX213" fmla="*/ 620180 w 990194"/>
                  <a:gd name="connsiteY213" fmla="*/ 657088 h 775057"/>
                  <a:gd name="connsiteX214" fmla="*/ 613067 w 990194"/>
                  <a:gd name="connsiteY214" fmla="*/ 669972 h 775057"/>
                  <a:gd name="connsiteX215" fmla="*/ 634809 w 990194"/>
                  <a:gd name="connsiteY215" fmla="*/ 673327 h 775057"/>
                  <a:gd name="connsiteX216" fmla="*/ 647827 w 990194"/>
                  <a:gd name="connsiteY216" fmla="*/ 686748 h 775057"/>
                  <a:gd name="connsiteX217" fmla="*/ 653598 w 990194"/>
                  <a:gd name="connsiteY217" fmla="*/ 702182 h 775057"/>
                  <a:gd name="connsiteX218" fmla="*/ 658161 w 990194"/>
                  <a:gd name="connsiteY218" fmla="*/ 725534 h 775057"/>
                  <a:gd name="connsiteX219" fmla="*/ 673461 w 990194"/>
                  <a:gd name="connsiteY219" fmla="*/ 743921 h 775057"/>
                  <a:gd name="connsiteX220" fmla="*/ 696948 w 990194"/>
                  <a:gd name="connsiteY220" fmla="*/ 752913 h 775057"/>
                  <a:gd name="connsiteX221" fmla="*/ 710637 w 990194"/>
                  <a:gd name="connsiteY221" fmla="*/ 754926 h 775057"/>
                  <a:gd name="connsiteX222" fmla="*/ 724998 w 990194"/>
                  <a:gd name="connsiteY222" fmla="*/ 760026 h 775057"/>
                  <a:gd name="connsiteX223" fmla="*/ 745263 w 990194"/>
                  <a:gd name="connsiteY223" fmla="*/ 768079 h 775057"/>
                  <a:gd name="connsiteX224" fmla="*/ 766602 w 990194"/>
                  <a:gd name="connsiteY224" fmla="*/ 745800 h 775057"/>
                  <a:gd name="connsiteX225" fmla="*/ 783647 w 990194"/>
                  <a:gd name="connsiteY225" fmla="*/ 738418 h 77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990194" h="775057">
                    <a:moveTo>
                      <a:pt x="779352" y="756805"/>
                    </a:moveTo>
                    <a:lnTo>
                      <a:pt x="792907" y="761771"/>
                    </a:lnTo>
                    <a:lnTo>
                      <a:pt x="812502" y="775057"/>
                    </a:lnTo>
                    <a:lnTo>
                      <a:pt x="826325" y="762576"/>
                    </a:lnTo>
                    <a:lnTo>
                      <a:pt x="838002" y="750095"/>
                    </a:lnTo>
                    <a:lnTo>
                      <a:pt x="861757" y="737076"/>
                    </a:lnTo>
                    <a:lnTo>
                      <a:pt x="888867" y="735868"/>
                    </a:lnTo>
                    <a:lnTo>
                      <a:pt x="901751" y="726205"/>
                    </a:lnTo>
                    <a:lnTo>
                      <a:pt x="900543" y="717213"/>
                    </a:lnTo>
                    <a:lnTo>
                      <a:pt x="903764" y="695740"/>
                    </a:lnTo>
                    <a:lnTo>
                      <a:pt x="910340" y="672253"/>
                    </a:lnTo>
                    <a:lnTo>
                      <a:pt x="919735" y="657490"/>
                    </a:lnTo>
                    <a:lnTo>
                      <a:pt x="926982" y="631856"/>
                    </a:lnTo>
                    <a:lnTo>
                      <a:pt x="935437" y="616691"/>
                    </a:lnTo>
                    <a:lnTo>
                      <a:pt x="944564" y="593607"/>
                    </a:lnTo>
                    <a:lnTo>
                      <a:pt x="962950" y="579246"/>
                    </a:lnTo>
                    <a:lnTo>
                      <a:pt x="973687" y="553210"/>
                    </a:lnTo>
                    <a:lnTo>
                      <a:pt x="978384" y="533078"/>
                    </a:lnTo>
                    <a:lnTo>
                      <a:pt x="977847" y="516571"/>
                    </a:lnTo>
                    <a:lnTo>
                      <a:pt x="977847" y="516302"/>
                    </a:lnTo>
                    <a:lnTo>
                      <a:pt x="984558" y="491071"/>
                    </a:lnTo>
                    <a:lnTo>
                      <a:pt x="988853" y="478053"/>
                    </a:lnTo>
                    <a:lnTo>
                      <a:pt x="990195" y="454029"/>
                    </a:lnTo>
                    <a:lnTo>
                      <a:pt x="978384" y="430409"/>
                    </a:lnTo>
                    <a:lnTo>
                      <a:pt x="980129" y="412693"/>
                    </a:lnTo>
                    <a:lnTo>
                      <a:pt x="979458" y="397662"/>
                    </a:lnTo>
                    <a:lnTo>
                      <a:pt x="972748" y="376322"/>
                    </a:lnTo>
                    <a:lnTo>
                      <a:pt x="953690" y="354580"/>
                    </a:lnTo>
                    <a:lnTo>
                      <a:pt x="942416" y="344381"/>
                    </a:lnTo>
                    <a:lnTo>
                      <a:pt x="924298" y="327470"/>
                    </a:lnTo>
                    <a:lnTo>
                      <a:pt x="920406" y="301434"/>
                    </a:lnTo>
                    <a:lnTo>
                      <a:pt x="915440" y="304789"/>
                    </a:lnTo>
                    <a:lnTo>
                      <a:pt x="905375" y="293113"/>
                    </a:lnTo>
                    <a:lnTo>
                      <a:pt x="894772" y="299420"/>
                    </a:lnTo>
                    <a:lnTo>
                      <a:pt x="884438" y="268821"/>
                    </a:lnTo>
                    <a:lnTo>
                      <a:pt x="869809" y="251642"/>
                    </a:lnTo>
                    <a:lnTo>
                      <a:pt x="872896" y="245603"/>
                    </a:lnTo>
                    <a:lnTo>
                      <a:pt x="857730" y="235134"/>
                    </a:lnTo>
                    <a:lnTo>
                      <a:pt x="840149" y="222653"/>
                    </a:lnTo>
                    <a:lnTo>
                      <a:pt x="813039" y="208964"/>
                    </a:lnTo>
                    <a:lnTo>
                      <a:pt x="804449" y="190308"/>
                    </a:lnTo>
                    <a:lnTo>
                      <a:pt x="806865" y="176753"/>
                    </a:lnTo>
                    <a:lnTo>
                      <a:pt x="800557" y="155817"/>
                    </a:lnTo>
                    <a:lnTo>
                      <a:pt x="794249" y="152730"/>
                    </a:lnTo>
                    <a:lnTo>
                      <a:pt x="790223" y="139175"/>
                    </a:lnTo>
                    <a:lnTo>
                      <a:pt x="784721" y="116762"/>
                    </a:lnTo>
                    <a:lnTo>
                      <a:pt x="787136" y="106159"/>
                    </a:lnTo>
                    <a:lnTo>
                      <a:pt x="776131" y="96899"/>
                    </a:lnTo>
                    <a:lnTo>
                      <a:pt x="768750" y="87236"/>
                    </a:lnTo>
                    <a:lnTo>
                      <a:pt x="752510" y="97033"/>
                    </a:lnTo>
                    <a:lnTo>
                      <a:pt x="742445" y="74754"/>
                    </a:lnTo>
                    <a:lnTo>
                      <a:pt x="743250" y="65360"/>
                    </a:lnTo>
                    <a:lnTo>
                      <a:pt x="741371" y="51939"/>
                    </a:lnTo>
                    <a:lnTo>
                      <a:pt x="732379" y="39055"/>
                    </a:lnTo>
                    <a:lnTo>
                      <a:pt x="731440" y="29123"/>
                    </a:lnTo>
                    <a:lnTo>
                      <a:pt x="725266" y="26037"/>
                    </a:lnTo>
                    <a:lnTo>
                      <a:pt x="723521" y="9663"/>
                    </a:lnTo>
                    <a:lnTo>
                      <a:pt x="718019" y="0"/>
                    </a:lnTo>
                    <a:lnTo>
                      <a:pt x="711040" y="6979"/>
                    </a:lnTo>
                    <a:lnTo>
                      <a:pt x="710503" y="13555"/>
                    </a:lnTo>
                    <a:lnTo>
                      <a:pt x="705671" y="27781"/>
                    </a:lnTo>
                    <a:lnTo>
                      <a:pt x="700035" y="40397"/>
                    </a:lnTo>
                    <a:lnTo>
                      <a:pt x="704061" y="49121"/>
                    </a:lnTo>
                    <a:lnTo>
                      <a:pt x="698827" y="54757"/>
                    </a:lnTo>
                    <a:lnTo>
                      <a:pt x="695740" y="73010"/>
                    </a:lnTo>
                    <a:lnTo>
                      <a:pt x="698558" y="87504"/>
                    </a:lnTo>
                    <a:lnTo>
                      <a:pt x="696814" y="94886"/>
                    </a:lnTo>
                    <a:lnTo>
                      <a:pt x="700303" y="107233"/>
                    </a:lnTo>
                    <a:lnTo>
                      <a:pt x="692519" y="128035"/>
                    </a:lnTo>
                    <a:lnTo>
                      <a:pt x="689566" y="141859"/>
                    </a:lnTo>
                    <a:lnTo>
                      <a:pt x="684332" y="153669"/>
                    </a:lnTo>
                    <a:lnTo>
                      <a:pt x="679366" y="168030"/>
                    </a:lnTo>
                    <a:lnTo>
                      <a:pt x="661651" y="177693"/>
                    </a:lnTo>
                    <a:lnTo>
                      <a:pt x="636420" y="168298"/>
                    </a:lnTo>
                    <a:lnTo>
                      <a:pt x="632527" y="160246"/>
                    </a:lnTo>
                    <a:lnTo>
                      <a:pt x="620583" y="154206"/>
                    </a:lnTo>
                    <a:lnTo>
                      <a:pt x="613336" y="154206"/>
                    </a:lnTo>
                    <a:lnTo>
                      <a:pt x="594949" y="138504"/>
                    </a:lnTo>
                    <a:lnTo>
                      <a:pt x="582333" y="129780"/>
                    </a:lnTo>
                    <a:lnTo>
                      <a:pt x="563678" y="121728"/>
                    </a:lnTo>
                    <a:lnTo>
                      <a:pt x="543010" y="107099"/>
                    </a:lnTo>
                    <a:lnTo>
                      <a:pt x="540863" y="98375"/>
                    </a:lnTo>
                    <a:lnTo>
                      <a:pt x="550257" y="85223"/>
                    </a:lnTo>
                    <a:lnTo>
                      <a:pt x="556968" y="73412"/>
                    </a:lnTo>
                    <a:lnTo>
                      <a:pt x="553613" y="61870"/>
                    </a:lnTo>
                    <a:lnTo>
                      <a:pt x="563678" y="60797"/>
                    </a:lnTo>
                    <a:lnTo>
                      <a:pt x="572268" y="51402"/>
                    </a:lnTo>
                    <a:lnTo>
                      <a:pt x="578173" y="39189"/>
                    </a:lnTo>
                    <a:lnTo>
                      <a:pt x="568912" y="29123"/>
                    </a:lnTo>
                    <a:lnTo>
                      <a:pt x="563812" y="33418"/>
                    </a:lnTo>
                    <a:lnTo>
                      <a:pt x="554284" y="31137"/>
                    </a:lnTo>
                    <a:lnTo>
                      <a:pt x="539521" y="38518"/>
                    </a:lnTo>
                    <a:lnTo>
                      <a:pt x="524087" y="30734"/>
                    </a:lnTo>
                    <a:lnTo>
                      <a:pt x="517242" y="33150"/>
                    </a:lnTo>
                    <a:lnTo>
                      <a:pt x="495232" y="26171"/>
                    </a:lnTo>
                    <a:lnTo>
                      <a:pt x="482213" y="16105"/>
                    </a:lnTo>
                    <a:lnTo>
                      <a:pt x="466645" y="10200"/>
                    </a:lnTo>
                    <a:lnTo>
                      <a:pt x="459264" y="12347"/>
                    </a:lnTo>
                    <a:lnTo>
                      <a:pt x="473624" y="18923"/>
                    </a:lnTo>
                    <a:lnTo>
                      <a:pt x="474161" y="34492"/>
                    </a:lnTo>
                    <a:lnTo>
                      <a:pt x="451345" y="39592"/>
                    </a:lnTo>
                    <a:lnTo>
                      <a:pt x="450943" y="39592"/>
                    </a:lnTo>
                    <a:lnTo>
                      <a:pt x="438998" y="36773"/>
                    </a:lnTo>
                    <a:lnTo>
                      <a:pt x="425040" y="45094"/>
                    </a:lnTo>
                    <a:lnTo>
                      <a:pt x="415243" y="58113"/>
                    </a:lnTo>
                    <a:lnTo>
                      <a:pt x="419538" y="64957"/>
                    </a:lnTo>
                    <a:lnTo>
                      <a:pt x="407190" y="72204"/>
                    </a:lnTo>
                    <a:lnTo>
                      <a:pt x="396051" y="91396"/>
                    </a:lnTo>
                    <a:lnTo>
                      <a:pt x="402090" y="107501"/>
                    </a:lnTo>
                    <a:lnTo>
                      <a:pt x="383167" y="104683"/>
                    </a:lnTo>
                    <a:lnTo>
                      <a:pt x="367062" y="104415"/>
                    </a:lnTo>
                    <a:lnTo>
                      <a:pt x="352970" y="88981"/>
                    </a:lnTo>
                    <a:lnTo>
                      <a:pt x="335657" y="77841"/>
                    </a:lnTo>
                    <a:lnTo>
                      <a:pt x="324518" y="81062"/>
                    </a:lnTo>
                    <a:lnTo>
                      <a:pt x="314855" y="84283"/>
                    </a:lnTo>
                    <a:lnTo>
                      <a:pt x="314318" y="91665"/>
                    </a:lnTo>
                    <a:lnTo>
                      <a:pt x="303581" y="88712"/>
                    </a:lnTo>
                    <a:lnTo>
                      <a:pt x="303313" y="94617"/>
                    </a:lnTo>
                    <a:lnTo>
                      <a:pt x="290294" y="99181"/>
                    </a:lnTo>
                    <a:lnTo>
                      <a:pt x="284255" y="109112"/>
                    </a:lnTo>
                    <a:lnTo>
                      <a:pt x="271237" y="121191"/>
                    </a:lnTo>
                    <a:lnTo>
                      <a:pt x="268016" y="142664"/>
                    </a:lnTo>
                    <a:lnTo>
                      <a:pt x="256205" y="136625"/>
                    </a:lnTo>
                    <a:lnTo>
                      <a:pt x="250032" y="146556"/>
                    </a:lnTo>
                    <a:lnTo>
                      <a:pt x="259426" y="159440"/>
                    </a:lnTo>
                    <a:lnTo>
                      <a:pt x="245200" y="166419"/>
                    </a:lnTo>
                    <a:lnTo>
                      <a:pt x="235269" y="145348"/>
                    </a:lnTo>
                    <a:lnTo>
                      <a:pt x="220237" y="164272"/>
                    </a:lnTo>
                    <a:lnTo>
                      <a:pt x="219700" y="177693"/>
                    </a:lnTo>
                    <a:lnTo>
                      <a:pt x="218492" y="188832"/>
                    </a:lnTo>
                    <a:lnTo>
                      <a:pt x="203729" y="202119"/>
                    </a:lnTo>
                    <a:lnTo>
                      <a:pt x="197019" y="216479"/>
                    </a:lnTo>
                    <a:lnTo>
                      <a:pt x="182927" y="228424"/>
                    </a:lnTo>
                    <a:lnTo>
                      <a:pt x="156622" y="236208"/>
                    </a:lnTo>
                    <a:lnTo>
                      <a:pt x="142933" y="235537"/>
                    </a:lnTo>
                    <a:lnTo>
                      <a:pt x="137430" y="237550"/>
                    </a:lnTo>
                    <a:lnTo>
                      <a:pt x="133538" y="243455"/>
                    </a:lnTo>
                    <a:lnTo>
                      <a:pt x="118104" y="246408"/>
                    </a:lnTo>
                    <a:lnTo>
                      <a:pt x="97973" y="256608"/>
                    </a:lnTo>
                    <a:lnTo>
                      <a:pt x="90860" y="253118"/>
                    </a:lnTo>
                    <a:lnTo>
                      <a:pt x="80525" y="254997"/>
                    </a:lnTo>
                    <a:lnTo>
                      <a:pt x="62139" y="264526"/>
                    </a:lnTo>
                    <a:lnTo>
                      <a:pt x="49792" y="275934"/>
                    </a:lnTo>
                    <a:lnTo>
                      <a:pt x="30197" y="284523"/>
                    </a:lnTo>
                    <a:lnTo>
                      <a:pt x="17045" y="307473"/>
                    </a:lnTo>
                    <a:lnTo>
                      <a:pt x="15300" y="287610"/>
                    </a:lnTo>
                    <a:lnTo>
                      <a:pt x="8321" y="300494"/>
                    </a:lnTo>
                    <a:lnTo>
                      <a:pt x="11005" y="315928"/>
                    </a:lnTo>
                    <a:lnTo>
                      <a:pt x="7113" y="330423"/>
                    </a:lnTo>
                    <a:lnTo>
                      <a:pt x="2416" y="336596"/>
                    </a:lnTo>
                    <a:lnTo>
                      <a:pt x="0" y="350957"/>
                    </a:lnTo>
                    <a:lnTo>
                      <a:pt x="5503" y="359144"/>
                    </a:lnTo>
                    <a:lnTo>
                      <a:pt x="7918" y="367599"/>
                    </a:lnTo>
                    <a:lnTo>
                      <a:pt x="20266" y="389609"/>
                    </a:lnTo>
                    <a:lnTo>
                      <a:pt x="20937" y="410143"/>
                    </a:lnTo>
                    <a:lnTo>
                      <a:pt x="10066" y="394441"/>
                    </a:lnTo>
                    <a:lnTo>
                      <a:pt x="2684" y="389743"/>
                    </a:lnTo>
                    <a:lnTo>
                      <a:pt x="12213" y="418464"/>
                    </a:lnTo>
                    <a:lnTo>
                      <a:pt x="939" y="405983"/>
                    </a:lnTo>
                    <a:lnTo>
                      <a:pt x="1879" y="409472"/>
                    </a:lnTo>
                    <a:lnTo>
                      <a:pt x="16105" y="432019"/>
                    </a:lnTo>
                    <a:lnTo>
                      <a:pt x="19192" y="453090"/>
                    </a:lnTo>
                    <a:lnTo>
                      <a:pt x="30197" y="464363"/>
                    </a:lnTo>
                    <a:lnTo>
                      <a:pt x="30868" y="472819"/>
                    </a:lnTo>
                    <a:lnTo>
                      <a:pt x="40800" y="491339"/>
                    </a:lnTo>
                    <a:lnTo>
                      <a:pt x="39726" y="507713"/>
                    </a:lnTo>
                    <a:lnTo>
                      <a:pt x="43618" y="523684"/>
                    </a:lnTo>
                    <a:lnTo>
                      <a:pt x="56770" y="552941"/>
                    </a:lnTo>
                    <a:lnTo>
                      <a:pt x="59589" y="570389"/>
                    </a:lnTo>
                    <a:lnTo>
                      <a:pt x="56502" y="591057"/>
                    </a:lnTo>
                    <a:lnTo>
                      <a:pt x="57441" y="601794"/>
                    </a:lnTo>
                    <a:lnTo>
                      <a:pt x="52476" y="609578"/>
                    </a:lnTo>
                    <a:lnTo>
                      <a:pt x="40800" y="613470"/>
                    </a:lnTo>
                    <a:lnTo>
                      <a:pt x="40397" y="627830"/>
                    </a:lnTo>
                    <a:lnTo>
                      <a:pt x="52476" y="632930"/>
                    </a:lnTo>
                    <a:lnTo>
                      <a:pt x="78647" y="651988"/>
                    </a:lnTo>
                    <a:lnTo>
                      <a:pt x="94617" y="651988"/>
                    </a:lnTo>
                    <a:lnTo>
                      <a:pt x="112065" y="653061"/>
                    </a:lnTo>
                    <a:lnTo>
                      <a:pt x="123338" y="644069"/>
                    </a:lnTo>
                    <a:lnTo>
                      <a:pt x="136625" y="635077"/>
                    </a:lnTo>
                    <a:lnTo>
                      <a:pt x="143604" y="636285"/>
                    </a:lnTo>
                    <a:lnTo>
                      <a:pt x="158098" y="620583"/>
                    </a:lnTo>
                    <a:lnTo>
                      <a:pt x="175814" y="619241"/>
                    </a:lnTo>
                    <a:lnTo>
                      <a:pt x="193798" y="615886"/>
                    </a:lnTo>
                    <a:lnTo>
                      <a:pt x="194201" y="616020"/>
                    </a:lnTo>
                    <a:lnTo>
                      <a:pt x="215674" y="621254"/>
                    </a:lnTo>
                    <a:lnTo>
                      <a:pt x="230840" y="618704"/>
                    </a:lnTo>
                    <a:lnTo>
                      <a:pt x="251239" y="618033"/>
                    </a:lnTo>
                    <a:lnTo>
                      <a:pt x="259560" y="607028"/>
                    </a:lnTo>
                    <a:lnTo>
                      <a:pt x="264526" y="590923"/>
                    </a:lnTo>
                    <a:lnTo>
                      <a:pt x="286939" y="583810"/>
                    </a:lnTo>
                    <a:lnTo>
                      <a:pt x="313378" y="568644"/>
                    </a:lnTo>
                    <a:lnTo>
                      <a:pt x="337133" y="570657"/>
                    </a:lnTo>
                    <a:lnTo>
                      <a:pt x="364915" y="561128"/>
                    </a:lnTo>
                    <a:lnTo>
                      <a:pt x="397527" y="550526"/>
                    </a:lnTo>
                    <a:lnTo>
                      <a:pt x="442353" y="547842"/>
                    </a:lnTo>
                    <a:lnTo>
                      <a:pt x="466242" y="561933"/>
                    </a:lnTo>
                    <a:lnTo>
                      <a:pt x="484092" y="563007"/>
                    </a:lnTo>
                    <a:lnTo>
                      <a:pt x="517644" y="581662"/>
                    </a:lnTo>
                    <a:lnTo>
                      <a:pt x="512813" y="588775"/>
                    </a:lnTo>
                    <a:lnTo>
                      <a:pt x="524489" y="598707"/>
                    </a:lnTo>
                    <a:lnTo>
                      <a:pt x="540594" y="620985"/>
                    </a:lnTo>
                    <a:lnTo>
                      <a:pt x="539923" y="636419"/>
                    </a:lnTo>
                    <a:lnTo>
                      <a:pt x="556297" y="646888"/>
                    </a:lnTo>
                    <a:lnTo>
                      <a:pt x="565155" y="624743"/>
                    </a:lnTo>
                    <a:lnTo>
                      <a:pt x="580857" y="614409"/>
                    </a:lnTo>
                    <a:lnTo>
                      <a:pt x="603673" y="585823"/>
                    </a:lnTo>
                    <a:lnTo>
                      <a:pt x="606088" y="612933"/>
                    </a:lnTo>
                    <a:lnTo>
                      <a:pt x="596425" y="627830"/>
                    </a:lnTo>
                    <a:lnTo>
                      <a:pt x="592399" y="645412"/>
                    </a:lnTo>
                    <a:lnTo>
                      <a:pt x="582870" y="657625"/>
                    </a:lnTo>
                    <a:lnTo>
                      <a:pt x="598841" y="653598"/>
                    </a:lnTo>
                    <a:lnTo>
                      <a:pt x="612799" y="629575"/>
                    </a:lnTo>
                    <a:lnTo>
                      <a:pt x="620180" y="657088"/>
                    </a:lnTo>
                    <a:lnTo>
                      <a:pt x="613067" y="669972"/>
                    </a:lnTo>
                    <a:lnTo>
                      <a:pt x="634809" y="673327"/>
                    </a:lnTo>
                    <a:lnTo>
                      <a:pt x="647827" y="686748"/>
                    </a:lnTo>
                    <a:lnTo>
                      <a:pt x="653598" y="702182"/>
                    </a:lnTo>
                    <a:lnTo>
                      <a:pt x="658161" y="725534"/>
                    </a:lnTo>
                    <a:lnTo>
                      <a:pt x="673461" y="743921"/>
                    </a:lnTo>
                    <a:lnTo>
                      <a:pt x="696948" y="752913"/>
                    </a:lnTo>
                    <a:lnTo>
                      <a:pt x="710637" y="754926"/>
                    </a:lnTo>
                    <a:lnTo>
                      <a:pt x="724998" y="760026"/>
                    </a:lnTo>
                    <a:lnTo>
                      <a:pt x="745263" y="768079"/>
                    </a:lnTo>
                    <a:lnTo>
                      <a:pt x="766602" y="745800"/>
                    </a:lnTo>
                    <a:lnTo>
                      <a:pt x="783647" y="7384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6" name="Graphique 3">
              <a:extLst>
                <a:ext uri="{FF2B5EF4-FFF2-40B4-BE49-F238E27FC236}">
                  <a16:creationId xmlns:a16="http://schemas.microsoft.com/office/drawing/2014/main" id="{9BB9E200-C7D4-445D-9ED6-A9CA8E7217BB}"/>
                </a:ext>
              </a:extLst>
            </p:cNvPr>
            <p:cNvGrpSpPr/>
            <p:nvPr/>
          </p:nvGrpSpPr>
          <p:grpSpPr>
            <a:xfrm>
              <a:off x="7039968" y="3758126"/>
              <a:ext cx="144677" cy="119714"/>
              <a:chOff x="7039968" y="3758126"/>
              <a:chExt cx="144677" cy="119714"/>
            </a:xfrm>
            <a:solidFill>
              <a:srgbClr val="CECECE"/>
            </a:solidFill>
          </p:grpSpPr>
          <p:sp>
            <p:nvSpPr>
              <p:cNvPr id="458" name="Forme libre : forme 457">
                <a:extLst>
                  <a:ext uri="{FF2B5EF4-FFF2-40B4-BE49-F238E27FC236}">
                    <a16:creationId xmlns:a16="http://schemas.microsoft.com/office/drawing/2014/main" id="{B418B0E9-D11C-480B-85BD-D370E4BC4474}"/>
                  </a:ext>
                </a:extLst>
              </p:cNvPr>
              <p:cNvSpPr/>
              <p:nvPr/>
            </p:nvSpPr>
            <p:spPr>
              <a:xfrm>
                <a:off x="7044263" y="3758126"/>
                <a:ext cx="140382" cy="119714"/>
              </a:xfrm>
              <a:custGeom>
                <a:avLst/>
                <a:gdLst>
                  <a:gd name="connsiteX0" fmla="*/ 92470 w 140382"/>
                  <a:gd name="connsiteY0" fmla="*/ 119714 h 119714"/>
                  <a:gd name="connsiteX1" fmla="*/ 75291 w 140382"/>
                  <a:gd name="connsiteY1" fmla="*/ 101462 h 119714"/>
                  <a:gd name="connsiteX2" fmla="*/ 83881 w 140382"/>
                  <a:gd name="connsiteY2" fmla="*/ 85625 h 119714"/>
                  <a:gd name="connsiteX3" fmla="*/ 78110 w 140382"/>
                  <a:gd name="connsiteY3" fmla="*/ 78244 h 119714"/>
                  <a:gd name="connsiteX4" fmla="*/ 70460 w 140382"/>
                  <a:gd name="connsiteY4" fmla="*/ 80257 h 119714"/>
                  <a:gd name="connsiteX5" fmla="*/ 38652 w 140382"/>
                  <a:gd name="connsiteY5" fmla="*/ 105891 h 119714"/>
                  <a:gd name="connsiteX6" fmla="*/ 37981 w 140382"/>
                  <a:gd name="connsiteY6" fmla="*/ 81062 h 119714"/>
                  <a:gd name="connsiteX7" fmla="*/ 27513 w 140382"/>
                  <a:gd name="connsiteY7" fmla="*/ 76097 h 119714"/>
                  <a:gd name="connsiteX8" fmla="*/ 15702 w 140382"/>
                  <a:gd name="connsiteY8" fmla="*/ 66299 h 119714"/>
                  <a:gd name="connsiteX9" fmla="*/ 22681 w 140382"/>
                  <a:gd name="connsiteY9" fmla="*/ 56099 h 119714"/>
                  <a:gd name="connsiteX10" fmla="*/ 9663 w 140382"/>
                  <a:gd name="connsiteY10" fmla="*/ 44960 h 119714"/>
                  <a:gd name="connsiteX11" fmla="*/ 14360 w 140382"/>
                  <a:gd name="connsiteY11" fmla="*/ 37176 h 119714"/>
                  <a:gd name="connsiteX12" fmla="*/ 5905 w 140382"/>
                  <a:gd name="connsiteY12" fmla="*/ 31807 h 119714"/>
                  <a:gd name="connsiteX13" fmla="*/ 0 w 140382"/>
                  <a:gd name="connsiteY13" fmla="*/ 21876 h 119714"/>
                  <a:gd name="connsiteX14" fmla="*/ 8321 w 140382"/>
                  <a:gd name="connsiteY14" fmla="*/ 14495 h 119714"/>
                  <a:gd name="connsiteX15" fmla="*/ 27647 w 140382"/>
                  <a:gd name="connsiteY15" fmla="*/ 24426 h 119714"/>
                  <a:gd name="connsiteX16" fmla="*/ 39592 w 140382"/>
                  <a:gd name="connsiteY16" fmla="*/ 26171 h 119714"/>
                  <a:gd name="connsiteX17" fmla="*/ 41202 w 140382"/>
                  <a:gd name="connsiteY17" fmla="*/ 24292 h 119714"/>
                  <a:gd name="connsiteX18" fmla="*/ 28855 w 140382"/>
                  <a:gd name="connsiteY18" fmla="*/ 6174 h 119714"/>
                  <a:gd name="connsiteX19" fmla="*/ 37444 w 140382"/>
                  <a:gd name="connsiteY19" fmla="*/ 0 h 119714"/>
                  <a:gd name="connsiteX20" fmla="*/ 45899 w 140382"/>
                  <a:gd name="connsiteY20" fmla="*/ 1342 h 119714"/>
                  <a:gd name="connsiteX21" fmla="*/ 62944 w 140382"/>
                  <a:gd name="connsiteY21" fmla="*/ 21473 h 119714"/>
                  <a:gd name="connsiteX22" fmla="*/ 71802 w 140382"/>
                  <a:gd name="connsiteY22" fmla="*/ 23218 h 119714"/>
                  <a:gd name="connsiteX23" fmla="*/ 75828 w 140382"/>
                  <a:gd name="connsiteY23" fmla="*/ 15568 h 119714"/>
                  <a:gd name="connsiteX24" fmla="*/ 92202 w 140382"/>
                  <a:gd name="connsiteY24" fmla="*/ 939 h 119714"/>
                  <a:gd name="connsiteX25" fmla="*/ 106428 w 140382"/>
                  <a:gd name="connsiteY25" fmla="*/ 19997 h 119714"/>
                  <a:gd name="connsiteX26" fmla="*/ 118641 w 140382"/>
                  <a:gd name="connsiteY26" fmla="*/ 42410 h 119714"/>
                  <a:gd name="connsiteX27" fmla="*/ 130049 w 140382"/>
                  <a:gd name="connsiteY27" fmla="*/ 43886 h 119714"/>
                  <a:gd name="connsiteX28" fmla="*/ 140383 w 140382"/>
                  <a:gd name="connsiteY28" fmla="*/ 55965 h 119714"/>
                  <a:gd name="connsiteX29" fmla="*/ 117836 w 140382"/>
                  <a:gd name="connsiteY29" fmla="*/ 58784 h 119714"/>
                  <a:gd name="connsiteX30" fmla="*/ 113809 w 140382"/>
                  <a:gd name="connsiteY30" fmla="*/ 82270 h 119714"/>
                  <a:gd name="connsiteX31" fmla="*/ 109246 w 140382"/>
                  <a:gd name="connsiteY31" fmla="*/ 94215 h 119714"/>
                  <a:gd name="connsiteX32" fmla="*/ 100522 w 140382"/>
                  <a:gd name="connsiteY32" fmla="*/ 101328 h 119714"/>
                  <a:gd name="connsiteX33" fmla="*/ 101328 w 140382"/>
                  <a:gd name="connsiteY33" fmla="*/ 117567 h 11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0382" h="119714">
                    <a:moveTo>
                      <a:pt x="92470" y="119714"/>
                    </a:moveTo>
                    <a:lnTo>
                      <a:pt x="75291" y="101462"/>
                    </a:lnTo>
                    <a:lnTo>
                      <a:pt x="83881" y="85625"/>
                    </a:lnTo>
                    <a:lnTo>
                      <a:pt x="78110" y="78244"/>
                    </a:lnTo>
                    <a:lnTo>
                      <a:pt x="70460" y="80257"/>
                    </a:lnTo>
                    <a:lnTo>
                      <a:pt x="38652" y="105891"/>
                    </a:lnTo>
                    <a:lnTo>
                      <a:pt x="37981" y="81062"/>
                    </a:lnTo>
                    <a:lnTo>
                      <a:pt x="27513" y="76097"/>
                    </a:lnTo>
                    <a:lnTo>
                      <a:pt x="15702" y="66299"/>
                    </a:lnTo>
                    <a:lnTo>
                      <a:pt x="22681" y="56099"/>
                    </a:lnTo>
                    <a:lnTo>
                      <a:pt x="9663" y="44960"/>
                    </a:lnTo>
                    <a:lnTo>
                      <a:pt x="14360" y="37176"/>
                    </a:lnTo>
                    <a:lnTo>
                      <a:pt x="5905" y="31807"/>
                    </a:lnTo>
                    <a:lnTo>
                      <a:pt x="0" y="21876"/>
                    </a:lnTo>
                    <a:lnTo>
                      <a:pt x="8321" y="14495"/>
                    </a:lnTo>
                    <a:lnTo>
                      <a:pt x="27647" y="24426"/>
                    </a:lnTo>
                    <a:lnTo>
                      <a:pt x="39592" y="26171"/>
                    </a:lnTo>
                    <a:lnTo>
                      <a:pt x="41202" y="24292"/>
                    </a:lnTo>
                    <a:lnTo>
                      <a:pt x="28855" y="6174"/>
                    </a:lnTo>
                    <a:lnTo>
                      <a:pt x="37444" y="0"/>
                    </a:lnTo>
                    <a:lnTo>
                      <a:pt x="45899" y="1342"/>
                    </a:lnTo>
                    <a:lnTo>
                      <a:pt x="62944" y="21473"/>
                    </a:lnTo>
                    <a:lnTo>
                      <a:pt x="71802" y="23218"/>
                    </a:lnTo>
                    <a:lnTo>
                      <a:pt x="75828" y="15568"/>
                    </a:lnTo>
                    <a:lnTo>
                      <a:pt x="92202" y="939"/>
                    </a:lnTo>
                    <a:lnTo>
                      <a:pt x="106428" y="19997"/>
                    </a:lnTo>
                    <a:lnTo>
                      <a:pt x="118641" y="42410"/>
                    </a:lnTo>
                    <a:lnTo>
                      <a:pt x="130049" y="43886"/>
                    </a:lnTo>
                    <a:lnTo>
                      <a:pt x="140383" y="55965"/>
                    </a:lnTo>
                    <a:lnTo>
                      <a:pt x="117836" y="58784"/>
                    </a:lnTo>
                    <a:lnTo>
                      <a:pt x="113809" y="82270"/>
                    </a:lnTo>
                    <a:lnTo>
                      <a:pt x="109246" y="94215"/>
                    </a:lnTo>
                    <a:lnTo>
                      <a:pt x="100522" y="101328"/>
                    </a:lnTo>
                    <a:lnTo>
                      <a:pt x="101328" y="11756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59" name="Forme libre : forme 458">
                <a:extLst>
                  <a:ext uri="{FF2B5EF4-FFF2-40B4-BE49-F238E27FC236}">
                    <a16:creationId xmlns:a16="http://schemas.microsoft.com/office/drawing/2014/main" id="{1F01A67D-E863-4B01-957A-24C9AC2DAFAF}"/>
                  </a:ext>
                </a:extLst>
              </p:cNvPr>
              <p:cNvSpPr/>
              <p:nvPr/>
            </p:nvSpPr>
            <p:spPr>
              <a:xfrm>
                <a:off x="7049228" y="3762152"/>
                <a:ext cx="127901" cy="111527"/>
              </a:xfrm>
              <a:custGeom>
                <a:avLst/>
                <a:gdLst>
                  <a:gd name="connsiteX0" fmla="*/ 75023 w 127901"/>
                  <a:gd name="connsiteY0" fmla="*/ 96765 h 111527"/>
                  <a:gd name="connsiteX1" fmla="*/ 88712 w 127901"/>
                  <a:gd name="connsiteY1" fmla="*/ 111528 h 111527"/>
                  <a:gd name="connsiteX2" fmla="*/ 92336 w 127901"/>
                  <a:gd name="connsiteY2" fmla="*/ 110588 h 111527"/>
                  <a:gd name="connsiteX3" fmla="*/ 91665 w 127901"/>
                  <a:gd name="connsiteY3" fmla="*/ 95557 h 111527"/>
                  <a:gd name="connsiteX4" fmla="*/ 101059 w 127901"/>
                  <a:gd name="connsiteY4" fmla="*/ 87773 h 111527"/>
                  <a:gd name="connsiteX5" fmla="*/ 105086 w 127901"/>
                  <a:gd name="connsiteY5" fmla="*/ 77170 h 111527"/>
                  <a:gd name="connsiteX6" fmla="*/ 109649 w 127901"/>
                  <a:gd name="connsiteY6" fmla="*/ 51268 h 111527"/>
                  <a:gd name="connsiteX7" fmla="*/ 127901 w 127901"/>
                  <a:gd name="connsiteY7" fmla="*/ 48986 h 111527"/>
                  <a:gd name="connsiteX8" fmla="*/ 123070 w 127901"/>
                  <a:gd name="connsiteY8" fmla="*/ 43484 h 111527"/>
                  <a:gd name="connsiteX9" fmla="*/ 111259 w 127901"/>
                  <a:gd name="connsiteY9" fmla="*/ 42008 h 111527"/>
                  <a:gd name="connsiteX10" fmla="*/ 98241 w 127901"/>
                  <a:gd name="connsiteY10" fmla="*/ 17984 h 111527"/>
                  <a:gd name="connsiteX11" fmla="*/ 86699 w 127901"/>
                  <a:gd name="connsiteY11" fmla="*/ 2550 h 111527"/>
                  <a:gd name="connsiteX12" fmla="*/ 73681 w 127901"/>
                  <a:gd name="connsiteY12" fmla="*/ 14226 h 111527"/>
                  <a:gd name="connsiteX13" fmla="*/ 68983 w 127901"/>
                  <a:gd name="connsiteY13" fmla="*/ 23621 h 111527"/>
                  <a:gd name="connsiteX14" fmla="*/ 55965 w 127901"/>
                  <a:gd name="connsiteY14" fmla="*/ 20937 h 111527"/>
                  <a:gd name="connsiteX15" fmla="*/ 38921 w 127901"/>
                  <a:gd name="connsiteY15" fmla="*/ 939 h 111527"/>
                  <a:gd name="connsiteX16" fmla="*/ 33418 w 127901"/>
                  <a:gd name="connsiteY16" fmla="*/ 0 h 111527"/>
                  <a:gd name="connsiteX17" fmla="*/ 29258 w 127901"/>
                  <a:gd name="connsiteY17" fmla="*/ 3087 h 111527"/>
                  <a:gd name="connsiteX18" fmla="*/ 41202 w 127901"/>
                  <a:gd name="connsiteY18" fmla="*/ 20534 h 111527"/>
                  <a:gd name="connsiteX19" fmla="*/ 36102 w 127901"/>
                  <a:gd name="connsiteY19" fmla="*/ 26305 h 111527"/>
                  <a:gd name="connsiteX20" fmla="*/ 21205 w 127901"/>
                  <a:gd name="connsiteY20" fmla="*/ 24023 h 111527"/>
                  <a:gd name="connsiteX21" fmla="*/ 3892 w 127901"/>
                  <a:gd name="connsiteY21" fmla="*/ 15166 h 111527"/>
                  <a:gd name="connsiteX22" fmla="*/ 0 w 127901"/>
                  <a:gd name="connsiteY22" fmla="*/ 18655 h 111527"/>
                  <a:gd name="connsiteX23" fmla="*/ 4026 w 127901"/>
                  <a:gd name="connsiteY23" fmla="*/ 25366 h 111527"/>
                  <a:gd name="connsiteX24" fmla="*/ 14763 w 127901"/>
                  <a:gd name="connsiteY24" fmla="*/ 31808 h 111527"/>
                  <a:gd name="connsiteX25" fmla="*/ 9663 w 127901"/>
                  <a:gd name="connsiteY25" fmla="*/ 40128 h 111527"/>
                  <a:gd name="connsiteX26" fmla="*/ 22816 w 127901"/>
                  <a:gd name="connsiteY26" fmla="*/ 51268 h 111527"/>
                  <a:gd name="connsiteX27" fmla="*/ 15837 w 127901"/>
                  <a:gd name="connsiteY27" fmla="*/ 61468 h 111527"/>
                  <a:gd name="connsiteX28" fmla="*/ 24829 w 127901"/>
                  <a:gd name="connsiteY28" fmla="*/ 68983 h 111527"/>
                  <a:gd name="connsiteX29" fmla="*/ 36773 w 127901"/>
                  <a:gd name="connsiteY29" fmla="*/ 74620 h 111527"/>
                  <a:gd name="connsiteX30" fmla="*/ 37310 w 127901"/>
                  <a:gd name="connsiteY30" fmla="*/ 93946 h 111527"/>
                  <a:gd name="connsiteX31" fmla="*/ 64152 w 127901"/>
                  <a:gd name="connsiteY31" fmla="*/ 72607 h 111527"/>
                  <a:gd name="connsiteX32" fmla="*/ 74620 w 127901"/>
                  <a:gd name="connsiteY32" fmla="*/ 69923 h 111527"/>
                  <a:gd name="connsiteX33" fmla="*/ 83612 w 127901"/>
                  <a:gd name="connsiteY33" fmla="*/ 81197 h 1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7901" h="111527">
                    <a:moveTo>
                      <a:pt x="75023" y="96765"/>
                    </a:moveTo>
                    <a:lnTo>
                      <a:pt x="88712" y="111528"/>
                    </a:lnTo>
                    <a:lnTo>
                      <a:pt x="92336" y="110588"/>
                    </a:lnTo>
                    <a:lnTo>
                      <a:pt x="91665" y="95557"/>
                    </a:lnTo>
                    <a:lnTo>
                      <a:pt x="101059" y="87773"/>
                    </a:lnTo>
                    <a:lnTo>
                      <a:pt x="105086" y="77170"/>
                    </a:lnTo>
                    <a:lnTo>
                      <a:pt x="109649" y="51268"/>
                    </a:lnTo>
                    <a:lnTo>
                      <a:pt x="127901" y="48986"/>
                    </a:lnTo>
                    <a:lnTo>
                      <a:pt x="123070" y="43484"/>
                    </a:lnTo>
                    <a:lnTo>
                      <a:pt x="111259" y="42008"/>
                    </a:lnTo>
                    <a:lnTo>
                      <a:pt x="98241" y="17984"/>
                    </a:lnTo>
                    <a:lnTo>
                      <a:pt x="86699" y="2550"/>
                    </a:lnTo>
                    <a:lnTo>
                      <a:pt x="73681" y="14226"/>
                    </a:lnTo>
                    <a:lnTo>
                      <a:pt x="68983" y="23621"/>
                    </a:lnTo>
                    <a:lnTo>
                      <a:pt x="55965" y="20937"/>
                    </a:lnTo>
                    <a:lnTo>
                      <a:pt x="38921" y="939"/>
                    </a:lnTo>
                    <a:lnTo>
                      <a:pt x="33418" y="0"/>
                    </a:lnTo>
                    <a:lnTo>
                      <a:pt x="29258" y="3087"/>
                    </a:lnTo>
                    <a:lnTo>
                      <a:pt x="41202" y="20534"/>
                    </a:lnTo>
                    <a:lnTo>
                      <a:pt x="36102" y="26305"/>
                    </a:lnTo>
                    <a:lnTo>
                      <a:pt x="21205" y="24023"/>
                    </a:lnTo>
                    <a:lnTo>
                      <a:pt x="3892" y="15166"/>
                    </a:lnTo>
                    <a:lnTo>
                      <a:pt x="0" y="18655"/>
                    </a:lnTo>
                    <a:lnTo>
                      <a:pt x="4026" y="25366"/>
                    </a:lnTo>
                    <a:lnTo>
                      <a:pt x="14763" y="31808"/>
                    </a:lnTo>
                    <a:lnTo>
                      <a:pt x="9663" y="40128"/>
                    </a:lnTo>
                    <a:lnTo>
                      <a:pt x="22816" y="51268"/>
                    </a:lnTo>
                    <a:lnTo>
                      <a:pt x="15837" y="61468"/>
                    </a:lnTo>
                    <a:lnTo>
                      <a:pt x="24829" y="68983"/>
                    </a:lnTo>
                    <a:lnTo>
                      <a:pt x="36773" y="74620"/>
                    </a:lnTo>
                    <a:lnTo>
                      <a:pt x="37310" y="93946"/>
                    </a:lnTo>
                    <a:lnTo>
                      <a:pt x="64152" y="72607"/>
                    </a:lnTo>
                    <a:lnTo>
                      <a:pt x="74620" y="69923"/>
                    </a:lnTo>
                    <a:lnTo>
                      <a:pt x="83612" y="811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60" name="Forme libre : forme 459">
                <a:extLst>
                  <a:ext uri="{FF2B5EF4-FFF2-40B4-BE49-F238E27FC236}">
                    <a16:creationId xmlns:a16="http://schemas.microsoft.com/office/drawing/2014/main" id="{76F3914E-1DE4-449F-9B1D-72076F719BA1}"/>
                  </a:ext>
                </a:extLst>
              </p:cNvPr>
              <p:cNvSpPr/>
              <p:nvPr/>
            </p:nvSpPr>
            <p:spPr>
              <a:xfrm>
                <a:off x="7039968" y="3827243"/>
                <a:ext cx="39591" cy="36639"/>
              </a:xfrm>
              <a:custGeom>
                <a:avLst/>
                <a:gdLst>
                  <a:gd name="connsiteX0" fmla="*/ 39592 w 39591"/>
                  <a:gd name="connsiteY0" fmla="*/ 36639 h 36639"/>
                  <a:gd name="connsiteX1" fmla="*/ 17850 w 39591"/>
                  <a:gd name="connsiteY1" fmla="*/ 31271 h 36639"/>
                  <a:gd name="connsiteX2" fmla="*/ 4563 w 39591"/>
                  <a:gd name="connsiteY2" fmla="*/ 15434 h 36639"/>
                  <a:gd name="connsiteX3" fmla="*/ 0 w 39591"/>
                  <a:gd name="connsiteY3" fmla="*/ 1208 h 36639"/>
                  <a:gd name="connsiteX4" fmla="*/ 8321 w 39591"/>
                  <a:gd name="connsiteY4" fmla="*/ 0 h 36639"/>
                  <a:gd name="connsiteX5" fmla="*/ 15837 w 39591"/>
                  <a:gd name="connsiteY5" fmla="*/ 8589 h 36639"/>
                  <a:gd name="connsiteX6" fmla="*/ 27781 w 39591"/>
                  <a:gd name="connsiteY6" fmla="*/ 8589 h 36639"/>
                  <a:gd name="connsiteX7" fmla="*/ 27647 w 39591"/>
                  <a:gd name="connsiteY7" fmla="*/ 14897 h 3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91" h="36639">
                    <a:moveTo>
                      <a:pt x="39592" y="36639"/>
                    </a:moveTo>
                    <a:lnTo>
                      <a:pt x="17850" y="31271"/>
                    </a:lnTo>
                    <a:lnTo>
                      <a:pt x="4563" y="15434"/>
                    </a:lnTo>
                    <a:lnTo>
                      <a:pt x="0" y="1208"/>
                    </a:lnTo>
                    <a:lnTo>
                      <a:pt x="8321" y="0"/>
                    </a:lnTo>
                    <a:lnTo>
                      <a:pt x="15837" y="8589"/>
                    </a:lnTo>
                    <a:lnTo>
                      <a:pt x="27781" y="8589"/>
                    </a:lnTo>
                    <a:lnTo>
                      <a:pt x="27647" y="148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61" name="Forme libre : forme 460">
                <a:extLst>
                  <a:ext uri="{FF2B5EF4-FFF2-40B4-BE49-F238E27FC236}">
                    <a16:creationId xmlns:a16="http://schemas.microsoft.com/office/drawing/2014/main" id="{B49DCBE5-3F58-42B6-BD25-8239ABB2DADC}"/>
                  </a:ext>
                </a:extLst>
              </p:cNvPr>
              <p:cNvSpPr/>
              <p:nvPr/>
            </p:nvSpPr>
            <p:spPr>
              <a:xfrm>
                <a:off x="7044934" y="3831269"/>
                <a:ext cx="27110" cy="26841"/>
              </a:xfrm>
              <a:custGeom>
                <a:avLst/>
                <a:gdLst>
                  <a:gd name="connsiteX0" fmla="*/ 14897 w 27110"/>
                  <a:gd name="connsiteY0" fmla="*/ 23755 h 26841"/>
                  <a:gd name="connsiteX1" fmla="*/ 27110 w 27110"/>
                  <a:gd name="connsiteY1" fmla="*/ 26842 h 26841"/>
                  <a:gd name="connsiteX2" fmla="*/ 18923 w 27110"/>
                  <a:gd name="connsiteY2" fmla="*/ 11945 h 26841"/>
                  <a:gd name="connsiteX3" fmla="*/ 18923 w 27110"/>
                  <a:gd name="connsiteY3" fmla="*/ 8321 h 26841"/>
                  <a:gd name="connsiteX4" fmla="*/ 8992 w 27110"/>
                  <a:gd name="connsiteY4" fmla="*/ 8455 h 26841"/>
                  <a:gd name="connsiteX5" fmla="*/ 1879 w 27110"/>
                  <a:gd name="connsiteY5" fmla="*/ 0 h 26841"/>
                  <a:gd name="connsiteX6" fmla="*/ 0 w 27110"/>
                  <a:gd name="connsiteY6" fmla="*/ 403 h 26841"/>
                  <a:gd name="connsiteX7" fmla="*/ 3087 w 27110"/>
                  <a:gd name="connsiteY7" fmla="*/ 9931 h 2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10" h="26841">
                    <a:moveTo>
                      <a:pt x="14897" y="23755"/>
                    </a:moveTo>
                    <a:lnTo>
                      <a:pt x="27110" y="26842"/>
                    </a:lnTo>
                    <a:lnTo>
                      <a:pt x="18923" y="11945"/>
                    </a:lnTo>
                    <a:lnTo>
                      <a:pt x="18923" y="8321"/>
                    </a:lnTo>
                    <a:lnTo>
                      <a:pt x="8992" y="8455"/>
                    </a:lnTo>
                    <a:lnTo>
                      <a:pt x="1879" y="0"/>
                    </a:lnTo>
                    <a:lnTo>
                      <a:pt x="0" y="403"/>
                    </a:lnTo>
                    <a:lnTo>
                      <a:pt x="3087" y="993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7" name="Graphique 3">
              <a:extLst>
                <a:ext uri="{FF2B5EF4-FFF2-40B4-BE49-F238E27FC236}">
                  <a16:creationId xmlns:a16="http://schemas.microsoft.com/office/drawing/2014/main" id="{D848585B-D347-4A78-A2B4-8FFB459A0E2A}"/>
                </a:ext>
              </a:extLst>
            </p:cNvPr>
            <p:cNvGrpSpPr/>
            <p:nvPr/>
          </p:nvGrpSpPr>
          <p:grpSpPr>
            <a:xfrm>
              <a:off x="7754900" y="3330804"/>
              <a:ext cx="1523138" cy="1112593"/>
              <a:chOff x="7754900" y="3330804"/>
              <a:chExt cx="1523138" cy="1112593"/>
            </a:xfrm>
            <a:solidFill>
              <a:srgbClr val="CECECE"/>
            </a:solidFill>
          </p:grpSpPr>
          <p:sp>
            <p:nvSpPr>
              <p:cNvPr id="454" name="Forme libre : forme 453">
                <a:extLst>
                  <a:ext uri="{FF2B5EF4-FFF2-40B4-BE49-F238E27FC236}">
                    <a16:creationId xmlns:a16="http://schemas.microsoft.com/office/drawing/2014/main" id="{7B1D8803-725F-49A2-A071-A076A9C34D13}"/>
                  </a:ext>
                </a:extLst>
              </p:cNvPr>
              <p:cNvSpPr/>
              <p:nvPr/>
            </p:nvSpPr>
            <p:spPr>
              <a:xfrm>
                <a:off x="8619877" y="4389848"/>
                <a:ext cx="63212" cy="53549"/>
              </a:xfrm>
              <a:custGeom>
                <a:avLst/>
                <a:gdLst>
                  <a:gd name="connsiteX0" fmla="*/ 23084 w 63212"/>
                  <a:gd name="connsiteY0" fmla="*/ 53549 h 53549"/>
                  <a:gd name="connsiteX1" fmla="*/ 805 w 63212"/>
                  <a:gd name="connsiteY1" fmla="*/ 44692 h 53549"/>
                  <a:gd name="connsiteX2" fmla="*/ 0 w 63212"/>
                  <a:gd name="connsiteY2" fmla="*/ 20266 h 53549"/>
                  <a:gd name="connsiteX3" fmla="*/ 13153 w 63212"/>
                  <a:gd name="connsiteY3" fmla="*/ 7516 h 53549"/>
                  <a:gd name="connsiteX4" fmla="*/ 13555 w 63212"/>
                  <a:gd name="connsiteY4" fmla="*/ 7381 h 53549"/>
                  <a:gd name="connsiteX5" fmla="*/ 40934 w 63212"/>
                  <a:gd name="connsiteY5" fmla="*/ 0 h 53549"/>
                  <a:gd name="connsiteX6" fmla="*/ 56502 w 63212"/>
                  <a:gd name="connsiteY6" fmla="*/ 671 h 53549"/>
                  <a:gd name="connsiteX7" fmla="*/ 63212 w 63212"/>
                  <a:gd name="connsiteY7" fmla="*/ 12884 h 53549"/>
                  <a:gd name="connsiteX8" fmla="*/ 51670 w 63212"/>
                  <a:gd name="connsiteY8" fmla="*/ 25097 h 53549"/>
                  <a:gd name="connsiteX9" fmla="*/ 45765 w 63212"/>
                  <a:gd name="connsiteY9" fmla="*/ 40263 h 5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12" h="53549">
                    <a:moveTo>
                      <a:pt x="23084" y="53549"/>
                    </a:moveTo>
                    <a:lnTo>
                      <a:pt x="805" y="44692"/>
                    </a:lnTo>
                    <a:lnTo>
                      <a:pt x="0" y="20266"/>
                    </a:lnTo>
                    <a:lnTo>
                      <a:pt x="13153" y="7516"/>
                    </a:lnTo>
                    <a:lnTo>
                      <a:pt x="13555" y="7381"/>
                    </a:lnTo>
                    <a:lnTo>
                      <a:pt x="40934" y="0"/>
                    </a:lnTo>
                    <a:lnTo>
                      <a:pt x="56502" y="671"/>
                    </a:lnTo>
                    <a:lnTo>
                      <a:pt x="63212" y="12884"/>
                    </a:lnTo>
                    <a:lnTo>
                      <a:pt x="51670" y="25097"/>
                    </a:lnTo>
                    <a:lnTo>
                      <a:pt x="45765" y="4026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55" name="Forme libre : forme 454">
                <a:extLst>
                  <a:ext uri="{FF2B5EF4-FFF2-40B4-BE49-F238E27FC236}">
                    <a16:creationId xmlns:a16="http://schemas.microsoft.com/office/drawing/2014/main" id="{F354A992-0C87-4E90-999A-BF024D78D807}"/>
                  </a:ext>
                </a:extLst>
              </p:cNvPr>
              <p:cNvSpPr/>
              <p:nvPr/>
            </p:nvSpPr>
            <p:spPr>
              <a:xfrm>
                <a:off x="8623769" y="4393740"/>
                <a:ext cx="54623" cy="45496"/>
              </a:xfrm>
              <a:custGeom>
                <a:avLst/>
                <a:gdLst>
                  <a:gd name="connsiteX0" fmla="*/ 671 w 54623"/>
                  <a:gd name="connsiteY0" fmla="*/ 38250 h 45496"/>
                  <a:gd name="connsiteX1" fmla="*/ 18924 w 54623"/>
                  <a:gd name="connsiteY1" fmla="*/ 45497 h 45496"/>
                  <a:gd name="connsiteX2" fmla="*/ 38786 w 54623"/>
                  <a:gd name="connsiteY2" fmla="*/ 33821 h 45496"/>
                  <a:gd name="connsiteX3" fmla="*/ 44692 w 54623"/>
                  <a:gd name="connsiteY3" fmla="*/ 18789 h 45496"/>
                  <a:gd name="connsiteX4" fmla="*/ 54623 w 54623"/>
                  <a:gd name="connsiteY4" fmla="*/ 8321 h 45496"/>
                  <a:gd name="connsiteX5" fmla="*/ 50328 w 54623"/>
                  <a:gd name="connsiteY5" fmla="*/ 537 h 45496"/>
                  <a:gd name="connsiteX6" fmla="*/ 37444 w 54623"/>
                  <a:gd name="connsiteY6" fmla="*/ 0 h 45496"/>
                  <a:gd name="connsiteX7" fmla="*/ 11139 w 54623"/>
                  <a:gd name="connsiteY7" fmla="*/ 7113 h 45496"/>
                  <a:gd name="connsiteX8" fmla="*/ 0 w 54623"/>
                  <a:gd name="connsiteY8" fmla="*/ 17984 h 4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3" h="45496">
                    <a:moveTo>
                      <a:pt x="671" y="38250"/>
                    </a:moveTo>
                    <a:lnTo>
                      <a:pt x="18924" y="45497"/>
                    </a:lnTo>
                    <a:lnTo>
                      <a:pt x="38786" y="33821"/>
                    </a:lnTo>
                    <a:lnTo>
                      <a:pt x="44692" y="18789"/>
                    </a:lnTo>
                    <a:lnTo>
                      <a:pt x="54623" y="8321"/>
                    </a:lnTo>
                    <a:lnTo>
                      <a:pt x="50328" y="537"/>
                    </a:lnTo>
                    <a:lnTo>
                      <a:pt x="37444" y="0"/>
                    </a:lnTo>
                    <a:lnTo>
                      <a:pt x="11139" y="7113"/>
                    </a:lnTo>
                    <a:lnTo>
                      <a:pt x="0" y="179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56" name="Forme libre : forme 455">
                <a:extLst>
                  <a:ext uri="{FF2B5EF4-FFF2-40B4-BE49-F238E27FC236}">
                    <a16:creationId xmlns:a16="http://schemas.microsoft.com/office/drawing/2014/main" id="{97102DF5-CE69-4AA9-A386-0E0BC2DE00D5}"/>
                  </a:ext>
                </a:extLst>
              </p:cNvPr>
              <p:cNvSpPr/>
              <p:nvPr/>
            </p:nvSpPr>
            <p:spPr>
              <a:xfrm>
                <a:off x="7754900" y="3330804"/>
                <a:ext cx="1523138" cy="1058104"/>
              </a:xfrm>
              <a:custGeom>
                <a:avLst/>
                <a:gdLst>
                  <a:gd name="connsiteX0" fmla="*/ 896785 w 1523138"/>
                  <a:gd name="connsiteY0" fmla="*/ 1058104 h 1058104"/>
                  <a:gd name="connsiteX1" fmla="*/ 889404 w 1523138"/>
                  <a:gd name="connsiteY1" fmla="*/ 1036765 h 1058104"/>
                  <a:gd name="connsiteX2" fmla="*/ 894369 w 1523138"/>
                  <a:gd name="connsiteY2" fmla="*/ 1028042 h 1058104"/>
                  <a:gd name="connsiteX3" fmla="*/ 864307 w 1523138"/>
                  <a:gd name="connsiteY3" fmla="*/ 1020257 h 1058104"/>
                  <a:gd name="connsiteX4" fmla="*/ 852496 w 1523138"/>
                  <a:gd name="connsiteY4" fmla="*/ 1024686 h 1058104"/>
                  <a:gd name="connsiteX5" fmla="*/ 826191 w 1523138"/>
                  <a:gd name="connsiteY5" fmla="*/ 1017171 h 1058104"/>
                  <a:gd name="connsiteX6" fmla="*/ 813710 w 1523138"/>
                  <a:gd name="connsiteY6" fmla="*/ 1005629 h 1058104"/>
                  <a:gd name="connsiteX7" fmla="*/ 817333 w 1523138"/>
                  <a:gd name="connsiteY7" fmla="*/ 991000 h 1058104"/>
                  <a:gd name="connsiteX8" fmla="*/ 795860 w 1523138"/>
                  <a:gd name="connsiteY8" fmla="*/ 986168 h 1058104"/>
                  <a:gd name="connsiteX9" fmla="*/ 784989 w 1523138"/>
                  <a:gd name="connsiteY9" fmla="*/ 977042 h 1058104"/>
                  <a:gd name="connsiteX10" fmla="*/ 764321 w 1523138"/>
                  <a:gd name="connsiteY10" fmla="*/ 990866 h 1058104"/>
                  <a:gd name="connsiteX11" fmla="*/ 740297 w 1523138"/>
                  <a:gd name="connsiteY11" fmla="*/ 993953 h 1058104"/>
                  <a:gd name="connsiteX12" fmla="*/ 720703 w 1523138"/>
                  <a:gd name="connsiteY12" fmla="*/ 993818 h 1058104"/>
                  <a:gd name="connsiteX13" fmla="*/ 707819 w 1523138"/>
                  <a:gd name="connsiteY13" fmla="*/ 1000126 h 1058104"/>
                  <a:gd name="connsiteX14" fmla="*/ 696277 w 1523138"/>
                  <a:gd name="connsiteY14" fmla="*/ 1003616 h 1058104"/>
                  <a:gd name="connsiteX15" fmla="*/ 700035 w 1523138"/>
                  <a:gd name="connsiteY15" fmla="*/ 1034618 h 1058104"/>
                  <a:gd name="connsiteX16" fmla="*/ 683258 w 1523138"/>
                  <a:gd name="connsiteY16" fmla="*/ 1033678 h 1058104"/>
                  <a:gd name="connsiteX17" fmla="*/ 680574 w 1523138"/>
                  <a:gd name="connsiteY17" fmla="*/ 1025760 h 1058104"/>
                  <a:gd name="connsiteX18" fmla="*/ 680037 w 1523138"/>
                  <a:gd name="connsiteY18" fmla="*/ 1017573 h 1058104"/>
                  <a:gd name="connsiteX19" fmla="*/ 663530 w 1523138"/>
                  <a:gd name="connsiteY19" fmla="*/ 1024552 h 1058104"/>
                  <a:gd name="connsiteX20" fmla="*/ 652122 w 1523138"/>
                  <a:gd name="connsiteY20" fmla="*/ 1019318 h 1058104"/>
                  <a:gd name="connsiteX21" fmla="*/ 632259 w 1523138"/>
                  <a:gd name="connsiteY21" fmla="*/ 1008581 h 1058104"/>
                  <a:gd name="connsiteX22" fmla="*/ 639372 w 1523138"/>
                  <a:gd name="connsiteY22" fmla="*/ 986705 h 1058104"/>
                  <a:gd name="connsiteX23" fmla="*/ 624475 w 1523138"/>
                  <a:gd name="connsiteY23" fmla="*/ 981739 h 1058104"/>
                  <a:gd name="connsiteX24" fmla="*/ 618704 w 1523138"/>
                  <a:gd name="connsiteY24" fmla="*/ 957716 h 1058104"/>
                  <a:gd name="connsiteX25" fmla="*/ 591862 w 1523138"/>
                  <a:gd name="connsiteY25" fmla="*/ 962413 h 1058104"/>
                  <a:gd name="connsiteX26" fmla="*/ 595217 w 1523138"/>
                  <a:gd name="connsiteY26" fmla="*/ 927116 h 1058104"/>
                  <a:gd name="connsiteX27" fmla="*/ 618704 w 1523138"/>
                  <a:gd name="connsiteY27" fmla="*/ 904435 h 1058104"/>
                  <a:gd name="connsiteX28" fmla="*/ 619509 w 1523138"/>
                  <a:gd name="connsiteY28" fmla="*/ 882559 h 1058104"/>
                  <a:gd name="connsiteX29" fmla="*/ 618838 w 1523138"/>
                  <a:gd name="connsiteY29" fmla="*/ 862428 h 1058104"/>
                  <a:gd name="connsiteX30" fmla="*/ 608504 w 1523138"/>
                  <a:gd name="connsiteY30" fmla="*/ 856120 h 1058104"/>
                  <a:gd name="connsiteX31" fmla="*/ 600586 w 1523138"/>
                  <a:gd name="connsiteY31" fmla="*/ 840417 h 1058104"/>
                  <a:gd name="connsiteX32" fmla="*/ 587299 w 1523138"/>
                  <a:gd name="connsiteY32" fmla="*/ 842430 h 1058104"/>
                  <a:gd name="connsiteX33" fmla="*/ 557236 w 1523138"/>
                  <a:gd name="connsiteY33" fmla="*/ 837733 h 1058104"/>
                  <a:gd name="connsiteX34" fmla="*/ 566631 w 1523138"/>
                  <a:gd name="connsiteY34" fmla="*/ 824581 h 1058104"/>
                  <a:gd name="connsiteX35" fmla="*/ 556834 w 1523138"/>
                  <a:gd name="connsiteY35" fmla="*/ 809683 h 1058104"/>
                  <a:gd name="connsiteX36" fmla="*/ 540057 w 1523138"/>
                  <a:gd name="connsiteY36" fmla="*/ 821091 h 1058104"/>
                  <a:gd name="connsiteX37" fmla="*/ 519255 w 1523138"/>
                  <a:gd name="connsiteY37" fmla="*/ 814112 h 1058104"/>
                  <a:gd name="connsiteX38" fmla="*/ 491474 w 1523138"/>
                  <a:gd name="connsiteY38" fmla="*/ 831559 h 1058104"/>
                  <a:gd name="connsiteX39" fmla="*/ 468792 w 1523138"/>
                  <a:gd name="connsiteY39" fmla="*/ 852630 h 1058104"/>
                  <a:gd name="connsiteX40" fmla="*/ 447587 w 1523138"/>
                  <a:gd name="connsiteY40" fmla="*/ 856254 h 1058104"/>
                  <a:gd name="connsiteX41" fmla="*/ 436448 w 1523138"/>
                  <a:gd name="connsiteY41" fmla="*/ 848604 h 1058104"/>
                  <a:gd name="connsiteX42" fmla="*/ 423430 w 1523138"/>
                  <a:gd name="connsiteY42" fmla="*/ 847799 h 1058104"/>
                  <a:gd name="connsiteX43" fmla="*/ 406519 w 1523138"/>
                  <a:gd name="connsiteY43" fmla="*/ 841625 h 1058104"/>
                  <a:gd name="connsiteX44" fmla="*/ 394441 w 1523138"/>
                  <a:gd name="connsiteY44" fmla="*/ 848201 h 1058104"/>
                  <a:gd name="connsiteX45" fmla="*/ 375383 w 1523138"/>
                  <a:gd name="connsiteY45" fmla="*/ 872225 h 1058104"/>
                  <a:gd name="connsiteX46" fmla="*/ 372967 w 1523138"/>
                  <a:gd name="connsiteY46" fmla="*/ 848067 h 1058104"/>
                  <a:gd name="connsiteX47" fmla="*/ 359815 w 1523138"/>
                  <a:gd name="connsiteY47" fmla="*/ 853167 h 1058104"/>
                  <a:gd name="connsiteX48" fmla="*/ 330557 w 1523138"/>
                  <a:gd name="connsiteY48" fmla="*/ 850349 h 1058104"/>
                  <a:gd name="connsiteX49" fmla="*/ 301702 w 1523138"/>
                  <a:gd name="connsiteY49" fmla="*/ 843638 h 1058104"/>
                  <a:gd name="connsiteX50" fmla="*/ 281839 w 1523138"/>
                  <a:gd name="connsiteY50" fmla="*/ 831559 h 1058104"/>
                  <a:gd name="connsiteX51" fmla="*/ 262110 w 1523138"/>
                  <a:gd name="connsiteY51" fmla="*/ 825923 h 1058104"/>
                  <a:gd name="connsiteX52" fmla="*/ 253924 w 1523138"/>
                  <a:gd name="connsiteY52" fmla="*/ 812368 h 1058104"/>
                  <a:gd name="connsiteX53" fmla="*/ 239966 w 1523138"/>
                  <a:gd name="connsiteY53" fmla="*/ 808207 h 1058104"/>
                  <a:gd name="connsiteX54" fmla="*/ 215003 w 1523138"/>
                  <a:gd name="connsiteY54" fmla="*/ 789820 h 1058104"/>
                  <a:gd name="connsiteX55" fmla="*/ 196482 w 1523138"/>
                  <a:gd name="connsiteY55" fmla="*/ 781634 h 1058104"/>
                  <a:gd name="connsiteX56" fmla="*/ 186148 w 1523138"/>
                  <a:gd name="connsiteY56" fmla="*/ 788613 h 1058104"/>
                  <a:gd name="connsiteX57" fmla="*/ 150717 w 1523138"/>
                  <a:gd name="connsiteY57" fmla="*/ 768079 h 1058104"/>
                  <a:gd name="connsiteX58" fmla="*/ 125754 w 1523138"/>
                  <a:gd name="connsiteY58" fmla="*/ 749155 h 1058104"/>
                  <a:gd name="connsiteX59" fmla="*/ 117970 w 1523138"/>
                  <a:gd name="connsiteY59" fmla="*/ 713590 h 1058104"/>
                  <a:gd name="connsiteX60" fmla="*/ 136356 w 1523138"/>
                  <a:gd name="connsiteY60" fmla="*/ 717616 h 1058104"/>
                  <a:gd name="connsiteX61" fmla="*/ 137027 w 1523138"/>
                  <a:gd name="connsiteY61" fmla="*/ 705537 h 1058104"/>
                  <a:gd name="connsiteX62" fmla="*/ 127096 w 1523138"/>
                  <a:gd name="connsiteY62" fmla="*/ 690372 h 1058104"/>
                  <a:gd name="connsiteX63" fmla="*/ 129646 w 1523138"/>
                  <a:gd name="connsiteY63" fmla="*/ 666348 h 1058104"/>
                  <a:gd name="connsiteX64" fmla="*/ 103878 w 1523138"/>
                  <a:gd name="connsiteY64" fmla="*/ 632259 h 1058104"/>
                  <a:gd name="connsiteX65" fmla="*/ 62810 w 1523138"/>
                  <a:gd name="connsiteY65" fmla="*/ 619778 h 1058104"/>
                  <a:gd name="connsiteX66" fmla="*/ 55294 w 1523138"/>
                  <a:gd name="connsiteY66" fmla="*/ 595888 h 1058104"/>
                  <a:gd name="connsiteX67" fmla="*/ 37042 w 1523138"/>
                  <a:gd name="connsiteY67" fmla="*/ 581260 h 1058104"/>
                  <a:gd name="connsiteX68" fmla="*/ 32479 w 1523138"/>
                  <a:gd name="connsiteY68" fmla="*/ 571865 h 1058104"/>
                  <a:gd name="connsiteX69" fmla="*/ 28721 w 1523138"/>
                  <a:gd name="connsiteY69" fmla="*/ 553881 h 1058104"/>
                  <a:gd name="connsiteX70" fmla="*/ 29526 w 1523138"/>
                  <a:gd name="connsiteY70" fmla="*/ 542742 h 1058104"/>
                  <a:gd name="connsiteX71" fmla="*/ 16374 w 1523138"/>
                  <a:gd name="connsiteY71" fmla="*/ 536568 h 1058104"/>
                  <a:gd name="connsiteX72" fmla="*/ 6979 w 1523138"/>
                  <a:gd name="connsiteY72" fmla="*/ 540192 h 1058104"/>
                  <a:gd name="connsiteX73" fmla="*/ 0 w 1523138"/>
                  <a:gd name="connsiteY73" fmla="*/ 507713 h 1058104"/>
                  <a:gd name="connsiteX74" fmla="*/ 6845 w 1523138"/>
                  <a:gd name="connsiteY74" fmla="*/ 500600 h 1058104"/>
                  <a:gd name="connsiteX75" fmla="*/ 3355 w 1523138"/>
                  <a:gd name="connsiteY75" fmla="*/ 492816 h 1058104"/>
                  <a:gd name="connsiteX76" fmla="*/ 28318 w 1523138"/>
                  <a:gd name="connsiteY76" fmla="*/ 476576 h 1058104"/>
                  <a:gd name="connsiteX77" fmla="*/ 46302 w 1523138"/>
                  <a:gd name="connsiteY77" fmla="*/ 469866 h 1058104"/>
                  <a:gd name="connsiteX78" fmla="*/ 46839 w 1523138"/>
                  <a:gd name="connsiteY78" fmla="*/ 470000 h 1058104"/>
                  <a:gd name="connsiteX79" fmla="*/ 71533 w 1523138"/>
                  <a:gd name="connsiteY79" fmla="*/ 474026 h 1058104"/>
                  <a:gd name="connsiteX80" fmla="*/ 80794 w 1523138"/>
                  <a:gd name="connsiteY80" fmla="*/ 453761 h 1058104"/>
                  <a:gd name="connsiteX81" fmla="*/ 112736 w 1523138"/>
                  <a:gd name="connsiteY81" fmla="*/ 449735 h 1058104"/>
                  <a:gd name="connsiteX82" fmla="*/ 121325 w 1523138"/>
                  <a:gd name="connsiteY82" fmla="*/ 436985 h 1058104"/>
                  <a:gd name="connsiteX83" fmla="*/ 160246 w 1523138"/>
                  <a:gd name="connsiteY83" fmla="*/ 419135 h 1058104"/>
                  <a:gd name="connsiteX84" fmla="*/ 163198 w 1523138"/>
                  <a:gd name="connsiteY84" fmla="*/ 412827 h 1058104"/>
                  <a:gd name="connsiteX85" fmla="*/ 161185 w 1523138"/>
                  <a:gd name="connsiteY85" fmla="*/ 392830 h 1058104"/>
                  <a:gd name="connsiteX86" fmla="*/ 177693 w 1523138"/>
                  <a:gd name="connsiteY86" fmla="*/ 384241 h 1058104"/>
                  <a:gd name="connsiteX87" fmla="*/ 155280 w 1523138"/>
                  <a:gd name="connsiteY87" fmla="*/ 324249 h 1058104"/>
                  <a:gd name="connsiteX88" fmla="*/ 206011 w 1523138"/>
                  <a:gd name="connsiteY88" fmla="*/ 309889 h 1058104"/>
                  <a:gd name="connsiteX89" fmla="*/ 217956 w 1523138"/>
                  <a:gd name="connsiteY89" fmla="*/ 302507 h 1058104"/>
                  <a:gd name="connsiteX90" fmla="*/ 236074 w 1523138"/>
                  <a:gd name="connsiteY90" fmla="*/ 237416 h 1058104"/>
                  <a:gd name="connsiteX91" fmla="*/ 237819 w 1523138"/>
                  <a:gd name="connsiteY91" fmla="*/ 237819 h 1058104"/>
                  <a:gd name="connsiteX92" fmla="*/ 285731 w 1523138"/>
                  <a:gd name="connsiteY92" fmla="*/ 249495 h 1058104"/>
                  <a:gd name="connsiteX93" fmla="*/ 298347 w 1523138"/>
                  <a:gd name="connsiteY93" fmla="*/ 234463 h 1058104"/>
                  <a:gd name="connsiteX94" fmla="*/ 299420 w 1523138"/>
                  <a:gd name="connsiteY94" fmla="*/ 196616 h 1058104"/>
                  <a:gd name="connsiteX95" fmla="*/ 320894 w 1523138"/>
                  <a:gd name="connsiteY95" fmla="*/ 192993 h 1058104"/>
                  <a:gd name="connsiteX96" fmla="*/ 339549 w 1523138"/>
                  <a:gd name="connsiteY96" fmla="*/ 168164 h 1058104"/>
                  <a:gd name="connsiteX97" fmla="*/ 351762 w 1523138"/>
                  <a:gd name="connsiteY97" fmla="*/ 164272 h 1058104"/>
                  <a:gd name="connsiteX98" fmla="*/ 358607 w 1523138"/>
                  <a:gd name="connsiteY98" fmla="*/ 191919 h 1058104"/>
                  <a:gd name="connsiteX99" fmla="*/ 378872 w 1523138"/>
                  <a:gd name="connsiteY99" fmla="*/ 210977 h 1058104"/>
                  <a:gd name="connsiteX100" fmla="*/ 414438 w 1523138"/>
                  <a:gd name="connsiteY100" fmla="*/ 224934 h 1058104"/>
                  <a:gd name="connsiteX101" fmla="*/ 414706 w 1523138"/>
                  <a:gd name="connsiteY101" fmla="*/ 225471 h 1058104"/>
                  <a:gd name="connsiteX102" fmla="*/ 432153 w 1523138"/>
                  <a:gd name="connsiteY102" fmla="*/ 255534 h 1058104"/>
                  <a:gd name="connsiteX103" fmla="*/ 432019 w 1523138"/>
                  <a:gd name="connsiteY103" fmla="*/ 256205 h 1058104"/>
                  <a:gd name="connsiteX104" fmla="*/ 422624 w 1523138"/>
                  <a:gd name="connsiteY104" fmla="*/ 297139 h 1058104"/>
                  <a:gd name="connsiteX105" fmla="*/ 430677 w 1523138"/>
                  <a:gd name="connsiteY105" fmla="*/ 311097 h 1058104"/>
                  <a:gd name="connsiteX106" fmla="*/ 459264 w 1523138"/>
                  <a:gd name="connsiteY106" fmla="*/ 316868 h 1058104"/>
                  <a:gd name="connsiteX107" fmla="*/ 493353 w 1523138"/>
                  <a:gd name="connsiteY107" fmla="*/ 322102 h 1058104"/>
                  <a:gd name="connsiteX108" fmla="*/ 523013 w 1523138"/>
                  <a:gd name="connsiteY108" fmla="*/ 343441 h 1058104"/>
                  <a:gd name="connsiteX109" fmla="*/ 538850 w 1523138"/>
                  <a:gd name="connsiteY109" fmla="*/ 347467 h 1058104"/>
                  <a:gd name="connsiteX110" fmla="*/ 550392 w 1523138"/>
                  <a:gd name="connsiteY110" fmla="*/ 379678 h 1058104"/>
                  <a:gd name="connsiteX111" fmla="*/ 564215 w 1523138"/>
                  <a:gd name="connsiteY111" fmla="*/ 398601 h 1058104"/>
                  <a:gd name="connsiteX112" fmla="*/ 590520 w 1523138"/>
                  <a:gd name="connsiteY112" fmla="*/ 397930 h 1058104"/>
                  <a:gd name="connsiteX113" fmla="*/ 641654 w 1523138"/>
                  <a:gd name="connsiteY113" fmla="*/ 405311 h 1058104"/>
                  <a:gd name="connsiteX114" fmla="*/ 674535 w 1523138"/>
                  <a:gd name="connsiteY114" fmla="*/ 400614 h 1058104"/>
                  <a:gd name="connsiteX115" fmla="*/ 674938 w 1523138"/>
                  <a:gd name="connsiteY115" fmla="*/ 400748 h 1058104"/>
                  <a:gd name="connsiteX116" fmla="*/ 699900 w 1523138"/>
                  <a:gd name="connsiteY116" fmla="*/ 405982 h 1058104"/>
                  <a:gd name="connsiteX117" fmla="*/ 736137 w 1523138"/>
                  <a:gd name="connsiteY117" fmla="*/ 425980 h 1058104"/>
                  <a:gd name="connsiteX118" fmla="*/ 766200 w 1523138"/>
                  <a:gd name="connsiteY118" fmla="*/ 425980 h 1058104"/>
                  <a:gd name="connsiteX119" fmla="*/ 776668 w 1523138"/>
                  <a:gd name="connsiteY119" fmla="*/ 435643 h 1058104"/>
                  <a:gd name="connsiteX120" fmla="*/ 804718 w 1523138"/>
                  <a:gd name="connsiteY120" fmla="*/ 418464 h 1058104"/>
                  <a:gd name="connsiteX121" fmla="*/ 844712 w 1523138"/>
                  <a:gd name="connsiteY121" fmla="*/ 406922 h 1058104"/>
                  <a:gd name="connsiteX122" fmla="*/ 881888 w 1523138"/>
                  <a:gd name="connsiteY122" fmla="*/ 405714 h 1058104"/>
                  <a:gd name="connsiteX123" fmla="*/ 910072 w 1523138"/>
                  <a:gd name="connsiteY123" fmla="*/ 394172 h 1058104"/>
                  <a:gd name="connsiteX124" fmla="*/ 927519 w 1523138"/>
                  <a:gd name="connsiteY124" fmla="*/ 376322 h 1058104"/>
                  <a:gd name="connsiteX125" fmla="*/ 943893 w 1523138"/>
                  <a:gd name="connsiteY125" fmla="*/ 365451 h 1058104"/>
                  <a:gd name="connsiteX126" fmla="*/ 940403 w 1523138"/>
                  <a:gd name="connsiteY126" fmla="*/ 355520 h 1058104"/>
                  <a:gd name="connsiteX127" fmla="*/ 932082 w 1523138"/>
                  <a:gd name="connsiteY127" fmla="*/ 341696 h 1058104"/>
                  <a:gd name="connsiteX128" fmla="*/ 946308 w 1523138"/>
                  <a:gd name="connsiteY128" fmla="*/ 317002 h 1058104"/>
                  <a:gd name="connsiteX129" fmla="*/ 961608 w 1523138"/>
                  <a:gd name="connsiteY129" fmla="*/ 320491 h 1058104"/>
                  <a:gd name="connsiteX130" fmla="*/ 986303 w 1523138"/>
                  <a:gd name="connsiteY130" fmla="*/ 327336 h 1058104"/>
                  <a:gd name="connsiteX131" fmla="*/ 1010594 w 1523138"/>
                  <a:gd name="connsiteY131" fmla="*/ 309084 h 1058104"/>
                  <a:gd name="connsiteX132" fmla="*/ 1047905 w 1523138"/>
                  <a:gd name="connsiteY132" fmla="*/ 295663 h 1058104"/>
                  <a:gd name="connsiteX133" fmla="*/ 1066157 w 1523138"/>
                  <a:gd name="connsiteY133" fmla="*/ 272176 h 1058104"/>
                  <a:gd name="connsiteX134" fmla="*/ 1084275 w 1523138"/>
                  <a:gd name="connsiteY134" fmla="*/ 261708 h 1058104"/>
                  <a:gd name="connsiteX135" fmla="*/ 1120512 w 1523138"/>
                  <a:gd name="connsiteY135" fmla="*/ 256876 h 1058104"/>
                  <a:gd name="connsiteX136" fmla="*/ 1120780 w 1523138"/>
                  <a:gd name="connsiteY136" fmla="*/ 256876 h 1058104"/>
                  <a:gd name="connsiteX137" fmla="*/ 1138496 w 1523138"/>
                  <a:gd name="connsiteY137" fmla="*/ 260634 h 1058104"/>
                  <a:gd name="connsiteX138" fmla="*/ 1140643 w 1523138"/>
                  <a:gd name="connsiteY138" fmla="*/ 250568 h 1058104"/>
                  <a:gd name="connsiteX139" fmla="*/ 1119035 w 1523138"/>
                  <a:gd name="connsiteY139" fmla="*/ 226008 h 1058104"/>
                  <a:gd name="connsiteX140" fmla="*/ 1100515 w 1523138"/>
                  <a:gd name="connsiteY140" fmla="*/ 215137 h 1058104"/>
                  <a:gd name="connsiteX141" fmla="*/ 1081725 w 1523138"/>
                  <a:gd name="connsiteY141" fmla="*/ 228424 h 1058104"/>
                  <a:gd name="connsiteX142" fmla="*/ 1057031 w 1523138"/>
                  <a:gd name="connsiteY142" fmla="*/ 222653 h 1058104"/>
                  <a:gd name="connsiteX143" fmla="*/ 1041731 w 1523138"/>
                  <a:gd name="connsiteY143" fmla="*/ 227753 h 1058104"/>
                  <a:gd name="connsiteX144" fmla="*/ 1034349 w 1523138"/>
                  <a:gd name="connsiteY144" fmla="*/ 210171 h 1058104"/>
                  <a:gd name="connsiteX145" fmla="*/ 1052199 w 1523138"/>
                  <a:gd name="connsiteY145" fmla="*/ 172056 h 1058104"/>
                  <a:gd name="connsiteX146" fmla="*/ 1065083 w 1523138"/>
                  <a:gd name="connsiteY146" fmla="*/ 141591 h 1058104"/>
                  <a:gd name="connsiteX147" fmla="*/ 1095683 w 1523138"/>
                  <a:gd name="connsiteY147" fmla="*/ 156354 h 1058104"/>
                  <a:gd name="connsiteX148" fmla="*/ 1128698 w 1523138"/>
                  <a:gd name="connsiteY148" fmla="*/ 133404 h 1058104"/>
                  <a:gd name="connsiteX149" fmla="*/ 1128430 w 1523138"/>
                  <a:gd name="connsiteY149" fmla="*/ 116896 h 1058104"/>
                  <a:gd name="connsiteX150" fmla="*/ 1151380 w 1523138"/>
                  <a:gd name="connsiteY150" fmla="*/ 74218 h 1058104"/>
                  <a:gd name="connsiteX151" fmla="*/ 1164532 w 1523138"/>
                  <a:gd name="connsiteY151" fmla="*/ 62005 h 1058104"/>
                  <a:gd name="connsiteX152" fmla="*/ 1164264 w 1523138"/>
                  <a:gd name="connsiteY152" fmla="*/ 41605 h 1058104"/>
                  <a:gd name="connsiteX153" fmla="*/ 1149635 w 1523138"/>
                  <a:gd name="connsiteY153" fmla="*/ 31137 h 1058104"/>
                  <a:gd name="connsiteX154" fmla="*/ 1172048 w 1523138"/>
                  <a:gd name="connsiteY154" fmla="*/ 8858 h 1058104"/>
                  <a:gd name="connsiteX155" fmla="*/ 1172585 w 1523138"/>
                  <a:gd name="connsiteY155" fmla="*/ 8724 h 1058104"/>
                  <a:gd name="connsiteX156" fmla="*/ 1203319 w 1523138"/>
                  <a:gd name="connsiteY156" fmla="*/ 1342 h 1058104"/>
                  <a:gd name="connsiteX157" fmla="*/ 1236871 w 1523138"/>
                  <a:gd name="connsiteY157" fmla="*/ 0 h 1058104"/>
                  <a:gd name="connsiteX158" fmla="*/ 1274718 w 1523138"/>
                  <a:gd name="connsiteY158" fmla="*/ 12616 h 1058104"/>
                  <a:gd name="connsiteX159" fmla="*/ 1296862 w 1523138"/>
                  <a:gd name="connsiteY159" fmla="*/ 28184 h 1058104"/>
                  <a:gd name="connsiteX160" fmla="*/ 1312431 w 1523138"/>
                  <a:gd name="connsiteY160" fmla="*/ 69386 h 1058104"/>
                  <a:gd name="connsiteX161" fmla="*/ 1321557 w 1523138"/>
                  <a:gd name="connsiteY161" fmla="*/ 86296 h 1058104"/>
                  <a:gd name="connsiteX162" fmla="*/ 1330281 w 1523138"/>
                  <a:gd name="connsiteY162" fmla="*/ 110588 h 1058104"/>
                  <a:gd name="connsiteX163" fmla="*/ 1339407 w 1523138"/>
                  <a:gd name="connsiteY163" fmla="*/ 147764 h 1058104"/>
                  <a:gd name="connsiteX164" fmla="*/ 1382085 w 1523138"/>
                  <a:gd name="connsiteY164" fmla="*/ 159977 h 1058104"/>
                  <a:gd name="connsiteX165" fmla="*/ 1411745 w 1523138"/>
                  <a:gd name="connsiteY165" fmla="*/ 187088 h 1058104"/>
                  <a:gd name="connsiteX166" fmla="*/ 1421543 w 1523138"/>
                  <a:gd name="connsiteY166" fmla="*/ 221177 h 1058104"/>
                  <a:gd name="connsiteX167" fmla="*/ 1457108 w 1523138"/>
                  <a:gd name="connsiteY167" fmla="*/ 221177 h 1058104"/>
                  <a:gd name="connsiteX168" fmla="*/ 1478582 w 1523138"/>
                  <a:gd name="connsiteY168" fmla="*/ 206682 h 1058104"/>
                  <a:gd name="connsiteX169" fmla="*/ 1523139 w 1523138"/>
                  <a:gd name="connsiteY169" fmla="*/ 194737 h 1058104"/>
                  <a:gd name="connsiteX170" fmla="*/ 1508510 w 1523138"/>
                  <a:gd name="connsiteY170" fmla="*/ 231779 h 1058104"/>
                  <a:gd name="connsiteX171" fmla="*/ 1499250 w 1523138"/>
                  <a:gd name="connsiteY171" fmla="*/ 244797 h 1058104"/>
                  <a:gd name="connsiteX172" fmla="*/ 1490795 w 1523138"/>
                  <a:gd name="connsiteY172" fmla="*/ 283852 h 1058104"/>
                  <a:gd name="connsiteX173" fmla="*/ 1473347 w 1523138"/>
                  <a:gd name="connsiteY173" fmla="*/ 319955 h 1058104"/>
                  <a:gd name="connsiteX174" fmla="*/ 1442614 w 1523138"/>
                  <a:gd name="connsiteY174" fmla="*/ 313512 h 1058104"/>
                  <a:gd name="connsiteX175" fmla="*/ 1423153 w 1523138"/>
                  <a:gd name="connsiteY175" fmla="*/ 324920 h 1058104"/>
                  <a:gd name="connsiteX176" fmla="*/ 1429461 w 1523138"/>
                  <a:gd name="connsiteY176" fmla="*/ 353373 h 1058104"/>
                  <a:gd name="connsiteX177" fmla="*/ 1429461 w 1523138"/>
                  <a:gd name="connsiteY177" fmla="*/ 353775 h 1058104"/>
                  <a:gd name="connsiteX178" fmla="*/ 1425703 w 1523138"/>
                  <a:gd name="connsiteY178" fmla="*/ 395514 h 1058104"/>
                  <a:gd name="connsiteX179" fmla="*/ 1413356 w 1523138"/>
                  <a:gd name="connsiteY179" fmla="*/ 396319 h 1058104"/>
                  <a:gd name="connsiteX180" fmla="*/ 1413490 w 1523138"/>
                  <a:gd name="connsiteY180" fmla="*/ 417122 h 1058104"/>
                  <a:gd name="connsiteX181" fmla="*/ 1395909 w 1523138"/>
                  <a:gd name="connsiteY181" fmla="*/ 395380 h 1058104"/>
                  <a:gd name="connsiteX182" fmla="*/ 1387185 w 1523138"/>
                  <a:gd name="connsiteY182" fmla="*/ 412156 h 1058104"/>
                  <a:gd name="connsiteX183" fmla="*/ 1349741 w 1523138"/>
                  <a:gd name="connsiteY183" fmla="*/ 426114 h 1058104"/>
                  <a:gd name="connsiteX184" fmla="*/ 1353901 w 1523138"/>
                  <a:gd name="connsiteY184" fmla="*/ 444366 h 1058104"/>
                  <a:gd name="connsiteX185" fmla="*/ 1329341 w 1523138"/>
                  <a:gd name="connsiteY185" fmla="*/ 443024 h 1058104"/>
                  <a:gd name="connsiteX186" fmla="*/ 1318604 w 1523138"/>
                  <a:gd name="connsiteY186" fmla="*/ 433630 h 1058104"/>
                  <a:gd name="connsiteX187" fmla="*/ 1302365 w 1523138"/>
                  <a:gd name="connsiteY187" fmla="*/ 455640 h 1058104"/>
                  <a:gd name="connsiteX188" fmla="*/ 1275121 w 1523138"/>
                  <a:gd name="connsiteY188" fmla="*/ 473087 h 1058104"/>
                  <a:gd name="connsiteX189" fmla="*/ 1254989 w 1523138"/>
                  <a:gd name="connsiteY189" fmla="*/ 494024 h 1058104"/>
                  <a:gd name="connsiteX190" fmla="*/ 1254452 w 1523138"/>
                  <a:gd name="connsiteY190" fmla="*/ 494158 h 1058104"/>
                  <a:gd name="connsiteX191" fmla="*/ 1220229 w 1523138"/>
                  <a:gd name="connsiteY191" fmla="*/ 503418 h 1058104"/>
                  <a:gd name="connsiteX192" fmla="*/ 1201708 w 1523138"/>
                  <a:gd name="connsiteY192" fmla="*/ 518316 h 1058104"/>
                  <a:gd name="connsiteX193" fmla="*/ 1168424 w 1523138"/>
                  <a:gd name="connsiteY193" fmla="*/ 529186 h 1058104"/>
                  <a:gd name="connsiteX194" fmla="*/ 1185469 w 1523138"/>
                  <a:gd name="connsiteY194" fmla="*/ 510129 h 1058104"/>
                  <a:gd name="connsiteX195" fmla="*/ 1180235 w 1523138"/>
                  <a:gd name="connsiteY195" fmla="*/ 497647 h 1058104"/>
                  <a:gd name="connsiteX196" fmla="*/ 1199561 w 1523138"/>
                  <a:gd name="connsiteY196" fmla="*/ 476308 h 1058104"/>
                  <a:gd name="connsiteX197" fmla="*/ 1188422 w 1523138"/>
                  <a:gd name="connsiteY197" fmla="*/ 461814 h 1058104"/>
                  <a:gd name="connsiteX198" fmla="*/ 1168290 w 1523138"/>
                  <a:gd name="connsiteY198" fmla="*/ 472550 h 1058104"/>
                  <a:gd name="connsiteX199" fmla="*/ 1140912 w 1523138"/>
                  <a:gd name="connsiteY199" fmla="*/ 494560 h 1058104"/>
                  <a:gd name="connsiteX200" fmla="*/ 1125209 w 1523138"/>
                  <a:gd name="connsiteY200" fmla="*/ 515766 h 1058104"/>
                  <a:gd name="connsiteX201" fmla="*/ 1100917 w 1523138"/>
                  <a:gd name="connsiteY201" fmla="*/ 517242 h 1058104"/>
                  <a:gd name="connsiteX202" fmla="*/ 1089644 w 1523138"/>
                  <a:gd name="connsiteY202" fmla="*/ 530394 h 1058104"/>
                  <a:gd name="connsiteX203" fmla="*/ 1101588 w 1523138"/>
                  <a:gd name="connsiteY203" fmla="*/ 549855 h 1058104"/>
                  <a:gd name="connsiteX204" fmla="*/ 1122391 w 1523138"/>
                  <a:gd name="connsiteY204" fmla="*/ 555089 h 1058104"/>
                  <a:gd name="connsiteX205" fmla="*/ 1123196 w 1523138"/>
                  <a:gd name="connsiteY205" fmla="*/ 569315 h 1058104"/>
                  <a:gd name="connsiteX206" fmla="*/ 1140643 w 1523138"/>
                  <a:gd name="connsiteY206" fmla="*/ 577368 h 1058104"/>
                  <a:gd name="connsiteX207" fmla="*/ 1168559 w 1523138"/>
                  <a:gd name="connsiteY207" fmla="*/ 555089 h 1058104"/>
                  <a:gd name="connsiteX208" fmla="*/ 1191240 w 1523138"/>
                  <a:gd name="connsiteY208" fmla="*/ 567570 h 1058104"/>
                  <a:gd name="connsiteX209" fmla="*/ 1208150 w 1523138"/>
                  <a:gd name="connsiteY209" fmla="*/ 568375 h 1058104"/>
                  <a:gd name="connsiteX210" fmla="*/ 1212982 w 1523138"/>
                  <a:gd name="connsiteY210" fmla="*/ 587970 h 1058104"/>
                  <a:gd name="connsiteX211" fmla="*/ 1176745 w 1523138"/>
                  <a:gd name="connsiteY211" fmla="*/ 596828 h 1058104"/>
                  <a:gd name="connsiteX212" fmla="*/ 1165069 w 1523138"/>
                  <a:gd name="connsiteY212" fmla="*/ 613201 h 1058104"/>
                  <a:gd name="connsiteX213" fmla="*/ 1141448 w 1523138"/>
                  <a:gd name="connsiteY213" fmla="*/ 628233 h 1058104"/>
                  <a:gd name="connsiteX214" fmla="*/ 1129906 w 1523138"/>
                  <a:gd name="connsiteY214" fmla="*/ 647290 h 1058104"/>
                  <a:gd name="connsiteX215" fmla="*/ 1155540 w 1523138"/>
                  <a:gd name="connsiteY215" fmla="*/ 663127 h 1058104"/>
                  <a:gd name="connsiteX216" fmla="*/ 1155809 w 1523138"/>
                  <a:gd name="connsiteY216" fmla="*/ 663798 h 1058104"/>
                  <a:gd name="connsiteX217" fmla="*/ 1165472 w 1523138"/>
                  <a:gd name="connsiteY217" fmla="*/ 692921 h 1058104"/>
                  <a:gd name="connsiteX218" fmla="*/ 1180369 w 1523138"/>
                  <a:gd name="connsiteY218" fmla="*/ 719495 h 1058104"/>
                  <a:gd name="connsiteX219" fmla="*/ 1197414 w 1523138"/>
                  <a:gd name="connsiteY219" fmla="*/ 742176 h 1058104"/>
                  <a:gd name="connsiteX220" fmla="*/ 1197011 w 1523138"/>
                  <a:gd name="connsiteY220" fmla="*/ 765394 h 1058104"/>
                  <a:gd name="connsiteX221" fmla="*/ 1181980 w 1523138"/>
                  <a:gd name="connsiteY221" fmla="*/ 773044 h 1058104"/>
                  <a:gd name="connsiteX222" fmla="*/ 1186945 w 1523138"/>
                  <a:gd name="connsiteY222" fmla="*/ 786063 h 1058104"/>
                  <a:gd name="connsiteX223" fmla="*/ 1202111 w 1523138"/>
                  <a:gd name="connsiteY223" fmla="*/ 795189 h 1058104"/>
                  <a:gd name="connsiteX224" fmla="*/ 1198085 w 1523138"/>
                  <a:gd name="connsiteY224" fmla="*/ 819481 h 1058104"/>
                  <a:gd name="connsiteX225" fmla="*/ 1191508 w 1523138"/>
                  <a:gd name="connsiteY225" fmla="*/ 843101 h 1058104"/>
                  <a:gd name="connsiteX226" fmla="*/ 1177282 w 1523138"/>
                  <a:gd name="connsiteY226" fmla="*/ 845651 h 1058104"/>
                  <a:gd name="connsiteX227" fmla="*/ 1159701 w 1523138"/>
                  <a:gd name="connsiteY227" fmla="*/ 875043 h 1058104"/>
                  <a:gd name="connsiteX228" fmla="*/ 1139704 w 1523138"/>
                  <a:gd name="connsiteY228" fmla="*/ 911011 h 1058104"/>
                  <a:gd name="connsiteX229" fmla="*/ 1116217 w 1523138"/>
                  <a:gd name="connsiteY229" fmla="*/ 944161 h 1058104"/>
                  <a:gd name="connsiteX230" fmla="*/ 1082128 w 1523138"/>
                  <a:gd name="connsiteY230" fmla="*/ 968990 h 1058104"/>
                  <a:gd name="connsiteX231" fmla="*/ 1046831 w 1523138"/>
                  <a:gd name="connsiteY231" fmla="*/ 991939 h 1058104"/>
                  <a:gd name="connsiteX232" fmla="*/ 1019452 w 1523138"/>
                  <a:gd name="connsiteY232" fmla="*/ 994892 h 1058104"/>
                  <a:gd name="connsiteX233" fmla="*/ 1003481 w 1523138"/>
                  <a:gd name="connsiteY233" fmla="*/ 1007373 h 1058104"/>
                  <a:gd name="connsiteX234" fmla="*/ 995026 w 1523138"/>
                  <a:gd name="connsiteY234" fmla="*/ 998918 h 1058104"/>
                  <a:gd name="connsiteX235" fmla="*/ 981740 w 1523138"/>
                  <a:gd name="connsiteY235" fmla="*/ 1011265 h 1058104"/>
                  <a:gd name="connsiteX236" fmla="*/ 947114 w 1523138"/>
                  <a:gd name="connsiteY236" fmla="*/ 1024552 h 1058104"/>
                  <a:gd name="connsiteX237" fmla="*/ 921614 w 1523138"/>
                  <a:gd name="connsiteY237" fmla="*/ 1028444 h 1058104"/>
                  <a:gd name="connsiteX238" fmla="*/ 913159 w 1523138"/>
                  <a:gd name="connsiteY238" fmla="*/ 1056360 h 105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523138" h="1058104">
                    <a:moveTo>
                      <a:pt x="896785" y="1058104"/>
                    </a:moveTo>
                    <a:lnTo>
                      <a:pt x="889404" y="1036765"/>
                    </a:lnTo>
                    <a:lnTo>
                      <a:pt x="894369" y="1028042"/>
                    </a:lnTo>
                    <a:lnTo>
                      <a:pt x="864307" y="1020257"/>
                    </a:lnTo>
                    <a:lnTo>
                      <a:pt x="852496" y="1024686"/>
                    </a:lnTo>
                    <a:lnTo>
                      <a:pt x="826191" y="1017171"/>
                    </a:lnTo>
                    <a:lnTo>
                      <a:pt x="813710" y="1005629"/>
                    </a:lnTo>
                    <a:lnTo>
                      <a:pt x="817333" y="991000"/>
                    </a:lnTo>
                    <a:lnTo>
                      <a:pt x="795860" y="986168"/>
                    </a:lnTo>
                    <a:lnTo>
                      <a:pt x="784989" y="977042"/>
                    </a:lnTo>
                    <a:lnTo>
                      <a:pt x="764321" y="990866"/>
                    </a:lnTo>
                    <a:lnTo>
                      <a:pt x="740297" y="993953"/>
                    </a:lnTo>
                    <a:lnTo>
                      <a:pt x="720703" y="993818"/>
                    </a:lnTo>
                    <a:lnTo>
                      <a:pt x="707819" y="1000126"/>
                    </a:lnTo>
                    <a:lnTo>
                      <a:pt x="696277" y="1003616"/>
                    </a:lnTo>
                    <a:lnTo>
                      <a:pt x="700035" y="1034618"/>
                    </a:lnTo>
                    <a:lnTo>
                      <a:pt x="683258" y="1033678"/>
                    </a:lnTo>
                    <a:lnTo>
                      <a:pt x="680574" y="1025760"/>
                    </a:lnTo>
                    <a:lnTo>
                      <a:pt x="680037" y="1017573"/>
                    </a:lnTo>
                    <a:lnTo>
                      <a:pt x="663530" y="1024552"/>
                    </a:lnTo>
                    <a:lnTo>
                      <a:pt x="652122" y="1019318"/>
                    </a:lnTo>
                    <a:lnTo>
                      <a:pt x="632259" y="1008581"/>
                    </a:lnTo>
                    <a:lnTo>
                      <a:pt x="639372" y="986705"/>
                    </a:lnTo>
                    <a:lnTo>
                      <a:pt x="624475" y="981739"/>
                    </a:lnTo>
                    <a:lnTo>
                      <a:pt x="618704" y="957716"/>
                    </a:lnTo>
                    <a:lnTo>
                      <a:pt x="591862" y="962413"/>
                    </a:lnTo>
                    <a:lnTo>
                      <a:pt x="595217" y="927116"/>
                    </a:lnTo>
                    <a:lnTo>
                      <a:pt x="618704" y="904435"/>
                    </a:lnTo>
                    <a:lnTo>
                      <a:pt x="619509" y="882559"/>
                    </a:lnTo>
                    <a:lnTo>
                      <a:pt x="618838" y="862428"/>
                    </a:lnTo>
                    <a:lnTo>
                      <a:pt x="608504" y="856120"/>
                    </a:lnTo>
                    <a:lnTo>
                      <a:pt x="600586" y="840417"/>
                    </a:lnTo>
                    <a:lnTo>
                      <a:pt x="587299" y="842430"/>
                    </a:lnTo>
                    <a:lnTo>
                      <a:pt x="557236" y="837733"/>
                    </a:lnTo>
                    <a:lnTo>
                      <a:pt x="566631" y="824581"/>
                    </a:lnTo>
                    <a:lnTo>
                      <a:pt x="556834" y="809683"/>
                    </a:lnTo>
                    <a:lnTo>
                      <a:pt x="540057" y="821091"/>
                    </a:lnTo>
                    <a:lnTo>
                      <a:pt x="519255" y="814112"/>
                    </a:lnTo>
                    <a:lnTo>
                      <a:pt x="491474" y="831559"/>
                    </a:lnTo>
                    <a:lnTo>
                      <a:pt x="468792" y="852630"/>
                    </a:lnTo>
                    <a:lnTo>
                      <a:pt x="447587" y="856254"/>
                    </a:lnTo>
                    <a:lnTo>
                      <a:pt x="436448" y="848604"/>
                    </a:lnTo>
                    <a:lnTo>
                      <a:pt x="423430" y="847799"/>
                    </a:lnTo>
                    <a:lnTo>
                      <a:pt x="406519" y="841625"/>
                    </a:lnTo>
                    <a:lnTo>
                      <a:pt x="394441" y="848201"/>
                    </a:lnTo>
                    <a:lnTo>
                      <a:pt x="375383" y="872225"/>
                    </a:lnTo>
                    <a:lnTo>
                      <a:pt x="372967" y="848067"/>
                    </a:lnTo>
                    <a:lnTo>
                      <a:pt x="359815" y="853167"/>
                    </a:lnTo>
                    <a:lnTo>
                      <a:pt x="330557" y="850349"/>
                    </a:lnTo>
                    <a:lnTo>
                      <a:pt x="301702" y="843638"/>
                    </a:lnTo>
                    <a:lnTo>
                      <a:pt x="281839" y="831559"/>
                    </a:lnTo>
                    <a:lnTo>
                      <a:pt x="262110" y="825923"/>
                    </a:lnTo>
                    <a:lnTo>
                      <a:pt x="253924" y="812368"/>
                    </a:lnTo>
                    <a:lnTo>
                      <a:pt x="239966" y="808207"/>
                    </a:lnTo>
                    <a:lnTo>
                      <a:pt x="215003" y="789820"/>
                    </a:lnTo>
                    <a:lnTo>
                      <a:pt x="196482" y="781634"/>
                    </a:lnTo>
                    <a:lnTo>
                      <a:pt x="186148" y="788613"/>
                    </a:lnTo>
                    <a:lnTo>
                      <a:pt x="150717" y="768079"/>
                    </a:lnTo>
                    <a:lnTo>
                      <a:pt x="125754" y="749155"/>
                    </a:lnTo>
                    <a:lnTo>
                      <a:pt x="117970" y="713590"/>
                    </a:lnTo>
                    <a:lnTo>
                      <a:pt x="136356" y="717616"/>
                    </a:lnTo>
                    <a:lnTo>
                      <a:pt x="137027" y="705537"/>
                    </a:lnTo>
                    <a:lnTo>
                      <a:pt x="127096" y="690372"/>
                    </a:lnTo>
                    <a:lnTo>
                      <a:pt x="129646" y="666348"/>
                    </a:lnTo>
                    <a:lnTo>
                      <a:pt x="103878" y="632259"/>
                    </a:lnTo>
                    <a:lnTo>
                      <a:pt x="62810" y="619778"/>
                    </a:lnTo>
                    <a:lnTo>
                      <a:pt x="55294" y="595888"/>
                    </a:lnTo>
                    <a:lnTo>
                      <a:pt x="37042" y="581260"/>
                    </a:lnTo>
                    <a:lnTo>
                      <a:pt x="32479" y="571865"/>
                    </a:lnTo>
                    <a:lnTo>
                      <a:pt x="28721" y="553881"/>
                    </a:lnTo>
                    <a:lnTo>
                      <a:pt x="29526" y="542742"/>
                    </a:lnTo>
                    <a:lnTo>
                      <a:pt x="16374" y="536568"/>
                    </a:lnTo>
                    <a:lnTo>
                      <a:pt x="6979" y="540192"/>
                    </a:lnTo>
                    <a:lnTo>
                      <a:pt x="0" y="507713"/>
                    </a:lnTo>
                    <a:lnTo>
                      <a:pt x="6845" y="500600"/>
                    </a:lnTo>
                    <a:lnTo>
                      <a:pt x="3355" y="492816"/>
                    </a:lnTo>
                    <a:lnTo>
                      <a:pt x="28318" y="476576"/>
                    </a:lnTo>
                    <a:lnTo>
                      <a:pt x="46302" y="469866"/>
                    </a:lnTo>
                    <a:lnTo>
                      <a:pt x="46839" y="470000"/>
                    </a:lnTo>
                    <a:lnTo>
                      <a:pt x="71533" y="474026"/>
                    </a:lnTo>
                    <a:lnTo>
                      <a:pt x="80794" y="453761"/>
                    </a:lnTo>
                    <a:lnTo>
                      <a:pt x="112736" y="449735"/>
                    </a:lnTo>
                    <a:lnTo>
                      <a:pt x="121325" y="436985"/>
                    </a:lnTo>
                    <a:lnTo>
                      <a:pt x="160246" y="419135"/>
                    </a:lnTo>
                    <a:lnTo>
                      <a:pt x="163198" y="412827"/>
                    </a:lnTo>
                    <a:lnTo>
                      <a:pt x="161185" y="392830"/>
                    </a:lnTo>
                    <a:lnTo>
                      <a:pt x="177693" y="384241"/>
                    </a:lnTo>
                    <a:lnTo>
                      <a:pt x="155280" y="324249"/>
                    </a:lnTo>
                    <a:lnTo>
                      <a:pt x="206011" y="309889"/>
                    </a:lnTo>
                    <a:lnTo>
                      <a:pt x="217956" y="302507"/>
                    </a:lnTo>
                    <a:lnTo>
                      <a:pt x="236074" y="237416"/>
                    </a:lnTo>
                    <a:lnTo>
                      <a:pt x="237819" y="237819"/>
                    </a:lnTo>
                    <a:lnTo>
                      <a:pt x="285731" y="249495"/>
                    </a:lnTo>
                    <a:lnTo>
                      <a:pt x="298347" y="234463"/>
                    </a:lnTo>
                    <a:lnTo>
                      <a:pt x="299420" y="196616"/>
                    </a:lnTo>
                    <a:lnTo>
                      <a:pt x="320894" y="192993"/>
                    </a:lnTo>
                    <a:lnTo>
                      <a:pt x="339549" y="168164"/>
                    </a:lnTo>
                    <a:lnTo>
                      <a:pt x="351762" y="164272"/>
                    </a:lnTo>
                    <a:lnTo>
                      <a:pt x="358607" y="191919"/>
                    </a:lnTo>
                    <a:lnTo>
                      <a:pt x="378872" y="210977"/>
                    </a:lnTo>
                    <a:lnTo>
                      <a:pt x="414438" y="224934"/>
                    </a:lnTo>
                    <a:lnTo>
                      <a:pt x="414706" y="225471"/>
                    </a:lnTo>
                    <a:lnTo>
                      <a:pt x="432153" y="255534"/>
                    </a:lnTo>
                    <a:lnTo>
                      <a:pt x="432019" y="256205"/>
                    </a:lnTo>
                    <a:lnTo>
                      <a:pt x="422624" y="297139"/>
                    </a:lnTo>
                    <a:lnTo>
                      <a:pt x="430677" y="311097"/>
                    </a:lnTo>
                    <a:lnTo>
                      <a:pt x="459264" y="316868"/>
                    </a:lnTo>
                    <a:lnTo>
                      <a:pt x="493353" y="322102"/>
                    </a:lnTo>
                    <a:lnTo>
                      <a:pt x="523013" y="343441"/>
                    </a:lnTo>
                    <a:lnTo>
                      <a:pt x="538850" y="347467"/>
                    </a:lnTo>
                    <a:lnTo>
                      <a:pt x="550392" y="379678"/>
                    </a:lnTo>
                    <a:lnTo>
                      <a:pt x="564215" y="398601"/>
                    </a:lnTo>
                    <a:lnTo>
                      <a:pt x="590520" y="397930"/>
                    </a:lnTo>
                    <a:lnTo>
                      <a:pt x="641654" y="405311"/>
                    </a:lnTo>
                    <a:lnTo>
                      <a:pt x="674535" y="400614"/>
                    </a:lnTo>
                    <a:lnTo>
                      <a:pt x="674938" y="400748"/>
                    </a:lnTo>
                    <a:lnTo>
                      <a:pt x="699900" y="405982"/>
                    </a:lnTo>
                    <a:lnTo>
                      <a:pt x="736137" y="425980"/>
                    </a:lnTo>
                    <a:lnTo>
                      <a:pt x="766200" y="425980"/>
                    </a:lnTo>
                    <a:lnTo>
                      <a:pt x="776668" y="435643"/>
                    </a:lnTo>
                    <a:lnTo>
                      <a:pt x="804718" y="418464"/>
                    </a:lnTo>
                    <a:lnTo>
                      <a:pt x="844712" y="406922"/>
                    </a:lnTo>
                    <a:lnTo>
                      <a:pt x="881888" y="405714"/>
                    </a:lnTo>
                    <a:lnTo>
                      <a:pt x="910072" y="394172"/>
                    </a:lnTo>
                    <a:lnTo>
                      <a:pt x="927519" y="376322"/>
                    </a:lnTo>
                    <a:lnTo>
                      <a:pt x="943893" y="365451"/>
                    </a:lnTo>
                    <a:lnTo>
                      <a:pt x="940403" y="355520"/>
                    </a:lnTo>
                    <a:lnTo>
                      <a:pt x="932082" y="341696"/>
                    </a:lnTo>
                    <a:lnTo>
                      <a:pt x="946308" y="317002"/>
                    </a:lnTo>
                    <a:lnTo>
                      <a:pt x="961608" y="320491"/>
                    </a:lnTo>
                    <a:lnTo>
                      <a:pt x="986303" y="327336"/>
                    </a:lnTo>
                    <a:lnTo>
                      <a:pt x="1010594" y="309084"/>
                    </a:lnTo>
                    <a:lnTo>
                      <a:pt x="1047905" y="295663"/>
                    </a:lnTo>
                    <a:lnTo>
                      <a:pt x="1066157" y="272176"/>
                    </a:lnTo>
                    <a:lnTo>
                      <a:pt x="1084275" y="261708"/>
                    </a:lnTo>
                    <a:lnTo>
                      <a:pt x="1120512" y="256876"/>
                    </a:lnTo>
                    <a:lnTo>
                      <a:pt x="1120780" y="256876"/>
                    </a:lnTo>
                    <a:lnTo>
                      <a:pt x="1138496" y="260634"/>
                    </a:lnTo>
                    <a:lnTo>
                      <a:pt x="1140643" y="250568"/>
                    </a:lnTo>
                    <a:lnTo>
                      <a:pt x="1119035" y="226008"/>
                    </a:lnTo>
                    <a:lnTo>
                      <a:pt x="1100515" y="215137"/>
                    </a:lnTo>
                    <a:lnTo>
                      <a:pt x="1081725" y="228424"/>
                    </a:lnTo>
                    <a:lnTo>
                      <a:pt x="1057031" y="222653"/>
                    </a:lnTo>
                    <a:lnTo>
                      <a:pt x="1041731" y="227753"/>
                    </a:lnTo>
                    <a:lnTo>
                      <a:pt x="1034349" y="210171"/>
                    </a:lnTo>
                    <a:lnTo>
                      <a:pt x="1052199" y="172056"/>
                    </a:lnTo>
                    <a:lnTo>
                      <a:pt x="1065083" y="141591"/>
                    </a:lnTo>
                    <a:lnTo>
                      <a:pt x="1095683" y="156354"/>
                    </a:lnTo>
                    <a:lnTo>
                      <a:pt x="1128698" y="133404"/>
                    </a:lnTo>
                    <a:lnTo>
                      <a:pt x="1128430" y="116896"/>
                    </a:lnTo>
                    <a:lnTo>
                      <a:pt x="1151380" y="74218"/>
                    </a:lnTo>
                    <a:lnTo>
                      <a:pt x="1164532" y="62005"/>
                    </a:lnTo>
                    <a:lnTo>
                      <a:pt x="1164264" y="41605"/>
                    </a:lnTo>
                    <a:lnTo>
                      <a:pt x="1149635" y="31137"/>
                    </a:lnTo>
                    <a:lnTo>
                      <a:pt x="1172048" y="8858"/>
                    </a:lnTo>
                    <a:lnTo>
                      <a:pt x="1172585" y="8724"/>
                    </a:lnTo>
                    <a:lnTo>
                      <a:pt x="1203319" y="1342"/>
                    </a:lnTo>
                    <a:lnTo>
                      <a:pt x="1236871" y="0"/>
                    </a:lnTo>
                    <a:lnTo>
                      <a:pt x="1274718" y="12616"/>
                    </a:lnTo>
                    <a:lnTo>
                      <a:pt x="1296862" y="28184"/>
                    </a:lnTo>
                    <a:lnTo>
                      <a:pt x="1312431" y="69386"/>
                    </a:lnTo>
                    <a:lnTo>
                      <a:pt x="1321557" y="86296"/>
                    </a:lnTo>
                    <a:lnTo>
                      <a:pt x="1330281" y="110588"/>
                    </a:lnTo>
                    <a:lnTo>
                      <a:pt x="1339407" y="147764"/>
                    </a:lnTo>
                    <a:lnTo>
                      <a:pt x="1382085" y="159977"/>
                    </a:lnTo>
                    <a:lnTo>
                      <a:pt x="1411745" y="187088"/>
                    </a:lnTo>
                    <a:lnTo>
                      <a:pt x="1421543" y="221177"/>
                    </a:lnTo>
                    <a:lnTo>
                      <a:pt x="1457108" y="221177"/>
                    </a:lnTo>
                    <a:lnTo>
                      <a:pt x="1478582" y="206682"/>
                    </a:lnTo>
                    <a:lnTo>
                      <a:pt x="1523139" y="194737"/>
                    </a:lnTo>
                    <a:lnTo>
                      <a:pt x="1508510" y="231779"/>
                    </a:lnTo>
                    <a:lnTo>
                      <a:pt x="1499250" y="244797"/>
                    </a:lnTo>
                    <a:lnTo>
                      <a:pt x="1490795" y="283852"/>
                    </a:lnTo>
                    <a:lnTo>
                      <a:pt x="1473347" y="319955"/>
                    </a:lnTo>
                    <a:lnTo>
                      <a:pt x="1442614" y="313512"/>
                    </a:lnTo>
                    <a:lnTo>
                      <a:pt x="1423153" y="324920"/>
                    </a:lnTo>
                    <a:lnTo>
                      <a:pt x="1429461" y="353373"/>
                    </a:lnTo>
                    <a:lnTo>
                      <a:pt x="1429461" y="353775"/>
                    </a:lnTo>
                    <a:lnTo>
                      <a:pt x="1425703" y="395514"/>
                    </a:lnTo>
                    <a:lnTo>
                      <a:pt x="1413356" y="396319"/>
                    </a:lnTo>
                    <a:lnTo>
                      <a:pt x="1413490" y="417122"/>
                    </a:lnTo>
                    <a:lnTo>
                      <a:pt x="1395909" y="395380"/>
                    </a:lnTo>
                    <a:lnTo>
                      <a:pt x="1387185" y="412156"/>
                    </a:lnTo>
                    <a:lnTo>
                      <a:pt x="1349741" y="426114"/>
                    </a:lnTo>
                    <a:lnTo>
                      <a:pt x="1353901" y="444366"/>
                    </a:lnTo>
                    <a:lnTo>
                      <a:pt x="1329341" y="443024"/>
                    </a:lnTo>
                    <a:lnTo>
                      <a:pt x="1318604" y="433630"/>
                    </a:lnTo>
                    <a:lnTo>
                      <a:pt x="1302365" y="455640"/>
                    </a:lnTo>
                    <a:lnTo>
                      <a:pt x="1275121" y="473087"/>
                    </a:lnTo>
                    <a:lnTo>
                      <a:pt x="1254989" y="494024"/>
                    </a:lnTo>
                    <a:lnTo>
                      <a:pt x="1254452" y="494158"/>
                    </a:lnTo>
                    <a:lnTo>
                      <a:pt x="1220229" y="503418"/>
                    </a:lnTo>
                    <a:lnTo>
                      <a:pt x="1201708" y="518316"/>
                    </a:lnTo>
                    <a:lnTo>
                      <a:pt x="1168424" y="529186"/>
                    </a:lnTo>
                    <a:lnTo>
                      <a:pt x="1185469" y="510129"/>
                    </a:lnTo>
                    <a:lnTo>
                      <a:pt x="1180235" y="497647"/>
                    </a:lnTo>
                    <a:lnTo>
                      <a:pt x="1199561" y="476308"/>
                    </a:lnTo>
                    <a:lnTo>
                      <a:pt x="1188422" y="461814"/>
                    </a:lnTo>
                    <a:lnTo>
                      <a:pt x="1168290" y="472550"/>
                    </a:lnTo>
                    <a:lnTo>
                      <a:pt x="1140912" y="494560"/>
                    </a:lnTo>
                    <a:lnTo>
                      <a:pt x="1125209" y="515766"/>
                    </a:lnTo>
                    <a:lnTo>
                      <a:pt x="1100917" y="517242"/>
                    </a:lnTo>
                    <a:lnTo>
                      <a:pt x="1089644" y="530394"/>
                    </a:lnTo>
                    <a:lnTo>
                      <a:pt x="1101588" y="549855"/>
                    </a:lnTo>
                    <a:lnTo>
                      <a:pt x="1122391" y="555089"/>
                    </a:lnTo>
                    <a:lnTo>
                      <a:pt x="1123196" y="569315"/>
                    </a:lnTo>
                    <a:lnTo>
                      <a:pt x="1140643" y="577368"/>
                    </a:lnTo>
                    <a:lnTo>
                      <a:pt x="1168559" y="555089"/>
                    </a:lnTo>
                    <a:lnTo>
                      <a:pt x="1191240" y="567570"/>
                    </a:lnTo>
                    <a:lnTo>
                      <a:pt x="1208150" y="568375"/>
                    </a:lnTo>
                    <a:lnTo>
                      <a:pt x="1212982" y="587970"/>
                    </a:lnTo>
                    <a:lnTo>
                      <a:pt x="1176745" y="596828"/>
                    </a:lnTo>
                    <a:lnTo>
                      <a:pt x="1165069" y="613201"/>
                    </a:lnTo>
                    <a:lnTo>
                      <a:pt x="1141448" y="628233"/>
                    </a:lnTo>
                    <a:lnTo>
                      <a:pt x="1129906" y="647290"/>
                    </a:lnTo>
                    <a:lnTo>
                      <a:pt x="1155540" y="663127"/>
                    </a:lnTo>
                    <a:lnTo>
                      <a:pt x="1155809" y="663798"/>
                    </a:lnTo>
                    <a:lnTo>
                      <a:pt x="1165472" y="692921"/>
                    </a:lnTo>
                    <a:lnTo>
                      <a:pt x="1180369" y="719495"/>
                    </a:lnTo>
                    <a:lnTo>
                      <a:pt x="1197414" y="742176"/>
                    </a:lnTo>
                    <a:lnTo>
                      <a:pt x="1197011" y="765394"/>
                    </a:lnTo>
                    <a:lnTo>
                      <a:pt x="1181980" y="773044"/>
                    </a:lnTo>
                    <a:lnTo>
                      <a:pt x="1186945" y="786063"/>
                    </a:lnTo>
                    <a:lnTo>
                      <a:pt x="1202111" y="795189"/>
                    </a:lnTo>
                    <a:lnTo>
                      <a:pt x="1198085" y="819481"/>
                    </a:lnTo>
                    <a:lnTo>
                      <a:pt x="1191508" y="843101"/>
                    </a:lnTo>
                    <a:lnTo>
                      <a:pt x="1177282" y="845651"/>
                    </a:lnTo>
                    <a:lnTo>
                      <a:pt x="1159701" y="875043"/>
                    </a:lnTo>
                    <a:lnTo>
                      <a:pt x="1139704" y="911011"/>
                    </a:lnTo>
                    <a:lnTo>
                      <a:pt x="1116217" y="944161"/>
                    </a:lnTo>
                    <a:lnTo>
                      <a:pt x="1082128" y="968990"/>
                    </a:lnTo>
                    <a:lnTo>
                      <a:pt x="1046831" y="991939"/>
                    </a:lnTo>
                    <a:lnTo>
                      <a:pt x="1019452" y="994892"/>
                    </a:lnTo>
                    <a:lnTo>
                      <a:pt x="1003481" y="1007373"/>
                    </a:lnTo>
                    <a:lnTo>
                      <a:pt x="995026" y="998918"/>
                    </a:lnTo>
                    <a:lnTo>
                      <a:pt x="981740" y="1011265"/>
                    </a:lnTo>
                    <a:lnTo>
                      <a:pt x="947114" y="1024552"/>
                    </a:lnTo>
                    <a:lnTo>
                      <a:pt x="921614" y="1028444"/>
                    </a:lnTo>
                    <a:lnTo>
                      <a:pt x="913159" y="10563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57" name="Forme libre : forme 456">
                <a:extLst>
                  <a:ext uri="{FF2B5EF4-FFF2-40B4-BE49-F238E27FC236}">
                    <a16:creationId xmlns:a16="http://schemas.microsoft.com/office/drawing/2014/main" id="{E9344355-0E4B-4053-B221-6C366F15E012}"/>
                  </a:ext>
                </a:extLst>
              </p:cNvPr>
              <p:cNvSpPr/>
              <p:nvPr/>
            </p:nvSpPr>
            <p:spPr>
              <a:xfrm>
                <a:off x="7759060" y="3334696"/>
                <a:ext cx="1512670" cy="1050051"/>
              </a:xfrm>
              <a:custGeom>
                <a:avLst/>
                <a:gdLst>
                  <a:gd name="connsiteX0" fmla="*/ 889404 w 1512670"/>
                  <a:gd name="connsiteY0" fmla="*/ 1033276 h 1050051"/>
                  <a:gd name="connsiteX1" fmla="*/ 895175 w 1512670"/>
                  <a:gd name="connsiteY1" fmla="*/ 1050052 h 1050051"/>
                  <a:gd name="connsiteX2" fmla="*/ 906046 w 1512670"/>
                  <a:gd name="connsiteY2" fmla="*/ 1048844 h 1050051"/>
                  <a:gd name="connsiteX3" fmla="*/ 914501 w 1512670"/>
                  <a:gd name="connsiteY3" fmla="*/ 1021197 h 1050051"/>
                  <a:gd name="connsiteX4" fmla="*/ 942014 w 1512670"/>
                  <a:gd name="connsiteY4" fmla="*/ 1016902 h 1050051"/>
                  <a:gd name="connsiteX5" fmla="*/ 975834 w 1512670"/>
                  <a:gd name="connsiteY5" fmla="*/ 1003884 h 1050051"/>
                  <a:gd name="connsiteX6" fmla="*/ 990866 w 1512670"/>
                  <a:gd name="connsiteY6" fmla="*/ 989658 h 1050051"/>
                  <a:gd name="connsiteX7" fmla="*/ 999589 w 1512670"/>
                  <a:gd name="connsiteY7" fmla="*/ 998381 h 1050051"/>
                  <a:gd name="connsiteX8" fmla="*/ 1013816 w 1512670"/>
                  <a:gd name="connsiteY8" fmla="*/ 987376 h 1050051"/>
                  <a:gd name="connsiteX9" fmla="*/ 1041731 w 1512670"/>
                  <a:gd name="connsiteY9" fmla="*/ 984155 h 1050051"/>
                  <a:gd name="connsiteX10" fmla="*/ 1075820 w 1512670"/>
                  <a:gd name="connsiteY10" fmla="*/ 962011 h 1050051"/>
                  <a:gd name="connsiteX11" fmla="*/ 1109507 w 1512670"/>
                  <a:gd name="connsiteY11" fmla="*/ 937316 h 1050051"/>
                  <a:gd name="connsiteX12" fmla="*/ 1132188 w 1512670"/>
                  <a:gd name="connsiteY12" fmla="*/ 905106 h 1050051"/>
                  <a:gd name="connsiteX13" fmla="*/ 1152185 w 1512670"/>
                  <a:gd name="connsiteY13" fmla="*/ 869138 h 1050051"/>
                  <a:gd name="connsiteX14" fmla="*/ 1170706 w 1512670"/>
                  <a:gd name="connsiteY14" fmla="*/ 838270 h 1050051"/>
                  <a:gd name="connsiteX15" fmla="*/ 1184261 w 1512670"/>
                  <a:gd name="connsiteY15" fmla="*/ 835854 h 1050051"/>
                  <a:gd name="connsiteX16" fmla="*/ 1190166 w 1512670"/>
                  <a:gd name="connsiteY16" fmla="*/ 814783 h 1050051"/>
                  <a:gd name="connsiteX17" fmla="*/ 1193790 w 1512670"/>
                  <a:gd name="connsiteY17" fmla="*/ 793310 h 1050051"/>
                  <a:gd name="connsiteX18" fmla="*/ 1179698 w 1512670"/>
                  <a:gd name="connsiteY18" fmla="*/ 784721 h 1050051"/>
                  <a:gd name="connsiteX19" fmla="*/ 1172988 w 1512670"/>
                  <a:gd name="connsiteY19" fmla="*/ 767273 h 1050051"/>
                  <a:gd name="connsiteX20" fmla="*/ 1188958 w 1512670"/>
                  <a:gd name="connsiteY20" fmla="*/ 759087 h 1050051"/>
                  <a:gd name="connsiteX21" fmla="*/ 1189361 w 1512670"/>
                  <a:gd name="connsiteY21" fmla="*/ 739492 h 1050051"/>
                  <a:gd name="connsiteX22" fmla="*/ 1172988 w 1512670"/>
                  <a:gd name="connsiteY22" fmla="*/ 717750 h 1050051"/>
                  <a:gd name="connsiteX23" fmla="*/ 1157822 w 1512670"/>
                  <a:gd name="connsiteY23" fmla="*/ 690640 h 1050051"/>
                  <a:gd name="connsiteX24" fmla="*/ 1148159 w 1512670"/>
                  <a:gd name="connsiteY24" fmla="*/ 661785 h 1050051"/>
                  <a:gd name="connsiteX25" fmla="*/ 1120512 w 1512670"/>
                  <a:gd name="connsiteY25" fmla="*/ 644606 h 1050051"/>
                  <a:gd name="connsiteX26" fmla="*/ 1134872 w 1512670"/>
                  <a:gd name="connsiteY26" fmla="*/ 621388 h 1050051"/>
                  <a:gd name="connsiteX27" fmla="*/ 1158627 w 1512670"/>
                  <a:gd name="connsiteY27" fmla="*/ 606222 h 1050051"/>
                  <a:gd name="connsiteX28" fmla="*/ 1170303 w 1512670"/>
                  <a:gd name="connsiteY28" fmla="*/ 589446 h 1050051"/>
                  <a:gd name="connsiteX29" fmla="*/ 1170974 w 1512670"/>
                  <a:gd name="connsiteY29" fmla="*/ 589312 h 1050051"/>
                  <a:gd name="connsiteX30" fmla="*/ 1204258 w 1512670"/>
                  <a:gd name="connsiteY30" fmla="*/ 581260 h 1050051"/>
                  <a:gd name="connsiteX31" fmla="*/ 1200903 w 1512670"/>
                  <a:gd name="connsiteY31" fmla="*/ 568241 h 1050051"/>
                  <a:gd name="connsiteX32" fmla="*/ 1185603 w 1512670"/>
                  <a:gd name="connsiteY32" fmla="*/ 567302 h 1050051"/>
                  <a:gd name="connsiteX33" fmla="*/ 1164667 w 1512670"/>
                  <a:gd name="connsiteY33" fmla="*/ 555760 h 1050051"/>
                  <a:gd name="connsiteX34" fmla="*/ 1137154 w 1512670"/>
                  <a:gd name="connsiteY34" fmla="*/ 577904 h 1050051"/>
                  <a:gd name="connsiteX35" fmla="*/ 1115412 w 1512670"/>
                  <a:gd name="connsiteY35" fmla="*/ 567973 h 1050051"/>
                  <a:gd name="connsiteX36" fmla="*/ 1114607 w 1512670"/>
                  <a:gd name="connsiteY36" fmla="*/ 554284 h 1050051"/>
                  <a:gd name="connsiteX37" fmla="*/ 1095012 w 1512670"/>
                  <a:gd name="connsiteY37" fmla="*/ 549318 h 1050051"/>
                  <a:gd name="connsiteX38" fmla="*/ 1080786 w 1512670"/>
                  <a:gd name="connsiteY38" fmla="*/ 526100 h 1050051"/>
                  <a:gd name="connsiteX39" fmla="*/ 1094878 w 1512670"/>
                  <a:gd name="connsiteY39" fmla="*/ 509592 h 1050051"/>
                  <a:gd name="connsiteX40" fmla="*/ 1095683 w 1512670"/>
                  <a:gd name="connsiteY40" fmla="*/ 509592 h 1050051"/>
                  <a:gd name="connsiteX41" fmla="*/ 1119036 w 1512670"/>
                  <a:gd name="connsiteY41" fmla="*/ 508116 h 1050051"/>
                  <a:gd name="connsiteX42" fmla="*/ 1134067 w 1512670"/>
                  <a:gd name="connsiteY42" fmla="*/ 487850 h 1050051"/>
                  <a:gd name="connsiteX43" fmla="*/ 1162117 w 1512670"/>
                  <a:gd name="connsiteY43" fmla="*/ 465437 h 1050051"/>
                  <a:gd name="connsiteX44" fmla="*/ 1185335 w 1512670"/>
                  <a:gd name="connsiteY44" fmla="*/ 452956 h 1050051"/>
                  <a:gd name="connsiteX45" fmla="*/ 1200366 w 1512670"/>
                  <a:gd name="connsiteY45" fmla="*/ 472550 h 1050051"/>
                  <a:gd name="connsiteX46" fmla="*/ 1180503 w 1512670"/>
                  <a:gd name="connsiteY46" fmla="*/ 494560 h 1050051"/>
                  <a:gd name="connsiteX47" fmla="*/ 1185737 w 1512670"/>
                  <a:gd name="connsiteY47" fmla="*/ 506908 h 1050051"/>
                  <a:gd name="connsiteX48" fmla="*/ 1176477 w 1512670"/>
                  <a:gd name="connsiteY48" fmla="*/ 517242 h 1050051"/>
                  <a:gd name="connsiteX49" fmla="*/ 1196072 w 1512670"/>
                  <a:gd name="connsiteY49" fmla="*/ 510934 h 1050051"/>
                  <a:gd name="connsiteX50" fmla="*/ 1214727 w 1512670"/>
                  <a:gd name="connsiteY50" fmla="*/ 495903 h 1050051"/>
                  <a:gd name="connsiteX51" fmla="*/ 1248816 w 1512670"/>
                  <a:gd name="connsiteY51" fmla="*/ 486642 h 1050051"/>
                  <a:gd name="connsiteX52" fmla="*/ 1268544 w 1512670"/>
                  <a:gd name="connsiteY52" fmla="*/ 466377 h 1050051"/>
                  <a:gd name="connsiteX53" fmla="*/ 1295789 w 1512670"/>
                  <a:gd name="connsiteY53" fmla="*/ 448795 h 1050051"/>
                  <a:gd name="connsiteX54" fmla="*/ 1313907 w 1512670"/>
                  <a:gd name="connsiteY54" fmla="*/ 424101 h 1050051"/>
                  <a:gd name="connsiteX55" fmla="*/ 1326657 w 1512670"/>
                  <a:gd name="connsiteY55" fmla="*/ 435374 h 1050051"/>
                  <a:gd name="connsiteX56" fmla="*/ 1344909 w 1512670"/>
                  <a:gd name="connsiteY56" fmla="*/ 436314 h 1050051"/>
                  <a:gd name="connsiteX57" fmla="*/ 1341152 w 1512670"/>
                  <a:gd name="connsiteY57" fmla="*/ 419806 h 1050051"/>
                  <a:gd name="connsiteX58" fmla="*/ 1380206 w 1512670"/>
                  <a:gd name="connsiteY58" fmla="*/ 405177 h 1050051"/>
                  <a:gd name="connsiteX59" fmla="*/ 1391077 w 1512670"/>
                  <a:gd name="connsiteY59" fmla="*/ 384509 h 1050051"/>
                  <a:gd name="connsiteX60" fmla="*/ 1405438 w 1512670"/>
                  <a:gd name="connsiteY60" fmla="*/ 402225 h 1050051"/>
                  <a:gd name="connsiteX61" fmla="*/ 1405303 w 1512670"/>
                  <a:gd name="connsiteY61" fmla="*/ 388938 h 1050051"/>
                  <a:gd name="connsiteX62" fmla="*/ 1418053 w 1512670"/>
                  <a:gd name="connsiteY62" fmla="*/ 387998 h 1050051"/>
                  <a:gd name="connsiteX63" fmla="*/ 1421409 w 1512670"/>
                  <a:gd name="connsiteY63" fmla="*/ 349749 h 1050051"/>
                  <a:gd name="connsiteX64" fmla="*/ 1414698 w 1512670"/>
                  <a:gd name="connsiteY64" fmla="*/ 319015 h 1050051"/>
                  <a:gd name="connsiteX65" fmla="*/ 1437782 w 1512670"/>
                  <a:gd name="connsiteY65" fmla="*/ 305594 h 1050051"/>
                  <a:gd name="connsiteX66" fmla="*/ 1467040 w 1512670"/>
                  <a:gd name="connsiteY66" fmla="*/ 311634 h 1050051"/>
                  <a:gd name="connsiteX67" fmla="*/ 1483011 w 1512670"/>
                  <a:gd name="connsiteY67" fmla="*/ 278618 h 1050051"/>
                  <a:gd name="connsiteX68" fmla="*/ 1491734 w 1512670"/>
                  <a:gd name="connsiteY68" fmla="*/ 239026 h 1050051"/>
                  <a:gd name="connsiteX69" fmla="*/ 1501129 w 1512670"/>
                  <a:gd name="connsiteY69" fmla="*/ 225874 h 1050051"/>
                  <a:gd name="connsiteX70" fmla="*/ 1512671 w 1512670"/>
                  <a:gd name="connsiteY70" fmla="*/ 196482 h 1050051"/>
                  <a:gd name="connsiteX71" fmla="*/ 1475763 w 1512670"/>
                  <a:gd name="connsiteY71" fmla="*/ 206414 h 1050051"/>
                  <a:gd name="connsiteX72" fmla="*/ 1454156 w 1512670"/>
                  <a:gd name="connsiteY72" fmla="*/ 221042 h 1050051"/>
                  <a:gd name="connsiteX73" fmla="*/ 1414430 w 1512670"/>
                  <a:gd name="connsiteY73" fmla="*/ 221042 h 1050051"/>
                  <a:gd name="connsiteX74" fmla="*/ 1404230 w 1512670"/>
                  <a:gd name="connsiteY74" fmla="*/ 185343 h 1050051"/>
                  <a:gd name="connsiteX75" fmla="*/ 1375643 w 1512670"/>
                  <a:gd name="connsiteY75" fmla="*/ 159306 h 1050051"/>
                  <a:gd name="connsiteX76" fmla="*/ 1332025 w 1512670"/>
                  <a:gd name="connsiteY76" fmla="*/ 146959 h 1050051"/>
                  <a:gd name="connsiteX77" fmla="*/ 1322496 w 1512670"/>
                  <a:gd name="connsiteY77" fmla="*/ 107770 h 1050051"/>
                  <a:gd name="connsiteX78" fmla="*/ 1313907 w 1512670"/>
                  <a:gd name="connsiteY78" fmla="*/ 83881 h 1050051"/>
                  <a:gd name="connsiteX79" fmla="*/ 1304781 w 1512670"/>
                  <a:gd name="connsiteY79" fmla="*/ 67105 h 1050051"/>
                  <a:gd name="connsiteX80" fmla="*/ 1289615 w 1512670"/>
                  <a:gd name="connsiteY80" fmla="*/ 26708 h 1050051"/>
                  <a:gd name="connsiteX81" fmla="*/ 1268544 w 1512670"/>
                  <a:gd name="connsiteY81" fmla="*/ 12079 h 1050051"/>
                  <a:gd name="connsiteX82" fmla="*/ 1232174 w 1512670"/>
                  <a:gd name="connsiteY82" fmla="*/ 0 h 1050051"/>
                  <a:gd name="connsiteX83" fmla="*/ 1199695 w 1512670"/>
                  <a:gd name="connsiteY83" fmla="*/ 1208 h 1050051"/>
                  <a:gd name="connsiteX84" fmla="*/ 1169767 w 1512670"/>
                  <a:gd name="connsiteY84" fmla="*/ 8455 h 1050051"/>
                  <a:gd name="connsiteX85" fmla="*/ 1151380 w 1512670"/>
                  <a:gd name="connsiteY85" fmla="*/ 26842 h 1050051"/>
                  <a:gd name="connsiteX86" fmla="*/ 1163861 w 1512670"/>
                  <a:gd name="connsiteY86" fmla="*/ 35700 h 1050051"/>
                  <a:gd name="connsiteX87" fmla="*/ 1164264 w 1512670"/>
                  <a:gd name="connsiteY87" fmla="*/ 59857 h 1050051"/>
                  <a:gd name="connsiteX88" fmla="*/ 1150038 w 1512670"/>
                  <a:gd name="connsiteY88" fmla="*/ 73010 h 1050051"/>
                  <a:gd name="connsiteX89" fmla="*/ 1128162 w 1512670"/>
                  <a:gd name="connsiteY89" fmla="*/ 113943 h 1050051"/>
                  <a:gd name="connsiteX90" fmla="*/ 1128430 w 1512670"/>
                  <a:gd name="connsiteY90" fmla="*/ 131525 h 1050051"/>
                  <a:gd name="connsiteX91" fmla="*/ 1091791 w 1512670"/>
                  <a:gd name="connsiteY91" fmla="*/ 156890 h 1050051"/>
                  <a:gd name="connsiteX92" fmla="*/ 1062936 w 1512670"/>
                  <a:gd name="connsiteY92" fmla="*/ 142933 h 1050051"/>
                  <a:gd name="connsiteX93" fmla="*/ 1051528 w 1512670"/>
                  <a:gd name="connsiteY93" fmla="*/ 169775 h 1050051"/>
                  <a:gd name="connsiteX94" fmla="*/ 1034484 w 1512670"/>
                  <a:gd name="connsiteY94" fmla="*/ 206414 h 1050051"/>
                  <a:gd name="connsiteX95" fmla="*/ 1039718 w 1512670"/>
                  <a:gd name="connsiteY95" fmla="*/ 219029 h 1050051"/>
                  <a:gd name="connsiteX96" fmla="*/ 1052602 w 1512670"/>
                  <a:gd name="connsiteY96" fmla="*/ 214735 h 1050051"/>
                  <a:gd name="connsiteX97" fmla="*/ 1076760 w 1512670"/>
                  <a:gd name="connsiteY97" fmla="*/ 220371 h 1050051"/>
                  <a:gd name="connsiteX98" fmla="*/ 1096086 w 1512670"/>
                  <a:gd name="connsiteY98" fmla="*/ 206682 h 1050051"/>
                  <a:gd name="connsiteX99" fmla="*/ 1117559 w 1512670"/>
                  <a:gd name="connsiteY99" fmla="*/ 219432 h 1050051"/>
                  <a:gd name="connsiteX100" fmla="*/ 1140509 w 1512670"/>
                  <a:gd name="connsiteY100" fmla="*/ 245603 h 1050051"/>
                  <a:gd name="connsiteX101" fmla="*/ 1137288 w 1512670"/>
                  <a:gd name="connsiteY101" fmla="*/ 261171 h 1050051"/>
                  <a:gd name="connsiteX102" fmla="*/ 1116217 w 1512670"/>
                  <a:gd name="connsiteY102" fmla="*/ 256876 h 1050051"/>
                  <a:gd name="connsiteX103" fmla="*/ 1080920 w 1512670"/>
                  <a:gd name="connsiteY103" fmla="*/ 261439 h 1050051"/>
                  <a:gd name="connsiteX104" fmla="*/ 1064278 w 1512670"/>
                  <a:gd name="connsiteY104" fmla="*/ 271371 h 1050051"/>
                  <a:gd name="connsiteX105" fmla="*/ 1046026 w 1512670"/>
                  <a:gd name="connsiteY105" fmla="*/ 294992 h 1050051"/>
                  <a:gd name="connsiteX106" fmla="*/ 1045489 w 1512670"/>
                  <a:gd name="connsiteY106" fmla="*/ 295126 h 1050051"/>
                  <a:gd name="connsiteX107" fmla="*/ 1008045 w 1512670"/>
                  <a:gd name="connsiteY107" fmla="*/ 308681 h 1050051"/>
                  <a:gd name="connsiteX108" fmla="*/ 982813 w 1512670"/>
                  <a:gd name="connsiteY108" fmla="*/ 327604 h 1050051"/>
                  <a:gd name="connsiteX109" fmla="*/ 956508 w 1512670"/>
                  <a:gd name="connsiteY109" fmla="*/ 320357 h 1050051"/>
                  <a:gd name="connsiteX110" fmla="*/ 944027 w 1512670"/>
                  <a:gd name="connsiteY110" fmla="*/ 317539 h 1050051"/>
                  <a:gd name="connsiteX111" fmla="*/ 932351 w 1512670"/>
                  <a:gd name="connsiteY111" fmla="*/ 337670 h 1050051"/>
                  <a:gd name="connsiteX112" fmla="*/ 939732 w 1512670"/>
                  <a:gd name="connsiteY112" fmla="*/ 350017 h 1050051"/>
                  <a:gd name="connsiteX113" fmla="*/ 944429 w 1512670"/>
                  <a:gd name="connsiteY113" fmla="*/ 363036 h 1050051"/>
                  <a:gd name="connsiteX114" fmla="*/ 925774 w 1512670"/>
                  <a:gd name="connsiteY114" fmla="*/ 375383 h 1050051"/>
                  <a:gd name="connsiteX115" fmla="*/ 907790 w 1512670"/>
                  <a:gd name="connsiteY115" fmla="*/ 393635 h 1050051"/>
                  <a:gd name="connsiteX116" fmla="*/ 878130 w 1512670"/>
                  <a:gd name="connsiteY116" fmla="*/ 405580 h 1050051"/>
                  <a:gd name="connsiteX117" fmla="*/ 841088 w 1512670"/>
                  <a:gd name="connsiteY117" fmla="*/ 406788 h 1050051"/>
                  <a:gd name="connsiteX118" fmla="*/ 801899 w 1512670"/>
                  <a:gd name="connsiteY118" fmla="*/ 418195 h 1050051"/>
                  <a:gd name="connsiteX119" fmla="*/ 772105 w 1512670"/>
                  <a:gd name="connsiteY119" fmla="*/ 436582 h 1050051"/>
                  <a:gd name="connsiteX120" fmla="*/ 760563 w 1512670"/>
                  <a:gd name="connsiteY120" fmla="*/ 425845 h 1050051"/>
                  <a:gd name="connsiteX121" fmla="*/ 730903 w 1512670"/>
                  <a:gd name="connsiteY121" fmla="*/ 425845 h 1050051"/>
                  <a:gd name="connsiteX122" fmla="*/ 694129 w 1512670"/>
                  <a:gd name="connsiteY122" fmla="*/ 405580 h 1050051"/>
                  <a:gd name="connsiteX123" fmla="*/ 670374 w 1512670"/>
                  <a:gd name="connsiteY123" fmla="*/ 400614 h 1050051"/>
                  <a:gd name="connsiteX124" fmla="*/ 637493 w 1512670"/>
                  <a:gd name="connsiteY124" fmla="*/ 405311 h 1050051"/>
                  <a:gd name="connsiteX125" fmla="*/ 637225 w 1512670"/>
                  <a:gd name="connsiteY125" fmla="*/ 405311 h 1050051"/>
                  <a:gd name="connsiteX126" fmla="*/ 586091 w 1512670"/>
                  <a:gd name="connsiteY126" fmla="*/ 397796 h 1050051"/>
                  <a:gd name="connsiteX127" fmla="*/ 558176 w 1512670"/>
                  <a:gd name="connsiteY127" fmla="*/ 398601 h 1050051"/>
                  <a:gd name="connsiteX128" fmla="*/ 542742 w 1512670"/>
                  <a:gd name="connsiteY128" fmla="*/ 377262 h 1050051"/>
                  <a:gd name="connsiteX129" fmla="*/ 531736 w 1512670"/>
                  <a:gd name="connsiteY129" fmla="*/ 346796 h 1050051"/>
                  <a:gd name="connsiteX130" fmla="*/ 516839 w 1512670"/>
                  <a:gd name="connsiteY130" fmla="*/ 342904 h 1050051"/>
                  <a:gd name="connsiteX131" fmla="*/ 487313 w 1512670"/>
                  <a:gd name="connsiteY131" fmla="*/ 321565 h 1050051"/>
                  <a:gd name="connsiteX132" fmla="*/ 454432 w 1512670"/>
                  <a:gd name="connsiteY132" fmla="*/ 316733 h 1050051"/>
                  <a:gd name="connsiteX133" fmla="*/ 424101 w 1512670"/>
                  <a:gd name="connsiteY133" fmla="*/ 310560 h 1050051"/>
                  <a:gd name="connsiteX134" fmla="*/ 414304 w 1512670"/>
                  <a:gd name="connsiteY134" fmla="*/ 293918 h 1050051"/>
                  <a:gd name="connsiteX135" fmla="*/ 414572 w 1512670"/>
                  <a:gd name="connsiteY135" fmla="*/ 293247 h 1050051"/>
                  <a:gd name="connsiteX136" fmla="*/ 423967 w 1512670"/>
                  <a:gd name="connsiteY136" fmla="*/ 252179 h 1050051"/>
                  <a:gd name="connsiteX137" fmla="*/ 407593 w 1512670"/>
                  <a:gd name="connsiteY137" fmla="*/ 224129 h 1050051"/>
                  <a:gd name="connsiteX138" fmla="*/ 372296 w 1512670"/>
                  <a:gd name="connsiteY138" fmla="*/ 210171 h 1050051"/>
                  <a:gd name="connsiteX139" fmla="*/ 351091 w 1512670"/>
                  <a:gd name="connsiteY139" fmla="*/ 190040 h 1050051"/>
                  <a:gd name="connsiteX140" fmla="*/ 344917 w 1512670"/>
                  <a:gd name="connsiteY140" fmla="*/ 165346 h 1050051"/>
                  <a:gd name="connsiteX141" fmla="*/ 337670 w 1512670"/>
                  <a:gd name="connsiteY141" fmla="*/ 167627 h 1050051"/>
                  <a:gd name="connsiteX142" fmla="*/ 318881 w 1512670"/>
                  <a:gd name="connsiteY142" fmla="*/ 192724 h 1050051"/>
                  <a:gd name="connsiteX143" fmla="*/ 299018 w 1512670"/>
                  <a:gd name="connsiteY143" fmla="*/ 195945 h 1050051"/>
                  <a:gd name="connsiteX144" fmla="*/ 297944 w 1512670"/>
                  <a:gd name="connsiteY144" fmla="*/ 232048 h 1050051"/>
                  <a:gd name="connsiteX145" fmla="*/ 282913 w 1512670"/>
                  <a:gd name="connsiteY145" fmla="*/ 249897 h 1050051"/>
                  <a:gd name="connsiteX146" fmla="*/ 234597 w 1512670"/>
                  <a:gd name="connsiteY146" fmla="*/ 238087 h 1050051"/>
                  <a:gd name="connsiteX147" fmla="*/ 217016 w 1512670"/>
                  <a:gd name="connsiteY147" fmla="*/ 301165 h 1050051"/>
                  <a:gd name="connsiteX148" fmla="*/ 203193 w 1512670"/>
                  <a:gd name="connsiteY148" fmla="*/ 309620 h 1050051"/>
                  <a:gd name="connsiteX149" fmla="*/ 156219 w 1512670"/>
                  <a:gd name="connsiteY149" fmla="*/ 322907 h 1050051"/>
                  <a:gd name="connsiteX150" fmla="*/ 178364 w 1512670"/>
                  <a:gd name="connsiteY150" fmla="*/ 382228 h 1050051"/>
                  <a:gd name="connsiteX151" fmla="*/ 161051 w 1512670"/>
                  <a:gd name="connsiteY151" fmla="*/ 391220 h 1050051"/>
                  <a:gd name="connsiteX152" fmla="*/ 162930 w 1512670"/>
                  <a:gd name="connsiteY152" fmla="*/ 409606 h 1050051"/>
                  <a:gd name="connsiteX153" fmla="*/ 158904 w 1512670"/>
                  <a:gd name="connsiteY153" fmla="*/ 418195 h 1050051"/>
                  <a:gd name="connsiteX154" fmla="*/ 119849 w 1512670"/>
                  <a:gd name="connsiteY154" fmla="*/ 436180 h 1050051"/>
                  <a:gd name="connsiteX155" fmla="*/ 110723 w 1512670"/>
                  <a:gd name="connsiteY155" fmla="*/ 449466 h 1050051"/>
                  <a:gd name="connsiteX156" fmla="*/ 79183 w 1512670"/>
                  <a:gd name="connsiteY156" fmla="*/ 453358 h 1050051"/>
                  <a:gd name="connsiteX157" fmla="*/ 69655 w 1512670"/>
                  <a:gd name="connsiteY157" fmla="*/ 474429 h 1050051"/>
                  <a:gd name="connsiteX158" fmla="*/ 42544 w 1512670"/>
                  <a:gd name="connsiteY158" fmla="*/ 470000 h 1050051"/>
                  <a:gd name="connsiteX159" fmla="*/ 25902 w 1512670"/>
                  <a:gd name="connsiteY159" fmla="*/ 476174 h 1050051"/>
                  <a:gd name="connsiteX160" fmla="*/ 4026 w 1512670"/>
                  <a:gd name="connsiteY160" fmla="*/ 490266 h 1050051"/>
                  <a:gd name="connsiteX161" fmla="*/ 7247 w 1512670"/>
                  <a:gd name="connsiteY161" fmla="*/ 497513 h 1050051"/>
                  <a:gd name="connsiteX162" fmla="*/ 0 w 1512670"/>
                  <a:gd name="connsiteY162" fmla="*/ 505029 h 1050051"/>
                  <a:gd name="connsiteX163" fmla="*/ 5637 w 1512670"/>
                  <a:gd name="connsiteY163" fmla="*/ 531065 h 1050051"/>
                  <a:gd name="connsiteX164" fmla="*/ 12347 w 1512670"/>
                  <a:gd name="connsiteY164" fmla="*/ 528515 h 1050051"/>
                  <a:gd name="connsiteX165" fmla="*/ 29392 w 1512670"/>
                  <a:gd name="connsiteY165" fmla="*/ 536568 h 1050051"/>
                  <a:gd name="connsiteX166" fmla="*/ 28452 w 1512670"/>
                  <a:gd name="connsiteY166" fmla="*/ 549720 h 1050051"/>
                  <a:gd name="connsiteX167" fmla="*/ 31942 w 1512670"/>
                  <a:gd name="connsiteY167" fmla="*/ 567033 h 1050051"/>
                  <a:gd name="connsiteX168" fmla="*/ 36102 w 1512670"/>
                  <a:gd name="connsiteY168" fmla="*/ 575354 h 1050051"/>
                  <a:gd name="connsiteX169" fmla="*/ 54489 w 1512670"/>
                  <a:gd name="connsiteY169" fmla="*/ 589715 h 1050051"/>
                  <a:gd name="connsiteX170" fmla="*/ 61736 w 1512670"/>
                  <a:gd name="connsiteY170" fmla="*/ 612799 h 1050051"/>
                  <a:gd name="connsiteX171" fmla="*/ 101999 w 1512670"/>
                  <a:gd name="connsiteY171" fmla="*/ 625012 h 1050051"/>
                  <a:gd name="connsiteX172" fmla="*/ 129378 w 1512670"/>
                  <a:gd name="connsiteY172" fmla="*/ 661248 h 1050051"/>
                  <a:gd name="connsiteX173" fmla="*/ 126962 w 1512670"/>
                  <a:gd name="connsiteY173" fmla="*/ 685540 h 1050051"/>
                  <a:gd name="connsiteX174" fmla="*/ 136759 w 1512670"/>
                  <a:gd name="connsiteY174" fmla="*/ 700571 h 1050051"/>
                  <a:gd name="connsiteX175" fmla="*/ 135820 w 1512670"/>
                  <a:gd name="connsiteY175" fmla="*/ 718421 h 1050051"/>
                  <a:gd name="connsiteX176" fmla="*/ 118775 w 1512670"/>
                  <a:gd name="connsiteY176" fmla="*/ 714663 h 1050051"/>
                  <a:gd name="connsiteX177" fmla="*/ 124949 w 1512670"/>
                  <a:gd name="connsiteY177" fmla="*/ 743116 h 1050051"/>
                  <a:gd name="connsiteX178" fmla="*/ 148704 w 1512670"/>
                  <a:gd name="connsiteY178" fmla="*/ 760965 h 1050051"/>
                  <a:gd name="connsiteX179" fmla="*/ 181853 w 1512670"/>
                  <a:gd name="connsiteY179" fmla="*/ 780157 h 1050051"/>
                  <a:gd name="connsiteX180" fmla="*/ 192053 w 1512670"/>
                  <a:gd name="connsiteY180" fmla="*/ 773447 h 1050051"/>
                  <a:gd name="connsiteX181" fmla="*/ 212856 w 1512670"/>
                  <a:gd name="connsiteY181" fmla="*/ 782573 h 1050051"/>
                  <a:gd name="connsiteX182" fmla="*/ 237819 w 1512670"/>
                  <a:gd name="connsiteY182" fmla="*/ 801094 h 1050051"/>
                  <a:gd name="connsiteX183" fmla="*/ 252179 w 1512670"/>
                  <a:gd name="connsiteY183" fmla="*/ 805255 h 1050051"/>
                  <a:gd name="connsiteX184" fmla="*/ 260500 w 1512670"/>
                  <a:gd name="connsiteY184" fmla="*/ 818675 h 1050051"/>
                  <a:gd name="connsiteX185" fmla="*/ 279423 w 1512670"/>
                  <a:gd name="connsiteY185" fmla="*/ 824312 h 1050051"/>
                  <a:gd name="connsiteX186" fmla="*/ 299286 w 1512670"/>
                  <a:gd name="connsiteY186" fmla="*/ 836391 h 1050051"/>
                  <a:gd name="connsiteX187" fmla="*/ 326933 w 1512670"/>
                  <a:gd name="connsiteY187" fmla="*/ 842699 h 1050051"/>
                  <a:gd name="connsiteX188" fmla="*/ 355117 w 1512670"/>
                  <a:gd name="connsiteY188" fmla="*/ 845383 h 1050051"/>
                  <a:gd name="connsiteX189" fmla="*/ 372162 w 1512670"/>
                  <a:gd name="connsiteY189" fmla="*/ 838807 h 1050051"/>
                  <a:gd name="connsiteX190" fmla="*/ 374041 w 1512670"/>
                  <a:gd name="connsiteY190" fmla="*/ 858536 h 1050051"/>
                  <a:gd name="connsiteX191" fmla="*/ 387999 w 1512670"/>
                  <a:gd name="connsiteY191" fmla="*/ 841088 h 1050051"/>
                  <a:gd name="connsiteX192" fmla="*/ 402090 w 1512670"/>
                  <a:gd name="connsiteY192" fmla="*/ 833573 h 1050051"/>
                  <a:gd name="connsiteX193" fmla="*/ 420343 w 1512670"/>
                  <a:gd name="connsiteY193" fmla="*/ 840283 h 1050051"/>
                  <a:gd name="connsiteX194" fmla="*/ 433630 w 1512670"/>
                  <a:gd name="connsiteY194" fmla="*/ 840954 h 1050051"/>
                  <a:gd name="connsiteX195" fmla="*/ 444232 w 1512670"/>
                  <a:gd name="connsiteY195" fmla="*/ 848336 h 1050051"/>
                  <a:gd name="connsiteX196" fmla="*/ 462887 w 1512670"/>
                  <a:gd name="connsiteY196" fmla="*/ 845115 h 1050051"/>
                  <a:gd name="connsiteX197" fmla="*/ 485032 w 1512670"/>
                  <a:gd name="connsiteY197" fmla="*/ 824715 h 1050051"/>
                  <a:gd name="connsiteX198" fmla="*/ 514558 w 1512670"/>
                  <a:gd name="connsiteY198" fmla="*/ 806060 h 1050051"/>
                  <a:gd name="connsiteX199" fmla="*/ 515363 w 1512670"/>
                  <a:gd name="connsiteY199" fmla="*/ 806328 h 1050051"/>
                  <a:gd name="connsiteX200" fmla="*/ 535360 w 1512670"/>
                  <a:gd name="connsiteY200" fmla="*/ 812904 h 1050051"/>
                  <a:gd name="connsiteX201" fmla="*/ 553747 w 1512670"/>
                  <a:gd name="connsiteY201" fmla="*/ 800423 h 1050051"/>
                  <a:gd name="connsiteX202" fmla="*/ 567168 w 1512670"/>
                  <a:gd name="connsiteY202" fmla="*/ 820689 h 1050051"/>
                  <a:gd name="connsiteX203" fmla="*/ 559786 w 1512670"/>
                  <a:gd name="connsiteY203" fmla="*/ 831023 h 1050051"/>
                  <a:gd name="connsiteX204" fmla="*/ 583139 w 1512670"/>
                  <a:gd name="connsiteY204" fmla="*/ 834646 h 1050051"/>
                  <a:gd name="connsiteX205" fmla="*/ 598707 w 1512670"/>
                  <a:gd name="connsiteY205" fmla="*/ 832365 h 1050051"/>
                  <a:gd name="connsiteX206" fmla="*/ 607296 w 1512670"/>
                  <a:gd name="connsiteY206" fmla="*/ 849544 h 1050051"/>
                  <a:gd name="connsiteX207" fmla="*/ 618570 w 1512670"/>
                  <a:gd name="connsiteY207" fmla="*/ 856388 h 1050051"/>
                  <a:gd name="connsiteX208" fmla="*/ 619241 w 1512670"/>
                  <a:gd name="connsiteY208" fmla="*/ 878667 h 1050051"/>
                  <a:gd name="connsiteX209" fmla="*/ 618301 w 1512670"/>
                  <a:gd name="connsiteY209" fmla="*/ 902154 h 1050051"/>
                  <a:gd name="connsiteX210" fmla="*/ 617630 w 1512670"/>
                  <a:gd name="connsiteY210" fmla="*/ 902690 h 1050051"/>
                  <a:gd name="connsiteX211" fmla="*/ 594680 w 1512670"/>
                  <a:gd name="connsiteY211" fmla="*/ 924969 h 1050051"/>
                  <a:gd name="connsiteX212" fmla="*/ 591996 w 1512670"/>
                  <a:gd name="connsiteY212" fmla="*/ 953824 h 1050051"/>
                  <a:gd name="connsiteX213" fmla="*/ 617496 w 1512670"/>
                  <a:gd name="connsiteY213" fmla="*/ 949395 h 1050051"/>
                  <a:gd name="connsiteX214" fmla="*/ 623535 w 1512670"/>
                  <a:gd name="connsiteY214" fmla="*/ 974895 h 1050051"/>
                  <a:gd name="connsiteX215" fmla="*/ 640043 w 1512670"/>
                  <a:gd name="connsiteY215" fmla="*/ 980397 h 1050051"/>
                  <a:gd name="connsiteX216" fmla="*/ 632662 w 1512670"/>
                  <a:gd name="connsiteY216" fmla="*/ 1002810 h 1050051"/>
                  <a:gd name="connsiteX217" fmla="*/ 649706 w 1512670"/>
                  <a:gd name="connsiteY217" fmla="*/ 1011937 h 1050051"/>
                  <a:gd name="connsiteX218" fmla="*/ 659503 w 1512670"/>
                  <a:gd name="connsiteY218" fmla="*/ 1016500 h 1050051"/>
                  <a:gd name="connsiteX219" fmla="*/ 679366 w 1512670"/>
                  <a:gd name="connsiteY219" fmla="*/ 1008044 h 1050051"/>
                  <a:gd name="connsiteX220" fmla="*/ 680172 w 1512670"/>
                  <a:gd name="connsiteY220" fmla="*/ 1021465 h 1050051"/>
                  <a:gd name="connsiteX221" fmla="*/ 681916 w 1512670"/>
                  <a:gd name="connsiteY221" fmla="*/ 1026163 h 1050051"/>
                  <a:gd name="connsiteX222" fmla="*/ 691579 w 1512670"/>
                  <a:gd name="connsiteY222" fmla="*/ 1026700 h 1050051"/>
                  <a:gd name="connsiteX223" fmla="*/ 687956 w 1512670"/>
                  <a:gd name="connsiteY223" fmla="*/ 997039 h 1050051"/>
                  <a:gd name="connsiteX224" fmla="*/ 702316 w 1512670"/>
                  <a:gd name="connsiteY224" fmla="*/ 992745 h 1050051"/>
                  <a:gd name="connsiteX225" fmla="*/ 716140 w 1512670"/>
                  <a:gd name="connsiteY225" fmla="*/ 986034 h 1050051"/>
                  <a:gd name="connsiteX226" fmla="*/ 735868 w 1512670"/>
                  <a:gd name="connsiteY226" fmla="*/ 986303 h 1050051"/>
                  <a:gd name="connsiteX227" fmla="*/ 759221 w 1512670"/>
                  <a:gd name="connsiteY227" fmla="*/ 983216 h 1050051"/>
                  <a:gd name="connsiteX228" fmla="*/ 781097 w 1512670"/>
                  <a:gd name="connsiteY228" fmla="*/ 968453 h 1050051"/>
                  <a:gd name="connsiteX229" fmla="*/ 793847 w 1512670"/>
                  <a:gd name="connsiteY229" fmla="*/ 979055 h 1050051"/>
                  <a:gd name="connsiteX230" fmla="*/ 817870 w 1512670"/>
                  <a:gd name="connsiteY230" fmla="*/ 984289 h 1050051"/>
                  <a:gd name="connsiteX231" fmla="*/ 813844 w 1512670"/>
                  <a:gd name="connsiteY231" fmla="*/ 1000395 h 1050051"/>
                  <a:gd name="connsiteX232" fmla="*/ 824312 w 1512670"/>
                  <a:gd name="connsiteY232" fmla="*/ 1010058 h 1050051"/>
                  <a:gd name="connsiteX233" fmla="*/ 848202 w 1512670"/>
                  <a:gd name="connsiteY233" fmla="*/ 1016768 h 1050051"/>
                  <a:gd name="connsiteX234" fmla="*/ 859878 w 1512670"/>
                  <a:gd name="connsiteY234" fmla="*/ 1012339 h 1050051"/>
                  <a:gd name="connsiteX235" fmla="*/ 896114 w 1512670"/>
                  <a:gd name="connsiteY235" fmla="*/ 1021600 h 105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512670" h="1050051">
                    <a:moveTo>
                      <a:pt x="889404" y="1033276"/>
                    </a:moveTo>
                    <a:lnTo>
                      <a:pt x="895175" y="1050052"/>
                    </a:lnTo>
                    <a:lnTo>
                      <a:pt x="906046" y="1048844"/>
                    </a:lnTo>
                    <a:lnTo>
                      <a:pt x="914501" y="1021197"/>
                    </a:lnTo>
                    <a:lnTo>
                      <a:pt x="942014" y="1016902"/>
                    </a:lnTo>
                    <a:lnTo>
                      <a:pt x="975834" y="1003884"/>
                    </a:lnTo>
                    <a:lnTo>
                      <a:pt x="990866" y="989658"/>
                    </a:lnTo>
                    <a:lnTo>
                      <a:pt x="999589" y="998381"/>
                    </a:lnTo>
                    <a:lnTo>
                      <a:pt x="1013816" y="987376"/>
                    </a:lnTo>
                    <a:lnTo>
                      <a:pt x="1041731" y="984155"/>
                    </a:lnTo>
                    <a:lnTo>
                      <a:pt x="1075820" y="962011"/>
                    </a:lnTo>
                    <a:lnTo>
                      <a:pt x="1109507" y="937316"/>
                    </a:lnTo>
                    <a:lnTo>
                      <a:pt x="1132188" y="905106"/>
                    </a:lnTo>
                    <a:lnTo>
                      <a:pt x="1152185" y="869138"/>
                    </a:lnTo>
                    <a:lnTo>
                      <a:pt x="1170706" y="838270"/>
                    </a:lnTo>
                    <a:lnTo>
                      <a:pt x="1184261" y="835854"/>
                    </a:lnTo>
                    <a:lnTo>
                      <a:pt x="1190166" y="814783"/>
                    </a:lnTo>
                    <a:lnTo>
                      <a:pt x="1193790" y="793310"/>
                    </a:lnTo>
                    <a:lnTo>
                      <a:pt x="1179698" y="784721"/>
                    </a:lnTo>
                    <a:lnTo>
                      <a:pt x="1172988" y="767273"/>
                    </a:lnTo>
                    <a:lnTo>
                      <a:pt x="1188958" y="759087"/>
                    </a:lnTo>
                    <a:lnTo>
                      <a:pt x="1189361" y="739492"/>
                    </a:lnTo>
                    <a:lnTo>
                      <a:pt x="1172988" y="717750"/>
                    </a:lnTo>
                    <a:lnTo>
                      <a:pt x="1157822" y="690640"/>
                    </a:lnTo>
                    <a:lnTo>
                      <a:pt x="1148159" y="661785"/>
                    </a:lnTo>
                    <a:lnTo>
                      <a:pt x="1120512" y="644606"/>
                    </a:lnTo>
                    <a:lnTo>
                      <a:pt x="1134872" y="621388"/>
                    </a:lnTo>
                    <a:lnTo>
                      <a:pt x="1158627" y="606222"/>
                    </a:lnTo>
                    <a:lnTo>
                      <a:pt x="1170303" y="589446"/>
                    </a:lnTo>
                    <a:lnTo>
                      <a:pt x="1170974" y="589312"/>
                    </a:lnTo>
                    <a:lnTo>
                      <a:pt x="1204258" y="581260"/>
                    </a:lnTo>
                    <a:lnTo>
                      <a:pt x="1200903" y="568241"/>
                    </a:lnTo>
                    <a:lnTo>
                      <a:pt x="1185603" y="567302"/>
                    </a:lnTo>
                    <a:lnTo>
                      <a:pt x="1164667" y="555760"/>
                    </a:lnTo>
                    <a:lnTo>
                      <a:pt x="1137154" y="577904"/>
                    </a:lnTo>
                    <a:lnTo>
                      <a:pt x="1115412" y="567973"/>
                    </a:lnTo>
                    <a:lnTo>
                      <a:pt x="1114607" y="554284"/>
                    </a:lnTo>
                    <a:lnTo>
                      <a:pt x="1095012" y="549318"/>
                    </a:lnTo>
                    <a:lnTo>
                      <a:pt x="1080786" y="526100"/>
                    </a:lnTo>
                    <a:lnTo>
                      <a:pt x="1094878" y="509592"/>
                    </a:lnTo>
                    <a:lnTo>
                      <a:pt x="1095683" y="509592"/>
                    </a:lnTo>
                    <a:lnTo>
                      <a:pt x="1119036" y="508116"/>
                    </a:lnTo>
                    <a:lnTo>
                      <a:pt x="1134067" y="487850"/>
                    </a:lnTo>
                    <a:lnTo>
                      <a:pt x="1162117" y="465437"/>
                    </a:lnTo>
                    <a:lnTo>
                      <a:pt x="1185335" y="452956"/>
                    </a:lnTo>
                    <a:lnTo>
                      <a:pt x="1200366" y="472550"/>
                    </a:lnTo>
                    <a:lnTo>
                      <a:pt x="1180503" y="494560"/>
                    </a:lnTo>
                    <a:lnTo>
                      <a:pt x="1185737" y="506908"/>
                    </a:lnTo>
                    <a:lnTo>
                      <a:pt x="1176477" y="517242"/>
                    </a:lnTo>
                    <a:lnTo>
                      <a:pt x="1196072" y="510934"/>
                    </a:lnTo>
                    <a:lnTo>
                      <a:pt x="1214727" y="495903"/>
                    </a:lnTo>
                    <a:lnTo>
                      <a:pt x="1248816" y="486642"/>
                    </a:lnTo>
                    <a:lnTo>
                      <a:pt x="1268544" y="466377"/>
                    </a:lnTo>
                    <a:lnTo>
                      <a:pt x="1295789" y="448795"/>
                    </a:lnTo>
                    <a:lnTo>
                      <a:pt x="1313907" y="424101"/>
                    </a:lnTo>
                    <a:lnTo>
                      <a:pt x="1326657" y="435374"/>
                    </a:lnTo>
                    <a:lnTo>
                      <a:pt x="1344909" y="436314"/>
                    </a:lnTo>
                    <a:lnTo>
                      <a:pt x="1341152" y="419806"/>
                    </a:lnTo>
                    <a:lnTo>
                      <a:pt x="1380206" y="405177"/>
                    </a:lnTo>
                    <a:lnTo>
                      <a:pt x="1391077" y="384509"/>
                    </a:lnTo>
                    <a:lnTo>
                      <a:pt x="1405438" y="402225"/>
                    </a:lnTo>
                    <a:lnTo>
                      <a:pt x="1405303" y="388938"/>
                    </a:lnTo>
                    <a:lnTo>
                      <a:pt x="1418053" y="387998"/>
                    </a:lnTo>
                    <a:lnTo>
                      <a:pt x="1421409" y="349749"/>
                    </a:lnTo>
                    <a:lnTo>
                      <a:pt x="1414698" y="319015"/>
                    </a:lnTo>
                    <a:lnTo>
                      <a:pt x="1437782" y="305594"/>
                    </a:lnTo>
                    <a:lnTo>
                      <a:pt x="1467040" y="311634"/>
                    </a:lnTo>
                    <a:lnTo>
                      <a:pt x="1483011" y="278618"/>
                    </a:lnTo>
                    <a:lnTo>
                      <a:pt x="1491734" y="239026"/>
                    </a:lnTo>
                    <a:lnTo>
                      <a:pt x="1501129" y="225874"/>
                    </a:lnTo>
                    <a:lnTo>
                      <a:pt x="1512671" y="196482"/>
                    </a:lnTo>
                    <a:lnTo>
                      <a:pt x="1475763" y="206414"/>
                    </a:lnTo>
                    <a:lnTo>
                      <a:pt x="1454156" y="221042"/>
                    </a:lnTo>
                    <a:lnTo>
                      <a:pt x="1414430" y="221042"/>
                    </a:lnTo>
                    <a:lnTo>
                      <a:pt x="1404230" y="185343"/>
                    </a:lnTo>
                    <a:lnTo>
                      <a:pt x="1375643" y="159306"/>
                    </a:lnTo>
                    <a:lnTo>
                      <a:pt x="1332025" y="146959"/>
                    </a:lnTo>
                    <a:lnTo>
                      <a:pt x="1322496" y="107770"/>
                    </a:lnTo>
                    <a:lnTo>
                      <a:pt x="1313907" y="83881"/>
                    </a:lnTo>
                    <a:lnTo>
                      <a:pt x="1304781" y="67105"/>
                    </a:lnTo>
                    <a:lnTo>
                      <a:pt x="1289615" y="26708"/>
                    </a:lnTo>
                    <a:lnTo>
                      <a:pt x="1268544" y="12079"/>
                    </a:lnTo>
                    <a:lnTo>
                      <a:pt x="1232174" y="0"/>
                    </a:lnTo>
                    <a:lnTo>
                      <a:pt x="1199695" y="1208"/>
                    </a:lnTo>
                    <a:lnTo>
                      <a:pt x="1169767" y="8455"/>
                    </a:lnTo>
                    <a:lnTo>
                      <a:pt x="1151380" y="26842"/>
                    </a:lnTo>
                    <a:lnTo>
                      <a:pt x="1163861" y="35700"/>
                    </a:lnTo>
                    <a:lnTo>
                      <a:pt x="1164264" y="59857"/>
                    </a:lnTo>
                    <a:lnTo>
                      <a:pt x="1150038" y="73010"/>
                    </a:lnTo>
                    <a:lnTo>
                      <a:pt x="1128162" y="113943"/>
                    </a:lnTo>
                    <a:lnTo>
                      <a:pt x="1128430" y="131525"/>
                    </a:lnTo>
                    <a:lnTo>
                      <a:pt x="1091791" y="156890"/>
                    </a:lnTo>
                    <a:lnTo>
                      <a:pt x="1062936" y="142933"/>
                    </a:lnTo>
                    <a:lnTo>
                      <a:pt x="1051528" y="169775"/>
                    </a:lnTo>
                    <a:lnTo>
                      <a:pt x="1034484" y="206414"/>
                    </a:lnTo>
                    <a:lnTo>
                      <a:pt x="1039718" y="219029"/>
                    </a:lnTo>
                    <a:lnTo>
                      <a:pt x="1052602" y="214735"/>
                    </a:lnTo>
                    <a:lnTo>
                      <a:pt x="1076760" y="220371"/>
                    </a:lnTo>
                    <a:lnTo>
                      <a:pt x="1096086" y="206682"/>
                    </a:lnTo>
                    <a:lnTo>
                      <a:pt x="1117559" y="219432"/>
                    </a:lnTo>
                    <a:lnTo>
                      <a:pt x="1140509" y="245603"/>
                    </a:lnTo>
                    <a:lnTo>
                      <a:pt x="1137288" y="261171"/>
                    </a:lnTo>
                    <a:lnTo>
                      <a:pt x="1116217" y="256876"/>
                    </a:lnTo>
                    <a:lnTo>
                      <a:pt x="1080920" y="261439"/>
                    </a:lnTo>
                    <a:lnTo>
                      <a:pt x="1064278" y="271371"/>
                    </a:lnTo>
                    <a:lnTo>
                      <a:pt x="1046026" y="294992"/>
                    </a:lnTo>
                    <a:lnTo>
                      <a:pt x="1045489" y="295126"/>
                    </a:lnTo>
                    <a:lnTo>
                      <a:pt x="1008045" y="308681"/>
                    </a:lnTo>
                    <a:lnTo>
                      <a:pt x="982813" y="327604"/>
                    </a:lnTo>
                    <a:lnTo>
                      <a:pt x="956508" y="320357"/>
                    </a:lnTo>
                    <a:lnTo>
                      <a:pt x="944027" y="317539"/>
                    </a:lnTo>
                    <a:lnTo>
                      <a:pt x="932351" y="337670"/>
                    </a:lnTo>
                    <a:lnTo>
                      <a:pt x="939732" y="350017"/>
                    </a:lnTo>
                    <a:lnTo>
                      <a:pt x="944429" y="363036"/>
                    </a:lnTo>
                    <a:lnTo>
                      <a:pt x="925774" y="375383"/>
                    </a:lnTo>
                    <a:lnTo>
                      <a:pt x="907790" y="393635"/>
                    </a:lnTo>
                    <a:lnTo>
                      <a:pt x="878130" y="405580"/>
                    </a:lnTo>
                    <a:lnTo>
                      <a:pt x="841088" y="406788"/>
                    </a:lnTo>
                    <a:lnTo>
                      <a:pt x="801899" y="418195"/>
                    </a:lnTo>
                    <a:lnTo>
                      <a:pt x="772105" y="436582"/>
                    </a:lnTo>
                    <a:lnTo>
                      <a:pt x="760563" y="425845"/>
                    </a:lnTo>
                    <a:lnTo>
                      <a:pt x="730903" y="425845"/>
                    </a:lnTo>
                    <a:lnTo>
                      <a:pt x="694129" y="405580"/>
                    </a:lnTo>
                    <a:lnTo>
                      <a:pt x="670374" y="400614"/>
                    </a:lnTo>
                    <a:lnTo>
                      <a:pt x="637493" y="405311"/>
                    </a:lnTo>
                    <a:lnTo>
                      <a:pt x="637225" y="405311"/>
                    </a:lnTo>
                    <a:lnTo>
                      <a:pt x="586091" y="397796"/>
                    </a:lnTo>
                    <a:lnTo>
                      <a:pt x="558176" y="398601"/>
                    </a:lnTo>
                    <a:lnTo>
                      <a:pt x="542742" y="377262"/>
                    </a:lnTo>
                    <a:lnTo>
                      <a:pt x="531736" y="346796"/>
                    </a:lnTo>
                    <a:lnTo>
                      <a:pt x="516839" y="342904"/>
                    </a:lnTo>
                    <a:lnTo>
                      <a:pt x="487313" y="321565"/>
                    </a:lnTo>
                    <a:lnTo>
                      <a:pt x="454432" y="316733"/>
                    </a:lnTo>
                    <a:lnTo>
                      <a:pt x="424101" y="310560"/>
                    </a:lnTo>
                    <a:lnTo>
                      <a:pt x="414304" y="293918"/>
                    </a:lnTo>
                    <a:lnTo>
                      <a:pt x="414572" y="293247"/>
                    </a:lnTo>
                    <a:lnTo>
                      <a:pt x="423967" y="252179"/>
                    </a:lnTo>
                    <a:lnTo>
                      <a:pt x="407593" y="224129"/>
                    </a:lnTo>
                    <a:lnTo>
                      <a:pt x="372296" y="210171"/>
                    </a:lnTo>
                    <a:lnTo>
                      <a:pt x="351091" y="190040"/>
                    </a:lnTo>
                    <a:lnTo>
                      <a:pt x="344917" y="165346"/>
                    </a:lnTo>
                    <a:lnTo>
                      <a:pt x="337670" y="167627"/>
                    </a:lnTo>
                    <a:lnTo>
                      <a:pt x="318881" y="192724"/>
                    </a:lnTo>
                    <a:lnTo>
                      <a:pt x="299018" y="195945"/>
                    </a:lnTo>
                    <a:lnTo>
                      <a:pt x="297944" y="232048"/>
                    </a:lnTo>
                    <a:lnTo>
                      <a:pt x="282913" y="249897"/>
                    </a:lnTo>
                    <a:lnTo>
                      <a:pt x="234597" y="238087"/>
                    </a:lnTo>
                    <a:lnTo>
                      <a:pt x="217016" y="301165"/>
                    </a:lnTo>
                    <a:lnTo>
                      <a:pt x="203193" y="309620"/>
                    </a:lnTo>
                    <a:lnTo>
                      <a:pt x="156219" y="322907"/>
                    </a:lnTo>
                    <a:lnTo>
                      <a:pt x="178364" y="382228"/>
                    </a:lnTo>
                    <a:lnTo>
                      <a:pt x="161051" y="391220"/>
                    </a:lnTo>
                    <a:lnTo>
                      <a:pt x="162930" y="409606"/>
                    </a:lnTo>
                    <a:lnTo>
                      <a:pt x="158904" y="418195"/>
                    </a:lnTo>
                    <a:lnTo>
                      <a:pt x="119849" y="436180"/>
                    </a:lnTo>
                    <a:lnTo>
                      <a:pt x="110723" y="449466"/>
                    </a:lnTo>
                    <a:lnTo>
                      <a:pt x="79183" y="453358"/>
                    </a:lnTo>
                    <a:lnTo>
                      <a:pt x="69655" y="474429"/>
                    </a:lnTo>
                    <a:lnTo>
                      <a:pt x="42544" y="470000"/>
                    </a:lnTo>
                    <a:lnTo>
                      <a:pt x="25902" y="476174"/>
                    </a:lnTo>
                    <a:lnTo>
                      <a:pt x="4026" y="490266"/>
                    </a:lnTo>
                    <a:lnTo>
                      <a:pt x="7247" y="497513"/>
                    </a:lnTo>
                    <a:lnTo>
                      <a:pt x="0" y="505029"/>
                    </a:lnTo>
                    <a:lnTo>
                      <a:pt x="5637" y="531065"/>
                    </a:lnTo>
                    <a:lnTo>
                      <a:pt x="12347" y="528515"/>
                    </a:lnTo>
                    <a:lnTo>
                      <a:pt x="29392" y="536568"/>
                    </a:lnTo>
                    <a:lnTo>
                      <a:pt x="28452" y="549720"/>
                    </a:lnTo>
                    <a:lnTo>
                      <a:pt x="31942" y="567033"/>
                    </a:lnTo>
                    <a:lnTo>
                      <a:pt x="36102" y="575354"/>
                    </a:lnTo>
                    <a:lnTo>
                      <a:pt x="54489" y="589715"/>
                    </a:lnTo>
                    <a:lnTo>
                      <a:pt x="61736" y="612799"/>
                    </a:lnTo>
                    <a:lnTo>
                      <a:pt x="101999" y="625012"/>
                    </a:lnTo>
                    <a:lnTo>
                      <a:pt x="129378" y="661248"/>
                    </a:lnTo>
                    <a:lnTo>
                      <a:pt x="126962" y="685540"/>
                    </a:lnTo>
                    <a:lnTo>
                      <a:pt x="136759" y="700571"/>
                    </a:lnTo>
                    <a:lnTo>
                      <a:pt x="135820" y="718421"/>
                    </a:lnTo>
                    <a:lnTo>
                      <a:pt x="118775" y="714663"/>
                    </a:lnTo>
                    <a:lnTo>
                      <a:pt x="124949" y="743116"/>
                    </a:lnTo>
                    <a:lnTo>
                      <a:pt x="148704" y="760965"/>
                    </a:lnTo>
                    <a:lnTo>
                      <a:pt x="181853" y="780157"/>
                    </a:lnTo>
                    <a:lnTo>
                      <a:pt x="192053" y="773447"/>
                    </a:lnTo>
                    <a:lnTo>
                      <a:pt x="212856" y="782573"/>
                    </a:lnTo>
                    <a:lnTo>
                      <a:pt x="237819" y="801094"/>
                    </a:lnTo>
                    <a:lnTo>
                      <a:pt x="252179" y="805255"/>
                    </a:lnTo>
                    <a:lnTo>
                      <a:pt x="260500" y="818675"/>
                    </a:lnTo>
                    <a:lnTo>
                      <a:pt x="279423" y="824312"/>
                    </a:lnTo>
                    <a:lnTo>
                      <a:pt x="299286" y="836391"/>
                    </a:lnTo>
                    <a:lnTo>
                      <a:pt x="326933" y="842699"/>
                    </a:lnTo>
                    <a:lnTo>
                      <a:pt x="355117" y="845383"/>
                    </a:lnTo>
                    <a:lnTo>
                      <a:pt x="372162" y="838807"/>
                    </a:lnTo>
                    <a:lnTo>
                      <a:pt x="374041" y="858536"/>
                    </a:lnTo>
                    <a:lnTo>
                      <a:pt x="387999" y="841088"/>
                    </a:lnTo>
                    <a:lnTo>
                      <a:pt x="402090" y="833573"/>
                    </a:lnTo>
                    <a:lnTo>
                      <a:pt x="420343" y="840283"/>
                    </a:lnTo>
                    <a:lnTo>
                      <a:pt x="433630" y="840954"/>
                    </a:lnTo>
                    <a:lnTo>
                      <a:pt x="444232" y="848336"/>
                    </a:lnTo>
                    <a:lnTo>
                      <a:pt x="462887" y="845115"/>
                    </a:lnTo>
                    <a:lnTo>
                      <a:pt x="485032" y="824715"/>
                    </a:lnTo>
                    <a:lnTo>
                      <a:pt x="514558" y="806060"/>
                    </a:lnTo>
                    <a:lnTo>
                      <a:pt x="515363" y="806328"/>
                    </a:lnTo>
                    <a:lnTo>
                      <a:pt x="535360" y="812904"/>
                    </a:lnTo>
                    <a:lnTo>
                      <a:pt x="553747" y="800423"/>
                    </a:lnTo>
                    <a:lnTo>
                      <a:pt x="567168" y="820689"/>
                    </a:lnTo>
                    <a:lnTo>
                      <a:pt x="559786" y="831023"/>
                    </a:lnTo>
                    <a:lnTo>
                      <a:pt x="583139" y="834646"/>
                    </a:lnTo>
                    <a:lnTo>
                      <a:pt x="598707" y="832365"/>
                    </a:lnTo>
                    <a:lnTo>
                      <a:pt x="607296" y="849544"/>
                    </a:lnTo>
                    <a:lnTo>
                      <a:pt x="618570" y="856388"/>
                    </a:lnTo>
                    <a:lnTo>
                      <a:pt x="619241" y="878667"/>
                    </a:lnTo>
                    <a:lnTo>
                      <a:pt x="618301" y="902154"/>
                    </a:lnTo>
                    <a:lnTo>
                      <a:pt x="617630" y="902690"/>
                    </a:lnTo>
                    <a:lnTo>
                      <a:pt x="594680" y="924969"/>
                    </a:lnTo>
                    <a:lnTo>
                      <a:pt x="591996" y="953824"/>
                    </a:lnTo>
                    <a:lnTo>
                      <a:pt x="617496" y="949395"/>
                    </a:lnTo>
                    <a:lnTo>
                      <a:pt x="623535" y="974895"/>
                    </a:lnTo>
                    <a:lnTo>
                      <a:pt x="640043" y="980397"/>
                    </a:lnTo>
                    <a:lnTo>
                      <a:pt x="632662" y="1002810"/>
                    </a:lnTo>
                    <a:lnTo>
                      <a:pt x="649706" y="1011937"/>
                    </a:lnTo>
                    <a:lnTo>
                      <a:pt x="659503" y="1016500"/>
                    </a:lnTo>
                    <a:lnTo>
                      <a:pt x="679366" y="1008044"/>
                    </a:lnTo>
                    <a:lnTo>
                      <a:pt x="680172" y="1021465"/>
                    </a:lnTo>
                    <a:lnTo>
                      <a:pt x="681916" y="1026163"/>
                    </a:lnTo>
                    <a:lnTo>
                      <a:pt x="691579" y="1026700"/>
                    </a:lnTo>
                    <a:lnTo>
                      <a:pt x="687956" y="997039"/>
                    </a:lnTo>
                    <a:lnTo>
                      <a:pt x="702316" y="992745"/>
                    </a:lnTo>
                    <a:lnTo>
                      <a:pt x="716140" y="986034"/>
                    </a:lnTo>
                    <a:lnTo>
                      <a:pt x="735868" y="986303"/>
                    </a:lnTo>
                    <a:lnTo>
                      <a:pt x="759221" y="983216"/>
                    </a:lnTo>
                    <a:lnTo>
                      <a:pt x="781097" y="968453"/>
                    </a:lnTo>
                    <a:lnTo>
                      <a:pt x="793847" y="979055"/>
                    </a:lnTo>
                    <a:lnTo>
                      <a:pt x="817870" y="984289"/>
                    </a:lnTo>
                    <a:lnTo>
                      <a:pt x="813844" y="1000395"/>
                    </a:lnTo>
                    <a:lnTo>
                      <a:pt x="824312" y="1010058"/>
                    </a:lnTo>
                    <a:lnTo>
                      <a:pt x="848202" y="1016768"/>
                    </a:lnTo>
                    <a:lnTo>
                      <a:pt x="859878" y="1012339"/>
                    </a:lnTo>
                    <a:lnTo>
                      <a:pt x="896114" y="102160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8" name="Graphique 3">
              <a:extLst>
                <a:ext uri="{FF2B5EF4-FFF2-40B4-BE49-F238E27FC236}">
                  <a16:creationId xmlns:a16="http://schemas.microsoft.com/office/drawing/2014/main" id="{BE2A60D5-76BF-4E81-9B0B-B6C2E205160D}"/>
                </a:ext>
              </a:extLst>
            </p:cNvPr>
            <p:cNvGrpSpPr/>
            <p:nvPr/>
          </p:nvGrpSpPr>
          <p:grpSpPr>
            <a:xfrm>
              <a:off x="3976914" y="4586196"/>
              <a:ext cx="304788" cy="420074"/>
              <a:chOff x="3976914" y="4586196"/>
              <a:chExt cx="304788" cy="420074"/>
            </a:xfrm>
            <a:solidFill>
              <a:srgbClr val="CECECE"/>
            </a:solidFill>
          </p:grpSpPr>
          <p:sp>
            <p:nvSpPr>
              <p:cNvPr id="452" name="Forme libre : forme 451">
                <a:extLst>
                  <a:ext uri="{FF2B5EF4-FFF2-40B4-BE49-F238E27FC236}">
                    <a16:creationId xmlns:a16="http://schemas.microsoft.com/office/drawing/2014/main" id="{EE7F5CFC-E440-40CF-A5FA-7EF8F8858E8C}"/>
                  </a:ext>
                </a:extLst>
              </p:cNvPr>
              <p:cNvSpPr/>
              <p:nvPr/>
            </p:nvSpPr>
            <p:spPr>
              <a:xfrm>
                <a:off x="3976914" y="4586196"/>
                <a:ext cx="304788" cy="420074"/>
              </a:xfrm>
              <a:custGeom>
                <a:avLst/>
                <a:gdLst>
                  <a:gd name="connsiteX0" fmla="*/ 229095 w 304788"/>
                  <a:gd name="connsiteY0" fmla="*/ 420074 h 420074"/>
                  <a:gd name="connsiteX1" fmla="*/ 214600 w 304788"/>
                  <a:gd name="connsiteY1" fmla="*/ 404640 h 420074"/>
                  <a:gd name="connsiteX2" fmla="*/ 204803 w 304788"/>
                  <a:gd name="connsiteY2" fmla="*/ 403969 h 420074"/>
                  <a:gd name="connsiteX3" fmla="*/ 221445 w 304788"/>
                  <a:gd name="connsiteY3" fmla="*/ 377799 h 420074"/>
                  <a:gd name="connsiteX4" fmla="*/ 204669 w 304788"/>
                  <a:gd name="connsiteY4" fmla="*/ 367599 h 420074"/>
                  <a:gd name="connsiteX5" fmla="*/ 190040 w 304788"/>
                  <a:gd name="connsiteY5" fmla="*/ 369746 h 420074"/>
                  <a:gd name="connsiteX6" fmla="*/ 181317 w 304788"/>
                  <a:gd name="connsiteY6" fmla="*/ 365586 h 420074"/>
                  <a:gd name="connsiteX7" fmla="*/ 168030 w 304788"/>
                  <a:gd name="connsiteY7" fmla="*/ 372028 h 420074"/>
                  <a:gd name="connsiteX8" fmla="*/ 148033 w 304788"/>
                  <a:gd name="connsiteY8" fmla="*/ 368672 h 420074"/>
                  <a:gd name="connsiteX9" fmla="*/ 133270 w 304788"/>
                  <a:gd name="connsiteY9" fmla="*/ 342502 h 420074"/>
                  <a:gd name="connsiteX10" fmla="*/ 121593 w 304788"/>
                  <a:gd name="connsiteY10" fmla="*/ 335925 h 420074"/>
                  <a:gd name="connsiteX11" fmla="*/ 113943 w 304788"/>
                  <a:gd name="connsiteY11" fmla="*/ 324518 h 420074"/>
                  <a:gd name="connsiteX12" fmla="*/ 98644 w 304788"/>
                  <a:gd name="connsiteY12" fmla="*/ 313647 h 420074"/>
                  <a:gd name="connsiteX13" fmla="*/ 92202 w 304788"/>
                  <a:gd name="connsiteY13" fmla="*/ 315928 h 420074"/>
                  <a:gd name="connsiteX14" fmla="*/ 80794 w 304788"/>
                  <a:gd name="connsiteY14" fmla="*/ 309755 h 420074"/>
                  <a:gd name="connsiteX15" fmla="*/ 69520 w 304788"/>
                  <a:gd name="connsiteY15" fmla="*/ 302239 h 420074"/>
                  <a:gd name="connsiteX16" fmla="*/ 62810 w 304788"/>
                  <a:gd name="connsiteY16" fmla="*/ 305863 h 420074"/>
                  <a:gd name="connsiteX17" fmla="*/ 40263 w 304788"/>
                  <a:gd name="connsiteY17" fmla="*/ 302105 h 420074"/>
                  <a:gd name="connsiteX18" fmla="*/ 34492 w 304788"/>
                  <a:gd name="connsiteY18" fmla="*/ 291771 h 420074"/>
                  <a:gd name="connsiteX19" fmla="*/ 30465 w 304788"/>
                  <a:gd name="connsiteY19" fmla="*/ 292173 h 420074"/>
                  <a:gd name="connsiteX20" fmla="*/ 4563 w 304788"/>
                  <a:gd name="connsiteY20" fmla="*/ 277544 h 420074"/>
                  <a:gd name="connsiteX21" fmla="*/ 0 w 304788"/>
                  <a:gd name="connsiteY21" fmla="*/ 267076 h 420074"/>
                  <a:gd name="connsiteX22" fmla="*/ 9931 w 304788"/>
                  <a:gd name="connsiteY22" fmla="*/ 265063 h 420074"/>
                  <a:gd name="connsiteX23" fmla="*/ 8992 w 304788"/>
                  <a:gd name="connsiteY23" fmla="*/ 253924 h 420074"/>
                  <a:gd name="connsiteX24" fmla="*/ 15568 w 304788"/>
                  <a:gd name="connsiteY24" fmla="*/ 243724 h 420074"/>
                  <a:gd name="connsiteX25" fmla="*/ 27915 w 304788"/>
                  <a:gd name="connsiteY25" fmla="*/ 241979 h 420074"/>
                  <a:gd name="connsiteX26" fmla="*/ 37847 w 304788"/>
                  <a:gd name="connsiteY26" fmla="*/ 227350 h 420074"/>
                  <a:gd name="connsiteX27" fmla="*/ 46168 w 304788"/>
                  <a:gd name="connsiteY27" fmla="*/ 216077 h 420074"/>
                  <a:gd name="connsiteX28" fmla="*/ 37444 w 304788"/>
                  <a:gd name="connsiteY28" fmla="*/ 210440 h 420074"/>
                  <a:gd name="connsiteX29" fmla="*/ 42410 w 304788"/>
                  <a:gd name="connsiteY29" fmla="*/ 195274 h 420074"/>
                  <a:gd name="connsiteX30" fmla="*/ 36773 w 304788"/>
                  <a:gd name="connsiteY30" fmla="*/ 172190 h 420074"/>
                  <a:gd name="connsiteX31" fmla="*/ 42141 w 304788"/>
                  <a:gd name="connsiteY31" fmla="*/ 165748 h 420074"/>
                  <a:gd name="connsiteX32" fmla="*/ 38518 w 304788"/>
                  <a:gd name="connsiteY32" fmla="*/ 146154 h 420074"/>
                  <a:gd name="connsiteX33" fmla="*/ 28184 w 304788"/>
                  <a:gd name="connsiteY33" fmla="*/ 132464 h 420074"/>
                  <a:gd name="connsiteX34" fmla="*/ 31942 w 304788"/>
                  <a:gd name="connsiteY34" fmla="*/ 117836 h 420074"/>
                  <a:gd name="connsiteX35" fmla="*/ 40531 w 304788"/>
                  <a:gd name="connsiteY35" fmla="*/ 119715 h 420074"/>
                  <a:gd name="connsiteX36" fmla="*/ 44021 w 304788"/>
                  <a:gd name="connsiteY36" fmla="*/ 114212 h 420074"/>
                  <a:gd name="connsiteX37" fmla="*/ 38115 w 304788"/>
                  <a:gd name="connsiteY37" fmla="*/ 99583 h 420074"/>
                  <a:gd name="connsiteX38" fmla="*/ 42544 w 304788"/>
                  <a:gd name="connsiteY38" fmla="*/ 94215 h 420074"/>
                  <a:gd name="connsiteX39" fmla="*/ 55428 w 304788"/>
                  <a:gd name="connsiteY39" fmla="*/ 95020 h 420074"/>
                  <a:gd name="connsiteX40" fmla="*/ 74218 w 304788"/>
                  <a:gd name="connsiteY40" fmla="*/ 77707 h 420074"/>
                  <a:gd name="connsiteX41" fmla="*/ 82941 w 304788"/>
                  <a:gd name="connsiteY41" fmla="*/ 75425 h 420074"/>
                  <a:gd name="connsiteX42" fmla="*/ 83210 w 304788"/>
                  <a:gd name="connsiteY42" fmla="*/ 68715 h 420074"/>
                  <a:gd name="connsiteX43" fmla="*/ 87907 w 304788"/>
                  <a:gd name="connsiteY43" fmla="*/ 46571 h 420074"/>
                  <a:gd name="connsiteX44" fmla="*/ 103207 w 304788"/>
                  <a:gd name="connsiteY44" fmla="*/ 34089 h 420074"/>
                  <a:gd name="connsiteX45" fmla="*/ 118104 w 304788"/>
                  <a:gd name="connsiteY45" fmla="*/ 33686 h 420074"/>
                  <a:gd name="connsiteX46" fmla="*/ 120117 w 304788"/>
                  <a:gd name="connsiteY46" fmla="*/ 28318 h 420074"/>
                  <a:gd name="connsiteX47" fmla="*/ 140249 w 304788"/>
                  <a:gd name="connsiteY47" fmla="*/ 30465 h 420074"/>
                  <a:gd name="connsiteX48" fmla="*/ 159306 w 304788"/>
                  <a:gd name="connsiteY48" fmla="*/ 18118 h 420074"/>
                  <a:gd name="connsiteX49" fmla="*/ 168701 w 304788"/>
                  <a:gd name="connsiteY49" fmla="*/ 12616 h 420074"/>
                  <a:gd name="connsiteX50" fmla="*/ 181182 w 304788"/>
                  <a:gd name="connsiteY50" fmla="*/ 0 h 420074"/>
                  <a:gd name="connsiteX51" fmla="*/ 191516 w 304788"/>
                  <a:gd name="connsiteY51" fmla="*/ 1745 h 420074"/>
                  <a:gd name="connsiteX52" fmla="*/ 199435 w 304788"/>
                  <a:gd name="connsiteY52" fmla="*/ 9797 h 420074"/>
                  <a:gd name="connsiteX53" fmla="*/ 193530 w 304788"/>
                  <a:gd name="connsiteY53" fmla="*/ 20266 h 420074"/>
                  <a:gd name="connsiteX54" fmla="*/ 177827 w 304788"/>
                  <a:gd name="connsiteY54" fmla="*/ 24560 h 420074"/>
                  <a:gd name="connsiteX55" fmla="*/ 171251 w 304788"/>
                  <a:gd name="connsiteY55" fmla="*/ 36907 h 420074"/>
                  <a:gd name="connsiteX56" fmla="*/ 161856 w 304788"/>
                  <a:gd name="connsiteY56" fmla="*/ 43886 h 420074"/>
                  <a:gd name="connsiteX57" fmla="*/ 155146 w 304788"/>
                  <a:gd name="connsiteY57" fmla="*/ 52744 h 420074"/>
                  <a:gd name="connsiteX58" fmla="*/ 152059 w 304788"/>
                  <a:gd name="connsiteY58" fmla="*/ 70460 h 420074"/>
                  <a:gd name="connsiteX59" fmla="*/ 146422 w 304788"/>
                  <a:gd name="connsiteY59" fmla="*/ 82673 h 420074"/>
                  <a:gd name="connsiteX60" fmla="*/ 157696 w 304788"/>
                  <a:gd name="connsiteY60" fmla="*/ 84149 h 420074"/>
                  <a:gd name="connsiteX61" fmla="*/ 161185 w 304788"/>
                  <a:gd name="connsiteY61" fmla="*/ 96362 h 420074"/>
                  <a:gd name="connsiteX62" fmla="*/ 166688 w 304788"/>
                  <a:gd name="connsiteY62" fmla="*/ 101865 h 420074"/>
                  <a:gd name="connsiteX63" fmla="*/ 168835 w 304788"/>
                  <a:gd name="connsiteY63" fmla="*/ 112870 h 420074"/>
                  <a:gd name="connsiteX64" fmla="*/ 165882 w 304788"/>
                  <a:gd name="connsiteY64" fmla="*/ 122130 h 420074"/>
                  <a:gd name="connsiteX65" fmla="*/ 166554 w 304788"/>
                  <a:gd name="connsiteY65" fmla="*/ 125754 h 420074"/>
                  <a:gd name="connsiteX66" fmla="*/ 172056 w 304788"/>
                  <a:gd name="connsiteY66" fmla="*/ 127633 h 420074"/>
                  <a:gd name="connsiteX67" fmla="*/ 177693 w 304788"/>
                  <a:gd name="connsiteY67" fmla="*/ 135820 h 420074"/>
                  <a:gd name="connsiteX68" fmla="*/ 208695 w 304788"/>
                  <a:gd name="connsiteY68" fmla="*/ 133538 h 420074"/>
                  <a:gd name="connsiteX69" fmla="*/ 223995 w 304788"/>
                  <a:gd name="connsiteY69" fmla="*/ 136893 h 420074"/>
                  <a:gd name="connsiteX70" fmla="*/ 241174 w 304788"/>
                  <a:gd name="connsiteY70" fmla="*/ 157696 h 420074"/>
                  <a:gd name="connsiteX71" fmla="*/ 250166 w 304788"/>
                  <a:gd name="connsiteY71" fmla="*/ 155280 h 420074"/>
                  <a:gd name="connsiteX72" fmla="*/ 250569 w 304788"/>
                  <a:gd name="connsiteY72" fmla="*/ 155280 h 420074"/>
                  <a:gd name="connsiteX73" fmla="*/ 268150 w 304788"/>
                  <a:gd name="connsiteY73" fmla="*/ 156622 h 420074"/>
                  <a:gd name="connsiteX74" fmla="*/ 282644 w 304788"/>
                  <a:gd name="connsiteY74" fmla="*/ 153804 h 420074"/>
                  <a:gd name="connsiteX75" fmla="*/ 293381 w 304788"/>
                  <a:gd name="connsiteY75" fmla="*/ 159038 h 420074"/>
                  <a:gd name="connsiteX76" fmla="*/ 288147 w 304788"/>
                  <a:gd name="connsiteY76" fmla="*/ 174338 h 420074"/>
                  <a:gd name="connsiteX77" fmla="*/ 282913 w 304788"/>
                  <a:gd name="connsiteY77" fmla="*/ 182256 h 420074"/>
                  <a:gd name="connsiteX78" fmla="*/ 281034 w 304788"/>
                  <a:gd name="connsiteY78" fmla="*/ 199166 h 420074"/>
                  <a:gd name="connsiteX79" fmla="*/ 285731 w 304788"/>
                  <a:gd name="connsiteY79" fmla="*/ 214600 h 420074"/>
                  <a:gd name="connsiteX80" fmla="*/ 292978 w 304788"/>
                  <a:gd name="connsiteY80" fmla="*/ 222116 h 420074"/>
                  <a:gd name="connsiteX81" fmla="*/ 293918 w 304788"/>
                  <a:gd name="connsiteY81" fmla="*/ 229229 h 420074"/>
                  <a:gd name="connsiteX82" fmla="*/ 282510 w 304788"/>
                  <a:gd name="connsiteY82" fmla="*/ 240503 h 420074"/>
                  <a:gd name="connsiteX83" fmla="*/ 289892 w 304788"/>
                  <a:gd name="connsiteY83" fmla="*/ 245066 h 420074"/>
                  <a:gd name="connsiteX84" fmla="*/ 296870 w 304788"/>
                  <a:gd name="connsiteY84" fmla="*/ 254326 h 420074"/>
                  <a:gd name="connsiteX85" fmla="*/ 304789 w 304788"/>
                  <a:gd name="connsiteY85" fmla="*/ 280094 h 420074"/>
                  <a:gd name="connsiteX86" fmla="*/ 296870 w 304788"/>
                  <a:gd name="connsiteY86" fmla="*/ 285329 h 420074"/>
                  <a:gd name="connsiteX87" fmla="*/ 291368 w 304788"/>
                  <a:gd name="connsiteY87" fmla="*/ 268821 h 420074"/>
                  <a:gd name="connsiteX88" fmla="*/ 286134 w 304788"/>
                  <a:gd name="connsiteY88" fmla="*/ 262916 h 420074"/>
                  <a:gd name="connsiteX89" fmla="*/ 278752 w 304788"/>
                  <a:gd name="connsiteY89" fmla="*/ 270431 h 420074"/>
                  <a:gd name="connsiteX90" fmla="*/ 277947 w 304788"/>
                  <a:gd name="connsiteY90" fmla="*/ 270431 h 420074"/>
                  <a:gd name="connsiteX91" fmla="*/ 231779 w 304788"/>
                  <a:gd name="connsiteY91" fmla="*/ 269894 h 420074"/>
                  <a:gd name="connsiteX92" fmla="*/ 231913 w 304788"/>
                  <a:gd name="connsiteY92" fmla="*/ 281705 h 420074"/>
                  <a:gd name="connsiteX93" fmla="*/ 246676 w 304788"/>
                  <a:gd name="connsiteY93" fmla="*/ 284255 h 420074"/>
                  <a:gd name="connsiteX94" fmla="*/ 245469 w 304788"/>
                  <a:gd name="connsiteY94" fmla="*/ 298347 h 420074"/>
                  <a:gd name="connsiteX95" fmla="*/ 238624 w 304788"/>
                  <a:gd name="connsiteY95" fmla="*/ 294857 h 420074"/>
                  <a:gd name="connsiteX96" fmla="*/ 226813 w 304788"/>
                  <a:gd name="connsiteY96" fmla="*/ 298347 h 420074"/>
                  <a:gd name="connsiteX97" fmla="*/ 226679 w 304788"/>
                  <a:gd name="connsiteY97" fmla="*/ 313781 h 420074"/>
                  <a:gd name="connsiteX98" fmla="*/ 237416 w 304788"/>
                  <a:gd name="connsiteY98" fmla="*/ 322639 h 420074"/>
                  <a:gd name="connsiteX99" fmla="*/ 241576 w 304788"/>
                  <a:gd name="connsiteY99" fmla="*/ 337536 h 420074"/>
                  <a:gd name="connsiteX100" fmla="*/ 240905 w 304788"/>
                  <a:gd name="connsiteY100" fmla="*/ 348541 h 42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4788" h="420074">
                    <a:moveTo>
                      <a:pt x="229095" y="420074"/>
                    </a:moveTo>
                    <a:lnTo>
                      <a:pt x="214600" y="404640"/>
                    </a:lnTo>
                    <a:lnTo>
                      <a:pt x="204803" y="403969"/>
                    </a:lnTo>
                    <a:lnTo>
                      <a:pt x="221445" y="377799"/>
                    </a:lnTo>
                    <a:lnTo>
                      <a:pt x="204669" y="367599"/>
                    </a:lnTo>
                    <a:lnTo>
                      <a:pt x="190040" y="369746"/>
                    </a:lnTo>
                    <a:lnTo>
                      <a:pt x="181317" y="365586"/>
                    </a:lnTo>
                    <a:lnTo>
                      <a:pt x="168030" y="372028"/>
                    </a:lnTo>
                    <a:lnTo>
                      <a:pt x="148033" y="368672"/>
                    </a:lnTo>
                    <a:lnTo>
                      <a:pt x="133270" y="342502"/>
                    </a:lnTo>
                    <a:lnTo>
                      <a:pt x="121593" y="335925"/>
                    </a:lnTo>
                    <a:lnTo>
                      <a:pt x="113943" y="324518"/>
                    </a:lnTo>
                    <a:lnTo>
                      <a:pt x="98644" y="313647"/>
                    </a:lnTo>
                    <a:lnTo>
                      <a:pt x="92202" y="315928"/>
                    </a:lnTo>
                    <a:lnTo>
                      <a:pt x="80794" y="309755"/>
                    </a:lnTo>
                    <a:lnTo>
                      <a:pt x="69520" y="302239"/>
                    </a:lnTo>
                    <a:lnTo>
                      <a:pt x="62810" y="305863"/>
                    </a:lnTo>
                    <a:lnTo>
                      <a:pt x="40263" y="302105"/>
                    </a:lnTo>
                    <a:lnTo>
                      <a:pt x="34492" y="291771"/>
                    </a:lnTo>
                    <a:lnTo>
                      <a:pt x="30465" y="292173"/>
                    </a:lnTo>
                    <a:lnTo>
                      <a:pt x="4563" y="277544"/>
                    </a:lnTo>
                    <a:lnTo>
                      <a:pt x="0" y="267076"/>
                    </a:lnTo>
                    <a:lnTo>
                      <a:pt x="9931" y="265063"/>
                    </a:lnTo>
                    <a:lnTo>
                      <a:pt x="8992" y="253924"/>
                    </a:lnTo>
                    <a:lnTo>
                      <a:pt x="15568" y="243724"/>
                    </a:lnTo>
                    <a:lnTo>
                      <a:pt x="27915" y="241979"/>
                    </a:lnTo>
                    <a:lnTo>
                      <a:pt x="37847" y="227350"/>
                    </a:lnTo>
                    <a:lnTo>
                      <a:pt x="46168" y="216077"/>
                    </a:lnTo>
                    <a:lnTo>
                      <a:pt x="37444" y="210440"/>
                    </a:lnTo>
                    <a:lnTo>
                      <a:pt x="42410" y="195274"/>
                    </a:lnTo>
                    <a:lnTo>
                      <a:pt x="36773" y="172190"/>
                    </a:lnTo>
                    <a:lnTo>
                      <a:pt x="42141" y="165748"/>
                    </a:lnTo>
                    <a:lnTo>
                      <a:pt x="38518" y="146154"/>
                    </a:lnTo>
                    <a:lnTo>
                      <a:pt x="28184" y="132464"/>
                    </a:lnTo>
                    <a:lnTo>
                      <a:pt x="31942" y="117836"/>
                    </a:lnTo>
                    <a:lnTo>
                      <a:pt x="40531" y="119715"/>
                    </a:lnTo>
                    <a:lnTo>
                      <a:pt x="44021" y="114212"/>
                    </a:lnTo>
                    <a:lnTo>
                      <a:pt x="38115" y="99583"/>
                    </a:lnTo>
                    <a:lnTo>
                      <a:pt x="42544" y="94215"/>
                    </a:lnTo>
                    <a:lnTo>
                      <a:pt x="55428" y="95020"/>
                    </a:lnTo>
                    <a:lnTo>
                      <a:pt x="74218" y="77707"/>
                    </a:lnTo>
                    <a:lnTo>
                      <a:pt x="82941" y="75425"/>
                    </a:lnTo>
                    <a:lnTo>
                      <a:pt x="83210" y="68715"/>
                    </a:lnTo>
                    <a:lnTo>
                      <a:pt x="87907" y="46571"/>
                    </a:lnTo>
                    <a:lnTo>
                      <a:pt x="103207" y="34089"/>
                    </a:lnTo>
                    <a:lnTo>
                      <a:pt x="118104" y="33686"/>
                    </a:lnTo>
                    <a:lnTo>
                      <a:pt x="120117" y="28318"/>
                    </a:lnTo>
                    <a:lnTo>
                      <a:pt x="140249" y="30465"/>
                    </a:lnTo>
                    <a:lnTo>
                      <a:pt x="159306" y="18118"/>
                    </a:lnTo>
                    <a:lnTo>
                      <a:pt x="168701" y="12616"/>
                    </a:lnTo>
                    <a:lnTo>
                      <a:pt x="181182" y="0"/>
                    </a:lnTo>
                    <a:lnTo>
                      <a:pt x="191516" y="1745"/>
                    </a:lnTo>
                    <a:lnTo>
                      <a:pt x="199435" y="9797"/>
                    </a:lnTo>
                    <a:lnTo>
                      <a:pt x="193530" y="20266"/>
                    </a:lnTo>
                    <a:lnTo>
                      <a:pt x="177827" y="24560"/>
                    </a:lnTo>
                    <a:lnTo>
                      <a:pt x="171251" y="36907"/>
                    </a:lnTo>
                    <a:lnTo>
                      <a:pt x="161856" y="43886"/>
                    </a:lnTo>
                    <a:lnTo>
                      <a:pt x="155146" y="52744"/>
                    </a:lnTo>
                    <a:lnTo>
                      <a:pt x="152059" y="70460"/>
                    </a:lnTo>
                    <a:lnTo>
                      <a:pt x="146422" y="82673"/>
                    </a:lnTo>
                    <a:lnTo>
                      <a:pt x="157696" y="84149"/>
                    </a:lnTo>
                    <a:lnTo>
                      <a:pt x="161185" y="96362"/>
                    </a:lnTo>
                    <a:lnTo>
                      <a:pt x="166688" y="101865"/>
                    </a:lnTo>
                    <a:lnTo>
                      <a:pt x="168835" y="112870"/>
                    </a:lnTo>
                    <a:lnTo>
                      <a:pt x="165882" y="122130"/>
                    </a:lnTo>
                    <a:lnTo>
                      <a:pt x="166554" y="125754"/>
                    </a:lnTo>
                    <a:lnTo>
                      <a:pt x="172056" y="127633"/>
                    </a:lnTo>
                    <a:lnTo>
                      <a:pt x="177693" y="135820"/>
                    </a:lnTo>
                    <a:lnTo>
                      <a:pt x="208695" y="133538"/>
                    </a:lnTo>
                    <a:lnTo>
                      <a:pt x="223995" y="136893"/>
                    </a:lnTo>
                    <a:lnTo>
                      <a:pt x="241174" y="157696"/>
                    </a:lnTo>
                    <a:lnTo>
                      <a:pt x="250166" y="155280"/>
                    </a:lnTo>
                    <a:lnTo>
                      <a:pt x="250569" y="155280"/>
                    </a:lnTo>
                    <a:lnTo>
                      <a:pt x="268150" y="156622"/>
                    </a:lnTo>
                    <a:lnTo>
                      <a:pt x="282644" y="153804"/>
                    </a:lnTo>
                    <a:lnTo>
                      <a:pt x="293381" y="159038"/>
                    </a:lnTo>
                    <a:lnTo>
                      <a:pt x="288147" y="174338"/>
                    </a:lnTo>
                    <a:lnTo>
                      <a:pt x="282913" y="182256"/>
                    </a:lnTo>
                    <a:lnTo>
                      <a:pt x="281034" y="199166"/>
                    </a:lnTo>
                    <a:lnTo>
                      <a:pt x="285731" y="214600"/>
                    </a:lnTo>
                    <a:lnTo>
                      <a:pt x="292978" y="222116"/>
                    </a:lnTo>
                    <a:lnTo>
                      <a:pt x="293918" y="229229"/>
                    </a:lnTo>
                    <a:lnTo>
                      <a:pt x="282510" y="240503"/>
                    </a:lnTo>
                    <a:lnTo>
                      <a:pt x="289892" y="245066"/>
                    </a:lnTo>
                    <a:lnTo>
                      <a:pt x="296870" y="254326"/>
                    </a:lnTo>
                    <a:lnTo>
                      <a:pt x="304789" y="280094"/>
                    </a:lnTo>
                    <a:lnTo>
                      <a:pt x="296870" y="285329"/>
                    </a:lnTo>
                    <a:lnTo>
                      <a:pt x="291368" y="268821"/>
                    </a:lnTo>
                    <a:lnTo>
                      <a:pt x="286134" y="262916"/>
                    </a:lnTo>
                    <a:lnTo>
                      <a:pt x="278752" y="270431"/>
                    </a:lnTo>
                    <a:lnTo>
                      <a:pt x="277947" y="270431"/>
                    </a:lnTo>
                    <a:lnTo>
                      <a:pt x="231779" y="269894"/>
                    </a:lnTo>
                    <a:lnTo>
                      <a:pt x="231913" y="281705"/>
                    </a:lnTo>
                    <a:lnTo>
                      <a:pt x="246676" y="284255"/>
                    </a:lnTo>
                    <a:lnTo>
                      <a:pt x="245469" y="298347"/>
                    </a:lnTo>
                    <a:lnTo>
                      <a:pt x="238624" y="294857"/>
                    </a:lnTo>
                    <a:lnTo>
                      <a:pt x="226813" y="298347"/>
                    </a:lnTo>
                    <a:lnTo>
                      <a:pt x="226679" y="313781"/>
                    </a:lnTo>
                    <a:lnTo>
                      <a:pt x="237416" y="322639"/>
                    </a:lnTo>
                    <a:lnTo>
                      <a:pt x="241576" y="337536"/>
                    </a:lnTo>
                    <a:lnTo>
                      <a:pt x="240905" y="34854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53" name="Forme libre : forme 452">
                <a:extLst>
                  <a:ext uri="{FF2B5EF4-FFF2-40B4-BE49-F238E27FC236}">
                    <a16:creationId xmlns:a16="http://schemas.microsoft.com/office/drawing/2014/main" id="{BE13C36D-FF11-40A7-A755-40FD074F7DED}"/>
                  </a:ext>
                </a:extLst>
              </p:cNvPr>
              <p:cNvSpPr/>
              <p:nvPr/>
            </p:nvSpPr>
            <p:spPr>
              <a:xfrm>
                <a:off x="3982416" y="4590356"/>
                <a:ext cx="294723" cy="407592"/>
              </a:xfrm>
              <a:custGeom>
                <a:avLst/>
                <a:gdLst>
                  <a:gd name="connsiteX0" fmla="*/ 206011 w 294723"/>
                  <a:gd name="connsiteY0" fmla="*/ 396319 h 407592"/>
                  <a:gd name="connsiteX1" fmla="*/ 210842 w 294723"/>
                  <a:gd name="connsiteY1" fmla="*/ 396722 h 407592"/>
                  <a:gd name="connsiteX2" fmla="*/ 221176 w 294723"/>
                  <a:gd name="connsiteY2" fmla="*/ 407593 h 407592"/>
                  <a:gd name="connsiteX3" fmla="*/ 231645 w 294723"/>
                  <a:gd name="connsiteY3" fmla="*/ 343978 h 407592"/>
                  <a:gd name="connsiteX4" fmla="*/ 232182 w 294723"/>
                  <a:gd name="connsiteY4" fmla="*/ 333778 h 407592"/>
                  <a:gd name="connsiteX5" fmla="*/ 228558 w 294723"/>
                  <a:gd name="connsiteY5" fmla="*/ 320625 h 407592"/>
                  <a:gd name="connsiteX6" fmla="*/ 217418 w 294723"/>
                  <a:gd name="connsiteY6" fmla="*/ 311365 h 407592"/>
                  <a:gd name="connsiteX7" fmla="*/ 217418 w 294723"/>
                  <a:gd name="connsiteY7" fmla="*/ 291234 h 407592"/>
                  <a:gd name="connsiteX8" fmla="*/ 233524 w 294723"/>
                  <a:gd name="connsiteY8" fmla="*/ 286536 h 407592"/>
                  <a:gd name="connsiteX9" fmla="*/ 236611 w 294723"/>
                  <a:gd name="connsiteY9" fmla="*/ 288147 h 407592"/>
                  <a:gd name="connsiteX10" fmla="*/ 237013 w 294723"/>
                  <a:gd name="connsiteY10" fmla="*/ 283315 h 407592"/>
                  <a:gd name="connsiteX11" fmla="*/ 222653 w 294723"/>
                  <a:gd name="connsiteY11" fmla="*/ 280765 h 407592"/>
                  <a:gd name="connsiteX12" fmla="*/ 222385 w 294723"/>
                  <a:gd name="connsiteY12" fmla="*/ 261976 h 407592"/>
                  <a:gd name="connsiteX13" fmla="*/ 271639 w 294723"/>
                  <a:gd name="connsiteY13" fmla="*/ 262379 h 407592"/>
                  <a:gd name="connsiteX14" fmla="*/ 280765 w 294723"/>
                  <a:gd name="connsiteY14" fmla="*/ 253118 h 407592"/>
                  <a:gd name="connsiteX15" fmla="*/ 289355 w 294723"/>
                  <a:gd name="connsiteY15" fmla="*/ 263050 h 407592"/>
                  <a:gd name="connsiteX16" fmla="*/ 293381 w 294723"/>
                  <a:gd name="connsiteY16" fmla="*/ 275263 h 407592"/>
                  <a:gd name="connsiteX17" fmla="*/ 294723 w 294723"/>
                  <a:gd name="connsiteY17" fmla="*/ 274323 h 407592"/>
                  <a:gd name="connsiteX18" fmla="*/ 287744 w 294723"/>
                  <a:gd name="connsiteY18" fmla="*/ 251642 h 407592"/>
                  <a:gd name="connsiteX19" fmla="*/ 281570 w 294723"/>
                  <a:gd name="connsiteY19" fmla="*/ 243455 h 407592"/>
                  <a:gd name="connsiteX20" fmla="*/ 270834 w 294723"/>
                  <a:gd name="connsiteY20" fmla="*/ 237013 h 407592"/>
                  <a:gd name="connsiteX21" fmla="*/ 284389 w 294723"/>
                  <a:gd name="connsiteY21" fmla="*/ 223727 h 407592"/>
                  <a:gd name="connsiteX22" fmla="*/ 283852 w 294723"/>
                  <a:gd name="connsiteY22" fmla="*/ 219700 h 407592"/>
                  <a:gd name="connsiteX23" fmla="*/ 276739 w 294723"/>
                  <a:gd name="connsiteY23" fmla="*/ 212050 h 407592"/>
                  <a:gd name="connsiteX24" fmla="*/ 271639 w 294723"/>
                  <a:gd name="connsiteY24" fmla="*/ 195408 h 407592"/>
                  <a:gd name="connsiteX25" fmla="*/ 273921 w 294723"/>
                  <a:gd name="connsiteY25" fmla="*/ 176351 h 407592"/>
                  <a:gd name="connsiteX26" fmla="*/ 279289 w 294723"/>
                  <a:gd name="connsiteY26" fmla="*/ 168298 h 407592"/>
                  <a:gd name="connsiteX27" fmla="*/ 283181 w 294723"/>
                  <a:gd name="connsiteY27" fmla="*/ 156890 h 407592"/>
                  <a:gd name="connsiteX28" fmla="*/ 276605 w 294723"/>
                  <a:gd name="connsiteY28" fmla="*/ 153669 h 407592"/>
                  <a:gd name="connsiteX29" fmla="*/ 262781 w 294723"/>
                  <a:gd name="connsiteY29" fmla="*/ 156354 h 407592"/>
                  <a:gd name="connsiteX30" fmla="*/ 262513 w 294723"/>
                  <a:gd name="connsiteY30" fmla="*/ 156354 h 407592"/>
                  <a:gd name="connsiteX31" fmla="*/ 245066 w 294723"/>
                  <a:gd name="connsiteY31" fmla="*/ 155011 h 407592"/>
                  <a:gd name="connsiteX32" fmla="*/ 234195 w 294723"/>
                  <a:gd name="connsiteY32" fmla="*/ 157964 h 407592"/>
                  <a:gd name="connsiteX33" fmla="*/ 216345 w 294723"/>
                  <a:gd name="connsiteY33" fmla="*/ 136222 h 407592"/>
                  <a:gd name="connsiteX34" fmla="*/ 202924 w 294723"/>
                  <a:gd name="connsiteY34" fmla="*/ 133270 h 407592"/>
                  <a:gd name="connsiteX35" fmla="*/ 170311 w 294723"/>
                  <a:gd name="connsiteY35" fmla="*/ 135685 h 407592"/>
                  <a:gd name="connsiteX36" fmla="*/ 164137 w 294723"/>
                  <a:gd name="connsiteY36" fmla="*/ 126693 h 407592"/>
                  <a:gd name="connsiteX37" fmla="*/ 157561 w 294723"/>
                  <a:gd name="connsiteY37" fmla="*/ 124412 h 407592"/>
                  <a:gd name="connsiteX38" fmla="*/ 156488 w 294723"/>
                  <a:gd name="connsiteY38" fmla="*/ 117701 h 407592"/>
                  <a:gd name="connsiteX39" fmla="*/ 159306 w 294723"/>
                  <a:gd name="connsiteY39" fmla="*/ 108441 h 407592"/>
                  <a:gd name="connsiteX40" fmla="*/ 157561 w 294723"/>
                  <a:gd name="connsiteY40" fmla="*/ 99583 h 407592"/>
                  <a:gd name="connsiteX41" fmla="*/ 152193 w 294723"/>
                  <a:gd name="connsiteY41" fmla="*/ 94215 h 407592"/>
                  <a:gd name="connsiteX42" fmla="*/ 149240 w 294723"/>
                  <a:gd name="connsiteY42" fmla="*/ 83478 h 407592"/>
                  <a:gd name="connsiteX43" fmla="*/ 135149 w 294723"/>
                  <a:gd name="connsiteY43" fmla="*/ 81733 h 407592"/>
                  <a:gd name="connsiteX44" fmla="*/ 142933 w 294723"/>
                  <a:gd name="connsiteY44" fmla="*/ 64823 h 407592"/>
                  <a:gd name="connsiteX45" fmla="*/ 146422 w 294723"/>
                  <a:gd name="connsiteY45" fmla="*/ 46571 h 407592"/>
                  <a:gd name="connsiteX46" fmla="*/ 153938 w 294723"/>
                  <a:gd name="connsiteY46" fmla="*/ 36773 h 407592"/>
                  <a:gd name="connsiteX47" fmla="*/ 163198 w 294723"/>
                  <a:gd name="connsiteY47" fmla="*/ 29929 h 407592"/>
                  <a:gd name="connsiteX48" fmla="*/ 169640 w 294723"/>
                  <a:gd name="connsiteY48" fmla="*/ 17045 h 407592"/>
                  <a:gd name="connsiteX49" fmla="*/ 185477 w 294723"/>
                  <a:gd name="connsiteY49" fmla="*/ 12750 h 407592"/>
                  <a:gd name="connsiteX50" fmla="*/ 189235 w 294723"/>
                  <a:gd name="connsiteY50" fmla="*/ 6308 h 407592"/>
                  <a:gd name="connsiteX51" fmla="*/ 184135 w 294723"/>
                  <a:gd name="connsiteY51" fmla="*/ 1208 h 407592"/>
                  <a:gd name="connsiteX52" fmla="*/ 177022 w 294723"/>
                  <a:gd name="connsiteY52" fmla="*/ 0 h 407592"/>
                  <a:gd name="connsiteX53" fmla="*/ 165346 w 294723"/>
                  <a:gd name="connsiteY53" fmla="*/ 11676 h 407592"/>
                  <a:gd name="connsiteX54" fmla="*/ 155817 w 294723"/>
                  <a:gd name="connsiteY54" fmla="*/ 17313 h 407592"/>
                  <a:gd name="connsiteX55" fmla="*/ 135685 w 294723"/>
                  <a:gd name="connsiteY55" fmla="*/ 30197 h 407592"/>
                  <a:gd name="connsiteX56" fmla="*/ 117164 w 294723"/>
                  <a:gd name="connsiteY56" fmla="*/ 28318 h 407592"/>
                  <a:gd name="connsiteX57" fmla="*/ 115286 w 294723"/>
                  <a:gd name="connsiteY57" fmla="*/ 33284 h 407592"/>
                  <a:gd name="connsiteX58" fmla="*/ 99046 w 294723"/>
                  <a:gd name="connsiteY58" fmla="*/ 33686 h 407592"/>
                  <a:gd name="connsiteX59" fmla="*/ 85894 w 294723"/>
                  <a:gd name="connsiteY59" fmla="*/ 44557 h 407592"/>
                  <a:gd name="connsiteX60" fmla="*/ 81465 w 294723"/>
                  <a:gd name="connsiteY60" fmla="*/ 64957 h 407592"/>
                  <a:gd name="connsiteX61" fmla="*/ 81196 w 294723"/>
                  <a:gd name="connsiteY61" fmla="*/ 74352 h 407592"/>
                  <a:gd name="connsiteX62" fmla="*/ 70191 w 294723"/>
                  <a:gd name="connsiteY62" fmla="*/ 77170 h 407592"/>
                  <a:gd name="connsiteX63" fmla="*/ 51268 w 294723"/>
                  <a:gd name="connsiteY63" fmla="*/ 94752 h 407592"/>
                  <a:gd name="connsiteX64" fmla="*/ 38786 w 294723"/>
                  <a:gd name="connsiteY64" fmla="*/ 93946 h 407592"/>
                  <a:gd name="connsiteX65" fmla="*/ 37042 w 294723"/>
                  <a:gd name="connsiteY65" fmla="*/ 96094 h 407592"/>
                  <a:gd name="connsiteX66" fmla="*/ 42678 w 294723"/>
                  <a:gd name="connsiteY66" fmla="*/ 110454 h 407592"/>
                  <a:gd name="connsiteX67" fmla="*/ 36773 w 294723"/>
                  <a:gd name="connsiteY67" fmla="*/ 119849 h 407592"/>
                  <a:gd name="connsiteX68" fmla="*/ 29257 w 294723"/>
                  <a:gd name="connsiteY68" fmla="*/ 118238 h 407592"/>
                  <a:gd name="connsiteX69" fmla="*/ 26842 w 294723"/>
                  <a:gd name="connsiteY69" fmla="*/ 127499 h 407592"/>
                  <a:gd name="connsiteX70" fmla="*/ 36639 w 294723"/>
                  <a:gd name="connsiteY70" fmla="*/ 140785 h 407592"/>
                  <a:gd name="connsiteX71" fmla="*/ 40665 w 294723"/>
                  <a:gd name="connsiteY71" fmla="*/ 162661 h 407592"/>
                  <a:gd name="connsiteX72" fmla="*/ 35431 w 294723"/>
                  <a:gd name="connsiteY72" fmla="*/ 168969 h 407592"/>
                  <a:gd name="connsiteX73" fmla="*/ 40934 w 294723"/>
                  <a:gd name="connsiteY73" fmla="*/ 191248 h 407592"/>
                  <a:gd name="connsiteX74" fmla="*/ 36505 w 294723"/>
                  <a:gd name="connsiteY74" fmla="*/ 204669 h 407592"/>
                  <a:gd name="connsiteX75" fmla="*/ 46168 w 294723"/>
                  <a:gd name="connsiteY75" fmla="*/ 210842 h 407592"/>
                  <a:gd name="connsiteX76" fmla="*/ 35565 w 294723"/>
                  <a:gd name="connsiteY76" fmla="*/ 225337 h 407592"/>
                  <a:gd name="connsiteX77" fmla="*/ 24560 w 294723"/>
                  <a:gd name="connsiteY77" fmla="*/ 241442 h 407592"/>
                  <a:gd name="connsiteX78" fmla="*/ 12347 w 294723"/>
                  <a:gd name="connsiteY78" fmla="*/ 243053 h 407592"/>
                  <a:gd name="connsiteX79" fmla="*/ 7381 w 294723"/>
                  <a:gd name="connsiteY79" fmla="*/ 250703 h 407592"/>
                  <a:gd name="connsiteX80" fmla="*/ 8589 w 294723"/>
                  <a:gd name="connsiteY80" fmla="*/ 263989 h 407592"/>
                  <a:gd name="connsiteX81" fmla="*/ 0 w 294723"/>
                  <a:gd name="connsiteY81" fmla="*/ 265734 h 407592"/>
                  <a:gd name="connsiteX82" fmla="*/ 2147 w 294723"/>
                  <a:gd name="connsiteY82" fmla="*/ 270700 h 407592"/>
                  <a:gd name="connsiteX83" fmla="*/ 25902 w 294723"/>
                  <a:gd name="connsiteY83" fmla="*/ 284121 h 407592"/>
                  <a:gd name="connsiteX84" fmla="*/ 31002 w 294723"/>
                  <a:gd name="connsiteY84" fmla="*/ 283584 h 407592"/>
                  <a:gd name="connsiteX85" fmla="*/ 37176 w 294723"/>
                  <a:gd name="connsiteY85" fmla="*/ 294455 h 407592"/>
                  <a:gd name="connsiteX86" fmla="*/ 56636 w 294723"/>
                  <a:gd name="connsiteY86" fmla="*/ 297676 h 407592"/>
                  <a:gd name="connsiteX87" fmla="*/ 64152 w 294723"/>
                  <a:gd name="connsiteY87" fmla="*/ 293515 h 407592"/>
                  <a:gd name="connsiteX88" fmla="*/ 77305 w 294723"/>
                  <a:gd name="connsiteY88" fmla="*/ 302239 h 407592"/>
                  <a:gd name="connsiteX89" fmla="*/ 86967 w 294723"/>
                  <a:gd name="connsiteY89" fmla="*/ 307607 h 407592"/>
                  <a:gd name="connsiteX90" fmla="*/ 93812 w 294723"/>
                  <a:gd name="connsiteY90" fmla="*/ 305191 h 407592"/>
                  <a:gd name="connsiteX91" fmla="*/ 111393 w 294723"/>
                  <a:gd name="connsiteY91" fmla="*/ 317941 h 407592"/>
                  <a:gd name="connsiteX92" fmla="*/ 119043 w 294723"/>
                  <a:gd name="connsiteY92" fmla="*/ 329215 h 407592"/>
                  <a:gd name="connsiteX93" fmla="*/ 130585 w 294723"/>
                  <a:gd name="connsiteY93" fmla="*/ 335523 h 407592"/>
                  <a:gd name="connsiteX94" fmla="*/ 130854 w 294723"/>
                  <a:gd name="connsiteY94" fmla="*/ 336060 h 407592"/>
                  <a:gd name="connsiteX95" fmla="*/ 144946 w 294723"/>
                  <a:gd name="connsiteY95" fmla="*/ 361022 h 407592"/>
                  <a:gd name="connsiteX96" fmla="*/ 161856 w 294723"/>
                  <a:gd name="connsiteY96" fmla="*/ 363841 h 407592"/>
                  <a:gd name="connsiteX97" fmla="*/ 175814 w 294723"/>
                  <a:gd name="connsiteY97" fmla="*/ 357130 h 407592"/>
                  <a:gd name="connsiteX98" fmla="*/ 185074 w 294723"/>
                  <a:gd name="connsiteY98" fmla="*/ 361559 h 407592"/>
                  <a:gd name="connsiteX99" fmla="*/ 199971 w 294723"/>
                  <a:gd name="connsiteY99" fmla="*/ 359412 h 407592"/>
                  <a:gd name="connsiteX100" fmla="*/ 221311 w 294723"/>
                  <a:gd name="connsiteY100" fmla="*/ 372430 h 40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94723" h="407592">
                    <a:moveTo>
                      <a:pt x="206011" y="396319"/>
                    </a:moveTo>
                    <a:lnTo>
                      <a:pt x="210842" y="396722"/>
                    </a:lnTo>
                    <a:lnTo>
                      <a:pt x="221176" y="407593"/>
                    </a:lnTo>
                    <a:lnTo>
                      <a:pt x="231645" y="343978"/>
                    </a:lnTo>
                    <a:lnTo>
                      <a:pt x="232182" y="333778"/>
                    </a:lnTo>
                    <a:lnTo>
                      <a:pt x="228558" y="320625"/>
                    </a:lnTo>
                    <a:lnTo>
                      <a:pt x="217418" y="311365"/>
                    </a:lnTo>
                    <a:lnTo>
                      <a:pt x="217418" y="291234"/>
                    </a:lnTo>
                    <a:lnTo>
                      <a:pt x="233524" y="286536"/>
                    </a:lnTo>
                    <a:lnTo>
                      <a:pt x="236611" y="288147"/>
                    </a:lnTo>
                    <a:lnTo>
                      <a:pt x="237013" y="283315"/>
                    </a:lnTo>
                    <a:lnTo>
                      <a:pt x="222653" y="280765"/>
                    </a:lnTo>
                    <a:lnTo>
                      <a:pt x="222385" y="261976"/>
                    </a:lnTo>
                    <a:lnTo>
                      <a:pt x="271639" y="262379"/>
                    </a:lnTo>
                    <a:lnTo>
                      <a:pt x="280765" y="253118"/>
                    </a:lnTo>
                    <a:lnTo>
                      <a:pt x="289355" y="263050"/>
                    </a:lnTo>
                    <a:lnTo>
                      <a:pt x="293381" y="275263"/>
                    </a:lnTo>
                    <a:lnTo>
                      <a:pt x="294723" y="274323"/>
                    </a:lnTo>
                    <a:lnTo>
                      <a:pt x="287744" y="251642"/>
                    </a:lnTo>
                    <a:lnTo>
                      <a:pt x="281570" y="243455"/>
                    </a:lnTo>
                    <a:lnTo>
                      <a:pt x="270834" y="237013"/>
                    </a:lnTo>
                    <a:lnTo>
                      <a:pt x="284389" y="223727"/>
                    </a:lnTo>
                    <a:lnTo>
                      <a:pt x="283852" y="219700"/>
                    </a:lnTo>
                    <a:lnTo>
                      <a:pt x="276739" y="212050"/>
                    </a:lnTo>
                    <a:lnTo>
                      <a:pt x="271639" y="195408"/>
                    </a:lnTo>
                    <a:lnTo>
                      <a:pt x="273921" y="176351"/>
                    </a:lnTo>
                    <a:lnTo>
                      <a:pt x="279289" y="168298"/>
                    </a:lnTo>
                    <a:lnTo>
                      <a:pt x="283181" y="156890"/>
                    </a:lnTo>
                    <a:lnTo>
                      <a:pt x="276605" y="153669"/>
                    </a:lnTo>
                    <a:lnTo>
                      <a:pt x="262781" y="156354"/>
                    </a:lnTo>
                    <a:lnTo>
                      <a:pt x="262513" y="156354"/>
                    </a:lnTo>
                    <a:lnTo>
                      <a:pt x="245066" y="155011"/>
                    </a:lnTo>
                    <a:lnTo>
                      <a:pt x="234195" y="157964"/>
                    </a:lnTo>
                    <a:lnTo>
                      <a:pt x="216345" y="136222"/>
                    </a:lnTo>
                    <a:lnTo>
                      <a:pt x="202924" y="133270"/>
                    </a:lnTo>
                    <a:lnTo>
                      <a:pt x="170311" y="135685"/>
                    </a:lnTo>
                    <a:lnTo>
                      <a:pt x="164137" y="126693"/>
                    </a:lnTo>
                    <a:lnTo>
                      <a:pt x="157561" y="124412"/>
                    </a:lnTo>
                    <a:lnTo>
                      <a:pt x="156488" y="117701"/>
                    </a:lnTo>
                    <a:lnTo>
                      <a:pt x="159306" y="108441"/>
                    </a:lnTo>
                    <a:lnTo>
                      <a:pt x="157561" y="99583"/>
                    </a:lnTo>
                    <a:lnTo>
                      <a:pt x="152193" y="94215"/>
                    </a:lnTo>
                    <a:lnTo>
                      <a:pt x="149240" y="83478"/>
                    </a:lnTo>
                    <a:lnTo>
                      <a:pt x="135149" y="81733"/>
                    </a:lnTo>
                    <a:lnTo>
                      <a:pt x="142933" y="64823"/>
                    </a:lnTo>
                    <a:lnTo>
                      <a:pt x="146422" y="46571"/>
                    </a:lnTo>
                    <a:lnTo>
                      <a:pt x="153938" y="36773"/>
                    </a:lnTo>
                    <a:lnTo>
                      <a:pt x="163198" y="29929"/>
                    </a:lnTo>
                    <a:lnTo>
                      <a:pt x="169640" y="17045"/>
                    </a:lnTo>
                    <a:lnTo>
                      <a:pt x="185477" y="12750"/>
                    </a:lnTo>
                    <a:lnTo>
                      <a:pt x="189235" y="6308"/>
                    </a:lnTo>
                    <a:lnTo>
                      <a:pt x="184135" y="1208"/>
                    </a:lnTo>
                    <a:lnTo>
                      <a:pt x="177022" y="0"/>
                    </a:lnTo>
                    <a:lnTo>
                      <a:pt x="165346" y="11676"/>
                    </a:lnTo>
                    <a:lnTo>
                      <a:pt x="155817" y="17313"/>
                    </a:lnTo>
                    <a:lnTo>
                      <a:pt x="135685" y="30197"/>
                    </a:lnTo>
                    <a:lnTo>
                      <a:pt x="117164" y="28318"/>
                    </a:lnTo>
                    <a:lnTo>
                      <a:pt x="115286" y="33284"/>
                    </a:lnTo>
                    <a:lnTo>
                      <a:pt x="99046" y="33686"/>
                    </a:lnTo>
                    <a:lnTo>
                      <a:pt x="85894" y="44557"/>
                    </a:lnTo>
                    <a:lnTo>
                      <a:pt x="81465" y="64957"/>
                    </a:lnTo>
                    <a:lnTo>
                      <a:pt x="81196" y="74352"/>
                    </a:lnTo>
                    <a:lnTo>
                      <a:pt x="70191" y="77170"/>
                    </a:lnTo>
                    <a:lnTo>
                      <a:pt x="51268" y="94752"/>
                    </a:lnTo>
                    <a:lnTo>
                      <a:pt x="38786" y="93946"/>
                    </a:lnTo>
                    <a:lnTo>
                      <a:pt x="37042" y="96094"/>
                    </a:lnTo>
                    <a:lnTo>
                      <a:pt x="42678" y="110454"/>
                    </a:lnTo>
                    <a:lnTo>
                      <a:pt x="36773" y="119849"/>
                    </a:lnTo>
                    <a:lnTo>
                      <a:pt x="29257" y="118238"/>
                    </a:lnTo>
                    <a:lnTo>
                      <a:pt x="26842" y="127499"/>
                    </a:lnTo>
                    <a:lnTo>
                      <a:pt x="36639" y="140785"/>
                    </a:lnTo>
                    <a:lnTo>
                      <a:pt x="40665" y="162661"/>
                    </a:lnTo>
                    <a:lnTo>
                      <a:pt x="35431" y="168969"/>
                    </a:lnTo>
                    <a:lnTo>
                      <a:pt x="40934" y="191248"/>
                    </a:lnTo>
                    <a:lnTo>
                      <a:pt x="36505" y="204669"/>
                    </a:lnTo>
                    <a:lnTo>
                      <a:pt x="46168" y="210842"/>
                    </a:lnTo>
                    <a:lnTo>
                      <a:pt x="35565" y="225337"/>
                    </a:lnTo>
                    <a:lnTo>
                      <a:pt x="24560" y="241442"/>
                    </a:lnTo>
                    <a:lnTo>
                      <a:pt x="12347" y="243053"/>
                    </a:lnTo>
                    <a:lnTo>
                      <a:pt x="7381" y="250703"/>
                    </a:lnTo>
                    <a:lnTo>
                      <a:pt x="8589" y="263989"/>
                    </a:lnTo>
                    <a:lnTo>
                      <a:pt x="0" y="265734"/>
                    </a:lnTo>
                    <a:lnTo>
                      <a:pt x="2147" y="270700"/>
                    </a:lnTo>
                    <a:lnTo>
                      <a:pt x="25902" y="284121"/>
                    </a:lnTo>
                    <a:lnTo>
                      <a:pt x="31002" y="283584"/>
                    </a:lnTo>
                    <a:lnTo>
                      <a:pt x="37176" y="294455"/>
                    </a:lnTo>
                    <a:lnTo>
                      <a:pt x="56636" y="297676"/>
                    </a:lnTo>
                    <a:lnTo>
                      <a:pt x="64152" y="293515"/>
                    </a:lnTo>
                    <a:lnTo>
                      <a:pt x="77305" y="302239"/>
                    </a:lnTo>
                    <a:lnTo>
                      <a:pt x="86967" y="307607"/>
                    </a:lnTo>
                    <a:lnTo>
                      <a:pt x="93812" y="305191"/>
                    </a:lnTo>
                    <a:lnTo>
                      <a:pt x="111393" y="317941"/>
                    </a:lnTo>
                    <a:lnTo>
                      <a:pt x="119043" y="329215"/>
                    </a:lnTo>
                    <a:lnTo>
                      <a:pt x="130585" y="335523"/>
                    </a:lnTo>
                    <a:lnTo>
                      <a:pt x="130854" y="336060"/>
                    </a:lnTo>
                    <a:lnTo>
                      <a:pt x="144946" y="361022"/>
                    </a:lnTo>
                    <a:lnTo>
                      <a:pt x="161856" y="363841"/>
                    </a:lnTo>
                    <a:lnTo>
                      <a:pt x="175814" y="357130"/>
                    </a:lnTo>
                    <a:lnTo>
                      <a:pt x="185074" y="361559"/>
                    </a:lnTo>
                    <a:lnTo>
                      <a:pt x="199971" y="359412"/>
                    </a:lnTo>
                    <a:lnTo>
                      <a:pt x="221311" y="37243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89" name="Graphique 3">
              <a:extLst>
                <a:ext uri="{FF2B5EF4-FFF2-40B4-BE49-F238E27FC236}">
                  <a16:creationId xmlns:a16="http://schemas.microsoft.com/office/drawing/2014/main" id="{0473B84F-DC7E-4148-85A1-2233A52DB754}"/>
                </a:ext>
              </a:extLst>
            </p:cNvPr>
            <p:cNvGrpSpPr/>
            <p:nvPr/>
          </p:nvGrpSpPr>
          <p:grpSpPr>
            <a:xfrm>
              <a:off x="8102904" y="3387843"/>
              <a:ext cx="796665" cy="383435"/>
              <a:chOff x="8102904" y="3387843"/>
              <a:chExt cx="796665" cy="383435"/>
            </a:xfrm>
            <a:solidFill>
              <a:srgbClr val="CECECE"/>
            </a:solidFill>
          </p:grpSpPr>
          <p:sp>
            <p:nvSpPr>
              <p:cNvPr id="450" name="Forme libre : forme 449">
                <a:extLst>
                  <a:ext uri="{FF2B5EF4-FFF2-40B4-BE49-F238E27FC236}">
                    <a16:creationId xmlns:a16="http://schemas.microsoft.com/office/drawing/2014/main" id="{8F379766-24F0-442F-B149-C6A3E9CD4BC2}"/>
                  </a:ext>
                </a:extLst>
              </p:cNvPr>
              <p:cNvSpPr/>
              <p:nvPr/>
            </p:nvSpPr>
            <p:spPr>
              <a:xfrm>
                <a:off x="8102904" y="3387843"/>
                <a:ext cx="796665" cy="383435"/>
              </a:xfrm>
              <a:custGeom>
                <a:avLst/>
                <a:gdLst>
                  <a:gd name="connsiteX0" fmla="*/ 427993 w 796665"/>
                  <a:gd name="connsiteY0" fmla="*/ 383435 h 383435"/>
                  <a:gd name="connsiteX1" fmla="*/ 416585 w 796665"/>
                  <a:gd name="connsiteY1" fmla="*/ 372699 h 383435"/>
                  <a:gd name="connsiteX2" fmla="*/ 386925 w 796665"/>
                  <a:gd name="connsiteY2" fmla="*/ 372699 h 383435"/>
                  <a:gd name="connsiteX3" fmla="*/ 350151 w 796665"/>
                  <a:gd name="connsiteY3" fmla="*/ 352433 h 383435"/>
                  <a:gd name="connsiteX4" fmla="*/ 326262 w 796665"/>
                  <a:gd name="connsiteY4" fmla="*/ 347467 h 383435"/>
                  <a:gd name="connsiteX5" fmla="*/ 293381 w 796665"/>
                  <a:gd name="connsiteY5" fmla="*/ 352165 h 383435"/>
                  <a:gd name="connsiteX6" fmla="*/ 293113 w 796665"/>
                  <a:gd name="connsiteY6" fmla="*/ 352165 h 383435"/>
                  <a:gd name="connsiteX7" fmla="*/ 242113 w 796665"/>
                  <a:gd name="connsiteY7" fmla="*/ 344649 h 383435"/>
                  <a:gd name="connsiteX8" fmla="*/ 214063 w 796665"/>
                  <a:gd name="connsiteY8" fmla="*/ 345454 h 383435"/>
                  <a:gd name="connsiteX9" fmla="*/ 198764 w 796665"/>
                  <a:gd name="connsiteY9" fmla="*/ 324115 h 383435"/>
                  <a:gd name="connsiteX10" fmla="*/ 187893 w 796665"/>
                  <a:gd name="connsiteY10" fmla="*/ 293649 h 383435"/>
                  <a:gd name="connsiteX11" fmla="*/ 172861 w 796665"/>
                  <a:gd name="connsiteY11" fmla="*/ 289757 h 383435"/>
                  <a:gd name="connsiteX12" fmla="*/ 143335 w 796665"/>
                  <a:gd name="connsiteY12" fmla="*/ 268418 h 383435"/>
                  <a:gd name="connsiteX13" fmla="*/ 110454 w 796665"/>
                  <a:gd name="connsiteY13" fmla="*/ 263721 h 383435"/>
                  <a:gd name="connsiteX14" fmla="*/ 80123 w 796665"/>
                  <a:gd name="connsiteY14" fmla="*/ 257413 h 383435"/>
                  <a:gd name="connsiteX15" fmla="*/ 70460 w 796665"/>
                  <a:gd name="connsiteY15" fmla="*/ 240771 h 383435"/>
                  <a:gd name="connsiteX16" fmla="*/ 79989 w 796665"/>
                  <a:gd name="connsiteY16" fmla="*/ 199032 h 383435"/>
                  <a:gd name="connsiteX17" fmla="*/ 63615 w 796665"/>
                  <a:gd name="connsiteY17" fmla="*/ 171117 h 383435"/>
                  <a:gd name="connsiteX18" fmla="*/ 28318 w 796665"/>
                  <a:gd name="connsiteY18" fmla="*/ 157025 h 383435"/>
                  <a:gd name="connsiteX19" fmla="*/ 7113 w 796665"/>
                  <a:gd name="connsiteY19" fmla="*/ 137027 h 383435"/>
                  <a:gd name="connsiteX20" fmla="*/ 0 w 796665"/>
                  <a:gd name="connsiteY20" fmla="*/ 108441 h 383435"/>
                  <a:gd name="connsiteX21" fmla="*/ 27647 w 796665"/>
                  <a:gd name="connsiteY21" fmla="*/ 101462 h 383435"/>
                  <a:gd name="connsiteX22" fmla="*/ 74486 w 796665"/>
                  <a:gd name="connsiteY22" fmla="*/ 68715 h 383435"/>
                  <a:gd name="connsiteX23" fmla="*/ 113407 w 796665"/>
                  <a:gd name="connsiteY23" fmla="*/ 49792 h 383435"/>
                  <a:gd name="connsiteX24" fmla="*/ 135283 w 796665"/>
                  <a:gd name="connsiteY24" fmla="*/ 62005 h 383435"/>
                  <a:gd name="connsiteX25" fmla="*/ 161454 w 796665"/>
                  <a:gd name="connsiteY25" fmla="*/ 62541 h 383435"/>
                  <a:gd name="connsiteX26" fmla="*/ 177961 w 796665"/>
                  <a:gd name="connsiteY26" fmla="*/ 80660 h 383435"/>
                  <a:gd name="connsiteX27" fmla="*/ 201985 w 796665"/>
                  <a:gd name="connsiteY27" fmla="*/ 81868 h 383435"/>
                  <a:gd name="connsiteX28" fmla="*/ 237013 w 796665"/>
                  <a:gd name="connsiteY28" fmla="*/ 91262 h 383435"/>
                  <a:gd name="connsiteX29" fmla="*/ 259426 w 796665"/>
                  <a:gd name="connsiteY29" fmla="*/ 66433 h 383435"/>
                  <a:gd name="connsiteX30" fmla="*/ 249495 w 796665"/>
                  <a:gd name="connsiteY30" fmla="*/ 43618 h 383435"/>
                  <a:gd name="connsiteX31" fmla="*/ 276605 w 796665"/>
                  <a:gd name="connsiteY31" fmla="*/ 0 h 383435"/>
                  <a:gd name="connsiteX32" fmla="*/ 305728 w 796665"/>
                  <a:gd name="connsiteY32" fmla="*/ 17313 h 383435"/>
                  <a:gd name="connsiteX33" fmla="*/ 327739 w 796665"/>
                  <a:gd name="connsiteY33" fmla="*/ 22010 h 383435"/>
                  <a:gd name="connsiteX34" fmla="*/ 358204 w 796665"/>
                  <a:gd name="connsiteY34" fmla="*/ 32613 h 383435"/>
                  <a:gd name="connsiteX35" fmla="*/ 362901 w 796665"/>
                  <a:gd name="connsiteY35" fmla="*/ 62005 h 383435"/>
                  <a:gd name="connsiteX36" fmla="*/ 396588 w 796665"/>
                  <a:gd name="connsiteY36" fmla="*/ 77439 h 383435"/>
                  <a:gd name="connsiteX37" fmla="*/ 419269 w 796665"/>
                  <a:gd name="connsiteY37" fmla="*/ 70594 h 383435"/>
                  <a:gd name="connsiteX38" fmla="*/ 451077 w 796665"/>
                  <a:gd name="connsiteY38" fmla="*/ 65360 h 383435"/>
                  <a:gd name="connsiteX39" fmla="*/ 451479 w 796665"/>
                  <a:gd name="connsiteY39" fmla="*/ 65494 h 383435"/>
                  <a:gd name="connsiteX40" fmla="*/ 476979 w 796665"/>
                  <a:gd name="connsiteY40" fmla="*/ 70997 h 383435"/>
                  <a:gd name="connsiteX41" fmla="*/ 501674 w 796665"/>
                  <a:gd name="connsiteY41" fmla="*/ 89786 h 383435"/>
                  <a:gd name="connsiteX42" fmla="*/ 516034 w 796665"/>
                  <a:gd name="connsiteY42" fmla="*/ 108441 h 383435"/>
                  <a:gd name="connsiteX43" fmla="*/ 538044 w 796665"/>
                  <a:gd name="connsiteY43" fmla="*/ 108038 h 383435"/>
                  <a:gd name="connsiteX44" fmla="*/ 569047 w 796665"/>
                  <a:gd name="connsiteY44" fmla="*/ 114078 h 383435"/>
                  <a:gd name="connsiteX45" fmla="*/ 591191 w 796665"/>
                  <a:gd name="connsiteY45" fmla="*/ 104952 h 383435"/>
                  <a:gd name="connsiteX46" fmla="*/ 623670 w 796665"/>
                  <a:gd name="connsiteY46" fmla="*/ 98644 h 383435"/>
                  <a:gd name="connsiteX47" fmla="*/ 660443 w 796665"/>
                  <a:gd name="connsiteY47" fmla="*/ 71399 h 383435"/>
                  <a:gd name="connsiteX48" fmla="*/ 676951 w 796665"/>
                  <a:gd name="connsiteY48" fmla="*/ 76231 h 383435"/>
                  <a:gd name="connsiteX49" fmla="*/ 689298 w 796665"/>
                  <a:gd name="connsiteY49" fmla="*/ 88444 h 383435"/>
                  <a:gd name="connsiteX50" fmla="*/ 721105 w 796665"/>
                  <a:gd name="connsiteY50" fmla="*/ 85089 h 383435"/>
                  <a:gd name="connsiteX51" fmla="*/ 707819 w 796665"/>
                  <a:gd name="connsiteY51" fmla="*/ 116762 h 383435"/>
                  <a:gd name="connsiteX52" fmla="*/ 690640 w 796665"/>
                  <a:gd name="connsiteY52" fmla="*/ 153267 h 383435"/>
                  <a:gd name="connsiteX53" fmla="*/ 696008 w 796665"/>
                  <a:gd name="connsiteY53" fmla="*/ 165882 h 383435"/>
                  <a:gd name="connsiteX54" fmla="*/ 708892 w 796665"/>
                  <a:gd name="connsiteY54" fmla="*/ 161588 h 383435"/>
                  <a:gd name="connsiteX55" fmla="*/ 709429 w 796665"/>
                  <a:gd name="connsiteY55" fmla="*/ 161722 h 383435"/>
                  <a:gd name="connsiteX56" fmla="*/ 732916 w 796665"/>
                  <a:gd name="connsiteY56" fmla="*/ 167225 h 383435"/>
                  <a:gd name="connsiteX57" fmla="*/ 752242 w 796665"/>
                  <a:gd name="connsiteY57" fmla="*/ 153535 h 383435"/>
                  <a:gd name="connsiteX58" fmla="*/ 773715 w 796665"/>
                  <a:gd name="connsiteY58" fmla="*/ 166285 h 383435"/>
                  <a:gd name="connsiteX59" fmla="*/ 796665 w 796665"/>
                  <a:gd name="connsiteY59" fmla="*/ 192456 h 383435"/>
                  <a:gd name="connsiteX60" fmla="*/ 793444 w 796665"/>
                  <a:gd name="connsiteY60" fmla="*/ 208024 h 383435"/>
                  <a:gd name="connsiteX61" fmla="*/ 772373 w 796665"/>
                  <a:gd name="connsiteY61" fmla="*/ 203729 h 383435"/>
                  <a:gd name="connsiteX62" fmla="*/ 737076 w 796665"/>
                  <a:gd name="connsiteY62" fmla="*/ 208293 h 383435"/>
                  <a:gd name="connsiteX63" fmla="*/ 720300 w 796665"/>
                  <a:gd name="connsiteY63" fmla="*/ 218224 h 383435"/>
                  <a:gd name="connsiteX64" fmla="*/ 702182 w 796665"/>
                  <a:gd name="connsiteY64" fmla="*/ 241845 h 383435"/>
                  <a:gd name="connsiteX65" fmla="*/ 701645 w 796665"/>
                  <a:gd name="connsiteY65" fmla="*/ 241979 h 383435"/>
                  <a:gd name="connsiteX66" fmla="*/ 664067 w 796665"/>
                  <a:gd name="connsiteY66" fmla="*/ 255534 h 383435"/>
                  <a:gd name="connsiteX67" fmla="*/ 638970 w 796665"/>
                  <a:gd name="connsiteY67" fmla="*/ 274458 h 383435"/>
                  <a:gd name="connsiteX68" fmla="*/ 612665 w 796665"/>
                  <a:gd name="connsiteY68" fmla="*/ 267210 h 383435"/>
                  <a:gd name="connsiteX69" fmla="*/ 600183 w 796665"/>
                  <a:gd name="connsiteY69" fmla="*/ 264392 h 383435"/>
                  <a:gd name="connsiteX70" fmla="*/ 588507 w 796665"/>
                  <a:gd name="connsiteY70" fmla="*/ 284523 h 383435"/>
                  <a:gd name="connsiteX71" fmla="*/ 595754 w 796665"/>
                  <a:gd name="connsiteY71" fmla="*/ 296871 h 383435"/>
                  <a:gd name="connsiteX72" fmla="*/ 600451 w 796665"/>
                  <a:gd name="connsiteY72" fmla="*/ 309889 h 383435"/>
                  <a:gd name="connsiteX73" fmla="*/ 581796 w 796665"/>
                  <a:gd name="connsiteY73" fmla="*/ 322236 h 383435"/>
                  <a:gd name="connsiteX74" fmla="*/ 563678 w 796665"/>
                  <a:gd name="connsiteY74" fmla="*/ 340488 h 383435"/>
                  <a:gd name="connsiteX75" fmla="*/ 534286 w 796665"/>
                  <a:gd name="connsiteY75" fmla="*/ 352299 h 383435"/>
                  <a:gd name="connsiteX76" fmla="*/ 497110 w 796665"/>
                  <a:gd name="connsiteY76" fmla="*/ 353641 h 383435"/>
                  <a:gd name="connsiteX77" fmla="*/ 457787 w 796665"/>
                  <a:gd name="connsiteY77" fmla="*/ 365049 h 38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96665" h="383435">
                    <a:moveTo>
                      <a:pt x="427993" y="383435"/>
                    </a:moveTo>
                    <a:lnTo>
                      <a:pt x="416585" y="372699"/>
                    </a:lnTo>
                    <a:lnTo>
                      <a:pt x="386925" y="372699"/>
                    </a:lnTo>
                    <a:lnTo>
                      <a:pt x="350151" y="352433"/>
                    </a:lnTo>
                    <a:lnTo>
                      <a:pt x="326262" y="347467"/>
                    </a:lnTo>
                    <a:lnTo>
                      <a:pt x="293381" y="352165"/>
                    </a:lnTo>
                    <a:lnTo>
                      <a:pt x="293113" y="352165"/>
                    </a:lnTo>
                    <a:lnTo>
                      <a:pt x="242113" y="344649"/>
                    </a:lnTo>
                    <a:lnTo>
                      <a:pt x="214063" y="345454"/>
                    </a:lnTo>
                    <a:lnTo>
                      <a:pt x="198764" y="324115"/>
                    </a:lnTo>
                    <a:lnTo>
                      <a:pt x="187893" y="293649"/>
                    </a:lnTo>
                    <a:lnTo>
                      <a:pt x="172861" y="289757"/>
                    </a:lnTo>
                    <a:lnTo>
                      <a:pt x="143335" y="268418"/>
                    </a:lnTo>
                    <a:lnTo>
                      <a:pt x="110454" y="263721"/>
                    </a:lnTo>
                    <a:lnTo>
                      <a:pt x="80123" y="257413"/>
                    </a:lnTo>
                    <a:lnTo>
                      <a:pt x="70460" y="240771"/>
                    </a:lnTo>
                    <a:lnTo>
                      <a:pt x="79989" y="199032"/>
                    </a:lnTo>
                    <a:lnTo>
                      <a:pt x="63615" y="171117"/>
                    </a:lnTo>
                    <a:lnTo>
                      <a:pt x="28318" y="157025"/>
                    </a:lnTo>
                    <a:lnTo>
                      <a:pt x="7113" y="137027"/>
                    </a:lnTo>
                    <a:lnTo>
                      <a:pt x="0" y="108441"/>
                    </a:lnTo>
                    <a:lnTo>
                      <a:pt x="27647" y="101462"/>
                    </a:lnTo>
                    <a:lnTo>
                      <a:pt x="74486" y="68715"/>
                    </a:lnTo>
                    <a:lnTo>
                      <a:pt x="113407" y="49792"/>
                    </a:lnTo>
                    <a:lnTo>
                      <a:pt x="135283" y="62005"/>
                    </a:lnTo>
                    <a:lnTo>
                      <a:pt x="161454" y="62541"/>
                    </a:lnTo>
                    <a:lnTo>
                      <a:pt x="177961" y="80660"/>
                    </a:lnTo>
                    <a:lnTo>
                      <a:pt x="201985" y="81868"/>
                    </a:lnTo>
                    <a:lnTo>
                      <a:pt x="237013" y="91262"/>
                    </a:lnTo>
                    <a:lnTo>
                      <a:pt x="259426" y="66433"/>
                    </a:lnTo>
                    <a:lnTo>
                      <a:pt x="249495" y="43618"/>
                    </a:lnTo>
                    <a:lnTo>
                      <a:pt x="276605" y="0"/>
                    </a:lnTo>
                    <a:lnTo>
                      <a:pt x="305728" y="17313"/>
                    </a:lnTo>
                    <a:lnTo>
                      <a:pt x="327739" y="22010"/>
                    </a:lnTo>
                    <a:lnTo>
                      <a:pt x="358204" y="32613"/>
                    </a:lnTo>
                    <a:lnTo>
                      <a:pt x="362901" y="62005"/>
                    </a:lnTo>
                    <a:lnTo>
                      <a:pt x="396588" y="77439"/>
                    </a:lnTo>
                    <a:lnTo>
                      <a:pt x="419269" y="70594"/>
                    </a:lnTo>
                    <a:lnTo>
                      <a:pt x="451077" y="65360"/>
                    </a:lnTo>
                    <a:lnTo>
                      <a:pt x="451479" y="65494"/>
                    </a:lnTo>
                    <a:lnTo>
                      <a:pt x="476979" y="70997"/>
                    </a:lnTo>
                    <a:lnTo>
                      <a:pt x="501674" y="89786"/>
                    </a:lnTo>
                    <a:lnTo>
                      <a:pt x="516034" y="108441"/>
                    </a:lnTo>
                    <a:lnTo>
                      <a:pt x="538044" y="108038"/>
                    </a:lnTo>
                    <a:lnTo>
                      <a:pt x="569047" y="114078"/>
                    </a:lnTo>
                    <a:lnTo>
                      <a:pt x="591191" y="104952"/>
                    </a:lnTo>
                    <a:lnTo>
                      <a:pt x="623670" y="98644"/>
                    </a:lnTo>
                    <a:lnTo>
                      <a:pt x="660443" y="71399"/>
                    </a:lnTo>
                    <a:lnTo>
                      <a:pt x="676951" y="76231"/>
                    </a:lnTo>
                    <a:lnTo>
                      <a:pt x="689298" y="88444"/>
                    </a:lnTo>
                    <a:lnTo>
                      <a:pt x="721105" y="85089"/>
                    </a:lnTo>
                    <a:lnTo>
                      <a:pt x="707819" y="116762"/>
                    </a:lnTo>
                    <a:lnTo>
                      <a:pt x="690640" y="153267"/>
                    </a:lnTo>
                    <a:lnTo>
                      <a:pt x="696008" y="165882"/>
                    </a:lnTo>
                    <a:lnTo>
                      <a:pt x="708892" y="161588"/>
                    </a:lnTo>
                    <a:lnTo>
                      <a:pt x="709429" y="161722"/>
                    </a:lnTo>
                    <a:lnTo>
                      <a:pt x="732916" y="167225"/>
                    </a:lnTo>
                    <a:lnTo>
                      <a:pt x="752242" y="153535"/>
                    </a:lnTo>
                    <a:lnTo>
                      <a:pt x="773715" y="166285"/>
                    </a:lnTo>
                    <a:lnTo>
                      <a:pt x="796665" y="192456"/>
                    </a:lnTo>
                    <a:lnTo>
                      <a:pt x="793444" y="208024"/>
                    </a:lnTo>
                    <a:lnTo>
                      <a:pt x="772373" y="203729"/>
                    </a:lnTo>
                    <a:lnTo>
                      <a:pt x="737076" y="208293"/>
                    </a:lnTo>
                    <a:lnTo>
                      <a:pt x="720300" y="218224"/>
                    </a:lnTo>
                    <a:lnTo>
                      <a:pt x="702182" y="241845"/>
                    </a:lnTo>
                    <a:lnTo>
                      <a:pt x="701645" y="241979"/>
                    </a:lnTo>
                    <a:lnTo>
                      <a:pt x="664067" y="255534"/>
                    </a:lnTo>
                    <a:lnTo>
                      <a:pt x="638970" y="274458"/>
                    </a:lnTo>
                    <a:lnTo>
                      <a:pt x="612665" y="267210"/>
                    </a:lnTo>
                    <a:lnTo>
                      <a:pt x="600183" y="264392"/>
                    </a:lnTo>
                    <a:lnTo>
                      <a:pt x="588507" y="284523"/>
                    </a:lnTo>
                    <a:lnTo>
                      <a:pt x="595754" y="296871"/>
                    </a:lnTo>
                    <a:lnTo>
                      <a:pt x="600451" y="309889"/>
                    </a:lnTo>
                    <a:lnTo>
                      <a:pt x="581796" y="322236"/>
                    </a:lnTo>
                    <a:lnTo>
                      <a:pt x="563678" y="340488"/>
                    </a:lnTo>
                    <a:lnTo>
                      <a:pt x="534286" y="352299"/>
                    </a:lnTo>
                    <a:lnTo>
                      <a:pt x="497110" y="353641"/>
                    </a:lnTo>
                    <a:lnTo>
                      <a:pt x="457787" y="36504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51" name="Forme libre : forme 450">
                <a:extLst>
                  <a:ext uri="{FF2B5EF4-FFF2-40B4-BE49-F238E27FC236}">
                    <a16:creationId xmlns:a16="http://schemas.microsoft.com/office/drawing/2014/main" id="{B1C3FBD4-C4A5-4140-8481-0E55684CE291}"/>
                  </a:ext>
                </a:extLst>
              </p:cNvPr>
              <p:cNvSpPr/>
              <p:nvPr/>
            </p:nvSpPr>
            <p:spPr>
              <a:xfrm>
                <a:off x="8107601" y="3393077"/>
                <a:ext cx="787941" cy="373369"/>
              </a:xfrm>
              <a:custGeom>
                <a:avLst/>
                <a:gdLst>
                  <a:gd name="connsiteX0" fmla="*/ 383167 w 787941"/>
                  <a:gd name="connsiteY0" fmla="*/ 363707 h 373369"/>
                  <a:gd name="connsiteX1" fmla="*/ 413364 w 787941"/>
                  <a:gd name="connsiteY1" fmla="*/ 363707 h 373369"/>
                  <a:gd name="connsiteX2" fmla="*/ 423832 w 787941"/>
                  <a:gd name="connsiteY2" fmla="*/ 373370 h 373369"/>
                  <a:gd name="connsiteX3" fmla="*/ 451748 w 787941"/>
                  <a:gd name="connsiteY3" fmla="*/ 356191 h 373369"/>
                  <a:gd name="connsiteX4" fmla="*/ 491742 w 787941"/>
                  <a:gd name="connsiteY4" fmla="*/ 344649 h 373369"/>
                  <a:gd name="connsiteX5" fmla="*/ 529052 w 787941"/>
                  <a:gd name="connsiteY5" fmla="*/ 343307 h 373369"/>
                  <a:gd name="connsiteX6" fmla="*/ 557236 w 787941"/>
                  <a:gd name="connsiteY6" fmla="*/ 331765 h 373369"/>
                  <a:gd name="connsiteX7" fmla="*/ 574683 w 787941"/>
                  <a:gd name="connsiteY7" fmla="*/ 314049 h 373369"/>
                  <a:gd name="connsiteX8" fmla="*/ 591191 w 787941"/>
                  <a:gd name="connsiteY8" fmla="*/ 303178 h 373369"/>
                  <a:gd name="connsiteX9" fmla="*/ 587567 w 787941"/>
                  <a:gd name="connsiteY9" fmla="*/ 293247 h 373369"/>
                  <a:gd name="connsiteX10" fmla="*/ 579247 w 787941"/>
                  <a:gd name="connsiteY10" fmla="*/ 279423 h 373369"/>
                  <a:gd name="connsiteX11" fmla="*/ 593607 w 787941"/>
                  <a:gd name="connsiteY11" fmla="*/ 254729 h 373369"/>
                  <a:gd name="connsiteX12" fmla="*/ 608907 w 787941"/>
                  <a:gd name="connsiteY12" fmla="*/ 258218 h 373369"/>
                  <a:gd name="connsiteX13" fmla="*/ 633467 w 787941"/>
                  <a:gd name="connsiteY13" fmla="*/ 265063 h 373369"/>
                  <a:gd name="connsiteX14" fmla="*/ 657759 w 787941"/>
                  <a:gd name="connsiteY14" fmla="*/ 246811 h 373369"/>
                  <a:gd name="connsiteX15" fmla="*/ 695069 w 787941"/>
                  <a:gd name="connsiteY15" fmla="*/ 233390 h 373369"/>
                  <a:gd name="connsiteX16" fmla="*/ 713321 w 787941"/>
                  <a:gd name="connsiteY16" fmla="*/ 209903 h 373369"/>
                  <a:gd name="connsiteX17" fmla="*/ 731574 w 787941"/>
                  <a:gd name="connsiteY17" fmla="*/ 199435 h 373369"/>
                  <a:gd name="connsiteX18" fmla="*/ 767810 w 787941"/>
                  <a:gd name="connsiteY18" fmla="*/ 194603 h 373369"/>
                  <a:gd name="connsiteX19" fmla="*/ 768079 w 787941"/>
                  <a:gd name="connsiteY19" fmla="*/ 194603 h 373369"/>
                  <a:gd name="connsiteX20" fmla="*/ 785794 w 787941"/>
                  <a:gd name="connsiteY20" fmla="*/ 198361 h 373369"/>
                  <a:gd name="connsiteX21" fmla="*/ 787942 w 787941"/>
                  <a:gd name="connsiteY21" fmla="*/ 188295 h 373369"/>
                  <a:gd name="connsiteX22" fmla="*/ 766334 w 787941"/>
                  <a:gd name="connsiteY22" fmla="*/ 163735 h 373369"/>
                  <a:gd name="connsiteX23" fmla="*/ 747813 w 787941"/>
                  <a:gd name="connsiteY23" fmla="*/ 152864 h 373369"/>
                  <a:gd name="connsiteX24" fmla="*/ 729024 w 787941"/>
                  <a:gd name="connsiteY24" fmla="*/ 166151 h 373369"/>
                  <a:gd name="connsiteX25" fmla="*/ 704329 w 787941"/>
                  <a:gd name="connsiteY25" fmla="*/ 160380 h 373369"/>
                  <a:gd name="connsiteX26" fmla="*/ 689164 w 787941"/>
                  <a:gd name="connsiteY26" fmla="*/ 165480 h 373369"/>
                  <a:gd name="connsiteX27" fmla="*/ 681782 w 787941"/>
                  <a:gd name="connsiteY27" fmla="*/ 147898 h 373369"/>
                  <a:gd name="connsiteX28" fmla="*/ 699632 w 787941"/>
                  <a:gd name="connsiteY28" fmla="*/ 109917 h 373369"/>
                  <a:gd name="connsiteX29" fmla="*/ 710369 w 787941"/>
                  <a:gd name="connsiteY29" fmla="*/ 84283 h 373369"/>
                  <a:gd name="connsiteX30" fmla="*/ 683124 w 787941"/>
                  <a:gd name="connsiteY30" fmla="*/ 87236 h 373369"/>
                  <a:gd name="connsiteX31" fmla="*/ 669972 w 787941"/>
                  <a:gd name="connsiteY31" fmla="*/ 74083 h 373369"/>
                  <a:gd name="connsiteX32" fmla="*/ 656417 w 787941"/>
                  <a:gd name="connsiteY32" fmla="*/ 70326 h 373369"/>
                  <a:gd name="connsiteX33" fmla="*/ 620180 w 787941"/>
                  <a:gd name="connsiteY33" fmla="*/ 97033 h 373369"/>
                  <a:gd name="connsiteX34" fmla="*/ 587567 w 787941"/>
                  <a:gd name="connsiteY34" fmla="*/ 103341 h 373369"/>
                  <a:gd name="connsiteX35" fmla="*/ 564752 w 787941"/>
                  <a:gd name="connsiteY35" fmla="*/ 112870 h 373369"/>
                  <a:gd name="connsiteX36" fmla="*/ 564081 w 787941"/>
                  <a:gd name="connsiteY36" fmla="*/ 112736 h 373369"/>
                  <a:gd name="connsiteX37" fmla="*/ 532944 w 787941"/>
                  <a:gd name="connsiteY37" fmla="*/ 106562 h 373369"/>
                  <a:gd name="connsiteX38" fmla="*/ 509458 w 787941"/>
                  <a:gd name="connsiteY38" fmla="*/ 106965 h 373369"/>
                  <a:gd name="connsiteX39" fmla="*/ 494024 w 787941"/>
                  <a:gd name="connsiteY39" fmla="*/ 87102 h 373369"/>
                  <a:gd name="connsiteX40" fmla="*/ 470269 w 787941"/>
                  <a:gd name="connsiteY40" fmla="*/ 68983 h 373369"/>
                  <a:gd name="connsiteX41" fmla="*/ 446245 w 787941"/>
                  <a:gd name="connsiteY41" fmla="*/ 64018 h 373369"/>
                  <a:gd name="connsiteX42" fmla="*/ 415377 w 787941"/>
                  <a:gd name="connsiteY42" fmla="*/ 68983 h 373369"/>
                  <a:gd name="connsiteX43" fmla="*/ 391622 w 787941"/>
                  <a:gd name="connsiteY43" fmla="*/ 76365 h 373369"/>
                  <a:gd name="connsiteX44" fmla="*/ 390951 w 787941"/>
                  <a:gd name="connsiteY44" fmla="*/ 76097 h 373369"/>
                  <a:gd name="connsiteX45" fmla="*/ 354715 w 787941"/>
                  <a:gd name="connsiteY45" fmla="*/ 59320 h 373369"/>
                  <a:gd name="connsiteX46" fmla="*/ 350151 w 787941"/>
                  <a:gd name="connsiteY46" fmla="*/ 30197 h 373369"/>
                  <a:gd name="connsiteX47" fmla="*/ 322102 w 787941"/>
                  <a:gd name="connsiteY47" fmla="*/ 20400 h 373369"/>
                  <a:gd name="connsiteX48" fmla="*/ 299286 w 787941"/>
                  <a:gd name="connsiteY48" fmla="*/ 15568 h 373369"/>
                  <a:gd name="connsiteX49" fmla="*/ 273250 w 787941"/>
                  <a:gd name="connsiteY49" fmla="*/ 0 h 373369"/>
                  <a:gd name="connsiteX50" fmla="*/ 249092 w 787941"/>
                  <a:gd name="connsiteY50" fmla="*/ 38652 h 373369"/>
                  <a:gd name="connsiteX51" fmla="*/ 259158 w 787941"/>
                  <a:gd name="connsiteY51" fmla="*/ 61870 h 373369"/>
                  <a:gd name="connsiteX52" fmla="*/ 233658 w 787941"/>
                  <a:gd name="connsiteY52" fmla="*/ 90323 h 373369"/>
                  <a:gd name="connsiteX53" fmla="*/ 196616 w 787941"/>
                  <a:gd name="connsiteY53" fmla="*/ 80525 h 373369"/>
                  <a:gd name="connsiteX54" fmla="*/ 171519 w 787941"/>
                  <a:gd name="connsiteY54" fmla="*/ 79183 h 373369"/>
                  <a:gd name="connsiteX55" fmla="*/ 155012 w 787941"/>
                  <a:gd name="connsiteY55" fmla="*/ 61065 h 373369"/>
                  <a:gd name="connsiteX56" fmla="*/ 129109 w 787941"/>
                  <a:gd name="connsiteY56" fmla="*/ 60394 h 373369"/>
                  <a:gd name="connsiteX57" fmla="*/ 108575 w 787941"/>
                  <a:gd name="connsiteY57" fmla="*/ 48986 h 373369"/>
                  <a:gd name="connsiteX58" fmla="*/ 71802 w 787941"/>
                  <a:gd name="connsiteY58" fmla="*/ 66702 h 373369"/>
                  <a:gd name="connsiteX59" fmla="*/ 24158 w 787941"/>
                  <a:gd name="connsiteY59" fmla="*/ 99852 h 373369"/>
                  <a:gd name="connsiteX60" fmla="*/ 0 w 787941"/>
                  <a:gd name="connsiteY60" fmla="*/ 105891 h 373369"/>
                  <a:gd name="connsiteX61" fmla="*/ 5905 w 787941"/>
                  <a:gd name="connsiteY61" fmla="*/ 129780 h 373369"/>
                  <a:gd name="connsiteX62" fmla="*/ 26037 w 787941"/>
                  <a:gd name="connsiteY62" fmla="*/ 148838 h 373369"/>
                  <a:gd name="connsiteX63" fmla="*/ 61602 w 787941"/>
                  <a:gd name="connsiteY63" fmla="*/ 162796 h 373369"/>
                  <a:gd name="connsiteX64" fmla="*/ 79318 w 787941"/>
                  <a:gd name="connsiteY64" fmla="*/ 193261 h 373369"/>
                  <a:gd name="connsiteX65" fmla="*/ 69789 w 787941"/>
                  <a:gd name="connsiteY65" fmla="*/ 234866 h 373369"/>
                  <a:gd name="connsiteX66" fmla="*/ 77841 w 787941"/>
                  <a:gd name="connsiteY66" fmla="*/ 248824 h 373369"/>
                  <a:gd name="connsiteX67" fmla="*/ 106428 w 787941"/>
                  <a:gd name="connsiteY67" fmla="*/ 254595 h 373369"/>
                  <a:gd name="connsiteX68" fmla="*/ 140517 w 787941"/>
                  <a:gd name="connsiteY68" fmla="*/ 259829 h 373369"/>
                  <a:gd name="connsiteX69" fmla="*/ 170177 w 787941"/>
                  <a:gd name="connsiteY69" fmla="*/ 281168 h 373369"/>
                  <a:gd name="connsiteX70" fmla="*/ 186014 w 787941"/>
                  <a:gd name="connsiteY70" fmla="*/ 285194 h 373369"/>
                  <a:gd name="connsiteX71" fmla="*/ 197556 w 787941"/>
                  <a:gd name="connsiteY71" fmla="*/ 317405 h 373369"/>
                  <a:gd name="connsiteX72" fmla="*/ 211379 w 787941"/>
                  <a:gd name="connsiteY72" fmla="*/ 336328 h 373369"/>
                  <a:gd name="connsiteX73" fmla="*/ 237550 w 787941"/>
                  <a:gd name="connsiteY73" fmla="*/ 335657 h 373369"/>
                  <a:gd name="connsiteX74" fmla="*/ 288684 w 787941"/>
                  <a:gd name="connsiteY74" fmla="*/ 343038 h 373369"/>
                  <a:gd name="connsiteX75" fmla="*/ 321699 w 787941"/>
                  <a:gd name="connsiteY75" fmla="*/ 338341 h 373369"/>
                  <a:gd name="connsiteX76" fmla="*/ 321968 w 787941"/>
                  <a:gd name="connsiteY76" fmla="*/ 338475 h 373369"/>
                  <a:gd name="connsiteX77" fmla="*/ 347065 w 787941"/>
                  <a:gd name="connsiteY77" fmla="*/ 343709 h 3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87941" h="373369">
                    <a:moveTo>
                      <a:pt x="383167" y="363707"/>
                    </a:moveTo>
                    <a:lnTo>
                      <a:pt x="413364" y="363707"/>
                    </a:lnTo>
                    <a:lnTo>
                      <a:pt x="423832" y="373370"/>
                    </a:lnTo>
                    <a:lnTo>
                      <a:pt x="451748" y="356191"/>
                    </a:lnTo>
                    <a:lnTo>
                      <a:pt x="491742" y="344649"/>
                    </a:lnTo>
                    <a:lnTo>
                      <a:pt x="529052" y="343307"/>
                    </a:lnTo>
                    <a:lnTo>
                      <a:pt x="557236" y="331765"/>
                    </a:lnTo>
                    <a:lnTo>
                      <a:pt x="574683" y="314049"/>
                    </a:lnTo>
                    <a:lnTo>
                      <a:pt x="591191" y="303178"/>
                    </a:lnTo>
                    <a:lnTo>
                      <a:pt x="587567" y="293247"/>
                    </a:lnTo>
                    <a:lnTo>
                      <a:pt x="579247" y="279423"/>
                    </a:lnTo>
                    <a:lnTo>
                      <a:pt x="593607" y="254729"/>
                    </a:lnTo>
                    <a:lnTo>
                      <a:pt x="608907" y="258218"/>
                    </a:lnTo>
                    <a:lnTo>
                      <a:pt x="633467" y="265063"/>
                    </a:lnTo>
                    <a:lnTo>
                      <a:pt x="657759" y="246811"/>
                    </a:lnTo>
                    <a:lnTo>
                      <a:pt x="695069" y="233390"/>
                    </a:lnTo>
                    <a:lnTo>
                      <a:pt x="713321" y="209903"/>
                    </a:lnTo>
                    <a:lnTo>
                      <a:pt x="731574" y="199435"/>
                    </a:lnTo>
                    <a:lnTo>
                      <a:pt x="767810" y="194603"/>
                    </a:lnTo>
                    <a:lnTo>
                      <a:pt x="768079" y="194603"/>
                    </a:lnTo>
                    <a:lnTo>
                      <a:pt x="785794" y="198361"/>
                    </a:lnTo>
                    <a:lnTo>
                      <a:pt x="787942" y="188295"/>
                    </a:lnTo>
                    <a:lnTo>
                      <a:pt x="766334" y="163735"/>
                    </a:lnTo>
                    <a:lnTo>
                      <a:pt x="747813" y="152864"/>
                    </a:lnTo>
                    <a:lnTo>
                      <a:pt x="729024" y="166151"/>
                    </a:lnTo>
                    <a:lnTo>
                      <a:pt x="704329" y="160380"/>
                    </a:lnTo>
                    <a:lnTo>
                      <a:pt x="689164" y="165480"/>
                    </a:lnTo>
                    <a:lnTo>
                      <a:pt x="681782" y="147898"/>
                    </a:lnTo>
                    <a:lnTo>
                      <a:pt x="699632" y="109917"/>
                    </a:lnTo>
                    <a:lnTo>
                      <a:pt x="710369" y="84283"/>
                    </a:lnTo>
                    <a:lnTo>
                      <a:pt x="683124" y="87236"/>
                    </a:lnTo>
                    <a:lnTo>
                      <a:pt x="669972" y="74083"/>
                    </a:lnTo>
                    <a:lnTo>
                      <a:pt x="656417" y="70326"/>
                    </a:lnTo>
                    <a:lnTo>
                      <a:pt x="620180" y="97033"/>
                    </a:lnTo>
                    <a:lnTo>
                      <a:pt x="587567" y="103341"/>
                    </a:lnTo>
                    <a:lnTo>
                      <a:pt x="564752" y="112870"/>
                    </a:lnTo>
                    <a:lnTo>
                      <a:pt x="564081" y="112736"/>
                    </a:lnTo>
                    <a:lnTo>
                      <a:pt x="532944" y="106562"/>
                    </a:lnTo>
                    <a:lnTo>
                      <a:pt x="509458" y="106965"/>
                    </a:lnTo>
                    <a:lnTo>
                      <a:pt x="494024" y="87102"/>
                    </a:lnTo>
                    <a:lnTo>
                      <a:pt x="470269" y="68983"/>
                    </a:lnTo>
                    <a:lnTo>
                      <a:pt x="446245" y="64018"/>
                    </a:lnTo>
                    <a:lnTo>
                      <a:pt x="415377" y="68983"/>
                    </a:lnTo>
                    <a:lnTo>
                      <a:pt x="391622" y="76365"/>
                    </a:lnTo>
                    <a:lnTo>
                      <a:pt x="390951" y="76097"/>
                    </a:lnTo>
                    <a:lnTo>
                      <a:pt x="354715" y="59320"/>
                    </a:lnTo>
                    <a:lnTo>
                      <a:pt x="350151" y="30197"/>
                    </a:lnTo>
                    <a:lnTo>
                      <a:pt x="322102" y="20400"/>
                    </a:lnTo>
                    <a:lnTo>
                      <a:pt x="299286" y="15568"/>
                    </a:lnTo>
                    <a:lnTo>
                      <a:pt x="273250" y="0"/>
                    </a:lnTo>
                    <a:lnTo>
                      <a:pt x="249092" y="38652"/>
                    </a:lnTo>
                    <a:lnTo>
                      <a:pt x="259158" y="61870"/>
                    </a:lnTo>
                    <a:lnTo>
                      <a:pt x="233658" y="90323"/>
                    </a:lnTo>
                    <a:lnTo>
                      <a:pt x="196616" y="80525"/>
                    </a:lnTo>
                    <a:lnTo>
                      <a:pt x="171519" y="79183"/>
                    </a:lnTo>
                    <a:lnTo>
                      <a:pt x="155012" y="61065"/>
                    </a:lnTo>
                    <a:lnTo>
                      <a:pt x="129109" y="60394"/>
                    </a:lnTo>
                    <a:lnTo>
                      <a:pt x="108575" y="48986"/>
                    </a:lnTo>
                    <a:lnTo>
                      <a:pt x="71802" y="66702"/>
                    </a:lnTo>
                    <a:lnTo>
                      <a:pt x="24158" y="99852"/>
                    </a:lnTo>
                    <a:lnTo>
                      <a:pt x="0" y="105891"/>
                    </a:lnTo>
                    <a:lnTo>
                      <a:pt x="5905" y="129780"/>
                    </a:lnTo>
                    <a:lnTo>
                      <a:pt x="26037" y="148838"/>
                    </a:lnTo>
                    <a:lnTo>
                      <a:pt x="61602" y="162796"/>
                    </a:lnTo>
                    <a:lnTo>
                      <a:pt x="79318" y="193261"/>
                    </a:lnTo>
                    <a:lnTo>
                      <a:pt x="69789" y="234866"/>
                    </a:lnTo>
                    <a:lnTo>
                      <a:pt x="77841" y="248824"/>
                    </a:lnTo>
                    <a:lnTo>
                      <a:pt x="106428" y="254595"/>
                    </a:lnTo>
                    <a:lnTo>
                      <a:pt x="140517" y="259829"/>
                    </a:lnTo>
                    <a:lnTo>
                      <a:pt x="170177" y="281168"/>
                    </a:lnTo>
                    <a:lnTo>
                      <a:pt x="186014" y="285194"/>
                    </a:lnTo>
                    <a:lnTo>
                      <a:pt x="197556" y="317405"/>
                    </a:lnTo>
                    <a:lnTo>
                      <a:pt x="211379" y="336328"/>
                    </a:lnTo>
                    <a:lnTo>
                      <a:pt x="237550" y="335657"/>
                    </a:lnTo>
                    <a:lnTo>
                      <a:pt x="288684" y="343038"/>
                    </a:lnTo>
                    <a:lnTo>
                      <a:pt x="321699" y="338341"/>
                    </a:lnTo>
                    <a:lnTo>
                      <a:pt x="321968" y="338475"/>
                    </a:lnTo>
                    <a:lnTo>
                      <a:pt x="347065" y="34370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0" name="Graphique 3">
              <a:extLst>
                <a:ext uri="{FF2B5EF4-FFF2-40B4-BE49-F238E27FC236}">
                  <a16:creationId xmlns:a16="http://schemas.microsoft.com/office/drawing/2014/main" id="{17560D09-A560-4C0D-943B-4611997B4582}"/>
                </a:ext>
              </a:extLst>
            </p:cNvPr>
            <p:cNvGrpSpPr/>
            <p:nvPr/>
          </p:nvGrpSpPr>
          <p:grpSpPr>
            <a:xfrm>
              <a:off x="5509447" y="4191755"/>
              <a:ext cx="308815" cy="343709"/>
              <a:chOff x="5509447" y="4191755"/>
              <a:chExt cx="308815" cy="343709"/>
            </a:xfrm>
            <a:solidFill>
              <a:srgbClr val="CECECE"/>
            </a:solidFill>
          </p:grpSpPr>
          <p:sp>
            <p:nvSpPr>
              <p:cNvPr id="448" name="Forme libre : forme 447">
                <a:extLst>
                  <a:ext uri="{FF2B5EF4-FFF2-40B4-BE49-F238E27FC236}">
                    <a16:creationId xmlns:a16="http://schemas.microsoft.com/office/drawing/2014/main" id="{D6330645-9124-48BD-857A-A19ECF8ACE9F}"/>
                  </a:ext>
                </a:extLst>
              </p:cNvPr>
              <p:cNvSpPr/>
              <p:nvPr/>
            </p:nvSpPr>
            <p:spPr>
              <a:xfrm>
                <a:off x="5509447" y="4191755"/>
                <a:ext cx="308815" cy="343709"/>
              </a:xfrm>
              <a:custGeom>
                <a:avLst/>
                <a:gdLst>
                  <a:gd name="connsiteX0" fmla="*/ 123204 w 308815"/>
                  <a:gd name="connsiteY0" fmla="*/ 343709 h 343709"/>
                  <a:gd name="connsiteX1" fmla="*/ 105891 w 308815"/>
                  <a:gd name="connsiteY1" fmla="*/ 325189 h 343709"/>
                  <a:gd name="connsiteX2" fmla="*/ 90994 w 308815"/>
                  <a:gd name="connsiteY2" fmla="*/ 306668 h 343709"/>
                  <a:gd name="connsiteX3" fmla="*/ 75023 w 308815"/>
                  <a:gd name="connsiteY3" fmla="*/ 300092 h 343709"/>
                  <a:gd name="connsiteX4" fmla="*/ 63481 w 308815"/>
                  <a:gd name="connsiteY4" fmla="*/ 292710 h 343709"/>
                  <a:gd name="connsiteX5" fmla="*/ 50597 w 308815"/>
                  <a:gd name="connsiteY5" fmla="*/ 292978 h 343709"/>
                  <a:gd name="connsiteX6" fmla="*/ 38384 w 308815"/>
                  <a:gd name="connsiteY6" fmla="*/ 298615 h 343709"/>
                  <a:gd name="connsiteX7" fmla="*/ 26439 w 308815"/>
                  <a:gd name="connsiteY7" fmla="*/ 296468 h 343709"/>
                  <a:gd name="connsiteX8" fmla="*/ 15971 w 308815"/>
                  <a:gd name="connsiteY8" fmla="*/ 306534 h 343709"/>
                  <a:gd name="connsiteX9" fmla="*/ 13153 w 308815"/>
                  <a:gd name="connsiteY9" fmla="*/ 288415 h 343709"/>
                  <a:gd name="connsiteX10" fmla="*/ 20266 w 308815"/>
                  <a:gd name="connsiteY10" fmla="*/ 275531 h 343709"/>
                  <a:gd name="connsiteX11" fmla="*/ 23218 w 308815"/>
                  <a:gd name="connsiteY11" fmla="*/ 251642 h 343709"/>
                  <a:gd name="connsiteX12" fmla="*/ 20534 w 308815"/>
                  <a:gd name="connsiteY12" fmla="*/ 226411 h 343709"/>
                  <a:gd name="connsiteX13" fmla="*/ 17447 w 308815"/>
                  <a:gd name="connsiteY13" fmla="*/ 213258 h 343709"/>
                  <a:gd name="connsiteX14" fmla="*/ 19863 w 308815"/>
                  <a:gd name="connsiteY14" fmla="*/ 200508 h 343709"/>
                  <a:gd name="connsiteX15" fmla="*/ 13958 w 308815"/>
                  <a:gd name="connsiteY15" fmla="*/ 188832 h 343709"/>
                  <a:gd name="connsiteX16" fmla="*/ 0 w 308815"/>
                  <a:gd name="connsiteY16" fmla="*/ 176753 h 343709"/>
                  <a:gd name="connsiteX17" fmla="*/ 6845 w 308815"/>
                  <a:gd name="connsiteY17" fmla="*/ 165614 h 343709"/>
                  <a:gd name="connsiteX18" fmla="*/ 102536 w 308815"/>
                  <a:gd name="connsiteY18" fmla="*/ 165882 h 343709"/>
                  <a:gd name="connsiteX19" fmla="*/ 98107 w 308815"/>
                  <a:gd name="connsiteY19" fmla="*/ 129109 h 343709"/>
                  <a:gd name="connsiteX20" fmla="*/ 104817 w 308815"/>
                  <a:gd name="connsiteY20" fmla="*/ 113943 h 343709"/>
                  <a:gd name="connsiteX21" fmla="*/ 127364 w 308815"/>
                  <a:gd name="connsiteY21" fmla="*/ 111528 h 343709"/>
                  <a:gd name="connsiteX22" fmla="*/ 126559 w 308815"/>
                  <a:gd name="connsiteY22" fmla="*/ 42007 h 343709"/>
                  <a:gd name="connsiteX23" fmla="*/ 128572 w 308815"/>
                  <a:gd name="connsiteY23" fmla="*/ 42007 h 343709"/>
                  <a:gd name="connsiteX24" fmla="*/ 207890 w 308815"/>
                  <a:gd name="connsiteY24" fmla="*/ 43484 h 343709"/>
                  <a:gd name="connsiteX25" fmla="*/ 207890 w 308815"/>
                  <a:gd name="connsiteY25" fmla="*/ 0 h 343709"/>
                  <a:gd name="connsiteX26" fmla="*/ 308815 w 308815"/>
                  <a:gd name="connsiteY26" fmla="*/ 71936 h 343709"/>
                  <a:gd name="connsiteX27" fmla="*/ 267076 w 308815"/>
                  <a:gd name="connsiteY27" fmla="*/ 72473 h 343709"/>
                  <a:gd name="connsiteX28" fmla="*/ 278886 w 308815"/>
                  <a:gd name="connsiteY28" fmla="*/ 185611 h 343709"/>
                  <a:gd name="connsiteX29" fmla="*/ 290697 w 308815"/>
                  <a:gd name="connsiteY29" fmla="*/ 296736 h 343709"/>
                  <a:gd name="connsiteX30" fmla="*/ 295394 w 308815"/>
                  <a:gd name="connsiteY30" fmla="*/ 300226 h 343709"/>
                  <a:gd name="connsiteX31" fmla="*/ 289087 w 308815"/>
                  <a:gd name="connsiteY31" fmla="*/ 320760 h 343709"/>
                  <a:gd name="connsiteX32" fmla="*/ 287744 w 308815"/>
                  <a:gd name="connsiteY32" fmla="*/ 320760 h 343709"/>
                  <a:gd name="connsiteX33" fmla="*/ 189503 w 308815"/>
                  <a:gd name="connsiteY33" fmla="*/ 321162 h 343709"/>
                  <a:gd name="connsiteX34" fmla="*/ 185477 w 308815"/>
                  <a:gd name="connsiteY34" fmla="*/ 326933 h 343709"/>
                  <a:gd name="connsiteX35" fmla="*/ 175277 w 308815"/>
                  <a:gd name="connsiteY35" fmla="*/ 325189 h 343709"/>
                  <a:gd name="connsiteX36" fmla="*/ 161051 w 308815"/>
                  <a:gd name="connsiteY36" fmla="*/ 330289 h 343709"/>
                  <a:gd name="connsiteX37" fmla="*/ 143603 w 308815"/>
                  <a:gd name="connsiteY37" fmla="*/ 323041 h 343709"/>
                  <a:gd name="connsiteX38" fmla="*/ 137430 w 308815"/>
                  <a:gd name="connsiteY38" fmla="*/ 323578 h 343709"/>
                  <a:gd name="connsiteX39" fmla="*/ 133538 w 308815"/>
                  <a:gd name="connsiteY39" fmla="*/ 338073 h 34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8815" h="343709">
                    <a:moveTo>
                      <a:pt x="123204" y="343709"/>
                    </a:moveTo>
                    <a:lnTo>
                      <a:pt x="105891" y="325189"/>
                    </a:lnTo>
                    <a:lnTo>
                      <a:pt x="90994" y="306668"/>
                    </a:lnTo>
                    <a:lnTo>
                      <a:pt x="75023" y="300092"/>
                    </a:lnTo>
                    <a:lnTo>
                      <a:pt x="63481" y="292710"/>
                    </a:lnTo>
                    <a:lnTo>
                      <a:pt x="50597" y="292978"/>
                    </a:lnTo>
                    <a:lnTo>
                      <a:pt x="38384" y="298615"/>
                    </a:lnTo>
                    <a:lnTo>
                      <a:pt x="26439" y="296468"/>
                    </a:lnTo>
                    <a:lnTo>
                      <a:pt x="15971" y="306534"/>
                    </a:lnTo>
                    <a:lnTo>
                      <a:pt x="13153" y="288415"/>
                    </a:lnTo>
                    <a:lnTo>
                      <a:pt x="20266" y="275531"/>
                    </a:lnTo>
                    <a:lnTo>
                      <a:pt x="23218" y="251642"/>
                    </a:lnTo>
                    <a:lnTo>
                      <a:pt x="20534" y="226411"/>
                    </a:lnTo>
                    <a:lnTo>
                      <a:pt x="17447" y="213258"/>
                    </a:lnTo>
                    <a:lnTo>
                      <a:pt x="19863" y="200508"/>
                    </a:lnTo>
                    <a:lnTo>
                      <a:pt x="13958" y="188832"/>
                    </a:lnTo>
                    <a:lnTo>
                      <a:pt x="0" y="176753"/>
                    </a:lnTo>
                    <a:lnTo>
                      <a:pt x="6845" y="165614"/>
                    </a:lnTo>
                    <a:lnTo>
                      <a:pt x="102536" y="165882"/>
                    </a:lnTo>
                    <a:lnTo>
                      <a:pt x="98107" y="129109"/>
                    </a:lnTo>
                    <a:lnTo>
                      <a:pt x="104817" y="113943"/>
                    </a:lnTo>
                    <a:lnTo>
                      <a:pt x="127364" y="111528"/>
                    </a:lnTo>
                    <a:lnTo>
                      <a:pt x="126559" y="42007"/>
                    </a:lnTo>
                    <a:lnTo>
                      <a:pt x="128572" y="42007"/>
                    </a:lnTo>
                    <a:lnTo>
                      <a:pt x="207890" y="43484"/>
                    </a:lnTo>
                    <a:lnTo>
                      <a:pt x="207890" y="0"/>
                    </a:lnTo>
                    <a:lnTo>
                      <a:pt x="308815" y="71936"/>
                    </a:lnTo>
                    <a:lnTo>
                      <a:pt x="267076" y="72473"/>
                    </a:lnTo>
                    <a:lnTo>
                      <a:pt x="278886" y="185611"/>
                    </a:lnTo>
                    <a:lnTo>
                      <a:pt x="290697" y="296736"/>
                    </a:lnTo>
                    <a:lnTo>
                      <a:pt x="295394" y="300226"/>
                    </a:lnTo>
                    <a:lnTo>
                      <a:pt x="289087" y="320760"/>
                    </a:lnTo>
                    <a:lnTo>
                      <a:pt x="287744" y="320760"/>
                    </a:lnTo>
                    <a:lnTo>
                      <a:pt x="189503" y="321162"/>
                    </a:lnTo>
                    <a:lnTo>
                      <a:pt x="185477" y="326933"/>
                    </a:lnTo>
                    <a:lnTo>
                      <a:pt x="175277" y="325189"/>
                    </a:lnTo>
                    <a:lnTo>
                      <a:pt x="161051" y="330289"/>
                    </a:lnTo>
                    <a:lnTo>
                      <a:pt x="143603" y="323041"/>
                    </a:lnTo>
                    <a:lnTo>
                      <a:pt x="137430" y="323578"/>
                    </a:lnTo>
                    <a:lnTo>
                      <a:pt x="133538" y="33807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9" name="Forme libre : forme 448">
                <a:extLst>
                  <a:ext uri="{FF2B5EF4-FFF2-40B4-BE49-F238E27FC236}">
                    <a16:creationId xmlns:a16="http://schemas.microsoft.com/office/drawing/2014/main" id="{ED38F021-0E7E-4196-B5AF-C010F98D6286}"/>
                  </a:ext>
                </a:extLst>
              </p:cNvPr>
              <p:cNvSpPr/>
              <p:nvPr/>
            </p:nvSpPr>
            <p:spPr>
              <a:xfrm>
                <a:off x="5514413" y="4199137"/>
                <a:ext cx="292039" cy="331496"/>
              </a:xfrm>
              <a:custGeom>
                <a:avLst/>
                <a:gdLst>
                  <a:gd name="connsiteX0" fmla="*/ 59589 w 292039"/>
                  <a:gd name="connsiteY0" fmla="*/ 281436 h 331496"/>
                  <a:gd name="connsiteX1" fmla="*/ 71936 w 292039"/>
                  <a:gd name="connsiteY1" fmla="*/ 289221 h 331496"/>
                  <a:gd name="connsiteX2" fmla="*/ 88444 w 292039"/>
                  <a:gd name="connsiteY2" fmla="*/ 296065 h 331496"/>
                  <a:gd name="connsiteX3" fmla="*/ 103744 w 292039"/>
                  <a:gd name="connsiteY3" fmla="*/ 315257 h 331496"/>
                  <a:gd name="connsiteX4" fmla="*/ 118909 w 292039"/>
                  <a:gd name="connsiteY4" fmla="*/ 331496 h 331496"/>
                  <a:gd name="connsiteX5" fmla="*/ 125217 w 292039"/>
                  <a:gd name="connsiteY5" fmla="*/ 328007 h 331496"/>
                  <a:gd name="connsiteX6" fmla="*/ 129512 w 292039"/>
                  <a:gd name="connsiteY6" fmla="*/ 312573 h 331496"/>
                  <a:gd name="connsiteX7" fmla="*/ 139175 w 292039"/>
                  <a:gd name="connsiteY7" fmla="*/ 311768 h 331496"/>
                  <a:gd name="connsiteX8" fmla="*/ 139577 w 292039"/>
                  <a:gd name="connsiteY8" fmla="*/ 311902 h 331496"/>
                  <a:gd name="connsiteX9" fmla="*/ 156220 w 292039"/>
                  <a:gd name="connsiteY9" fmla="*/ 318747 h 331496"/>
                  <a:gd name="connsiteX10" fmla="*/ 169909 w 292039"/>
                  <a:gd name="connsiteY10" fmla="*/ 313781 h 331496"/>
                  <a:gd name="connsiteX11" fmla="*/ 178767 w 292039"/>
                  <a:gd name="connsiteY11" fmla="*/ 315391 h 331496"/>
                  <a:gd name="connsiteX12" fmla="*/ 182390 w 292039"/>
                  <a:gd name="connsiteY12" fmla="*/ 309889 h 331496"/>
                  <a:gd name="connsiteX13" fmla="*/ 183464 w 292039"/>
                  <a:gd name="connsiteY13" fmla="*/ 309889 h 331496"/>
                  <a:gd name="connsiteX14" fmla="*/ 281302 w 292039"/>
                  <a:gd name="connsiteY14" fmla="*/ 309486 h 331496"/>
                  <a:gd name="connsiteX15" fmla="*/ 286000 w 292039"/>
                  <a:gd name="connsiteY15" fmla="*/ 294321 h 331496"/>
                  <a:gd name="connsiteX16" fmla="*/ 282107 w 292039"/>
                  <a:gd name="connsiteY16" fmla="*/ 291368 h 331496"/>
                  <a:gd name="connsiteX17" fmla="*/ 270029 w 292039"/>
                  <a:gd name="connsiteY17" fmla="*/ 178632 h 331496"/>
                  <a:gd name="connsiteX18" fmla="*/ 257950 w 292039"/>
                  <a:gd name="connsiteY18" fmla="*/ 61334 h 331496"/>
                  <a:gd name="connsiteX19" fmla="*/ 292039 w 292039"/>
                  <a:gd name="connsiteY19" fmla="*/ 60931 h 331496"/>
                  <a:gd name="connsiteX20" fmla="*/ 206682 w 292039"/>
                  <a:gd name="connsiteY20" fmla="*/ 0 h 331496"/>
                  <a:gd name="connsiteX21" fmla="*/ 206682 w 292039"/>
                  <a:gd name="connsiteY21" fmla="*/ 39994 h 331496"/>
                  <a:gd name="connsiteX22" fmla="*/ 204803 w 292039"/>
                  <a:gd name="connsiteY22" fmla="*/ 39994 h 331496"/>
                  <a:gd name="connsiteX23" fmla="*/ 125486 w 292039"/>
                  <a:gd name="connsiteY23" fmla="*/ 38518 h 331496"/>
                  <a:gd name="connsiteX24" fmla="*/ 126291 w 292039"/>
                  <a:gd name="connsiteY24" fmla="*/ 107636 h 331496"/>
                  <a:gd name="connsiteX25" fmla="*/ 102536 w 292039"/>
                  <a:gd name="connsiteY25" fmla="*/ 110051 h 331496"/>
                  <a:gd name="connsiteX26" fmla="*/ 97033 w 292039"/>
                  <a:gd name="connsiteY26" fmla="*/ 122264 h 331496"/>
                  <a:gd name="connsiteX27" fmla="*/ 101999 w 292039"/>
                  <a:gd name="connsiteY27" fmla="*/ 162259 h 331496"/>
                  <a:gd name="connsiteX28" fmla="*/ 4026 w 292039"/>
                  <a:gd name="connsiteY28" fmla="*/ 162125 h 331496"/>
                  <a:gd name="connsiteX29" fmla="*/ 0 w 292039"/>
                  <a:gd name="connsiteY29" fmla="*/ 168567 h 331496"/>
                  <a:gd name="connsiteX30" fmla="*/ 12347 w 292039"/>
                  <a:gd name="connsiteY30" fmla="*/ 179438 h 331496"/>
                  <a:gd name="connsiteX31" fmla="*/ 18924 w 292039"/>
                  <a:gd name="connsiteY31" fmla="*/ 192590 h 331496"/>
                  <a:gd name="connsiteX32" fmla="*/ 16374 w 292039"/>
                  <a:gd name="connsiteY32" fmla="*/ 205743 h 331496"/>
                  <a:gd name="connsiteX33" fmla="*/ 19326 w 292039"/>
                  <a:gd name="connsiteY33" fmla="*/ 218358 h 331496"/>
                  <a:gd name="connsiteX34" fmla="*/ 22144 w 292039"/>
                  <a:gd name="connsiteY34" fmla="*/ 244261 h 331496"/>
                  <a:gd name="connsiteX35" fmla="*/ 18789 w 292039"/>
                  <a:gd name="connsiteY35" fmla="*/ 269626 h 331496"/>
                  <a:gd name="connsiteX36" fmla="*/ 12213 w 292039"/>
                  <a:gd name="connsiteY36" fmla="*/ 281839 h 331496"/>
                  <a:gd name="connsiteX37" fmla="*/ 13689 w 292039"/>
                  <a:gd name="connsiteY37" fmla="*/ 291234 h 331496"/>
                  <a:gd name="connsiteX38" fmla="*/ 20131 w 292039"/>
                  <a:gd name="connsiteY38" fmla="*/ 284926 h 331496"/>
                  <a:gd name="connsiteX39" fmla="*/ 32881 w 292039"/>
                  <a:gd name="connsiteY39" fmla="*/ 287207 h 331496"/>
                  <a:gd name="connsiteX40" fmla="*/ 45094 w 292039"/>
                  <a:gd name="connsiteY40" fmla="*/ 281705 h 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2039" h="331496">
                    <a:moveTo>
                      <a:pt x="59589" y="281436"/>
                    </a:moveTo>
                    <a:lnTo>
                      <a:pt x="71936" y="289221"/>
                    </a:lnTo>
                    <a:lnTo>
                      <a:pt x="88444" y="296065"/>
                    </a:lnTo>
                    <a:lnTo>
                      <a:pt x="103744" y="315257"/>
                    </a:lnTo>
                    <a:lnTo>
                      <a:pt x="118909" y="331496"/>
                    </a:lnTo>
                    <a:lnTo>
                      <a:pt x="125217" y="328007"/>
                    </a:lnTo>
                    <a:lnTo>
                      <a:pt x="129512" y="312573"/>
                    </a:lnTo>
                    <a:lnTo>
                      <a:pt x="139175" y="311768"/>
                    </a:lnTo>
                    <a:lnTo>
                      <a:pt x="139577" y="311902"/>
                    </a:lnTo>
                    <a:lnTo>
                      <a:pt x="156220" y="318747"/>
                    </a:lnTo>
                    <a:lnTo>
                      <a:pt x="169909" y="313781"/>
                    </a:lnTo>
                    <a:lnTo>
                      <a:pt x="178767" y="315391"/>
                    </a:lnTo>
                    <a:lnTo>
                      <a:pt x="182390" y="309889"/>
                    </a:lnTo>
                    <a:lnTo>
                      <a:pt x="183464" y="309889"/>
                    </a:lnTo>
                    <a:lnTo>
                      <a:pt x="281302" y="309486"/>
                    </a:lnTo>
                    <a:lnTo>
                      <a:pt x="286000" y="294321"/>
                    </a:lnTo>
                    <a:lnTo>
                      <a:pt x="282107" y="291368"/>
                    </a:lnTo>
                    <a:lnTo>
                      <a:pt x="270029" y="178632"/>
                    </a:lnTo>
                    <a:lnTo>
                      <a:pt x="257950" y="61334"/>
                    </a:lnTo>
                    <a:lnTo>
                      <a:pt x="292039" y="60931"/>
                    </a:lnTo>
                    <a:lnTo>
                      <a:pt x="206682" y="0"/>
                    </a:lnTo>
                    <a:lnTo>
                      <a:pt x="206682" y="39994"/>
                    </a:lnTo>
                    <a:lnTo>
                      <a:pt x="204803" y="39994"/>
                    </a:lnTo>
                    <a:lnTo>
                      <a:pt x="125486" y="38518"/>
                    </a:lnTo>
                    <a:lnTo>
                      <a:pt x="126291" y="107636"/>
                    </a:lnTo>
                    <a:lnTo>
                      <a:pt x="102536" y="110051"/>
                    </a:lnTo>
                    <a:lnTo>
                      <a:pt x="97033" y="122264"/>
                    </a:lnTo>
                    <a:lnTo>
                      <a:pt x="101999" y="162259"/>
                    </a:lnTo>
                    <a:lnTo>
                      <a:pt x="4026" y="162125"/>
                    </a:lnTo>
                    <a:lnTo>
                      <a:pt x="0" y="168567"/>
                    </a:lnTo>
                    <a:lnTo>
                      <a:pt x="12347" y="179438"/>
                    </a:lnTo>
                    <a:lnTo>
                      <a:pt x="18924" y="192590"/>
                    </a:lnTo>
                    <a:lnTo>
                      <a:pt x="16374" y="205743"/>
                    </a:lnTo>
                    <a:lnTo>
                      <a:pt x="19326" y="218358"/>
                    </a:lnTo>
                    <a:lnTo>
                      <a:pt x="22144" y="244261"/>
                    </a:lnTo>
                    <a:lnTo>
                      <a:pt x="18789" y="269626"/>
                    </a:lnTo>
                    <a:lnTo>
                      <a:pt x="12213" y="281839"/>
                    </a:lnTo>
                    <a:lnTo>
                      <a:pt x="13689" y="291234"/>
                    </a:lnTo>
                    <a:lnTo>
                      <a:pt x="20131" y="284926"/>
                    </a:lnTo>
                    <a:lnTo>
                      <a:pt x="32881" y="287207"/>
                    </a:lnTo>
                    <a:lnTo>
                      <a:pt x="45094" y="2817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1" name="Graphique 3">
              <a:extLst>
                <a:ext uri="{FF2B5EF4-FFF2-40B4-BE49-F238E27FC236}">
                  <a16:creationId xmlns:a16="http://schemas.microsoft.com/office/drawing/2014/main" id="{3C637FCB-7E70-4565-B6CD-369299E0D0F1}"/>
                </a:ext>
              </a:extLst>
            </p:cNvPr>
            <p:cNvGrpSpPr/>
            <p:nvPr/>
          </p:nvGrpSpPr>
          <p:grpSpPr>
            <a:xfrm>
              <a:off x="6418043" y="1259152"/>
              <a:ext cx="4222083" cy="2526620"/>
              <a:chOff x="6418043" y="1259152"/>
              <a:chExt cx="4222083" cy="2526620"/>
            </a:xfrm>
            <a:solidFill>
              <a:srgbClr val="CECECE"/>
            </a:solidFill>
          </p:grpSpPr>
          <p:sp>
            <p:nvSpPr>
              <p:cNvPr id="426" name="Forme libre : forme 425">
                <a:extLst>
                  <a:ext uri="{FF2B5EF4-FFF2-40B4-BE49-F238E27FC236}">
                    <a16:creationId xmlns:a16="http://schemas.microsoft.com/office/drawing/2014/main" id="{36DB9AE4-9C7C-4941-ACC5-BFFFCF249769}"/>
                  </a:ext>
                </a:extLst>
              </p:cNvPr>
              <p:cNvSpPr/>
              <p:nvPr/>
            </p:nvSpPr>
            <p:spPr>
              <a:xfrm>
                <a:off x="6606607" y="1745258"/>
                <a:ext cx="4033519" cy="2040514"/>
              </a:xfrm>
              <a:custGeom>
                <a:avLst/>
                <a:gdLst>
                  <a:gd name="connsiteX0" fmla="*/ 511605 w 4033519"/>
                  <a:gd name="connsiteY0" fmla="*/ 2040515 h 2040514"/>
                  <a:gd name="connsiteX1" fmla="*/ 498587 w 4033519"/>
                  <a:gd name="connsiteY1" fmla="*/ 2037831 h 2040514"/>
                  <a:gd name="connsiteX2" fmla="*/ 481542 w 4033519"/>
                  <a:gd name="connsiteY2" fmla="*/ 2017834 h 2040514"/>
                  <a:gd name="connsiteX3" fmla="*/ 474832 w 4033519"/>
                  <a:gd name="connsiteY3" fmla="*/ 2016626 h 2040514"/>
                  <a:gd name="connsiteX4" fmla="*/ 458727 w 4033519"/>
                  <a:gd name="connsiteY4" fmla="*/ 2008707 h 2040514"/>
                  <a:gd name="connsiteX5" fmla="*/ 451211 w 4033519"/>
                  <a:gd name="connsiteY5" fmla="*/ 1995152 h 2040514"/>
                  <a:gd name="connsiteX6" fmla="*/ 429469 w 4033519"/>
                  <a:gd name="connsiteY6" fmla="*/ 1988576 h 2040514"/>
                  <a:gd name="connsiteX7" fmla="*/ 413632 w 4033519"/>
                  <a:gd name="connsiteY7" fmla="*/ 1994213 h 2040514"/>
                  <a:gd name="connsiteX8" fmla="*/ 408801 w 4033519"/>
                  <a:gd name="connsiteY8" fmla="*/ 1987100 h 2040514"/>
                  <a:gd name="connsiteX9" fmla="*/ 375785 w 4033519"/>
                  <a:gd name="connsiteY9" fmla="*/ 1971263 h 2040514"/>
                  <a:gd name="connsiteX10" fmla="*/ 339549 w 4033519"/>
                  <a:gd name="connsiteY10" fmla="*/ 1965895 h 2040514"/>
                  <a:gd name="connsiteX11" fmla="*/ 319686 w 4033519"/>
                  <a:gd name="connsiteY11" fmla="*/ 1960392 h 2040514"/>
                  <a:gd name="connsiteX12" fmla="*/ 316197 w 4033519"/>
                  <a:gd name="connsiteY12" fmla="*/ 1964955 h 2040514"/>
                  <a:gd name="connsiteX13" fmla="*/ 283450 w 4033519"/>
                  <a:gd name="connsiteY13" fmla="*/ 1934892 h 2040514"/>
                  <a:gd name="connsiteX14" fmla="*/ 254863 w 4033519"/>
                  <a:gd name="connsiteY14" fmla="*/ 1921606 h 2040514"/>
                  <a:gd name="connsiteX15" fmla="*/ 231242 w 4033519"/>
                  <a:gd name="connsiteY15" fmla="*/ 1898924 h 2040514"/>
                  <a:gd name="connsiteX16" fmla="*/ 251642 w 4033519"/>
                  <a:gd name="connsiteY16" fmla="*/ 1892482 h 2040514"/>
                  <a:gd name="connsiteX17" fmla="*/ 270968 w 4033519"/>
                  <a:gd name="connsiteY17" fmla="*/ 1864701 h 2040514"/>
                  <a:gd name="connsiteX18" fmla="*/ 256205 w 4033519"/>
                  <a:gd name="connsiteY18" fmla="*/ 1849670 h 2040514"/>
                  <a:gd name="connsiteX19" fmla="*/ 294052 w 4033519"/>
                  <a:gd name="connsiteY19" fmla="*/ 1834370 h 2040514"/>
                  <a:gd name="connsiteX20" fmla="*/ 293649 w 4033519"/>
                  <a:gd name="connsiteY20" fmla="*/ 1830209 h 2040514"/>
                  <a:gd name="connsiteX21" fmla="*/ 271102 w 4033519"/>
                  <a:gd name="connsiteY21" fmla="*/ 1836114 h 2040514"/>
                  <a:gd name="connsiteX22" fmla="*/ 272176 w 4033519"/>
                  <a:gd name="connsiteY22" fmla="*/ 1816386 h 2040514"/>
                  <a:gd name="connsiteX23" fmla="*/ 286000 w 4033519"/>
                  <a:gd name="connsiteY23" fmla="*/ 1805381 h 2040514"/>
                  <a:gd name="connsiteX24" fmla="*/ 309218 w 4033519"/>
                  <a:gd name="connsiteY24" fmla="*/ 1802696 h 2040514"/>
                  <a:gd name="connsiteX25" fmla="*/ 312573 w 4033519"/>
                  <a:gd name="connsiteY25" fmla="*/ 1792094 h 2040514"/>
                  <a:gd name="connsiteX26" fmla="*/ 307070 w 4033519"/>
                  <a:gd name="connsiteY26" fmla="*/ 1771292 h 2040514"/>
                  <a:gd name="connsiteX27" fmla="*/ 317270 w 4033519"/>
                  <a:gd name="connsiteY27" fmla="*/ 1751429 h 2040514"/>
                  <a:gd name="connsiteX28" fmla="*/ 317002 w 4033519"/>
                  <a:gd name="connsiteY28" fmla="*/ 1742168 h 2040514"/>
                  <a:gd name="connsiteX29" fmla="*/ 282107 w 4033519"/>
                  <a:gd name="connsiteY29" fmla="*/ 1730224 h 2040514"/>
                  <a:gd name="connsiteX30" fmla="*/ 267076 w 4033519"/>
                  <a:gd name="connsiteY30" fmla="*/ 1730626 h 2040514"/>
                  <a:gd name="connsiteX31" fmla="*/ 252045 w 4033519"/>
                  <a:gd name="connsiteY31" fmla="*/ 1712911 h 2040514"/>
                  <a:gd name="connsiteX32" fmla="*/ 233658 w 4033519"/>
                  <a:gd name="connsiteY32" fmla="*/ 1718816 h 2040514"/>
                  <a:gd name="connsiteX33" fmla="*/ 232987 w 4033519"/>
                  <a:gd name="connsiteY33" fmla="*/ 1718547 h 2040514"/>
                  <a:gd name="connsiteX34" fmla="*/ 200374 w 4033519"/>
                  <a:gd name="connsiteY34" fmla="*/ 1704455 h 2040514"/>
                  <a:gd name="connsiteX35" fmla="*/ 200911 w 4033519"/>
                  <a:gd name="connsiteY35" fmla="*/ 1696000 h 2040514"/>
                  <a:gd name="connsiteX36" fmla="*/ 192858 w 4033519"/>
                  <a:gd name="connsiteY36" fmla="*/ 1680298 h 2040514"/>
                  <a:gd name="connsiteX37" fmla="*/ 172593 w 4033519"/>
                  <a:gd name="connsiteY37" fmla="*/ 1678285 h 2040514"/>
                  <a:gd name="connsiteX38" fmla="*/ 170177 w 4033519"/>
                  <a:gd name="connsiteY38" fmla="*/ 1663790 h 2040514"/>
                  <a:gd name="connsiteX39" fmla="*/ 176082 w 4033519"/>
                  <a:gd name="connsiteY39" fmla="*/ 1656274 h 2040514"/>
                  <a:gd name="connsiteX40" fmla="*/ 161722 w 4033519"/>
                  <a:gd name="connsiteY40" fmla="*/ 1635606 h 2040514"/>
                  <a:gd name="connsiteX41" fmla="*/ 136893 w 4033519"/>
                  <a:gd name="connsiteY41" fmla="*/ 1639364 h 2040514"/>
                  <a:gd name="connsiteX42" fmla="*/ 130317 w 4033519"/>
                  <a:gd name="connsiteY42" fmla="*/ 1637619 h 2040514"/>
                  <a:gd name="connsiteX43" fmla="*/ 124009 w 4033519"/>
                  <a:gd name="connsiteY43" fmla="*/ 1646611 h 2040514"/>
                  <a:gd name="connsiteX44" fmla="*/ 112333 w 4033519"/>
                  <a:gd name="connsiteY44" fmla="*/ 1644598 h 2040514"/>
                  <a:gd name="connsiteX45" fmla="*/ 105891 w 4033519"/>
                  <a:gd name="connsiteY45" fmla="*/ 1617488 h 2040514"/>
                  <a:gd name="connsiteX46" fmla="*/ 99717 w 4033519"/>
                  <a:gd name="connsiteY46" fmla="*/ 1602859 h 2040514"/>
                  <a:gd name="connsiteX47" fmla="*/ 106159 w 4033519"/>
                  <a:gd name="connsiteY47" fmla="*/ 1597625 h 2040514"/>
                  <a:gd name="connsiteX48" fmla="*/ 126022 w 4033519"/>
                  <a:gd name="connsiteY48" fmla="*/ 1598967 h 2040514"/>
                  <a:gd name="connsiteX49" fmla="*/ 133806 w 4033519"/>
                  <a:gd name="connsiteY49" fmla="*/ 1591586 h 2040514"/>
                  <a:gd name="connsiteX50" fmla="*/ 127901 w 4033519"/>
                  <a:gd name="connsiteY50" fmla="*/ 1582459 h 2040514"/>
                  <a:gd name="connsiteX51" fmla="*/ 110320 w 4033519"/>
                  <a:gd name="connsiteY51" fmla="*/ 1574675 h 2040514"/>
                  <a:gd name="connsiteX52" fmla="*/ 111930 w 4033519"/>
                  <a:gd name="connsiteY52" fmla="*/ 1566757 h 2040514"/>
                  <a:gd name="connsiteX53" fmla="*/ 102267 w 4033519"/>
                  <a:gd name="connsiteY53" fmla="*/ 1559241 h 2040514"/>
                  <a:gd name="connsiteX54" fmla="*/ 86296 w 4033519"/>
                  <a:gd name="connsiteY54" fmla="*/ 1530655 h 2040514"/>
                  <a:gd name="connsiteX55" fmla="*/ 91665 w 4033519"/>
                  <a:gd name="connsiteY55" fmla="*/ 1518710 h 2040514"/>
                  <a:gd name="connsiteX56" fmla="*/ 89517 w 4033519"/>
                  <a:gd name="connsiteY56" fmla="*/ 1499921 h 2040514"/>
                  <a:gd name="connsiteX57" fmla="*/ 67105 w 4033519"/>
                  <a:gd name="connsiteY57" fmla="*/ 1490258 h 2040514"/>
                  <a:gd name="connsiteX58" fmla="*/ 53013 w 4033519"/>
                  <a:gd name="connsiteY58" fmla="*/ 1495895 h 2040514"/>
                  <a:gd name="connsiteX59" fmla="*/ 49121 w 4033519"/>
                  <a:gd name="connsiteY59" fmla="*/ 1483816 h 2040514"/>
                  <a:gd name="connsiteX60" fmla="*/ 23084 w 4033519"/>
                  <a:gd name="connsiteY60" fmla="*/ 1472676 h 2040514"/>
                  <a:gd name="connsiteX61" fmla="*/ 14763 w 4033519"/>
                  <a:gd name="connsiteY61" fmla="*/ 1445566 h 2040514"/>
                  <a:gd name="connsiteX62" fmla="*/ 12750 w 4033519"/>
                  <a:gd name="connsiteY62" fmla="*/ 1423959 h 2040514"/>
                  <a:gd name="connsiteX63" fmla="*/ 0 w 4033519"/>
                  <a:gd name="connsiteY63" fmla="*/ 1412685 h 2040514"/>
                  <a:gd name="connsiteX64" fmla="*/ 11139 w 4033519"/>
                  <a:gd name="connsiteY64" fmla="*/ 1397385 h 2040514"/>
                  <a:gd name="connsiteX65" fmla="*/ 3892 w 4033519"/>
                  <a:gd name="connsiteY65" fmla="*/ 1353633 h 2040514"/>
                  <a:gd name="connsiteX66" fmla="*/ 21339 w 4033519"/>
                  <a:gd name="connsiteY66" fmla="*/ 1326254 h 2040514"/>
                  <a:gd name="connsiteX67" fmla="*/ 17581 w 4033519"/>
                  <a:gd name="connsiteY67" fmla="*/ 1317531 h 2040514"/>
                  <a:gd name="connsiteX68" fmla="*/ 45228 w 4033519"/>
                  <a:gd name="connsiteY68" fmla="*/ 1290957 h 2040514"/>
                  <a:gd name="connsiteX69" fmla="*/ 19460 w 4033519"/>
                  <a:gd name="connsiteY69" fmla="*/ 1267471 h 2040514"/>
                  <a:gd name="connsiteX70" fmla="*/ 73547 w 4033519"/>
                  <a:gd name="connsiteY70" fmla="*/ 1200635 h 2040514"/>
                  <a:gd name="connsiteX71" fmla="*/ 96228 w 4033519"/>
                  <a:gd name="connsiteY71" fmla="*/ 1170438 h 2040514"/>
                  <a:gd name="connsiteX72" fmla="*/ 104951 w 4033519"/>
                  <a:gd name="connsiteY72" fmla="*/ 1144535 h 2040514"/>
                  <a:gd name="connsiteX73" fmla="*/ 68447 w 4033519"/>
                  <a:gd name="connsiteY73" fmla="*/ 1106957 h 2040514"/>
                  <a:gd name="connsiteX74" fmla="*/ 78647 w 4033519"/>
                  <a:gd name="connsiteY74" fmla="*/ 1070049 h 2040514"/>
                  <a:gd name="connsiteX75" fmla="*/ 56368 w 4033519"/>
                  <a:gd name="connsiteY75" fmla="*/ 1027236 h 2040514"/>
                  <a:gd name="connsiteX76" fmla="*/ 56636 w 4033519"/>
                  <a:gd name="connsiteY76" fmla="*/ 1026431 h 2040514"/>
                  <a:gd name="connsiteX77" fmla="*/ 73144 w 4033519"/>
                  <a:gd name="connsiteY77" fmla="*/ 976237 h 2040514"/>
                  <a:gd name="connsiteX78" fmla="*/ 44289 w 4033519"/>
                  <a:gd name="connsiteY78" fmla="*/ 905911 h 2040514"/>
                  <a:gd name="connsiteX79" fmla="*/ 44692 w 4033519"/>
                  <a:gd name="connsiteY79" fmla="*/ 905106 h 2040514"/>
                  <a:gd name="connsiteX80" fmla="*/ 66970 w 4033519"/>
                  <a:gd name="connsiteY80" fmla="*/ 857864 h 2040514"/>
                  <a:gd name="connsiteX81" fmla="*/ 29392 w 4033519"/>
                  <a:gd name="connsiteY81" fmla="*/ 814247 h 2040514"/>
                  <a:gd name="connsiteX82" fmla="*/ 33150 w 4033519"/>
                  <a:gd name="connsiteY82" fmla="*/ 764455 h 2040514"/>
                  <a:gd name="connsiteX83" fmla="*/ 54086 w 4033519"/>
                  <a:gd name="connsiteY83" fmla="*/ 757879 h 2040514"/>
                  <a:gd name="connsiteX84" fmla="*/ 95959 w 4033519"/>
                  <a:gd name="connsiteY84" fmla="*/ 729829 h 2040514"/>
                  <a:gd name="connsiteX85" fmla="*/ 122667 w 4033519"/>
                  <a:gd name="connsiteY85" fmla="*/ 703927 h 2040514"/>
                  <a:gd name="connsiteX86" fmla="*/ 164272 w 4033519"/>
                  <a:gd name="connsiteY86" fmla="*/ 747813 h 2040514"/>
                  <a:gd name="connsiteX87" fmla="*/ 232182 w 4033519"/>
                  <a:gd name="connsiteY87" fmla="*/ 764589 h 2040514"/>
                  <a:gd name="connsiteX88" fmla="*/ 326128 w 4033519"/>
                  <a:gd name="connsiteY88" fmla="*/ 841357 h 2040514"/>
                  <a:gd name="connsiteX89" fmla="*/ 345320 w 4033519"/>
                  <a:gd name="connsiteY89" fmla="*/ 873299 h 2040514"/>
                  <a:gd name="connsiteX90" fmla="*/ 347065 w 4033519"/>
                  <a:gd name="connsiteY90" fmla="*/ 916380 h 2040514"/>
                  <a:gd name="connsiteX91" fmla="*/ 346528 w 4033519"/>
                  <a:gd name="connsiteY91" fmla="*/ 916917 h 2040514"/>
                  <a:gd name="connsiteX92" fmla="*/ 318344 w 4033519"/>
                  <a:gd name="connsiteY92" fmla="*/ 950066 h 2040514"/>
                  <a:gd name="connsiteX93" fmla="*/ 277276 w 4033519"/>
                  <a:gd name="connsiteY93" fmla="*/ 966708 h 2040514"/>
                  <a:gd name="connsiteX94" fmla="*/ 276471 w 4033519"/>
                  <a:gd name="connsiteY94" fmla="*/ 966440 h 2040514"/>
                  <a:gd name="connsiteX95" fmla="*/ 166822 w 4033519"/>
                  <a:gd name="connsiteY95" fmla="*/ 919869 h 2040514"/>
                  <a:gd name="connsiteX96" fmla="*/ 151790 w 4033519"/>
                  <a:gd name="connsiteY96" fmla="*/ 926445 h 2040514"/>
                  <a:gd name="connsiteX97" fmla="*/ 190845 w 4033519"/>
                  <a:gd name="connsiteY97" fmla="*/ 969929 h 2040514"/>
                  <a:gd name="connsiteX98" fmla="*/ 190845 w 4033519"/>
                  <a:gd name="connsiteY98" fmla="*/ 970600 h 2040514"/>
                  <a:gd name="connsiteX99" fmla="*/ 192456 w 4033519"/>
                  <a:gd name="connsiteY99" fmla="*/ 998381 h 2040514"/>
                  <a:gd name="connsiteX100" fmla="*/ 193932 w 4033519"/>
                  <a:gd name="connsiteY100" fmla="*/ 1056897 h 2040514"/>
                  <a:gd name="connsiteX101" fmla="*/ 224934 w 4033519"/>
                  <a:gd name="connsiteY101" fmla="*/ 1073807 h 2040514"/>
                  <a:gd name="connsiteX102" fmla="*/ 241711 w 4033519"/>
                  <a:gd name="connsiteY102" fmla="*/ 1086557 h 2040514"/>
                  <a:gd name="connsiteX103" fmla="*/ 244529 w 4033519"/>
                  <a:gd name="connsiteY103" fmla="*/ 1063070 h 2040514"/>
                  <a:gd name="connsiteX104" fmla="*/ 229229 w 4033519"/>
                  <a:gd name="connsiteY104" fmla="*/ 1037839 h 2040514"/>
                  <a:gd name="connsiteX105" fmla="*/ 246676 w 4033519"/>
                  <a:gd name="connsiteY105" fmla="*/ 1013279 h 2040514"/>
                  <a:gd name="connsiteX106" fmla="*/ 307070 w 4033519"/>
                  <a:gd name="connsiteY106" fmla="*/ 1049649 h 2040514"/>
                  <a:gd name="connsiteX107" fmla="*/ 325591 w 4033519"/>
                  <a:gd name="connsiteY107" fmla="*/ 1037168 h 2040514"/>
                  <a:gd name="connsiteX108" fmla="*/ 308949 w 4033519"/>
                  <a:gd name="connsiteY108" fmla="*/ 994489 h 2040514"/>
                  <a:gd name="connsiteX109" fmla="*/ 368135 w 4033519"/>
                  <a:gd name="connsiteY109" fmla="*/ 933424 h 2040514"/>
                  <a:gd name="connsiteX110" fmla="*/ 369075 w 4033519"/>
                  <a:gd name="connsiteY110" fmla="*/ 933558 h 2040514"/>
                  <a:gd name="connsiteX111" fmla="*/ 392562 w 4033519"/>
                  <a:gd name="connsiteY111" fmla="*/ 937182 h 2040514"/>
                  <a:gd name="connsiteX112" fmla="*/ 413901 w 4033519"/>
                  <a:gd name="connsiteY112" fmla="*/ 957045 h 2040514"/>
                  <a:gd name="connsiteX113" fmla="*/ 427053 w 4033519"/>
                  <a:gd name="connsiteY113" fmla="*/ 918124 h 2040514"/>
                  <a:gd name="connsiteX114" fmla="*/ 406519 w 4033519"/>
                  <a:gd name="connsiteY114" fmla="*/ 880412 h 2040514"/>
                  <a:gd name="connsiteX115" fmla="*/ 406788 w 4033519"/>
                  <a:gd name="connsiteY115" fmla="*/ 879606 h 2040514"/>
                  <a:gd name="connsiteX116" fmla="*/ 418598 w 4033519"/>
                  <a:gd name="connsiteY116" fmla="*/ 841357 h 2040514"/>
                  <a:gd name="connsiteX117" fmla="*/ 399004 w 4033519"/>
                  <a:gd name="connsiteY117" fmla="*/ 796799 h 2040514"/>
                  <a:gd name="connsiteX118" fmla="*/ 473087 w 4033519"/>
                  <a:gd name="connsiteY118" fmla="*/ 819883 h 2040514"/>
                  <a:gd name="connsiteX119" fmla="*/ 488387 w 4033519"/>
                  <a:gd name="connsiteY119" fmla="*/ 859609 h 2040514"/>
                  <a:gd name="connsiteX120" fmla="*/ 456311 w 4033519"/>
                  <a:gd name="connsiteY120" fmla="*/ 867796 h 2040514"/>
                  <a:gd name="connsiteX121" fmla="*/ 456579 w 4033519"/>
                  <a:gd name="connsiteY121" fmla="*/ 901214 h 2040514"/>
                  <a:gd name="connsiteX122" fmla="*/ 474698 w 4033519"/>
                  <a:gd name="connsiteY122" fmla="*/ 921345 h 2040514"/>
                  <a:gd name="connsiteX123" fmla="*/ 510666 w 4033519"/>
                  <a:gd name="connsiteY123" fmla="*/ 908461 h 2040514"/>
                  <a:gd name="connsiteX124" fmla="*/ 516705 w 4033519"/>
                  <a:gd name="connsiteY124" fmla="*/ 868064 h 2040514"/>
                  <a:gd name="connsiteX125" fmla="*/ 569181 w 4033519"/>
                  <a:gd name="connsiteY125" fmla="*/ 836525 h 2040514"/>
                  <a:gd name="connsiteX126" fmla="*/ 656148 w 4033519"/>
                  <a:gd name="connsiteY126" fmla="*/ 778413 h 2040514"/>
                  <a:gd name="connsiteX127" fmla="*/ 678159 w 4033519"/>
                  <a:gd name="connsiteY127" fmla="*/ 782439 h 2040514"/>
                  <a:gd name="connsiteX128" fmla="*/ 653732 w 4033519"/>
                  <a:gd name="connsiteY128" fmla="*/ 823507 h 2040514"/>
                  <a:gd name="connsiteX129" fmla="*/ 680709 w 4033519"/>
                  <a:gd name="connsiteY129" fmla="*/ 829546 h 2040514"/>
                  <a:gd name="connsiteX130" fmla="*/ 698290 w 4033519"/>
                  <a:gd name="connsiteY130" fmla="*/ 806999 h 2040514"/>
                  <a:gd name="connsiteX131" fmla="*/ 699095 w 4033519"/>
                  <a:gd name="connsiteY131" fmla="*/ 806999 h 2040514"/>
                  <a:gd name="connsiteX132" fmla="*/ 744860 w 4033519"/>
                  <a:gd name="connsiteY132" fmla="*/ 805120 h 2040514"/>
                  <a:gd name="connsiteX133" fmla="*/ 782707 w 4033519"/>
                  <a:gd name="connsiteY133" fmla="*/ 776131 h 2040514"/>
                  <a:gd name="connsiteX134" fmla="*/ 810354 w 4033519"/>
                  <a:gd name="connsiteY134" fmla="*/ 816125 h 2040514"/>
                  <a:gd name="connsiteX135" fmla="*/ 836391 w 4033519"/>
                  <a:gd name="connsiteY135" fmla="*/ 774789 h 2040514"/>
                  <a:gd name="connsiteX136" fmla="*/ 810489 w 4033519"/>
                  <a:gd name="connsiteY136" fmla="*/ 734392 h 2040514"/>
                  <a:gd name="connsiteX137" fmla="*/ 824715 w 4033519"/>
                  <a:gd name="connsiteY137" fmla="*/ 708624 h 2040514"/>
                  <a:gd name="connsiteX138" fmla="*/ 899738 w 4033519"/>
                  <a:gd name="connsiteY138" fmla="*/ 730768 h 2040514"/>
                  <a:gd name="connsiteX139" fmla="*/ 933961 w 4033519"/>
                  <a:gd name="connsiteY139" fmla="*/ 752779 h 2040514"/>
                  <a:gd name="connsiteX140" fmla="*/ 1021868 w 4033519"/>
                  <a:gd name="connsiteY140" fmla="*/ 828875 h 2040514"/>
                  <a:gd name="connsiteX141" fmla="*/ 1036899 w 4033519"/>
                  <a:gd name="connsiteY141" fmla="*/ 797202 h 2040514"/>
                  <a:gd name="connsiteX142" fmla="*/ 1012071 w 4033519"/>
                  <a:gd name="connsiteY142" fmla="*/ 761368 h 2040514"/>
                  <a:gd name="connsiteX143" fmla="*/ 1011400 w 4033519"/>
                  <a:gd name="connsiteY143" fmla="*/ 747410 h 2040514"/>
                  <a:gd name="connsiteX144" fmla="*/ 981203 w 4033519"/>
                  <a:gd name="connsiteY144" fmla="*/ 740432 h 2040514"/>
                  <a:gd name="connsiteX145" fmla="*/ 989658 w 4033519"/>
                  <a:gd name="connsiteY145" fmla="*/ 705134 h 2040514"/>
                  <a:gd name="connsiteX146" fmla="*/ 976505 w 4033519"/>
                  <a:gd name="connsiteY146" fmla="*/ 648364 h 2040514"/>
                  <a:gd name="connsiteX147" fmla="*/ 975700 w 4033519"/>
                  <a:gd name="connsiteY147" fmla="*/ 623267 h 2040514"/>
                  <a:gd name="connsiteX148" fmla="*/ 975969 w 4033519"/>
                  <a:gd name="connsiteY148" fmla="*/ 622730 h 2040514"/>
                  <a:gd name="connsiteX149" fmla="*/ 1021465 w 4033519"/>
                  <a:gd name="connsiteY149" fmla="*/ 552539 h 2040514"/>
                  <a:gd name="connsiteX150" fmla="*/ 1037705 w 4033519"/>
                  <a:gd name="connsiteY150" fmla="*/ 477919 h 2040514"/>
                  <a:gd name="connsiteX151" fmla="*/ 1057433 w 4033519"/>
                  <a:gd name="connsiteY151" fmla="*/ 460203 h 2040514"/>
                  <a:gd name="connsiteX152" fmla="*/ 1125075 w 4033519"/>
                  <a:gd name="connsiteY152" fmla="*/ 483019 h 2040514"/>
                  <a:gd name="connsiteX153" fmla="*/ 1130443 w 4033519"/>
                  <a:gd name="connsiteY153" fmla="*/ 530394 h 2040514"/>
                  <a:gd name="connsiteX154" fmla="*/ 1130175 w 4033519"/>
                  <a:gd name="connsiteY154" fmla="*/ 530931 h 2040514"/>
                  <a:gd name="connsiteX155" fmla="*/ 1107091 w 4033519"/>
                  <a:gd name="connsiteY155" fmla="*/ 594278 h 2040514"/>
                  <a:gd name="connsiteX156" fmla="*/ 1122256 w 4033519"/>
                  <a:gd name="connsiteY156" fmla="*/ 618704 h 2040514"/>
                  <a:gd name="connsiteX157" fmla="*/ 1130175 w 4033519"/>
                  <a:gd name="connsiteY157" fmla="*/ 671180 h 2040514"/>
                  <a:gd name="connsiteX158" fmla="*/ 1124538 w 4033519"/>
                  <a:gd name="connsiteY158" fmla="*/ 768616 h 2040514"/>
                  <a:gd name="connsiteX159" fmla="*/ 1151917 w 4033519"/>
                  <a:gd name="connsiteY159" fmla="*/ 810489 h 2040514"/>
                  <a:gd name="connsiteX160" fmla="*/ 1141046 w 4033519"/>
                  <a:gd name="connsiteY160" fmla="*/ 855986 h 2040514"/>
                  <a:gd name="connsiteX161" fmla="*/ 1093670 w 4033519"/>
                  <a:gd name="connsiteY161" fmla="*/ 943893 h 2040514"/>
                  <a:gd name="connsiteX162" fmla="*/ 1118096 w 4033519"/>
                  <a:gd name="connsiteY162" fmla="*/ 951677 h 2040514"/>
                  <a:gd name="connsiteX163" fmla="*/ 1127491 w 4033519"/>
                  <a:gd name="connsiteY163" fmla="*/ 930606 h 2040514"/>
                  <a:gd name="connsiteX164" fmla="*/ 1154467 w 4033519"/>
                  <a:gd name="connsiteY164" fmla="*/ 914635 h 2040514"/>
                  <a:gd name="connsiteX165" fmla="*/ 1161177 w 4033519"/>
                  <a:gd name="connsiteY165" fmla="*/ 883364 h 2040514"/>
                  <a:gd name="connsiteX166" fmla="*/ 1182114 w 4033519"/>
                  <a:gd name="connsiteY166" fmla="*/ 853436 h 2040514"/>
                  <a:gd name="connsiteX167" fmla="*/ 1167753 w 4033519"/>
                  <a:gd name="connsiteY167" fmla="*/ 816260 h 2040514"/>
                  <a:gd name="connsiteX168" fmla="*/ 1168022 w 4033519"/>
                  <a:gd name="connsiteY168" fmla="*/ 815589 h 2040514"/>
                  <a:gd name="connsiteX169" fmla="*/ 1179027 w 4033519"/>
                  <a:gd name="connsiteY169" fmla="*/ 772776 h 2040514"/>
                  <a:gd name="connsiteX170" fmla="*/ 1152588 w 4033519"/>
                  <a:gd name="connsiteY170" fmla="*/ 767273 h 2040514"/>
                  <a:gd name="connsiteX171" fmla="*/ 1146414 w 4033519"/>
                  <a:gd name="connsiteY171" fmla="*/ 726474 h 2040514"/>
                  <a:gd name="connsiteX172" fmla="*/ 1166143 w 4033519"/>
                  <a:gd name="connsiteY172" fmla="*/ 653867 h 2040514"/>
                  <a:gd name="connsiteX173" fmla="*/ 1133798 w 4033519"/>
                  <a:gd name="connsiteY173" fmla="*/ 591325 h 2040514"/>
                  <a:gd name="connsiteX174" fmla="*/ 1178356 w 4033519"/>
                  <a:gd name="connsiteY174" fmla="*/ 537642 h 2040514"/>
                  <a:gd name="connsiteX175" fmla="*/ 1172451 w 4033519"/>
                  <a:gd name="connsiteY175" fmla="*/ 478187 h 2040514"/>
                  <a:gd name="connsiteX176" fmla="*/ 1188287 w 4033519"/>
                  <a:gd name="connsiteY176" fmla="*/ 475771 h 2040514"/>
                  <a:gd name="connsiteX177" fmla="*/ 1201843 w 4033519"/>
                  <a:gd name="connsiteY177" fmla="*/ 523550 h 2040514"/>
                  <a:gd name="connsiteX178" fmla="*/ 1201843 w 4033519"/>
                  <a:gd name="connsiteY178" fmla="*/ 523952 h 2040514"/>
                  <a:gd name="connsiteX179" fmla="*/ 1192179 w 4033519"/>
                  <a:gd name="connsiteY179" fmla="*/ 599109 h 2040514"/>
                  <a:gd name="connsiteX180" fmla="*/ 1213921 w 4033519"/>
                  <a:gd name="connsiteY180" fmla="*/ 610651 h 2040514"/>
                  <a:gd name="connsiteX181" fmla="*/ 1203184 w 4033519"/>
                  <a:gd name="connsiteY181" fmla="*/ 557236 h 2040514"/>
                  <a:gd name="connsiteX182" fmla="*/ 1204124 w 4033519"/>
                  <a:gd name="connsiteY182" fmla="*/ 556431 h 2040514"/>
                  <a:gd name="connsiteX183" fmla="*/ 1245997 w 4033519"/>
                  <a:gd name="connsiteY183" fmla="*/ 524623 h 2040514"/>
                  <a:gd name="connsiteX184" fmla="*/ 1246534 w 4033519"/>
                  <a:gd name="connsiteY184" fmla="*/ 524489 h 2040514"/>
                  <a:gd name="connsiteX185" fmla="*/ 1298741 w 4033519"/>
                  <a:gd name="connsiteY185" fmla="*/ 520060 h 2040514"/>
                  <a:gd name="connsiteX186" fmla="*/ 1339407 w 4033519"/>
                  <a:gd name="connsiteY186" fmla="*/ 560726 h 2040514"/>
                  <a:gd name="connsiteX187" fmla="*/ 1319812 w 4033519"/>
                  <a:gd name="connsiteY187" fmla="*/ 500600 h 2040514"/>
                  <a:gd name="connsiteX188" fmla="*/ 1317397 w 4033519"/>
                  <a:gd name="connsiteY188" fmla="*/ 408532 h 2040514"/>
                  <a:gd name="connsiteX189" fmla="*/ 1318604 w 4033519"/>
                  <a:gd name="connsiteY189" fmla="*/ 408130 h 2040514"/>
                  <a:gd name="connsiteX190" fmla="*/ 1362088 w 4033519"/>
                  <a:gd name="connsiteY190" fmla="*/ 390012 h 2040514"/>
                  <a:gd name="connsiteX191" fmla="*/ 1421677 w 4033519"/>
                  <a:gd name="connsiteY191" fmla="*/ 394038 h 2040514"/>
                  <a:gd name="connsiteX192" fmla="*/ 1472811 w 4033519"/>
                  <a:gd name="connsiteY192" fmla="*/ 382899 h 2040514"/>
                  <a:gd name="connsiteX193" fmla="*/ 1453216 w 4033519"/>
                  <a:gd name="connsiteY193" fmla="*/ 336731 h 2040514"/>
                  <a:gd name="connsiteX194" fmla="*/ 1482742 w 4033519"/>
                  <a:gd name="connsiteY194" fmla="*/ 272981 h 2040514"/>
                  <a:gd name="connsiteX195" fmla="*/ 1483816 w 4033519"/>
                  <a:gd name="connsiteY195" fmla="*/ 272981 h 2040514"/>
                  <a:gd name="connsiteX196" fmla="*/ 1511597 w 4033519"/>
                  <a:gd name="connsiteY196" fmla="*/ 270297 h 2040514"/>
                  <a:gd name="connsiteX197" fmla="*/ 1559644 w 4033519"/>
                  <a:gd name="connsiteY197" fmla="*/ 221848 h 2040514"/>
                  <a:gd name="connsiteX198" fmla="*/ 1560181 w 4033519"/>
                  <a:gd name="connsiteY198" fmla="*/ 221713 h 2040514"/>
                  <a:gd name="connsiteX199" fmla="*/ 1624333 w 4033519"/>
                  <a:gd name="connsiteY199" fmla="*/ 208561 h 2040514"/>
                  <a:gd name="connsiteX200" fmla="*/ 1632654 w 4033519"/>
                  <a:gd name="connsiteY200" fmla="*/ 180780 h 2040514"/>
                  <a:gd name="connsiteX201" fmla="*/ 1699892 w 4033519"/>
                  <a:gd name="connsiteY201" fmla="*/ 170848 h 2040514"/>
                  <a:gd name="connsiteX202" fmla="*/ 1700563 w 4033519"/>
                  <a:gd name="connsiteY202" fmla="*/ 171653 h 2040514"/>
                  <a:gd name="connsiteX203" fmla="*/ 1719353 w 4033519"/>
                  <a:gd name="connsiteY203" fmla="*/ 193127 h 2040514"/>
                  <a:gd name="connsiteX204" fmla="*/ 1774110 w 4033519"/>
                  <a:gd name="connsiteY204" fmla="*/ 138906 h 2040514"/>
                  <a:gd name="connsiteX205" fmla="*/ 1818667 w 4033519"/>
                  <a:gd name="connsiteY205" fmla="*/ 140651 h 2040514"/>
                  <a:gd name="connsiteX206" fmla="*/ 1825378 w 4033519"/>
                  <a:gd name="connsiteY206" fmla="*/ 95557 h 2040514"/>
                  <a:gd name="connsiteX207" fmla="*/ 1849535 w 4033519"/>
                  <a:gd name="connsiteY207" fmla="*/ 47913 h 2040514"/>
                  <a:gd name="connsiteX208" fmla="*/ 1909124 w 4033519"/>
                  <a:gd name="connsiteY208" fmla="*/ 0 h 2040514"/>
                  <a:gd name="connsiteX209" fmla="*/ 1954487 w 4033519"/>
                  <a:gd name="connsiteY209" fmla="*/ 39726 h 2040514"/>
                  <a:gd name="connsiteX210" fmla="*/ 1921874 w 4033519"/>
                  <a:gd name="connsiteY210" fmla="*/ 66433 h 2040514"/>
                  <a:gd name="connsiteX211" fmla="*/ 1975692 w 4033519"/>
                  <a:gd name="connsiteY211" fmla="*/ 82807 h 2040514"/>
                  <a:gd name="connsiteX212" fmla="*/ 1982000 w 4033519"/>
                  <a:gd name="connsiteY212" fmla="*/ 133001 h 2040514"/>
                  <a:gd name="connsiteX213" fmla="*/ 2002400 w 4033519"/>
                  <a:gd name="connsiteY213" fmla="*/ 109515 h 2040514"/>
                  <a:gd name="connsiteX214" fmla="*/ 2076349 w 4033519"/>
                  <a:gd name="connsiteY214" fmla="*/ 110991 h 2040514"/>
                  <a:gd name="connsiteX215" fmla="*/ 2076886 w 4033519"/>
                  <a:gd name="connsiteY215" fmla="*/ 111528 h 2040514"/>
                  <a:gd name="connsiteX216" fmla="*/ 2132985 w 4033519"/>
                  <a:gd name="connsiteY216" fmla="*/ 163601 h 2040514"/>
                  <a:gd name="connsiteX217" fmla="*/ 2153116 w 4033519"/>
                  <a:gd name="connsiteY217" fmla="*/ 202521 h 2040514"/>
                  <a:gd name="connsiteX218" fmla="*/ 2153116 w 4033519"/>
                  <a:gd name="connsiteY218" fmla="*/ 203058 h 2040514"/>
                  <a:gd name="connsiteX219" fmla="*/ 2146809 w 4033519"/>
                  <a:gd name="connsiteY219" fmla="*/ 255266 h 2040514"/>
                  <a:gd name="connsiteX220" fmla="*/ 2146406 w 4033519"/>
                  <a:gd name="connsiteY220" fmla="*/ 255802 h 2040514"/>
                  <a:gd name="connsiteX221" fmla="*/ 2119027 w 4033519"/>
                  <a:gd name="connsiteY221" fmla="*/ 284389 h 2040514"/>
                  <a:gd name="connsiteX222" fmla="*/ 2054070 w 4033519"/>
                  <a:gd name="connsiteY222" fmla="*/ 336596 h 2040514"/>
                  <a:gd name="connsiteX223" fmla="*/ 2036891 w 4033519"/>
                  <a:gd name="connsiteY223" fmla="*/ 361559 h 2040514"/>
                  <a:gd name="connsiteX224" fmla="*/ 2065478 w 4033519"/>
                  <a:gd name="connsiteY224" fmla="*/ 373370 h 2040514"/>
                  <a:gd name="connsiteX225" fmla="*/ 2101178 w 4033519"/>
                  <a:gd name="connsiteY225" fmla="*/ 395246 h 2040514"/>
                  <a:gd name="connsiteX226" fmla="*/ 2124798 w 4033519"/>
                  <a:gd name="connsiteY226" fmla="*/ 377396 h 2040514"/>
                  <a:gd name="connsiteX227" fmla="*/ 2136877 w 4033519"/>
                  <a:gd name="connsiteY227" fmla="*/ 431348 h 2040514"/>
                  <a:gd name="connsiteX228" fmla="*/ 2145601 w 4033519"/>
                  <a:gd name="connsiteY228" fmla="*/ 412961 h 2040514"/>
                  <a:gd name="connsiteX229" fmla="*/ 2146406 w 4033519"/>
                  <a:gd name="connsiteY229" fmla="*/ 412693 h 2040514"/>
                  <a:gd name="connsiteX230" fmla="*/ 2186400 w 4033519"/>
                  <a:gd name="connsiteY230" fmla="*/ 398735 h 2040514"/>
                  <a:gd name="connsiteX231" fmla="*/ 2186937 w 4033519"/>
                  <a:gd name="connsiteY231" fmla="*/ 398735 h 2040514"/>
                  <a:gd name="connsiteX232" fmla="*/ 2267731 w 4033519"/>
                  <a:gd name="connsiteY232" fmla="*/ 413633 h 2040514"/>
                  <a:gd name="connsiteX233" fmla="*/ 2273636 w 4033519"/>
                  <a:gd name="connsiteY233" fmla="*/ 453895 h 2040514"/>
                  <a:gd name="connsiteX234" fmla="*/ 2373488 w 4033519"/>
                  <a:gd name="connsiteY234" fmla="*/ 466108 h 2040514"/>
                  <a:gd name="connsiteX235" fmla="*/ 2374964 w 4033519"/>
                  <a:gd name="connsiteY235" fmla="*/ 399809 h 2040514"/>
                  <a:gd name="connsiteX236" fmla="*/ 2429587 w 4033519"/>
                  <a:gd name="connsiteY236" fmla="*/ 415780 h 2040514"/>
                  <a:gd name="connsiteX237" fmla="*/ 2469716 w 4033519"/>
                  <a:gd name="connsiteY237" fmla="*/ 415377 h 2040514"/>
                  <a:gd name="connsiteX238" fmla="*/ 2510650 w 4033519"/>
                  <a:gd name="connsiteY238" fmla="*/ 462216 h 2040514"/>
                  <a:gd name="connsiteX239" fmla="*/ 2522192 w 4033519"/>
                  <a:gd name="connsiteY239" fmla="*/ 516168 h 2040514"/>
                  <a:gd name="connsiteX240" fmla="*/ 2521923 w 4033519"/>
                  <a:gd name="connsiteY240" fmla="*/ 516705 h 2040514"/>
                  <a:gd name="connsiteX241" fmla="*/ 2507697 w 4033519"/>
                  <a:gd name="connsiteY241" fmla="*/ 549721 h 2040514"/>
                  <a:gd name="connsiteX242" fmla="*/ 2538162 w 4033519"/>
                  <a:gd name="connsiteY242" fmla="*/ 610115 h 2040514"/>
                  <a:gd name="connsiteX243" fmla="*/ 2574533 w 4033519"/>
                  <a:gd name="connsiteY243" fmla="*/ 638969 h 2040514"/>
                  <a:gd name="connsiteX244" fmla="*/ 2598422 w 4033519"/>
                  <a:gd name="connsiteY244" fmla="*/ 557773 h 2040514"/>
                  <a:gd name="connsiteX245" fmla="*/ 2639490 w 4033519"/>
                  <a:gd name="connsiteY245" fmla="*/ 594144 h 2040514"/>
                  <a:gd name="connsiteX246" fmla="*/ 2681363 w 4033519"/>
                  <a:gd name="connsiteY246" fmla="*/ 573341 h 2040514"/>
                  <a:gd name="connsiteX247" fmla="*/ 2728739 w 4033519"/>
                  <a:gd name="connsiteY247" fmla="*/ 597096 h 2040514"/>
                  <a:gd name="connsiteX248" fmla="*/ 2746858 w 4033519"/>
                  <a:gd name="connsiteY248" fmla="*/ 575489 h 2040514"/>
                  <a:gd name="connsiteX249" fmla="*/ 2785376 w 4033519"/>
                  <a:gd name="connsiteY249" fmla="*/ 585957 h 2040514"/>
                  <a:gd name="connsiteX250" fmla="*/ 2768063 w 4033519"/>
                  <a:gd name="connsiteY250" fmla="*/ 514021 h 2040514"/>
                  <a:gd name="connsiteX251" fmla="*/ 2768734 w 4033519"/>
                  <a:gd name="connsiteY251" fmla="*/ 513216 h 2040514"/>
                  <a:gd name="connsiteX252" fmla="*/ 2802152 w 4033519"/>
                  <a:gd name="connsiteY252" fmla="*/ 476442 h 2040514"/>
                  <a:gd name="connsiteX253" fmla="*/ 2803360 w 4033519"/>
                  <a:gd name="connsiteY253" fmla="*/ 476711 h 2040514"/>
                  <a:gd name="connsiteX254" fmla="*/ 3027623 w 4033519"/>
                  <a:gd name="connsiteY254" fmla="*/ 530394 h 2040514"/>
                  <a:gd name="connsiteX255" fmla="*/ 3048962 w 4033519"/>
                  <a:gd name="connsiteY255" fmla="*/ 578173 h 2040514"/>
                  <a:gd name="connsiteX256" fmla="*/ 3112711 w 4033519"/>
                  <a:gd name="connsiteY256" fmla="*/ 635883 h 2040514"/>
                  <a:gd name="connsiteX257" fmla="*/ 3212160 w 4033519"/>
                  <a:gd name="connsiteY257" fmla="*/ 621657 h 2040514"/>
                  <a:gd name="connsiteX258" fmla="*/ 3212563 w 4033519"/>
                  <a:gd name="connsiteY258" fmla="*/ 621791 h 2040514"/>
                  <a:gd name="connsiteX259" fmla="*/ 3262489 w 4033519"/>
                  <a:gd name="connsiteY259" fmla="*/ 634406 h 2040514"/>
                  <a:gd name="connsiteX260" fmla="*/ 3283828 w 4033519"/>
                  <a:gd name="connsiteY260" fmla="*/ 666482 h 2040514"/>
                  <a:gd name="connsiteX261" fmla="*/ 3283694 w 4033519"/>
                  <a:gd name="connsiteY261" fmla="*/ 667153 h 2040514"/>
                  <a:gd name="connsiteX262" fmla="*/ 3280741 w 4033519"/>
                  <a:gd name="connsiteY262" fmla="*/ 719092 h 2040514"/>
                  <a:gd name="connsiteX263" fmla="*/ 3309462 w 4033519"/>
                  <a:gd name="connsiteY263" fmla="*/ 738150 h 2040514"/>
                  <a:gd name="connsiteX264" fmla="*/ 3342343 w 4033519"/>
                  <a:gd name="connsiteY264" fmla="*/ 723924 h 2040514"/>
                  <a:gd name="connsiteX265" fmla="*/ 3386498 w 4033519"/>
                  <a:gd name="connsiteY265" fmla="*/ 722045 h 2040514"/>
                  <a:gd name="connsiteX266" fmla="*/ 3433069 w 4033519"/>
                  <a:gd name="connsiteY266" fmla="*/ 735868 h 2040514"/>
                  <a:gd name="connsiteX267" fmla="*/ 3480579 w 4033519"/>
                  <a:gd name="connsiteY267" fmla="*/ 727950 h 2040514"/>
                  <a:gd name="connsiteX268" fmla="*/ 3523257 w 4033519"/>
                  <a:gd name="connsiteY268" fmla="*/ 789015 h 2040514"/>
                  <a:gd name="connsiteX269" fmla="*/ 3551038 w 4033519"/>
                  <a:gd name="connsiteY269" fmla="*/ 769152 h 2040514"/>
                  <a:gd name="connsiteX270" fmla="*/ 3531310 w 4033519"/>
                  <a:gd name="connsiteY270" fmla="*/ 725132 h 2040514"/>
                  <a:gd name="connsiteX271" fmla="*/ 3543254 w 4033519"/>
                  <a:gd name="connsiteY271" fmla="*/ 690774 h 2040514"/>
                  <a:gd name="connsiteX272" fmla="*/ 3623645 w 4033519"/>
                  <a:gd name="connsiteY272" fmla="*/ 711442 h 2040514"/>
                  <a:gd name="connsiteX273" fmla="*/ 3675182 w 4033519"/>
                  <a:gd name="connsiteY273" fmla="*/ 707013 h 2040514"/>
                  <a:gd name="connsiteX274" fmla="*/ 3675719 w 4033519"/>
                  <a:gd name="connsiteY274" fmla="*/ 707282 h 2040514"/>
                  <a:gd name="connsiteX275" fmla="*/ 3747252 w 4033519"/>
                  <a:gd name="connsiteY275" fmla="*/ 741505 h 2040514"/>
                  <a:gd name="connsiteX276" fmla="*/ 3781878 w 4033519"/>
                  <a:gd name="connsiteY276" fmla="*/ 771836 h 2040514"/>
                  <a:gd name="connsiteX277" fmla="*/ 3842406 w 4033519"/>
                  <a:gd name="connsiteY277" fmla="*/ 823507 h 2040514"/>
                  <a:gd name="connsiteX278" fmla="*/ 3908035 w 4033519"/>
                  <a:gd name="connsiteY278" fmla="*/ 889001 h 2040514"/>
                  <a:gd name="connsiteX279" fmla="*/ 3905887 w 4033519"/>
                  <a:gd name="connsiteY279" fmla="*/ 928056 h 2040514"/>
                  <a:gd name="connsiteX280" fmla="*/ 3918100 w 4033519"/>
                  <a:gd name="connsiteY280" fmla="*/ 939329 h 2040514"/>
                  <a:gd name="connsiteX281" fmla="*/ 3912732 w 4033519"/>
                  <a:gd name="connsiteY281" fmla="*/ 896517 h 2040514"/>
                  <a:gd name="connsiteX282" fmla="*/ 3983057 w 4033519"/>
                  <a:gd name="connsiteY282" fmla="*/ 906448 h 2040514"/>
                  <a:gd name="connsiteX283" fmla="*/ 4033520 w 4033519"/>
                  <a:gd name="connsiteY283" fmla="*/ 965903 h 2040514"/>
                  <a:gd name="connsiteX284" fmla="*/ 4007483 w 4033519"/>
                  <a:gd name="connsiteY284" fmla="*/ 993818 h 2040514"/>
                  <a:gd name="connsiteX285" fmla="*/ 4006812 w 4033519"/>
                  <a:gd name="connsiteY285" fmla="*/ 993952 h 2040514"/>
                  <a:gd name="connsiteX286" fmla="*/ 3967758 w 4033519"/>
                  <a:gd name="connsiteY286" fmla="*/ 999858 h 2040514"/>
                  <a:gd name="connsiteX287" fmla="*/ 3967221 w 4033519"/>
                  <a:gd name="connsiteY287" fmla="*/ 1055957 h 2040514"/>
                  <a:gd name="connsiteX288" fmla="*/ 3956216 w 4033519"/>
                  <a:gd name="connsiteY288" fmla="*/ 1069110 h 2040514"/>
                  <a:gd name="connsiteX289" fmla="*/ 3955276 w 4033519"/>
                  <a:gd name="connsiteY289" fmla="*/ 1069110 h 2040514"/>
                  <a:gd name="connsiteX290" fmla="*/ 3931253 w 4033519"/>
                  <a:gd name="connsiteY290" fmla="*/ 1067365 h 2040514"/>
                  <a:gd name="connsiteX291" fmla="*/ 3912195 w 4033519"/>
                  <a:gd name="connsiteY291" fmla="*/ 1047099 h 2040514"/>
                  <a:gd name="connsiteX292" fmla="*/ 3878643 w 4033519"/>
                  <a:gd name="connsiteY292" fmla="*/ 1029921 h 2040514"/>
                  <a:gd name="connsiteX293" fmla="*/ 3873140 w 4033519"/>
                  <a:gd name="connsiteY293" fmla="*/ 1004555 h 2040514"/>
                  <a:gd name="connsiteX294" fmla="*/ 3849519 w 4033519"/>
                  <a:gd name="connsiteY294" fmla="*/ 995429 h 2040514"/>
                  <a:gd name="connsiteX295" fmla="*/ 3820664 w 4033519"/>
                  <a:gd name="connsiteY295" fmla="*/ 1003347 h 2040514"/>
                  <a:gd name="connsiteX296" fmla="*/ 3806036 w 4033519"/>
                  <a:gd name="connsiteY296" fmla="*/ 980532 h 2040514"/>
                  <a:gd name="connsiteX297" fmla="*/ 3810733 w 4033519"/>
                  <a:gd name="connsiteY297" fmla="*/ 961205 h 2040514"/>
                  <a:gd name="connsiteX298" fmla="*/ 3786307 w 4033519"/>
                  <a:gd name="connsiteY298" fmla="*/ 973016 h 2040514"/>
                  <a:gd name="connsiteX299" fmla="*/ 3797044 w 4033519"/>
                  <a:gd name="connsiteY299" fmla="*/ 1000394 h 2040514"/>
                  <a:gd name="connsiteX300" fmla="*/ 3782012 w 4033519"/>
                  <a:gd name="connsiteY300" fmla="*/ 1027102 h 2040514"/>
                  <a:gd name="connsiteX301" fmla="*/ 3749534 w 4033519"/>
                  <a:gd name="connsiteY301" fmla="*/ 1053139 h 2040514"/>
                  <a:gd name="connsiteX302" fmla="*/ 3721216 w 4033519"/>
                  <a:gd name="connsiteY302" fmla="*/ 1049381 h 2040514"/>
                  <a:gd name="connsiteX303" fmla="*/ 3741078 w 4033519"/>
                  <a:gd name="connsiteY303" fmla="*/ 1076625 h 2040514"/>
                  <a:gd name="connsiteX304" fmla="*/ 3755707 w 4033519"/>
                  <a:gd name="connsiteY304" fmla="*/ 1122256 h 2040514"/>
                  <a:gd name="connsiteX305" fmla="*/ 3767249 w 4033519"/>
                  <a:gd name="connsiteY305" fmla="*/ 1137154 h 2040514"/>
                  <a:gd name="connsiteX306" fmla="*/ 3770336 w 4033519"/>
                  <a:gd name="connsiteY306" fmla="*/ 1160506 h 2040514"/>
                  <a:gd name="connsiteX307" fmla="*/ 3763089 w 4033519"/>
                  <a:gd name="connsiteY307" fmla="*/ 1176611 h 2040514"/>
                  <a:gd name="connsiteX308" fmla="*/ 3716116 w 4033519"/>
                  <a:gd name="connsiteY308" fmla="*/ 1164666 h 2040514"/>
                  <a:gd name="connsiteX309" fmla="*/ 3647132 w 4033519"/>
                  <a:gd name="connsiteY309" fmla="*/ 1204258 h 2040514"/>
                  <a:gd name="connsiteX310" fmla="*/ 3625659 w 4033519"/>
                  <a:gd name="connsiteY310" fmla="*/ 1210297 h 2040514"/>
                  <a:gd name="connsiteX311" fmla="*/ 3588080 w 4033519"/>
                  <a:gd name="connsiteY311" fmla="*/ 1246131 h 2040514"/>
                  <a:gd name="connsiteX312" fmla="*/ 3552515 w 4033519"/>
                  <a:gd name="connsiteY312" fmla="*/ 1276731 h 2040514"/>
                  <a:gd name="connsiteX313" fmla="*/ 3542449 w 4033519"/>
                  <a:gd name="connsiteY313" fmla="*/ 1301426 h 2040514"/>
                  <a:gd name="connsiteX314" fmla="*/ 3506078 w 4033519"/>
                  <a:gd name="connsiteY314" fmla="*/ 1266128 h 2040514"/>
                  <a:gd name="connsiteX315" fmla="*/ 3441255 w 4033519"/>
                  <a:gd name="connsiteY315" fmla="*/ 1305318 h 2040514"/>
                  <a:gd name="connsiteX316" fmla="*/ 3430116 w 4033519"/>
                  <a:gd name="connsiteY316" fmla="*/ 1287334 h 2040514"/>
                  <a:gd name="connsiteX317" fmla="*/ 3407300 w 4033519"/>
                  <a:gd name="connsiteY317" fmla="*/ 1307465 h 2040514"/>
                  <a:gd name="connsiteX318" fmla="*/ 3375090 w 4033519"/>
                  <a:gd name="connsiteY318" fmla="*/ 1301023 h 2040514"/>
                  <a:gd name="connsiteX319" fmla="*/ 3367306 w 4033519"/>
                  <a:gd name="connsiteY319" fmla="*/ 1331757 h 2040514"/>
                  <a:gd name="connsiteX320" fmla="*/ 3338049 w 4033519"/>
                  <a:gd name="connsiteY320" fmla="*/ 1377388 h 2040514"/>
                  <a:gd name="connsiteX321" fmla="*/ 3338854 w 4033519"/>
                  <a:gd name="connsiteY321" fmla="*/ 1394298 h 2040514"/>
                  <a:gd name="connsiteX322" fmla="*/ 3367172 w 4033519"/>
                  <a:gd name="connsiteY322" fmla="*/ 1404767 h 2040514"/>
                  <a:gd name="connsiteX323" fmla="*/ 3363548 w 4033519"/>
                  <a:gd name="connsiteY323" fmla="*/ 1473616 h 2040514"/>
                  <a:gd name="connsiteX324" fmla="*/ 3340330 w 4033519"/>
                  <a:gd name="connsiteY324" fmla="*/ 1475360 h 2040514"/>
                  <a:gd name="connsiteX325" fmla="*/ 3330264 w 4033519"/>
                  <a:gd name="connsiteY325" fmla="*/ 1509852 h 2040514"/>
                  <a:gd name="connsiteX326" fmla="*/ 3341270 w 4033519"/>
                  <a:gd name="connsiteY326" fmla="*/ 1529447 h 2040514"/>
                  <a:gd name="connsiteX327" fmla="*/ 3296981 w 4033519"/>
                  <a:gd name="connsiteY327" fmla="*/ 1551725 h 2040514"/>
                  <a:gd name="connsiteX328" fmla="*/ 3288391 w 4033519"/>
                  <a:gd name="connsiteY328" fmla="*/ 1599638 h 2040514"/>
                  <a:gd name="connsiteX329" fmla="*/ 3251618 w 4033519"/>
                  <a:gd name="connsiteY329" fmla="*/ 1609704 h 2040514"/>
                  <a:gd name="connsiteX330" fmla="*/ 3244236 w 4033519"/>
                  <a:gd name="connsiteY330" fmla="*/ 1650235 h 2040514"/>
                  <a:gd name="connsiteX331" fmla="*/ 3205987 w 4033519"/>
                  <a:gd name="connsiteY331" fmla="*/ 1689827 h 2040514"/>
                  <a:gd name="connsiteX332" fmla="*/ 3195787 w 4033519"/>
                  <a:gd name="connsiteY332" fmla="*/ 1659630 h 2040514"/>
                  <a:gd name="connsiteX333" fmla="*/ 3185184 w 4033519"/>
                  <a:gd name="connsiteY333" fmla="*/ 1600309 h 2040514"/>
                  <a:gd name="connsiteX334" fmla="*/ 3171361 w 4033519"/>
                  <a:gd name="connsiteY334" fmla="*/ 1505960 h 2040514"/>
                  <a:gd name="connsiteX335" fmla="*/ 3171361 w 4033519"/>
                  <a:gd name="connsiteY335" fmla="*/ 1505692 h 2040514"/>
                  <a:gd name="connsiteX336" fmla="*/ 3183708 w 4033519"/>
                  <a:gd name="connsiteY336" fmla="*/ 1443553 h 2040514"/>
                  <a:gd name="connsiteX337" fmla="*/ 3204242 w 4033519"/>
                  <a:gd name="connsiteY337" fmla="*/ 1416845 h 2040514"/>
                  <a:gd name="connsiteX338" fmla="*/ 3205584 w 4033519"/>
                  <a:gd name="connsiteY338" fmla="*/ 1394567 h 2040514"/>
                  <a:gd name="connsiteX339" fmla="*/ 3244773 w 4033519"/>
                  <a:gd name="connsiteY339" fmla="*/ 1383964 h 2040514"/>
                  <a:gd name="connsiteX340" fmla="*/ 3288525 w 4033519"/>
                  <a:gd name="connsiteY340" fmla="*/ 1324644 h 2040514"/>
                  <a:gd name="connsiteX341" fmla="*/ 3331338 w 4033519"/>
                  <a:gd name="connsiteY341" fmla="*/ 1274047 h 2040514"/>
                  <a:gd name="connsiteX342" fmla="*/ 3375493 w 4033519"/>
                  <a:gd name="connsiteY342" fmla="*/ 1233918 h 2040514"/>
                  <a:gd name="connsiteX343" fmla="*/ 3394416 w 4033519"/>
                  <a:gd name="connsiteY343" fmla="*/ 1163324 h 2040514"/>
                  <a:gd name="connsiteX344" fmla="*/ 3368380 w 4033519"/>
                  <a:gd name="connsiteY344" fmla="*/ 1167216 h 2040514"/>
                  <a:gd name="connsiteX345" fmla="*/ 3353751 w 4033519"/>
                  <a:gd name="connsiteY345" fmla="*/ 1210029 h 2040514"/>
                  <a:gd name="connsiteX346" fmla="*/ 3353483 w 4033519"/>
                  <a:gd name="connsiteY346" fmla="*/ 1210432 h 2040514"/>
                  <a:gd name="connsiteX347" fmla="*/ 3288525 w 4033519"/>
                  <a:gd name="connsiteY347" fmla="*/ 1268544 h 2040514"/>
                  <a:gd name="connsiteX348" fmla="*/ 3267857 w 4033519"/>
                  <a:gd name="connsiteY348" fmla="*/ 1204392 h 2040514"/>
                  <a:gd name="connsiteX349" fmla="*/ 3206389 w 4033519"/>
                  <a:gd name="connsiteY349" fmla="*/ 1221437 h 2040514"/>
                  <a:gd name="connsiteX350" fmla="*/ 3145593 w 4033519"/>
                  <a:gd name="connsiteY350" fmla="*/ 1304110 h 2040514"/>
                  <a:gd name="connsiteX351" fmla="*/ 3166932 w 4033519"/>
                  <a:gd name="connsiteY351" fmla="*/ 1335112 h 2040514"/>
                  <a:gd name="connsiteX352" fmla="*/ 3108954 w 4033519"/>
                  <a:gd name="connsiteY352" fmla="*/ 1348399 h 2040514"/>
                  <a:gd name="connsiteX353" fmla="*/ 3068288 w 4033519"/>
                  <a:gd name="connsiteY353" fmla="*/ 1353633 h 2040514"/>
                  <a:gd name="connsiteX354" fmla="*/ 3070033 w 4033519"/>
                  <a:gd name="connsiteY354" fmla="*/ 1318068 h 2040514"/>
                  <a:gd name="connsiteX355" fmla="*/ 3034065 w 4033519"/>
                  <a:gd name="connsiteY355" fmla="*/ 1311223 h 2040514"/>
                  <a:gd name="connsiteX356" fmla="*/ 3003600 w 4033519"/>
                  <a:gd name="connsiteY356" fmla="*/ 1334978 h 2040514"/>
                  <a:gd name="connsiteX357" fmla="*/ 3002794 w 4033519"/>
                  <a:gd name="connsiteY357" fmla="*/ 1334844 h 2040514"/>
                  <a:gd name="connsiteX358" fmla="*/ 2927369 w 4033519"/>
                  <a:gd name="connsiteY358" fmla="*/ 1326657 h 2040514"/>
                  <a:gd name="connsiteX359" fmla="*/ 2846978 w 4033519"/>
                  <a:gd name="connsiteY359" fmla="*/ 1340749 h 2040514"/>
                  <a:gd name="connsiteX360" fmla="*/ 2767257 w 4033519"/>
                  <a:gd name="connsiteY360" fmla="*/ 1431340 h 2040514"/>
                  <a:gd name="connsiteX361" fmla="*/ 2674921 w 4033519"/>
                  <a:gd name="connsiteY361" fmla="*/ 1532668 h 2040514"/>
                  <a:gd name="connsiteX362" fmla="*/ 2711292 w 4033519"/>
                  <a:gd name="connsiteY362" fmla="*/ 1537634 h 2040514"/>
                  <a:gd name="connsiteX363" fmla="*/ 2723639 w 4033519"/>
                  <a:gd name="connsiteY363" fmla="*/ 1564475 h 2040514"/>
                  <a:gd name="connsiteX364" fmla="*/ 2745515 w 4033519"/>
                  <a:gd name="connsiteY364" fmla="*/ 1572930 h 2040514"/>
                  <a:gd name="connsiteX365" fmla="*/ 2761084 w 4033519"/>
                  <a:gd name="connsiteY365" fmla="*/ 1552128 h 2040514"/>
                  <a:gd name="connsiteX366" fmla="*/ 2762157 w 4033519"/>
                  <a:gd name="connsiteY366" fmla="*/ 1552262 h 2040514"/>
                  <a:gd name="connsiteX367" fmla="*/ 2790207 w 4033519"/>
                  <a:gd name="connsiteY367" fmla="*/ 1555081 h 2040514"/>
                  <a:gd name="connsiteX368" fmla="*/ 2826846 w 4033519"/>
                  <a:gd name="connsiteY368" fmla="*/ 1602054 h 2040514"/>
                  <a:gd name="connsiteX369" fmla="*/ 2827651 w 4033519"/>
                  <a:gd name="connsiteY369" fmla="*/ 1637753 h 2040514"/>
                  <a:gd name="connsiteX370" fmla="*/ 2808325 w 4033519"/>
                  <a:gd name="connsiteY370" fmla="*/ 1677614 h 2040514"/>
                  <a:gd name="connsiteX371" fmla="*/ 2806178 w 4033519"/>
                  <a:gd name="connsiteY371" fmla="*/ 1723647 h 2040514"/>
                  <a:gd name="connsiteX372" fmla="*/ 2794770 w 4033519"/>
                  <a:gd name="connsiteY372" fmla="*/ 1785115 h 2040514"/>
                  <a:gd name="connsiteX373" fmla="*/ 2757594 w 4033519"/>
                  <a:gd name="connsiteY373" fmla="*/ 1837993 h 2040514"/>
                  <a:gd name="connsiteX374" fmla="*/ 2749005 w 4033519"/>
                  <a:gd name="connsiteY374" fmla="*/ 1863225 h 2040514"/>
                  <a:gd name="connsiteX375" fmla="*/ 2715318 w 4033519"/>
                  <a:gd name="connsiteY375" fmla="*/ 1904293 h 2040514"/>
                  <a:gd name="connsiteX376" fmla="*/ 2682035 w 4033519"/>
                  <a:gd name="connsiteY376" fmla="*/ 1944287 h 2040514"/>
                  <a:gd name="connsiteX377" fmla="*/ 2665527 w 4033519"/>
                  <a:gd name="connsiteY377" fmla="*/ 1964821 h 2040514"/>
                  <a:gd name="connsiteX378" fmla="*/ 2632109 w 4033519"/>
                  <a:gd name="connsiteY378" fmla="*/ 1984952 h 2040514"/>
                  <a:gd name="connsiteX379" fmla="*/ 2615198 w 4033519"/>
                  <a:gd name="connsiteY379" fmla="*/ 1985489 h 2040514"/>
                  <a:gd name="connsiteX380" fmla="*/ 2600167 w 4033519"/>
                  <a:gd name="connsiteY380" fmla="*/ 1969653 h 2040514"/>
                  <a:gd name="connsiteX381" fmla="*/ 2568896 w 4033519"/>
                  <a:gd name="connsiteY381" fmla="*/ 1992871 h 2040514"/>
                  <a:gd name="connsiteX382" fmla="*/ 2563796 w 4033519"/>
                  <a:gd name="connsiteY382" fmla="*/ 2007365 h 2040514"/>
                  <a:gd name="connsiteX383" fmla="*/ 2558025 w 4033519"/>
                  <a:gd name="connsiteY383" fmla="*/ 1997568 h 2040514"/>
                  <a:gd name="connsiteX384" fmla="*/ 2557757 w 4033519"/>
                  <a:gd name="connsiteY384" fmla="*/ 1978242 h 2040514"/>
                  <a:gd name="connsiteX385" fmla="*/ 2570641 w 4033519"/>
                  <a:gd name="connsiteY385" fmla="*/ 1977303 h 2040514"/>
                  <a:gd name="connsiteX386" fmla="*/ 2573996 w 4033519"/>
                  <a:gd name="connsiteY386" fmla="*/ 1939053 h 2040514"/>
                  <a:gd name="connsiteX387" fmla="*/ 2567152 w 4033519"/>
                  <a:gd name="connsiteY387" fmla="*/ 1908319 h 2040514"/>
                  <a:gd name="connsiteX388" fmla="*/ 2590236 w 4033519"/>
                  <a:gd name="connsiteY388" fmla="*/ 1894898 h 2040514"/>
                  <a:gd name="connsiteX389" fmla="*/ 2619493 w 4033519"/>
                  <a:gd name="connsiteY389" fmla="*/ 1900937 h 2040514"/>
                  <a:gd name="connsiteX390" fmla="*/ 2635598 w 4033519"/>
                  <a:gd name="connsiteY390" fmla="*/ 1867922 h 2040514"/>
                  <a:gd name="connsiteX391" fmla="*/ 2644188 w 4033519"/>
                  <a:gd name="connsiteY391" fmla="*/ 1828330 h 2040514"/>
                  <a:gd name="connsiteX392" fmla="*/ 2653716 w 4033519"/>
                  <a:gd name="connsiteY392" fmla="*/ 1815178 h 2040514"/>
                  <a:gd name="connsiteX393" fmla="*/ 2665258 w 4033519"/>
                  <a:gd name="connsiteY393" fmla="*/ 1785786 h 2040514"/>
                  <a:gd name="connsiteX394" fmla="*/ 2628351 w 4033519"/>
                  <a:gd name="connsiteY394" fmla="*/ 1795583 h 2040514"/>
                  <a:gd name="connsiteX395" fmla="*/ 2606609 w 4033519"/>
                  <a:gd name="connsiteY395" fmla="*/ 1810346 h 2040514"/>
                  <a:gd name="connsiteX396" fmla="*/ 2567017 w 4033519"/>
                  <a:gd name="connsiteY396" fmla="*/ 1810346 h 2040514"/>
                  <a:gd name="connsiteX397" fmla="*/ 2556817 w 4033519"/>
                  <a:gd name="connsiteY397" fmla="*/ 1774647 h 2040514"/>
                  <a:gd name="connsiteX398" fmla="*/ 2528231 w 4033519"/>
                  <a:gd name="connsiteY398" fmla="*/ 1748476 h 2040514"/>
                  <a:gd name="connsiteX399" fmla="*/ 2484479 w 4033519"/>
                  <a:gd name="connsiteY399" fmla="*/ 1736129 h 2040514"/>
                  <a:gd name="connsiteX400" fmla="*/ 2475084 w 4033519"/>
                  <a:gd name="connsiteY400" fmla="*/ 1697342 h 2040514"/>
                  <a:gd name="connsiteX401" fmla="*/ 2466495 w 4033519"/>
                  <a:gd name="connsiteY401" fmla="*/ 1673453 h 2040514"/>
                  <a:gd name="connsiteX402" fmla="*/ 2457368 w 4033519"/>
                  <a:gd name="connsiteY402" fmla="*/ 1656543 h 2040514"/>
                  <a:gd name="connsiteX403" fmla="*/ 2442203 w 4033519"/>
                  <a:gd name="connsiteY403" fmla="*/ 1616280 h 2040514"/>
                  <a:gd name="connsiteX404" fmla="*/ 2421266 w 4033519"/>
                  <a:gd name="connsiteY404" fmla="*/ 1601651 h 2040514"/>
                  <a:gd name="connsiteX405" fmla="*/ 2384761 w 4033519"/>
                  <a:gd name="connsiteY405" fmla="*/ 1589572 h 2040514"/>
                  <a:gd name="connsiteX406" fmla="*/ 2352283 w 4033519"/>
                  <a:gd name="connsiteY406" fmla="*/ 1590646 h 2040514"/>
                  <a:gd name="connsiteX407" fmla="*/ 2322488 w 4033519"/>
                  <a:gd name="connsiteY407" fmla="*/ 1597893 h 2040514"/>
                  <a:gd name="connsiteX408" fmla="*/ 2303968 w 4033519"/>
                  <a:gd name="connsiteY408" fmla="*/ 1616280 h 2040514"/>
                  <a:gd name="connsiteX409" fmla="*/ 2316449 w 4033519"/>
                  <a:gd name="connsiteY409" fmla="*/ 1625272 h 2040514"/>
                  <a:gd name="connsiteX410" fmla="*/ 2316852 w 4033519"/>
                  <a:gd name="connsiteY410" fmla="*/ 1649295 h 2040514"/>
                  <a:gd name="connsiteX411" fmla="*/ 2302760 w 4033519"/>
                  <a:gd name="connsiteY411" fmla="*/ 1662448 h 2040514"/>
                  <a:gd name="connsiteX412" fmla="*/ 2280749 w 4033519"/>
                  <a:gd name="connsiteY412" fmla="*/ 1703382 h 2040514"/>
                  <a:gd name="connsiteX413" fmla="*/ 2281018 w 4033519"/>
                  <a:gd name="connsiteY413" fmla="*/ 1720963 h 2040514"/>
                  <a:gd name="connsiteX414" fmla="*/ 2244379 w 4033519"/>
                  <a:gd name="connsiteY414" fmla="*/ 1746329 h 2040514"/>
                  <a:gd name="connsiteX415" fmla="*/ 2214182 w 4033519"/>
                  <a:gd name="connsiteY415" fmla="*/ 1731700 h 2040514"/>
                  <a:gd name="connsiteX416" fmla="*/ 2184253 w 4033519"/>
                  <a:gd name="connsiteY416" fmla="*/ 1734921 h 2040514"/>
                  <a:gd name="connsiteX417" fmla="*/ 2170966 w 4033519"/>
                  <a:gd name="connsiteY417" fmla="*/ 1721768 h 2040514"/>
                  <a:gd name="connsiteX418" fmla="*/ 2157545 w 4033519"/>
                  <a:gd name="connsiteY418" fmla="*/ 1718011 h 2040514"/>
                  <a:gd name="connsiteX419" fmla="*/ 2121309 w 4033519"/>
                  <a:gd name="connsiteY419" fmla="*/ 1744852 h 2040514"/>
                  <a:gd name="connsiteX420" fmla="*/ 2088696 w 4033519"/>
                  <a:gd name="connsiteY420" fmla="*/ 1751026 h 2040514"/>
                  <a:gd name="connsiteX421" fmla="*/ 2065746 w 4033519"/>
                  <a:gd name="connsiteY421" fmla="*/ 1760555 h 2040514"/>
                  <a:gd name="connsiteX422" fmla="*/ 2065209 w 4033519"/>
                  <a:gd name="connsiteY422" fmla="*/ 1760421 h 2040514"/>
                  <a:gd name="connsiteX423" fmla="*/ 2034073 w 4033519"/>
                  <a:gd name="connsiteY423" fmla="*/ 1754247 h 2040514"/>
                  <a:gd name="connsiteX424" fmla="*/ 2010586 w 4033519"/>
                  <a:gd name="connsiteY424" fmla="*/ 1754650 h 2040514"/>
                  <a:gd name="connsiteX425" fmla="*/ 1995152 w 4033519"/>
                  <a:gd name="connsiteY425" fmla="*/ 1734652 h 2040514"/>
                  <a:gd name="connsiteX426" fmla="*/ 1971397 w 4033519"/>
                  <a:gd name="connsiteY426" fmla="*/ 1716668 h 2040514"/>
                  <a:gd name="connsiteX427" fmla="*/ 1947374 w 4033519"/>
                  <a:gd name="connsiteY427" fmla="*/ 1711703 h 2040514"/>
                  <a:gd name="connsiteX428" fmla="*/ 1916372 w 4033519"/>
                  <a:gd name="connsiteY428" fmla="*/ 1716668 h 2040514"/>
                  <a:gd name="connsiteX429" fmla="*/ 1892617 w 4033519"/>
                  <a:gd name="connsiteY429" fmla="*/ 1724050 h 2040514"/>
                  <a:gd name="connsiteX430" fmla="*/ 1891946 w 4033519"/>
                  <a:gd name="connsiteY430" fmla="*/ 1723647 h 2040514"/>
                  <a:gd name="connsiteX431" fmla="*/ 1855843 w 4033519"/>
                  <a:gd name="connsiteY431" fmla="*/ 1707005 h 2040514"/>
                  <a:gd name="connsiteX432" fmla="*/ 1851146 w 4033519"/>
                  <a:gd name="connsiteY432" fmla="*/ 1677882 h 2040514"/>
                  <a:gd name="connsiteX433" fmla="*/ 1823231 w 4033519"/>
                  <a:gd name="connsiteY433" fmla="*/ 1668085 h 2040514"/>
                  <a:gd name="connsiteX434" fmla="*/ 1800415 w 4033519"/>
                  <a:gd name="connsiteY434" fmla="*/ 1663253 h 2040514"/>
                  <a:gd name="connsiteX435" fmla="*/ 1774244 w 4033519"/>
                  <a:gd name="connsiteY435" fmla="*/ 1647685 h 2040514"/>
                  <a:gd name="connsiteX436" fmla="*/ 1750221 w 4033519"/>
                  <a:gd name="connsiteY436" fmla="*/ 1686337 h 2040514"/>
                  <a:gd name="connsiteX437" fmla="*/ 1760421 w 4033519"/>
                  <a:gd name="connsiteY437" fmla="*/ 1709555 h 2040514"/>
                  <a:gd name="connsiteX438" fmla="*/ 1734653 w 4033519"/>
                  <a:gd name="connsiteY438" fmla="*/ 1738008 h 2040514"/>
                  <a:gd name="connsiteX439" fmla="*/ 1697745 w 4033519"/>
                  <a:gd name="connsiteY439" fmla="*/ 1728076 h 2040514"/>
                  <a:gd name="connsiteX440" fmla="*/ 1672782 w 4033519"/>
                  <a:gd name="connsiteY440" fmla="*/ 1726734 h 2040514"/>
                  <a:gd name="connsiteX441" fmla="*/ 1656274 w 4033519"/>
                  <a:gd name="connsiteY441" fmla="*/ 1708750 h 2040514"/>
                  <a:gd name="connsiteX442" fmla="*/ 1630372 w 4033519"/>
                  <a:gd name="connsiteY442" fmla="*/ 1707945 h 2040514"/>
                  <a:gd name="connsiteX443" fmla="*/ 1609704 w 4033519"/>
                  <a:gd name="connsiteY443" fmla="*/ 1696537 h 2040514"/>
                  <a:gd name="connsiteX444" fmla="*/ 1573065 w 4033519"/>
                  <a:gd name="connsiteY444" fmla="*/ 1714387 h 2040514"/>
                  <a:gd name="connsiteX445" fmla="*/ 1525421 w 4033519"/>
                  <a:gd name="connsiteY445" fmla="*/ 1747537 h 2040514"/>
                  <a:gd name="connsiteX446" fmla="*/ 1499384 w 4033519"/>
                  <a:gd name="connsiteY446" fmla="*/ 1754113 h 2040514"/>
                  <a:gd name="connsiteX447" fmla="*/ 1488245 w 4033519"/>
                  <a:gd name="connsiteY447" fmla="*/ 1757602 h 2040514"/>
                  <a:gd name="connsiteX448" fmla="*/ 1474958 w 4033519"/>
                  <a:gd name="connsiteY448" fmla="*/ 1734116 h 2040514"/>
                  <a:gd name="connsiteX449" fmla="*/ 1443285 w 4033519"/>
                  <a:gd name="connsiteY449" fmla="*/ 1739350 h 2040514"/>
                  <a:gd name="connsiteX450" fmla="*/ 1432414 w 4033519"/>
                  <a:gd name="connsiteY450" fmla="*/ 1722439 h 2040514"/>
                  <a:gd name="connsiteX451" fmla="*/ 1414966 w 4033519"/>
                  <a:gd name="connsiteY451" fmla="*/ 1714924 h 2040514"/>
                  <a:gd name="connsiteX452" fmla="*/ 1403022 w 4033519"/>
                  <a:gd name="connsiteY452" fmla="*/ 1692377 h 2040514"/>
                  <a:gd name="connsiteX453" fmla="*/ 1390540 w 4033519"/>
                  <a:gd name="connsiteY453" fmla="*/ 1685935 h 2040514"/>
                  <a:gd name="connsiteX454" fmla="*/ 1354841 w 4033519"/>
                  <a:gd name="connsiteY454" fmla="*/ 1696000 h 2040514"/>
                  <a:gd name="connsiteX455" fmla="*/ 1354170 w 4033519"/>
                  <a:gd name="connsiteY455" fmla="*/ 1695598 h 2040514"/>
                  <a:gd name="connsiteX456" fmla="*/ 1321691 w 4033519"/>
                  <a:gd name="connsiteY456" fmla="*/ 1673990 h 2040514"/>
                  <a:gd name="connsiteX457" fmla="*/ 1307868 w 4033519"/>
                  <a:gd name="connsiteY457" fmla="*/ 1695598 h 2040514"/>
                  <a:gd name="connsiteX458" fmla="*/ 1251097 w 4033519"/>
                  <a:gd name="connsiteY458" fmla="*/ 1590780 h 2040514"/>
                  <a:gd name="connsiteX459" fmla="*/ 1218619 w 4033519"/>
                  <a:gd name="connsiteY459" fmla="*/ 1557631 h 2040514"/>
                  <a:gd name="connsiteX460" fmla="*/ 1223316 w 4033519"/>
                  <a:gd name="connsiteY460" fmla="*/ 1550786 h 2040514"/>
                  <a:gd name="connsiteX461" fmla="*/ 1168290 w 4033519"/>
                  <a:gd name="connsiteY461" fmla="*/ 1585680 h 2040514"/>
                  <a:gd name="connsiteX462" fmla="*/ 1142254 w 4033519"/>
                  <a:gd name="connsiteY462" fmla="*/ 1588230 h 2040514"/>
                  <a:gd name="connsiteX463" fmla="*/ 1144401 w 4033519"/>
                  <a:gd name="connsiteY463" fmla="*/ 1564610 h 2040514"/>
                  <a:gd name="connsiteX464" fmla="*/ 1114607 w 4033519"/>
                  <a:gd name="connsiteY464" fmla="*/ 1551055 h 2040514"/>
                  <a:gd name="connsiteX465" fmla="*/ 1087362 w 4033519"/>
                  <a:gd name="connsiteY465" fmla="*/ 1561925 h 2040514"/>
                  <a:gd name="connsiteX466" fmla="*/ 1079444 w 4033519"/>
                  <a:gd name="connsiteY466" fmla="*/ 1516697 h 2040514"/>
                  <a:gd name="connsiteX467" fmla="*/ 1037034 w 4033519"/>
                  <a:gd name="connsiteY467" fmla="*/ 1507839 h 2040514"/>
                  <a:gd name="connsiteX468" fmla="*/ 1014755 w 4033519"/>
                  <a:gd name="connsiteY468" fmla="*/ 1525555 h 2040514"/>
                  <a:gd name="connsiteX469" fmla="*/ 953287 w 4033519"/>
                  <a:gd name="connsiteY469" fmla="*/ 1541257 h 2040514"/>
                  <a:gd name="connsiteX470" fmla="*/ 941208 w 4033519"/>
                  <a:gd name="connsiteY470" fmla="*/ 1551725 h 2040514"/>
                  <a:gd name="connsiteX471" fmla="*/ 940671 w 4033519"/>
                  <a:gd name="connsiteY471" fmla="*/ 1551860 h 2040514"/>
                  <a:gd name="connsiteX472" fmla="*/ 848738 w 4033519"/>
                  <a:gd name="connsiteY472" fmla="*/ 1566354 h 2040514"/>
                  <a:gd name="connsiteX473" fmla="*/ 838673 w 4033519"/>
                  <a:gd name="connsiteY473" fmla="*/ 1578970 h 2040514"/>
                  <a:gd name="connsiteX474" fmla="*/ 856925 w 4033519"/>
                  <a:gd name="connsiteY474" fmla="*/ 1608093 h 2040514"/>
                  <a:gd name="connsiteX475" fmla="*/ 832902 w 4033519"/>
                  <a:gd name="connsiteY475" fmla="*/ 1618830 h 2040514"/>
                  <a:gd name="connsiteX476" fmla="*/ 837465 w 4033519"/>
                  <a:gd name="connsiteY476" fmla="*/ 1629433 h 2040514"/>
                  <a:gd name="connsiteX477" fmla="*/ 814515 w 4033519"/>
                  <a:gd name="connsiteY477" fmla="*/ 1648222 h 2040514"/>
                  <a:gd name="connsiteX478" fmla="*/ 853704 w 4033519"/>
                  <a:gd name="connsiteY478" fmla="*/ 1675064 h 2040514"/>
                  <a:gd name="connsiteX479" fmla="*/ 846591 w 4033519"/>
                  <a:gd name="connsiteY479" fmla="*/ 1696403 h 2040514"/>
                  <a:gd name="connsiteX480" fmla="*/ 811562 w 4033519"/>
                  <a:gd name="connsiteY480" fmla="*/ 1694658 h 2040514"/>
                  <a:gd name="connsiteX481" fmla="*/ 803912 w 4033519"/>
                  <a:gd name="connsiteY481" fmla="*/ 1707005 h 2040514"/>
                  <a:gd name="connsiteX482" fmla="*/ 771165 w 4033519"/>
                  <a:gd name="connsiteY482" fmla="*/ 1686069 h 2040514"/>
                  <a:gd name="connsiteX483" fmla="*/ 732916 w 4033519"/>
                  <a:gd name="connsiteY483" fmla="*/ 1686740 h 2040514"/>
                  <a:gd name="connsiteX484" fmla="*/ 706208 w 4033519"/>
                  <a:gd name="connsiteY484" fmla="*/ 1703650 h 2040514"/>
                  <a:gd name="connsiteX485" fmla="*/ 675877 w 4033519"/>
                  <a:gd name="connsiteY485" fmla="*/ 1687277 h 2040514"/>
                  <a:gd name="connsiteX486" fmla="*/ 621791 w 4033519"/>
                  <a:gd name="connsiteY486" fmla="*/ 1660166 h 2040514"/>
                  <a:gd name="connsiteX487" fmla="*/ 584346 w 4033519"/>
                  <a:gd name="connsiteY487" fmla="*/ 1661240 h 2040514"/>
                  <a:gd name="connsiteX488" fmla="*/ 534421 w 4033519"/>
                  <a:gd name="connsiteY488" fmla="*/ 1703113 h 2040514"/>
                  <a:gd name="connsiteX489" fmla="*/ 530931 w 4033519"/>
                  <a:gd name="connsiteY489" fmla="*/ 1734116 h 2040514"/>
                  <a:gd name="connsiteX490" fmla="*/ 504626 w 4033519"/>
                  <a:gd name="connsiteY490" fmla="*/ 1711032 h 2040514"/>
                  <a:gd name="connsiteX491" fmla="*/ 486508 w 4033519"/>
                  <a:gd name="connsiteY491" fmla="*/ 1749684 h 2040514"/>
                  <a:gd name="connsiteX492" fmla="*/ 493755 w 4033519"/>
                  <a:gd name="connsiteY492" fmla="*/ 1757334 h 2040514"/>
                  <a:gd name="connsiteX493" fmla="*/ 479529 w 4033519"/>
                  <a:gd name="connsiteY493" fmla="*/ 1785786 h 2040514"/>
                  <a:gd name="connsiteX494" fmla="*/ 499124 w 4033519"/>
                  <a:gd name="connsiteY494" fmla="*/ 1809139 h 2040514"/>
                  <a:gd name="connsiteX495" fmla="*/ 517510 w 4033519"/>
                  <a:gd name="connsiteY495" fmla="*/ 1808065 h 2040514"/>
                  <a:gd name="connsiteX496" fmla="*/ 534286 w 4033519"/>
                  <a:gd name="connsiteY496" fmla="*/ 1833967 h 2040514"/>
                  <a:gd name="connsiteX497" fmla="*/ 532005 w 4033519"/>
                  <a:gd name="connsiteY497" fmla="*/ 1851683 h 2040514"/>
                  <a:gd name="connsiteX498" fmla="*/ 545023 w 4033519"/>
                  <a:gd name="connsiteY498" fmla="*/ 1857856 h 2040514"/>
                  <a:gd name="connsiteX499" fmla="*/ 532407 w 4033519"/>
                  <a:gd name="connsiteY499" fmla="*/ 1881477 h 2040514"/>
                  <a:gd name="connsiteX500" fmla="*/ 531602 w 4033519"/>
                  <a:gd name="connsiteY500" fmla="*/ 1881611 h 2040514"/>
                  <a:gd name="connsiteX501" fmla="*/ 508250 w 4033519"/>
                  <a:gd name="connsiteY501" fmla="*/ 1887382 h 2040514"/>
                  <a:gd name="connsiteX502" fmla="*/ 484763 w 4033519"/>
                  <a:gd name="connsiteY502" fmla="*/ 1921740 h 2040514"/>
                  <a:gd name="connsiteX503" fmla="*/ 507042 w 4033519"/>
                  <a:gd name="connsiteY503" fmla="*/ 1953816 h 2040514"/>
                  <a:gd name="connsiteX504" fmla="*/ 504492 w 4033519"/>
                  <a:gd name="connsiteY504" fmla="*/ 1976766 h 2040514"/>
                  <a:gd name="connsiteX505" fmla="*/ 532005 w 4033519"/>
                  <a:gd name="connsiteY505" fmla="*/ 2016894 h 2040514"/>
                  <a:gd name="connsiteX506" fmla="*/ 516302 w 4033519"/>
                  <a:gd name="connsiteY506" fmla="*/ 2031120 h 204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4033519" h="2040514">
                    <a:moveTo>
                      <a:pt x="511605" y="2040515"/>
                    </a:moveTo>
                    <a:lnTo>
                      <a:pt x="498587" y="2037831"/>
                    </a:lnTo>
                    <a:lnTo>
                      <a:pt x="481542" y="2017834"/>
                    </a:lnTo>
                    <a:lnTo>
                      <a:pt x="474832" y="2016626"/>
                    </a:lnTo>
                    <a:lnTo>
                      <a:pt x="458727" y="2008707"/>
                    </a:lnTo>
                    <a:lnTo>
                      <a:pt x="451211" y="1995152"/>
                    </a:lnTo>
                    <a:lnTo>
                      <a:pt x="429469" y="1988576"/>
                    </a:lnTo>
                    <a:lnTo>
                      <a:pt x="413632" y="1994213"/>
                    </a:lnTo>
                    <a:lnTo>
                      <a:pt x="408801" y="1987100"/>
                    </a:lnTo>
                    <a:lnTo>
                      <a:pt x="375785" y="1971263"/>
                    </a:lnTo>
                    <a:lnTo>
                      <a:pt x="339549" y="1965895"/>
                    </a:lnTo>
                    <a:lnTo>
                      <a:pt x="319686" y="1960392"/>
                    </a:lnTo>
                    <a:lnTo>
                      <a:pt x="316197" y="1964955"/>
                    </a:lnTo>
                    <a:lnTo>
                      <a:pt x="283450" y="1934892"/>
                    </a:lnTo>
                    <a:lnTo>
                      <a:pt x="254863" y="1921606"/>
                    </a:lnTo>
                    <a:lnTo>
                      <a:pt x="231242" y="1898924"/>
                    </a:lnTo>
                    <a:lnTo>
                      <a:pt x="251642" y="1892482"/>
                    </a:lnTo>
                    <a:lnTo>
                      <a:pt x="270968" y="1864701"/>
                    </a:lnTo>
                    <a:lnTo>
                      <a:pt x="256205" y="1849670"/>
                    </a:lnTo>
                    <a:lnTo>
                      <a:pt x="294052" y="1834370"/>
                    </a:lnTo>
                    <a:lnTo>
                      <a:pt x="293649" y="1830209"/>
                    </a:lnTo>
                    <a:lnTo>
                      <a:pt x="271102" y="1836114"/>
                    </a:lnTo>
                    <a:lnTo>
                      <a:pt x="272176" y="1816386"/>
                    </a:lnTo>
                    <a:lnTo>
                      <a:pt x="286000" y="1805381"/>
                    </a:lnTo>
                    <a:lnTo>
                      <a:pt x="309218" y="1802696"/>
                    </a:lnTo>
                    <a:lnTo>
                      <a:pt x="312573" y="1792094"/>
                    </a:lnTo>
                    <a:lnTo>
                      <a:pt x="307070" y="1771292"/>
                    </a:lnTo>
                    <a:lnTo>
                      <a:pt x="317270" y="1751429"/>
                    </a:lnTo>
                    <a:lnTo>
                      <a:pt x="317002" y="1742168"/>
                    </a:lnTo>
                    <a:lnTo>
                      <a:pt x="282107" y="1730224"/>
                    </a:lnTo>
                    <a:lnTo>
                      <a:pt x="267076" y="1730626"/>
                    </a:lnTo>
                    <a:lnTo>
                      <a:pt x="252045" y="1712911"/>
                    </a:lnTo>
                    <a:lnTo>
                      <a:pt x="233658" y="1718816"/>
                    </a:lnTo>
                    <a:lnTo>
                      <a:pt x="232987" y="1718547"/>
                    </a:lnTo>
                    <a:lnTo>
                      <a:pt x="200374" y="1704455"/>
                    </a:lnTo>
                    <a:lnTo>
                      <a:pt x="200911" y="1696000"/>
                    </a:lnTo>
                    <a:lnTo>
                      <a:pt x="192858" y="1680298"/>
                    </a:lnTo>
                    <a:lnTo>
                      <a:pt x="172593" y="1678285"/>
                    </a:lnTo>
                    <a:lnTo>
                      <a:pt x="170177" y="1663790"/>
                    </a:lnTo>
                    <a:lnTo>
                      <a:pt x="176082" y="1656274"/>
                    </a:lnTo>
                    <a:lnTo>
                      <a:pt x="161722" y="1635606"/>
                    </a:lnTo>
                    <a:lnTo>
                      <a:pt x="136893" y="1639364"/>
                    </a:lnTo>
                    <a:lnTo>
                      <a:pt x="130317" y="1637619"/>
                    </a:lnTo>
                    <a:lnTo>
                      <a:pt x="124009" y="1646611"/>
                    </a:lnTo>
                    <a:lnTo>
                      <a:pt x="112333" y="1644598"/>
                    </a:lnTo>
                    <a:lnTo>
                      <a:pt x="105891" y="1617488"/>
                    </a:lnTo>
                    <a:lnTo>
                      <a:pt x="99717" y="1602859"/>
                    </a:lnTo>
                    <a:lnTo>
                      <a:pt x="106159" y="1597625"/>
                    </a:lnTo>
                    <a:lnTo>
                      <a:pt x="126022" y="1598967"/>
                    </a:lnTo>
                    <a:lnTo>
                      <a:pt x="133806" y="1591586"/>
                    </a:lnTo>
                    <a:lnTo>
                      <a:pt x="127901" y="1582459"/>
                    </a:lnTo>
                    <a:lnTo>
                      <a:pt x="110320" y="1574675"/>
                    </a:lnTo>
                    <a:lnTo>
                      <a:pt x="111930" y="1566757"/>
                    </a:lnTo>
                    <a:lnTo>
                      <a:pt x="102267" y="1559241"/>
                    </a:lnTo>
                    <a:lnTo>
                      <a:pt x="86296" y="1530655"/>
                    </a:lnTo>
                    <a:lnTo>
                      <a:pt x="91665" y="1518710"/>
                    </a:lnTo>
                    <a:lnTo>
                      <a:pt x="89517" y="1499921"/>
                    </a:lnTo>
                    <a:lnTo>
                      <a:pt x="67105" y="1490258"/>
                    </a:lnTo>
                    <a:lnTo>
                      <a:pt x="53013" y="1495895"/>
                    </a:lnTo>
                    <a:lnTo>
                      <a:pt x="49121" y="1483816"/>
                    </a:lnTo>
                    <a:lnTo>
                      <a:pt x="23084" y="1472676"/>
                    </a:lnTo>
                    <a:lnTo>
                      <a:pt x="14763" y="1445566"/>
                    </a:lnTo>
                    <a:lnTo>
                      <a:pt x="12750" y="1423959"/>
                    </a:lnTo>
                    <a:lnTo>
                      <a:pt x="0" y="1412685"/>
                    </a:lnTo>
                    <a:lnTo>
                      <a:pt x="11139" y="1397385"/>
                    </a:lnTo>
                    <a:lnTo>
                      <a:pt x="3892" y="1353633"/>
                    </a:lnTo>
                    <a:lnTo>
                      <a:pt x="21339" y="1326254"/>
                    </a:lnTo>
                    <a:lnTo>
                      <a:pt x="17581" y="1317531"/>
                    </a:lnTo>
                    <a:lnTo>
                      <a:pt x="45228" y="1290957"/>
                    </a:lnTo>
                    <a:lnTo>
                      <a:pt x="19460" y="1267471"/>
                    </a:lnTo>
                    <a:lnTo>
                      <a:pt x="73547" y="1200635"/>
                    </a:lnTo>
                    <a:lnTo>
                      <a:pt x="96228" y="1170438"/>
                    </a:lnTo>
                    <a:lnTo>
                      <a:pt x="104951" y="1144535"/>
                    </a:lnTo>
                    <a:lnTo>
                      <a:pt x="68447" y="1106957"/>
                    </a:lnTo>
                    <a:lnTo>
                      <a:pt x="78647" y="1070049"/>
                    </a:lnTo>
                    <a:lnTo>
                      <a:pt x="56368" y="1027236"/>
                    </a:lnTo>
                    <a:lnTo>
                      <a:pt x="56636" y="1026431"/>
                    </a:lnTo>
                    <a:lnTo>
                      <a:pt x="73144" y="976237"/>
                    </a:lnTo>
                    <a:lnTo>
                      <a:pt x="44289" y="905911"/>
                    </a:lnTo>
                    <a:lnTo>
                      <a:pt x="44692" y="905106"/>
                    </a:lnTo>
                    <a:lnTo>
                      <a:pt x="66970" y="857864"/>
                    </a:lnTo>
                    <a:lnTo>
                      <a:pt x="29392" y="814247"/>
                    </a:lnTo>
                    <a:lnTo>
                      <a:pt x="33150" y="764455"/>
                    </a:lnTo>
                    <a:lnTo>
                      <a:pt x="54086" y="757879"/>
                    </a:lnTo>
                    <a:lnTo>
                      <a:pt x="95959" y="729829"/>
                    </a:lnTo>
                    <a:lnTo>
                      <a:pt x="122667" y="703927"/>
                    </a:lnTo>
                    <a:lnTo>
                      <a:pt x="164272" y="747813"/>
                    </a:lnTo>
                    <a:lnTo>
                      <a:pt x="232182" y="764589"/>
                    </a:lnTo>
                    <a:lnTo>
                      <a:pt x="326128" y="841357"/>
                    </a:lnTo>
                    <a:lnTo>
                      <a:pt x="345320" y="873299"/>
                    </a:lnTo>
                    <a:lnTo>
                      <a:pt x="347065" y="916380"/>
                    </a:lnTo>
                    <a:lnTo>
                      <a:pt x="346528" y="916917"/>
                    </a:lnTo>
                    <a:lnTo>
                      <a:pt x="318344" y="950066"/>
                    </a:lnTo>
                    <a:lnTo>
                      <a:pt x="277276" y="966708"/>
                    </a:lnTo>
                    <a:lnTo>
                      <a:pt x="276471" y="966440"/>
                    </a:lnTo>
                    <a:lnTo>
                      <a:pt x="166822" y="919869"/>
                    </a:lnTo>
                    <a:lnTo>
                      <a:pt x="151790" y="926445"/>
                    </a:lnTo>
                    <a:lnTo>
                      <a:pt x="190845" y="969929"/>
                    </a:lnTo>
                    <a:lnTo>
                      <a:pt x="190845" y="970600"/>
                    </a:lnTo>
                    <a:lnTo>
                      <a:pt x="192456" y="998381"/>
                    </a:lnTo>
                    <a:lnTo>
                      <a:pt x="193932" y="1056897"/>
                    </a:lnTo>
                    <a:lnTo>
                      <a:pt x="224934" y="1073807"/>
                    </a:lnTo>
                    <a:lnTo>
                      <a:pt x="241711" y="1086557"/>
                    </a:lnTo>
                    <a:lnTo>
                      <a:pt x="244529" y="1063070"/>
                    </a:lnTo>
                    <a:lnTo>
                      <a:pt x="229229" y="1037839"/>
                    </a:lnTo>
                    <a:lnTo>
                      <a:pt x="246676" y="1013279"/>
                    </a:lnTo>
                    <a:lnTo>
                      <a:pt x="307070" y="1049649"/>
                    </a:lnTo>
                    <a:lnTo>
                      <a:pt x="325591" y="1037168"/>
                    </a:lnTo>
                    <a:lnTo>
                      <a:pt x="308949" y="994489"/>
                    </a:lnTo>
                    <a:lnTo>
                      <a:pt x="368135" y="933424"/>
                    </a:lnTo>
                    <a:lnTo>
                      <a:pt x="369075" y="933558"/>
                    </a:lnTo>
                    <a:lnTo>
                      <a:pt x="392562" y="937182"/>
                    </a:lnTo>
                    <a:lnTo>
                      <a:pt x="413901" y="957045"/>
                    </a:lnTo>
                    <a:lnTo>
                      <a:pt x="427053" y="918124"/>
                    </a:lnTo>
                    <a:lnTo>
                      <a:pt x="406519" y="880412"/>
                    </a:lnTo>
                    <a:lnTo>
                      <a:pt x="406788" y="879606"/>
                    </a:lnTo>
                    <a:lnTo>
                      <a:pt x="418598" y="841357"/>
                    </a:lnTo>
                    <a:lnTo>
                      <a:pt x="399004" y="796799"/>
                    </a:lnTo>
                    <a:lnTo>
                      <a:pt x="473087" y="819883"/>
                    </a:lnTo>
                    <a:lnTo>
                      <a:pt x="488387" y="859609"/>
                    </a:lnTo>
                    <a:lnTo>
                      <a:pt x="456311" y="867796"/>
                    </a:lnTo>
                    <a:lnTo>
                      <a:pt x="456579" y="901214"/>
                    </a:lnTo>
                    <a:lnTo>
                      <a:pt x="474698" y="921345"/>
                    </a:lnTo>
                    <a:lnTo>
                      <a:pt x="510666" y="908461"/>
                    </a:lnTo>
                    <a:lnTo>
                      <a:pt x="516705" y="868064"/>
                    </a:lnTo>
                    <a:lnTo>
                      <a:pt x="569181" y="836525"/>
                    </a:lnTo>
                    <a:lnTo>
                      <a:pt x="656148" y="778413"/>
                    </a:lnTo>
                    <a:lnTo>
                      <a:pt x="678159" y="782439"/>
                    </a:lnTo>
                    <a:lnTo>
                      <a:pt x="653732" y="823507"/>
                    </a:lnTo>
                    <a:lnTo>
                      <a:pt x="680709" y="829546"/>
                    </a:lnTo>
                    <a:lnTo>
                      <a:pt x="698290" y="806999"/>
                    </a:lnTo>
                    <a:lnTo>
                      <a:pt x="699095" y="806999"/>
                    </a:lnTo>
                    <a:lnTo>
                      <a:pt x="744860" y="805120"/>
                    </a:lnTo>
                    <a:lnTo>
                      <a:pt x="782707" y="776131"/>
                    </a:lnTo>
                    <a:lnTo>
                      <a:pt x="810354" y="816125"/>
                    </a:lnTo>
                    <a:lnTo>
                      <a:pt x="836391" y="774789"/>
                    </a:lnTo>
                    <a:lnTo>
                      <a:pt x="810489" y="734392"/>
                    </a:lnTo>
                    <a:lnTo>
                      <a:pt x="824715" y="708624"/>
                    </a:lnTo>
                    <a:lnTo>
                      <a:pt x="899738" y="730768"/>
                    </a:lnTo>
                    <a:lnTo>
                      <a:pt x="933961" y="752779"/>
                    </a:lnTo>
                    <a:lnTo>
                      <a:pt x="1021868" y="828875"/>
                    </a:lnTo>
                    <a:lnTo>
                      <a:pt x="1036899" y="797202"/>
                    </a:lnTo>
                    <a:lnTo>
                      <a:pt x="1012071" y="761368"/>
                    </a:lnTo>
                    <a:lnTo>
                      <a:pt x="1011400" y="747410"/>
                    </a:lnTo>
                    <a:lnTo>
                      <a:pt x="981203" y="740432"/>
                    </a:lnTo>
                    <a:lnTo>
                      <a:pt x="989658" y="705134"/>
                    </a:lnTo>
                    <a:lnTo>
                      <a:pt x="976505" y="648364"/>
                    </a:lnTo>
                    <a:lnTo>
                      <a:pt x="975700" y="623267"/>
                    </a:lnTo>
                    <a:lnTo>
                      <a:pt x="975969" y="622730"/>
                    </a:lnTo>
                    <a:lnTo>
                      <a:pt x="1021465" y="552539"/>
                    </a:lnTo>
                    <a:lnTo>
                      <a:pt x="1037705" y="477919"/>
                    </a:lnTo>
                    <a:lnTo>
                      <a:pt x="1057433" y="460203"/>
                    </a:lnTo>
                    <a:lnTo>
                      <a:pt x="1125075" y="483019"/>
                    </a:lnTo>
                    <a:lnTo>
                      <a:pt x="1130443" y="530394"/>
                    </a:lnTo>
                    <a:lnTo>
                      <a:pt x="1130175" y="530931"/>
                    </a:lnTo>
                    <a:lnTo>
                      <a:pt x="1107091" y="594278"/>
                    </a:lnTo>
                    <a:lnTo>
                      <a:pt x="1122256" y="618704"/>
                    </a:lnTo>
                    <a:lnTo>
                      <a:pt x="1130175" y="671180"/>
                    </a:lnTo>
                    <a:lnTo>
                      <a:pt x="1124538" y="768616"/>
                    </a:lnTo>
                    <a:lnTo>
                      <a:pt x="1151917" y="810489"/>
                    </a:lnTo>
                    <a:lnTo>
                      <a:pt x="1141046" y="855986"/>
                    </a:lnTo>
                    <a:lnTo>
                      <a:pt x="1093670" y="943893"/>
                    </a:lnTo>
                    <a:lnTo>
                      <a:pt x="1118096" y="951677"/>
                    </a:lnTo>
                    <a:lnTo>
                      <a:pt x="1127491" y="930606"/>
                    </a:lnTo>
                    <a:lnTo>
                      <a:pt x="1154467" y="914635"/>
                    </a:lnTo>
                    <a:lnTo>
                      <a:pt x="1161177" y="883364"/>
                    </a:lnTo>
                    <a:lnTo>
                      <a:pt x="1182114" y="853436"/>
                    </a:lnTo>
                    <a:lnTo>
                      <a:pt x="1167753" y="816260"/>
                    </a:lnTo>
                    <a:lnTo>
                      <a:pt x="1168022" y="815589"/>
                    </a:lnTo>
                    <a:lnTo>
                      <a:pt x="1179027" y="772776"/>
                    </a:lnTo>
                    <a:lnTo>
                      <a:pt x="1152588" y="767273"/>
                    </a:lnTo>
                    <a:lnTo>
                      <a:pt x="1146414" y="726474"/>
                    </a:lnTo>
                    <a:lnTo>
                      <a:pt x="1166143" y="653867"/>
                    </a:lnTo>
                    <a:lnTo>
                      <a:pt x="1133798" y="591325"/>
                    </a:lnTo>
                    <a:lnTo>
                      <a:pt x="1178356" y="537642"/>
                    </a:lnTo>
                    <a:lnTo>
                      <a:pt x="1172451" y="478187"/>
                    </a:lnTo>
                    <a:lnTo>
                      <a:pt x="1188287" y="475771"/>
                    </a:lnTo>
                    <a:lnTo>
                      <a:pt x="1201843" y="523550"/>
                    </a:lnTo>
                    <a:lnTo>
                      <a:pt x="1201843" y="523952"/>
                    </a:lnTo>
                    <a:lnTo>
                      <a:pt x="1192179" y="599109"/>
                    </a:lnTo>
                    <a:lnTo>
                      <a:pt x="1213921" y="610651"/>
                    </a:lnTo>
                    <a:lnTo>
                      <a:pt x="1203184" y="557236"/>
                    </a:lnTo>
                    <a:lnTo>
                      <a:pt x="1204124" y="556431"/>
                    </a:lnTo>
                    <a:lnTo>
                      <a:pt x="1245997" y="524623"/>
                    </a:lnTo>
                    <a:lnTo>
                      <a:pt x="1246534" y="524489"/>
                    </a:lnTo>
                    <a:lnTo>
                      <a:pt x="1298741" y="520060"/>
                    </a:lnTo>
                    <a:lnTo>
                      <a:pt x="1339407" y="560726"/>
                    </a:lnTo>
                    <a:lnTo>
                      <a:pt x="1319812" y="500600"/>
                    </a:lnTo>
                    <a:lnTo>
                      <a:pt x="1317397" y="408532"/>
                    </a:lnTo>
                    <a:lnTo>
                      <a:pt x="1318604" y="408130"/>
                    </a:lnTo>
                    <a:lnTo>
                      <a:pt x="1362088" y="390012"/>
                    </a:lnTo>
                    <a:lnTo>
                      <a:pt x="1421677" y="394038"/>
                    </a:lnTo>
                    <a:lnTo>
                      <a:pt x="1472811" y="382899"/>
                    </a:lnTo>
                    <a:lnTo>
                      <a:pt x="1453216" y="336731"/>
                    </a:lnTo>
                    <a:lnTo>
                      <a:pt x="1482742" y="272981"/>
                    </a:lnTo>
                    <a:lnTo>
                      <a:pt x="1483816" y="272981"/>
                    </a:lnTo>
                    <a:lnTo>
                      <a:pt x="1511597" y="270297"/>
                    </a:lnTo>
                    <a:lnTo>
                      <a:pt x="1559644" y="221848"/>
                    </a:lnTo>
                    <a:lnTo>
                      <a:pt x="1560181" y="221713"/>
                    </a:lnTo>
                    <a:lnTo>
                      <a:pt x="1624333" y="208561"/>
                    </a:lnTo>
                    <a:lnTo>
                      <a:pt x="1632654" y="180780"/>
                    </a:lnTo>
                    <a:lnTo>
                      <a:pt x="1699892" y="170848"/>
                    </a:lnTo>
                    <a:lnTo>
                      <a:pt x="1700563" y="171653"/>
                    </a:lnTo>
                    <a:lnTo>
                      <a:pt x="1719353" y="193127"/>
                    </a:lnTo>
                    <a:lnTo>
                      <a:pt x="1774110" y="138906"/>
                    </a:lnTo>
                    <a:lnTo>
                      <a:pt x="1818667" y="140651"/>
                    </a:lnTo>
                    <a:lnTo>
                      <a:pt x="1825378" y="95557"/>
                    </a:lnTo>
                    <a:lnTo>
                      <a:pt x="1849535" y="47913"/>
                    </a:lnTo>
                    <a:lnTo>
                      <a:pt x="1909124" y="0"/>
                    </a:lnTo>
                    <a:lnTo>
                      <a:pt x="1954487" y="39726"/>
                    </a:lnTo>
                    <a:lnTo>
                      <a:pt x="1921874" y="66433"/>
                    </a:lnTo>
                    <a:lnTo>
                      <a:pt x="1975692" y="82807"/>
                    </a:lnTo>
                    <a:lnTo>
                      <a:pt x="1982000" y="133001"/>
                    </a:lnTo>
                    <a:lnTo>
                      <a:pt x="2002400" y="109515"/>
                    </a:lnTo>
                    <a:lnTo>
                      <a:pt x="2076349" y="110991"/>
                    </a:lnTo>
                    <a:lnTo>
                      <a:pt x="2076886" y="111528"/>
                    </a:lnTo>
                    <a:lnTo>
                      <a:pt x="2132985" y="163601"/>
                    </a:lnTo>
                    <a:lnTo>
                      <a:pt x="2153116" y="202521"/>
                    </a:lnTo>
                    <a:lnTo>
                      <a:pt x="2153116" y="203058"/>
                    </a:lnTo>
                    <a:lnTo>
                      <a:pt x="2146809" y="255266"/>
                    </a:lnTo>
                    <a:lnTo>
                      <a:pt x="2146406" y="255802"/>
                    </a:lnTo>
                    <a:lnTo>
                      <a:pt x="2119027" y="284389"/>
                    </a:lnTo>
                    <a:lnTo>
                      <a:pt x="2054070" y="336596"/>
                    </a:lnTo>
                    <a:lnTo>
                      <a:pt x="2036891" y="361559"/>
                    </a:lnTo>
                    <a:lnTo>
                      <a:pt x="2065478" y="373370"/>
                    </a:lnTo>
                    <a:lnTo>
                      <a:pt x="2101178" y="395246"/>
                    </a:lnTo>
                    <a:lnTo>
                      <a:pt x="2124798" y="377396"/>
                    </a:lnTo>
                    <a:lnTo>
                      <a:pt x="2136877" y="431348"/>
                    </a:lnTo>
                    <a:lnTo>
                      <a:pt x="2145601" y="412961"/>
                    </a:lnTo>
                    <a:lnTo>
                      <a:pt x="2146406" y="412693"/>
                    </a:lnTo>
                    <a:lnTo>
                      <a:pt x="2186400" y="398735"/>
                    </a:lnTo>
                    <a:lnTo>
                      <a:pt x="2186937" y="398735"/>
                    </a:lnTo>
                    <a:lnTo>
                      <a:pt x="2267731" y="413633"/>
                    </a:lnTo>
                    <a:lnTo>
                      <a:pt x="2273636" y="453895"/>
                    </a:lnTo>
                    <a:lnTo>
                      <a:pt x="2373488" y="466108"/>
                    </a:lnTo>
                    <a:lnTo>
                      <a:pt x="2374964" y="399809"/>
                    </a:lnTo>
                    <a:lnTo>
                      <a:pt x="2429587" y="415780"/>
                    </a:lnTo>
                    <a:lnTo>
                      <a:pt x="2469716" y="415377"/>
                    </a:lnTo>
                    <a:lnTo>
                      <a:pt x="2510650" y="462216"/>
                    </a:lnTo>
                    <a:lnTo>
                      <a:pt x="2522192" y="516168"/>
                    </a:lnTo>
                    <a:lnTo>
                      <a:pt x="2521923" y="516705"/>
                    </a:lnTo>
                    <a:lnTo>
                      <a:pt x="2507697" y="549721"/>
                    </a:lnTo>
                    <a:lnTo>
                      <a:pt x="2538162" y="610115"/>
                    </a:lnTo>
                    <a:lnTo>
                      <a:pt x="2574533" y="638969"/>
                    </a:lnTo>
                    <a:lnTo>
                      <a:pt x="2598422" y="557773"/>
                    </a:lnTo>
                    <a:lnTo>
                      <a:pt x="2639490" y="594144"/>
                    </a:lnTo>
                    <a:lnTo>
                      <a:pt x="2681363" y="573341"/>
                    </a:lnTo>
                    <a:lnTo>
                      <a:pt x="2728739" y="597096"/>
                    </a:lnTo>
                    <a:lnTo>
                      <a:pt x="2746858" y="575489"/>
                    </a:lnTo>
                    <a:lnTo>
                      <a:pt x="2785376" y="585957"/>
                    </a:lnTo>
                    <a:lnTo>
                      <a:pt x="2768063" y="514021"/>
                    </a:lnTo>
                    <a:lnTo>
                      <a:pt x="2768734" y="513216"/>
                    </a:lnTo>
                    <a:lnTo>
                      <a:pt x="2802152" y="476442"/>
                    </a:lnTo>
                    <a:lnTo>
                      <a:pt x="2803360" y="476711"/>
                    </a:lnTo>
                    <a:lnTo>
                      <a:pt x="3027623" y="530394"/>
                    </a:lnTo>
                    <a:lnTo>
                      <a:pt x="3048962" y="578173"/>
                    </a:lnTo>
                    <a:lnTo>
                      <a:pt x="3112711" y="635883"/>
                    </a:lnTo>
                    <a:lnTo>
                      <a:pt x="3212160" y="621657"/>
                    </a:lnTo>
                    <a:lnTo>
                      <a:pt x="3212563" y="621791"/>
                    </a:lnTo>
                    <a:lnTo>
                      <a:pt x="3262489" y="634406"/>
                    </a:lnTo>
                    <a:lnTo>
                      <a:pt x="3283828" y="666482"/>
                    </a:lnTo>
                    <a:lnTo>
                      <a:pt x="3283694" y="667153"/>
                    </a:lnTo>
                    <a:lnTo>
                      <a:pt x="3280741" y="719092"/>
                    </a:lnTo>
                    <a:lnTo>
                      <a:pt x="3309462" y="738150"/>
                    </a:lnTo>
                    <a:lnTo>
                      <a:pt x="3342343" y="723924"/>
                    </a:lnTo>
                    <a:lnTo>
                      <a:pt x="3386498" y="722045"/>
                    </a:lnTo>
                    <a:lnTo>
                      <a:pt x="3433069" y="735868"/>
                    </a:lnTo>
                    <a:lnTo>
                      <a:pt x="3480579" y="727950"/>
                    </a:lnTo>
                    <a:lnTo>
                      <a:pt x="3523257" y="789015"/>
                    </a:lnTo>
                    <a:lnTo>
                      <a:pt x="3551038" y="769152"/>
                    </a:lnTo>
                    <a:lnTo>
                      <a:pt x="3531310" y="725132"/>
                    </a:lnTo>
                    <a:lnTo>
                      <a:pt x="3543254" y="690774"/>
                    </a:lnTo>
                    <a:lnTo>
                      <a:pt x="3623645" y="711442"/>
                    </a:lnTo>
                    <a:lnTo>
                      <a:pt x="3675182" y="707013"/>
                    </a:lnTo>
                    <a:lnTo>
                      <a:pt x="3675719" y="707282"/>
                    </a:lnTo>
                    <a:lnTo>
                      <a:pt x="3747252" y="741505"/>
                    </a:lnTo>
                    <a:lnTo>
                      <a:pt x="3781878" y="771836"/>
                    </a:lnTo>
                    <a:lnTo>
                      <a:pt x="3842406" y="823507"/>
                    </a:lnTo>
                    <a:lnTo>
                      <a:pt x="3908035" y="889001"/>
                    </a:lnTo>
                    <a:lnTo>
                      <a:pt x="3905887" y="928056"/>
                    </a:lnTo>
                    <a:lnTo>
                      <a:pt x="3918100" y="939329"/>
                    </a:lnTo>
                    <a:lnTo>
                      <a:pt x="3912732" y="896517"/>
                    </a:lnTo>
                    <a:lnTo>
                      <a:pt x="3983057" y="906448"/>
                    </a:lnTo>
                    <a:lnTo>
                      <a:pt x="4033520" y="965903"/>
                    </a:lnTo>
                    <a:lnTo>
                      <a:pt x="4007483" y="993818"/>
                    </a:lnTo>
                    <a:lnTo>
                      <a:pt x="4006812" y="993952"/>
                    </a:lnTo>
                    <a:lnTo>
                      <a:pt x="3967758" y="999858"/>
                    </a:lnTo>
                    <a:lnTo>
                      <a:pt x="3967221" y="1055957"/>
                    </a:lnTo>
                    <a:lnTo>
                      <a:pt x="3956216" y="1069110"/>
                    </a:lnTo>
                    <a:lnTo>
                      <a:pt x="3955276" y="1069110"/>
                    </a:lnTo>
                    <a:lnTo>
                      <a:pt x="3931253" y="1067365"/>
                    </a:lnTo>
                    <a:lnTo>
                      <a:pt x="3912195" y="1047099"/>
                    </a:lnTo>
                    <a:lnTo>
                      <a:pt x="3878643" y="1029921"/>
                    </a:lnTo>
                    <a:lnTo>
                      <a:pt x="3873140" y="1004555"/>
                    </a:lnTo>
                    <a:lnTo>
                      <a:pt x="3849519" y="995429"/>
                    </a:lnTo>
                    <a:lnTo>
                      <a:pt x="3820664" y="1003347"/>
                    </a:lnTo>
                    <a:lnTo>
                      <a:pt x="3806036" y="980532"/>
                    </a:lnTo>
                    <a:lnTo>
                      <a:pt x="3810733" y="961205"/>
                    </a:lnTo>
                    <a:lnTo>
                      <a:pt x="3786307" y="973016"/>
                    </a:lnTo>
                    <a:lnTo>
                      <a:pt x="3797044" y="1000394"/>
                    </a:lnTo>
                    <a:lnTo>
                      <a:pt x="3782012" y="1027102"/>
                    </a:lnTo>
                    <a:lnTo>
                      <a:pt x="3749534" y="1053139"/>
                    </a:lnTo>
                    <a:lnTo>
                      <a:pt x="3721216" y="1049381"/>
                    </a:lnTo>
                    <a:lnTo>
                      <a:pt x="3741078" y="1076625"/>
                    </a:lnTo>
                    <a:lnTo>
                      <a:pt x="3755707" y="1122256"/>
                    </a:lnTo>
                    <a:lnTo>
                      <a:pt x="3767249" y="1137154"/>
                    </a:lnTo>
                    <a:lnTo>
                      <a:pt x="3770336" y="1160506"/>
                    </a:lnTo>
                    <a:lnTo>
                      <a:pt x="3763089" y="1176611"/>
                    </a:lnTo>
                    <a:lnTo>
                      <a:pt x="3716116" y="1164666"/>
                    </a:lnTo>
                    <a:lnTo>
                      <a:pt x="3647132" y="1204258"/>
                    </a:lnTo>
                    <a:lnTo>
                      <a:pt x="3625659" y="1210297"/>
                    </a:lnTo>
                    <a:lnTo>
                      <a:pt x="3588080" y="1246131"/>
                    </a:lnTo>
                    <a:lnTo>
                      <a:pt x="3552515" y="1276731"/>
                    </a:lnTo>
                    <a:lnTo>
                      <a:pt x="3542449" y="1301426"/>
                    </a:lnTo>
                    <a:lnTo>
                      <a:pt x="3506078" y="1266128"/>
                    </a:lnTo>
                    <a:lnTo>
                      <a:pt x="3441255" y="1305318"/>
                    </a:lnTo>
                    <a:lnTo>
                      <a:pt x="3430116" y="1287334"/>
                    </a:lnTo>
                    <a:lnTo>
                      <a:pt x="3407300" y="1307465"/>
                    </a:lnTo>
                    <a:lnTo>
                      <a:pt x="3375090" y="1301023"/>
                    </a:lnTo>
                    <a:lnTo>
                      <a:pt x="3367306" y="1331757"/>
                    </a:lnTo>
                    <a:lnTo>
                      <a:pt x="3338049" y="1377388"/>
                    </a:lnTo>
                    <a:lnTo>
                      <a:pt x="3338854" y="1394298"/>
                    </a:lnTo>
                    <a:lnTo>
                      <a:pt x="3367172" y="1404767"/>
                    </a:lnTo>
                    <a:lnTo>
                      <a:pt x="3363548" y="1473616"/>
                    </a:lnTo>
                    <a:lnTo>
                      <a:pt x="3340330" y="1475360"/>
                    </a:lnTo>
                    <a:lnTo>
                      <a:pt x="3330264" y="1509852"/>
                    </a:lnTo>
                    <a:lnTo>
                      <a:pt x="3341270" y="1529447"/>
                    </a:lnTo>
                    <a:lnTo>
                      <a:pt x="3296981" y="1551725"/>
                    </a:lnTo>
                    <a:lnTo>
                      <a:pt x="3288391" y="1599638"/>
                    </a:lnTo>
                    <a:lnTo>
                      <a:pt x="3251618" y="1609704"/>
                    </a:lnTo>
                    <a:lnTo>
                      <a:pt x="3244236" y="1650235"/>
                    </a:lnTo>
                    <a:lnTo>
                      <a:pt x="3205987" y="1689827"/>
                    </a:lnTo>
                    <a:lnTo>
                      <a:pt x="3195787" y="1659630"/>
                    </a:lnTo>
                    <a:lnTo>
                      <a:pt x="3185184" y="1600309"/>
                    </a:lnTo>
                    <a:lnTo>
                      <a:pt x="3171361" y="1505960"/>
                    </a:lnTo>
                    <a:lnTo>
                      <a:pt x="3171361" y="1505692"/>
                    </a:lnTo>
                    <a:lnTo>
                      <a:pt x="3183708" y="1443553"/>
                    </a:lnTo>
                    <a:lnTo>
                      <a:pt x="3204242" y="1416845"/>
                    </a:lnTo>
                    <a:lnTo>
                      <a:pt x="3205584" y="1394567"/>
                    </a:lnTo>
                    <a:lnTo>
                      <a:pt x="3244773" y="1383964"/>
                    </a:lnTo>
                    <a:lnTo>
                      <a:pt x="3288525" y="1324644"/>
                    </a:lnTo>
                    <a:lnTo>
                      <a:pt x="3331338" y="1274047"/>
                    </a:lnTo>
                    <a:lnTo>
                      <a:pt x="3375493" y="1233918"/>
                    </a:lnTo>
                    <a:lnTo>
                      <a:pt x="3394416" y="1163324"/>
                    </a:lnTo>
                    <a:lnTo>
                      <a:pt x="3368380" y="1167216"/>
                    </a:lnTo>
                    <a:lnTo>
                      <a:pt x="3353751" y="1210029"/>
                    </a:lnTo>
                    <a:lnTo>
                      <a:pt x="3353483" y="1210432"/>
                    </a:lnTo>
                    <a:lnTo>
                      <a:pt x="3288525" y="1268544"/>
                    </a:lnTo>
                    <a:lnTo>
                      <a:pt x="3267857" y="1204392"/>
                    </a:lnTo>
                    <a:lnTo>
                      <a:pt x="3206389" y="1221437"/>
                    </a:lnTo>
                    <a:lnTo>
                      <a:pt x="3145593" y="1304110"/>
                    </a:lnTo>
                    <a:lnTo>
                      <a:pt x="3166932" y="1335112"/>
                    </a:lnTo>
                    <a:lnTo>
                      <a:pt x="3108954" y="1348399"/>
                    </a:lnTo>
                    <a:lnTo>
                      <a:pt x="3068288" y="1353633"/>
                    </a:lnTo>
                    <a:lnTo>
                      <a:pt x="3070033" y="1318068"/>
                    </a:lnTo>
                    <a:lnTo>
                      <a:pt x="3034065" y="1311223"/>
                    </a:lnTo>
                    <a:lnTo>
                      <a:pt x="3003600" y="1334978"/>
                    </a:lnTo>
                    <a:lnTo>
                      <a:pt x="3002794" y="1334844"/>
                    </a:lnTo>
                    <a:lnTo>
                      <a:pt x="2927369" y="1326657"/>
                    </a:lnTo>
                    <a:lnTo>
                      <a:pt x="2846978" y="1340749"/>
                    </a:lnTo>
                    <a:lnTo>
                      <a:pt x="2767257" y="1431340"/>
                    </a:lnTo>
                    <a:lnTo>
                      <a:pt x="2674921" y="1532668"/>
                    </a:lnTo>
                    <a:lnTo>
                      <a:pt x="2711292" y="1537634"/>
                    </a:lnTo>
                    <a:lnTo>
                      <a:pt x="2723639" y="1564475"/>
                    </a:lnTo>
                    <a:lnTo>
                      <a:pt x="2745515" y="1572930"/>
                    </a:lnTo>
                    <a:lnTo>
                      <a:pt x="2761084" y="1552128"/>
                    </a:lnTo>
                    <a:lnTo>
                      <a:pt x="2762157" y="1552262"/>
                    </a:lnTo>
                    <a:lnTo>
                      <a:pt x="2790207" y="1555081"/>
                    </a:lnTo>
                    <a:lnTo>
                      <a:pt x="2826846" y="1602054"/>
                    </a:lnTo>
                    <a:lnTo>
                      <a:pt x="2827651" y="1637753"/>
                    </a:lnTo>
                    <a:lnTo>
                      <a:pt x="2808325" y="1677614"/>
                    </a:lnTo>
                    <a:lnTo>
                      <a:pt x="2806178" y="1723647"/>
                    </a:lnTo>
                    <a:lnTo>
                      <a:pt x="2794770" y="1785115"/>
                    </a:lnTo>
                    <a:lnTo>
                      <a:pt x="2757594" y="1837993"/>
                    </a:lnTo>
                    <a:lnTo>
                      <a:pt x="2749005" y="1863225"/>
                    </a:lnTo>
                    <a:lnTo>
                      <a:pt x="2715318" y="1904293"/>
                    </a:lnTo>
                    <a:lnTo>
                      <a:pt x="2682035" y="1944287"/>
                    </a:lnTo>
                    <a:lnTo>
                      <a:pt x="2665527" y="1964821"/>
                    </a:lnTo>
                    <a:lnTo>
                      <a:pt x="2632109" y="1984952"/>
                    </a:lnTo>
                    <a:lnTo>
                      <a:pt x="2615198" y="1985489"/>
                    </a:lnTo>
                    <a:lnTo>
                      <a:pt x="2600167" y="1969653"/>
                    </a:lnTo>
                    <a:lnTo>
                      <a:pt x="2568896" y="1992871"/>
                    </a:lnTo>
                    <a:lnTo>
                      <a:pt x="2563796" y="2007365"/>
                    </a:lnTo>
                    <a:lnTo>
                      <a:pt x="2558025" y="1997568"/>
                    </a:lnTo>
                    <a:lnTo>
                      <a:pt x="2557757" y="1978242"/>
                    </a:lnTo>
                    <a:lnTo>
                      <a:pt x="2570641" y="1977303"/>
                    </a:lnTo>
                    <a:lnTo>
                      <a:pt x="2573996" y="1939053"/>
                    </a:lnTo>
                    <a:lnTo>
                      <a:pt x="2567152" y="1908319"/>
                    </a:lnTo>
                    <a:lnTo>
                      <a:pt x="2590236" y="1894898"/>
                    </a:lnTo>
                    <a:lnTo>
                      <a:pt x="2619493" y="1900937"/>
                    </a:lnTo>
                    <a:lnTo>
                      <a:pt x="2635598" y="1867922"/>
                    </a:lnTo>
                    <a:lnTo>
                      <a:pt x="2644188" y="1828330"/>
                    </a:lnTo>
                    <a:lnTo>
                      <a:pt x="2653716" y="1815178"/>
                    </a:lnTo>
                    <a:lnTo>
                      <a:pt x="2665258" y="1785786"/>
                    </a:lnTo>
                    <a:lnTo>
                      <a:pt x="2628351" y="1795583"/>
                    </a:lnTo>
                    <a:lnTo>
                      <a:pt x="2606609" y="1810346"/>
                    </a:lnTo>
                    <a:lnTo>
                      <a:pt x="2567017" y="1810346"/>
                    </a:lnTo>
                    <a:lnTo>
                      <a:pt x="2556817" y="1774647"/>
                    </a:lnTo>
                    <a:lnTo>
                      <a:pt x="2528231" y="1748476"/>
                    </a:lnTo>
                    <a:lnTo>
                      <a:pt x="2484479" y="1736129"/>
                    </a:lnTo>
                    <a:lnTo>
                      <a:pt x="2475084" y="1697342"/>
                    </a:lnTo>
                    <a:lnTo>
                      <a:pt x="2466495" y="1673453"/>
                    </a:lnTo>
                    <a:lnTo>
                      <a:pt x="2457368" y="1656543"/>
                    </a:lnTo>
                    <a:lnTo>
                      <a:pt x="2442203" y="1616280"/>
                    </a:lnTo>
                    <a:lnTo>
                      <a:pt x="2421266" y="1601651"/>
                    </a:lnTo>
                    <a:lnTo>
                      <a:pt x="2384761" y="1589572"/>
                    </a:lnTo>
                    <a:lnTo>
                      <a:pt x="2352283" y="1590646"/>
                    </a:lnTo>
                    <a:lnTo>
                      <a:pt x="2322488" y="1597893"/>
                    </a:lnTo>
                    <a:lnTo>
                      <a:pt x="2303968" y="1616280"/>
                    </a:lnTo>
                    <a:lnTo>
                      <a:pt x="2316449" y="1625272"/>
                    </a:lnTo>
                    <a:lnTo>
                      <a:pt x="2316852" y="1649295"/>
                    </a:lnTo>
                    <a:lnTo>
                      <a:pt x="2302760" y="1662448"/>
                    </a:lnTo>
                    <a:lnTo>
                      <a:pt x="2280749" y="1703382"/>
                    </a:lnTo>
                    <a:lnTo>
                      <a:pt x="2281018" y="1720963"/>
                    </a:lnTo>
                    <a:lnTo>
                      <a:pt x="2244379" y="1746329"/>
                    </a:lnTo>
                    <a:lnTo>
                      <a:pt x="2214182" y="1731700"/>
                    </a:lnTo>
                    <a:lnTo>
                      <a:pt x="2184253" y="1734921"/>
                    </a:lnTo>
                    <a:lnTo>
                      <a:pt x="2170966" y="1721768"/>
                    </a:lnTo>
                    <a:lnTo>
                      <a:pt x="2157545" y="1718011"/>
                    </a:lnTo>
                    <a:lnTo>
                      <a:pt x="2121309" y="1744852"/>
                    </a:lnTo>
                    <a:lnTo>
                      <a:pt x="2088696" y="1751026"/>
                    </a:lnTo>
                    <a:lnTo>
                      <a:pt x="2065746" y="1760555"/>
                    </a:lnTo>
                    <a:lnTo>
                      <a:pt x="2065209" y="1760421"/>
                    </a:lnTo>
                    <a:lnTo>
                      <a:pt x="2034073" y="1754247"/>
                    </a:lnTo>
                    <a:lnTo>
                      <a:pt x="2010586" y="1754650"/>
                    </a:lnTo>
                    <a:lnTo>
                      <a:pt x="1995152" y="1734652"/>
                    </a:lnTo>
                    <a:lnTo>
                      <a:pt x="1971397" y="1716668"/>
                    </a:lnTo>
                    <a:lnTo>
                      <a:pt x="1947374" y="1711703"/>
                    </a:lnTo>
                    <a:lnTo>
                      <a:pt x="1916372" y="1716668"/>
                    </a:lnTo>
                    <a:lnTo>
                      <a:pt x="1892617" y="1724050"/>
                    </a:lnTo>
                    <a:lnTo>
                      <a:pt x="1891946" y="1723647"/>
                    </a:lnTo>
                    <a:lnTo>
                      <a:pt x="1855843" y="1707005"/>
                    </a:lnTo>
                    <a:lnTo>
                      <a:pt x="1851146" y="1677882"/>
                    </a:lnTo>
                    <a:lnTo>
                      <a:pt x="1823231" y="1668085"/>
                    </a:lnTo>
                    <a:lnTo>
                      <a:pt x="1800415" y="1663253"/>
                    </a:lnTo>
                    <a:lnTo>
                      <a:pt x="1774244" y="1647685"/>
                    </a:lnTo>
                    <a:lnTo>
                      <a:pt x="1750221" y="1686337"/>
                    </a:lnTo>
                    <a:lnTo>
                      <a:pt x="1760421" y="1709555"/>
                    </a:lnTo>
                    <a:lnTo>
                      <a:pt x="1734653" y="1738008"/>
                    </a:lnTo>
                    <a:lnTo>
                      <a:pt x="1697745" y="1728076"/>
                    </a:lnTo>
                    <a:lnTo>
                      <a:pt x="1672782" y="1726734"/>
                    </a:lnTo>
                    <a:lnTo>
                      <a:pt x="1656274" y="1708750"/>
                    </a:lnTo>
                    <a:lnTo>
                      <a:pt x="1630372" y="1707945"/>
                    </a:lnTo>
                    <a:lnTo>
                      <a:pt x="1609704" y="1696537"/>
                    </a:lnTo>
                    <a:lnTo>
                      <a:pt x="1573065" y="1714387"/>
                    </a:lnTo>
                    <a:lnTo>
                      <a:pt x="1525421" y="1747537"/>
                    </a:lnTo>
                    <a:lnTo>
                      <a:pt x="1499384" y="1754113"/>
                    </a:lnTo>
                    <a:lnTo>
                      <a:pt x="1488245" y="1757602"/>
                    </a:lnTo>
                    <a:lnTo>
                      <a:pt x="1474958" y="1734116"/>
                    </a:lnTo>
                    <a:lnTo>
                      <a:pt x="1443285" y="1739350"/>
                    </a:lnTo>
                    <a:lnTo>
                      <a:pt x="1432414" y="1722439"/>
                    </a:lnTo>
                    <a:lnTo>
                      <a:pt x="1414966" y="1714924"/>
                    </a:lnTo>
                    <a:lnTo>
                      <a:pt x="1403022" y="1692377"/>
                    </a:lnTo>
                    <a:lnTo>
                      <a:pt x="1390540" y="1685935"/>
                    </a:lnTo>
                    <a:lnTo>
                      <a:pt x="1354841" y="1696000"/>
                    </a:lnTo>
                    <a:lnTo>
                      <a:pt x="1354170" y="1695598"/>
                    </a:lnTo>
                    <a:lnTo>
                      <a:pt x="1321691" y="1673990"/>
                    </a:lnTo>
                    <a:lnTo>
                      <a:pt x="1307868" y="1695598"/>
                    </a:lnTo>
                    <a:lnTo>
                      <a:pt x="1251097" y="1590780"/>
                    </a:lnTo>
                    <a:lnTo>
                      <a:pt x="1218619" y="1557631"/>
                    </a:lnTo>
                    <a:lnTo>
                      <a:pt x="1223316" y="1550786"/>
                    </a:lnTo>
                    <a:lnTo>
                      <a:pt x="1168290" y="1585680"/>
                    </a:lnTo>
                    <a:lnTo>
                      <a:pt x="1142254" y="1588230"/>
                    </a:lnTo>
                    <a:lnTo>
                      <a:pt x="1144401" y="1564610"/>
                    </a:lnTo>
                    <a:lnTo>
                      <a:pt x="1114607" y="1551055"/>
                    </a:lnTo>
                    <a:lnTo>
                      <a:pt x="1087362" y="1561925"/>
                    </a:lnTo>
                    <a:lnTo>
                      <a:pt x="1079444" y="1516697"/>
                    </a:lnTo>
                    <a:lnTo>
                      <a:pt x="1037034" y="1507839"/>
                    </a:lnTo>
                    <a:lnTo>
                      <a:pt x="1014755" y="1525555"/>
                    </a:lnTo>
                    <a:lnTo>
                      <a:pt x="953287" y="1541257"/>
                    </a:lnTo>
                    <a:lnTo>
                      <a:pt x="941208" y="1551725"/>
                    </a:lnTo>
                    <a:lnTo>
                      <a:pt x="940671" y="1551860"/>
                    </a:lnTo>
                    <a:lnTo>
                      <a:pt x="848738" y="1566354"/>
                    </a:lnTo>
                    <a:lnTo>
                      <a:pt x="838673" y="1578970"/>
                    </a:lnTo>
                    <a:lnTo>
                      <a:pt x="856925" y="1608093"/>
                    </a:lnTo>
                    <a:lnTo>
                      <a:pt x="832902" y="1618830"/>
                    </a:lnTo>
                    <a:lnTo>
                      <a:pt x="837465" y="1629433"/>
                    </a:lnTo>
                    <a:lnTo>
                      <a:pt x="814515" y="1648222"/>
                    </a:lnTo>
                    <a:lnTo>
                      <a:pt x="853704" y="1675064"/>
                    </a:lnTo>
                    <a:lnTo>
                      <a:pt x="846591" y="1696403"/>
                    </a:lnTo>
                    <a:lnTo>
                      <a:pt x="811562" y="1694658"/>
                    </a:lnTo>
                    <a:lnTo>
                      <a:pt x="803912" y="1707005"/>
                    </a:lnTo>
                    <a:lnTo>
                      <a:pt x="771165" y="1686069"/>
                    </a:lnTo>
                    <a:lnTo>
                      <a:pt x="732916" y="1686740"/>
                    </a:lnTo>
                    <a:lnTo>
                      <a:pt x="706208" y="1703650"/>
                    </a:lnTo>
                    <a:lnTo>
                      <a:pt x="675877" y="1687277"/>
                    </a:lnTo>
                    <a:lnTo>
                      <a:pt x="621791" y="1660166"/>
                    </a:lnTo>
                    <a:lnTo>
                      <a:pt x="584346" y="1661240"/>
                    </a:lnTo>
                    <a:lnTo>
                      <a:pt x="534421" y="1703113"/>
                    </a:lnTo>
                    <a:lnTo>
                      <a:pt x="530931" y="1734116"/>
                    </a:lnTo>
                    <a:lnTo>
                      <a:pt x="504626" y="1711032"/>
                    </a:lnTo>
                    <a:lnTo>
                      <a:pt x="486508" y="1749684"/>
                    </a:lnTo>
                    <a:lnTo>
                      <a:pt x="493755" y="1757334"/>
                    </a:lnTo>
                    <a:lnTo>
                      <a:pt x="479529" y="1785786"/>
                    </a:lnTo>
                    <a:lnTo>
                      <a:pt x="499124" y="1809139"/>
                    </a:lnTo>
                    <a:lnTo>
                      <a:pt x="517510" y="1808065"/>
                    </a:lnTo>
                    <a:lnTo>
                      <a:pt x="534286" y="1833967"/>
                    </a:lnTo>
                    <a:lnTo>
                      <a:pt x="532005" y="1851683"/>
                    </a:lnTo>
                    <a:lnTo>
                      <a:pt x="545023" y="1857856"/>
                    </a:lnTo>
                    <a:lnTo>
                      <a:pt x="532407" y="1881477"/>
                    </a:lnTo>
                    <a:lnTo>
                      <a:pt x="531602" y="1881611"/>
                    </a:lnTo>
                    <a:lnTo>
                      <a:pt x="508250" y="1887382"/>
                    </a:lnTo>
                    <a:lnTo>
                      <a:pt x="484763" y="1921740"/>
                    </a:lnTo>
                    <a:lnTo>
                      <a:pt x="507042" y="1953816"/>
                    </a:lnTo>
                    <a:lnTo>
                      <a:pt x="504492" y="1976766"/>
                    </a:lnTo>
                    <a:lnTo>
                      <a:pt x="532005" y="2016894"/>
                    </a:lnTo>
                    <a:lnTo>
                      <a:pt x="516302" y="203112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27" name="Forme libre : forme 426">
                <a:extLst>
                  <a:ext uri="{FF2B5EF4-FFF2-40B4-BE49-F238E27FC236}">
                    <a16:creationId xmlns:a16="http://schemas.microsoft.com/office/drawing/2014/main" id="{468472E6-4AA2-42D3-981A-FB080E0CE5DE}"/>
                  </a:ext>
                </a:extLst>
              </p:cNvPr>
              <p:cNvSpPr/>
              <p:nvPr/>
            </p:nvSpPr>
            <p:spPr>
              <a:xfrm>
                <a:off x="6611841" y="1750223"/>
                <a:ext cx="4023185" cy="2031120"/>
              </a:xfrm>
              <a:custGeom>
                <a:avLst/>
                <a:gdLst>
                  <a:gd name="connsiteX0" fmla="*/ 495366 w 4023185"/>
                  <a:gd name="connsiteY0" fmla="*/ 2029376 h 2031120"/>
                  <a:gd name="connsiteX1" fmla="*/ 504223 w 4023185"/>
                  <a:gd name="connsiteY1" fmla="*/ 2031120 h 2031120"/>
                  <a:gd name="connsiteX2" fmla="*/ 508250 w 4023185"/>
                  <a:gd name="connsiteY2" fmla="*/ 2023470 h 2031120"/>
                  <a:gd name="connsiteX3" fmla="*/ 521805 w 4023185"/>
                  <a:gd name="connsiteY3" fmla="*/ 2011257 h 2031120"/>
                  <a:gd name="connsiteX4" fmla="*/ 495366 w 4023185"/>
                  <a:gd name="connsiteY4" fmla="*/ 1972739 h 2031120"/>
                  <a:gd name="connsiteX5" fmla="*/ 497781 w 4023185"/>
                  <a:gd name="connsiteY5" fmla="*/ 1949924 h 2031120"/>
                  <a:gd name="connsiteX6" fmla="*/ 474966 w 4023185"/>
                  <a:gd name="connsiteY6" fmla="*/ 1916774 h 2031120"/>
                  <a:gd name="connsiteX7" fmla="*/ 500734 w 4023185"/>
                  <a:gd name="connsiteY7" fmla="*/ 1878927 h 2031120"/>
                  <a:gd name="connsiteX8" fmla="*/ 501405 w 4023185"/>
                  <a:gd name="connsiteY8" fmla="*/ 1878793 h 2031120"/>
                  <a:gd name="connsiteX9" fmla="*/ 524623 w 4023185"/>
                  <a:gd name="connsiteY9" fmla="*/ 1873156 h 2031120"/>
                  <a:gd name="connsiteX10" fmla="*/ 534555 w 4023185"/>
                  <a:gd name="connsiteY10" fmla="*/ 1854635 h 2031120"/>
                  <a:gd name="connsiteX11" fmla="*/ 522610 w 4023185"/>
                  <a:gd name="connsiteY11" fmla="*/ 1848999 h 2031120"/>
                  <a:gd name="connsiteX12" fmla="*/ 525160 w 4023185"/>
                  <a:gd name="connsiteY12" fmla="*/ 1829807 h 2031120"/>
                  <a:gd name="connsiteX13" fmla="*/ 510263 w 4023185"/>
                  <a:gd name="connsiteY13" fmla="*/ 1806991 h 2031120"/>
                  <a:gd name="connsiteX14" fmla="*/ 492145 w 4023185"/>
                  <a:gd name="connsiteY14" fmla="*/ 1808065 h 2031120"/>
                  <a:gd name="connsiteX15" fmla="*/ 469732 w 4023185"/>
                  <a:gd name="connsiteY15" fmla="*/ 1781357 h 2031120"/>
                  <a:gd name="connsiteX16" fmla="*/ 483958 w 4023185"/>
                  <a:gd name="connsiteY16" fmla="*/ 1753039 h 2031120"/>
                  <a:gd name="connsiteX17" fmla="*/ 476711 w 4023185"/>
                  <a:gd name="connsiteY17" fmla="*/ 1745389 h 2031120"/>
                  <a:gd name="connsiteX18" fmla="*/ 498184 w 4023185"/>
                  <a:gd name="connsiteY18" fmla="*/ 1699758 h 2031120"/>
                  <a:gd name="connsiteX19" fmla="*/ 522744 w 4023185"/>
                  <a:gd name="connsiteY19" fmla="*/ 1721366 h 2031120"/>
                  <a:gd name="connsiteX20" fmla="*/ 525429 w 4023185"/>
                  <a:gd name="connsiteY20" fmla="*/ 1696135 h 2031120"/>
                  <a:gd name="connsiteX21" fmla="*/ 577636 w 4023185"/>
                  <a:gd name="connsiteY21" fmla="*/ 1652382 h 2031120"/>
                  <a:gd name="connsiteX22" fmla="*/ 617496 w 4023185"/>
                  <a:gd name="connsiteY22" fmla="*/ 1651309 h 2031120"/>
                  <a:gd name="connsiteX23" fmla="*/ 617899 w 4023185"/>
                  <a:gd name="connsiteY23" fmla="*/ 1651577 h 2031120"/>
                  <a:gd name="connsiteX24" fmla="*/ 672387 w 4023185"/>
                  <a:gd name="connsiteY24" fmla="*/ 1678956 h 2031120"/>
                  <a:gd name="connsiteX25" fmla="*/ 700840 w 4023185"/>
                  <a:gd name="connsiteY25" fmla="*/ 1694121 h 2031120"/>
                  <a:gd name="connsiteX26" fmla="*/ 726608 w 4023185"/>
                  <a:gd name="connsiteY26" fmla="*/ 1678016 h 2031120"/>
                  <a:gd name="connsiteX27" fmla="*/ 727145 w 4023185"/>
                  <a:gd name="connsiteY27" fmla="*/ 1678016 h 2031120"/>
                  <a:gd name="connsiteX28" fmla="*/ 767005 w 4023185"/>
                  <a:gd name="connsiteY28" fmla="*/ 1677211 h 2031120"/>
                  <a:gd name="connsiteX29" fmla="*/ 797470 w 4023185"/>
                  <a:gd name="connsiteY29" fmla="*/ 1696671 h 2031120"/>
                  <a:gd name="connsiteX30" fmla="*/ 804181 w 4023185"/>
                  <a:gd name="connsiteY30" fmla="*/ 1685800 h 2031120"/>
                  <a:gd name="connsiteX31" fmla="*/ 838673 w 4023185"/>
                  <a:gd name="connsiteY31" fmla="*/ 1687411 h 2031120"/>
                  <a:gd name="connsiteX32" fmla="*/ 843907 w 4023185"/>
                  <a:gd name="connsiteY32" fmla="*/ 1671574 h 2031120"/>
                  <a:gd name="connsiteX33" fmla="*/ 802973 w 4023185"/>
                  <a:gd name="connsiteY33" fmla="*/ 1643659 h 2031120"/>
                  <a:gd name="connsiteX34" fmla="*/ 827533 w 4023185"/>
                  <a:gd name="connsiteY34" fmla="*/ 1623259 h 2031120"/>
                  <a:gd name="connsiteX35" fmla="*/ 822702 w 4023185"/>
                  <a:gd name="connsiteY35" fmla="*/ 1611851 h 2031120"/>
                  <a:gd name="connsiteX36" fmla="*/ 846188 w 4023185"/>
                  <a:gd name="connsiteY36" fmla="*/ 1601383 h 2031120"/>
                  <a:gd name="connsiteX37" fmla="*/ 828741 w 4023185"/>
                  <a:gd name="connsiteY37" fmla="*/ 1573736 h 2031120"/>
                  <a:gd name="connsiteX38" fmla="*/ 841491 w 4023185"/>
                  <a:gd name="connsiteY38" fmla="*/ 1557899 h 2031120"/>
                  <a:gd name="connsiteX39" fmla="*/ 842162 w 4023185"/>
                  <a:gd name="connsiteY39" fmla="*/ 1557765 h 2031120"/>
                  <a:gd name="connsiteX40" fmla="*/ 934230 w 4023185"/>
                  <a:gd name="connsiteY40" fmla="*/ 1543136 h 2031120"/>
                  <a:gd name="connsiteX41" fmla="*/ 946711 w 4023185"/>
                  <a:gd name="connsiteY41" fmla="*/ 1532668 h 2031120"/>
                  <a:gd name="connsiteX42" fmla="*/ 1008179 w 4023185"/>
                  <a:gd name="connsiteY42" fmla="*/ 1516965 h 2031120"/>
                  <a:gd name="connsiteX43" fmla="*/ 1030860 w 4023185"/>
                  <a:gd name="connsiteY43" fmla="*/ 1498713 h 2031120"/>
                  <a:gd name="connsiteX44" fmla="*/ 1031799 w 4023185"/>
                  <a:gd name="connsiteY44" fmla="*/ 1498847 h 2031120"/>
                  <a:gd name="connsiteX45" fmla="*/ 1077431 w 4023185"/>
                  <a:gd name="connsiteY45" fmla="*/ 1508510 h 2031120"/>
                  <a:gd name="connsiteX46" fmla="*/ 1085080 w 4023185"/>
                  <a:gd name="connsiteY46" fmla="*/ 1551726 h 2031120"/>
                  <a:gd name="connsiteX47" fmla="*/ 1109507 w 4023185"/>
                  <a:gd name="connsiteY47" fmla="*/ 1541928 h 2031120"/>
                  <a:gd name="connsiteX48" fmla="*/ 1110178 w 4023185"/>
                  <a:gd name="connsiteY48" fmla="*/ 1542331 h 2031120"/>
                  <a:gd name="connsiteX49" fmla="*/ 1143193 w 4023185"/>
                  <a:gd name="connsiteY49" fmla="*/ 1557228 h 2031120"/>
                  <a:gd name="connsiteX50" fmla="*/ 1141314 w 4023185"/>
                  <a:gd name="connsiteY50" fmla="*/ 1578970 h 2031120"/>
                  <a:gd name="connsiteX51" fmla="*/ 1162251 w 4023185"/>
                  <a:gd name="connsiteY51" fmla="*/ 1576957 h 2031120"/>
                  <a:gd name="connsiteX52" fmla="*/ 1231905 w 4023185"/>
                  <a:gd name="connsiteY52" fmla="*/ 1532534 h 2031120"/>
                  <a:gd name="connsiteX53" fmla="*/ 1218350 w 4023185"/>
                  <a:gd name="connsiteY53" fmla="*/ 1552128 h 2031120"/>
                  <a:gd name="connsiteX54" fmla="*/ 1249084 w 4023185"/>
                  <a:gd name="connsiteY54" fmla="*/ 1583801 h 2031120"/>
                  <a:gd name="connsiteX55" fmla="*/ 1302902 w 4023185"/>
                  <a:gd name="connsiteY55" fmla="*/ 1683116 h 2031120"/>
                  <a:gd name="connsiteX56" fmla="*/ 1315383 w 4023185"/>
                  <a:gd name="connsiteY56" fmla="*/ 1663656 h 2031120"/>
                  <a:gd name="connsiteX57" fmla="*/ 1350278 w 4023185"/>
                  <a:gd name="connsiteY57" fmla="*/ 1686874 h 2031120"/>
                  <a:gd name="connsiteX58" fmla="*/ 1385709 w 4023185"/>
                  <a:gd name="connsiteY58" fmla="*/ 1676943 h 2031120"/>
                  <a:gd name="connsiteX59" fmla="*/ 1400606 w 4023185"/>
                  <a:gd name="connsiteY59" fmla="*/ 1684593 h 2031120"/>
                  <a:gd name="connsiteX60" fmla="*/ 1412551 w 4023185"/>
                  <a:gd name="connsiteY60" fmla="*/ 1707005 h 2031120"/>
                  <a:gd name="connsiteX61" fmla="*/ 1429729 w 4023185"/>
                  <a:gd name="connsiteY61" fmla="*/ 1714521 h 2031120"/>
                  <a:gd name="connsiteX62" fmla="*/ 1439929 w 4023185"/>
                  <a:gd name="connsiteY62" fmla="*/ 1730089 h 2031120"/>
                  <a:gd name="connsiteX63" fmla="*/ 1471871 w 4023185"/>
                  <a:gd name="connsiteY63" fmla="*/ 1724989 h 2031120"/>
                  <a:gd name="connsiteX64" fmla="*/ 1484889 w 4023185"/>
                  <a:gd name="connsiteY64" fmla="*/ 1748073 h 2031120"/>
                  <a:gd name="connsiteX65" fmla="*/ 1493076 w 4023185"/>
                  <a:gd name="connsiteY65" fmla="*/ 1745389 h 2031120"/>
                  <a:gd name="connsiteX66" fmla="*/ 1518979 w 4023185"/>
                  <a:gd name="connsiteY66" fmla="*/ 1738947 h 2031120"/>
                  <a:gd name="connsiteX67" fmla="*/ 1565817 w 4023185"/>
                  <a:gd name="connsiteY67" fmla="*/ 1706066 h 2031120"/>
                  <a:gd name="connsiteX68" fmla="*/ 1604604 w 4023185"/>
                  <a:gd name="connsiteY68" fmla="*/ 1687277 h 2031120"/>
                  <a:gd name="connsiteX69" fmla="*/ 1626614 w 4023185"/>
                  <a:gd name="connsiteY69" fmla="*/ 1699490 h 2031120"/>
                  <a:gd name="connsiteX70" fmla="*/ 1652785 w 4023185"/>
                  <a:gd name="connsiteY70" fmla="*/ 1700027 h 2031120"/>
                  <a:gd name="connsiteX71" fmla="*/ 1669293 w 4023185"/>
                  <a:gd name="connsiteY71" fmla="*/ 1718011 h 2031120"/>
                  <a:gd name="connsiteX72" fmla="*/ 1693182 w 4023185"/>
                  <a:gd name="connsiteY72" fmla="*/ 1719353 h 2031120"/>
                  <a:gd name="connsiteX73" fmla="*/ 1728210 w 4023185"/>
                  <a:gd name="connsiteY73" fmla="*/ 1728747 h 2031120"/>
                  <a:gd name="connsiteX74" fmla="*/ 1750623 w 4023185"/>
                  <a:gd name="connsiteY74" fmla="*/ 1703784 h 2031120"/>
                  <a:gd name="connsiteX75" fmla="*/ 1740692 w 4023185"/>
                  <a:gd name="connsiteY75" fmla="*/ 1681103 h 2031120"/>
                  <a:gd name="connsiteX76" fmla="*/ 1767802 w 4023185"/>
                  <a:gd name="connsiteY76" fmla="*/ 1637485 h 2031120"/>
                  <a:gd name="connsiteX77" fmla="*/ 1796791 w 4023185"/>
                  <a:gd name="connsiteY77" fmla="*/ 1654798 h 2031120"/>
                  <a:gd name="connsiteX78" fmla="*/ 1818936 w 4023185"/>
                  <a:gd name="connsiteY78" fmla="*/ 1659361 h 2031120"/>
                  <a:gd name="connsiteX79" fmla="*/ 1849401 w 4023185"/>
                  <a:gd name="connsiteY79" fmla="*/ 1669964 h 2031120"/>
                  <a:gd name="connsiteX80" fmla="*/ 1854099 w 4023185"/>
                  <a:gd name="connsiteY80" fmla="*/ 1699356 h 2031120"/>
                  <a:gd name="connsiteX81" fmla="*/ 1887651 w 4023185"/>
                  <a:gd name="connsiteY81" fmla="*/ 1714924 h 2031120"/>
                  <a:gd name="connsiteX82" fmla="*/ 1910332 w 4023185"/>
                  <a:gd name="connsiteY82" fmla="*/ 1707945 h 2031120"/>
                  <a:gd name="connsiteX83" fmla="*/ 1942274 w 4023185"/>
                  <a:gd name="connsiteY83" fmla="*/ 1702845 h 2031120"/>
                  <a:gd name="connsiteX84" fmla="*/ 1942542 w 4023185"/>
                  <a:gd name="connsiteY84" fmla="*/ 1702979 h 2031120"/>
                  <a:gd name="connsiteX85" fmla="*/ 1968176 w 4023185"/>
                  <a:gd name="connsiteY85" fmla="*/ 1708348 h 2031120"/>
                  <a:gd name="connsiteX86" fmla="*/ 1992737 w 4023185"/>
                  <a:gd name="connsiteY86" fmla="*/ 1727137 h 2031120"/>
                  <a:gd name="connsiteX87" fmla="*/ 2007231 w 4023185"/>
                  <a:gd name="connsiteY87" fmla="*/ 1745792 h 2031120"/>
                  <a:gd name="connsiteX88" fmla="*/ 2029107 w 4023185"/>
                  <a:gd name="connsiteY88" fmla="*/ 1745523 h 2031120"/>
                  <a:gd name="connsiteX89" fmla="*/ 2060110 w 4023185"/>
                  <a:gd name="connsiteY89" fmla="*/ 1751563 h 2031120"/>
                  <a:gd name="connsiteX90" fmla="*/ 2082388 w 4023185"/>
                  <a:gd name="connsiteY90" fmla="*/ 1742437 h 2031120"/>
                  <a:gd name="connsiteX91" fmla="*/ 2114867 w 4023185"/>
                  <a:gd name="connsiteY91" fmla="*/ 1736129 h 2031120"/>
                  <a:gd name="connsiteX92" fmla="*/ 2151506 w 4023185"/>
                  <a:gd name="connsiteY92" fmla="*/ 1708884 h 2031120"/>
                  <a:gd name="connsiteX93" fmla="*/ 2168148 w 4023185"/>
                  <a:gd name="connsiteY93" fmla="*/ 1713716 h 2031120"/>
                  <a:gd name="connsiteX94" fmla="*/ 2180495 w 4023185"/>
                  <a:gd name="connsiteY94" fmla="*/ 1725929 h 2031120"/>
                  <a:gd name="connsiteX95" fmla="*/ 2209619 w 4023185"/>
                  <a:gd name="connsiteY95" fmla="*/ 1722842 h 2031120"/>
                  <a:gd name="connsiteX96" fmla="*/ 2238876 w 4023185"/>
                  <a:gd name="connsiteY96" fmla="*/ 1736934 h 2031120"/>
                  <a:gd name="connsiteX97" fmla="*/ 2271892 w 4023185"/>
                  <a:gd name="connsiteY97" fmla="*/ 1713984 h 2031120"/>
                  <a:gd name="connsiteX98" fmla="*/ 2271757 w 4023185"/>
                  <a:gd name="connsiteY98" fmla="*/ 1697477 h 2031120"/>
                  <a:gd name="connsiteX99" fmla="*/ 2294707 w 4023185"/>
                  <a:gd name="connsiteY99" fmla="*/ 1654932 h 2031120"/>
                  <a:gd name="connsiteX100" fmla="*/ 2307725 w 4023185"/>
                  <a:gd name="connsiteY100" fmla="*/ 1642719 h 2031120"/>
                  <a:gd name="connsiteX101" fmla="*/ 2307457 w 4023185"/>
                  <a:gd name="connsiteY101" fmla="*/ 1622320 h 2031120"/>
                  <a:gd name="connsiteX102" fmla="*/ 2292828 w 4023185"/>
                  <a:gd name="connsiteY102" fmla="*/ 1611851 h 2031120"/>
                  <a:gd name="connsiteX103" fmla="*/ 2315241 w 4023185"/>
                  <a:gd name="connsiteY103" fmla="*/ 1589438 h 2031120"/>
                  <a:gd name="connsiteX104" fmla="*/ 2315778 w 4023185"/>
                  <a:gd name="connsiteY104" fmla="*/ 1589304 h 2031120"/>
                  <a:gd name="connsiteX105" fmla="*/ 2346512 w 4023185"/>
                  <a:gd name="connsiteY105" fmla="*/ 1581923 h 2031120"/>
                  <a:gd name="connsiteX106" fmla="*/ 2380064 w 4023185"/>
                  <a:gd name="connsiteY106" fmla="*/ 1580715 h 2031120"/>
                  <a:gd name="connsiteX107" fmla="*/ 2417911 w 4023185"/>
                  <a:gd name="connsiteY107" fmla="*/ 1593330 h 2031120"/>
                  <a:gd name="connsiteX108" fmla="*/ 2440190 w 4023185"/>
                  <a:gd name="connsiteY108" fmla="*/ 1608764 h 2031120"/>
                  <a:gd name="connsiteX109" fmla="*/ 2455624 w 4023185"/>
                  <a:gd name="connsiteY109" fmla="*/ 1649967 h 2031120"/>
                  <a:gd name="connsiteX110" fmla="*/ 2464750 w 4023185"/>
                  <a:gd name="connsiteY110" fmla="*/ 1666877 h 2031120"/>
                  <a:gd name="connsiteX111" fmla="*/ 2473474 w 4023185"/>
                  <a:gd name="connsiteY111" fmla="*/ 1691303 h 2031120"/>
                  <a:gd name="connsiteX112" fmla="*/ 2482466 w 4023185"/>
                  <a:gd name="connsiteY112" fmla="*/ 1728076 h 2031120"/>
                  <a:gd name="connsiteX113" fmla="*/ 2525278 w 4023185"/>
                  <a:gd name="connsiteY113" fmla="*/ 1740424 h 2031120"/>
                  <a:gd name="connsiteX114" fmla="*/ 2554939 w 4023185"/>
                  <a:gd name="connsiteY114" fmla="*/ 1767534 h 2031120"/>
                  <a:gd name="connsiteX115" fmla="*/ 2564736 w 4023185"/>
                  <a:gd name="connsiteY115" fmla="*/ 1801489 h 2031120"/>
                  <a:gd name="connsiteX116" fmla="*/ 2600301 w 4023185"/>
                  <a:gd name="connsiteY116" fmla="*/ 1801489 h 2031120"/>
                  <a:gd name="connsiteX117" fmla="*/ 2621775 w 4023185"/>
                  <a:gd name="connsiteY117" fmla="*/ 1786994 h 2031120"/>
                  <a:gd name="connsiteX118" fmla="*/ 2666332 w 4023185"/>
                  <a:gd name="connsiteY118" fmla="*/ 1775049 h 2031120"/>
                  <a:gd name="connsiteX119" fmla="*/ 2651703 w 4023185"/>
                  <a:gd name="connsiteY119" fmla="*/ 1812225 h 2031120"/>
                  <a:gd name="connsiteX120" fmla="*/ 2642309 w 4023185"/>
                  <a:gd name="connsiteY120" fmla="*/ 1825244 h 2031120"/>
                  <a:gd name="connsiteX121" fmla="*/ 2633988 w 4023185"/>
                  <a:gd name="connsiteY121" fmla="*/ 1864164 h 2031120"/>
                  <a:gd name="connsiteX122" fmla="*/ 2616406 w 4023185"/>
                  <a:gd name="connsiteY122" fmla="*/ 1900267 h 2031120"/>
                  <a:gd name="connsiteX123" fmla="*/ 2585672 w 4023185"/>
                  <a:gd name="connsiteY123" fmla="*/ 1893959 h 2031120"/>
                  <a:gd name="connsiteX124" fmla="*/ 2566346 w 4023185"/>
                  <a:gd name="connsiteY124" fmla="*/ 1905232 h 2031120"/>
                  <a:gd name="connsiteX125" fmla="*/ 2572520 w 4023185"/>
                  <a:gd name="connsiteY125" fmla="*/ 1933819 h 2031120"/>
                  <a:gd name="connsiteX126" fmla="*/ 2572520 w 4023185"/>
                  <a:gd name="connsiteY126" fmla="*/ 1934087 h 2031120"/>
                  <a:gd name="connsiteX127" fmla="*/ 2568896 w 4023185"/>
                  <a:gd name="connsiteY127" fmla="*/ 1975960 h 2031120"/>
                  <a:gd name="connsiteX128" fmla="*/ 2556415 w 4023185"/>
                  <a:gd name="connsiteY128" fmla="*/ 1976766 h 2031120"/>
                  <a:gd name="connsiteX129" fmla="*/ 2556549 w 4023185"/>
                  <a:gd name="connsiteY129" fmla="*/ 1991529 h 2031120"/>
                  <a:gd name="connsiteX130" fmla="*/ 2557623 w 4023185"/>
                  <a:gd name="connsiteY130" fmla="*/ 1993273 h 2031120"/>
                  <a:gd name="connsiteX131" fmla="*/ 2560441 w 4023185"/>
                  <a:gd name="connsiteY131" fmla="*/ 1985489 h 2031120"/>
                  <a:gd name="connsiteX132" fmla="*/ 2560844 w 4023185"/>
                  <a:gd name="connsiteY132" fmla="*/ 1985221 h 2031120"/>
                  <a:gd name="connsiteX133" fmla="*/ 2595470 w 4023185"/>
                  <a:gd name="connsiteY133" fmla="*/ 1959587 h 2031120"/>
                  <a:gd name="connsiteX134" fmla="*/ 2611575 w 4023185"/>
                  <a:gd name="connsiteY134" fmla="*/ 1976632 h 2031120"/>
                  <a:gd name="connsiteX135" fmla="*/ 2625801 w 4023185"/>
                  <a:gd name="connsiteY135" fmla="*/ 1976229 h 2031120"/>
                  <a:gd name="connsiteX136" fmla="*/ 2658011 w 4023185"/>
                  <a:gd name="connsiteY136" fmla="*/ 1956769 h 2031120"/>
                  <a:gd name="connsiteX137" fmla="*/ 2673848 w 4023185"/>
                  <a:gd name="connsiteY137" fmla="*/ 1936906 h 2031120"/>
                  <a:gd name="connsiteX138" fmla="*/ 2707132 w 4023185"/>
                  <a:gd name="connsiteY138" fmla="*/ 1896911 h 2031120"/>
                  <a:gd name="connsiteX139" fmla="*/ 2740550 w 4023185"/>
                  <a:gd name="connsiteY139" fmla="*/ 1856112 h 2031120"/>
                  <a:gd name="connsiteX140" fmla="*/ 2749005 w 4023185"/>
                  <a:gd name="connsiteY140" fmla="*/ 1831015 h 2031120"/>
                  <a:gd name="connsiteX141" fmla="*/ 2786047 w 4023185"/>
                  <a:gd name="connsiteY141" fmla="*/ 1778271 h 2031120"/>
                  <a:gd name="connsiteX142" fmla="*/ 2797186 w 4023185"/>
                  <a:gd name="connsiteY142" fmla="*/ 1718279 h 2031120"/>
                  <a:gd name="connsiteX143" fmla="*/ 2799467 w 4023185"/>
                  <a:gd name="connsiteY143" fmla="*/ 1671306 h 2031120"/>
                  <a:gd name="connsiteX144" fmla="*/ 2818525 w 4023185"/>
                  <a:gd name="connsiteY144" fmla="*/ 1631983 h 2031120"/>
                  <a:gd name="connsiteX145" fmla="*/ 2817720 w 4023185"/>
                  <a:gd name="connsiteY145" fmla="*/ 1598430 h 2031120"/>
                  <a:gd name="connsiteX146" fmla="*/ 2782960 w 4023185"/>
                  <a:gd name="connsiteY146" fmla="*/ 1553739 h 2031120"/>
                  <a:gd name="connsiteX147" fmla="*/ 2757594 w 4023185"/>
                  <a:gd name="connsiteY147" fmla="*/ 1551189 h 2031120"/>
                  <a:gd name="connsiteX148" fmla="*/ 2741623 w 4023185"/>
                  <a:gd name="connsiteY148" fmla="*/ 1572528 h 2031120"/>
                  <a:gd name="connsiteX149" fmla="*/ 2715587 w 4023185"/>
                  <a:gd name="connsiteY149" fmla="*/ 1562462 h 2031120"/>
                  <a:gd name="connsiteX150" fmla="*/ 2703508 w 4023185"/>
                  <a:gd name="connsiteY150" fmla="*/ 1536291 h 2031120"/>
                  <a:gd name="connsiteX151" fmla="*/ 2661903 w 4023185"/>
                  <a:gd name="connsiteY151" fmla="*/ 1530521 h 2031120"/>
                  <a:gd name="connsiteX152" fmla="*/ 2759205 w 4023185"/>
                  <a:gd name="connsiteY152" fmla="*/ 1423824 h 2031120"/>
                  <a:gd name="connsiteX153" fmla="*/ 2839730 w 4023185"/>
                  <a:gd name="connsiteY153" fmla="*/ 1332160 h 2031120"/>
                  <a:gd name="connsiteX154" fmla="*/ 2840401 w 4023185"/>
                  <a:gd name="connsiteY154" fmla="*/ 1332160 h 2031120"/>
                  <a:gd name="connsiteX155" fmla="*/ 2922000 w 4023185"/>
                  <a:gd name="connsiteY155" fmla="*/ 1317799 h 2031120"/>
                  <a:gd name="connsiteX156" fmla="*/ 2997157 w 4023185"/>
                  <a:gd name="connsiteY156" fmla="*/ 1325986 h 2031120"/>
                  <a:gd name="connsiteX157" fmla="*/ 3027891 w 4023185"/>
                  <a:gd name="connsiteY157" fmla="*/ 1302097 h 2031120"/>
                  <a:gd name="connsiteX158" fmla="*/ 3068825 w 4023185"/>
                  <a:gd name="connsiteY158" fmla="*/ 1310015 h 2031120"/>
                  <a:gd name="connsiteX159" fmla="*/ 3067080 w 4023185"/>
                  <a:gd name="connsiteY159" fmla="*/ 1344238 h 2031120"/>
                  <a:gd name="connsiteX160" fmla="*/ 3103048 w 4023185"/>
                  <a:gd name="connsiteY160" fmla="*/ 1339541 h 2031120"/>
                  <a:gd name="connsiteX161" fmla="*/ 3155390 w 4023185"/>
                  <a:gd name="connsiteY161" fmla="*/ 1327731 h 2031120"/>
                  <a:gd name="connsiteX162" fmla="*/ 3135661 w 4023185"/>
                  <a:gd name="connsiteY162" fmla="*/ 1299144 h 2031120"/>
                  <a:gd name="connsiteX163" fmla="*/ 3136467 w 4023185"/>
                  <a:gd name="connsiteY163" fmla="*/ 1297936 h 2031120"/>
                  <a:gd name="connsiteX164" fmla="*/ 3198874 w 4023185"/>
                  <a:gd name="connsiteY164" fmla="*/ 1213116 h 2031120"/>
                  <a:gd name="connsiteX165" fmla="*/ 3199545 w 4023185"/>
                  <a:gd name="connsiteY165" fmla="*/ 1212982 h 2031120"/>
                  <a:gd name="connsiteX166" fmla="*/ 3265173 w 4023185"/>
                  <a:gd name="connsiteY166" fmla="*/ 1194729 h 2031120"/>
                  <a:gd name="connsiteX167" fmla="*/ 3285170 w 4023185"/>
                  <a:gd name="connsiteY167" fmla="*/ 1256734 h 2031120"/>
                  <a:gd name="connsiteX168" fmla="*/ 3345296 w 4023185"/>
                  <a:gd name="connsiteY168" fmla="*/ 1202916 h 2031120"/>
                  <a:gd name="connsiteX169" fmla="*/ 3360327 w 4023185"/>
                  <a:gd name="connsiteY169" fmla="*/ 1158896 h 2031120"/>
                  <a:gd name="connsiteX170" fmla="*/ 3394416 w 4023185"/>
                  <a:gd name="connsiteY170" fmla="*/ 1153796 h 2031120"/>
                  <a:gd name="connsiteX171" fmla="*/ 3373748 w 4023185"/>
                  <a:gd name="connsiteY171" fmla="*/ 1230966 h 2031120"/>
                  <a:gd name="connsiteX172" fmla="*/ 3373211 w 4023185"/>
                  <a:gd name="connsiteY172" fmla="*/ 1231368 h 2031120"/>
                  <a:gd name="connsiteX173" fmla="*/ 3328788 w 4023185"/>
                  <a:gd name="connsiteY173" fmla="*/ 1271765 h 2031120"/>
                  <a:gd name="connsiteX174" fmla="*/ 3286378 w 4023185"/>
                  <a:gd name="connsiteY174" fmla="*/ 1322094 h 2031120"/>
                  <a:gd name="connsiteX175" fmla="*/ 3241821 w 4023185"/>
                  <a:gd name="connsiteY175" fmla="*/ 1382354 h 2031120"/>
                  <a:gd name="connsiteX176" fmla="*/ 3241150 w 4023185"/>
                  <a:gd name="connsiteY176" fmla="*/ 1382488 h 2031120"/>
                  <a:gd name="connsiteX177" fmla="*/ 3203974 w 4023185"/>
                  <a:gd name="connsiteY177" fmla="*/ 1392554 h 2031120"/>
                  <a:gd name="connsiteX178" fmla="*/ 3202766 w 4023185"/>
                  <a:gd name="connsiteY178" fmla="*/ 1413356 h 2031120"/>
                  <a:gd name="connsiteX179" fmla="*/ 3181829 w 4023185"/>
                  <a:gd name="connsiteY179" fmla="*/ 1440466 h 2031120"/>
                  <a:gd name="connsiteX180" fmla="*/ 3170019 w 4023185"/>
                  <a:gd name="connsiteY180" fmla="*/ 1501129 h 2031120"/>
                  <a:gd name="connsiteX181" fmla="*/ 3183708 w 4023185"/>
                  <a:gd name="connsiteY181" fmla="*/ 1594672 h 2031120"/>
                  <a:gd name="connsiteX182" fmla="*/ 3194311 w 4023185"/>
                  <a:gd name="connsiteY182" fmla="*/ 1653724 h 2031120"/>
                  <a:gd name="connsiteX183" fmla="*/ 3202363 w 4023185"/>
                  <a:gd name="connsiteY183" fmla="*/ 1677614 h 2031120"/>
                  <a:gd name="connsiteX184" fmla="*/ 3235513 w 4023185"/>
                  <a:gd name="connsiteY184" fmla="*/ 1643390 h 2031120"/>
                  <a:gd name="connsiteX185" fmla="*/ 3243029 w 4023185"/>
                  <a:gd name="connsiteY185" fmla="*/ 1601651 h 2031120"/>
                  <a:gd name="connsiteX186" fmla="*/ 3244102 w 4023185"/>
                  <a:gd name="connsiteY186" fmla="*/ 1601383 h 2031120"/>
                  <a:gd name="connsiteX187" fmla="*/ 3279802 w 4023185"/>
                  <a:gd name="connsiteY187" fmla="*/ 1591586 h 2031120"/>
                  <a:gd name="connsiteX188" fmla="*/ 3288391 w 4023185"/>
                  <a:gd name="connsiteY188" fmla="*/ 1544210 h 2031120"/>
                  <a:gd name="connsiteX189" fmla="*/ 3289196 w 4023185"/>
                  <a:gd name="connsiteY189" fmla="*/ 1543807 h 2031120"/>
                  <a:gd name="connsiteX190" fmla="*/ 3330667 w 4023185"/>
                  <a:gd name="connsiteY190" fmla="*/ 1522871 h 2031120"/>
                  <a:gd name="connsiteX191" fmla="*/ 3321004 w 4023185"/>
                  <a:gd name="connsiteY191" fmla="*/ 1505423 h 2031120"/>
                  <a:gd name="connsiteX192" fmla="*/ 3332143 w 4023185"/>
                  <a:gd name="connsiteY192" fmla="*/ 1466771 h 2031120"/>
                  <a:gd name="connsiteX193" fmla="*/ 3354690 w 4023185"/>
                  <a:gd name="connsiteY193" fmla="*/ 1465161 h 2031120"/>
                  <a:gd name="connsiteX194" fmla="*/ 3357912 w 4023185"/>
                  <a:gd name="connsiteY194" fmla="*/ 1402351 h 2031120"/>
                  <a:gd name="connsiteX195" fmla="*/ 3329862 w 4023185"/>
                  <a:gd name="connsiteY195" fmla="*/ 1392151 h 2031120"/>
                  <a:gd name="connsiteX196" fmla="*/ 3328922 w 4023185"/>
                  <a:gd name="connsiteY196" fmla="*/ 1371349 h 2031120"/>
                  <a:gd name="connsiteX197" fmla="*/ 3329191 w 4023185"/>
                  <a:gd name="connsiteY197" fmla="*/ 1370812 h 2031120"/>
                  <a:gd name="connsiteX198" fmla="*/ 3358717 w 4023185"/>
                  <a:gd name="connsiteY198" fmla="*/ 1325046 h 2031120"/>
                  <a:gd name="connsiteX199" fmla="*/ 3367038 w 4023185"/>
                  <a:gd name="connsiteY199" fmla="*/ 1291494 h 2031120"/>
                  <a:gd name="connsiteX200" fmla="*/ 3400993 w 4023185"/>
                  <a:gd name="connsiteY200" fmla="*/ 1298339 h 2031120"/>
                  <a:gd name="connsiteX201" fmla="*/ 3425821 w 4023185"/>
                  <a:gd name="connsiteY201" fmla="*/ 1276463 h 2031120"/>
                  <a:gd name="connsiteX202" fmla="*/ 3437363 w 4023185"/>
                  <a:gd name="connsiteY202" fmla="*/ 1295118 h 2031120"/>
                  <a:gd name="connsiteX203" fmla="*/ 3501515 w 4023185"/>
                  <a:gd name="connsiteY203" fmla="*/ 1256331 h 2031120"/>
                  <a:gd name="connsiteX204" fmla="*/ 3535873 w 4023185"/>
                  <a:gd name="connsiteY204" fmla="*/ 1289749 h 2031120"/>
                  <a:gd name="connsiteX205" fmla="*/ 3544462 w 4023185"/>
                  <a:gd name="connsiteY205" fmla="*/ 1269215 h 2031120"/>
                  <a:gd name="connsiteX206" fmla="*/ 3580296 w 4023185"/>
                  <a:gd name="connsiteY206" fmla="*/ 1238347 h 2031120"/>
                  <a:gd name="connsiteX207" fmla="*/ 3618948 w 4023185"/>
                  <a:gd name="connsiteY207" fmla="*/ 1201708 h 2031120"/>
                  <a:gd name="connsiteX208" fmla="*/ 3640690 w 4023185"/>
                  <a:gd name="connsiteY208" fmla="*/ 1195669 h 2031120"/>
                  <a:gd name="connsiteX209" fmla="*/ 3710345 w 4023185"/>
                  <a:gd name="connsiteY209" fmla="*/ 1155674 h 2031120"/>
                  <a:gd name="connsiteX210" fmla="*/ 3755707 w 4023185"/>
                  <a:gd name="connsiteY210" fmla="*/ 1167082 h 2031120"/>
                  <a:gd name="connsiteX211" fmla="*/ 3761076 w 4023185"/>
                  <a:gd name="connsiteY211" fmla="*/ 1154869 h 2031120"/>
                  <a:gd name="connsiteX212" fmla="*/ 3758391 w 4023185"/>
                  <a:gd name="connsiteY212" fmla="*/ 1133664 h 2031120"/>
                  <a:gd name="connsiteX213" fmla="*/ 3746984 w 4023185"/>
                  <a:gd name="connsiteY213" fmla="*/ 1118767 h 2031120"/>
                  <a:gd name="connsiteX214" fmla="*/ 3732355 w 4023185"/>
                  <a:gd name="connsiteY214" fmla="*/ 1073136 h 2031120"/>
                  <a:gd name="connsiteX215" fmla="*/ 3707526 w 4023185"/>
                  <a:gd name="connsiteY215" fmla="*/ 1039450 h 2031120"/>
                  <a:gd name="connsiteX216" fmla="*/ 3743226 w 4023185"/>
                  <a:gd name="connsiteY216" fmla="*/ 1044147 h 2031120"/>
                  <a:gd name="connsiteX217" fmla="*/ 3774094 w 4023185"/>
                  <a:gd name="connsiteY217" fmla="*/ 1019318 h 2031120"/>
                  <a:gd name="connsiteX218" fmla="*/ 3787649 w 4023185"/>
                  <a:gd name="connsiteY218" fmla="*/ 995161 h 2031120"/>
                  <a:gd name="connsiteX219" fmla="*/ 3776107 w 4023185"/>
                  <a:gd name="connsiteY219" fmla="*/ 966171 h 2031120"/>
                  <a:gd name="connsiteX220" fmla="*/ 3811136 w 4023185"/>
                  <a:gd name="connsiteY220" fmla="*/ 949127 h 2031120"/>
                  <a:gd name="connsiteX221" fmla="*/ 3804962 w 4023185"/>
                  <a:gd name="connsiteY221" fmla="*/ 974895 h 2031120"/>
                  <a:gd name="connsiteX222" fmla="*/ 3817175 w 4023185"/>
                  <a:gd name="connsiteY222" fmla="*/ 993952 h 2031120"/>
                  <a:gd name="connsiteX223" fmla="*/ 3844554 w 4023185"/>
                  <a:gd name="connsiteY223" fmla="*/ 986437 h 2031120"/>
                  <a:gd name="connsiteX224" fmla="*/ 3845090 w 4023185"/>
                  <a:gd name="connsiteY224" fmla="*/ 986705 h 2031120"/>
                  <a:gd name="connsiteX225" fmla="*/ 3871261 w 4023185"/>
                  <a:gd name="connsiteY225" fmla="*/ 996771 h 2031120"/>
                  <a:gd name="connsiteX226" fmla="*/ 3876764 w 4023185"/>
                  <a:gd name="connsiteY226" fmla="*/ 1022405 h 2031120"/>
                  <a:gd name="connsiteX227" fmla="*/ 3909511 w 4023185"/>
                  <a:gd name="connsiteY227" fmla="*/ 1039315 h 2031120"/>
                  <a:gd name="connsiteX228" fmla="*/ 3927763 w 4023185"/>
                  <a:gd name="connsiteY228" fmla="*/ 1058641 h 2031120"/>
                  <a:gd name="connsiteX229" fmla="*/ 3949371 w 4023185"/>
                  <a:gd name="connsiteY229" fmla="*/ 1060252 h 2031120"/>
                  <a:gd name="connsiteX230" fmla="*/ 3958095 w 4023185"/>
                  <a:gd name="connsiteY230" fmla="*/ 1049649 h 2031120"/>
                  <a:gd name="connsiteX231" fmla="*/ 3958766 w 4023185"/>
                  <a:gd name="connsiteY231" fmla="*/ 991671 h 2031120"/>
                  <a:gd name="connsiteX232" fmla="*/ 3960376 w 4023185"/>
                  <a:gd name="connsiteY232" fmla="*/ 991403 h 2031120"/>
                  <a:gd name="connsiteX233" fmla="*/ 4000370 w 4023185"/>
                  <a:gd name="connsiteY233" fmla="*/ 985363 h 2031120"/>
                  <a:gd name="connsiteX234" fmla="*/ 4023186 w 4023185"/>
                  <a:gd name="connsiteY234" fmla="*/ 960803 h 2031120"/>
                  <a:gd name="connsiteX235" fmla="*/ 3975810 w 4023185"/>
                  <a:gd name="connsiteY235" fmla="*/ 905106 h 2031120"/>
                  <a:gd name="connsiteX236" fmla="*/ 3911927 w 4023185"/>
                  <a:gd name="connsiteY236" fmla="*/ 896114 h 2031120"/>
                  <a:gd name="connsiteX237" fmla="*/ 3917966 w 4023185"/>
                  <a:gd name="connsiteY237" fmla="*/ 944295 h 2031120"/>
                  <a:gd name="connsiteX238" fmla="*/ 3896761 w 4023185"/>
                  <a:gd name="connsiteY238" fmla="*/ 924701 h 2031120"/>
                  <a:gd name="connsiteX239" fmla="*/ 3898908 w 4023185"/>
                  <a:gd name="connsiteY239" fmla="*/ 885512 h 2031120"/>
                  <a:gd name="connsiteX240" fmla="*/ 3834622 w 4023185"/>
                  <a:gd name="connsiteY240" fmla="*/ 821360 h 2031120"/>
                  <a:gd name="connsiteX241" fmla="*/ 3774094 w 4023185"/>
                  <a:gd name="connsiteY241" fmla="*/ 769689 h 2031120"/>
                  <a:gd name="connsiteX242" fmla="*/ 3739736 w 4023185"/>
                  <a:gd name="connsiteY242" fmla="*/ 739492 h 2031120"/>
                  <a:gd name="connsiteX243" fmla="*/ 3669277 w 4023185"/>
                  <a:gd name="connsiteY243" fmla="*/ 705940 h 2031120"/>
                  <a:gd name="connsiteX244" fmla="*/ 3618009 w 4023185"/>
                  <a:gd name="connsiteY244" fmla="*/ 710234 h 2031120"/>
                  <a:gd name="connsiteX245" fmla="*/ 3617740 w 4023185"/>
                  <a:gd name="connsiteY245" fmla="*/ 710234 h 2031120"/>
                  <a:gd name="connsiteX246" fmla="*/ 3540436 w 4023185"/>
                  <a:gd name="connsiteY246" fmla="*/ 690506 h 2031120"/>
                  <a:gd name="connsiteX247" fmla="*/ 3530236 w 4023185"/>
                  <a:gd name="connsiteY247" fmla="*/ 720032 h 2031120"/>
                  <a:gd name="connsiteX248" fmla="*/ 3550636 w 4023185"/>
                  <a:gd name="connsiteY248" fmla="*/ 765529 h 2031120"/>
                  <a:gd name="connsiteX249" fmla="*/ 3517083 w 4023185"/>
                  <a:gd name="connsiteY249" fmla="*/ 789418 h 2031120"/>
                  <a:gd name="connsiteX250" fmla="*/ 3473600 w 4023185"/>
                  <a:gd name="connsiteY250" fmla="*/ 727145 h 2031120"/>
                  <a:gd name="connsiteX251" fmla="*/ 3427566 w 4023185"/>
                  <a:gd name="connsiteY251" fmla="*/ 734795 h 2031120"/>
                  <a:gd name="connsiteX252" fmla="*/ 3427163 w 4023185"/>
                  <a:gd name="connsiteY252" fmla="*/ 734661 h 2031120"/>
                  <a:gd name="connsiteX253" fmla="*/ 3380727 w 4023185"/>
                  <a:gd name="connsiteY253" fmla="*/ 720971 h 2031120"/>
                  <a:gd name="connsiteX254" fmla="*/ 3337512 w 4023185"/>
                  <a:gd name="connsiteY254" fmla="*/ 722716 h 2031120"/>
                  <a:gd name="connsiteX255" fmla="*/ 3303825 w 4023185"/>
                  <a:gd name="connsiteY255" fmla="*/ 737479 h 2031120"/>
                  <a:gd name="connsiteX256" fmla="*/ 3303020 w 4023185"/>
                  <a:gd name="connsiteY256" fmla="*/ 736942 h 2031120"/>
                  <a:gd name="connsiteX257" fmla="*/ 3271615 w 4023185"/>
                  <a:gd name="connsiteY257" fmla="*/ 716140 h 2031120"/>
                  <a:gd name="connsiteX258" fmla="*/ 3274702 w 4023185"/>
                  <a:gd name="connsiteY258" fmla="*/ 662590 h 2031120"/>
                  <a:gd name="connsiteX259" fmla="*/ 3254839 w 4023185"/>
                  <a:gd name="connsiteY259" fmla="*/ 632796 h 2031120"/>
                  <a:gd name="connsiteX260" fmla="*/ 3206658 w 4023185"/>
                  <a:gd name="connsiteY260" fmla="*/ 620583 h 2031120"/>
                  <a:gd name="connsiteX261" fmla="*/ 3106269 w 4023185"/>
                  <a:gd name="connsiteY261" fmla="*/ 635078 h 2031120"/>
                  <a:gd name="connsiteX262" fmla="*/ 3105598 w 4023185"/>
                  <a:gd name="connsiteY262" fmla="*/ 634406 h 2031120"/>
                  <a:gd name="connsiteX263" fmla="*/ 3040373 w 4023185"/>
                  <a:gd name="connsiteY263" fmla="*/ 575086 h 2031120"/>
                  <a:gd name="connsiteX264" fmla="*/ 3019705 w 4023185"/>
                  <a:gd name="connsiteY264" fmla="*/ 528784 h 2031120"/>
                  <a:gd name="connsiteX265" fmla="*/ 2798260 w 4023185"/>
                  <a:gd name="connsiteY265" fmla="*/ 475771 h 2031120"/>
                  <a:gd name="connsiteX266" fmla="*/ 2767123 w 4023185"/>
                  <a:gd name="connsiteY266" fmla="*/ 510129 h 2031120"/>
                  <a:gd name="connsiteX267" fmla="*/ 2785376 w 4023185"/>
                  <a:gd name="connsiteY267" fmla="*/ 586360 h 2031120"/>
                  <a:gd name="connsiteX268" fmla="*/ 2742965 w 4023185"/>
                  <a:gd name="connsiteY268" fmla="*/ 574952 h 2031120"/>
                  <a:gd name="connsiteX269" fmla="*/ 2724445 w 4023185"/>
                  <a:gd name="connsiteY269" fmla="*/ 596962 h 2031120"/>
                  <a:gd name="connsiteX270" fmla="*/ 2723103 w 4023185"/>
                  <a:gd name="connsiteY270" fmla="*/ 596291 h 2031120"/>
                  <a:gd name="connsiteX271" fmla="*/ 2676129 w 4023185"/>
                  <a:gd name="connsiteY271" fmla="*/ 572670 h 2031120"/>
                  <a:gd name="connsiteX272" fmla="*/ 2633585 w 4023185"/>
                  <a:gd name="connsiteY272" fmla="*/ 593875 h 2031120"/>
                  <a:gd name="connsiteX273" fmla="*/ 2595201 w 4023185"/>
                  <a:gd name="connsiteY273" fmla="*/ 559652 h 2031120"/>
                  <a:gd name="connsiteX274" fmla="*/ 2571312 w 4023185"/>
                  <a:gd name="connsiteY274" fmla="*/ 640446 h 2031120"/>
                  <a:gd name="connsiteX275" fmla="*/ 2529707 w 4023185"/>
                  <a:gd name="connsiteY275" fmla="*/ 607296 h 2031120"/>
                  <a:gd name="connsiteX276" fmla="*/ 2498168 w 4023185"/>
                  <a:gd name="connsiteY276" fmla="*/ 544889 h 2031120"/>
                  <a:gd name="connsiteX277" fmla="*/ 2512931 w 4023185"/>
                  <a:gd name="connsiteY277" fmla="*/ 510800 h 2031120"/>
                  <a:gd name="connsiteX278" fmla="*/ 2501792 w 4023185"/>
                  <a:gd name="connsiteY278" fmla="*/ 458592 h 2031120"/>
                  <a:gd name="connsiteX279" fmla="*/ 2462737 w 4023185"/>
                  <a:gd name="connsiteY279" fmla="*/ 414169 h 2031120"/>
                  <a:gd name="connsiteX280" fmla="*/ 2423816 w 4023185"/>
                  <a:gd name="connsiteY280" fmla="*/ 414706 h 2031120"/>
                  <a:gd name="connsiteX281" fmla="*/ 2423548 w 4023185"/>
                  <a:gd name="connsiteY281" fmla="*/ 414572 h 2031120"/>
                  <a:gd name="connsiteX282" fmla="*/ 2373488 w 4023185"/>
                  <a:gd name="connsiteY282" fmla="*/ 399943 h 2031120"/>
                  <a:gd name="connsiteX283" fmla="*/ 2372012 w 4023185"/>
                  <a:gd name="connsiteY283" fmla="*/ 465437 h 2031120"/>
                  <a:gd name="connsiteX284" fmla="*/ 2265047 w 4023185"/>
                  <a:gd name="connsiteY284" fmla="*/ 452419 h 2031120"/>
                  <a:gd name="connsiteX285" fmla="*/ 2259008 w 4023185"/>
                  <a:gd name="connsiteY285" fmla="*/ 411888 h 2031120"/>
                  <a:gd name="connsiteX286" fmla="*/ 2181435 w 4023185"/>
                  <a:gd name="connsiteY286" fmla="*/ 397662 h 2031120"/>
                  <a:gd name="connsiteX287" fmla="*/ 2143185 w 4023185"/>
                  <a:gd name="connsiteY287" fmla="*/ 411083 h 2031120"/>
                  <a:gd name="connsiteX288" fmla="*/ 2130301 w 4023185"/>
                  <a:gd name="connsiteY288" fmla="*/ 437924 h 2031120"/>
                  <a:gd name="connsiteX289" fmla="*/ 2117149 w 4023185"/>
                  <a:gd name="connsiteY289" fmla="*/ 379141 h 2031120"/>
                  <a:gd name="connsiteX290" fmla="*/ 2096212 w 4023185"/>
                  <a:gd name="connsiteY290" fmla="*/ 394977 h 2031120"/>
                  <a:gd name="connsiteX291" fmla="*/ 2058499 w 4023185"/>
                  <a:gd name="connsiteY291" fmla="*/ 371759 h 2031120"/>
                  <a:gd name="connsiteX292" fmla="*/ 2025886 w 4023185"/>
                  <a:gd name="connsiteY292" fmla="*/ 358338 h 2031120"/>
                  <a:gd name="connsiteX293" fmla="*/ 2046152 w 4023185"/>
                  <a:gd name="connsiteY293" fmla="*/ 328812 h 2031120"/>
                  <a:gd name="connsiteX294" fmla="*/ 2111243 w 4023185"/>
                  <a:gd name="connsiteY294" fmla="*/ 276605 h 2031120"/>
                  <a:gd name="connsiteX295" fmla="*/ 2137951 w 4023185"/>
                  <a:gd name="connsiteY295" fmla="*/ 248555 h 2031120"/>
                  <a:gd name="connsiteX296" fmla="*/ 2143990 w 4023185"/>
                  <a:gd name="connsiteY296" fmla="*/ 198227 h 2031120"/>
                  <a:gd name="connsiteX297" fmla="*/ 2124530 w 4023185"/>
                  <a:gd name="connsiteY297" fmla="*/ 160648 h 2031120"/>
                  <a:gd name="connsiteX298" fmla="*/ 2069504 w 4023185"/>
                  <a:gd name="connsiteY298" fmla="*/ 109917 h 2031120"/>
                  <a:gd name="connsiteX299" fmla="*/ 1998776 w 4023185"/>
                  <a:gd name="connsiteY299" fmla="*/ 108441 h 2031120"/>
                  <a:gd name="connsiteX300" fmla="*/ 1973947 w 4023185"/>
                  <a:gd name="connsiteY300" fmla="*/ 137028 h 2031120"/>
                  <a:gd name="connsiteX301" fmla="*/ 1966968 w 4023185"/>
                  <a:gd name="connsiteY301" fmla="*/ 80794 h 2031120"/>
                  <a:gd name="connsiteX302" fmla="*/ 1908588 w 4023185"/>
                  <a:gd name="connsiteY302" fmla="*/ 63078 h 2031120"/>
                  <a:gd name="connsiteX303" fmla="*/ 1943348 w 4023185"/>
                  <a:gd name="connsiteY303" fmla="*/ 34626 h 2031120"/>
                  <a:gd name="connsiteX304" fmla="*/ 1903890 w 4023185"/>
                  <a:gd name="connsiteY304" fmla="*/ 0 h 2031120"/>
                  <a:gd name="connsiteX305" fmla="*/ 1846985 w 4023185"/>
                  <a:gd name="connsiteY305" fmla="*/ 45631 h 2031120"/>
                  <a:gd name="connsiteX306" fmla="*/ 1823633 w 4023185"/>
                  <a:gd name="connsiteY306" fmla="*/ 92067 h 2031120"/>
                  <a:gd name="connsiteX307" fmla="*/ 1816654 w 4023185"/>
                  <a:gd name="connsiteY307" fmla="*/ 139712 h 2031120"/>
                  <a:gd name="connsiteX308" fmla="*/ 1770352 w 4023185"/>
                  <a:gd name="connsiteY308" fmla="*/ 137833 h 2031120"/>
                  <a:gd name="connsiteX309" fmla="*/ 1713984 w 4023185"/>
                  <a:gd name="connsiteY309" fmla="*/ 193798 h 2031120"/>
                  <a:gd name="connsiteX310" fmla="*/ 1693048 w 4023185"/>
                  <a:gd name="connsiteY310" fmla="*/ 170043 h 2031120"/>
                  <a:gd name="connsiteX311" fmla="*/ 1630372 w 4023185"/>
                  <a:gd name="connsiteY311" fmla="*/ 179169 h 2031120"/>
                  <a:gd name="connsiteX312" fmla="*/ 1622185 w 4023185"/>
                  <a:gd name="connsiteY312" fmla="*/ 206950 h 2031120"/>
                  <a:gd name="connsiteX313" fmla="*/ 1620977 w 4023185"/>
                  <a:gd name="connsiteY313" fmla="*/ 207085 h 2031120"/>
                  <a:gd name="connsiteX314" fmla="*/ 1556289 w 4023185"/>
                  <a:gd name="connsiteY314" fmla="*/ 220371 h 2031120"/>
                  <a:gd name="connsiteX315" fmla="*/ 1508108 w 4023185"/>
                  <a:gd name="connsiteY315" fmla="*/ 269089 h 2031120"/>
                  <a:gd name="connsiteX316" fmla="*/ 1480058 w 4023185"/>
                  <a:gd name="connsiteY316" fmla="*/ 271639 h 2031120"/>
                  <a:gd name="connsiteX317" fmla="*/ 1452277 w 4023185"/>
                  <a:gd name="connsiteY317" fmla="*/ 331899 h 2031120"/>
                  <a:gd name="connsiteX318" fmla="*/ 1472945 w 4023185"/>
                  <a:gd name="connsiteY318" fmla="*/ 380617 h 2031120"/>
                  <a:gd name="connsiteX319" fmla="*/ 1416711 w 4023185"/>
                  <a:gd name="connsiteY319" fmla="*/ 392830 h 2031120"/>
                  <a:gd name="connsiteX320" fmla="*/ 1416443 w 4023185"/>
                  <a:gd name="connsiteY320" fmla="*/ 392830 h 2031120"/>
                  <a:gd name="connsiteX321" fmla="*/ 1357525 w 4023185"/>
                  <a:gd name="connsiteY321" fmla="*/ 388938 h 2031120"/>
                  <a:gd name="connsiteX322" fmla="*/ 1316054 w 4023185"/>
                  <a:gd name="connsiteY322" fmla="*/ 406117 h 2031120"/>
                  <a:gd name="connsiteX323" fmla="*/ 1318470 w 4023185"/>
                  <a:gd name="connsiteY323" fmla="*/ 495232 h 2031120"/>
                  <a:gd name="connsiteX324" fmla="*/ 1342762 w 4023185"/>
                  <a:gd name="connsiteY324" fmla="*/ 569852 h 2031120"/>
                  <a:gd name="connsiteX325" fmla="*/ 1292031 w 4023185"/>
                  <a:gd name="connsiteY325" fmla="*/ 519121 h 2031120"/>
                  <a:gd name="connsiteX326" fmla="*/ 1242105 w 4023185"/>
                  <a:gd name="connsiteY326" fmla="*/ 523281 h 2031120"/>
                  <a:gd name="connsiteX327" fmla="*/ 1202111 w 4023185"/>
                  <a:gd name="connsiteY327" fmla="*/ 553881 h 2031120"/>
                  <a:gd name="connsiteX328" fmla="*/ 1214055 w 4023185"/>
                  <a:gd name="connsiteY328" fmla="*/ 612799 h 2031120"/>
                  <a:gd name="connsiteX329" fmla="*/ 1182785 w 4023185"/>
                  <a:gd name="connsiteY329" fmla="*/ 596291 h 2031120"/>
                  <a:gd name="connsiteX330" fmla="*/ 1192716 w 4023185"/>
                  <a:gd name="connsiteY330" fmla="*/ 518852 h 2031120"/>
                  <a:gd name="connsiteX331" fmla="*/ 1180369 w 4023185"/>
                  <a:gd name="connsiteY331" fmla="*/ 475100 h 2031120"/>
                  <a:gd name="connsiteX332" fmla="*/ 1171377 w 4023185"/>
                  <a:gd name="connsiteY332" fmla="*/ 476442 h 2031120"/>
                  <a:gd name="connsiteX333" fmla="*/ 1177014 w 4023185"/>
                  <a:gd name="connsiteY333" fmla="*/ 533884 h 2031120"/>
                  <a:gd name="connsiteX334" fmla="*/ 1133127 w 4023185"/>
                  <a:gd name="connsiteY334" fmla="*/ 586896 h 2031120"/>
                  <a:gd name="connsiteX335" fmla="*/ 1164935 w 4023185"/>
                  <a:gd name="connsiteY335" fmla="*/ 648364 h 2031120"/>
                  <a:gd name="connsiteX336" fmla="*/ 1145072 w 4023185"/>
                  <a:gd name="connsiteY336" fmla="*/ 721776 h 2031120"/>
                  <a:gd name="connsiteX337" fmla="*/ 1150709 w 4023185"/>
                  <a:gd name="connsiteY337" fmla="*/ 759087 h 2031120"/>
                  <a:gd name="connsiteX338" fmla="*/ 1178490 w 4023185"/>
                  <a:gd name="connsiteY338" fmla="*/ 764858 h 2031120"/>
                  <a:gd name="connsiteX339" fmla="*/ 1166545 w 4023185"/>
                  <a:gd name="connsiteY339" fmla="*/ 811026 h 2031120"/>
                  <a:gd name="connsiteX340" fmla="*/ 1181174 w 4023185"/>
                  <a:gd name="connsiteY340" fmla="*/ 849007 h 2031120"/>
                  <a:gd name="connsiteX341" fmla="*/ 1180503 w 4023185"/>
                  <a:gd name="connsiteY341" fmla="*/ 849812 h 2031120"/>
                  <a:gd name="connsiteX342" fmla="*/ 1159298 w 4023185"/>
                  <a:gd name="connsiteY342" fmla="*/ 880278 h 2031120"/>
                  <a:gd name="connsiteX343" fmla="*/ 1152722 w 4023185"/>
                  <a:gd name="connsiteY343" fmla="*/ 912085 h 2031120"/>
                  <a:gd name="connsiteX344" fmla="*/ 1125343 w 4023185"/>
                  <a:gd name="connsiteY344" fmla="*/ 928190 h 2031120"/>
                  <a:gd name="connsiteX345" fmla="*/ 1115009 w 4023185"/>
                  <a:gd name="connsiteY345" fmla="*/ 951408 h 2031120"/>
                  <a:gd name="connsiteX346" fmla="*/ 1082799 w 4023185"/>
                  <a:gd name="connsiteY346" fmla="*/ 941208 h 2031120"/>
                  <a:gd name="connsiteX347" fmla="*/ 1132188 w 4023185"/>
                  <a:gd name="connsiteY347" fmla="*/ 849409 h 2031120"/>
                  <a:gd name="connsiteX348" fmla="*/ 1142656 w 4023185"/>
                  <a:gd name="connsiteY348" fmla="*/ 806194 h 2031120"/>
                  <a:gd name="connsiteX349" fmla="*/ 1115412 w 4023185"/>
                  <a:gd name="connsiteY349" fmla="*/ 764589 h 2031120"/>
                  <a:gd name="connsiteX350" fmla="*/ 1115412 w 4023185"/>
                  <a:gd name="connsiteY350" fmla="*/ 764052 h 2031120"/>
                  <a:gd name="connsiteX351" fmla="*/ 1121049 w 4023185"/>
                  <a:gd name="connsiteY351" fmla="*/ 666348 h 2031120"/>
                  <a:gd name="connsiteX352" fmla="*/ 1113264 w 4023185"/>
                  <a:gd name="connsiteY352" fmla="*/ 614678 h 2031120"/>
                  <a:gd name="connsiteX353" fmla="*/ 1097562 w 4023185"/>
                  <a:gd name="connsiteY353" fmla="*/ 589715 h 2031120"/>
                  <a:gd name="connsiteX354" fmla="*/ 1121317 w 4023185"/>
                  <a:gd name="connsiteY354" fmla="*/ 525026 h 2031120"/>
                  <a:gd name="connsiteX355" fmla="*/ 1116351 w 4023185"/>
                  <a:gd name="connsiteY355" fmla="*/ 481006 h 2031120"/>
                  <a:gd name="connsiteX356" fmla="*/ 1053004 w 4023185"/>
                  <a:gd name="connsiteY356" fmla="*/ 459532 h 2031120"/>
                  <a:gd name="connsiteX357" fmla="*/ 1035960 w 4023185"/>
                  <a:gd name="connsiteY357" fmla="*/ 474966 h 2031120"/>
                  <a:gd name="connsiteX358" fmla="*/ 1019587 w 4023185"/>
                  <a:gd name="connsiteY358" fmla="*/ 549318 h 2031120"/>
                  <a:gd name="connsiteX359" fmla="*/ 974358 w 4023185"/>
                  <a:gd name="connsiteY359" fmla="*/ 619375 h 2031120"/>
                  <a:gd name="connsiteX360" fmla="*/ 975029 w 4023185"/>
                  <a:gd name="connsiteY360" fmla="*/ 642862 h 2031120"/>
                  <a:gd name="connsiteX361" fmla="*/ 988316 w 4023185"/>
                  <a:gd name="connsiteY361" fmla="*/ 700303 h 2031120"/>
                  <a:gd name="connsiteX362" fmla="*/ 980532 w 4023185"/>
                  <a:gd name="connsiteY362" fmla="*/ 732648 h 2031120"/>
                  <a:gd name="connsiteX363" fmla="*/ 1009923 w 4023185"/>
                  <a:gd name="connsiteY363" fmla="*/ 739358 h 2031120"/>
                  <a:gd name="connsiteX364" fmla="*/ 1010595 w 4023185"/>
                  <a:gd name="connsiteY364" fmla="*/ 755060 h 2031120"/>
                  <a:gd name="connsiteX365" fmla="*/ 1036094 w 4023185"/>
                  <a:gd name="connsiteY365" fmla="*/ 791834 h 2031120"/>
                  <a:gd name="connsiteX366" fmla="*/ 1017976 w 4023185"/>
                  <a:gd name="connsiteY366" fmla="*/ 830083 h 2031120"/>
                  <a:gd name="connsiteX367" fmla="*/ 926445 w 4023185"/>
                  <a:gd name="connsiteY367" fmla="*/ 750900 h 2031120"/>
                  <a:gd name="connsiteX368" fmla="*/ 892625 w 4023185"/>
                  <a:gd name="connsiteY368" fmla="*/ 729158 h 2031120"/>
                  <a:gd name="connsiteX369" fmla="*/ 821360 w 4023185"/>
                  <a:gd name="connsiteY369" fmla="*/ 708221 h 2031120"/>
                  <a:gd name="connsiteX370" fmla="*/ 809683 w 4023185"/>
                  <a:gd name="connsiteY370" fmla="*/ 729292 h 2031120"/>
                  <a:gd name="connsiteX371" fmla="*/ 835720 w 4023185"/>
                  <a:gd name="connsiteY371" fmla="*/ 769689 h 2031120"/>
                  <a:gd name="connsiteX372" fmla="*/ 805389 w 4023185"/>
                  <a:gd name="connsiteY372" fmla="*/ 818139 h 2031120"/>
                  <a:gd name="connsiteX373" fmla="*/ 776534 w 4023185"/>
                  <a:gd name="connsiteY373" fmla="*/ 776668 h 2031120"/>
                  <a:gd name="connsiteX374" fmla="*/ 740968 w 4023185"/>
                  <a:gd name="connsiteY374" fmla="*/ 803913 h 2031120"/>
                  <a:gd name="connsiteX375" fmla="*/ 740432 w 4023185"/>
                  <a:gd name="connsiteY375" fmla="*/ 803913 h 2031120"/>
                  <a:gd name="connsiteX376" fmla="*/ 694935 w 4023185"/>
                  <a:gd name="connsiteY376" fmla="*/ 805791 h 2031120"/>
                  <a:gd name="connsiteX377" fmla="*/ 676951 w 4023185"/>
                  <a:gd name="connsiteY377" fmla="*/ 828875 h 2031120"/>
                  <a:gd name="connsiteX378" fmla="*/ 642593 w 4023185"/>
                  <a:gd name="connsiteY378" fmla="*/ 821091 h 2031120"/>
                  <a:gd name="connsiteX379" fmla="*/ 666885 w 4023185"/>
                  <a:gd name="connsiteY379" fmla="*/ 780292 h 2031120"/>
                  <a:gd name="connsiteX380" fmla="*/ 651719 w 4023185"/>
                  <a:gd name="connsiteY380" fmla="*/ 777473 h 2031120"/>
                  <a:gd name="connsiteX381" fmla="*/ 565960 w 4023185"/>
                  <a:gd name="connsiteY381" fmla="*/ 834781 h 2031120"/>
                  <a:gd name="connsiteX382" fmla="*/ 514960 w 4023185"/>
                  <a:gd name="connsiteY382" fmla="*/ 865514 h 2031120"/>
                  <a:gd name="connsiteX383" fmla="*/ 508787 w 4023185"/>
                  <a:gd name="connsiteY383" fmla="*/ 906448 h 2031120"/>
                  <a:gd name="connsiteX384" fmla="*/ 468256 w 4023185"/>
                  <a:gd name="connsiteY384" fmla="*/ 920809 h 2031120"/>
                  <a:gd name="connsiteX385" fmla="*/ 447453 w 4023185"/>
                  <a:gd name="connsiteY385" fmla="*/ 897725 h 2031120"/>
                  <a:gd name="connsiteX386" fmla="*/ 447319 w 4023185"/>
                  <a:gd name="connsiteY386" fmla="*/ 859878 h 2031120"/>
                  <a:gd name="connsiteX387" fmla="*/ 477919 w 4023185"/>
                  <a:gd name="connsiteY387" fmla="*/ 851959 h 2031120"/>
                  <a:gd name="connsiteX388" fmla="*/ 464900 w 4023185"/>
                  <a:gd name="connsiteY388" fmla="*/ 818005 h 2031120"/>
                  <a:gd name="connsiteX389" fmla="*/ 400614 w 4023185"/>
                  <a:gd name="connsiteY389" fmla="*/ 798007 h 2031120"/>
                  <a:gd name="connsiteX390" fmla="*/ 417390 w 4023185"/>
                  <a:gd name="connsiteY390" fmla="*/ 836123 h 2031120"/>
                  <a:gd name="connsiteX391" fmla="*/ 405446 w 4023185"/>
                  <a:gd name="connsiteY391" fmla="*/ 875043 h 2031120"/>
                  <a:gd name="connsiteX392" fmla="*/ 426114 w 4023185"/>
                  <a:gd name="connsiteY392" fmla="*/ 912756 h 2031120"/>
                  <a:gd name="connsiteX393" fmla="*/ 425711 w 4023185"/>
                  <a:gd name="connsiteY393" fmla="*/ 913561 h 2031120"/>
                  <a:gd name="connsiteX394" fmla="*/ 410411 w 4023185"/>
                  <a:gd name="connsiteY394" fmla="*/ 958790 h 2031120"/>
                  <a:gd name="connsiteX395" fmla="*/ 385583 w 4023185"/>
                  <a:gd name="connsiteY395" fmla="*/ 935840 h 2031120"/>
                  <a:gd name="connsiteX396" fmla="*/ 364243 w 4023185"/>
                  <a:gd name="connsiteY396" fmla="*/ 932485 h 2031120"/>
                  <a:gd name="connsiteX397" fmla="*/ 308278 w 4023185"/>
                  <a:gd name="connsiteY397" fmla="*/ 990329 h 2031120"/>
                  <a:gd name="connsiteX398" fmla="*/ 325054 w 4023185"/>
                  <a:gd name="connsiteY398" fmla="*/ 1033678 h 2031120"/>
                  <a:gd name="connsiteX399" fmla="*/ 301836 w 4023185"/>
                  <a:gd name="connsiteY399" fmla="*/ 1049247 h 2031120"/>
                  <a:gd name="connsiteX400" fmla="*/ 242516 w 4023185"/>
                  <a:gd name="connsiteY400" fmla="*/ 1013413 h 2031120"/>
                  <a:gd name="connsiteX401" fmla="*/ 228558 w 4023185"/>
                  <a:gd name="connsiteY401" fmla="*/ 1033142 h 2031120"/>
                  <a:gd name="connsiteX402" fmla="*/ 243187 w 4023185"/>
                  <a:gd name="connsiteY402" fmla="*/ 1057299 h 2031120"/>
                  <a:gd name="connsiteX403" fmla="*/ 239563 w 4023185"/>
                  <a:gd name="connsiteY403" fmla="*/ 1088704 h 2031120"/>
                  <a:gd name="connsiteX404" fmla="*/ 217553 w 4023185"/>
                  <a:gd name="connsiteY404" fmla="*/ 1072062 h 2031120"/>
                  <a:gd name="connsiteX405" fmla="*/ 184940 w 4023185"/>
                  <a:gd name="connsiteY405" fmla="*/ 1054212 h 2031120"/>
                  <a:gd name="connsiteX406" fmla="*/ 183330 w 4023185"/>
                  <a:gd name="connsiteY406" fmla="*/ 993550 h 2031120"/>
                  <a:gd name="connsiteX407" fmla="*/ 181853 w 4023185"/>
                  <a:gd name="connsiteY407" fmla="*/ 966574 h 2031120"/>
                  <a:gd name="connsiteX408" fmla="*/ 140114 w 4023185"/>
                  <a:gd name="connsiteY408" fmla="*/ 920003 h 2031120"/>
                  <a:gd name="connsiteX409" fmla="*/ 161454 w 4023185"/>
                  <a:gd name="connsiteY409" fmla="*/ 910743 h 2031120"/>
                  <a:gd name="connsiteX410" fmla="*/ 162259 w 4023185"/>
                  <a:gd name="connsiteY410" fmla="*/ 911011 h 2031120"/>
                  <a:gd name="connsiteX411" fmla="*/ 272042 w 4023185"/>
                  <a:gd name="connsiteY411" fmla="*/ 957582 h 2031120"/>
                  <a:gd name="connsiteX412" fmla="*/ 311231 w 4023185"/>
                  <a:gd name="connsiteY412" fmla="*/ 941745 h 2031120"/>
                  <a:gd name="connsiteX413" fmla="*/ 337938 w 4023185"/>
                  <a:gd name="connsiteY413" fmla="*/ 910072 h 2031120"/>
                  <a:gd name="connsiteX414" fmla="*/ 336328 w 4023185"/>
                  <a:gd name="connsiteY414" fmla="*/ 869004 h 2031120"/>
                  <a:gd name="connsiteX415" fmla="*/ 317807 w 4023185"/>
                  <a:gd name="connsiteY415" fmla="*/ 838673 h 2031120"/>
                  <a:gd name="connsiteX416" fmla="*/ 224934 w 4023185"/>
                  <a:gd name="connsiteY416" fmla="*/ 762845 h 2031120"/>
                  <a:gd name="connsiteX417" fmla="*/ 157025 w 4023185"/>
                  <a:gd name="connsiteY417" fmla="*/ 746203 h 2031120"/>
                  <a:gd name="connsiteX418" fmla="*/ 156622 w 4023185"/>
                  <a:gd name="connsiteY418" fmla="*/ 745800 h 2031120"/>
                  <a:gd name="connsiteX419" fmla="*/ 117299 w 4023185"/>
                  <a:gd name="connsiteY419" fmla="*/ 704329 h 2031120"/>
                  <a:gd name="connsiteX420" fmla="*/ 93141 w 4023185"/>
                  <a:gd name="connsiteY420" fmla="*/ 727816 h 2031120"/>
                  <a:gd name="connsiteX421" fmla="*/ 50328 w 4023185"/>
                  <a:gd name="connsiteY421" fmla="*/ 756402 h 2031120"/>
                  <a:gd name="connsiteX422" fmla="*/ 31539 w 4023185"/>
                  <a:gd name="connsiteY422" fmla="*/ 762442 h 2031120"/>
                  <a:gd name="connsiteX423" fmla="*/ 28184 w 4023185"/>
                  <a:gd name="connsiteY423" fmla="*/ 807939 h 2031120"/>
                  <a:gd name="connsiteX424" fmla="*/ 66299 w 4023185"/>
                  <a:gd name="connsiteY424" fmla="*/ 852362 h 2031120"/>
                  <a:gd name="connsiteX425" fmla="*/ 43215 w 4023185"/>
                  <a:gd name="connsiteY425" fmla="*/ 901080 h 2031120"/>
                  <a:gd name="connsiteX426" fmla="*/ 71936 w 4023185"/>
                  <a:gd name="connsiteY426" fmla="*/ 971137 h 2031120"/>
                  <a:gd name="connsiteX427" fmla="*/ 71802 w 4023185"/>
                  <a:gd name="connsiteY427" fmla="*/ 971808 h 2031120"/>
                  <a:gd name="connsiteX428" fmla="*/ 55294 w 4023185"/>
                  <a:gd name="connsiteY428" fmla="*/ 1021868 h 2031120"/>
                  <a:gd name="connsiteX429" fmla="*/ 77573 w 4023185"/>
                  <a:gd name="connsiteY429" fmla="*/ 1064681 h 2031120"/>
                  <a:gd name="connsiteX430" fmla="*/ 67507 w 4023185"/>
                  <a:gd name="connsiteY430" fmla="*/ 1100917 h 2031120"/>
                  <a:gd name="connsiteX431" fmla="*/ 104146 w 4023185"/>
                  <a:gd name="connsiteY431" fmla="*/ 1138630 h 2031120"/>
                  <a:gd name="connsiteX432" fmla="*/ 94215 w 4023185"/>
                  <a:gd name="connsiteY432" fmla="*/ 1167619 h 2031120"/>
                  <a:gd name="connsiteX433" fmla="*/ 71265 w 4023185"/>
                  <a:gd name="connsiteY433" fmla="*/ 1197950 h 2031120"/>
                  <a:gd name="connsiteX434" fmla="*/ 19460 w 4023185"/>
                  <a:gd name="connsiteY434" fmla="*/ 1262102 h 2031120"/>
                  <a:gd name="connsiteX435" fmla="*/ 45497 w 4023185"/>
                  <a:gd name="connsiteY435" fmla="*/ 1285857 h 2031120"/>
                  <a:gd name="connsiteX436" fmla="*/ 16910 w 4023185"/>
                  <a:gd name="connsiteY436" fmla="*/ 1313370 h 2031120"/>
                  <a:gd name="connsiteX437" fmla="*/ 20534 w 4023185"/>
                  <a:gd name="connsiteY437" fmla="*/ 1321691 h 2031120"/>
                  <a:gd name="connsiteX438" fmla="*/ 2684 w 4023185"/>
                  <a:gd name="connsiteY438" fmla="*/ 1349472 h 2031120"/>
                  <a:gd name="connsiteX439" fmla="*/ 10066 w 4023185"/>
                  <a:gd name="connsiteY439" fmla="*/ 1393359 h 2031120"/>
                  <a:gd name="connsiteX440" fmla="*/ 0 w 4023185"/>
                  <a:gd name="connsiteY440" fmla="*/ 1407182 h 2031120"/>
                  <a:gd name="connsiteX441" fmla="*/ 11139 w 4023185"/>
                  <a:gd name="connsiteY441" fmla="*/ 1417114 h 2031120"/>
                  <a:gd name="connsiteX442" fmla="*/ 13287 w 4023185"/>
                  <a:gd name="connsiteY442" fmla="*/ 1439795 h 2031120"/>
                  <a:gd name="connsiteX443" fmla="*/ 20937 w 4023185"/>
                  <a:gd name="connsiteY443" fmla="*/ 1464892 h 2031120"/>
                  <a:gd name="connsiteX444" fmla="*/ 46973 w 4023185"/>
                  <a:gd name="connsiteY444" fmla="*/ 1476032 h 2031120"/>
                  <a:gd name="connsiteX445" fmla="*/ 50060 w 4023185"/>
                  <a:gd name="connsiteY445" fmla="*/ 1485829 h 2031120"/>
                  <a:gd name="connsiteX446" fmla="*/ 61870 w 4023185"/>
                  <a:gd name="connsiteY446" fmla="*/ 1481132 h 2031120"/>
                  <a:gd name="connsiteX447" fmla="*/ 87907 w 4023185"/>
                  <a:gd name="connsiteY447" fmla="*/ 1492271 h 2031120"/>
                  <a:gd name="connsiteX448" fmla="*/ 90457 w 4023185"/>
                  <a:gd name="connsiteY448" fmla="*/ 1514281 h 2031120"/>
                  <a:gd name="connsiteX449" fmla="*/ 85357 w 4023185"/>
                  <a:gd name="connsiteY449" fmla="*/ 1525421 h 2031120"/>
                  <a:gd name="connsiteX450" fmla="*/ 100254 w 4023185"/>
                  <a:gd name="connsiteY450" fmla="*/ 1552128 h 2031120"/>
                  <a:gd name="connsiteX451" fmla="*/ 110857 w 4023185"/>
                  <a:gd name="connsiteY451" fmla="*/ 1560181 h 2031120"/>
                  <a:gd name="connsiteX452" fmla="*/ 109380 w 4023185"/>
                  <a:gd name="connsiteY452" fmla="*/ 1567428 h 2031120"/>
                  <a:gd name="connsiteX453" fmla="*/ 125217 w 4023185"/>
                  <a:gd name="connsiteY453" fmla="*/ 1574407 h 2031120"/>
                  <a:gd name="connsiteX454" fmla="*/ 133538 w 4023185"/>
                  <a:gd name="connsiteY454" fmla="*/ 1587291 h 2031120"/>
                  <a:gd name="connsiteX455" fmla="*/ 122130 w 4023185"/>
                  <a:gd name="connsiteY455" fmla="*/ 1598028 h 2031120"/>
                  <a:gd name="connsiteX456" fmla="*/ 102133 w 4023185"/>
                  <a:gd name="connsiteY456" fmla="*/ 1596551 h 2031120"/>
                  <a:gd name="connsiteX457" fmla="*/ 99046 w 4023185"/>
                  <a:gd name="connsiteY457" fmla="*/ 1598967 h 2031120"/>
                  <a:gd name="connsiteX458" fmla="*/ 104281 w 4023185"/>
                  <a:gd name="connsiteY458" fmla="*/ 1611314 h 2031120"/>
                  <a:gd name="connsiteX459" fmla="*/ 110186 w 4023185"/>
                  <a:gd name="connsiteY459" fmla="*/ 1636277 h 2031120"/>
                  <a:gd name="connsiteX460" fmla="*/ 117030 w 4023185"/>
                  <a:gd name="connsiteY460" fmla="*/ 1637485 h 2031120"/>
                  <a:gd name="connsiteX461" fmla="*/ 123338 w 4023185"/>
                  <a:gd name="connsiteY461" fmla="*/ 1628225 h 2031120"/>
                  <a:gd name="connsiteX462" fmla="*/ 131793 w 4023185"/>
                  <a:gd name="connsiteY462" fmla="*/ 1630506 h 2031120"/>
                  <a:gd name="connsiteX463" fmla="*/ 158232 w 4023185"/>
                  <a:gd name="connsiteY463" fmla="*/ 1626480 h 2031120"/>
                  <a:gd name="connsiteX464" fmla="*/ 175546 w 4023185"/>
                  <a:gd name="connsiteY464" fmla="*/ 1651309 h 2031120"/>
                  <a:gd name="connsiteX465" fmla="*/ 168969 w 4023185"/>
                  <a:gd name="connsiteY465" fmla="*/ 1659898 h 2031120"/>
                  <a:gd name="connsiteX466" fmla="*/ 170714 w 4023185"/>
                  <a:gd name="connsiteY466" fmla="*/ 1669830 h 2031120"/>
                  <a:gd name="connsiteX467" fmla="*/ 190040 w 4023185"/>
                  <a:gd name="connsiteY467" fmla="*/ 1671708 h 2031120"/>
                  <a:gd name="connsiteX468" fmla="*/ 199569 w 4023185"/>
                  <a:gd name="connsiteY468" fmla="*/ 1690229 h 2031120"/>
                  <a:gd name="connsiteX469" fmla="*/ 199032 w 4023185"/>
                  <a:gd name="connsiteY469" fmla="*/ 1697074 h 2031120"/>
                  <a:gd name="connsiteX470" fmla="*/ 228558 w 4023185"/>
                  <a:gd name="connsiteY470" fmla="*/ 1709824 h 2031120"/>
                  <a:gd name="connsiteX471" fmla="*/ 248152 w 4023185"/>
                  <a:gd name="connsiteY471" fmla="*/ 1703516 h 2031120"/>
                  <a:gd name="connsiteX472" fmla="*/ 263587 w 4023185"/>
                  <a:gd name="connsiteY472" fmla="*/ 1721768 h 2031120"/>
                  <a:gd name="connsiteX473" fmla="*/ 277544 w 4023185"/>
                  <a:gd name="connsiteY473" fmla="*/ 1721366 h 2031120"/>
                  <a:gd name="connsiteX474" fmla="*/ 277813 w 4023185"/>
                  <a:gd name="connsiteY474" fmla="*/ 1721500 h 2031120"/>
                  <a:gd name="connsiteX475" fmla="*/ 315526 w 4023185"/>
                  <a:gd name="connsiteY475" fmla="*/ 1734384 h 2031120"/>
                  <a:gd name="connsiteX476" fmla="*/ 315794 w 4023185"/>
                  <a:gd name="connsiteY476" fmla="*/ 1747268 h 2031120"/>
                  <a:gd name="connsiteX477" fmla="*/ 305862 w 4023185"/>
                  <a:gd name="connsiteY477" fmla="*/ 1766729 h 2031120"/>
                  <a:gd name="connsiteX478" fmla="*/ 311365 w 4023185"/>
                  <a:gd name="connsiteY478" fmla="*/ 1787128 h 2031120"/>
                  <a:gd name="connsiteX479" fmla="*/ 306936 w 4023185"/>
                  <a:gd name="connsiteY479" fmla="*/ 1801220 h 2031120"/>
                  <a:gd name="connsiteX480" fmla="*/ 282242 w 4023185"/>
                  <a:gd name="connsiteY480" fmla="*/ 1804039 h 2031120"/>
                  <a:gd name="connsiteX481" fmla="*/ 270566 w 4023185"/>
                  <a:gd name="connsiteY481" fmla="*/ 1813433 h 2031120"/>
                  <a:gd name="connsiteX482" fmla="*/ 270029 w 4023185"/>
                  <a:gd name="connsiteY482" fmla="*/ 1826049 h 2031120"/>
                  <a:gd name="connsiteX483" fmla="*/ 291905 w 4023185"/>
                  <a:gd name="connsiteY483" fmla="*/ 1820278 h 2031120"/>
                  <a:gd name="connsiteX484" fmla="*/ 292844 w 4023185"/>
                  <a:gd name="connsiteY484" fmla="*/ 1831954 h 2031120"/>
                  <a:gd name="connsiteX485" fmla="*/ 257681 w 4023185"/>
                  <a:gd name="connsiteY485" fmla="*/ 1846180 h 2031120"/>
                  <a:gd name="connsiteX486" fmla="*/ 270700 w 4023185"/>
                  <a:gd name="connsiteY486" fmla="*/ 1859333 h 2031120"/>
                  <a:gd name="connsiteX487" fmla="*/ 248824 w 4023185"/>
                  <a:gd name="connsiteY487" fmla="*/ 1890738 h 2031120"/>
                  <a:gd name="connsiteX488" fmla="*/ 233255 w 4023185"/>
                  <a:gd name="connsiteY488" fmla="*/ 1895569 h 2031120"/>
                  <a:gd name="connsiteX489" fmla="*/ 252045 w 4023185"/>
                  <a:gd name="connsiteY489" fmla="*/ 1913687 h 2031120"/>
                  <a:gd name="connsiteX490" fmla="*/ 280497 w 4023185"/>
                  <a:gd name="connsiteY490" fmla="*/ 1926974 h 2031120"/>
                  <a:gd name="connsiteX491" fmla="*/ 310426 w 4023185"/>
                  <a:gd name="connsiteY491" fmla="*/ 1954353 h 2031120"/>
                  <a:gd name="connsiteX492" fmla="*/ 312976 w 4023185"/>
                  <a:gd name="connsiteY492" fmla="*/ 1950998 h 2031120"/>
                  <a:gd name="connsiteX493" fmla="*/ 335120 w 4023185"/>
                  <a:gd name="connsiteY493" fmla="*/ 1957171 h 2031120"/>
                  <a:gd name="connsiteX494" fmla="*/ 371893 w 4023185"/>
                  <a:gd name="connsiteY494" fmla="*/ 1962808 h 2031120"/>
                  <a:gd name="connsiteX495" fmla="*/ 406117 w 4023185"/>
                  <a:gd name="connsiteY495" fmla="*/ 1979181 h 2031120"/>
                  <a:gd name="connsiteX496" fmla="*/ 409874 w 4023185"/>
                  <a:gd name="connsiteY496" fmla="*/ 1984550 h 2031120"/>
                  <a:gd name="connsiteX497" fmla="*/ 424101 w 4023185"/>
                  <a:gd name="connsiteY497" fmla="*/ 1979584 h 2031120"/>
                  <a:gd name="connsiteX498" fmla="*/ 448527 w 4023185"/>
                  <a:gd name="connsiteY498" fmla="*/ 1986966 h 2031120"/>
                  <a:gd name="connsiteX499" fmla="*/ 456177 w 4023185"/>
                  <a:gd name="connsiteY499" fmla="*/ 2000789 h 2031120"/>
                  <a:gd name="connsiteX500" fmla="*/ 470940 w 4023185"/>
                  <a:gd name="connsiteY500" fmla="*/ 2008036 h 2031120"/>
                  <a:gd name="connsiteX501" fmla="*/ 478321 w 4023185"/>
                  <a:gd name="connsiteY501" fmla="*/ 2009244 h 203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Lst>
                <a:rect l="l" t="t" r="r" b="b"/>
                <a:pathLst>
                  <a:path w="4023185" h="2031120">
                    <a:moveTo>
                      <a:pt x="495366" y="2029376"/>
                    </a:moveTo>
                    <a:lnTo>
                      <a:pt x="504223" y="2031120"/>
                    </a:lnTo>
                    <a:lnTo>
                      <a:pt x="508250" y="2023470"/>
                    </a:lnTo>
                    <a:lnTo>
                      <a:pt x="521805" y="2011257"/>
                    </a:lnTo>
                    <a:lnTo>
                      <a:pt x="495366" y="1972739"/>
                    </a:lnTo>
                    <a:lnTo>
                      <a:pt x="497781" y="1949924"/>
                    </a:lnTo>
                    <a:lnTo>
                      <a:pt x="474966" y="1916774"/>
                    </a:lnTo>
                    <a:lnTo>
                      <a:pt x="500734" y="1878927"/>
                    </a:lnTo>
                    <a:lnTo>
                      <a:pt x="501405" y="1878793"/>
                    </a:lnTo>
                    <a:lnTo>
                      <a:pt x="524623" y="1873156"/>
                    </a:lnTo>
                    <a:lnTo>
                      <a:pt x="534555" y="1854635"/>
                    </a:lnTo>
                    <a:lnTo>
                      <a:pt x="522610" y="1848999"/>
                    </a:lnTo>
                    <a:lnTo>
                      <a:pt x="525160" y="1829807"/>
                    </a:lnTo>
                    <a:lnTo>
                      <a:pt x="510263" y="1806991"/>
                    </a:lnTo>
                    <a:lnTo>
                      <a:pt x="492145" y="1808065"/>
                    </a:lnTo>
                    <a:lnTo>
                      <a:pt x="469732" y="1781357"/>
                    </a:lnTo>
                    <a:lnTo>
                      <a:pt x="483958" y="1753039"/>
                    </a:lnTo>
                    <a:lnTo>
                      <a:pt x="476711" y="1745389"/>
                    </a:lnTo>
                    <a:lnTo>
                      <a:pt x="498184" y="1699758"/>
                    </a:lnTo>
                    <a:lnTo>
                      <a:pt x="522744" y="1721366"/>
                    </a:lnTo>
                    <a:lnTo>
                      <a:pt x="525429" y="1696135"/>
                    </a:lnTo>
                    <a:lnTo>
                      <a:pt x="577636" y="1652382"/>
                    </a:lnTo>
                    <a:lnTo>
                      <a:pt x="617496" y="1651309"/>
                    </a:lnTo>
                    <a:lnTo>
                      <a:pt x="617899" y="1651577"/>
                    </a:lnTo>
                    <a:lnTo>
                      <a:pt x="672387" y="1678956"/>
                    </a:lnTo>
                    <a:lnTo>
                      <a:pt x="700840" y="1694121"/>
                    </a:lnTo>
                    <a:lnTo>
                      <a:pt x="726608" y="1678016"/>
                    </a:lnTo>
                    <a:lnTo>
                      <a:pt x="727145" y="1678016"/>
                    </a:lnTo>
                    <a:lnTo>
                      <a:pt x="767005" y="1677211"/>
                    </a:lnTo>
                    <a:lnTo>
                      <a:pt x="797470" y="1696671"/>
                    </a:lnTo>
                    <a:lnTo>
                      <a:pt x="804181" y="1685800"/>
                    </a:lnTo>
                    <a:lnTo>
                      <a:pt x="838673" y="1687411"/>
                    </a:lnTo>
                    <a:lnTo>
                      <a:pt x="843907" y="1671574"/>
                    </a:lnTo>
                    <a:lnTo>
                      <a:pt x="802973" y="1643659"/>
                    </a:lnTo>
                    <a:lnTo>
                      <a:pt x="827533" y="1623259"/>
                    </a:lnTo>
                    <a:lnTo>
                      <a:pt x="822702" y="1611851"/>
                    </a:lnTo>
                    <a:lnTo>
                      <a:pt x="846188" y="1601383"/>
                    </a:lnTo>
                    <a:lnTo>
                      <a:pt x="828741" y="1573736"/>
                    </a:lnTo>
                    <a:lnTo>
                      <a:pt x="841491" y="1557899"/>
                    </a:lnTo>
                    <a:lnTo>
                      <a:pt x="842162" y="1557765"/>
                    </a:lnTo>
                    <a:lnTo>
                      <a:pt x="934230" y="1543136"/>
                    </a:lnTo>
                    <a:lnTo>
                      <a:pt x="946711" y="1532668"/>
                    </a:lnTo>
                    <a:lnTo>
                      <a:pt x="1008179" y="1516965"/>
                    </a:lnTo>
                    <a:lnTo>
                      <a:pt x="1030860" y="1498713"/>
                    </a:lnTo>
                    <a:lnTo>
                      <a:pt x="1031799" y="1498847"/>
                    </a:lnTo>
                    <a:lnTo>
                      <a:pt x="1077431" y="1508510"/>
                    </a:lnTo>
                    <a:lnTo>
                      <a:pt x="1085080" y="1551726"/>
                    </a:lnTo>
                    <a:lnTo>
                      <a:pt x="1109507" y="1541928"/>
                    </a:lnTo>
                    <a:lnTo>
                      <a:pt x="1110178" y="1542331"/>
                    </a:lnTo>
                    <a:lnTo>
                      <a:pt x="1143193" y="1557228"/>
                    </a:lnTo>
                    <a:lnTo>
                      <a:pt x="1141314" y="1578970"/>
                    </a:lnTo>
                    <a:lnTo>
                      <a:pt x="1162251" y="1576957"/>
                    </a:lnTo>
                    <a:lnTo>
                      <a:pt x="1231905" y="1532534"/>
                    </a:lnTo>
                    <a:lnTo>
                      <a:pt x="1218350" y="1552128"/>
                    </a:lnTo>
                    <a:lnTo>
                      <a:pt x="1249084" y="1583801"/>
                    </a:lnTo>
                    <a:lnTo>
                      <a:pt x="1302902" y="1683116"/>
                    </a:lnTo>
                    <a:lnTo>
                      <a:pt x="1315383" y="1663656"/>
                    </a:lnTo>
                    <a:lnTo>
                      <a:pt x="1350278" y="1686874"/>
                    </a:lnTo>
                    <a:lnTo>
                      <a:pt x="1385709" y="1676943"/>
                    </a:lnTo>
                    <a:lnTo>
                      <a:pt x="1400606" y="1684593"/>
                    </a:lnTo>
                    <a:lnTo>
                      <a:pt x="1412551" y="1707005"/>
                    </a:lnTo>
                    <a:lnTo>
                      <a:pt x="1429729" y="1714521"/>
                    </a:lnTo>
                    <a:lnTo>
                      <a:pt x="1439929" y="1730089"/>
                    </a:lnTo>
                    <a:lnTo>
                      <a:pt x="1471871" y="1724989"/>
                    </a:lnTo>
                    <a:lnTo>
                      <a:pt x="1484889" y="1748073"/>
                    </a:lnTo>
                    <a:lnTo>
                      <a:pt x="1493076" y="1745389"/>
                    </a:lnTo>
                    <a:lnTo>
                      <a:pt x="1518979" y="1738947"/>
                    </a:lnTo>
                    <a:lnTo>
                      <a:pt x="1565817" y="1706066"/>
                    </a:lnTo>
                    <a:lnTo>
                      <a:pt x="1604604" y="1687277"/>
                    </a:lnTo>
                    <a:lnTo>
                      <a:pt x="1626614" y="1699490"/>
                    </a:lnTo>
                    <a:lnTo>
                      <a:pt x="1652785" y="1700027"/>
                    </a:lnTo>
                    <a:lnTo>
                      <a:pt x="1669293" y="1718011"/>
                    </a:lnTo>
                    <a:lnTo>
                      <a:pt x="1693182" y="1719353"/>
                    </a:lnTo>
                    <a:lnTo>
                      <a:pt x="1728210" y="1728747"/>
                    </a:lnTo>
                    <a:lnTo>
                      <a:pt x="1750623" y="1703784"/>
                    </a:lnTo>
                    <a:lnTo>
                      <a:pt x="1740692" y="1681103"/>
                    </a:lnTo>
                    <a:lnTo>
                      <a:pt x="1767802" y="1637485"/>
                    </a:lnTo>
                    <a:lnTo>
                      <a:pt x="1796791" y="1654798"/>
                    </a:lnTo>
                    <a:lnTo>
                      <a:pt x="1818936" y="1659361"/>
                    </a:lnTo>
                    <a:lnTo>
                      <a:pt x="1849401" y="1669964"/>
                    </a:lnTo>
                    <a:lnTo>
                      <a:pt x="1854099" y="1699356"/>
                    </a:lnTo>
                    <a:lnTo>
                      <a:pt x="1887651" y="1714924"/>
                    </a:lnTo>
                    <a:lnTo>
                      <a:pt x="1910332" y="1707945"/>
                    </a:lnTo>
                    <a:lnTo>
                      <a:pt x="1942274" y="1702845"/>
                    </a:lnTo>
                    <a:lnTo>
                      <a:pt x="1942542" y="1702979"/>
                    </a:lnTo>
                    <a:lnTo>
                      <a:pt x="1968176" y="1708348"/>
                    </a:lnTo>
                    <a:lnTo>
                      <a:pt x="1992737" y="1727137"/>
                    </a:lnTo>
                    <a:lnTo>
                      <a:pt x="2007231" y="1745792"/>
                    </a:lnTo>
                    <a:lnTo>
                      <a:pt x="2029107" y="1745523"/>
                    </a:lnTo>
                    <a:lnTo>
                      <a:pt x="2060110" y="1751563"/>
                    </a:lnTo>
                    <a:lnTo>
                      <a:pt x="2082388" y="1742437"/>
                    </a:lnTo>
                    <a:lnTo>
                      <a:pt x="2114867" y="1736129"/>
                    </a:lnTo>
                    <a:lnTo>
                      <a:pt x="2151506" y="1708884"/>
                    </a:lnTo>
                    <a:lnTo>
                      <a:pt x="2168148" y="1713716"/>
                    </a:lnTo>
                    <a:lnTo>
                      <a:pt x="2180495" y="1725929"/>
                    </a:lnTo>
                    <a:lnTo>
                      <a:pt x="2209619" y="1722842"/>
                    </a:lnTo>
                    <a:lnTo>
                      <a:pt x="2238876" y="1736934"/>
                    </a:lnTo>
                    <a:lnTo>
                      <a:pt x="2271892" y="1713984"/>
                    </a:lnTo>
                    <a:lnTo>
                      <a:pt x="2271757" y="1697477"/>
                    </a:lnTo>
                    <a:lnTo>
                      <a:pt x="2294707" y="1654932"/>
                    </a:lnTo>
                    <a:lnTo>
                      <a:pt x="2307725" y="1642719"/>
                    </a:lnTo>
                    <a:lnTo>
                      <a:pt x="2307457" y="1622320"/>
                    </a:lnTo>
                    <a:lnTo>
                      <a:pt x="2292828" y="1611851"/>
                    </a:lnTo>
                    <a:lnTo>
                      <a:pt x="2315241" y="1589438"/>
                    </a:lnTo>
                    <a:lnTo>
                      <a:pt x="2315778" y="1589304"/>
                    </a:lnTo>
                    <a:lnTo>
                      <a:pt x="2346512" y="1581923"/>
                    </a:lnTo>
                    <a:lnTo>
                      <a:pt x="2380064" y="1580715"/>
                    </a:lnTo>
                    <a:lnTo>
                      <a:pt x="2417911" y="1593330"/>
                    </a:lnTo>
                    <a:lnTo>
                      <a:pt x="2440190" y="1608764"/>
                    </a:lnTo>
                    <a:lnTo>
                      <a:pt x="2455624" y="1649967"/>
                    </a:lnTo>
                    <a:lnTo>
                      <a:pt x="2464750" y="1666877"/>
                    </a:lnTo>
                    <a:lnTo>
                      <a:pt x="2473474" y="1691303"/>
                    </a:lnTo>
                    <a:lnTo>
                      <a:pt x="2482466" y="1728076"/>
                    </a:lnTo>
                    <a:lnTo>
                      <a:pt x="2525278" y="1740424"/>
                    </a:lnTo>
                    <a:lnTo>
                      <a:pt x="2554939" y="1767534"/>
                    </a:lnTo>
                    <a:lnTo>
                      <a:pt x="2564736" y="1801489"/>
                    </a:lnTo>
                    <a:lnTo>
                      <a:pt x="2600301" y="1801489"/>
                    </a:lnTo>
                    <a:lnTo>
                      <a:pt x="2621775" y="1786994"/>
                    </a:lnTo>
                    <a:lnTo>
                      <a:pt x="2666332" y="1775049"/>
                    </a:lnTo>
                    <a:lnTo>
                      <a:pt x="2651703" y="1812225"/>
                    </a:lnTo>
                    <a:lnTo>
                      <a:pt x="2642309" y="1825244"/>
                    </a:lnTo>
                    <a:lnTo>
                      <a:pt x="2633988" y="1864164"/>
                    </a:lnTo>
                    <a:lnTo>
                      <a:pt x="2616406" y="1900267"/>
                    </a:lnTo>
                    <a:lnTo>
                      <a:pt x="2585672" y="1893959"/>
                    </a:lnTo>
                    <a:lnTo>
                      <a:pt x="2566346" y="1905232"/>
                    </a:lnTo>
                    <a:lnTo>
                      <a:pt x="2572520" y="1933819"/>
                    </a:lnTo>
                    <a:lnTo>
                      <a:pt x="2572520" y="1934087"/>
                    </a:lnTo>
                    <a:lnTo>
                      <a:pt x="2568896" y="1975960"/>
                    </a:lnTo>
                    <a:lnTo>
                      <a:pt x="2556415" y="1976766"/>
                    </a:lnTo>
                    <a:lnTo>
                      <a:pt x="2556549" y="1991529"/>
                    </a:lnTo>
                    <a:lnTo>
                      <a:pt x="2557623" y="1993273"/>
                    </a:lnTo>
                    <a:lnTo>
                      <a:pt x="2560441" y="1985489"/>
                    </a:lnTo>
                    <a:lnTo>
                      <a:pt x="2560844" y="1985221"/>
                    </a:lnTo>
                    <a:lnTo>
                      <a:pt x="2595470" y="1959587"/>
                    </a:lnTo>
                    <a:lnTo>
                      <a:pt x="2611575" y="1976632"/>
                    </a:lnTo>
                    <a:lnTo>
                      <a:pt x="2625801" y="1976229"/>
                    </a:lnTo>
                    <a:lnTo>
                      <a:pt x="2658011" y="1956769"/>
                    </a:lnTo>
                    <a:lnTo>
                      <a:pt x="2673848" y="1936906"/>
                    </a:lnTo>
                    <a:lnTo>
                      <a:pt x="2707132" y="1896911"/>
                    </a:lnTo>
                    <a:lnTo>
                      <a:pt x="2740550" y="1856112"/>
                    </a:lnTo>
                    <a:lnTo>
                      <a:pt x="2749005" y="1831015"/>
                    </a:lnTo>
                    <a:lnTo>
                      <a:pt x="2786047" y="1778271"/>
                    </a:lnTo>
                    <a:lnTo>
                      <a:pt x="2797186" y="1718279"/>
                    </a:lnTo>
                    <a:lnTo>
                      <a:pt x="2799467" y="1671306"/>
                    </a:lnTo>
                    <a:lnTo>
                      <a:pt x="2818525" y="1631983"/>
                    </a:lnTo>
                    <a:lnTo>
                      <a:pt x="2817720" y="1598430"/>
                    </a:lnTo>
                    <a:lnTo>
                      <a:pt x="2782960" y="1553739"/>
                    </a:lnTo>
                    <a:lnTo>
                      <a:pt x="2757594" y="1551189"/>
                    </a:lnTo>
                    <a:lnTo>
                      <a:pt x="2741623" y="1572528"/>
                    </a:lnTo>
                    <a:lnTo>
                      <a:pt x="2715587" y="1562462"/>
                    </a:lnTo>
                    <a:lnTo>
                      <a:pt x="2703508" y="1536291"/>
                    </a:lnTo>
                    <a:lnTo>
                      <a:pt x="2661903" y="1530521"/>
                    </a:lnTo>
                    <a:lnTo>
                      <a:pt x="2759205" y="1423824"/>
                    </a:lnTo>
                    <a:lnTo>
                      <a:pt x="2839730" y="1332160"/>
                    </a:lnTo>
                    <a:lnTo>
                      <a:pt x="2840401" y="1332160"/>
                    </a:lnTo>
                    <a:lnTo>
                      <a:pt x="2922000" y="1317799"/>
                    </a:lnTo>
                    <a:lnTo>
                      <a:pt x="2997157" y="1325986"/>
                    </a:lnTo>
                    <a:lnTo>
                      <a:pt x="3027891" y="1302097"/>
                    </a:lnTo>
                    <a:lnTo>
                      <a:pt x="3068825" y="1310015"/>
                    </a:lnTo>
                    <a:lnTo>
                      <a:pt x="3067080" y="1344238"/>
                    </a:lnTo>
                    <a:lnTo>
                      <a:pt x="3103048" y="1339541"/>
                    </a:lnTo>
                    <a:lnTo>
                      <a:pt x="3155390" y="1327731"/>
                    </a:lnTo>
                    <a:lnTo>
                      <a:pt x="3135661" y="1299144"/>
                    </a:lnTo>
                    <a:lnTo>
                      <a:pt x="3136467" y="1297936"/>
                    </a:lnTo>
                    <a:lnTo>
                      <a:pt x="3198874" y="1213116"/>
                    </a:lnTo>
                    <a:lnTo>
                      <a:pt x="3199545" y="1212982"/>
                    </a:lnTo>
                    <a:lnTo>
                      <a:pt x="3265173" y="1194729"/>
                    </a:lnTo>
                    <a:lnTo>
                      <a:pt x="3285170" y="1256734"/>
                    </a:lnTo>
                    <a:lnTo>
                      <a:pt x="3345296" y="1202916"/>
                    </a:lnTo>
                    <a:lnTo>
                      <a:pt x="3360327" y="1158896"/>
                    </a:lnTo>
                    <a:lnTo>
                      <a:pt x="3394416" y="1153796"/>
                    </a:lnTo>
                    <a:lnTo>
                      <a:pt x="3373748" y="1230966"/>
                    </a:lnTo>
                    <a:lnTo>
                      <a:pt x="3373211" y="1231368"/>
                    </a:lnTo>
                    <a:lnTo>
                      <a:pt x="3328788" y="1271765"/>
                    </a:lnTo>
                    <a:lnTo>
                      <a:pt x="3286378" y="1322094"/>
                    </a:lnTo>
                    <a:lnTo>
                      <a:pt x="3241821" y="1382354"/>
                    </a:lnTo>
                    <a:lnTo>
                      <a:pt x="3241150" y="1382488"/>
                    </a:lnTo>
                    <a:lnTo>
                      <a:pt x="3203974" y="1392554"/>
                    </a:lnTo>
                    <a:lnTo>
                      <a:pt x="3202766" y="1413356"/>
                    </a:lnTo>
                    <a:lnTo>
                      <a:pt x="3181829" y="1440466"/>
                    </a:lnTo>
                    <a:lnTo>
                      <a:pt x="3170019" y="1501129"/>
                    </a:lnTo>
                    <a:lnTo>
                      <a:pt x="3183708" y="1594672"/>
                    </a:lnTo>
                    <a:lnTo>
                      <a:pt x="3194311" y="1653724"/>
                    </a:lnTo>
                    <a:lnTo>
                      <a:pt x="3202363" y="1677614"/>
                    </a:lnTo>
                    <a:lnTo>
                      <a:pt x="3235513" y="1643390"/>
                    </a:lnTo>
                    <a:lnTo>
                      <a:pt x="3243029" y="1601651"/>
                    </a:lnTo>
                    <a:lnTo>
                      <a:pt x="3244102" y="1601383"/>
                    </a:lnTo>
                    <a:lnTo>
                      <a:pt x="3279802" y="1591586"/>
                    </a:lnTo>
                    <a:lnTo>
                      <a:pt x="3288391" y="1544210"/>
                    </a:lnTo>
                    <a:lnTo>
                      <a:pt x="3289196" y="1543807"/>
                    </a:lnTo>
                    <a:lnTo>
                      <a:pt x="3330667" y="1522871"/>
                    </a:lnTo>
                    <a:lnTo>
                      <a:pt x="3321004" y="1505423"/>
                    </a:lnTo>
                    <a:lnTo>
                      <a:pt x="3332143" y="1466771"/>
                    </a:lnTo>
                    <a:lnTo>
                      <a:pt x="3354690" y="1465161"/>
                    </a:lnTo>
                    <a:lnTo>
                      <a:pt x="3357912" y="1402351"/>
                    </a:lnTo>
                    <a:lnTo>
                      <a:pt x="3329862" y="1392151"/>
                    </a:lnTo>
                    <a:lnTo>
                      <a:pt x="3328922" y="1371349"/>
                    </a:lnTo>
                    <a:lnTo>
                      <a:pt x="3329191" y="1370812"/>
                    </a:lnTo>
                    <a:lnTo>
                      <a:pt x="3358717" y="1325046"/>
                    </a:lnTo>
                    <a:lnTo>
                      <a:pt x="3367038" y="1291494"/>
                    </a:lnTo>
                    <a:lnTo>
                      <a:pt x="3400993" y="1298339"/>
                    </a:lnTo>
                    <a:lnTo>
                      <a:pt x="3425821" y="1276463"/>
                    </a:lnTo>
                    <a:lnTo>
                      <a:pt x="3437363" y="1295118"/>
                    </a:lnTo>
                    <a:lnTo>
                      <a:pt x="3501515" y="1256331"/>
                    </a:lnTo>
                    <a:lnTo>
                      <a:pt x="3535873" y="1289749"/>
                    </a:lnTo>
                    <a:lnTo>
                      <a:pt x="3544462" y="1269215"/>
                    </a:lnTo>
                    <a:lnTo>
                      <a:pt x="3580296" y="1238347"/>
                    </a:lnTo>
                    <a:lnTo>
                      <a:pt x="3618948" y="1201708"/>
                    </a:lnTo>
                    <a:lnTo>
                      <a:pt x="3640690" y="1195669"/>
                    </a:lnTo>
                    <a:lnTo>
                      <a:pt x="3710345" y="1155674"/>
                    </a:lnTo>
                    <a:lnTo>
                      <a:pt x="3755707" y="1167082"/>
                    </a:lnTo>
                    <a:lnTo>
                      <a:pt x="3761076" y="1154869"/>
                    </a:lnTo>
                    <a:lnTo>
                      <a:pt x="3758391" y="1133664"/>
                    </a:lnTo>
                    <a:lnTo>
                      <a:pt x="3746984" y="1118767"/>
                    </a:lnTo>
                    <a:lnTo>
                      <a:pt x="3732355" y="1073136"/>
                    </a:lnTo>
                    <a:lnTo>
                      <a:pt x="3707526" y="1039450"/>
                    </a:lnTo>
                    <a:lnTo>
                      <a:pt x="3743226" y="1044147"/>
                    </a:lnTo>
                    <a:lnTo>
                      <a:pt x="3774094" y="1019318"/>
                    </a:lnTo>
                    <a:lnTo>
                      <a:pt x="3787649" y="995161"/>
                    </a:lnTo>
                    <a:lnTo>
                      <a:pt x="3776107" y="966171"/>
                    </a:lnTo>
                    <a:lnTo>
                      <a:pt x="3811136" y="949127"/>
                    </a:lnTo>
                    <a:lnTo>
                      <a:pt x="3804962" y="974895"/>
                    </a:lnTo>
                    <a:lnTo>
                      <a:pt x="3817175" y="993952"/>
                    </a:lnTo>
                    <a:lnTo>
                      <a:pt x="3844554" y="986437"/>
                    </a:lnTo>
                    <a:lnTo>
                      <a:pt x="3845090" y="986705"/>
                    </a:lnTo>
                    <a:lnTo>
                      <a:pt x="3871261" y="996771"/>
                    </a:lnTo>
                    <a:lnTo>
                      <a:pt x="3876764" y="1022405"/>
                    </a:lnTo>
                    <a:lnTo>
                      <a:pt x="3909511" y="1039315"/>
                    </a:lnTo>
                    <a:lnTo>
                      <a:pt x="3927763" y="1058641"/>
                    </a:lnTo>
                    <a:lnTo>
                      <a:pt x="3949371" y="1060252"/>
                    </a:lnTo>
                    <a:lnTo>
                      <a:pt x="3958095" y="1049649"/>
                    </a:lnTo>
                    <a:lnTo>
                      <a:pt x="3958766" y="991671"/>
                    </a:lnTo>
                    <a:lnTo>
                      <a:pt x="3960376" y="991403"/>
                    </a:lnTo>
                    <a:lnTo>
                      <a:pt x="4000370" y="985363"/>
                    </a:lnTo>
                    <a:lnTo>
                      <a:pt x="4023186" y="960803"/>
                    </a:lnTo>
                    <a:lnTo>
                      <a:pt x="3975810" y="905106"/>
                    </a:lnTo>
                    <a:lnTo>
                      <a:pt x="3911927" y="896114"/>
                    </a:lnTo>
                    <a:lnTo>
                      <a:pt x="3917966" y="944295"/>
                    </a:lnTo>
                    <a:lnTo>
                      <a:pt x="3896761" y="924701"/>
                    </a:lnTo>
                    <a:lnTo>
                      <a:pt x="3898908" y="885512"/>
                    </a:lnTo>
                    <a:lnTo>
                      <a:pt x="3834622" y="821360"/>
                    </a:lnTo>
                    <a:lnTo>
                      <a:pt x="3774094" y="769689"/>
                    </a:lnTo>
                    <a:lnTo>
                      <a:pt x="3739736" y="739492"/>
                    </a:lnTo>
                    <a:lnTo>
                      <a:pt x="3669277" y="705940"/>
                    </a:lnTo>
                    <a:lnTo>
                      <a:pt x="3618009" y="710234"/>
                    </a:lnTo>
                    <a:lnTo>
                      <a:pt x="3617740" y="710234"/>
                    </a:lnTo>
                    <a:lnTo>
                      <a:pt x="3540436" y="690506"/>
                    </a:lnTo>
                    <a:lnTo>
                      <a:pt x="3530236" y="720032"/>
                    </a:lnTo>
                    <a:lnTo>
                      <a:pt x="3550636" y="765529"/>
                    </a:lnTo>
                    <a:lnTo>
                      <a:pt x="3517083" y="789418"/>
                    </a:lnTo>
                    <a:lnTo>
                      <a:pt x="3473600" y="727145"/>
                    </a:lnTo>
                    <a:lnTo>
                      <a:pt x="3427566" y="734795"/>
                    </a:lnTo>
                    <a:lnTo>
                      <a:pt x="3427163" y="734661"/>
                    </a:lnTo>
                    <a:lnTo>
                      <a:pt x="3380727" y="720971"/>
                    </a:lnTo>
                    <a:lnTo>
                      <a:pt x="3337512" y="722716"/>
                    </a:lnTo>
                    <a:lnTo>
                      <a:pt x="3303825" y="737479"/>
                    </a:lnTo>
                    <a:lnTo>
                      <a:pt x="3303020" y="736942"/>
                    </a:lnTo>
                    <a:lnTo>
                      <a:pt x="3271615" y="716140"/>
                    </a:lnTo>
                    <a:lnTo>
                      <a:pt x="3274702" y="662590"/>
                    </a:lnTo>
                    <a:lnTo>
                      <a:pt x="3254839" y="632796"/>
                    </a:lnTo>
                    <a:lnTo>
                      <a:pt x="3206658" y="620583"/>
                    </a:lnTo>
                    <a:lnTo>
                      <a:pt x="3106269" y="635078"/>
                    </a:lnTo>
                    <a:lnTo>
                      <a:pt x="3105598" y="634406"/>
                    </a:lnTo>
                    <a:lnTo>
                      <a:pt x="3040373" y="575086"/>
                    </a:lnTo>
                    <a:lnTo>
                      <a:pt x="3019705" y="528784"/>
                    </a:lnTo>
                    <a:lnTo>
                      <a:pt x="2798260" y="475771"/>
                    </a:lnTo>
                    <a:lnTo>
                      <a:pt x="2767123" y="510129"/>
                    </a:lnTo>
                    <a:lnTo>
                      <a:pt x="2785376" y="586360"/>
                    </a:lnTo>
                    <a:lnTo>
                      <a:pt x="2742965" y="574952"/>
                    </a:lnTo>
                    <a:lnTo>
                      <a:pt x="2724445" y="596962"/>
                    </a:lnTo>
                    <a:lnTo>
                      <a:pt x="2723103" y="596291"/>
                    </a:lnTo>
                    <a:lnTo>
                      <a:pt x="2676129" y="572670"/>
                    </a:lnTo>
                    <a:lnTo>
                      <a:pt x="2633585" y="593875"/>
                    </a:lnTo>
                    <a:lnTo>
                      <a:pt x="2595201" y="559652"/>
                    </a:lnTo>
                    <a:lnTo>
                      <a:pt x="2571312" y="640446"/>
                    </a:lnTo>
                    <a:lnTo>
                      <a:pt x="2529707" y="607296"/>
                    </a:lnTo>
                    <a:lnTo>
                      <a:pt x="2498168" y="544889"/>
                    </a:lnTo>
                    <a:lnTo>
                      <a:pt x="2512931" y="510800"/>
                    </a:lnTo>
                    <a:lnTo>
                      <a:pt x="2501792" y="458592"/>
                    </a:lnTo>
                    <a:lnTo>
                      <a:pt x="2462737" y="414169"/>
                    </a:lnTo>
                    <a:lnTo>
                      <a:pt x="2423816" y="414706"/>
                    </a:lnTo>
                    <a:lnTo>
                      <a:pt x="2423548" y="414572"/>
                    </a:lnTo>
                    <a:lnTo>
                      <a:pt x="2373488" y="399943"/>
                    </a:lnTo>
                    <a:lnTo>
                      <a:pt x="2372012" y="465437"/>
                    </a:lnTo>
                    <a:lnTo>
                      <a:pt x="2265047" y="452419"/>
                    </a:lnTo>
                    <a:lnTo>
                      <a:pt x="2259008" y="411888"/>
                    </a:lnTo>
                    <a:lnTo>
                      <a:pt x="2181435" y="397662"/>
                    </a:lnTo>
                    <a:lnTo>
                      <a:pt x="2143185" y="411083"/>
                    </a:lnTo>
                    <a:lnTo>
                      <a:pt x="2130301" y="437924"/>
                    </a:lnTo>
                    <a:lnTo>
                      <a:pt x="2117149" y="379141"/>
                    </a:lnTo>
                    <a:lnTo>
                      <a:pt x="2096212" y="394977"/>
                    </a:lnTo>
                    <a:lnTo>
                      <a:pt x="2058499" y="371759"/>
                    </a:lnTo>
                    <a:lnTo>
                      <a:pt x="2025886" y="358338"/>
                    </a:lnTo>
                    <a:lnTo>
                      <a:pt x="2046152" y="328812"/>
                    </a:lnTo>
                    <a:lnTo>
                      <a:pt x="2111243" y="276605"/>
                    </a:lnTo>
                    <a:lnTo>
                      <a:pt x="2137951" y="248555"/>
                    </a:lnTo>
                    <a:lnTo>
                      <a:pt x="2143990" y="198227"/>
                    </a:lnTo>
                    <a:lnTo>
                      <a:pt x="2124530" y="160648"/>
                    </a:lnTo>
                    <a:lnTo>
                      <a:pt x="2069504" y="109917"/>
                    </a:lnTo>
                    <a:lnTo>
                      <a:pt x="1998776" y="108441"/>
                    </a:lnTo>
                    <a:lnTo>
                      <a:pt x="1973947" y="137028"/>
                    </a:lnTo>
                    <a:lnTo>
                      <a:pt x="1966968" y="80794"/>
                    </a:lnTo>
                    <a:lnTo>
                      <a:pt x="1908588" y="63078"/>
                    </a:lnTo>
                    <a:lnTo>
                      <a:pt x="1943348" y="34626"/>
                    </a:lnTo>
                    <a:lnTo>
                      <a:pt x="1903890" y="0"/>
                    </a:lnTo>
                    <a:lnTo>
                      <a:pt x="1846985" y="45631"/>
                    </a:lnTo>
                    <a:lnTo>
                      <a:pt x="1823633" y="92067"/>
                    </a:lnTo>
                    <a:lnTo>
                      <a:pt x="1816654" y="139712"/>
                    </a:lnTo>
                    <a:lnTo>
                      <a:pt x="1770352" y="137833"/>
                    </a:lnTo>
                    <a:lnTo>
                      <a:pt x="1713984" y="193798"/>
                    </a:lnTo>
                    <a:lnTo>
                      <a:pt x="1693048" y="170043"/>
                    </a:lnTo>
                    <a:lnTo>
                      <a:pt x="1630372" y="179169"/>
                    </a:lnTo>
                    <a:lnTo>
                      <a:pt x="1622185" y="206950"/>
                    </a:lnTo>
                    <a:lnTo>
                      <a:pt x="1620977" y="207085"/>
                    </a:lnTo>
                    <a:lnTo>
                      <a:pt x="1556289" y="220371"/>
                    </a:lnTo>
                    <a:lnTo>
                      <a:pt x="1508108" y="269089"/>
                    </a:lnTo>
                    <a:lnTo>
                      <a:pt x="1480058" y="271639"/>
                    </a:lnTo>
                    <a:lnTo>
                      <a:pt x="1452277" y="331899"/>
                    </a:lnTo>
                    <a:lnTo>
                      <a:pt x="1472945" y="380617"/>
                    </a:lnTo>
                    <a:lnTo>
                      <a:pt x="1416711" y="392830"/>
                    </a:lnTo>
                    <a:lnTo>
                      <a:pt x="1416443" y="392830"/>
                    </a:lnTo>
                    <a:lnTo>
                      <a:pt x="1357525" y="388938"/>
                    </a:lnTo>
                    <a:lnTo>
                      <a:pt x="1316054" y="406117"/>
                    </a:lnTo>
                    <a:lnTo>
                      <a:pt x="1318470" y="495232"/>
                    </a:lnTo>
                    <a:lnTo>
                      <a:pt x="1342762" y="569852"/>
                    </a:lnTo>
                    <a:lnTo>
                      <a:pt x="1292031" y="519121"/>
                    </a:lnTo>
                    <a:lnTo>
                      <a:pt x="1242105" y="523281"/>
                    </a:lnTo>
                    <a:lnTo>
                      <a:pt x="1202111" y="553881"/>
                    </a:lnTo>
                    <a:lnTo>
                      <a:pt x="1214055" y="612799"/>
                    </a:lnTo>
                    <a:lnTo>
                      <a:pt x="1182785" y="596291"/>
                    </a:lnTo>
                    <a:lnTo>
                      <a:pt x="1192716" y="518852"/>
                    </a:lnTo>
                    <a:lnTo>
                      <a:pt x="1180369" y="475100"/>
                    </a:lnTo>
                    <a:lnTo>
                      <a:pt x="1171377" y="476442"/>
                    </a:lnTo>
                    <a:lnTo>
                      <a:pt x="1177014" y="533884"/>
                    </a:lnTo>
                    <a:lnTo>
                      <a:pt x="1133127" y="586896"/>
                    </a:lnTo>
                    <a:lnTo>
                      <a:pt x="1164935" y="648364"/>
                    </a:lnTo>
                    <a:lnTo>
                      <a:pt x="1145072" y="721776"/>
                    </a:lnTo>
                    <a:lnTo>
                      <a:pt x="1150709" y="759087"/>
                    </a:lnTo>
                    <a:lnTo>
                      <a:pt x="1178490" y="764858"/>
                    </a:lnTo>
                    <a:lnTo>
                      <a:pt x="1166545" y="811026"/>
                    </a:lnTo>
                    <a:lnTo>
                      <a:pt x="1181174" y="849007"/>
                    </a:lnTo>
                    <a:lnTo>
                      <a:pt x="1180503" y="849812"/>
                    </a:lnTo>
                    <a:lnTo>
                      <a:pt x="1159298" y="880278"/>
                    </a:lnTo>
                    <a:lnTo>
                      <a:pt x="1152722" y="912085"/>
                    </a:lnTo>
                    <a:lnTo>
                      <a:pt x="1125343" y="928190"/>
                    </a:lnTo>
                    <a:lnTo>
                      <a:pt x="1115009" y="951408"/>
                    </a:lnTo>
                    <a:lnTo>
                      <a:pt x="1082799" y="941208"/>
                    </a:lnTo>
                    <a:lnTo>
                      <a:pt x="1132188" y="849409"/>
                    </a:lnTo>
                    <a:lnTo>
                      <a:pt x="1142656" y="806194"/>
                    </a:lnTo>
                    <a:lnTo>
                      <a:pt x="1115412" y="764589"/>
                    </a:lnTo>
                    <a:lnTo>
                      <a:pt x="1115412" y="764052"/>
                    </a:lnTo>
                    <a:lnTo>
                      <a:pt x="1121049" y="666348"/>
                    </a:lnTo>
                    <a:lnTo>
                      <a:pt x="1113264" y="614678"/>
                    </a:lnTo>
                    <a:lnTo>
                      <a:pt x="1097562" y="589715"/>
                    </a:lnTo>
                    <a:lnTo>
                      <a:pt x="1121317" y="525026"/>
                    </a:lnTo>
                    <a:lnTo>
                      <a:pt x="1116351" y="481006"/>
                    </a:lnTo>
                    <a:lnTo>
                      <a:pt x="1053004" y="459532"/>
                    </a:lnTo>
                    <a:lnTo>
                      <a:pt x="1035960" y="474966"/>
                    </a:lnTo>
                    <a:lnTo>
                      <a:pt x="1019587" y="549318"/>
                    </a:lnTo>
                    <a:lnTo>
                      <a:pt x="974358" y="619375"/>
                    </a:lnTo>
                    <a:lnTo>
                      <a:pt x="975029" y="642862"/>
                    </a:lnTo>
                    <a:lnTo>
                      <a:pt x="988316" y="700303"/>
                    </a:lnTo>
                    <a:lnTo>
                      <a:pt x="980532" y="732648"/>
                    </a:lnTo>
                    <a:lnTo>
                      <a:pt x="1009923" y="739358"/>
                    </a:lnTo>
                    <a:lnTo>
                      <a:pt x="1010595" y="755060"/>
                    </a:lnTo>
                    <a:lnTo>
                      <a:pt x="1036094" y="791834"/>
                    </a:lnTo>
                    <a:lnTo>
                      <a:pt x="1017976" y="830083"/>
                    </a:lnTo>
                    <a:lnTo>
                      <a:pt x="926445" y="750900"/>
                    </a:lnTo>
                    <a:lnTo>
                      <a:pt x="892625" y="729158"/>
                    </a:lnTo>
                    <a:lnTo>
                      <a:pt x="821360" y="708221"/>
                    </a:lnTo>
                    <a:lnTo>
                      <a:pt x="809683" y="729292"/>
                    </a:lnTo>
                    <a:lnTo>
                      <a:pt x="835720" y="769689"/>
                    </a:lnTo>
                    <a:lnTo>
                      <a:pt x="805389" y="818139"/>
                    </a:lnTo>
                    <a:lnTo>
                      <a:pt x="776534" y="776668"/>
                    </a:lnTo>
                    <a:lnTo>
                      <a:pt x="740968" y="803913"/>
                    </a:lnTo>
                    <a:lnTo>
                      <a:pt x="740432" y="803913"/>
                    </a:lnTo>
                    <a:lnTo>
                      <a:pt x="694935" y="805791"/>
                    </a:lnTo>
                    <a:lnTo>
                      <a:pt x="676951" y="828875"/>
                    </a:lnTo>
                    <a:lnTo>
                      <a:pt x="642593" y="821091"/>
                    </a:lnTo>
                    <a:lnTo>
                      <a:pt x="666885" y="780292"/>
                    </a:lnTo>
                    <a:lnTo>
                      <a:pt x="651719" y="777473"/>
                    </a:lnTo>
                    <a:lnTo>
                      <a:pt x="565960" y="834781"/>
                    </a:lnTo>
                    <a:lnTo>
                      <a:pt x="514960" y="865514"/>
                    </a:lnTo>
                    <a:lnTo>
                      <a:pt x="508787" y="906448"/>
                    </a:lnTo>
                    <a:lnTo>
                      <a:pt x="468256" y="920809"/>
                    </a:lnTo>
                    <a:lnTo>
                      <a:pt x="447453" y="897725"/>
                    </a:lnTo>
                    <a:lnTo>
                      <a:pt x="447319" y="859878"/>
                    </a:lnTo>
                    <a:lnTo>
                      <a:pt x="477919" y="851959"/>
                    </a:lnTo>
                    <a:lnTo>
                      <a:pt x="464900" y="818005"/>
                    </a:lnTo>
                    <a:lnTo>
                      <a:pt x="400614" y="798007"/>
                    </a:lnTo>
                    <a:lnTo>
                      <a:pt x="417390" y="836123"/>
                    </a:lnTo>
                    <a:lnTo>
                      <a:pt x="405446" y="875043"/>
                    </a:lnTo>
                    <a:lnTo>
                      <a:pt x="426114" y="912756"/>
                    </a:lnTo>
                    <a:lnTo>
                      <a:pt x="425711" y="913561"/>
                    </a:lnTo>
                    <a:lnTo>
                      <a:pt x="410411" y="958790"/>
                    </a:lnTo>
                    <a:lnTo>
                      <a:pt x="385583" y="935840"/>
                    </a:lnTo>
                    <a:lnTo>
                      <a:pt x="364243" y="932485"/>
                    </a:lnTo>
                    <a:lnTo>
                      <a:pt x="308278" y="990329"/>
                    </a:lnTo>
                    <a:lnTo>
                      <a:pt x="325054" y="1033678"/>
                    </a:lnTo>
                    <a:lnTo>
                      <a:pt x="301836" y="1049247"/>
                    </a:lnTo>
                    <a:lnTo>
                      <a:pt x="242516" y="1013413"/>
                    </a:lnTo>
                    <a:lnTo>
                      <a:pt x="228558" y="1033142"/>
                    </a:lnTo>
                    <a:lnTo>
                      <a:pt x="243187" y="1057299"/>
                    </a:lnTo>
                    <a:lnTo>
                      <a:pt x="239563" y="1088704"/>
                    </a:lnTo>
                    <a:lnTo>
                      <a:pt x="217553" y="1072062"/>
                    </a:lnTo>
                    <a:lnTo>
                      <a:pt x="184940" y="1054212"/>
                    </a:lnTo>
                    <a:lnTo>
                      <a:pt x="183330" y="993550"/>
                    </a:lnTo>
                    <a:lnTo>
                      <a:pt x="181853" y="966574"/>
                    </a:lnTo>
                    <a:lnTo>
                      <a:pt x="140114" y="920003"/>
                    </a:lnTo>
                    <a:lnTo>
                      <a:pt x="161454" y="910743"/>
                    </a:lnTo>
                    <a:lnTo>
                      <a:pt x="162259" y="911011"/>
                    </a:lnTo>
                    <a:lnTo>
                      <a:pt x="272042" y="957582"/>
                    </a:lnTo>
                    <a:lnTo>
                      <a:pt x="311231" y="941745"/>
                    </a:lnTo>
                    <a:lnTo>
                      <a:pt x="337938" y="910072"/>
                    </a:lnTo>
                    <a:lnTo>
                      <a:pt x="336328" y="869004"/>
                    </a:lnTo>
                    <a:lnTo>
                      <a:pt x="317807" y="838673"/>
                    </a:lnTo>
                    <a:lnTo>
                      <a:pt x="224934" y="762845"/>
                    </a:lnTo>
                    <a:lnTo>
                      <a:pt x="157025" y="746203"/>
                    </a:lnTo>
                    <a:lnTo>
                      <a:pt x="156622" y="745800"/>
                    </a:lnTo>
                    <a:lnTo>
                      <a:pt x="117299" y="704329"/>
                    </a:lnTo>
                    <a:lnTo>
                      <a:pt x="93141" y="727816"/>
                    </a:lnTo>
                    <a:lnTo>
                      <a:pt x="50328" y="756402"/>
                    </a:lnTo>
                    <a:lnTo>
                      <a:pt x="31539" y="762442"/>
                    </a:lnTo>
                    <a:lnTo>
                      <a:pt x="28184" y="807939"/>
                    </a:lnTo>
                    <a:lnTo>
                      <a:pt x="66299" y="852362"/>
                    </a:lnTo>
                    <a:lnTo>
                      <a:pt x="43215" y="901080"/>
                    </a:lnTo>
                    <a:lnTo>
                      <a:pt x="71936" y="971137"/>
                    </a:lnTo>
                    <a:lnTo>
                      <a:pt x="71802" y="971808"/>
                    </a:lnTo>
                    <a:lnTo>
                      <a:pt x="55294" y="1021868"/>
                    </a:lnTo>
                    <a:lnTo>
                      <a:pt x="77573" y="1064681"/>
                    </a:lnTo>
                    <a:lnTo>
                      <a:pt x="67507" y="1100917"/>
                    </a:lnTo>
                    <a:lnTo>
                      <a:pt x="104146" y="1138630"/>
                    </a:lnTo>
                    <a:lnTo>
                      <a:pt x="94215" y="1167619"/>
                    </a:lnTo>
                    <a:lnTo>
                      <a:pt x="71265" y="1197950"/>
                    </a:lnTo>
                    <a:lnTo>
                      <a:pt x="19460" y="1262102"/>
                    </a:lnTo>
                    <a:lnTo>
                      <a:pt x="45497" y="1285857"/>
                    </a:lnTo>
                    <a:lnTo>
                      <a:pt x="16910" y="1313370"/>
                    </a:lnTo>
                    <a:lnTo>
                      <a:pt x="20534" y="1321691"/>
                    </a:lnTo>
                    <a:lnTo>
                      <a:pt x="2684" y="1349472"/>
                    </a:lnTo>
                    <a:lnTo>
                      <a:pt x="10066" y="1393359"/>
                    </a:lnTo>
                    <a:lnTo>
                      <a:pt x="0" y="1407182"/>
                    </a:lnTo>
                    <a:lnTo>
                      <a:pt x="11139" y="1417114"/>
                    </a:lnTo>
                    <a:lnTo>
                      <a:pt x="13287" y="1439795"/>
                    </a:lnTo>
                    <a:lnTo>
                      <a:pt x="20937" y="1464892"/>
                    </a:lnTo>
                    <a:lnTo>
                      <a:pt x="46973" y="1476032"/>
                    </a:lnTo>
                    <a:lnTo>
                      <a:pt x="50060" y="1485829"/>
                    </a:lnTo>
                    <a:lnTo>
                      <a:pt x="61870" y="1481132"/>
                    </a:lnTo>
                    <a:lnTo>
                      <a:pt x="87907" y="1492271"/>
                    </a:lnTo>
                    <a:lnTo>
                      <a:pt x="90457" y="1514281"/>
                    </a:lnTo>
                    <a:lnTo>
                      <a:pt x="85357" y="1525421"/>
                    </a:lnTo>
                    <a:lnTo>
                      <a:pt x="100254" y="1552128"/>
                    </a:lnTo>
                    <a:lnTo>
                      <a:pt x="110857" y="1560181"/>
                    </a:lnTo>
                    <a:lnTo>
                      <a:pt x="109380" y="1567428"/>
                    </a:lnTo>
                    <a:lnTo>
                      <a:pt x="125217" y="1574407"/>
                    </a:lnTo>
                    <a:lnTo>
                      <a:pt x="133538" y="1587291"/>
                    </a:lnTo>
                    <a:lnTo>
                      <a:pt x="122130" y="1598028"/>
                    </a:lnTo>
                    <a:lnTo>
                      <a:pt x="102133" y="1596551"/>
                    </a:lnTo>
                    <a:lnTo>
                      <a:pt x="99046" y="1598967"/>
                    </a:lnTo>
                    <a:lnTo>
                      <a:pt x="104281" y="1611314"/>
                    </a:lnTo>
                    <a:lnTo>
                      <a:pt x="110186" y="1636277"/>
                    </a:lnTo>
                    <a:lnTo>
                      <a:pt x="117030" y="1637485"/>
                    </a:lnTo>
                    <a:lnTo>
                      <a:pt x="123338" y="1628225"/>
                    </a:lnTo>
                    <a:lnTo>
                      <a:pt x="131793" y="1630506"/>
                    </a:lnTo>
                    <a:lnTo>
                      <a:pt x="158232" y="1626480"/>
                    </a:lnTo>
                    <a:lnTo>
                      <a:pt x="175546" y="1651309"/>
                    </a:lnTo>
                    <a:lnTo>
                      <a:pt x="168969" y="1659898"/>
                    </a:lnTo>
                    <a:lnTo>
                      <a:pt x="170714" y="1669830"/>
                    </a:lnTo>
                    <a:lnTo>
                      <a:pt x="190040" y="1671708"/>
                    </a:lnTo>
                    <a:lnTo>
                      <a:pt x="199569" y="1690229"/>
                    </a:lnTo>
                    <a:lnTo>
                      <a:pt x="199032" y="1697074"/>
                    </a:lnTo>
                    <a:lnTo>
                      <a:pt x="228558" y="1709824"/>
                    </a:lnTo>
                    <a:lnTo>
                      <a:pt x="248152" y="1703516"/>
                    </a:lnTo>
                    <a:lnTo>
                      <a:pt x="263587" y="1721768"/>
                    </a:lnTo>
                    <a:lnTo>
                      <a:pt x="277544" y="1721366"/>
                    </a:lnTo>
                    <a:lnTo>
                      <a:pt x="277813" y="1721500"/>
                    </a:lnTo>
                    <a:lnTo>
                      <a:pt x="315526" y="1734384"/>
                    </a:lnTo>
                    <a:lnTo>
                      <a:pt x="315794" y="1747268"/>
                    </a:lnTo>
                    <a:lnTo>
                      <a:pt x="305862" y="1766729"/>
                    </a:lnTo>
                    <a:lnTo>
                      <a:pt x="311365" y="1787128"/>
                    </a:lnTo>
                    <a:lnTo>
                      <a:pt x="306936" y="1801220"/>
                    </a:lnTo>
                    <a:lnTo>
                      <a:pt x="282242" y="1804039"/>
                    </a:lnTo>
                    <a:lnTo>
                      <a:pt x="270566" y="1813433"/>
                    </a:lnTo>
                    <a:lnTo>
                      <a:pt x="270029" y="1826049"/>
                    </a:lnTo>
                    <a:lnTo>
                      <a:pt x="291905" y="1820278"/>
                    </a:lnTo>
                    <a:lnTo>
                      <a:pt x="292844" y="1831954"/>
                    </a:lnTo>
                    <a:lnTo>
                      <a:pt x="257681" y="1846180"/>
                    </a:lnTo>
                    <a:lnTo>
                      <a:pt x="270700" y="1859333"/>
                    </a:lnTo>
                    <a:lnTo>
                      <a:pt x="248824" y="1890738"/>
                    </a:lnTo>
                    <a:lnTo>
                      <a:pt x="233255" y="1895569"/>
                    </a:lnTo>
                    <a:lnTo>
                      <a:pt x="252045" y="1913687"/>
                    </a:lnTo>
                    <a:lnTo>
                      <a:pt x="280497" y="1926974"/>
                    </a:lnTo>
                    <a:lnTo>
                      <a:pt x="310426" y="1954353"/>
                    </a:lnTo>
                    <a:lnTo>
                      <a:pt x="312976" y="1950998"/>
                    </a:lnTo>
                    <a:lnTo>
                      <a:pt x="335120" y="1957171"/>
                    </a:lnTo>
                    <a:lnTo>
                      <a:pt x="371893" y="1962808"/>
                    </a:lnTo>
                    <a:lnTo>
                      <a:pt x="406117" y="1979181"/>
                    </a:lnTo>
                    <a:lnTo>
                      <a:pt x="409874" y="1984550"/>
                    </a:lnTo>
                    <a:lnTo>
                      <a:pt x="424101" y="1979584"/>
                    </a:lnTo>
                    <a:lnTo>
                      <a:pt x="448527" y="1986966"/>
                    </a:lnTo>
                    <a:lnTo>
                      <a:pt x="456177" y="2000789"/>
                    </a:lnTo>
                    <a:lnTo>
                      <a:pt x="470940" y="2008036"/>
                    </a:lnTo>
                    <a:lnTo>
                      <a:pt x="478321" y="2009244"/>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28" name="Forme libre : forme 427">
                <a:extLst>
                  <a:ext uri="{FF2B5EF4-FFF2-40B4-BE49-F238E27FC236}">
                    <a16:creationId xmlns:a16="http://schemas.microsoft.com/office/drawing/2014/main" id="{F9B498A6-537D-45C3-9435-2544C6123387}"/>
                  </a:ext>
                </a:extLst>
              </p:cNvPr>
              <p:cNvSpPr/>
              <p:nvPr/>
            </p:nvSpPr>
            <p:spPr>
              <a:xfrm>
                <a:off x="9435466" y="3292017"/>
                <a:ext cx="80793" cy="333241"/>
              </a:xfrm>
              <a:custGeom>
                <a:avLst/>
                <a:gdLst>
                  <a:gd name="connsiteX0" fmla="*/ 13152 w 80793"/>
                  <a:gd name="connsiteY0" fmla="*/ 333241 h 333241"/>
                  <a:gd name="connsiteX1" fmla="*/ 7784 w 80793"/>
                  <a:gd name="connsiteY1" fmla="*/ 297944 h 333241"/>
                  <a:gd name="connsiteX2" fmla="*/ 10468 w 80793"/>
                  <a:gd name="connsiteY2" fmla="*/ 262110 h 333241"/>
                  <a:gd name="connsiteX3" fmla="*/ 7650 w 80793"/>
                  <a:gd name="connsiteY3" fmla="*/ 222116 h 333241"/>
                  <a:gd name="connsiteX4" fmla="*/ 13421 w 80793"/>
                  <a:gd name="connsiteY4" fmla="*/ 193261 h 333241"/>
                  <a:gd name="connsiteX5" fmla="*/ 14360 w 80793"/>
                  <a:gd name="connsiteY5" fmla="*/ 142262 h 333241"/>
                  <a:gd name="connsiteX6" fmla="*/ 0 w 80793"/>
                  <a:gd name="connsiteY6" fmla="*/ 103341 h 333241"/>
                  <a:gd name="connsiteX7" fmla="*/ 2147 w 80793"/>
                  <a:gd name="connsiteY7" fmla="*/ 46571 h 333241"/>
                  <a:gd name="connsiteX8" fmla="*/ 24560 w 80793"/>
                  <a:gd name="connsiteY8" fmla="*/ 27781 h 333241"/>
                  <a:gd name="connsiteX9" fmla="*/ 14629 w 80793"/>
                  <a:gd name="connsiteY9" fmla="*/ 8053 h 333241"/>
                  <a:gd name="connsiteX10" fmla="*/ 29526 w 80793"/>
                  <a:gd name="connsiteY10" fmla="*/ 0 h 333241"/>
                  <a:gd name="connsiteX11" fmla="*/ 36505 w 80793"/>
                  <a:gd name="connsiteY11" fmla="*/ 30331 h 333241"/>
                  <a:gd name="connsiteX12" fmla="*/ 45094 w 80793"/>
                  <a:gd name="connsiteY12" fmla="*/ 70057 h 333241"/>
                  <a:gd name="connsiteX13" fmla="*/ 44423 w 80793"/>
                  <a:gd name="connsiteY13" fmla="*/ 109917 h 333241"/>
                  <a:gd name="connsiteX14" fmla="*/ 54623 w 80793"/>
                  <a:gd name="connsiteY14" fmla="*/ 149509 h 333241"/>
                  <a:gd name="connsiteX15" fmla="*/ 80794 w 80793"/>
                  <a:gd name="connsiteY15" fmla="*/ 220774 h 333241"/>
                  <a:gd name="connsiteX16" fmla="*/ 42410 w 80793"/>
                  <a:gd name="connsiteY16" fmla="*/ 207756 h 333241"/>
                  <a:gd name="connsiteX17" fmla="*/ 27915 w 80793"/>
                  <a:gd name="connsiteY17" fmla="*/ 258889 h 333241"/>
                  <a:gd name="connsiteX18" fmla="*/ 51939 w 80793"/>
                  <a:gd name="connsiteY18" fmla="*/ 295931 h 333241"/>
                  <a:gd name="connsiteX19" fmla="*/ 50999 w 80793"/>
                  <a:gd name="connsiteY19" fmla="*/ 326531 h 333241"/>
                  <a:gd name="connsiteX20" fmla="*/ 30734 w 80793"/>
                  <a:gd name="connsiteY20" fmla="*/ 303313 h 3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93" h="333241">
                    <a:moveTo>
                      <a:pt x="13152" y="333241"/>
                    </a:moveTo>
                    <a:lnTo>
                      <a:pt x="7784" y="297944"/>
                    </a:lnTo>
                    <a:lnTo>
                      <a:pt x="10468" y="262110"/>
                    </a:lnTo>
                    <a:lnTo>
                      <a:pt x="7650" y="222116"/>
                    </a:lnTo>
                    <a:lnTo>
                      <a:pt x="13421" y="193261"/>
                    </a:lnTo>
                    <a:lnTo>
                      <a:pt x="14360" y="142262"/>
                    </a:lnTo>
                    <a:lnTo>
                      <a:pt x="0" y="103341"/>
                    </a:lnTo>
                    <a:lnTo>
                      <a:pt x="2147" y="46571"/>
                    </a:lnTo>
                    <a:lnTo>
                      <a:pt x="24560" y="27781"/>
                    </a:lnTo>
                    <a:lnTo>
                      <a:pt x="14629" y="8053"/>
                    </a:lnTo>
                    <a:lnTo>
                      <a:pt x="29526" y="0"/>
                    </a:lnTo>
                    <a:lnTo>
                      <a:pt x="36505" y="30331"/>
                    </a:lnTo>
                    <a:lnTo>
                      <a:pt x="45094" y="70057"/>
                    </a:lnTo>
                    <a:lnTo>
                      <a:pt x="44423" y="109917"/>
                    </a:lnTo>
                    <a:lnTo>
                      <a:pt x="54623" y="149509"/>
                    </a:lnTo>
                    <a:lnTo>
                      <a:pt x="80794" y="220774"/>
                    </a:lnTo>
                    <a:lnTo>
                      <a:pt x="42410" y="207756"/>
                    </a:lnTo>
                    <a:lnTo>
                      <a:pt x="27915" y="258889"/>
                    </a:lnTo>
                    <a:lnTo>
                      <a:pt x="51939" y="295931"/>
                    </a:lnTo>
                    <a:lnTo>
                      <a:pt x="50999" y="326531"/>
                    </a:lnTo>
                    <a:lnTo>
                      <a:pt x="30734" y="3033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29" name="Forme libre : forme 428">
                <a:extLst>
                  <a:ext uri="{FF2B5EF4-FFF2-40B4-BE49-F238E27FC236}">
                    <a16:creationId xmlns:a16="http://schemas.microsoft.com/office/drawing/2014/main" id="{99C4C326-33B8-4FA3-968E-7C17679C83CB}"/>
                  </a:ext>
                </a:extLst>
              </p:cNvPr>
              <p:cNvSpPr/>
              <p:nvPr/>
            </p:nvSpPr>
            <p:spPr>
              <a:xfrm>
                <a:off x="9439224" y="3297788"/>
                <a:ext cx="70728" cy="316330"/>
              </a:xfrm>
              <a:custGeom>
                <a:avLst/>
                <a:gdLst>
                  <a:gd name="connsiteX0" fmla="*/ 7784 w 70728"/>
                  <a:gd name="connsiteY0" fmla="*/ 216614 h 316330"/>
                  <a:gd name="connsiteX1" fmla="*/ 10468 w 70728"/>
                  <a:gd name="connsiteY1" fmla="*/ 256339 h 316330"/>
                  <a:gd name="connsiteX2" fmla="*/ 7784 w 70728"/>
                  <a:gd name="connsiteY2" fmla="*/ 292039 h 316330"/>
                  <a:gd name="connsiteX3" fmla="*/ 11542 w 70728"/>
                  <a:gd name="connsiteY3" fmla="*/ 316331 h 316330"/>
                  <a:gd name="connsiteX4" fmla="*/ 26439 w 70728"/>
                  <a:gd name="connsiteY4" fmla="*/ 290965 h 316330"/>
                  <a:gd name="connsiteX5" fmla="*/ 43752 w 70728"/>
                  <a:gd name="connsiteY5" fmla="*/ 310828 h 316330"/>
                  <a:gd name="connsiteX6" fmla="*/ 44289 w 70728"/>
                  <a:gd name="connsiteY6" fmla="*/ 291234 h 316330"/>
                  <a:gd name="connsiteX7" fmla="*/ 19997 w 70728"/>
                  <a:gd name="connsiteY7" fmla="*/ 253789 h 316330"/>
                  <a:gd name="connsiteX8" fmla="*/ 35968 w 70728"/>
                  <a:gd name="connsiteY8" fmla="*/ 197019 h 316330"/>
                  <a:gd name="connsiteX9" fmla="*/ 70728 w 70728"/>
                  <a:gd name="connsiteY9" fmla="*/ 208829 h 316330"/>
                  <a:gd name="connsiteX10" fmla="*/ 47242 w 70728"/>
                  <a:gd name="connsiteY10" fmla="*/ 144812 h 316330"/>
                  <a:gd name="connsiteX11" fmla="*/ 36908 w 70728"/>
                  <a:gd name="connsiteY11" fmla="*/ 104549 h 316330"/>
                  <a:gd name="connsiteX12" fmla="*/ 36908 w 70728"/>
                  <a:gd name="connsiteY12" fmla="*/ 104281 h 316330"/>
                  <a:gd name="connsiteX13" fmla="*/ 37444 w 70728"/>
                  <a:gd name="connsiteY13" fmla="*/ 64689 h 316330"/>
                  <a:gd name="connsiteX14" fmla="*/ 28989 w 70728"/>
                  <a:gd name="connsiteY14" fmla="*/ 25366 h 316330"/>
                  <a:gd name="connsiteX15" fmla="*/ 23084 w 70728"/>
                  <a:gd name="connsiteY15" fmla="*/ 0 h 316330"/>
                  <a:gd name="connsiteX16" fmla="*/ 15971 w 70728"/>
                  <a:gd name="connsiteY16" fmla="*/ 3892 h 316330"/>
                  <a:gd name="connsiteX17" fmla="*/ 25634 w 70728"/>
                  <a:gd name="connsiteY17" fmla="*/ 23084 h 316330"/>
                  <a:gd name="connsiteX18" fmla="*/ 2147 w 70728"/>
                  <a:gd name="connsiteY18" fmla="*/ 42679 h 316330"/>
                  <a:gd name="connsiteX19" fmla="*/ 0 w 70728"/>
                  <a:gd name="connsiteY19" fmla="*/ 97033 h 316330"/>
                  <a:gd name="connsiteX20" fmla="*/ 14495 w 70728"/>
                  <a:gd name="connsiteY20" fmla="*/ 135954 h 316330"/>
                  <a:gd name="connsiteX21" fmla="*/ 13421 w 70728"/>
                  <a:gd name="connsiteY21" fmla="*/ 187893 h 31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728" h="316330">
                    <a:moveTo>
                      <a:pt x="7784" y="216614"/>
                    </a:moveTo>
                    <a:lnTo>
                      <a:pt x="10468" y="256339"/>
                    </a:lnTo>
                    <a:lnTo>
                      <a:pt x="7784" y="292039"/>
                    </a:lnTo>
                    <a:lnTo>
                      <a:pt x="11542" y="316331"/>
                    </a:lnTo>
                    <a:lnTo>
                      <a:pt x="26439" y="290965"/>
                    </a:lnTo>
                    <a:lnTo>
                      <a:pt x="43752" y="310828"/>
                    </a:lnTo>
                    <a:lnTo>
                      <a:pt x="44289" y="291234"/>
                    </a:lnTo>
                    <a:lnTo>
                      <a:pt x="19997" y="253789"/>
                    </a:lnTo>
                    <a:lnTo>
                      <a:pt x="35968" y="197019"/>
                    </a:lnTo>
                    <a:lnTo>
                      <a:pt x="70728" y="208829"/>
                    </a:lnTo>
                    <a:lnTo>
                      <a:pt x="47242" y="144812"/>
                    </a:lnTo>
                    <a:lnTo>
                      <a:pt x="36908" y="104549"/>
                    </a:lnTo>
                    <a:lnTo>
                      <a:pt x="36908" y="104281"/>
                    </a:lnTo>
                    <a:lnTo>
                      <a:pt x="37444" y="64689"/>
                    </a:lnTo>
                    <a:lnTo>
                      <a:pt x="28989" y="25366"/>
                    </a:lnTo>
                    <a:lnTo>
                      <a:pt x="23084" y="0"/>
                    </a:lnTo>
                    <a:lnTo>
                      <a:pt x="15971" y="3892"/>
                    </a:lnTo>
                    <a:lnTo>
                      <a:pt x="25634" y="23084"/>
                    </a:lnTo>
                    <a:lnTo>
                      <a:pt x="2147" y="42679"/>
                    </a:lnTo>
                    <a:lnTo>
                      <a:pt x="0" y="97033"/>
                    </a:lnTo>
                    <a:lnTo>
                      <a:pt x="14495" y="135954"/>
                    </a:lnTo>
                    <a:lnTo>
                      <a:pt x="13421" y="18789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0" name="Forme libre : forme 429">
                <a:extLst>
                  <a:ext uri="{FF2B5EF4-FFF2-40B4-BE49-F238E27FC236}">
                    <a16:creationId xmlns:a16="http://schemas.microsoft.com/office/drawing/2014/main" id="{CBD25E5C-1E0C-4FB9-A8AD-C2B9CB4C1E29}"/>
                  </a:ext>
                </a:extLst>
              </p:cNvPr>
              <p:cNvSpPr/>
              <p:nvPr/>
            </p:nvSpPr>
            <p:spPr>
              <a:xfrm>
                <a:off x="6418043" y="3257660"/>
                <a:ext cx="81330" cy="41470"/>
              </a:xfrm>
              <a:custGeom>
                <a:avLst/>
                <a:gdLst>
                  <a:gd name="connsiteX0" fmla="*/ 32881 w 81330"/>
                  <a:gd name="connsiteY0" fmla="*/ 41471 h 41470"/>
                  <a:gd name="connsiteX1" fmla="*/ 0 w 81330"/>
                  <a:gd name="connsiteY1" fmla="*/ 36236 h 41470"/>
                  <a:gd name="connsiteX2" fmla="*/ 6576 w 81330"/>
                  <a:gd name="connsiteY2" fmla="*/ 14495 h 41470"/>
                  <a:gd name="connsiteX3" fmla="*/ 7382 w 81330"/>
                  <a:gd name="connsiteY3" fmla="*/ 14092 h 41470"/>
                  <a:gd name="connsiteX4" fmla="*/ 42142 w 81330"/>
                  <a:gd name="connsiteY4" fmla="*/ 0 h 41470"/>
                  <a:gd name="connsiteX5" fmla="*/ 42813 w 81330"/>
                  <a:gd name="connsiteY5" fmla="*/ 134 h 41470"/>
                  <a:gd name="connsiteX6" fmla="*/ 69252 w 81330"/>
                  <a:gd name="connsiteY6" fmla="*/ 7918 h 41470"/>
                  <a:gd name="connsiteX7" fmla="*/ 81331 w 81330"/>
                  <a:gd name="connsiteY7" fmla="*/ 15434 h 41470"/>
                  <a:gd name="connsiteX8" fmla="*/ 78378 w 81330"/>
                  <a:gd name="connsiteY8" fmla="*/ 28184 h 41470"/>
                  <a:gd name="connsiteX9" fmla="*/ 80660 w 81330"/>
                  <a:gd name="connsiteY9" fmla="*/ 40799 h 4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0" h="41470">
                    <a:moveTo>
                      <a:pt x="32881" y="41471"/>
                    </a:moveTo>
                    <a:lnTo>
                      <a:pt x="0" y="36236"/>
                    </a:lnTo>
                    <a:lnTo>
                      <a:pt x="6576" y="14495"/>
                    </a:lnTo>
                    <a:lnTo>
                      <a:pt x="7382" y="14092"/>
                    </a:lnTo>
                    <a:lnTo>
                      <a:pt x="42142" y="0"/>
                    </a:lnTo>
                    <a:lnTo>
                      <a:pt x="42813" y="134"/>
                    </a:lnTo>
                    <a:lnTo>
                      <a:pt x="69252" y="7918"/>
                    </a:lnTo>
                    <a:lnTo>
                      <a:pt x="81331" y="15434"/>
                    </a:lnTo>
                    <a:lnTo>
                      <a:pt x="78378" y="28184"/>
                    </a:lnTo>
                    <a:lnTo>
                      <a:pt x="80660" y="4079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1" name="Forme libre : forme 430">
                <a:extLst>
                  <a:ext uri="{FF2B5EF4-FFF2-40B4-BE49-F238E27FC236}">
                    <a16:creationId xmlns:a16="http://schemas.microsoft.com/office/drawing/2014/main" id="{61391D39-7817-448D-9529-AE90BFD453E4}"/>
                  </a:ext>
                </a:extLst>
              </p:cNvPr>
              <p:cNvSpPr/>
              <p:nvPr/>
            </p:nvSpPr>
            <p:spPr>
              <a:xfrm>
                <a:off x="6423009" y="3261686"/>
                <a:ext cx="71936" cy="33686"/>
              </a:xfrm>
              <a:custGeom>
                <a:avLst/>
                <a:gdLst>
                  <a:gd name="connsiteX0" fmla="*/ 0 w 71936"/>
                  <a:gd name="connsiteY0" fmla="*/ 29123 h 33686"/>
                  <a:gd name="connsiteX1" fmla="*/ 28184 w 71936"/>
                  <a:gd name="connsiteY1" fmla="*/ 33686 h 33686"/>
                  <a:gd name="connsiteX2" fmla="*/ 71131 w 71936"/>
                  <a:gd name="connsiteY2" fmla="*/ 33015 h 33686"/>
                  <a:gd name="connsiteX3" fmla="*/ 69520 w 71936"/>
                  <a:gd name="connsiteY3" fmla="*/ 24023 h 33686"/>
                  <a:gd name="connsiteX4" fmla="*/ 71936 w 71936"/>
                  <a:gd name="connsiteY4" fmla="*/ 13287 h 33686"/>
                  <a:gd name="connsiteX5" fmla="*/ 62407 w 71936"/>
                  <a:gd name="connsiteY5" fmla="*/ 7247 h 33686"/>
                  <a:gd name="connsiteX6" fmla="*/ 37444 w 71936"/>
                  <a:gd name="connsiteY6" fmla="*/ 0 h 33686"/>
                  <a:gd name="connsiteX7" fmla="*/ 4697 w 71936"/>
                  <a:gd name="connsiteY7" fmla="*/ 13287 h 3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36" h="33686">
                    <a:moveTo>
                      <a:pt x="0" y="29123"/>
                    </a:moveTo>
                    <a:lnTo>
                      <a:pt x="28184" y="33686"/>
                    </a:lnTo>
                    <a:lnTo>
                      <a:pt x="71131" y="33015"/>
                    </a:lnTo>
                    <a:lnTo>
                      <a:pt x="69520" y="24023"/>
                    </a:lnTo>
                    <a:lnTo>
                      <a:pt x="71936" y="13287"/>
                    </a:lnTo>
                    <a:lnTo>
                      <a:pt x="62407" y="7247"/>
                    </a:lnTo>
                    <a:lnTo>
                      <a:pt x="37444" y="0"/>
                    </a:lnTo>
                    <a:lnTo>
                      <a:pt x="4697" y="1328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2" name="Forme libre : forme 431">
                <a:extLst>
                  <a:ext uri="{FF2B5EF4-FFF2-40B4-BE49-F238E27FC236}">
                    <a16:creationId xmlns:a16="http://schemas.microsoft.com/office/drawing/2014/main" id="{92B34F59-DA99-4936-AB39-89F8E8CE7342}"/>
                  </a:ext>
                </a:extLst>
              </p:cNvPr>
              <p:cNvSpPr/>
              <p:nvPr/>
            </p:nvSpPr>
            <p:spPr>
              <a:xfrm>
                <a:off x="7205179" y="1830481"/>
                <a:ext cx="434434" cy="570120"/>
              </a:xfrm>
              <a:custGeom>
                <a:avLst/>
                <a:gdLst>
                  <a:gd name="connsiteX0" fmla="*/ 138101 w 434434"/>
                  <a:gd name="connsiteY0" fmla="*/ 570120 h 570120"/>
                  <a:gd name="connsiteX1" fmla="*/ 137564 w 434434"/>
                  <a:gd name="connsiteY1" fmla="*/ 570120 h 570120"/>
                  <a:gd name="connsiteX2" fmla="*/ 55294 w 434434"/>
                  <a:gd name="connsiteY2" fmla="*/ 560189 h 570120"/>
                  <a:gd name="connsiteX3" fmla="*/ 48718 w 434434"/>
                  <a:gd name="connsiteY3" fmla="*/ 526100 h 570120"/>
                  <a:gd name="connsiteX4" fmla="*/ 3758 w 434434"/>
                  <a:gd name="connsiteY4" fmla="*/ 505297 h 570120"/>
                  <a:gd name="connsiteX5" fmla="*/ 0 w 434434"/>
                  <a:gd name="connsiteY5" fmla="*/ 460471 h 570120"/>
                  <a:gd name="connsiteX6" fmla="*/ 25366 w 434434"/>
                  <a:gd name="connsiteY6" fmla="*/ 443158 h 570120"/>
                  <a:gd name="connsiteX7" fmla="*/ 24560 w 434434"/>
                  <a:gd name="connsiteY7" fmla="*/ 398601 h 570120"/>
                  <a:gd name="connsiteX8" fmla="*/ 24829 w 434434"/>
                  <a:gd name="connsiteY8" fmla="*/ 398064 h 570120"/>
                  <a:gd name="connsiteX9" fmla="*/ 72607 w 434434"/>
                  <a:gd name="connsiteY9" fmla="*/ 326933 h 570120"/>
                  <a:gd name="connsiteX10" fmla="*/ 49792 w 434434"/>
                  <a:gd name="connsiteY10" fmla="*/ 316062 h 570120"/>
                  <a:gd name="connsiteX11" fmla="*/ 51134 w 434434"/>
                  <a:gd name="connsiteY11" fmla="*/ 314183 h 570120"/>
                  <a:gd name="connsiteX12" fmla="*/ 109917 w 434434"/>
                  <a:gd name="connsiteY12" fmla="*/ 235134 h 570120"/>
                  <a:gd name="connsiteX13" fmla="*/ 103207 w 434434"/>
                  <a:gd name="connsiteY13" fmla="*/ 192053 h 570120"/>
                  <a:gd name="connsiteX14" fmla="*/ 103878 w 434434"/>
                  <a:gd name="connsiteY14" fmla="*/ 191248 h 570120"/>
                  <a:gd name="connsiteX15" fmla="*/ 159306 w 434434"/>
                  <a:gd name="connsiteY15" fmla="*/ 139712 h 570120"/>
                  <a:gd name="connsiteX16" fmla="*/ 241845 w 434434"/>
                  <a:gd name="connsiteY16" fmla="*/ 73815 h 570120"/>
                  <a:gd name="connsiteX17" fmla="*/ 323712 w 434434"/>
                  <a:gd name="connsiteY17" fmla="*/ 54355 h 570120"/>
                  <a:gd name="connsiteX18" fmla="*/ 366391 w 434434"/>
                  <a:gd name="connsiteY18" fmla="*/ 14629 h 570120"/>
                  <a:gd name="connsiteX19" fmla="*/ 416317 w 434434"/>
                  <a:gd name="connsiteY19" fmla="*/ 0 h 570120"/>
                  <a:gd name="connsiteX20" fmla="*/ 434435 w 434434"/>
                  <a:gd name="connsiteY20" fmla="*/ 45094 h 570120"/>
                  <a:gd name="connsiteX21" fmla="*/ 417256 w 434434"/>
                  <a:gd name="connsiteY21" fmla="*/ 79049 h 570120"/>
                  <a:gd name="connsiteX22" fmla="*/ 329081 w 434434"/>
                  <a:gd name="connsiteY22" fmla="*/ 130048 h 570120"/>
                  <a:gd name="connsiteX23" fmla="*/ 253924 w 434434"/>
                  <a:gd name="connsiteY23" fmla="*/ 177022 h 570120"/>
                  <a:gd name="connsiteX24" fmla="*/ 177424 w 434434"/>
                  <a:gd name="connsiteY24" fmla="*/ 266271 h 570120"/>
                  <a:gd name="connsiteX25" fmla="*/ 140651 w 434434"/>
                  <a:gd name="connsiteY25" fmla="*/ 352701 h 570120"/>
                  <a:gd name="connsiteX26" fmla="*/ 101999 w 434434"/>
                  <a:gd name="connsiteY26" fmla="*/ 432958 h 570120"/>
                  <a:gd name="connsiteX27" fmla="*/ 106965 w 434434"/>
                  <a:gd name="connsiteY27" fmla="*/ 498184 h 570120"/>
                  <a:gd name="connsiteX28" fmla="*/ 155414 w 434434"/>
                  <a:gd name="connsiteY28" fmla="*/ 562470 h 57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4434" h="570120">
                    <a:moveTo>
                      <a:pt x="138101" y="570120"/>
                    </a:moveTo>
                    <a:lnTo>
                      <a:pt x="137564" y="570120"/>
                    </a:lnTo>
                    <a:lnTo>
                      <a:pt x="55294" y="560189"/>
                    </a:lnTo>
                    <a:lnTo>
                      <a:pt x="48718" y="526100"/>
                    </a:lnTo>
                    <a:lnTo>
                      <a:pt x="3758" y="505297"/>
                    </a:lnTo>
                    <a:lnTo>
                      <a:pt x="0" y="460471"/>
                    </a:lnTo>
                    <a:lnTo>
                      <a:pt x="25366" y="443158"/>
                    </a:lnTo>
                    <a:lnTo>
                      <a:pt x="24560" y="398601"/>
                    </a:lnTo>
                    <a:lnTo>
                      <a:pt x="24829" y="398064"/>
                    </a:lnTo>
                    <a:lnTo>
                      <a:pt x="72607" y="326933"/>
                    </a:lnTo>
                    <a:lnTo>
                      <a:pt x="49792" y="316062"/>
                    </a:lnTo>
                    <a:lnTo>
                      <a:pt x="51134" y="314183"/>
                    </a:lnTo>
                    <a:lnTo>
                      <a:pt x="109917" y="235134"/>
                    </a:lnTo>
                    <a:lnTo>
                      <a:pt x="103207" y="192053"/>
                    </a:lnTo>
                    <a:lnTo>
                      <a:pt x="103878" y="191248"/>
                    </a:lnTo>
                    <a:lnTo>
                      <a:pt x="159306" y="139712"/>
                    </a:lnTo>
                    <a:lnTo>
                      <a:pt x="241845" y="73815"/>
                    </a:lnTo>
                    <a:lnTo>
                      <a:pt x="323712" y="54355"/>
                    </a:lnTo>
                    <a:lnTo>
                      <a:pt x="366391" y="14629"/>
                    </a:lnTo>
                    <a:lnTo>
                      <a:pt x="416317" y="0"/>
                    </a:lnTo>
                    <a:lnTo>
                      <a:pt x="434435" y="45094"/>
                    </a:lnTo>
                    <a:lnTo>
                      <a:pt x="417256" y="79049"/>
                    </a:lnTo>
                    <a:lnTo>
                      <a:pt x="329081" y="130048"/>
                    </a:lnTo>
                    <a:lnTo>
                      <a:pt x="253924" y="177022"/>
                    </a:lnTo>
                    <a:lnTo>
                      <a:pt x="177424" y="266271"/>
                    </a:lnTo>
                    <a:lnTo>
                      <a:pt x="140651" y="352701"/>
                    </a:lnTo>
                    <a:lnTo>
                      <a:pt x="101999" y="432958"/>
                    </a:lnTo>
                    <a:lnTo>
                      <a:pt x="106965" y="498184"/>
                    </a:lnTo>
                    <a:lnTo>
                      <a:pt x="155414" y="56247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3" name="Forme libre : forme 432">
                <a:extLst>
                  <a:ext uri="{FF2B5EF4-FFF2-40B4-BE49-F238E27FC236}">
                    <a16:creationId xmlns:a16="http://schemas.microsoft.com/office/drawing/2014/main" id="{926B124C-3840-40E1-AE6B-89F090398D7D}"/>
                  </a:ext>
                </a:extLst>
              </p:cNvPr>
              <p:cNvSpPr/>
              <p:nvPr/>
            </p:nvSpPr>
            <p:spPr>
              <a:xfrm>
                <a:off x="7209205" y="1835178"/>
                <a:ext cx="426248" cy="561530"/>
              </a:xfrm>
              <a:custGeom>
                <a:avLst/>
                <a:gdLst>
                  <a:gd name="connsiteX0" fmla="*/ 54623 w 426248"/>
                  <a:gd name="connsiteY0" fmla="*/ 552002 h 561530"/>
                  <a:gd name="connsiteX1" fmla="*/ 133538 w 426248"/>
                  <a:gd name="connsiteY1" fmla="*/ 561531 h 561530"/>
                  <a:gd name="connsiteX2" fmla="*/ 145483 w 426248"/>
                  <a:gd name="connsiteY2" fmla="*/ 556163 h 561530"/>
                  <a:gd name="connsiteX3" fmla="*/ 99315 w 426248"/>
                  <a:gd name="connsiteY3" fmla="*/ 494963 h 561530"/>
                  <a:gd name="connsiteX4" fmla="*/ 99181 w 426248"/>
                  <a:gd name="connsiteY4" fmla="*/ 494426 h 561530"/>
                  <a:gd name="connsiteX5" fmla="*/ 94081 w 426248"/>
                  <a:gd name="connsiteY5" fmla="*/ 427456 h 561530"/>
                  <a:gd name="connsiteX6" fmla="*/ 94349 w 426248"/>
                  <a:gd name="connsiteY6" fmla="*/ 427053 h 561530"/>
                  <a:gd name="connsiteX7" fmla="*/ 133135 w 426248"/>
                  <a:gd name="connsiteY7" fmla="*/ 346394 h 561530"/>
                  <a:gd name="connsiteX8" fmla="*/ 170311 w 426248"/>
                  <a:gd name="connsiteY8" fmla="*/ 259292 h 561530"/>
                  <a:gd name="connsiteX9" fmla="*/ 247616 w 426248"/>
                  <a:gd name="connsiteY9" fmla="*/ 169104 h 561530"/>
                  <a:gd name="connsiteX10" fmla="*/ 323041 w 426248"/>
                  <a:gd name="connsiteY10" fmla="*/ 121996 h 561530"/>
                  <a:gd name="connsiteX11" fmla="*/ 410277 w 426248"/>
                  <a:gd name="connsiteY11" fmla="*/ 71668 h 561530"/>
                  <a:gd name="connsiteX12" fmla="*/ 426248 w 426248"/>
                  <a:gd name="connsiteY12" fmla="*/ 40129 h 561530"/>
                  <a:gd name="connsiteX13" fmla="*/ 410009 w 426248"/>
                  <a:gd name="connsiteY13" fmla="*/ 0 h 561530"/>
                  <a:gd name="connsiteX14" fmla="*/ 363975 w 426248"/>
                  <a:gd name="connsiteY14" fmla="*/ 13555 h 561530"/>
                  <a:gd name="connsiteX15" fmla="*/ 321565 w 426248"/>
                  <a:gd name="connsiteY15" fmla="*/ 53147 h 561530"/>
                  <a:gd name="connsiteX16" fmla="*/ 321028 w 426248"/>
                  <a:gd name="connsiteY16" fmla="*/ 53281 h 561530"/>
                  <a:gd name="connsiteX17" fmla="*/ 239161 w 426248"/>
                  <a:gd name="connsiteY17" fmla="*/ 72741 h 561530"/>
                  <a:gd name="connsiteX18" fmla="*/ 157696 w 426248"/>
                  <a:gd name="connsiteY18" fmla="*/ 137833 h 561530"/>
                  <a:gd name="connsiteX19" fmla="*/ 103207 w 426248"/>
                  <a:gd name="connsiteY19" fmla="*/ 188698 h 561530"/>
                  <a:gd name="connsiteX20" fmla="*/ 109917 w 426248"/>
                  <a:gd name="connsiteY20" fmla="*/ 231511 h 561530"/>
                  <a:gd name="connsiteX21" fmla="*/ 51671 w 426248"/>
                  <a:gd name="connsiteY21" fmla="*/ 309889 h 561530"/>
                  <a:gd name="connsiteX22" fmla="*/ 74352 w 426248"/>
                  <a:gd name="connsiteY22" fmla="*/ 320626 h 561530"/>
                  <a:gd name="connsiteX23" fmla="*/ 73010 w 426248"/>
                  <a:gd name="connsiteY23" fmla="*/ 322504 h 561530"/>
                  <a:gd name="connsiteX24" fmla="*/ 24292 w 426248"/>
                  <a:gd name="connsiteY24" fmla="*/ 394977 h 561530"/>
                  <a:gd name="connsiteX25" fmla="*/ 25231 w 426248"/>
                  <a:gd name="connsiteY25" fmla="*/ 440474 h 561530"/>
                  <a:gd name="connsiteX26" fmla="*/ 0 w 426248"/>
                  <a:gd name="connsiteY26" fmla="*/ 457653 h 561530"/>
                  <a:gd name="connsiteX27" fmla="*/ 3355 w 426248"/>
                  <a:gd name="connsiteY27" fmla="*/ 498050 h 561530"/>
                  <a:gd name="connsiteX28" fmla="*/ 48047 w 426248"/>
                  <a:gd name="connsiteY28" fmla="*/ 518718 h 56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6248" h="561530">
                    <a:moveTo>
                      <a:pt x="54623" y="552002"/>
                    </a:moveTo>
                    <a:lnTo>
                      <a:pt x="133538" y="561531"/>
                    </a:lnTo>
                    <a:lnTo>
                      <a:pt x="145483" y="556163"/>
                    </a:lnTo>
                    <a:lnTo>
                      <a:pt x="99315" y="494963"/>
                    </a:lnTo>
                    <a:lnTo>
                      <a:pt x="99181" y="494426"/>
                    </a:lnTo>
                    <a:lnTo>
                      <a:pt x="94081" y="427456"/>
                    </a:lnTo>
                    <a:lnTo>
                      <a:pt x="94349" y="427053"/>
                    </a:lnTo>
                    <a:lnTo>
                      <a:pt x="133135" y="346394"/>
                    </a:lnTo>
                    <a:lnTo>
                      <a:pt x="170311" y="259292"/>
                    </a:lnTo>
                    <a:lnTo>
                      <a:pt x="247616" y="169104"/>
                    </a:lnTo>
                    <a:lnTo>
                      <a:pt x="323041" y="121996"/>
                    </a:lnTo>
                    <a:lnTo>
                      <a:pt x="410277" y="71668"/>
                    </a:lnTo>
                    <a:lnTo>
                      <a:pt x="426248" y="40129"/>
                    </a:lnTo>
                    <a:lnTo>
                      <a:pt x="410009" y="0"/>
                    </a:lnTo>
                    <a:lnTo>
                      <a:pt x="363975" y="13555"/>
                    </a:lnTo>
                    <a:lnTo>
                      <a:pt x="321565" y="53147"/>
                    </a:lnTo>
                    <a:lnTo>
                      <a:pt x="321028" y="53281"/>
                    </a:lnTo>
                    <a:lnTo>
                      <a:pt x="239161" y="72741"/>
                    </a:lnTo>
                    <a:lnTo>
                      <a:pt x="157696" y="137833"/>
                    </a:lnTo>
                    <a:lnTo>
                      <a:pt x="103207" y="188698"/>
                    </a:lnTo>
                    <a:lnTo>
                      <a:pt x="109917" y="231511"/>
                    </a:lnTo>
                    <a:lnTo>
                      <a:pt x="51671" y="309889"/>
                    </a:lnTo>
                    <a:lnTo>
                      <a:pt x="74352" y="320626"/>
                    </a:lnTo>
                    <a:lnTo>
                      <a:pt x="73010" y="322504"/>
                    </a:lnTo>
                    <a:lnTo>
                      <a:pt x="24292" y="394977"/>
                    </a:lnTo>
                    <a:lnTo>
                      <a:pt x="25231" y="440474"/>
                    </a:lnTo>
                    <a:lnTo>
                      <a:pt x="0" y="457653"/>
                    </a:lnTo>
                    <a:lnTo>
                      <a:pt x="3355" y="498050"/>
                    </a:lnTo>
                    <a:lnTo>
                      <a:pt x="48047" y="5187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4" name="Forme libre : forme 433">
                <a:extLst>
                  <a:ext uri="{FF2B5EF4-FFF2-40B4-BE49-F238E27FC236}">
                    <a16:creationId xmlns:a16="http://schemas.microsoft.com/office/drawing/2014/main" id="{2F5C68E7-9B47-4C71-984D-4D8813BD9787}"/>
                  </a:ext>
                </a:extLst>
              </p:cNvPr>
              <p:cNvSpPr/>
              <p:nvPr/>
            </p:nvSpPr>
            <p:spPr>
              <a:xfrm>
                <a:off x="10353993" y="2326249"/>
                <a:ext cx="95825" cy="63481"/>
              </a:xfrm>
              <a:custGeom>
                <a:avLst/>
                <a:gdLst>
                  <a:gd name="connsiteX0" fmla="*/ 4966 w 95825"/>
                  <a:gd name="connsiteY0" fmla="*/ 63481 h 63481"/>
                  <a:gd name="connsiteX1" fmla="*/ 0 w 95825"/>
                  <a:gd name="connsiteY1" fmla="*/ 36639 h 63481"/>
                  <a:gd name="connsiteX2" fmla="*/ 805 w 95825"/>
                  <a:gd name="connsiteY2" fmla="*/ 35968 h 63481"/>
                  <a:gd name="connsiteX3" fmla="*/ 35968 w 95825"/>
                  <a:gd name="connsiteY3" fmla="*/ 0 h 63481"/>
                  <a:gd name="connsiteX4" fmla="*/ 58381 w 95825"/>
                  <a:gd name="connsiteY4" fmla="*/ 134 h 63481"/>
                  <a:gd name="connsiteX5" fmla="*/ 95825 w 95825"/>
                  <a:gd name="connsiteY5" fmla="*/ 23352 h 63481"/>
                  <a:gd name="connsiteX6" fmla="*/ 93275 w 95825"/>
                  <a:gd name="connsiteY6" fmla="*/ 35834 h 63481"/>
                  <a:gd name="connsiteX7" fmla="*/ 66299 w 95825"/>
                  <a:gd name="connsiteY7" fmla="*/ 54757 h 6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25" h="63481">
                    <a:moveTo>
                      <a:pt x="4966" y="63481"/>
                    </a:moveTo>
                    <a:lnTo>
                      <a:pt x="0" y="36639"/>
                    </a:lnTo>
                    <a:lnTo>
                      <a:pt x="805" y="35968"/>
                    </a:lnTo>
                    <a:lnTo>
                      <a:pt x="35968" y="0"/>
                    </a:lnTo>
                    <a:lnTo>
                      <a:pt x="58381" y="134"/>
                    </a:lnTo>
                    <a:lnTo>
                      <a:pt x="95825" y="23352"/>
                    </a:lnTo>
                    <a:lnTo>
                      <a:pt x="93275" y="35834"/>
                    </a:lnTo>
                    <a:lnTo>
                      <a:pt x="66299" y="5475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5" name="Forme libre : forme 434">
                <a:extLst>
                  <a:ext uri="{FF2B5EF4-FFF2-40B4-BE49-F238E27FC236}">
                    <a16:creationId xmlns:a16="http://schemas.microsoft.com/office/drawing/2014/main" id="{D50CED9C-095C-451C-BF94-912E0CA07063}"/>
                  </a:ext>
                </a:extLst>
              </p:cNvPr>
              <p:cNvSpPr/>
              <p:nvPr/>
            </p:nvSpPr>
            <p:spPr>
              <a:xfrm>
                <a:off x="10358153" y="2330141"/>
                <a:ext cx="87370" cy="55294"/>
              </a:xfrm>
              <a:custGeom>
                <a:avLst/>
                <a:gdLst>
                  <a:gd name="connsiteX0" fmla="*/ 0 w 87370"/>
                  <a:gd name="connsiteY0" fmla="*/ 34089 h 55294"/>
                  <a:gd name="connsiteX1" fmla="*/ 3892 w 87370"/>
                  <a:gd name="connsiteY1" fmla="*/ 55294 h 55294"/>
                  <a:gd name="connsiteX2" fmla="*/ 61065 w 87370"/>
                  <a:gd name="connsiteY2" fmla="*/ 47242 h 55294"/>
                  <a:gd name="connsiteX3" fmla="*/ 85625 w 87370"/>
                  <a:gd name="connsiteY3" fmla="*/ 29660 h 55294"/>
                  <a:gd name="connsiteX4" fmla="*/ 87370 w 87370"/>
                  <a:gd name="connsiteY4" fmla="*/ 21205 h 55294"/>
                  <a:gd name="connsiteX5" fmla="*/ 53147 w 87370"/>
                  <a:gd name="connsiteY5" fmla="*/ 134 h 55294"/>
                  <a:gd name="connsiteX6" fmla="*/ 33418 w 87370"/>
                  <a:gd name="connsiteY6" fmla="*/ 0 h 5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70" h="55294">
                    <a:moveTo>
                      <a:pt x="0" y="34089"/>
                    </a:moveTo>
                    <a:lnTo>
                      <a:pt x="3892" y="55294"/>
                    </a:lnTo>
                    <a:lnTo>
                      <a:pt x="61065" y="47242"/>
                    </a:lnTo>
                    <a:lnTo>
                      <a:pt x="85625" y="29660"/>
                    </a:lnTo>
                    <a:lnTo>
                      <a:pt x="87370" y="21205"/>
                    </a:lnTo>
                    <a:lnTo>
                      <a:pt x="53147" y="134"/>
                    </a:lnTo>
                    <a:lnTo>
                      <a:pt x="33418"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6" name="Forme libre : forme 435">
                <a:extLst>
                  <a:ext uri="{FF2B5EF4-FFF2-40B4-BE49-F238E27FC236}">
                    <a16:creationId xmlns:a16="http://schemas.microsoft.com/office/drawing/2014/main" id="{5272D9A4-CB65-4B3A-B559-BBEE6CF31613}"/>
                  </a:ext>
                </a:extLst>
              </p:cNvPr>
              <p:cNvSpPr/>
              <p:nvPr/>
            </p:nvSpPr>
            <p:spPr>
              <a:xfrm>
                <a:off x="9392116" y="2134330"/>
                <a:ext cx="97301" cy="60930"/>
              </a:xfrm>
              <a:custGeom>
                <a:avLst/>
                <a:gdLst>
                  <a:gd name="connsiteX0" fmla="*/ 57576 w 97301"/>
                  <a:gd name="connsiteY0" fmla="*/ 60931 h 60930"/>
                  <a:gd name="connsiteX1" fmla="*/ 5905 w 97301"/>
                  <a:gd name="connsiteY1" fmla="*/ 51268 h 60930"/>
                  <a:gd name="connsiteX2" fmla="*/ 0 w 97301"/>
                  <a:gd name="connsiteY2" fmla="*/ 45094 h 60930"/>
                  <a:gd name="connsiteX3" fmla="*/ 24829 w 97301"/>
                  <a:gd name="connsiteY3" fmla="*/ 8724 h 60930"/>
                  <a:gd name="connsiteX4" fmla="*/ 25500 w 97301"/>
                  <a:gd name="connsiteY4" fmla="*/ 8455 h 60930"/>
                  <a:gd name="connsiteX5" fmla="*/ 57442 w 97301"/>
                  <a:gd name="connsiteY5" fmla="*/ 0 h 60930"/>
                  <a:gd name="connsiteX6" fmla="*/ 93946 w 97301"/>
                  <a:gd name="connsiteY6" fmla="*/ 34894 h 60930"/>
                  <a:gd name="connsiteX7" fmla="*/ 97302 w 97301"/>
                  <a:gd name="connsiteY7" fmla="*/ 60394 h 6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01" h="60930">
                    <a:moveTo>
                      <a:pt x="57576" y="60931"/>
                    </a:moveTo>
                    <a:lnTo>
                      <a:pt x="5905" y="51268"/>
                    </a:lnTo>
                    <a:lnTo>
                      <a:pt x="0" y="45094"/>
                    </a:lnTo>
                    <a:lnTo>
                      <a:pt x="24829" y="8724"/>
                    </a:lnTo>
                    <a:lnTo>
                      <a:pt x="25500" y="8455"/>
                    </a:lnTo>
                    <a:lnTo>
                      <a:pt x="57442" y="0"/>
                    </a:lnTo>
                    <a:lnTo>
                      <a:pt x="93946" y="34894"/>
                    </a:lnTo>
                    <a:lnTo>
                      <a:pt x="97302" y="6039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7" name="Forme libre : forme 436">
                <a:extLst>
                  <a:ext uri="{FF2B5EF4-FFF2-40B4-BE49-F238E27FC236}">
                    <a16:creationId xmlns:a16="http://schemas.microsoft.com/office/drawing/2014/main" id="{AF4F4019-6DE4-48B9-A1A9-52C8F1A2C7C0}"/>
                  </a:ext>
                </a:extLst>
              </p:cNvPr>
              <p:cNvSpPr/>
              <p:nvPr/>
            </p:nvSpPr>
            <p:spPr>
              <a:xfrm>
                <a:off x="9397082" y="2138624"/>
                <a:ext cx="87906" cy="52878"/>
              </a:xfrm>
              <a:custGeom>
                <a:avLst/>
                <a:gdLst>
                  <a:gd name="connsiteX0" fmla="*/ 2818 w 87906"/>
                  <a:gd name="connsiteY0" fmla="*/ 43484 h 52878"/>
                  <a:gd name="connsiteX1" fmla="*/ 53013 w 87906"/>
                  <a:gd name="connsiteY1" fmla="*/ 52878 h 52878"/>
                  <a:gd name="connsiteX2" fmla="*/ 87907 w 87906"/>
                  <a:gd name="connsiteY2" fmla="*/ 52342 h 52878"/>
                  <a:gd name="connsiteX3" fmla="*/ 85357 w 87906"/>
                  <a:gd name="connsiteY3" fmla="*/ 32344 h 52878"/>
                  <a:gd name="connsiteX4" fmla="*/ 51402 w 87906"/>
                  <a:gd name="connsiteY4" fmla="*/ 0 h 52878"/>
                  <a:gd name="connsiteX5" fmla="*/ 22144 w 87906"/>
                  <a:gd name="connsiteY5" fmla="*/ 7784 h 52878"/>
                  <a:gd name="connsiteX6" fmla="*/ 0 w 87906"/>
                  <a:gd name="connsiteY6" fmla="*/ 40397 h 5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06" h="52878">
                    <a:moveTo>
                      <a:pt x="2818" y="43484"/>
                    </a:moveTo>
                    <a:lnTo>
                      <a:pt x="53013" y="52878"/>
                    </a:lnTo>
                    <a:lnTo>
                      <a:pt x="87907" y="52342"/>
                    </a:lnTo>
                    <a:lnTo>
                      <a:pt x="85357" y="32344"/>
                    </a:lnTo>
                    <a:lnTo>
                      <a:pt x="51402" y="0"/>
                    </a:lnTo>
                    <a:lnTo>
                      <a:pt x="22144" y="7784"/>
                    </a:lnTo>
                    <a:lnTo>
                      <a:pt x="0" y="403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8" name="Forme libre : forme 437">
                <a:extLst>
                  <a:ext uri="{FF2B5EF4-FFF2-40B4-BE49-F238E27FC236}">
                    <a16:creationId xmlns:a16="http://schemas.microsoft.com/office/drawing/2014/main" id="{85F7FEB7-837E-43E4-9390-07BFF47A23ED}"/>
                  </a:ext>
                </a:extLst>
              </p:cNvPr>
              <p:cNvSpPr/>
              <p:nvPr/>
            </p:nvSpPr>
            <p:spPr>
              <a:xfrm>
                <a:off x="9321120" y="1916508"/>
                <a:ext cx="204937" cy="153803"/>
              </a:xfrm>
              <a:custGeom>
                <a:avLst/>
                <a:gdLst>
                  <a:gd name="connsiteX0" fmla="*/ 50463 w 204937"/>
                  <a:gd name="connsiteY0" fmla="*/ 153804 h 153803"/>
                  <a:gd name="connsiteX1" fmla="*/ 0 w 204937"/>
                  <a:gd name="connsiteY1" fmla="*/ 90054 h 153803"/>
                  <a:gd name="connsiteX2" fmla="*/ 134 w 204937"/>
                  <a:gd name="connsiteY2" fmla="*/ 89249 h 153803"/>
                  <a:gd name="connsiteX3" fmla="*/ 13689 w 204937"/>
                  <a:gd name="connsiteY3" fmla="*/ 19997 h 153803"/>
                  <a:gd name="connsiteX4" fmla="*/ 47510 w 204937"/>
                  <a:gd name="connsiteY4" fmla="*/ 0 h 153803"/>
                  <a:gd name="connsiteX5" fmla="*/ 48181 w 204937"/>
                  <a:gd name="connsiteY5" fmla="*/ 0 h 153803"/>
                  <a:gd name="connsiteX6" fmla="*/ 114346 w 204937"/>
                  <a:gd name="connsiteY6" fmla="*/ 4832 h 153803"/>
                  <a:gd name="connsiteX7" fmla="*/ 204937 w 204937"/>
                  <a:gd name="connsiteY7" fmla="*/ 59052 h 153803"/>
                  <a:gd name="connsiteX8" fmla="*/ 184672 w 204937"/>
                  <a:gd name="connsiteY8" fmla="*/ 133806 h 153803"/>
                  <a:gd name="connsiteX9" fmla="*/ 92470 w 204937"/>
                  <a:gd name="connsiteY9" fmla="*/ 131122 h 15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937" h="153803">
                    <a:moveTo>
                      <a:pt x="50463" y="153804"/>
                    </a:moveTo>
                    <a:lnTo>
                      <a:pt x="0" y="90054"/>
                    </a:lnTo>
                    <a:lnTo>
                      <a:pt x="134" y="89249"/>
                    </a:lnTo>
                    <a:lnTo>
                      <a:pt x="13689" y="19997"/>
                    </a:lnTo>
                    <a:lnTo>
                      <a:pt x="47510" y="0"/>
                    </a:lnTo>
                    <a:lnTo>
                      <a:pt x="48181" y="0"/>
                    </a:lnTo>
                    <a:lnTo>
                      <a:pt x="114346" y="4832"/>
                    </a:lnTo>
                    <a:lnTo>
                      <a:pt x="204937" y="59052"/>
                    </a:lnTo>
                    <a:lnTo>
                      <a:pt x="184672" y="133806"/>
                    </a:lnTo>
                    <a:lnTo>
                      <a:pt x="92470" y="13112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39" name="Forme libre : forme 438">
                <a:extLst>
                  <a:ext uri="{FF2B5EF4-FFF2-40B4-BE49-F238E27FC236}">
                    <a16:creationId xmlns:a16="http://schemas.microsoft.com/office/drawing/2014/main" id="{260ED03A-A30D-4B5E-800C-B1888B850A2C}"/>
                  </a:ext>
                </a:extLst>
              </p:cNvPr>
              <p:cNvSpPr/>
              <p:nvPr/>
            </p:nvSpPr>
            <p:spPr>
              <a:xfrm>
                <a:off x="9325146" y="1920401"/>
                <a:ext cx="196482" cy="145079"/>
              </a:xfrm>
              <a:custGeom>
                <a:avLst/>
                <a:gdLst>
                  <a:gd name="connsiteX0" fmla="*/ 0 w 196482"/>
                  <a:gd name="connsiteY0" fmla="*/ 85223 h 145079"/>
                  <a:gd name="connsiteX1" fmla="*/ 47510 w 196482"/>
                  <a:gd name="connsiteY1" fmla="*/ 145080 h 145079"/>
                  <a:gd name="connsiteX2" fmla="*/ 87504 w 196482"/>
                  <a:gd name="connsiteY2" fmla="*/ 123338 h 145079"/>
                  <a:gd name="connsiteX3" fmla="*/ 177693 w 196482"/>
                  <a:gd name="connsiteY3" fmla="*/ 126022 h 145079"/>
                  <a:gd name="connsiteX4" fmla="*/ 196482 w 196482"/>
                  <a:gd name="connsiteY4" fmla="*/ 57039 h 145079"/>
                  <a:gd name="connsiteX5" fmla="*/ 108709 w 196482"/>
                  <a:gd name="connsiteY5" fmla="*/ 4429 h 145079"/>
                  <a:gd name="connsiteX6" fmla="*/ 44423 w 196482"/>
                  <a:gd name="connsiteY6" fmla="*/ 0 h 145079"/>
                  <a:gd name="connsiteX7" fmla="*/ 13018 w 196482"/>
                  <a:gd name="connsiteY7" fmla="*/ 18521 h 14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482" h="145079">
                    <a:moveTo>
                      <a:pt x="0" y="85223"/>
                    </a:moveTo>
                    <a:lnTo>
                      <a:pt x="47510" y="145080"/>
                    </a:lnTo>
                    <a:lnTo>
                      <a:pt x="87504" y="123338"/>
                    </a:lnTo>
                    <a:lnTo>
                      <a:pt x="177693" y="126022"/>
                    </a:lnTo>
                    <a:lnTo>
                      <a:pt x="196482" y="57039"/>
                    </a:lnTo>
                    <a:lnTo>
                      <a:pt x="108709" y="4429"/>
                    </a:lnTo>
                    <a:lnTo>
                      <a:pt x="44423" y="0"/>
                    </a:lnTo>
                    <a:lnTo>
                      <a:pt x="13018" y="1852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0" name="Forme libre : forme 439">
                <a:extLst>
                  <a:ext uri="{FF2B5EF4-FFF2-40B4-BE49-F238E27FC236}">
                    <a16:creationId xmlns:a16="http://schemas.microsoft.com/office/drawing/2014/main" id="{BC38E9F6-8854-4220-94D0-B318CF6DA3E2}"/>
                  </a:ext>
                </a:extLst>
              </p:cNvPr>
              <p:cNvSpPr/>
              <p:nvPr/>
            </p:nvSpPr>
            <p:spPr>
              <a:xfrm>
                <a:off x="9547262" y="1980392"/>
                <a:ext cx="119311" cy="82404"/>
              </a:xfrm>
              <a:custGeom>
                <a:avLst/>
                <a:gdLst>
                  <a:gd name="connsiteX0" fmla="*/ 88444 w 119311"/>
                  <a:gd name="connsiteY0" fmla="*/ 82404 h 82404"/>
                  <a:gd name="connsiteX1" fmla="*/ 46839 w 119311"/>
                  <a:gd name="connsiteY1" fmla="*/ 73278 h 82404"/>
                  <a:gd name="connsiteX2" fmla="*/ 0 w 119311"/>
                  <a:gd name="connsiteY2" fmla="*/ 34894 h 82404"/>
                  <a:gd name="connsiteX3" fmla="*/ 6442 w 119311"/>
                  <a:gd name="connsiteY3" fmla="*/ 0 h 82404"/>
                  <a:gd name="connsiteX4" fmla="*/ 54757 w 119311"/>
                  <a:gd name="connsiteY4" fmla="*/ 15434 h 82404"/>
                  <a:gd name="connsiteX5" fmla="*/ 119312 w 119311"/>
                  <a:gd name="connsiteY5" fmla="*/ 41873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311" h="82404">
                    <a:moveTo>
                      <a:pt x="88444" y="82404"/>
                    </a:moveTo>
                    <a:lnTo>
                      <a:pt x="46839" y="73278"/>
                    </a:lnTo>
                    <a:lnTo>
                      <a:pt x="0" y="34894"/>
                    </a:lnTo>
                    <a:lnTo>
                      <a:pt x="6442" y="0"/>
                    </a:lnTo>
                    <a:lnTo>
                      <a:pt x="54757" y="15434"/>
                    </a:lnTo>
                    <a:lnTo>
                      <a:pt x="119312" y="4187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1" name="Forme libre : forme 440">
                <a:extLst>
                  <a:ext uri="{FF2B5EF4-FFF2-40B4-BE49-F238E27FC236}">
                    <a16:creationId xmlns:a16="http://schemas.microsoft.com/office/drawing/2014/main" id="{DC3C49F7-CE14-496F-96DA-52A7C9DF4A93}"/>
                  </a:ext>
                </a:extLst>
              </p:cNvPr>
              <p:cNvSpPr/>
              <p:nvPr/>
            </p:nvSpPr>
            <p:spPr>
              <a:xfrm>
                <a:off x="9551423" y="1985358"/>
                <a:ext cx="108977" cy="73143"/>
              </a:xfrm>
              <a:custGeom>
                <a:avLst/>
                <a:gdLst>
                  <a:gd name="connsiteX0" fmla="*/ 44692 w 108977"/>
                  <a:gd name="connsiteY0" fmla="*/ 65091 h 73143"/>
                  <a:gd name="connsiteX1" fmla="*/ 82673 w 108977"/>
                  <a:gd name="connsiteY1" fmla="*/ 73144 h 73143"/>
                  <a:gd name="connsiteX2" fmla="*/ 108978 w 108977"/>
                  <a:gd name="connsiteY2" fmla="*/ 38518 h 73143"/>
                  <a:gd name="connsiteX3" fmla="*/ 49255 w 108977"/>
                  <a:gd name="connsiteY3" fmla="*/ 14092 h 73143"/>
                  <a:gd name="connsiteX4" fmla="*/ 5234 w 108977"/>
                  <a:gd name="connsiteY4" fmla="*/ 0 h 73143"/>
                  <a:gd name="connsiteX5" fmla="*/ 0 w 108977"/>
                  <a:gd name="connsiteY5" fmla="*/ 28452 h 7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77" h="73143">
                    <a:moveTo>
                      <a:pt x="44692" y="65091"/>
                    </a:moveTo>
                    <a:lnTo>
                      <a:pt x="82673" y="73144"/>
                    </a:lnTo>
                    <a:lnTo>
                      <a:pt x="108978" y="38518"/>
                    </a:lnTo>
                    <a:lnTo>
                      <a:pt x="49255" y="14092"/>
                    </a:lnTo>
                    <a:lnTo>
                      <a:pt x="5234" y="0"/>
                    </a:lnTo>
                    <a:lnTo>
                      <a:pt x="0" y="2845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2" name="Forme libre : forme 441">
                <a:extLst>
                  <a:ext uri="{FF2B5EF4-FFF2-40B4-BE49-F238E27FC236}">
                    <a16:creationId xmlns:a16="http://schemas.microsoft.com/office/drawing/2014/main" id="{F7D56C87-4507-416E-84DB-F1F7DB10F874}"/>
                  </a:ext>
                </a:extLst>
              </p:cNvPr>
              <p:cNvSpPr/>
              <p:nvPr/>
            </p:nvSpPr>
            <p:spPr>
              <a:xfrm>
                <a:off x="8391588" y="1540186"/>
                <a:ext cx="151656" cy="184269"/>
              </a:xfrm>
              <a:custGeom>
                <a:avLst/>
                <a:gdLst>
                  <a:gd name="connsiteX0" fmla="*/ 0 w 151656"/>
                  <a:gd name="connsiteY0" fmla="*/ 184269 h 184269"/>
                  <a:gd name="connsiteX1" fmla="*/ 46302 w 151656"/>
                  <a:gd name="connsiteY1" fmla="*/ 15971 h 184269"/>
                  <a:gd name="connsiteX2" fmla="*/ 68044 w 151656"/>
                  <a:gd name="connsiteY2" fmla="*/ 0 h 184269"/>
                  <a:gd name="connsiteX3" fmla="*/ 88310 w 151656"/>
                  <a:gd name="connsiteY3" fmla="*/ 9529 h 184269"/>
                  <a:gd name="connsiteX4" fmla="*/ 151656 w 151656"/>
                  <a:gd name="connsiteY4" fmla="*/ 83881 h 184269"/>
                  <a:gd name="connsiteX5" fmla="*/ 144006 w 151656"/>
                  <a:gd name="connsiteY5" fmla="*/ 136356 h 184269"/>
                  <a:gd name="connsiteX6" fmla="*/ 142933 w 151656"/>
                  <a:gd name="connsiteY6" fmla="*/ 136625 h 18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56" h="184269">
                    <a:moveTo>
                      <a:pt x="0" y="184269"/>
                    </a:moveTo>
                    <a:lnTo>
                      <a:pt x="46302" y="15971"/>
                    </a:lnTo>
                    <a:lnTo>
                      <a:pt x="68044" y="0"/>
                    </a:lnTo>
                    <a:lnTo>
                      <a:pt x="88310" y="9529"/>
                    </a:lnTo>
                    <a:lnTo>
                      <a:pt x="151656" y="83881"/>
                    </a:lnTo>
                    <a:lnTo>
                      <a:pt x="144006" y="136356"/>
                    </a:lnTo>
                    <a:lnTo>
                      <a:pt x="142933" y="13662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3" name="Forme libre : forme 442">
                <a:extLst>
                  <a:ext uri="{FF2B5EF4-FFF2-40B4-BE49-F238E27FC236}">
                    <a16:creationId xmlns:a16="http://schemas.microsoft.com/office/drawing/2014/main" id="{717DB681-5AE4-46C2-ADBE-1FD610B094BB}"/>
                  </a:ext>
                </a:extLst>
              </p:cNvPr>
              <p:cNvSpPr/>
              <p:nvPr/>
            </p:nvSpPr>
            <p:spPr>
              <a:xfrm>
                <a:off x="8397224" y="1544615"/>
                <a:ext cx="141993" cy="173935"/>
              </a:xfrm>
              <a:custGeom>
                <a:avLst/>
                <a:gdLst>
                  <a:gd name="connsiteX0" fmla="*/ 44021 w 141993"/>
                  <a:gd name="connsiteY0" fmla="*/ 13824 h 173935"/>
                  <a:gd name="connsiteX1" fmla="*/ 0 w 141993"/>
                  <a:gd name="connsiteY1" fmla="*/ 173935 h 173935"/>
                  <a:gd name="connsiteX2" fmla="*/ 135014 w 141993"/>
                  <a:gd name="connsiteY2" fmla="*/ 128975 h 173935"/>
                  <a:gd name="connsiteX3" fmla="*/ 141993 w 141993"/>
                  <a:gd name="connsiteY3" fmla="*/ 80526 h 173935"/>
                  <a:gd name="connsiteX4" fmla="*/ 80123 w 141993"/>
                  <a:gd name="connsiteY4" fmla="*/ 7919 h 173935"/>
                  <a:gd name="connsiteX5" fmla="*/ 62810 w 141993"/>
                  <a:gd name="connsiteY5" fmla="*/ 0 h 17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93" h="173935">
                    <a:moveTo>
                      <a:pt x="44021" y="13824"/>
                    </a:moveTo>
                    <a:lnTo>
                      <a:pt x="0" y="173935"/>
                    </a:lnTo>
                    <a:lnTo>
                      <a:pt x="135014" y="128975"/>
                    </a:lnTo>
                    <a:lnTo>
                      <a:pt x="141993" y="80526"/>
                    </a:lnTo>
                    <a:lnTo>
                      <a:pt x="80123" y="7919"/>
                    </a:lnTo>
                    <a:lnTo>
                      <a:pt x="6281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4" name="Forme libre : forme 443">
                <a:extLst>
                  <a:ext uri="{FF2B5EF4-FFF2-40B4-BE49-F238E27FC236}">
                    <a16:creationId xmlns:a16="http://schemas.microsoft.com/office/drawing/2014/main" id="{A973290D-000D-496C-8488-ED93FB7340E7}"/>
                  </a:ext>
                </a:extLst>
              </p:cNvPr>
              <p:cNvSpPr/>
              <p:nvPr/>
            </p:nvSpPr>
            <p:spPr>
              <a:xfrm>
                <a:off x="8187590" y="1259152"/>
                <a:ext cx="227215" cy="361961"/>
              </a:xfrm>
              <a:custGeom>
                <a:avLst/>
                <a:gdLst>
                  <a:gd name="connsiteX0" fmla="*/ 165077 w 227215"/>
                  <a:gd name="connsiteY0" fmla="*/ 361962 h 361961"/>
                  <a:gd name="connsiteX1" fmla="*/ 164272 w 227215"/>
                  <a:gd name="connsiteY1" fmla="*/ 361693 h 361961"/>
                  <a:gd name="connsiteX2" fmla="*/ 94886 w 227215"/>
                  <a:gd name="connsiteY2" fmla="*/ 324115 h 361961"/>
                  <a:gd name="connsiteX3" fmla="*/ 53415 w 227215"/>
                  <a:gd name="connsiteY3" fmla="*/ 272713 h 361961"/>
                  <a:gd name="connsiteX4" fmla="*/ 34492 w 227215"/>
                  <a:gd name="connsiteY4" fmla="*/ 173264 h 361961"/>
                  <a:gd name="connsiteX5" fmla="*/ 0 w 227215"/>
                  <a:gd name="connsiteY5" fmla="*/ 143872 h 361961"/>
                  <a:gd name="connsiteX6" fmla="*/ 805 w 227215"/>
                  <a:gd name="connsiteY6" fmla="*/ 142396 h 361961"/>
                  <a:gd name="connsiteX7" fmla="*/ 65628 w 227215"/>
                  <a:gd name="connsiteY7" fmla="*/ 37444 h 361961"/>
                  <a:gd name="connsiteX8" fmla="*/ 120788 w 227215"/>
                  <a:gd name="connsiteY8" fmla="*/ 0 h 361961"/>
                  <a:gd name="connsiteX9" fmla="*/ 121862 w 227215"/>
                  <a:gd name="connsiteY9" fmla="*/ 1745 h 361961"/>
                  <a:gd name="connsiteX10" fmla="*/ 169909 w 227215"/>
                  <a:gd name="connsiteY10" fmla="*/ 81331 h 361961"/>
                  <a:gd name="connsiteX11" fmla="*/ 227216 w 227215"/>
                  <a:gd name="connsiteY11" fmla="*/ 223592 h 361961"/>
                  <a:gd name="connsiteX12" fmla="*/ 227216 w 227215"/>
                  <a:gd name="connsiteY12" fmla="*/ 223995 h 361961"/>
                  <a:gd name="connsiteX13" fmla="*/ 221042 w 227215"/>
                  <a:gd name="connsiteY13" fmla="*/ 345588 h 361961"/>
                  <a:gd name="connsiteX14" fmla="*/ 219834 w 227215"/>
                  <a:gd name="connsiteY14" fmla="*/ 345857 h 36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15" h="361961">
                    <a:moveTo>
                      <a:pt x="165077" y="361962"/>
                    </a:moveTo>
                    <a:lnTo>
                      <a:pt x="164272" y="361693"/>
                    </a:lnTo>
                    <a:lnTo>
                      <a:pt x="94886" y="324115"/>
                    </a:lnTo>
                    <a:lnTo>
                      <a:pt x="53415" y="272713"/>
                    </a:lnTo>
                    <a:lnTo>
                      <a:pt x="34492" y="173264"/>
                    </a:lnTo>
                    <a:lnTo>
                      <a:pt x="0" y="143872"/>
                    </a:lnTo>
                    <a:lnTo>
                      <a:pt x="805" y="142396"/>
                    </a:lnTo>
                    <a:lnTo>
                      <a:pt x="65628" y="37444"/>
                    </a:lnTo>
                    <a:lnTo>
                      <a:pt x="120788" y="0"/>
                    </a:lnTo>
                    <a:lnTo>
                      <a:pt x="121862" y="1745"/>
                    </a:lnTo>
                    <a:lnTo>
                      <a:pt x="169909" y="81331"/>
                    </a:lnTo>
                    <a:lnTo>
                      <a:pt x="227216" y="223592"/>
                    </a:lnTo>
                    <a:lnTo>
                      <a:pt x="227216" y="223995"/>
                    </a:lnTo>
                    <a:lnTo>
                      <a:pt x="221042" y="345588"/>
                    </a:lnTo>
                    <a:lnTo>
                      <a:pt x="219834" y="34585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5" name="Forme libre : forme 444">
                <a:extLst>
                  <a:ext uri="{FF2B5EF4-FFF2-40B4-BE49-F238E27FC236}">
                    <a16:creationId xmlns:a16="http://schemas.microsoft.com/office/drawing/2014/main" id="{65F70935-87CC-4359-AE36-73A742267B8C}"/>
                  </a:ext>
                </a:extLst>
              </p:cNvPr>
              <p:cNvSpPr/>
              <p:nvPr/>
            </p:nvSpPr>
            <p:spPr>
              <a:xfrm>
                <a:off x="8192556" y="1264655"/>
                <a:ext cx="218492" cy="352432"/>
              </a:xfrm>
              <a:custGeom>
                <a:avLst/>
                <a:gdLst>
                  <a:gd name="connsiteX0" fmla="*/ 92604 w 218492"/>
                  <a:gd name="connsiteY0" fmla="*/ 315928 h 352432"/>
                  <a:gd name="connsiteX1" fmla="*/ 160514 w 218492"/>
                  <a:gd name="connsiteY1" fmla="*/ 352433 h 352432"/>
                  <a:gd name="connsiteX2" fmla="*/ 212453 w 218492"/>
                  <a:gd name="connsiteY2" fmla="*/ 337133 h 352432"/>
                  <a:gd name="connsiteX3" fmla="*/ 218492 w 218492"/>
                  <a:gd name="connsiteY3" fmla="*/ 218761 h 352432"/>
                  <a:gd name="connsiteX4" fmla="*/ 161588 w 218492"/>
                  <a:gd name="connsiteY4" fmla="*/ 77573 h 352432"/>
                  <a:gd name="connsiteX5" fmla="*/ 114615 w 218492"/>
                  <a:gd name="connsiteY5" fmla="*/ 0 h 352432"/>
                  <a:gd name="connsiteX6" fmla="*/ 63078 w 218492"/>
                  <a:gd name="connsiteY6" fmla="*/ 34894 h 352432"/>
                  <a:gd name="connsiteX7" fmla="*/ 0 w 218492"/>
                  <a:gd name="connsiteY7" fmla="*/ 137564 h 352432"/>
                  <a:gd name="connsiteX8" fmla="*/ 33015 w 218492"/>
                  <a:gd name="connsiteY8" fmla="*/ 165748 h 352432"/>
                  <a:gd name="connsiteX9" fmla="*/ 33150 w 218492"/>
                  <a:gd name="connsiteY9" fmla="*/ 166419 h 352432"/>
                  <a:gd name="connsiteX10" fmla="*/ 52073 w 218492"/>
                  <a:gd name="connsiteY10" fmla="*/ 266003 h 35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492" h="352432">
                    <a:moveTo>
                      <a:pt x="92604" y="315928"/>
                    </a:moveTo>
                    <a:lnTo>
                      <a:pt x="160514" y="352433"/>
                    </a:lnTo>
                    <a:lnTo>
                      <a:pt x="212453" y="337133"/>
                    </a:lnTo>
                    <a:lnTo>
                      <a:pt x="218492" y="218761"/>
                    </a:lnTo>
                    <a:lnTo>
                      <a:pt x="161588" y="77573"/>
                    </a:lnTo>
                    <a:lnTo>
                      <a:pt x="114615" y="0"/>
                    </a:lnTo>
                    <a:lnTo>
                      <a:pt x="63078" y="34894"/>
                    </a:lnTo>
                    <a:lnTo>
                      <a:pt x="0" y="137564"/>
                    </a:lnTo>
                    <a:lnTo>
                      <a:pt x="33015" y="165748"/>
                    </a:lnTo>
                    <a:lnTo>
                      <a:pt x="33150" y="166419"/>
                    </a:lnTo>
                    <a:lnTo>
                      <a:pt x="52073" y="26600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6" name="Forme libre : forme 445">
                <a:extLst>
                  <a:ext uri="{FF2B5EF4-FFF2-40B4-BE49-F238E27FC236}">
                    <a16:creationId xmlns:a16="http://schemas.microsoft.com/office/drawing/2014/main" id="{38B1D2CA-B3C9-4B45-8794-86538DA2ED8A}"/>
                  </a:ext>
                </a:extLst>
              </p:cNvPr>
              <p:cNvSpPr/>
              <p:nvPr/>
            </p:nvSpPr>
            <p:spPr>
              <a:xfrm>
                <a:off x="7037418" y="1312165"/>
                <a:ext cx="173666" cy="141187"/>
              </a:xfrm>
              <a:custGeom>
                <a:avLst/>
                <a:gdLst>
                  <a:gd name="connsiteX0" fmla="*/ 73815 w 173666"/>
                  <a:gd name="connsiteY0" fmla="*/ 141188 h 141187"/>
                  <a:gd name="connsiteX1" fmla="*/ 45094 w 173666"/>
                  <a:gd name="connsiteY1" fmla="*/ 104683 h 141187"/>
                  <a:gd name="connsiteX2" fmla="*/ 58918 w 173666"/>
                  <a:gd name="connsiteY2" fmla="*/ 59589 h 141187"/>
                  <a:gd name="connsiteX3" fmla="*/ 0 w 173666"/>
                  <a:gd name="connsiteY3" fmla="*/ 54623 h 141187"/>
                  <a:gd name="connsiteX4" fmla="*/ 54489 w 173666"/>
                  <a:gd name="connsiteY4" fmla="*/ 23621 h 141187"/>
                  <a:gd name="connsiteX5" fmla="*/ 93812 w 173666"/>
                  <a:gd name="connsiteY5" fmla="*/ 21742 h 141187"/>
                  <a:gd name="connsiteX6" fmla="*/ 98241 w 173666"/>
                  <a:gd name="connsiteY6" fmla="*/ 56905 h 141187"/>
                  <a:gd name="connsiteX7" fmla="*/ 110052 w 173666"/>
                  <a:gd name="connsiteY7" fmla="*/ 27110 h 141187"/>
                  <a:gd name="connsiteX8" fmla="*/ 134612 w 173666"/>
                  <a:gd name="connsiteY8" fmla="*/ 0 h 141187"/>
                  <a:gd name="connsiteX9" fmla="*/ 173667 w 173666"/>
                  <a:gd name="connsiteY9" fmla="*/ 36236 h 141187"/>
                  <a:gd name="connsiteX10" fmla="*/ 163467 w 173666"/>
                  <a:gd name="connsiteY10" fmla="*/ 61199 h 141187"/>
                  <a:gd name="connsiteX11" fmla="*/ 162930 w 173666"/>
                  <a:gd name="connsiteY11" fmla="*/ 61468 h 141187"/>
                  <a:gd name="connsiteX12" fmla="*/ 129646 w 173666"/>
                  <a:gd name="connsiteY12" fmla="*/ 81196 h 141187"/>
                  <a:gd name="connsiteX13" fmla="*/ 108307 w 173666"/>
                  <a:gd name="connsiteY13" fmla="*/ 92067 h 141187"/>
                  <a:gd name="connsiteX14" fmla="*/ 104817 w 173666"/>
                  <a:gd name="connsiteY14" fmla="*/ 115822 h 141187"/>
                  <a:gd name="connsiteX15" fmla="*/ 104281 w 173666"/>
                  <a:gd name="connsiteY15" fmla="*/ 116225 h 14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666" h="141187">
                    <a:moveTo>
                      <a:pt x="73815" y="141188"/>
                    </a:moveTo>
                    <a:lnTo>
                      <a:pt x="45094" y="104683"/>
                    </a:lnTo>
                    <a:lnTo>
                      <a:pt x="58918" y="59589"/>
                    </a:lnTo>
                    <a:lnTo>
                      <a:pt x="0" y="54623"/>
                    </a:lnTo>
                    <a:lnTo>
                      <a:pt x="54489" y="23621"/>
                    </a:lnTo>
                    <a:lnTo>
                      <a:pt x="93812" y="21742"/>
                    </a:lnTo>
                    <a:lnTo>
                      <a:pt x="98241" y="56905"/>
                    </a:lnTo>
                    <a:lnTo>
                      <a:pt x="110052" y="27110"/>
                    </a:lnTo>
                    <a:lnTo>
                      <a:pt x="134612" y="0"/>
                    </a:lnTo>
                    <a:lnTo>
                      <a:pt x="173667" y="36236"/>
                    </a:lnTo>
                    <a:lnTo>
                      <a:pt x="163467" y="61199"/>
                    </a:lnTo>
                    <a:lnTo>
                      <a:pt x="162930" y="61468"/>
                    </a:lnTo>
                    <a:lnTo>
                      <a:pt x="129646" y="81196"/>
                    </a:lnTo>
                    <a:lnTo>
                      <a:pt x="108307" y="92067"/>
                    </a:lnTo>
                    <a:lnTo>
                      <a:pt x="104817" y="115822"/>
                    </a:lnTo>
                    <a:lnTo>
                      <a:pt x="104281" y="11622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47" name="Forme libre : forme 446">
                <a:extLst>
                  <a:ext uri="{FF2B5EF4-FFF2-40B4-BE49-F238E27FC236}">
                    <a16:creationId xmlns:a16="http://schemas.microsoft.com/office/drawing/2014/main" id="{6446FB08-60AB-40DA-B52F-C520392DF3B2}"/>
                  </a:ext>
                </a:extLst>
              </p:cNvPr>
              <p:cNvSpPr/>
              <p:nvPr/>
            </p:nvSpPr>
            <p:spPr>
              <a:xfrm>
                <a:off x="7050033" y="1317668"/>
                <a:ext cx="156487" cy="130316"/>
              </a:xfrm>
              <a:custGeom>
                <a:avLst/>
                <a:gdLst>
                  <a:gd name="connsiteX0" fmla="*/ 36773 w 156487"/>
                  <a:gd name="connsiteY0" fmla="*/ 98375 h 130316"/>
                  <a:gd name="connsiteX1" fmla="*/ 61736 w 156487"/>
                  <a:gd name="connsiteY1" fmla="*/ 130317 h 130316"/>
                  <a:gd name="connsiteX2" fmla="*/ 88578 w 156487"/>
                  <a:gd name="connsiteY2" fmla="*/ 108306 h 130316"/>
                  <a:gd name="connsiteX3" fmla="*/ 92067 w 156487"/>
                  <a:gd name="connsiteY3" fmla="*/ 84015 h 130316"/>
                  <a:gd name="connsiteX4" fmla="*/ 115286 w 156487"/>
                  <a:gd name="connsiteY4" fmla="*/ 72338 h 130316"/>
                  <a:gd name="connsiteX5" fmla="*/ 147764 w 156487"/>
                  <a:gd name="connsiteY5" fmla="*/ 53012 h 130316"/>
                  <a:gd name="connsiteX6" fmla="*/ 156488 w 156487"/>
                  <a:gd name="connsiteY6" fmla="*/ 31807 h 130316"/>
                  <a:gd name="connsiteX7" fmla="*/ 122264 w 156487"/>
                  <a:gd name="connsiteY7" fmla="*/ 0 h 130316"/>
                  <a:gd name="connsiteX8" fmla="*/ 100523 w 156487"/>
                  <a:gd name="connsiteY8" fmla="*/ 23889 h 130316"/>
                  <a:gd name="connsiteX9" fmla="*/ 83612 w 156487"/>
                  <a:gd name="connsiteY9" fmla="*/ 66970 h 130316"/>
                  <a:gd name="connsiteX10" fmla="*/ 77841 w 156487"/>
                  <a:gd name="connsiteY10" fmla="*/ 20265 h 130316"/>
                  <a:gd name="connsiteX11" fmla="*/ 42544 w 156487"/>
                  <a:gd name="connsiteY11" fmla="*/ 21876 h 130316"/>
                  <a:gd name="connsiteX12" fmla="*/ 0 w 156487"/>
                  <a:gd name="connsiteY12" fmla="*/ 46302 h 130316"/>
                  <a:gd name="connsiteX13" fmla="*/ 51268 w 156487"/>
                  <a:gd name="connsiteY13" fmla="*/ 50597 h 1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487" h="130316">
                    <a:moveTo>
                      <a:pt x="36773" y="98375"/>
                    </a:moveTo>
                    <a:lnTo>
                      <a:pt x="61736" y="130317"/>
                    </a:lnTo>
                    <a:lnTo>
                      <a:pt x="88578" y="108306"/>
                    </a:lnTo>
                    <a:lnTo>
                      <a:pt x="92067" y="84015"/>
                    </a:lnTo>
                    <a:lnTo>
                      <a:pt x="115286" y="72338"/>
                    </a:lnTo>
                    <a:lnTo>
                      <a:pt x="147764" y="53012"/>
                    </a:lnTo>
                    <a:lnTo>
                      <a:pt x="156488" y="31807"/>
                    </a:lnTo>
                    <a:lnTo>
                      <a:pt x="122264" y="0"/>
                    </a:lnTo>
                    <a:lnTo>
                      <a:pt x="100523" y="23889"/>
                    </a:lnTo>
                    <a:lnTo>
                      <a:pt x="83612" y="66970"/>
                    </a:lnTo>
                    <a:lnTo>
                      <a:pt x="77841" y="20265"/>
                    </a:lnTo>
                    <a:lnTo>
                      <a:pt x="42544" y="21876"/>
                    </a:lnTo>
                    <a:lnTo>
                      <a:pt x="0" y="46302"/>
                    </a:lnTo>
                    <a:lnTo>
                      <a:pt x="51268" y="505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2" name="Graphique 3">
              <a:extLst>
                <a:ext uri="{FF2B5EF4-FFF2-40B4-BE49-F238E27FC236}">
                  <a16:creationId xmlns:a16="http://schemas.microsoft.com/office/drawing/2014/main" id="{205B3A9F-E036-45B9-B2E7-538653AC5545}"/>
                </a:ext>
              </a:extLst>
            </p:cNvPr>
            <p:cNvGrpSpPr/>
            <p:nvPr/>
          </p:nvGrpSpPr>
          <p:grpSpPr>
            <a:xfrm>
              <a:off x="6649956" y="4921852"/>
              <a:ext cx="48583" cy="48315"/>
              <a:chOff x="6649956" y="4921852"/>
              <a:chExt cx="48583" cy="48315"/>
            </a:xfrm>
            <a:solidFill>
              <a:srgbClr val="CECECE"/>
            </a:solidFill>
          </p:grpSpPr>
          <p:sp>
            <p:nvSpPr>
              <p:cNvPr id="424" name="Forme libre : forme 423">
                <a:extLst>
                  <a:ext uri="{FF2B5EF4-FFF2-40B4-BE49-F238E27FC236}">
                    <a16:creationId xmlns:a16="http://schemas.microsoft.com/office/drawing/2014/main" id="{05F3681E-7D5C-436C-BABB-2149C7F48E6B}"/>
                  </a:ext>
                </a:extLst>
              </p:cNvPr>
              <p:cNvSpPr/>
              <p:nvPr/>
            </p:nvSpPr>
            <p:spPr>
              <a:xfrm>
                <a:off x="6649956" y="4921852"/>
                <a:ext cx="48583" cy="48315"/>
              </a:xfrm>
              <a:custGeom>
                <a:avLst/>
                <a:gdLst>
                  <a:gd name="connsiteX0" fmla="*/ 18387 w 48583"/>
                  <a:gd name="connsiteY0" fmla="*/ 48315 h 48315"/>
                  <a:gd name="connsiteX1" fmla="*/ 0 w 48583"/>
                  <a:gd name="connsiteY1" fmla="*/ 46034 h 48315"/>
                  <a:gd name="connsiteX2" fmla="*/ 2818 w 48583"/>
                  <a:gd name="connsiteY2" fmla="*/ 29526 h 48315"/>
                  <a:gd name="connsiteX3" fmla="*/ 6174 w 48583"/>
                  <a:gd name="connsiteY3" fmla="*/ 27781 h 48315"/>
                  <a:gd name="connsiteX4" fmla="*/ 6979 w 48583"/>
                  <a:gd name="connsiteY4" fmla="*/ 13421 h 48315"/>
                  <a:gd name="connsiteX5" fmla="*/ 15568 w 48583"/>
                  <a:gd name="connsiteY5" fmla="*/ 5234 h 48315"/>
                  <a:gd name="connsiteX6" fmla="*/ 22010 w 48583"/>
                  <a:gd name="connsiteY6" fmla="*/ 7918 h 48315"/>
                  <a:gd name="connsiteX7" fmla="*/ 37310 w 48583"/>
                  <a:gd name="connsiteY7" fmla="*/ 0 h 48315"/>
                  <a:gd name="connsiteX8" fmla="*/ 48584 w 48583"/>
                  <a:gd name="connsiteY8" fmla="*/ 15702 h 48315"/>
                  <a:gd name="connsiteX9" fmla="*/ 46973 w 48583"/>
                  <a:gd name="connsiteY9" fmla="*/ 32076 h 48315"/>
                  <a:gd name="connsiteX10" fmla="*/ 38384 w 48583"/>
                  <a:gd name="connsiteY10" fmla="*/ 35834 h 48315"/>
                  <a:gd name="connsiteX11" fmla="*/ 26037 w 48583"/>
                  <a:gd name="connsiteY11" fmla="*/ 34358 h 4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83" h="48315">
                    <a:moveTo>
                      <a:pt x="18387" y="48315"/>
                    </a:moveTo>
                    <a:lnTo>
                      <a:pt x="0" y="46034"/>
                    </a:lnTo>
                    <a:lnTo>
                      <a:pt x="2818" y="29526"/>
                    </a:lnTo>
                    <a:lnTo>
                      <a:pt x="6174" y="27781"/>
                    </a:lnTo>
                    <a:lnTo>
                      <a:pt x="6979" y="13421"/>
                    </a:lnTo>
                    <a:lnTo>
                      <a:pt x="15568" y="5234"/>
                    </a:lnTo>
                    <a:lnTo>
                      <a:pt x="22010" y="7918"/>
                    </a:lnTo>
                    <a:lnTo>
                      <a:pt x="37310" y="0"/>
                    </a:lnTo>
                    <a:lnTo>
                      <a:pt x="48584" y="15702"/>
                    </a:lnTo>
                    <a:lnTo>
                      <a:pt x="46973" y="32076"/>
                    </a:lnTo>
                    <a:lnTo>
                      <a:pt x="38384" y="35834"/>
                    </a:lnTo>
                    <a:lnTo>
                      <a:pt x="26037" y="3435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25" name="Forme libre : forme 424">
                <a:extLst>
                  <a:ext uri="{FF2B5EF4-FFF2-40B4-BE49-F238E27FC236}">
                    <a16:creationId xmlns:a16="http://schemas.microsoft.com/office/drawing/2014/main" id="{1607F951-6493-4B11-806F-4F7D93B61731}"/>
                  </a:ext>
                </a:extLst>
              </p:cNvPr>
              <p:cNvSpPr/>
              <p:nvPr/>
            </p:nvSpPr>
            <p:spPr>
              <a:xfrm>
                <a:off x="6654385" y="4926684"/>
                <a:ext cx="40262" cy="39323"/>
              </a:xfrm>
              <a:custGeom>
                <a:avLst/>
                <a:gdLst>
                  <a:gd name="connsiteX0" fmla="*/ 0 w 40262"/>
                  <a:gd name="connsiteY0" fmla="*/ 37847 h 39323"/>
                  <a:gd name="connsiteX1" fmla="*/ 11810 w 40262"/>
                  <a:gd name="connsiteY1" fmla="*/ 39323 h 39323"/>
                  <a:gd name="connsiteX2" fmla="*/ 19460 w 40262"/>
                  <a:gd name="connsiteY2" fmla="*/ 25366 h 39323"/>
                  <a:gd name="connsiteX3" fmla="*/ 33418 w 40262"/>
                  <a:gd name="connsiteY3" fmla="*/ 26976 h 39323"/>
                  <a:gd name="connsiteX4" fmla="*/ 38921 w 40262"/>
                  <a:gd name="connsiteY4" fmla="*/ 24560 h 39323"/>
                  <a:gd name="connsiteX5" fmla="*/ 40263 w 40262"/>
                  <a:gd name="connsiteY5" fmla="*/ 11945 h 39323"/>
                  <a:gd name="connsiteX6" fmla="*/ 31673 w 40262"/>
                  <a:gd name="connsiteY6" fmla="*/ 0 h 39323"/>
                  <a:gd name="connsiteX7" fmla="*/ 17715 w 40262"/>
                  <a:gd name="connsiteY7" fmla="*/ 7247 h 39323"/>
                  <a:gd name="connsiteX8" fmla="*/ 12079 w 40262"/>
                  <a:gd name="connsiteY8" fmla="*/ 4832 h 39323"/>
                  <a:gd name="connsiteX9" fmla="*/ 6308 w 40262"/>
                  <a:gd name="connsiteY9" fmla="*/ 10334 h 39323"/>
                  <a:gd name="connsiteX10" fmla="*/ 5368 w 40262"/>
                  <a:gd name="connsiteY10" fmla="*/ 25366 h 39323"/>
                  <a:gd name="connsiteX11" fmla="*/ 1879 w 40262"/>
                  <a:gd name="connsiteY11" fmla="*/ 27244 h 3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62" h="39323">
                    <a:moveTo>
                      <a:pt x="0" y="37847"/>
                    </a:moveTo>
                    <a:lnTo>
                      <a:pt x="11810" y="39323"/>
                    </a:lnTo>
                    <a:lnTo>
                      <a:pt x="19460" y="25366"/>
                    </a:lnTo>
                    <a:lnTo>
                      <a:pt x="33418" y="26976"/>
                    </a:lnTo>
                    <a:lnTo>
                      <a:pt x="38921" y="24560"/>
                    </a:lnTo>
                    <a:lnTo>
                      <a:pt x="40263" y="11945"/>
                    </a:lnTo>
                    <a:lnTo>
                      <a:pt x="31673" y="0"/>
                    </a:lnTo>
                    <a:lnTo>
                      <a:pt x="17715" y="7247"/>
                    </a:lnTo>
                    <a:lnTo>
                      <a:pt x="12079" y="4832"/>
                    </a:lnTo>
                    <a:lnTo>
                      <a:pt x="6308" y="10334"/>
                    </a:lnTo>
                    <a:lnTo>
                      <a:pt x="5368" y="25366"/>
                    </a:lnTo>
                    <a:lnTo>
                      <a:pt x="1879" y="2724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3" name="Graphique 3">
              <a:extLst>
                <a:ext uri="{FF2B5EF4-FFF2-40B4-BE49-F238E27FC236}">
                  <a16:creationId xmlns:a16="http://schemas.microsoft.com/office/drawing/2014/main" id="{B9C213FD-A7EC-4703-8236-03EB767296B8}"/>
                </a:ext>
              </a:extLst>
            </p:cNvPr>
            <p:cNvGrpSpPr/>
            <p:nvPr/>
          </p:nvGrpSpPr>
          <p:grpSpPr>
            <a:xfrm>
              <a:off x="6204919" y="2506223"/>
              <a:ext cx="323041" cy="748081"/>
              <a:chOff x="6204919" y="2506223"/>
              <a:chExt cx="323041" cy="748081"/>
            </a:xfrm>
            <a:solidFill>
              <a:srgbClr val="CECECE"/>
            </a:solidFill>
          </p:grpSpPr>
          <p:sp>
            <p:nvSpPr>
              <p:cNvPr id="422" name="Forme libre : forme 421">
                <a:extLst>
                  <a:ext uri="{FF2B5EF4-FFF2-40B4-BE49-F238E27FC236}">
                    <a16:creationId xmlns:a16="http://schemas.microsoft.com/office/drawing/2014/main" id="{6730E198-2456-4619-9442-6DBD9064F1D5}"/>
                  </a:ext>
                </a:extLst>
              </p:cNvPr>
              <p:cNvSpPr/>
              <p:nvPr/>
            </p:nvSpPr>
            <p:spPr>
              <a:xfrm>
                <a:off x="6204919" y="2506223"/>
                <a:ext cx="323041" cy="748081"/>
              </a:xfrm>
              <a:custGeom>
                <a:avLst/>
                <a:gdLst>
                  <a:gd name="connsiteX0" fmla="*/ 47778 w 323041"/>
                  <a:gd name="connsiteY0" fmla="*/ 748082 h 748081"/>
                  <a:gd name="connsiteX1" fmla="*/ 39726 w 323041"/>
                  <a:gd name="connsiteY1" fmla="*/ 704866 h 748081"/>
                  <a:gd name="connsiteX2" fmla="*/ 19057 w 323041"/>
                  <a:gd name="connsiteY2" fmla="*/ 653867 h 748081"/>
                  <a:gd name="connsiteX3" fmla="*/ 0 w 323041"/>
                  <a:gd name="connsiteY3" fmla="*/ 586896 h 748081"/>
                  <a:gd name="connsiteX4" fmla="*/ 11139 w 323041"/>
                  <a:gd name="connsiteY4" fmla="*/ 558444 h 748081"/>
                  <a:gd name="connsiteX5" fmla="*/ 31673 w 323041"/>
                  <a:gd name="connsiteY5" fmla="*/ 524892 h 748081"/>
                  <a:gd name="connsiteX6" fmla="*/ 39726 w 323041"/>
                  <a:gd name="connsiteY6" fmla="*/ 466645 h 748081"/>
                  <a:gd name="connsiteX7" fmla="*/ 24023 w 323041"/>
                  <a:gd name="connsiteY7" fmla="*/ 440474 h 748081"/>
                  <a:gd name="connsiteX8" fmla="*/ 24023 w 323041"/>
                  <a:gd name="connsiteY8" fmla="*/ 439937 h 748081"/>
                  <a:gd name="connsiteX9" fmla="*/ 22413 w 323041"/>
                  <a:gd name="connsiteY9" fmla="*/ 368672 h 748081"/>
                  <a:gd name="connsiteX10" fmla="*/ 22547 w 323041"/>
                  <a:gd name="connsiteY10" fmla="*/ 368404 h 748081"/>
                  <a:gd name="connsiteX11" fmla="*/ 39055 w 323041"/>
                  <a:gd name="connsiteY11" fmla="*/ 314855 h 748081"/>
                  <a:gd name="connsiteX12" fmla="*/ 63749 w 323041"/>
                  <a:gd name="connsiteY12" fmla="*/ 315794 h 748081"/>
                  <a:gd name="connsiteX13" fmla="*/ 71533 w 323041"/>
                  <a:gd name="connsiteY13" fmla="*/ 295394 h 748081"/>
                  <a:gd name="connsiteX14" fmla="*/ 62407 w 323041"/>
                  <a:gd name="connsiteY14" fmla="*/ 275531 h 748081"/>
                  <a:gd name="connsiteX15" fmla="*/ 62810 w 323041"/>
                  <a:gd name="connsiteY15" fmla="*/ 274860 h 748081"/>
                  <a:gd name="connsiteX16" fmla="*/ 101193 w 323041"/>
                  <a:gd name="connsiteY16" fmla="*/ 190979 h 748081"/>
                  <a:gd name="connsiteX17" fmla="*/ 142798 w 323041"/>
                  <a:gd name="connsiteY17" fmla="*/ 74083 h 748081"/>
                  <a:gd name="connsiteX18" fmla="*/ 166285 w 323041"/>
                  <a:gd name="connsiteY18" fmla="*/ 74352 h 748081"/>
                  <a:gd name="connsiteX19" fmla="*/ 172861 w 323041"/>
                  <a:gd name="connsiteY19" fmla="*/ 36773 h 748081"/>
                  <a:gd name="connsiteX20" fmla="*/ 219298 w 323041"/>
                  <a:gd name="connsiteY20" fmla="*/ 47510 h 748081"/>
                  <a:gd name="connsiteX21" fmla="*/ 222921 w 323041"/>
                  <a:gd name="connsiteY21" fmla="*/ 3355 h 748081"/>
                  <a:gd name="connsiteX22" fmla="*/ 240637 w 323041"/>
                  <a:gd name="connsiteY22" fmla="*/ 0 h 748081"/>
                  <a:gd name="connsiteX23" fmla="*/ 241442 w 323041"/>
                  <a:gd name="connsiteY23" fmla="*/ 805 h 748081"/>
                  <a:gd name="connsiteX24" fmla="*/ 274323 w 323041"/>
                  <a:gd name="connsiteY24" fmla="*/ 34357 h 748081"/>
                  <a:gd name="connsiteX25" fmla="*/ 313512 w 323041"/>
                  <a:gd name="connsiteY25" fmla="*/ 80525 h 748081"/>
                  <a:gd name="connsiteX26" fmla="*/ 313512 w 323041"/>
                  <a:gd name="connsiteY26" fmla="*/ 81197 h 748081"/>
                  <a:gd name="connsiteX27" fmla="*/ 314183 w 323041"/>
                  <a:gd name="connsiteY27" fmla="*/ 179035 h 748081"/>
                  <a:gd name="connsiteX28" fmla="*/ 323041 w 323041"/>
                  <a:gd name="connsiteY28" fmla="*/ 204266 h 748081"/>
                  <a:gd name="connsiteX29" fmla="*/ 279423 w 323041"/>
                  <a:gd name="connsiteY29" fmla="*/ 221848 h 748081"/>
                  <a:gd name="connsiteX30" fmla="*/ 256071 w 323041"/>
                  <a:gd name="connsiteY30" fmla="*/ 262110 h 748081"/>
                  <a:gd name="connsiteX31" fmla="*/ 259963 w 323041"/>
                  <a:gd name="connsiteY31" fmla="*/ 297810 h 748081"/>
                  <a:gd name="connsiteX32" fmla="*/ 259426 w 323041"/>
                  <a:gd name="connsiteY32" fmla="*/ 298347 h 748081"/>
                  <a:gd name="connsiteX33" fmla="*/ 219968 w 323041"/>
                  <a:gd name="connsiteY33" fmla="*/ 343709 h 748081"/>
                  <a:gd name="connsiteX34" fmla="*/ 172593 w 323041"/>
                  <a:gd name="connsiteY34" fmla="*/ 390549 h 748081"/>
                  <a:gd name="connsiteX35" fmla="*/ 154743 w 323041"/>
                  <a:gd name="connsiteY35" fmla="*/ 463558 h 748081"/>
                  <a:gd name="connsiteX36" fmla="*/ 172056 w 323041"/>
                  <a:gd name="connsiteY36" fmla="*/ 498721 h 748081"/>
                  <a:gd name="connsiteX37" fmla="*/ 196214 w 323041"/>
                  <a:gd name="connsiteY37" fmla="*/ 527039 h 748081"/>
                  <a:gd name="connsiteX38" fmla="*/ 195811 w 323041"/>
                  <a:gd name="connsiteY38" fmla="*/ 528113 h 748081"/>
                  <a:gd name="connsiteX39" fmla="*/ 172861 w 323041"/>
                  <a:gd name="connsiteY39" fmla="*/ 583810 h 748081"/>
                  <a:gd name="connsiteX40" fmla="*/ 147361 w 323041"/>
                  <a:gd name="connsiteY40" fmla="*/ 594815 h 748081"/>
                  <a:gd name="connsiteX41" fmla="*/ 138101 w 323041"/>
                  <a:gd name="connsiteY41" fmla="*/ 671717 h 748081"/>
                  <a:gd name="connsiteX42" fmla="*/ 123472 w 323041"/>
                  <a:gd name="connsiteY42" fmla="*/ 715603 h 748081"/>
                  <a:gd name="connsiteX43" fmla="*/ 93275 w 323041"/>
                  <a:gd name="connsiteY43" fmla="*/ 711174 h 748081"/>
                  <a:gd name="connsiteX44" fmla="*/ 79452 w 323041"/>
                  <a:gd name="connsiteY44" fmla="*/ 745800 h 7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3041" h="748081">
                    <a:moveTo>
                      <a:pt x="47778" y="748082"/>
                    </a:moveTo>
                    <a:lnTo>
                      <a:pt x="39726" y="704866"/>
                    </a:lnTo>
                    <a:lnTo>
                      <a:pt x="19057" y="653867"/>
                    </a:lnTo>
                    <a:lnTo>
                      <a:pt x="0" y="586896"/>
                    </a:lnTo>
                    <a:lnTo>
                      <a:pt x="11139" y="558444"/>
                    </a:lnTo>
                    <a:lnTo>
                      <a:pt x="31673" y="524892"/>
                    </a:lnTo>
                    <a:lnTo>
                      <a:pt x="39726" y="466645"/>
                    </a:lnTo>
                    <a:lnTo>
                      <a:pt x="24023" y="440474"/>
                    </a:lnTo>
                    <a:lnTo>
                      <a:pt x="24023" y="439937"/>
                    </a:lnTo>
                    <a:lnTo>
                      <a:pt x="22413" y="368672"/>
                    </a:lnTo>
                    <a:lnTo>
                      <a:pt x="22547" y="368404"/>
                    </a:lnTo>
                    <a:lnTo>
                      <a:pt x="39055" y="314855"/>
                    </a:lnTo>
                    <a:lnTo>
                      <a:pt x="63749" y="315794"/>
                    </a:lnTo>
                    <a:lnTo>
                      <a:pt x="71533" y="295394"/>
                    </a:lnTo>
                    <a:lnTo>
                      <a:pt x="62407" y="275531"/>
                    </a:lnTo>
                    <a:lnTo>
                      <a:pt x="62810" y="274860"/>
                    </a:lnTo>
                    <a:lnTo>
                      <a:pt x="101193" y="190979"/>
                    </a:lnTo>
                    <a:lnTo>
                      <a:pt x="142798" y="74083"/>
                    </a:lnTo>
                    <a:lnTo>
                      <a:pt x="166285" y="74352"/>
                    </a:lnTo>
                    <a:lnTo>
                      <a:pt x="172861" y="36773"/>
                    </a:lnTo>
                    <a:lnTo>
                      <a:pt x="219298" y="47510"/>
                    </a:lnTo>
                    <a:lnTo>
                      <a:pt x="222921" y="3355"/>
                    </a:lnTo>
                    <a:lnTo>
                      <a:pt x="240637" y="0"/>
                    </a:lnTo>
                    <a:lnTo>
                      <a:pt x="241442" y="805"/>
                    </a:lnTo>
                    <a:lnTo>
                      <a:pt x="274323" y="34357"/>
                    </a:lnTo>
                    <a:lnTo>
                      <a:pt x="313512" y="80525"/>
                    </a:lnTo>
                    <a:lnTo>
                      <a:pt x="313512" y="81197"/>
                    </a:lnTo>
                    <a:lnTo>
                      <a:pt x="314183" y="179035"/>
                    </a:lnTo>
                    <a:lnTo>
                      <a:pt x="323041" y="204266"/>
                    </a:lnTo>
                    <a:lnTo>
                      <a:pt x="279423" y="221848"/>
                    </a:lnTo>
                    <a:lnTo>
                      <a:pt x="256071" y="262110"/>
                    </a:lnTo>
                    <a:lnTo>
                      <a:pt x="259963" y="297810"/>
                    </a:lnTo>
                    <a:lnTo>
                      <a:pt x="259426" y="298347"/>
                    </a:lnTo>
                    <a:lnTo>
                      <a:pt x="219968" y="343709"/>
                    </a:lnTo>
                    <a:lnTo>
                      <a:pt x="172593" y="390549"/>
                    </a:lnTo>
                    <a:lnTo>
                      <a:pt x="154743" y="463558"/>
                    </a:lnTo>
                    <a:lnTo>
                      <a:pt x="172056" y="498721"/>
                    </a:lnTo>
                    <a:lnTo>
                      <a:pt x="196214" y="527039"/>
                    </a:lnTo>
                    <a:lnTo>
                      <a:pt x="195811" y="528113"/>
                    </a:lnTo>
                    <a:lnTo>
                      <a:pt x="172861" y="583810"/>
                    </a:lnTo>
                    <a:lnTo>
                      <a:pt x="147361" y="594815"/>
                    </a:lnTo>
                    <a:lnTo>
                      <a:pt x="138101" y="671717"/>
                    </a:lnTo>
                    <a:lnTo>
                      <a:pt x="123472" y="715603"/>
                    </a:lnTo>
                    <a:lnTo>
                      <a:pt x="93275" y="711174"/>
                    </a:lnTo>
                    <a:lnTo>
                      <a:pt x="79452" y="74580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23" name="Forme libre : forme 422">
                <a:extLst>
                  <a:ext uri="{FF2B5EF4-FFF2-40B4-BE49-F238E27FC236}">
                    <a16:creationId xmlns:a16="http://schemas.microsoft.com/office/drawing/2014/main" id="{A08833DE-4E44-4FA7-95EF-6C5EC001910A}"/>
                  </a:ext>
                </a:extLst>
              </p:cNvPr>
              <p:cNvSpPr/>
              <p:nvPr/>
            </p:nvSpPr>
            <p:spPr>
              <a:xfrm>
                <a:off x="6208945" y="2510384"/>
                <a:ext cx="314183" cy="739760"/>
              </a:xfrm>
              <a:custGeom>
                <a:avLst/>
                <a:gdLst>
                  <a:gd name="connsiteX0" fmla="*/ 0 w 314183"/>
                  <a:gd name="connsiteY0" fmla="*/ 583004 h 739760"/>
                  <a:gd name="connsiteX1" fmla="*/ 18655 w 314183"/>
                  <a:gd name="connsiteY1" fmla="*/ 648498 h 739760"/>
                  <a:gd name="connsiteX2" fmla="*/ 39323 w 314183"/>
                  <a:gd name="connsiteY2" fmla="*/ 699498 h 739760"/>
                  <a:gd name="connsiteX3" fmla="*/ 46973 w 314183"/>
                  <a:gd name="connsiteY3" fmla="*/ 739761 h 739760"/>
                  <a:gd name="connsiteX4" fmla="*/ 72742 w 314183"/>
                  <a:gd name="connsiteY4" fmla="*/ 738016 h 739760"/>
                  <a:gd name="connsiteX5" fmla="*/ 86833 w 314183"/>
                  <a:gd name="connsiteY5" fmla="*/ 702853 h 739760"/>
                  <a:gd name="connsiteX6" fmla="*/ 116762 w 314183"/>
                  <a:gd name="connsiteY6" fmla="*/ 707148 h 739760"/>
                  <a:gd name="connsiteX7" fmla="*/ 130317 w 314183"/>
                  <a:gd name="connsiteY7" fmla="*/ 666617 h 739760"/>
                  <a:gd name="connsiteX8" fmla="*/ 139846 w 314183"/>
                  <a:gd name="connsiteY8" fmla="*/ 587970 h 739760"/>
                  <a:gd name="connsiteX9" fmla="*/ 140785 w 314183"/>
                  <a:gd name="connsiteY9" fmla="*/ 587567 h 739760"/>
                  <a:gd name="connsiteX10" fmla="*/ 165882 w 314183"/>
                  <a:gd name="connsiteY10" fmla="*/ 576696 h 739760"/>
                  <a:gd name="connsiteX11" fmla="*/ 187759 w 314183"/>
                  <a:gd name="connsiteY11" fmla="*/ 523550 h 739760"/>
                  <a:gd name="connsiteX12" fmla="*/ 164943 w 314183"/>
                  <a:gd name="connsiteY12" fmla="*/ 496708 h 739760"/>
                  <a:gd name="connsiteX13" fmla="*/ 146691 w 314183"/>
                  <a:gd name="connsiteY13" fmla="*/ 459800 h 739760"/>
                  <a:gd name="connsiteX14" fmla="*/ 165077 w 314183"/>
                  <a:gd name="connsiteY14" fmla="*/ 384375 h 739760"/>
                  <a:gd name="connsiteX15" fmla="*/ 165480 w 314183"/>
                  <a:gd name="connsiteY15" fmla="*/ 383972 h 739760"/>
                  <a:gd name="connsiteX16" fmla="*/ 213258 w 314183"/>
                  <a:gd name="connsiteY16" fmla="*/ 336865 h 739760"/>
                  <a:gd name="connsiteX17" fmla="*/ 251911 w 314183"/>
                  <a:gd name="connsiteY17" fmla="*/ 292307 h 739760"/>
                  <a:gd name="connsiteX18" fmla="*/ 248018 w 314183"/>
                  <a:gd name="connsiteY18" fmla="*/ 257011 h 739760"/>
                  <a:gd name="connsiteX19" fmla="*/ 248421 w 314183"/>
                  <a:gd name="connsiteY19" fmla="*/ 256474 h 739760"/>
                  <a:gd name="connsiteX20" fmla="*/ 272713 w 314183"/>
                  <a:gd name="connsiteY20" fmla="*/ 214600 h 739760"/>
                  <a:gd name="connsiteX21" fmla="*/ 273250 w 314183"/>
                  <a:gd name="connsiteY21" fmla="*/ 214332 h 739760"/>
                  <a:gd name="connsiteX22" fmla="*/ 314184 w 314183"/>
                  <a:gd name="connsiteY22" fmla="*/ 197824 h 739760"/>
                  <a:gd name="connsiteX23" fmla="*/ 306399 w 314183"/>
                  <a:gd name="connsiteY23" fmla="*/ 175143 h 739760"/>
                  <a:gd name="connsiteX24" fmla="*/ 305594 w 314183"/>
                  <a:gd name="connsiteY24" fmla="*/ 77707 h 739760"/>
                  <a:gd name="connsiteX25" fmla="*/ 267479 w 314183"/>
                  <a:gd name="connsiteY25" fmla="*/ 32881 h 739760"/>
                  <a:gd name="connsiteX26" fmla="*/ 235403 w 314183"/>
                  <a:gd name="connsiteY26" fmla="*/ 0 h 739760"/>
                  <a:gd name="connsiteX27" fmla="*/ 222385 w 314183"/>
                  <a:gd name="connsiteY27" fmla="*/ 2550 h 739760"/>
                  <a:gd name="connsiteX28" fmla="*/ 218761 w 314183"/>
                  <a:gd name="connsiteY28" fmla="*/ 48047 h 739760"/>
                  <a:gd name="connsiteX29" fmla="*/ 171922 w 314183"/>
                  <a:gd name="connsiteY29" fmla="*/ 37310 h 739760"/>
                  <a:gd name="connsiteX30" fmla="*/ 165346 w 314183"/>
                  <a:gd name="connsiteY30" fmla="*/ 74083 h 739760"/>
                  <a:gd name="connsiteX31" fmla="*/ 141457 w 314183"/>
                  <a:gd name="connsiteY31" fmla="*/ 73815 h 739760"/>
                  <a:gd name="connsiteX32" fmla="*/ 125486 w 314183"/>
                  <a:gd name="connsiteY32" fmla="*/ 118775 h 739760"/>
                  <a:gd name="connsiteX33" fmla="*/ 100791 w 314183"/>
                  <a:gd name="connsiteY33" fmla="*/ 188295 h 739760"/>
                  <a:gd name="connsiteX34" fmla="*/ 62676 w 314183"/>
                  <a:gd name="connsiteY34" fmla="*/ 271371 h 739760"/>
                  <a:gd name="connsiteX35" fmla="*/ 71668 w 314183"/>
                  <a:gd name="connsiteY35" fmla="*/ 290965 h 739760"/>
                  <a:gd name="connsiteX36" fmla="*/ 62273 w 314183"/>
                  <a:gd name="connsiteY36" fmla="*/ 315526 h 739760"/>
                  <a:gd name="connsiteX37" fmla="*/ 37847 w 314183"/>
                  <a:gd name="connsiteY37" fmla="*/ 314586 h 739760"/>
                  <a:gd name="connsiteX38" fmla="*/ 22279 w 314183"/>
                  <a:gd name="connsiteY38" fmla="*/ 365049 h 739760"/>
                  <a:gd name="connsiteX39" fmla="*/ 23755 w 314183"/>
                  <a:gd name="connsiteY39" fmla="*/ 435240 h 739760"/>
                  <a:gd name="connsiteX40" fmla="*/ 39726 w 314183"/>
                  <a:gd name="connsiteY40" fmla="*/ 461679 h 739760"/>
                  <a:gd name="connsiteX41" fmla="*/ 39592 w 314183"/>
                  <a:gd name="connsiteY41" fmla="*/ 462350 h 739760"/>
                  <a:gd name="connsiteX42" fmla="*/ 31137 w 314183"/>
                  <a:gd name="connsiteY42" fmla="*/ 522476 h 739760"/>
                  <a:gd name="connsiteX43" fmla="*/ 10603 w 314183"/>
                  <a:gd name="connsiteY43" fmla="*/ 556028 h 73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4183" h="739760">
                    <a:moveTo>
                      <a:pt x="0" y="583004"/>
                    </a:moveTo>
                    <a:lnTo>
                      <a:pt x="18655" y="648498"/>
                    </a:lnTo>
                    <a:lnTo>
                      <a:pt x="39323" y="699498"/>
                    </a:lnTo>
                    <a:lnTo>
                      <a:pt x="46973" y="739761"/>
                    </a:lnTo>
                    <a:lnTo>
                      <a:pt x="72742" y="738016"/>
                    </a:lnTo>
                    <a:lnTo>
                      <a:pt x="86833" y="702853"/>
                    </a:lnTo>
                    <a:lnTo>
                      <a:pt x="116762" y="707148"/>
                    </a:lnTo>
                    <a:lnTo>
                      <a:pt x="130317" y="666617"/>
                    </a:lnTo>
                    <a:lnTo>
                      <a:pt x="139846" y="587970"/>
                    </a:lnTo>
                    <a:lnTo>
                      <a:pt x="140785" y="587567"/>
                    </a:lnTo>
                    <a:lnTo>
                      <a:pt x="165882" y="576696"/>
                    </a:lnTo>
                    <a:lnTo>
                      <a:pt x="187759" y="523550"/>
                    </a:lnTo>
                    <a:lnTo>
                      <a:pt x="164943" y="496708"/>
                    </a:lnTo>
                    <a:lnTo>
                      <a:pt x="146691" y="459800"/>
                    </a:lnTo>
                    <a:lnTo>
                      <a:pt x="165077" y="384375"/>
                    </a:lnTo>
                    <a:lnTo>
                      <a:pt x="165480" y="383972"/>
                    </a:lnTo>
                    <a:lnTo>
                      <a:pt x="213258" y="336865"/>
                    </a:lnTo>
                    <a:lnTo>
                      <a:pt x="251911" y="292307"/>
                    </a:lnTo>
                    <a:lnTo>
                      <a:pt x="248018" y="257011"/>
                    </a:lnTo>
                    <a:lnTo>
                      <a:pt x="248421" y="256474"/>
                    </a:lnTo>
                    <a:lnTo>
                      <a:pt x="272713" y="214600"/>
                    </a:lnTo>
                    <a:lnTo>
                      <a:pt x="273250" y="214332"/>
                    </a:lnTo>
                    <a:lnTo>
                      <a:pt x="314184" y="197824"/>
                    </a:lnTo>
                    <a:lnTo>
                      <a:pt x="306399" y="175143"/>
                    </a:lnTo>
                    <a:lnTo>
                      <a:pt x="305594" y="77707"/>
                    </a:lnTo>
                    <a:lnTo>
                      <a:pt x="267479" y="32881"/>
                    </a:lnTo>
                    <a:lnTo>
                      <a:pt x="235403" y="0"/>
                    </a:lnTo>
                    <a:lnTo>
                      <a:pt x="222385" y="2550"/>
                    </a:lnTo>
                    <a:lnTo>
                      <a:pt x="218761" y="48047"/>
                    </a:lnTo>
                    <a:lnTo>
                      <a:pt x="171922" y="37310"/>
                    </a:lnTo>
                    <a:lnTo>
                      <a:pt x="165346" y="74083"/>
                    </a:lnTo>
                    <a:lnTo>
                      <a:pt x="141457" y="73815"/>
                    </a:lnTo>
                    <a:lnTo>
                      <a:pt x="125486" y="118775"/>
                    </a:lnTo>
                    <a:lnTo>
                      <a:pt x="100791" y="188295"/>
                    </a:lnTo>
                    <a:lnTo>
                      <a:pt x="62676" y="271371"/>
                    </a:lnTo>
                    <a:lnTo>
                      <a:pt x="71668" y="290965"/>
                    </a:lnTo>
                    <a:lnTo>
                      <a:pt x="62273" y="315526"/>
                    </a:lnTo>
                    <a:lnTo>
                      <a:pt x="37847" y="314586"/>
                    </a:lnTo>
                    <a:lnTo>
                      <a:pt x="22279" y="365049"/>
                    </a:lnTo>
                    <a:lnTo>
                      <a:pt x="23755" y="435240"/>
                    </a:lnTo>
                    <a:lnTo>
                      <a:pt x="39726" y="461679"/>
                    </a:lnTo>
                    <a:lnTo>
                      <a:pt x="39592" y="462350"/>
                    </a:lnTo>
                    <a:lnTo>
                      <a:pt x="31137" y="522476"/>
                    </a:lnTo>
                    <a:lnTo>
                      <a:pt x="10603" y="556028"/>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4" name="Graphique 3">
              <a:extLst>
                <a:ext uri="{FF2B5EF4-FFF2-40B4-BE49-F238E27FC236}">
                  <a16:creationId xmlns:a16="http://schemas.microsoft.com/office/drawing/2014/main" id="{CFAB08C7-CD11-4BA0-A2FD-FEBF0078B57D}"/>
                </a:ext>
              </a:extLst>
            </p:cNvPr>
            <p:cNvGrpSpPr/>
            <p:nvPr/>
          </p:nvGrpSpPr>
          <p:grpSpPr>
            <a:xfrm>
              <a:off x="6267192" y="3585935"/>
              <a:ext cx="79183" cy="53952"/>
              <a:chOff x="6267192" y="3585935"/>
              <a:chExt cx="79183" cy="53952"/>
            </a:xfrm>
            <a:solidFill>
              <a:srgbClr val="CECECE"/>
            </a:solidFill>
          </p:grpSpPr>
          <p:sp>
            <p:nvSpPr>
              <p:cNvPr id="420" name="Forme libre : forme 419">
                <a:extLst>
                  <a:ext uri="{FF2B5EF4-FFF2-40B4-BE49-F238E27FC236}">
                    <a16:creationId xmlns:a16="http://schemas.microsoft.com/office/drawing/2014/main" id="{2CA581A4-4794-4822-A520-4ACD76CA2BA6}"/>
                  </a:ext>
                </a:extLst>
              </p:cNvPr>
              <p:cNvSpPr/>
              <p:nvPr/>
            </p:nvSpPr>
            <p:spPr>
              <a:xfrm>
                <a:off x="6267192" y="3585935"/>
                <a:ext cx="79183" cy="53952"/>
              </a:xfrm>
              <a:custGeom>
                <a:avLst/>
                <a:gdLst>
                  <a:gd name="connsiteX0" fmla="*/ 48047 w 79183"/>
                  <a:gd name="connsiteY0" fmla="*/ 53952 h 53952"/>
                  <a:gd name="connsiteX1" fmla="*/ 35834 w 79183"/>
                  <a:gd name="connsiteY1" fmla="*/ 53013 h 53952"/>
                  <a:gd name="connsiteX2" fmla="*/ 28452 w 79183"/>
                  <a:gd name="connsiteY2" fmla="*/ 48047 h 53952"/>
                  <a:gd name="connsiteX3" fmla="*/ 24426 w 79183"/>
                  <a:gd name="connsiteY3" fmla="*/ 53415 h 53952"/>
                  <a:gd name="connsiteX4" fmla="*/ 0 w 79183"/>
                  <a:gd name="connsiteY4" fmla="*/ 51670 h 53952"/>
                  <a:gd name="connsiteX5" fmla="*/ 9395 w 79183"/>
                  <a:gd name="connsiteY5" fmla="*/ 46168 h 53952"/>
                  <a:gd name="connsiteX6" fmla="*/ 3892 w 79183"/>
                  <a:gd name="connsiteY6" fmla="*/ 32076 h 53952"/>
                  <a:gd name="connsiteX7" fmla="*/ 6845 w 79183"/>
                  <a:gd name="connsiteY7" fmla="*/ 12213 h 53952"/>
                  <a:gd name="connsiteX8" fmla="*/ 28452 w 79183"/>
                  <a:gd name="connsiteY8" fmla="*/ 15031 h 53952"/>
                  <a:gd name="connsiteX9" fmla="*/ 40934 w 79183"/>
                  <a:gd name="connsiteY9" fmla="*/ 7113 h 53952"/>
                  <a:gd name="connsiteX10" fmla="*/ 41471 w 79183"/>
                  <a:gd name="connsiteY10" fmla="*/ 6979 h 53952"/>
                  <a:gd name="connsiteX11" fmla="*/ 62139 w 79183"/>
                  <a:gd name="connsiteY11" fmla="*/ 6174 h 53952"/>
                  <a:gd name="connsiteX12" fmla="*/ 66970 w 79183"/>
                  <a:gd name="connsiteY12" fmla="*/ 0 h 53952"/>
                  <a:gd name="connsiteX13" fmla="*/ 73278 w 79183"/>
                  <a:gd name="connsiteY13" fmla="*/ 671 h 53952"/>
                  <a:gd name="connsiteX14" fmla="*/ 79183 w 79183"/>
                  <a:gd name="connsiteY14" fmla="*/ 15434 h 53952"/>
                  <a:gd name="connsiteX15" fmla="*/ 58784 w 79183"/>
                  <a:gd name="connsiteY15" fmla="*/ 25366 h 53952"/>
                  <a:gd name="connsiteX16" fmla="*/ 56368 w 79183"/>
                  <a:gd name="connsiteY16" fmla="*/ 39726 h 53952"/>
                  <a:gd name="connsiteX17" fmla="*/ 48047 w 79183"/>
                  <a:gd name="connsiteY17" fmla="*/ 43215 h 5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183" h="53952">
                    <a:moveTo>
                      <a:pt x="48047" y="53952"/>
                    </a:moveTo>
                    <a:lnTo>
                      <a:pt x="35834" y="53013"/>
                    </a:lnTo>
                    <a:lnTo>
                      <a:pt x="28452" y="48047"/>
                    </a:lnTo>
                    <a:lnTo>
                      <a:pt x="24426" y="53415"/>
                    </a:lnTo>
                    <a:lnTo>
                      <a:pt x="0" y="51670"/>
                    </a:lnTo>
                    <a:lnTo>
                      <a:pt x="9395" y="46168"/>
                    </a:lnTo>
                    <a:lnTo>
                      <a:pt x="3892" y="32076"/>
                    </a:lnTo>
                    <a:lnTo>
                      <a:pt x="6845" y="12213"/>
                    </a:lnTo>
                    <a:lnTo>
                      <a:pt x="28452" y="15031"/>
                    </a:lnTo>
                    <a:lnTo>
                      <a:pt x="40934" y="7113"/>
                    </a:lnTo>
                    <a:lnTo>
                      <a:pt x="41471" y="6979"/>
                    </a:lnTo>
                    <a:lnTo>
                      <a:pt x="62139" y="6174"/>
                    </a:lnTo>
                    <a:lnTo>
                      <a:pt x="66970" y="0"/>
                    </a:lnTo>
                    <a:lnTo>
                      <a:pt x="73278" y="671"/>
                    </a:lnTo>
                    <a:lnTo>
                      <a:pt x="79183" y="15434"/>
                    </a:lnTo>
                    <a:lnTo>
                      <a:pt x="58784" y="25366"/>
                    </a:lnTo>
                    <a:lnTo>
                      <a:pt x="56368" y="39726"/>
                    </a:lnTo>
                    <a:lnTo>
                      <a:pt x="48047" y="4321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21" name="Forme libre : forme 420">
                <a:extLst>
                  <a:ext uri="{FF2B5EF4-FFF2-40B4-BE49-F238E27FC236}">
                    <a16:creationId xmlns:a16="http://schemas.microsoft.com/office/drawing/2014/main" id="{4A439041-2983-42C7-9E48-9FF7BD185934}"/>
                  </a:ext>
                </a:extLst>
              </p:cNvPr>
              <p:cNvSpPr/>
              <p:nvPr/>
            </p:nvSpPr>
            <p:spPr>
              <a:xfrm>
                <a:off x="6274976" y="3589962"/>
                <a:ext cx="66567" cy="45765"/>
              </a:xfrm>
              <a:custGeom>
                <a:avLst/>
                <a:gdLst>
                  <a:gd name="connsiteX0" fmla="*/ 29392 w 66567"/>
                  <a:gd name="connsiteY0" fmla="*/ 45228 h 45765"/>
                  <a:gd name="connsiteX1" fmla="*/ 36505 w 66567"/>
                  <a:gd name="connsiteY1" fmla="*/ 45765 h 45765"/>
                  <a:gd name="connsiteX2" fmla="*/ 36371 w 66567"/>
                  <a:gd name="connsiteY2" fmla="*/ 36639 h 45765"/>
                  <a:gd name="connsiteX3" fmla="*/ 45094 w 66567"/>
                  <a:gd name="connsiteY3" fmla="*/ 32881 h 45765"/>
                  <a:gd name="connsiteX4" fmla="*/ 47644 w 66567"/>
                  <a:gd name="connsiteY4" fmla="*/ 18655 h 45765"/>
                  <a:gd name="connsiteX5" fmla="*/ 66568 w 66567"/>
                  <a:gd name="connsiteY5" fmla="*/ 9529 h 45765"/>
                  <a:gd name="connsiteX6" fmla="*/ 62810 w 66567"/>
                  <a:gd name="connsiteY6" fmla="*/ 134 h 45765"/>
                  <a:gd name="connsiteX7" fmla="*/ 60931 w 66567"/>
                  <a:gd name="connsiteY7" fmla="*/ 0 h 45765"/>
                  <a:gd name="connsiteX8" fmla="*/ 56234 w 66567"/>
                  <a:gd name="connsiteY8" fmla="*/ 5905 h 45765"/>
                  <a:gd name="connsiteX9" fmla="*/ 34357 w 66567"/>
                  <a:gd name="connsiteY9" fmla="*/ 6845 h 45765"/>
                  <a:gd name="connsiteX10" fmla="*/ 21607 w 66567"/>
                  <a:gd name="connsiteY10" fmla="*/ 15031 h 45765"/>
                  <a:gd name="connsiteX11" fmla="*/ 2281 w 66567"/>
                  <a:gd name="connsiteY11" fmla="*/ 12481 h 45765"/>
                  <a:gd name="connsiteX12" fmla="*/ 0 w 66567"/>
                  <a:gd name="connsiteY12" fmla="*/ 27647 h 45765"/>
                  <a:gd name="connsiteX13" fmla="*/ 6308 w 66567"/>
                  <a:gd name="connsiteY13" fmla="*/ 43752 h 45765"/>
                  <a:gd name="connsiteX14" fmla="*/ 4831 w 66567"/>
                  <a:gd name="connsiteY14" fmla="*/ 44692 h 45765"/>
                  <a:gd name="connsiteX15" fmla="*/ 14763 w 66567"/>
                  <a:gd name="connsiteY15" fmla="*/ 45363 h 45765"/>
                  <a:gd name="connsiteX16" fmla="*/ 19863 w 66567"/>
                  <a:gd name="connsiteY16" fmla="*/ 38786 h 4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567" h="45765">
                    <a:moveTo>
                      <a:pt x="29392" y="45228"/>
                    </a:moveTo>
                    <a:lnTo>
                      <a:pt x="36505" y="45765"/>
                    </a:lnTo>
                    <a:lnTo>
                      <a:pt x="36371" y="36639"/>
                    </a:lnTo>
                    <a:lnTo>
                      <a:pt x="45094" y="32881"/>
                    </a:lnTo>
                    <a:lnTo>
                      <a:pt x="47644" y="18655"/>
                    </a:lnTo>
                    <a:lnTo>
                      <a:pt x="66568" y="9529"/>
                    </a:lnTo>
                    <a:lnTo>
                      <a:pt x="62810" y="134"/>
                    </a:lnTo>
                    <a:lnTo>
                      <a:pt x="60931" y="0"/>
                    </a:lnTo>
                    <a:lnTo>
                      <a:pt x="56234" y="5905"/>
                    </a:lnTo>
                    <a:lnTo>
                      <a:pt x="34357" y="6845"/>
                    </a:lnTo>
                    <a:lnTo>
                      <a:pt x="21607" y="15031"/>
                    </a:lnTo>
                    <a:lnTo>
                      <a:pt x="2281" y="12481"/>
                    </a:lnTo>
                    <a:lnTo>
                      <a:pt x="0" y="27647"/>
                    </a:lnTo>
                    <a:lnTo>
                      <a:pt x="6308" y="43752"/>
                    </a:lnTo>
                    <a:lnTo>
                      <a:pt x="4831" y="44692"/>
                    </a:lnTo>
                    <a:lnTo>
                      <a:pt x="14763" y="45363"/>
                    </a:lnTo>
                    <a:lnTo>
                      <a:pt x="19863" y="3878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5" name="Graphique 3">
              <a:extLst>
                <a:ext uri="{FF2B5EF4-FFF2-40B4-BE49-F238E27FC236}">
                  <a16:creationId xmlns:a16="http://schemas.microsoft.com/office/drawing/2014/main" id="{4548E110-23DB-47E0-848E-ED19EE5F23CB}"/>
                </a:ext>
              </a:extLst>
            </p:cNvPr>
            <p:cNvGrpSpPr/>
            <p:nvPr/>
          </p:nvGrpSpPr>
          <p:grpSpPr>
            <a:xfrm>
              <a:off x="4118639" y="805392"/>
              <a:ext cx="1515489" cy="2232433"/>
              <a:chOff x="4118639" y="805392"/>
              <a:chExt cx="1515489" cy="2232433"/>
            </a:xfrm>
            <a:solidFill>
              <a:srgbClr val="CECECE"/>
            </a:solidFill>
          </p:grpSpPr>
          <p:sp>
            <p:nvSpPr>
              <p:cNvPr id="418" name="Forme libre : forme 417">
                <a:extLst>
                  <a:ext uri="{FF2B5EF4-FFF2-40B4-BE49-F238E27FC236}">
                    <a16:creationId xmlns:a16="http://schemas.microsoft.com/office/drawing/2014/main" id="{DB11668B-FA2C-4202-ABB7-947D79463D1F}"/>
                  </a:ext>
                </a:extLst>
              </p:cNvPr>
              <p:cNvSpPr/>
              <p:nvPr/>
            </p:nvSpPr>
            <p:spPr>
              <a:xfrm>
                <a:off x="4118639" y="805392"/>
                <a:ext cx="1515489" cy="2232433"/>
              </a:xfrm>
              <a:custGeom>
                <a:avLst/>
                <a:gdLst>
                  <a:gd name="connsiteX0" fmla="*/ 706611 w 1515489"/>
                  <a:gd name="connsiteY0" fmla="*/ 2232434 h 2232433"/>
                  <a:gd name="connsiteX1" fmla="*/ 705940 w 1515489"/>
                  <a:gd name="connsiteY1" fmla="*/ 2231629 h 2232433"/>
                  <a:gd name="connsiteX2" fmla="*/ 669972 w 1515489"/>
                  <a:gd name="connsiteY2" fmla="*/ 2191500 h 2232433"/>
                  <a:gd name="connsiteX3" fmla="*/ 620449 w 1515489"/>
                  <a:gd name="connsiteY3" fmla="*/ 2191232 h 2232433"/>
                  <a:gd name="connsiteX4" fmla="*/ 595486 w 1515489"/>
                  <a:gd name="connsiteY4" fmla="*/ 2161840 h 2232433"/>
                  <a:gd name="connsiteX5" fmla="*/ 579112 w 1515489"/>
                  <a:gd name="connsiteY5" fmla="*/ 2110841 h 2232433"/>
                  <a:gd name="connsiteX6" fmla="*/ 536299 w 1515489"/>
                  <a:gd name="connsiteY6" fmla="*/ 2043333 h 2232433"/>
                  <a:gd name="connsiteX7" fmla="*/ 523550 w 1515489"/>
                  <a:gd name="connsiteY7" fmla="*/ 2005755 h 2232433"/>
                  <a:gd name="connsiteX8" fmla="*/ 520195 w 1515489"/>
                  <a:gd name="connsiteY8" fmla="*/ 1954219 h 2232433"/>
                  <a:gd name="connsiteX9" fmla="*/ 485703 w 1515489"/>
                  <a:gd name="connsiteY9" fmla="*/ 1898656 h 2232433"/>
                  <a:gd name="connsiteX10" fmla="*/ 494561 w 1515489"/>
                  <a:gd name="connsiteY10" fmla="*/ 1853159 h 2232433"/>
                  <a:gd name="connsiteX11" fmla="*/ 478053 w 1515489"/>
                  <a:gd name="connsiteY11" fmla="*/ 1830746 h 2232433"/>
                  <a:gd name="connsiteX12" fmla="*/ 503016 w 1515489"/>
                  <a:gd name="connsiteY12" fmla="*/ 1752771 h 2232433"/>
                  <a:gd name="connsiteX13" fmla="*/ 540192 w 1515489"/>
                  <a:gd name="connsiteY13" fmla="*/ 1727674 h 2232433"/>
                  <a:gd name="connsiteX14" fmla="*/ 549855 w 1515489"/>
                  <a:gd name="connsiteY14" fmla="*/ 1699490 h 2232433"/>
                  <a:gd name="connsiteX15" fmla="*/ 554552 w 1515489"/>
                  <a:gd name="connsiteY15" fmla="*/ 1649564 h 2232433"/>
                  <a:gd name="connsiteX16" fmla="*/ 529723 w 1515489"/>
                  <a:gd name="connsiteY16" fmla="*/ 1671574 h 2232433"/>
                  <a:gd name="connsiteX17" fmla="*/ 516302 w 1515489"/>
                  <a:gd name="connsiteY17" fmla="*/ 1682177 h 2232433"/>
                  <a:gd name="connsiteX18" fmla="*/ 492681 w 1515489"/>
                  <a:gd name="connsiteY18" fmla="*/ 1692913 h 2232433"/>
                  <a:gd name="connsiteX19" fmla="*/ 460606 w 1515489"/>
                  <a:gd name="connsiteY19" fmla="*/ 1668622 h 2232433"/>
                  <a:gd name="connsiteX20" fmla="*/ 458861 w 1515489"/>
                  <a:gd name="connsiteY20" fmla="*/ 1618427 h 2232433"/>
                  <a:gd name="connsiteX21" fmla="*/ 458995 w 1515489"/>
                  <a:gd name="connsiteY21" fmla="*/ 1618159 h 2232433"/>
                  <a:gd name="connsiteX22" fmla="*/ 469061 w 1515489"/>
                  <a:gd name="connsiteY22" fmla="*/ 1577359 h 2232433"/>
                  <a:gd name="connsiteX23" fmla="*/ 493755 w 1515489"/>
                  <a:gd name="connsiteY23" fmla="*/ 1576152 h 2232433"/>
                  <a:gd name="connsiteX24" fmla="*/ 537239 w 1515489"/>
                  <a:gd name="connsiteY24" fmla="*/ 1593196 h 2232433"/>
                  <a:gd name="connsiteX25" fmla="*/ 499929 w 1515489"/>
                  <a:gd name="connsiteY25" fmla="*/ 1551323 h 2232433"/>
                  <a:gd name="connsiteX26" fmla="*/ 478724 w 1515489"/>
                  <a:gd name="connsiteY26" fmla="*/ 1525823 h 2232433"/>
                  <a:gd name="connsiteX27" fmla="*/ 454298 w 1515489"/>
                  <a:gd name="connsiteY27" fmla="*/ 1536694 h 2232433"/>
                  <a:gd name="connsiteX28" fmla="*/ 431751 w 1515489"/>
                  <a:gd name="connsiteY28" fmla="*/ 1515623 h 2232433"/>
                  <a:gd name="connsiteX29" fmla="*/ 432153 w 1515489"/>
                  <a:gd name="connsiteY29" fmla="*/ 1514415 h 2232433"/>
                  <a:gd name="connsiteX30" fmla="*/ 459532 w 1515489"/>
                  <a:gd name="connsiteY30" fmla="*/ 1440198 h 2232433"/>
                  <a:gd name="connsiteX31" fmla="*/ 444903 w 1515489"/>
                  <a:gd name="connsiteY31" fmla="*/ 1409732 h 2232433"/>
                  <a:gd name="connsiteX32" fmla="*/ 425174 w 1515489"/>
                  <a:gd name="connsiteY32" fmla="*/ 1350009 h 2232433"/>
                  <a:gd name="connsiteX33" fmla="*/ 395514 w 1515489"/>
                  <a:gd name="connsiteY33" fmla="*/ 1254184 h 2232433"/>
                  <a:gd name="connsiteX34" fmla="*/ 363841 w 1515489"/>
                  <a:gd name="connsiteY34" fmla="*/ 1217142 h 2232433"/>
                  <a:gd name="connsiteX35" fmla="*/ 364109 w 1515489"/>
                  <a:gd name="connsiteY35" fmla="*/ 1176343 h 2232433"/>
                  <a:gd name="connsiteX36" fmla="*/ 298750 w 1515489"/>
                  <a:gd name="connsiteY36" fmla="*/ 1118364 h 2232433"/>
                  <a:gd name="connsiteX37" fmla="*/ 246811 w 1515489"/>
                  <a:gd name="connsiteY37" fmla="*/ 1110849 h 2232433"/>
                  <a:gd name="connsiteX38" fmla="*/ 181048 w 1515489"/>
                  <a:gd name="connsiteY38" fmla="*/ 1115009 h 2232433"/>
                  <a:gd name="connsiteX39" fmla="*/ 119849 w 1515489"/>
                  <a:gd name="connsiteY39" fmla="*/ 1122793 h 2232433"/>
                  <a:gd name="connsiteX40" fmla="*/ 119178 w 1515489"/>
                  <a:gd name="connsiteY40" fmla="*/ 1121988 h 2232433"/>
                  <a:gd name="connsiteX41" fmla="*/ 90323 w 1515489"/>
                  <a:gd name="connsiteY41" fmla="*/ 1088838 h 2232433"/>
                  <a:gd name="connsiteX42" fmla="*/ 46168 w 1515489"/>
                  <a:gd name="connsiteY42" fmla="*/ 1019318 h 2232433"/>
                  <a:gd name="connsiteX43" fmla="*/ 47913 w 1515489"/>
                  <a:gd name="connsiteY43" fmla="*/ 1018379 h 2232433"/>
                  <a:gd name="connsiteX44" fmla="*/ 113541 w 1515489"/>
                  <a:gd name="connsiteY44" fmla="*/ 983082 h 2232433"/>
                  <a:gd name="connsiteX45" fmla="*/ 153804 w 1515489"/>
                  <a:gd name="connsiteY45" fmla="*/ 978250 h 2232433"/>
                  <a:gd name="connsiteX46" fmla="*/ 56502 w 1515489"/>
                  <a:gd name="connsiteY46" fmla="*/ 950871 h 2232433"/>
                  <a:gd name="connsiteX47" fmla="*/ 0 w 1515489"/>
                  <a:gd name="connsiteY47" fmla="*/ 902154 h 2232433"/>
                  <a:gd name="connsiteX48" fmla="*/ 0 w 1515489"/>
                  <a:gd name="connsiteY48" fmla="*/ 901214 h 2232433"/>
                  <a:gd name="connsiteX49" fmla="*/ 3623 w 1515489"/>
                  <a:gd name="connsiteY49" fmla="*/ 853167 h 2232433"/>
                  <a:gd name="connsiteX50" fmla="*/ 4429 w 1515489"/>
                  <a:gd name="connsiteY50" fmla="*/ 852630 h 2232433"/>
                  <a:gd name="connsiteX51" fmla="*/ 97972 w 1515489"/>
                  <a:gd name="connsiteY51" fmla="*/ 791968 h 2232433"/>
                  <a:gd name="connsiteX52" fmla="*/ 187893 w 1515489"/>
                  <a:gd name="connsiteY52" fmla="*/ 729292 h 2232433"/>
                  <a:gd name="connsiteX53" fmla="*/ 197153 w 1515489"/>
                  <a:gd name="connsiteY53" fmla="*/ 681514 h 2232433"/>
                  <a:gd name="connsiteX54" fmla="*/ 130183 w 1515489"/>
                  <a:gd name="connsiteY54" fmla="*/ 630514 h 2232433"/>
                  <a:gd name="connsiteX55" fmla="*/ 152462 w 1515489"/>
                  <a:gd name="connsiteY55" fmla="*/ 569986 h 2232433"/>
                  <a:gd name="connsiteX56" fmla="*/ 238892 w 1515489"/>
                  <a:gd name="connsiteY56" fmla="*/ 460740 h 2232433"/>
                  <a:gd name="connsiteX57" fmla="*/ 273653 w 1515489"/>
                  <a:gd name="connsiteY57" fmla="*/ 443830 h 2232433"/>
                  <a:gd name="connsiteX58" fmla="*/ 263318 w 1515489"/>
                  <a:gd name="connsiteY58" fmla="*/ 368538 h 2232433"/>
                  <a:gd name="connsiteX59" fmla="*/ 323310 w 1515489"/>
                  <a:gd name="connsiteY59" fmla="*/ 321297 h 2232433"/>
                  <a:gd name="connsiteX60" fmla="*/ 399943 w 1515489"/>
                  <a:gd name="connsiteY60" fmla="*/ 292844 h 2232433"/>
                  <a:gd name="connsiteX61" fmla="*/ 477248 w 1515489"/>
                  <a:gd name="connsiteY61" fmla="*/ 291234 h 2232433"/>
                  <a:gd name="connsiteX62" fmla="*/ 477784 w 1515489"/>
                  <a:gd name="connsiteY62" fmla="*/ 292307 h 2232433"/>
                  <a:gd name="connsiteX63" fmla="*/ 503284 w 1515489"/>
                  <a:gd name="connsiteY63" fmla="*/ 344918 h 2232433"/>
                  <a:gd name="connsiteX64" fmla="*/ 568510 w 1515489"/>
                  <a:gd name="connsiteY64" fmla="*/ 245737 h 2232433"/>
                  <a:gd name="connsiteX65" fmla="*/ 628904 w 1515489"/>
                  <a:gd name="connsiteY65" fmla="*/ 315928 h 2232433"/>
                  <a:gd name="connsiteX66" fmla="*/ 663932 w 1515489"/>
                  <a:gd name="connsiteY66" fmla="*/ 330288 h 2232433"/>
                  <a:gd name="connsiteX67" fmla="*/ 701377 w 1515489"/>
                  <a:gd name="connsiteY67" fmla="*/ 371491 h 2232433"/>
                  <a:gd name="connsiteX68" fmla="*/ 653062 w 1515489"/>
                  <a:gd name="connsiteY68" fmla="*/ 293650 h 2232433"/>
                  <a:gd name="connsiteX69" fmla="*/ 653196 w 1515489"/>
                  <a:gd name="connsiteY69" fmla="*/ 292978 h 2232433"/>
                  <a:gd name="connsiteX70" fmla="*/ 656551 w 1515489"/>
                  <a:gd name="connsiteY70" fmla="*/ 212185 h 2232433"/>
                  <a:gd name="connsiteX71" fmla="*/ 656819 w 1515489"/>
                  <a:gd name="connsiteY71" fmla="*/ 211782 h 2232433"/>
                  <a:gd name="connsiteX72" fmla="*/ 740566 w 1515489"/>
                  <a:gd name="connsiteY72" fmla="*/ 90725 h 2232433"/>
                  <a:gd name="connsiteX73" fmla="*/ 741774 w 1515489"/>
                  <a:gd name="connsiteY73" fmla="*/ 90859 h 2232433"/>
                  <a:gd name="connsiteX74" fmla="*/ 827131 w 1515489"/>
                  <a:gd name="connsiteY74" fmla="*/ 100120 h 2232433"/>
                  <a:gd name="connsiteX75" fmla="*/ 858401 w 1515489"/>
                  <a:gd name="connsiteY75" fmla="*/ 21607 h 2232433"/>
                  <a:gd name="connsiteX76" fmla="*/ 859475 w 1515489"/>
                  <a:gd name="connsiteY76" fmla="*/ 21339 h 2232433"/>
                  <a:gd name="connsiteX77" fmla="*/ 947248 w 1515489"/>
                  <a:gd name="connsiteY77" fmla="*/ 0 h 2232433"/>
                  <a:gd name="connsiteX78" fmla="*/ 947651 w 1515489"/>
                  <a:gd name="connsiteY78" fmla="*/ 0 h 2232433"/>
                  <a:gd name="connsiteX79" fmla="*/ 1145877 w 1515489"/>
                  <a:gd name="connsiteY79" fmla="*/ 27915 h 2232433"/>
                  <a:gd name="connsiteX80" fmla="*/ 1146414 w 1515489"/>
                  <a:gd name="connsiteY80" fmla="*/ 28318 h 2232433"/>
                  <a:gd name="connsiteX81" fmla="*/ 1302231 w 1515489"/>
                  <a:gd name="connsiteY81" fmla="*/ 193530 h 2232433"/>
                  <a:gd name="connsiteX82" fmla="*/ 1255123 w 1515489"/>
                  <a:gd name="connsiteY82" fmla="*/ 268821 h 2232433"/>
                  <a:gd name="connsiteX83" fmla="*/ 1254184 w 1515489"/>
                  <a:gd name="connsiteY83" fmla="*/ 268955 h 2232433"/>
                  <a:gd name="connsiteX84" fmla="*/ 1159567 w 1515489"/>
                  <a:gd name="connsiteY84" fmla="*/ 277142 h 2232433"/>
                  <a:gd name="connsiteX85" fmla="*/ 1028847 w 1515489"/>
                  <a:gd name="connsiteY85" fmla="*/ 294723 h 2232433"/>
                  <a:gd name="connsiteX86" fmla="*/ 1039852 w 1515489"/>
                  <a:gd name="connsiteY86" fmla="*/ 323041 h 2232433"/>
                  <a:gd name="connsiteX87" fmla="*/ 1126819 w 1515489"/>
                  <a:gd name="connsiteY87" fmla="*/ 303313 h 2232433"/>
                  <a:gd name="connsiteX88" fmla="*/ 1127491 w 1515489"/>
                  <a:gd name="connsiteY88" fmla="*/ 303984 h 2232433"/>
                  <a:gd name="connsiteX89" fmla="*/ 1200501 w 1515489"/>
                  <a:gd name="connsiteY89" fmla="*/ 363841 h 2232433"/>
                  <a:gd name="connsiteX90" fmla="*/ 1249621 w 1515489"/>
                  <a:gd name="connsiteY90" fmla="*/ 308681 h 2232433"/>
                  <a:gd name="connsiteX91" fmla="*/ 1271363 w 1515489"/>
                  <a:gd name="connsiteY91" fmla="*/ 375517 h 2232433"/>
                  <a:gd name="connsiteX92" fmla="*/ 1271229 w 1515489"/>
                  <a:gd name="connsiteY92" fmla="*/ 376054 h 2232433"/>
                  <a:gd name="connsiteX93" fmla="*/ 1245997 w 1515489"/>
                  <a:gd name="connsiteY93" fmla="*/ 465974 h 2232433"/>
                  <a:gd name="connsiteX94" fmla="*/ 1304244 w 1515489"/>
                  <a:gd name="connsiteY94" fmla="*/ 409472 h 2232433"/>
                  <a:gd name="connsiteX95" fmla="*/ 1425301 w 1515489"/>
                  <a:gd name="connsiteY95" fmla="*/ 342368 h 2232433"/>
                  <a:gd name="connsiteX96" fmla="*/ 1426106 w 1515489"/>
                  <a:gd name="connsiteY96" fmla="*/ 342770 h 2232433"/>
                  <a:gd name="connsiteX97" fmla="*/ 1501263 w 1515489"/>
                  <a:gd name="connsiteY97" fmla="*/ 376859 h 2232433"/>
                  <a:gd name="connsiteX98" fmla="*/ 1515489 w 1515489"/>
                  <a:gd name="connsiteY98" fmla="*/ 450406 h 2232433"/>
                  <a:gd name="connsiteX99" fmla="*/ 1514818 w 1515489"/>
                  <a:gd name="connsiteY99" fmla="*/ 451077 h 2232433"/>
                  <a:gd name="connsiteX100" fmla="*/ 1414161 w 1515489"/>
                  <a:gd name="connsiteY100" fmla="*/ 562605 h 2232433"/>
                  <a:gd name="connsiteX101" fmla="*/ 1400069 w 1515489"/>
                  <a:gd name="connsiteY101" fmla="*/ 597499 h 2232433"/>
                  <a:gd name="connsiteX102" fmla="*/ 1328536 w 1515489"/>
                  <a:gd name="connsiteY102" fmla="*/ 620314 h 2232433"/>
                  <a:gd name="connsiteX103" fmla="*/ 1379267 w 1515489"/>
                  <a:gd name="connsiteY103" fmla="*/ 626488 h 2232433"/>
                  <a:gd name="connsiteX104" fmla="*/ 1349741 w 1515489"/>
                  <a:gd name="connsiteY104" fmla="*/ 730232 h 2232433"/>
                  <a:gd name="connsiteX105" fmla="*/ 1329744 w 1515489"/>
                  <a:gd name="connsiteY105" fmla="*/ 814783 h 2232433"/>
                  <a:gd name="connsiteX106" fmla="*/ 1330683 w 1515489"/>
                  <a:gd name="connsiteY106" fmla="*/ 948590 h 2232433"/>
                  <a:gd name="connsiteX107" fmla="*/ 1361149 w 1515489"/>
                  <a:gd name="connsiteY107" fmla="*/ 1024150 h 2232433"/>
                  <a:gd name="connsiteX108" fmla="*/ 1320617 w 1515489"/>
                  <a:gd name="connsiteY108" fmla="*/ 1028981 h 2232433"/>
                  <a:gd name="connsiteX109" fmla="*/ 1281831 w 1515489"/>
                  <a:gd name="connsiteY109" fmla="*/ 1061594 h 2232433"/>
                  <a:gd name="connsiteX110" fmla="*/ 1326657 w 1515489"/>
                  <a:gd name="connsiteY110" fmla="*/ 1116217 h 2232433"/>
                  <a:gd name="connsiteX111" fmla="*/ 1326657 w 1515489"/>
                  <a:gd name="connsiteY111" fmla="*/ 1116754 h 2232433"/>
                  <a:gd name="connsiteX112" fmla="*/ 1332562 w 1515489"/>
                  <a:gd name="connsiteY112" fmla="*/ 1203184 h 2232433"/>
                  <a:gd name="connsiteX113" fmla="*/ 1306660 w 1515489"/>
                  <a:gd name="connsiteY113" fmla="*/ 1212042 h 2232433"/>
                  <a:gd name="connsiteX114" fmla="*/ 1338870 w 1515489"/>
                  <a:gd name="connsiteY114" fmla="*/ 1293105 h 2232433"/>
                  <a:gd name="connsiteX115" fmla="*/ 1284784 w 1515489"/>
                  <a:gd name="connsiteY115" fmla="*/ 1299681 h 2232433"/>
                  <a:gd name="connsiteX116" fmla="*/ 1312028 w 1515489"/>
                  <a:gd name="connsiteY116" fmla="*/ 1334307 h 2232433"/>
                  <a:gd name="connsiteX117" fmla="*/ 1303439 w 1515489"/>
                  <a:gd name="connsiteY117" fmla="*/ 1367054 h 2232433"/>
                  <a:gd name="connsiteX118" fmla="*/ 1302499 w 1515489"/>
                  <a:gd name="connsiteY118" fmla="*/ 1367456 h 2232433"/>
                  <a:gd name="connsiteX119" fmla="*/ 1266934 w 1515489"/>
                  <a:gd name="connsiteY119" fmla="*/ 1380877 h 2232433"/>
                  <a:gd name="connsiteX120" fmla="*/ 1235663 w 1515489"/>
                  <a:gd name="connsiteY120" fmla="*/ 1381146 h 2232433"/>
                  <a:gd name="connsiteX121" fmla="*/ 1265323 w 1515489"/>
                  <a:gd name="connsiteY121" fmla="*/ 1436440 h 2232433"/>
                  <a:gd name="connsiteX122" fmla="*/ 1265726 w 1515489"/>
                  <a:gd name="connsiteY122" fmla="*/ 1476568 h 2232433"/>
                  <a:gd name="connsiteX123" fmla="*/ 1215398 w 1515489"/>
                  <a:gd name="connsiteY123" fmla="*/ 1441808 h 2232433"/>
                  <a:gd name="connsiteX124" fmla="*/ 1204661 w 1515489"/>
                  <a:gd name="connsiteY124" fmla="*/ 1460463 h 2232433"/>
                  <a:gd name="connsiteX125" fmla="*/ 1237005 w 1515489"/>
                  <a:gd name="connsiteY125" fmla="*/ 1480192 h 2232433"/>
                  <a:gd name="connsiteX126" fmla="*/ 1269752 w 1515489"/>
                  <a:gd name="connsiteY126" fmla="*/ 1529313 h 2232433"/>
                  <a:gd name="connsiteX127" fmla="*/ 1279415 w 1515489"/>
                  <a:gd name="connsiteY127" fmla="*/ 1592257 h 2232433"/>
                  <a:gd name="connsiteX128" fmla="*/ 1232308 w 1515489"/>
                  <a:gd name="connsiteY128" fmla="*/ 1607556 h 2232433"/>
                  <a:gd name="connsiteX129" fmla="*/ 1212445 w 1515489"/>
                  <a:gd name="connsiteY129" fmla="*/ 1577628 h 2232433"/>
                  <a:gd name="connsiteX130" fmla="*/ 1186677 w 1515489"/>
                  <a:gd name="connsiteY130" fmla="*/ 1540586 h 2232433"/>
                  <a:gd name="connsiteX131" fmla="*/ 1193924 w 1515489"/>
                  <a:gd name="connsiteY131" fmla="*/ 1584875 h 2232433"/>
                  <a:gd name="connsiteX132" fmla="*/ 1166948 w 1515489"/>
                  <a:gd name="connsiteY132" fmla="*/ 1621514 h 2232433"/>
                  <a:gd name="connsiteX133" fmla="*/ 1228416 w 1515489"/>
                  <a:gd name="connsiteY133" fmla="*/ 1624467 h 2232433"/>
                  <a:gd name="connsiteX134" fmla="*/ 1266800 w 1515489"/>
                  <a:gd name="connsiteY134" fmla="*/ 1628896 h 2232433"/>
                  <a:gd name="connsiteX135" fmla="*/ 1197414 w 1515489"/>
                  <a:gd name="connsiteY135" fmla="*/ 1693719 h 2232433"/>
                  <a:gd name="connsiteX136" fmla="*/ 1129504 w 1515489"/>
                  <a:gd name="connsiteY136" fmla="*/ 1748342 h 2232433"/>
                  <a:gd name="connsiteX137" fmla="*/ 1056628 w 1515489"/>
                  <a:gd name="connsiteY137" fmla="*/ 1771426 h 2232433"/>
                  <a:gd name="connsiteX138" fmla="*/ 1030055 w 1515489"/>
                  <a:gd name="connsiteY138" fmla="*/ 1771694 h 2232433"/>
                  <a:gd name="connsiteX139" fmla="*/ 1005226 w 1515489"/>
                  <a:gd name="connsiteY139" fmla="*/ 1796254 h 2232433"/>
                  <a:gd name="connsiteX140" fmla="*/ 970466 w 1515489"/>
                  <a:gd name="connsiteY140" fmla="*/ 1864030 h 2232433"/>
                  <a:gd name="connsiteX141" fmla="*/ 916917 w 1515489"/>
                  <a:gd name="connsiteY141" fmla="*/ 1907514 h 2232433"/>
                  <a:gd name="connsiteX142" fmla="*/ 916380 w 1515489"/>
                  <a:gd name="connsiteY142" fmla="*/ 1907514 h 2232433"/>
                  <a:gd name="connsiteX143" fmla="*/ 899469 w 1515489"/>
                  <a:gd name="connsiteY143" fmla="*/ 1910064 h 2232433"/>
                  <a:gd name="connsiteX144" fmla="*/ 866722 w 1515489"/>
                  <a:gd name="connsiteY144" fmla="*/ 1924693 h 2232433"/>
                  <a:gd name="connsiteX145" fmla="*/ 831828 w 1515489"/>
                  <a:gd name="connsiteY145" fmla="*/ 1938516 h 2232433"/>
                  <a:gd name="connsiteX146" fmla="*/ 811160 w 1515489"/>
                  <a:gd name="connsiteY146" fmla="*/ 1973813 h 2232433"/>
                  <a:gd name="connsiteX147" fmla="*/ 810623 w 1515489"/>
                  <a:gd name="connsiteY147" fmla="*/ 2014210 h 2232433"/>
                  <a:gd name="connsiteX148" fmla="*/ 797873 w 1515489"/>
                  <a:gd name="connsiteY148" fmla="*/ 2051520 h 2232433"/>
                  <a:gd name="connsiteX149" fmla="*/ 758147 w 1515489"/>
                  <a:gd name="connsiteY149" fmla="*/ 2094467 h 2232433"/>
                  <a:gd name="connsiteX150" fmla="*/ 767944 w 1515489"/>
                  <a:gd name="connsiteY150" fmla="*/ 2135535 h 2232433"/>
                  <a:gd name="connsiteX151" fmla="*/ 743787 w 1515489"/>
                  <a:gd name="connsiteY151" fmla="*/ 2229213 h 223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515489" h="2232433">
                    <a:moveTo>
                      <a:pt x="706611" y="2232434"/>
                    </a:moveTo>
                    <a:lnTo>
                      <a:pt x="705940" y="2231629"/>
                    </a:lnTo>
                    <a:lnTo>
                      <a:pt x="669972" y="2191500"/>
                    </a:lnTo>
                    <a:lnTo>
                      <a:pt x="620449" y="2191232"/>
                    </a:lnTo>
                    <a:lnTo>
                      <a:pt x="595486" y="2161840"/>
                    </a:lnTo>
                    <a:lnTo>
                      <a:pt x="579112" y="2110841"/>
                    </a:lnTo>
                    <a:lnTo>
                      <a:pt x="536299" y="2043333"/>
                    </a:lnTo>
                    <a:lnTo>
                      <a:pt x="523550" y="2005755"/>
                    </a:lnTo>
                    <a:lnTo>
                      <a:pt x="520195" y="1954219"/>
                    </a:lnTo>
                    <a:lnTo>
                      <a:pt x="485703" y="1898656"/>
                    </a:lnTo>
                    <a:lnTo>
                      <a:pt x="494561" y="1853159"/>
                    </a:lnTo>
                    <a:lnTo>
                      <a:pt x="478053" y="1830746"/>
                    </a:lnTo>
                    <a:lnTo>
                      <a:pt x="503016" y="1752771"/>
                    </a:lnTo>
                    <a:lnTo>
                      <a:pt x="540192" y="1727674"/>
                    </a:lnTo>
                    <a:lnTo>
                      <a:pt x="549855" y="1699490"/>
                    </a:lnTo>
                    <a:lnTo>
                      <a:pt x="554552" y="1649564"/>
                    </a:lnTo>
                    <a:lnTo>
                      <a:pt x="529723" y="1671574"/>
                    </a:lnTo>
                    <a:lnTo>
                      <a:pt x="516302" y="1682177"/>
                    </a:lnTo>
                    <a:lnTo>
                      <a:pt x="492681" y="1692913"/>
                    </a:lnTo>
                    <a:lnTo>
                      <a:pt x="460606" y="1668622"/>
                    </a:lnTo>
                    <a:lnTo>
                      <a:pt x="458861" y="1618427"/>
                    </a:lnTo>
                    <a:lnTo>
                      <a:pt x="458995" y="1618159"/>
                    </a:lnTo>
                    <a:lnTo>
                      <a:pt x="469061" y="1577359"/>
                    </a:lnTo>
                    <a:lnTo>
                      <a:pt x="493755" y="1576152"/>
                    </a:lnTo>
                    <a:lnTo>
                      <a:pt x="537239" y="1593196"/>
                    </a:lnTo>
                    <a:lnTo>
                      <a:pt x="499929" y="1551323"/>
                    </a:lnTo>
                    <a:lnTo>
                      <a:pt x="478724" y="1525823"/>
                    </a:lnTo>
                    <a:lnTo>
                      <a:pt x="454298" y="1536694"/>
                    </a:lnTo>
                    <a:lnTo>
                      <a:pt x="431751" y="1515623"/>
                    </a:lnTo>
                    <a:lnTo>
                      <a:pt x="432153" y="1514415"/>
                    </a:lnTo>
                    <a:lnTo>
                      <a:pt x="459532" y="1440198"/>
                    </a:lnTo>
                    <a:lnTo>
                      <a:pt x="444903" y="1409732"/>
                    </a:lnTo>
                    <a:lnTo>
                      <a:pt x="425174" y="1350009"/>
                    </a:lnTo>
                    <a:lnTo>
                      <a:pt x="395514" y="1254184"/>
                    </a:lnTo>
                    <a:lnTo>
                      <a:pt x="363841" y="1217142"/>
                    </a:lnTo>
                    <a:lnTo>
                      <a:pt x="364109" y="1176343"/>
                    </a:lnTo>
                    <a:lnTo>
                      <a:pt x="298750" y="1118364"/>
                    </a:lnTo>
                    <a:lnTo>
                      <a:pt x="246811" y="1110849"/>
                    </a:lnTo>
                    <a:lnTo>
                      <a:pt x="181048" y="1115009"/>
                    </a:lnTo>
                    <a:lnTo>
                      <a:pt x="119849" y="1122793"/>
                    </a:lnTo>
                    <a:lnTo>
                      <a:pt x="119178" y="1121988"/>
                    </a:lnTo>
                    <a:lnTo>
                      <a:pt x="90323" y="1088838"/>
                    </a:lnTo>
                    <a:lnTo>
                      <a:pt x="46168" y="1019318"/>
                    </a:lnTo>
                    <a:lnTo>
                      <a:pt x="47913" y="1018379"/>
                    </a:lnTo>
                    <a:lnTo>
                      <a:pt x="113541" y="983082"/>
                    </a:lnTo>
                    <a:lnTo>
                      <a:pt x="153804" y="978250"/>
                    </a:lnTo>
                    <a:lnTo>
                      <a:pt x="56502" y="950871"/>
                    </a:lnTo>
                    <a:lnTo>
                      <a:pt x="0" y="902154"/>
                    </a:lnTo>
                    <a:lnTo>
                      <a:pt x="0" y="901214"/>
                    </a:lnTo>
                    <a:lnTo>
                      <a:pt x="3623" y="853167"/>
                    </a:lnTo>
                    <a:lnTo>
                      <a:pt x="4429" y="852630"/>
                    </a:lnTo>
                    <a:lnTo>
                      <a:pt x="97972" y="791968"/>
                    </a:lnTo>
                    <a:lnTo>
                      <a:pt x="187893" y="729292"/>
                    </a:lnTo>
                    <a:lnTo>
                      <a:pt x="197153" y="681514"/>
                    </a:lnTo>
                    <a:lnTo>
                      <a:pt x="130183" y="630514"/>
                    </a:lnTo>
                    <a:lnTo>
                      <a:pt x="152462" y="569986"/>
                    </a:lnTo>
                    <a:lnTo>
                      <a:pt x="238892" y="460740"/>
                    </a:lnTo>
                    <a:lnTo>
                      <a:pt x="273653" y="443830"/>
                    </a:lnTo>
                    <a:lnTo>
                      <a:pt x="263318" y="368538"/>
                    </a:lnTo>
                    <a:lnTo>
                      <a:pt x="323310" y="321297"/>
                    </a:lnTo>
                    <a:lnTo>
                      <a:pt x="399943" y="292844"/>
                    </a:lnTo>
                    <a:lnTo>
                      <a:pt x="477248" y="291234"/>
                    </a:lnTo>
                    <a:lnTo>
                      <a:pt x="477784" y="292307"/>
                    </a:lnTo>
                    <a:lnTo>
                      <a:pt x="503284" y="344918"/>
                    </a:lnTo>
                    <a:lnTo>
                      <a:pt x="568510" y="245737"/>
                    </a:lnTo>
                    <a:lnTo>
                      <a:pt x="628904" y="315928"/>
                    </a:lnTo>
                    <a:lnTo>
                      <a:pt x="663932" y="330288"/>
                    </a:lnTo>
                    <a:lnTo>
                      <a:pt x="701377" y="371491"/>
                    </a:lnTo>
                    <a:lnTo>
                      <a:pt x="653062" y="293650"/>
                    </a:lnTo>
                    <a:lnTo>
                      <a:pt x="653196" y="292978"/>
                    </a:lnTo>
                    <a:lnTo>
                      <a:pt x="656551" y="212185"/>
                    </a:lnTo>
                    <a:lnTo>
                      <a:pt x="656819" y="211782"/>
                    </a:lnTo>
                    <a:lnTo>
                      <a:pt x="740566" y="90725"/>
                    </a:lnTo>
                    <a:lnTo>
                      <a:pt x="741774" y="90859"/>
                    </a:lnTo>
                    <a:lnTo>
                      <a:pt x="827131" y="100120"/>
                    </a:lnTo>
                    <a:lnTo>
                      <a:pt x="858401" y="21607"/>
                    </a:lnTo>
                    <a:lnTo>
                      <a:pt x="859475" y="21339"/>
                    </a:lnTo>
                    <a:lnTo>
                      <a:pt x="947248" y="0"/>
                    </a:lnTo>
                    <a:lnTo>
                      <a:pt x="947651" y="0"/>
                    </a:lnTo>
                    <a:lnTo>
                      <a:pt x="1145877" y="27915"/>
                    </a:lnTo>
                    <a:lnTo>
                      <a:pt x="1146414" y="28318"/>
                    </a:lnTo>
                    <a:lnTo>
                      <a:pt x="1302231" y="193530"/>
                    </a:lnTo>
                    <a:lnTo>
                      <a:pt x="1255123" y="268821"/>
                    </a:lnTo>
                    <a:lnTo>
                      <a:pt x="1254184" y="268955"/>
                    </a:lnTo>
                    <a:lnTo>
                      <a:pt x="1159567" y="277142"/>
                    </a:lnTo>
                    <a:lnTo>
                      <a:pt x="1028847" y="294723"/>
                    </a:lnTo>
                    <a:lnTo>
                      <a:pt x="1039852" y="323041"/>
                    </a:lnTo>
                    <a:lnTo>
                      <a:pt x="1126819" y="303313"/>
                    </a:lnTo>
                    <a:lnTo>
                      <a:pt x="1127491" y="303984"/>
                    </a:lnTo>
                    <a:lnTo>
                      <a:pt x="1200501" y="363841"/>
                    </a:lnTo>
                    <a:lnTo>
                      <a:pt x="1249621" y="308681"/>
                    </a:lnTo>
                    <a:lnTo>
                      <a:pt x="1271363" y="375517"/>
                    </a:lnTo>
                    <a:lnTo>
                      <a:pt x="1271229" y="376054"/>
                    </a:lnTo>
                    <a:lnTo>
                      <a:pt x="1245997" y="465974"/>
                    </a:lnTo>
                    <a:lnTo>
                      <a:pt x="1304244" y="409472"/>
                    </a:lnTo>
                    <a:lnTo>
                      <a:pt x="1425301" y="342368"/>
                    </a:lnTo>
                    <a:lnTo>
                      <a:pt x="1426106" y="342770"/>
                    </a:lnTo>
                    <a:lnTo>
                      <a:pt x="1501263" y="376859"/>
                    </a:lnTo>
                    <a:lnTo>
                      <a:pt x="1515489" y="450406"/>
                    </a:lnTo>
                    <a:lnTo>
                      <a:pt x="1514818" y="451077"/>
                    </a:lnTo>
                    <a:lnTo>
                      <a:pt x="1414161" y="562605"/>
                    </a:lnTo>
                    <a:lnTo>
                      <a:pt x="1400069" y="597499"/>
                    </a:lnTo>
                    <a:lnTo>
                      <a:pt x="1328536" y="620314"/>
                    </a:lnTo>
                    <a:lnTo>
                      <a:pt x="1379267" y="626488"/>
                    </a:lnTo>
                    <a:lnTo>
                      <a:pt x="1349741" y="730232"/>
                    </a:lnTo>
                    <a:lnTo>
                      <a:pt x="1329744" y="814783"/>
                    </a:lnTo>
                    <a:lnTo>
                      <a:pt x="1330683" y="948590"/>
                    </a:lnTo>
                    <a:lnTo>
                      <a:pt x="1361149" y="1024150"/>
                    </a:lnTo>
                    <a:lnTo>
                      <a:pt x="1320617" y="1028981"/>
                    </a:lnTo>
                    <a:lnTo>
                      <a:pt x="1281831" y="1061594"/>
                    </a:lnTo>
                    <a:lnTo>
                      <a:pt x="1326657" y="1116217"/>
                    </a:lnTo>
                    <a:lnTo>
                      <a:pt x="1326657" y="1116754"/>
                    </a:lnTo>
                    <a:lnTo>
                      <a:pt x="1332562" y="1203184"/>
                    </a:lnTo>
                    <a:lnTo>
                      <a:pt x="1306660" y="1212042"/>
                    </a:lnTo>
                    <a:lnTo>
                      <a:pt x="1338870" y="1293105"/>
                    </a:lnTo>
                    <a:lnTo>
                      <a:pt x="1284784" y="1299681"/>
                    </a:lnTo>
                    <a:lnTo>
                      <a:pt x="1312028" y="1334307"/>
                    </a:lnTo>
                    <a:lnTo>
                      <a:pt x="1303439" y="1367054"/>
                    </a:lnTo>
                    <a:lnTo>
                      <a:pt x="1302499" y="1367456"/>
                    </a:lnTo>
                    <a:lnTo>
                      <a:pt x="1266934" y="1380877"/>
                    </a:lnTo>
                    <a:lnTo>
                      <a:pt x="1235663" y="1381146"/>
                    </a:lnTo>
                    <a:lnTo>
                      <a:pt x="1265323" y="1436440"/>
                    </a:lnTo>
                    <a:lnTo>
                      <a:pt x="1265726" y="1476568"/>
                    </a:lnTo>
                    <a:lnTo>
                      <a:pt x="1215398" y="1441808"/>
                    </a:lnTo>
                    <a:lnTo>
                      <a:pt x="1204661" y="1460463"/>
                    </a:lnTo>
                    <a:lnTo>
                      <a:pt x="1237005" y="1480192"/>
                    </a:lnTo>
                    <a:lnTo>
                      <a:pt x="1269752" y="1529313"/>
                    </a:lnTo>
                    <a:lnTo>
                      <a:pt x="1279415" y="1592257"/>
                    </a:lnTo>
                    <a:lnTo>
                      <a:pt x="1232308" y="1607556"/>
                    </a:lnTo>
                    <a:lnTo>
                      <a:pt x="1212445" y="1577628"/>
                    </a:lnTo>
                    <a:lnTo>
                      <a:pt x="1186677" y="1540586"/>
                    </a:lnTo>
                    <a:lnTo>
                      <a:pt x="1193924" y="1584875"/>
                    </a:lnTo>
                    <a:lnTo>
                      <a:pt x="1166948" y="1621514"/>
                    </a:lnTo>
                    <a:lnTo>
                      <a:pt x="1228416" y="1624467"/>
                    </a:lnTo>
                    <a:lnTo>
                      <a:pt x="1266800" y="1628896"/>
                    </a:lnTo>
                    <a:lnTo>
                      <a:pt x="1197414" y="1693719"/>
                    </a:lnTo>
                    <a:lnTo>
                      <a:pt x="1129504" y="1748342"/>
                    </a:lnTo>
                    <a:lnTo>
                      <a:pt x="1056628" y="1771426"/>
                    </a:lnTo>
                    <a:lnTo>
                      <a:pt x="1030055" y="1771694"/>
                    </a:lnTo>
                    <a:lnTo>
                      <a:pt x="1005226" y="1796254"/>
                    </a:lnTo>
                    <a:lnTo>
                      <a:pt x="970466" y="1864030"/>
                    </a:lnTo>
                    <a:lnTo>
                      <a:pt x="916917" y="1907514"/>
                    </a:lnTo>
                    <a:lnTo>
                      <a:pt x="916380" y="1907514"/>
                    </a:lnTo>
                    <a:lnTo>
                      <a:pt x="899469" y="1910064"/>
                    </a:lnTo>
                    <a:lnTo>
                      <a:pt x="866722" y="1924693"/>
                    </a:lnTo>
                    <a:lnTo>
                      <a:pt x="831828" y="1938516"/>
                    </a:lnTo>
                    <a:lnTo>
                      <a:pt x="811160" y="1973813"/>
                    </a:lnTo>
                    <a:lnTo>
                      <a:pt x="810623" y="2014210"/>
                    </a:lnTo>
                    <a:lnTo>
                      <a:pt x="797873" y="2051520"/>
                    </a:lnTo>
                    <a:lnTo>
                      <a:pt x="758147" y="2094467"/>
                    </a:lnTo>
                    <a:lnTo>
                      <a:pt x="767944" y="2135535"/>
                    </a:lnTo>
                    <a:lnTo>
                      <a:pt x="743787" y="22292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9" name="Forme libre : forme 418">
                <a:extLst>
                  <a:ext uri="{FF2B5EF4-FFF2-40B4-BE49-F238E27FC236}">
                    <a16:creationId xmlns:a16="http://schemas.microsoft.com/office/drawing/2014/main" id="{E52325BB-9DBE-439C-9585-9760116C2F89}"/>
                  </a:ext>
                </a:extLst>
              </p:cNvPr>
              <p:cNvSpPr/>
              <p:nvPr/>
            </p:nvSpPr>
            <p:spPr>
              <a:xfrm>
                <a:off x="4122531" y="809284"/>
                <a:ext cx="1507436" cy="2224515"/>
              </a:xfrm>
              <a:custGeom>
                <a:avLst/>
                <a:gdLst>
                  <a:gd name="connsiteX0" fmla="*/ 618301 w 1507436"/>
                  <a:gd name="connsiteY0" fmla="*/ 2183448 h 2224515"/>
                  <a:gd name="connsiteX1" fmla="*/ 667824 w 1507436"/>
                  <a:gd name="connsiteY1" fmla="*/ 2183716 h 2224515"/>
                  <a:gd name="connsiteX2" fmla="*/ 668361 w 1507436"/>
                  <a:gd name="connsiteY2" fmla="*/ 2184387 h 2224515"/>
                  <a:gd name="connsiteX3" fmla="*/ 704329 w 1507436"/>
                  <a:gd name="connsiteY3" fmla="*/ 2224515 h 2224515"/>
                  <a:gd name="connsiteX4" fmla="*/ 736808 w 1507436"/>
                  <a:gd name="connsiteY4" fmla="*/ 2221697 h 2224515"/>
                  <a:gd name="connsiteX5" fmla="*/ 760160 w 1507436"/>
                  <a:gd name="connsiteY5" fmla="*/ 2131643 h 2224515"/>
                  <a:gd name="connsiteX6" fmla="*/ 749960 w 1507436"/>
                  <a:gd name="connsiteY6" fmla="*/ 2089501 h 2224515"/>
                  <a:gd name="connsiteX7" fmla="*/ 790894 w 1507436"/>
                  <a:gd name="connsiteY7" fmla="*/ 2045346 h 2224515"/>
                  <a:gd name="connsiteX8" fmla="*/ 803107 w 1507436"/>
                  <a:gd name="connsiteY8" fmla="*/ 2009378 h 2224515"/>
                  <a:gd name="connsiteX9" fmla="*/ 803375 w 1507436"/>
                  <a:gd name="connsiteY9" fmla="*/ 1968847 h 2224515"/>
                  <a:gd name="connsiteX10" fmla="*/ 803644 w 1507436"/>
                  <a:gd name="connsiteY10" fmla="*/ 1968444 h 2224515"/>
                  <a:gd name="connsiteX11" fmla="*/ 825252 w 1507436"/>
                  <a:gd name="connsiteY11" fmla="*/ 1931537 h 2224515"/>
                  <a:gd name="connsiteX12" fmla="*/ 861354 w 1507436"/>
                  <a:gd name="connsiteY12" fmla="*/ 1917311 h 2224515"/>
                  <a:gd name="connsiteX13" fmla="*/ 894772 w 1507436"/>
                  <a:gd name="connsiteY13" fmla="*/ 1902414 h 2224515"/>
                  <a:gd name="connsiteX14" fmla="*/ 911414 w 1507436"/>
                  <a:gd name="connsiteY14" fmla="*/ 1899998 h 2224515"/>
                  <a:gd name="connsiteX15" fmla="*/ 963890 w 1507436"/>
                  <a:gd name="connsiteY15" fmla="*/ 1857319 h 2224515"/>
                  <a:gd name="connsiteX16" fmla="*/ 998516 w 1507436"/>
                  <a:gd name="connsiteY16" fmla="*/ 1789947 h 2224515"/>
                  <a:gd name="connsiteX17" fmla="*/ 1024552 w 1507436"/>
                  <a:gd name="connsiteY17" fmla="*/ 1764044 h 2224515"/>
                  <a:gd name="connsiteX18" fmla="*/ 1052334 w 1507436"/>
                  <a:gd name="connsiteY18" fmla="*/ 1763641 h 2224515"/>
                  <a:gd name="connsiteX19" fmla="*/ 1124135 w 1507436"/>
                  <a:gd name="connsiteY19" fmla="*/ 1740826 h 2224515"/>
                  <a:gd name="connsiteX20" fmla="*/ 1191106 w 1507436"/>
                  <a:gd name="connsiteY20" fmla="*/ 1687008 h 2224515"/>
                  <a:gd name="connsiteX21" fmla="*/ 1254318 w 1507436"/>
                  <a:gd name="connsiteY21" fmla="*/ 1627822 h 2224515"/>
                  <a:gd name="connsiteX22" fmla="*/ 1224255 w 1507436"/>
                  <a:gd name="connsiteY22" fmla="*/ 1624332 h 2224515"/>
                  <a:gd name="connsiteX23" fmla="*/ 1155674 w 1507436"/>
                  <a:gd name="connsiteY23" fmla="*/ 1621111 h 2224515"/>
                  <a:gd name="connsiteX24" fmla="*/ 1186006 w 1507436"/>
                  <a:gd name="connsiteY24" fmla="*/ 1579909 h 2224515"/>
                  <a:gd name="connsiteX25" fmla="*/ 1176343 w 1507436"/>
                  <a:gd name="connsiteY25" fmla="*/ 1520589 h 2224515"/>
                  <a:gd name="connsiteX26" fmla="*/ 1211774 w 1507436"/>
                  <a:gd name="connsiteY26" fmla="*/ 1571454 h 2224515"/>
                  <a:gd name="connsiteX27" fmla="*/ 1230026 w 1507436"/>
                  <a:gd name="connsiteY27" fmla="*/ 1599101 h 2224515"/>
                  <a:gd name="connsiteX28" fmla="*/ 1271229 w 1507436"/>
                  <a:gd name="connsiteY28" fmla="*/ 1585814 h 2224515"/>
                  <a:gd name="connsiteX29" fmla="*/ 1262236 w 1507436"/>
                  <a:gd name="connsiteY29" fmla="*/ 1526494 h 2224515"/>
                  <a:gd name="connsiteX30" fmla="*/ 1230161 w 1507436"/>
                  <a:gd name="connsiteY30" fmla="*/ 1478850 h 2224515"/>
                  <a:gd name="connsiteX31" fmla="*/ 1195534 w 1507436"/>
                  <a:gd name="connsiteY31" fmla="*/ 1457779 h 2224515"/>
                  <a:gd name="connsiteX32" fmla="*/ 1210298 w 1507436"/>
                  <a:gd name="connsiteY32" fmla="*/ 1432414 h 2224515"/>
                  <a:gd name="connsiteX33" fmla="*/ 1257942 w 1507436"/>
                  <a:gd name="connsiteY33" fmla="*/ 1465295 h 2224515"/>
                  <a:gd name="connsiteX34" fmla="*/ 1257539 w 1507436"/>
                  <a:gd name="connsiteY34" fmla="*/ 1433084 h 2224515"/>
                  <a:gd name="connsiteX35" fmla="*/ 1225329 w 1507436"/>
                  <a:gd name="connsiteY35" fmla="*/ 1373496 h 2224515"/>
                  <a:gd name="connsiteX36" fmla="*/ 1262639 w 1507436"/>
                  <a:gd name="connsiteY36" fmla="*/ 1373227 h 2224515"/>
                  <a:gd name="connsiteX37" fmla="*/ 1296326 w 1507436"/>
                  <a:gd name="connsiteY37" fmla="*/ 1360343 h 2224515"/>
                  <a:gd name="connsiteX38" fmla="*/ 1303976 w 1507436"/>
                  <a:gd name="connsiteY38" fmla="*/ 1331220 h 2224515"/>
                  <a:gd name="connsiteX39" fmla="*/ 1273779 w 1507436"/>
                  <a:gd name="connsiteY39" fmla="*/ 1292836 h 2224515"/>
                  <a:gd name="connsiteX40" fmla="*/ 1329475 w 1507436"/>
                  <a:gd name="connsiteY40" fmla="*/ 1286126 h 2224515"/>
                  <a:gd name="connsiteX41" fmla="*/ 1297668 w 1507436"/>
                  <a:gd name="connsiteY41" fmla="*/ 1205734 h 2224515"/>
                  <a:gd name="connsiteX42" fmla="*/ 1324644 w 1507436"/>
                  <a:gd name="connsiteY42" fmla="*/ 1196608 h 2224515"/>
                  <a:gd name="connsiteX43" fmla="*/ 1319007 w 1507436"/>
                  <a:gd name="connsiteY43" fmla="*/ 1113801 h 2224515"/>
                  <a:gd name="connsiteX44" fmla="*/ 1272571 w 1507436"/>
                  <a:gd name="connsiteY44" fmla="*/ 1057165 h 2224515"/>
                  <a:gd name="connsiteX45" fmla="*/ 1315115 w 1507436"/>
                  <a:gd name="connsiteY45" fmla="*/ 1021331 h 2224515"/>
                  <a:gd name="connsiteX46" fmla="*/ 1315652 w 1507436"/>
                  <a:gd name="connsiteY46" fmla="*/ 1021331 h 2224515"/>
                  <a:gd name="connsiteX47" fmla="*/ 1351888 w 1507436"/>
                  <a:gd name="connsiteY47" fmla="*/ 1017036 h 2224515"/>
                  <a:gd name="connsiteX48" fmla="*/ 1322899 w 1507436"/>
                  <a:gd name="connsiteY48" fmla="*/ 945100 h 2224515"/>
                  <a:gd name="connsiteX49" fmla="*/ 1322094 w 1507436"/>
                  <a:gd name="connsiteY49" fmla="*/ 810488 h 2224515"/>
                  <a:gd name="connsiteX50" fmla="*/ 1342091 w 1507436"/>
                  <a:gd name="connsiteY50" fmla="*/ 725400 h 2224515"/>
                  <a:gd name="connsiteX51" fmla="*/ 1370409 w 1507436"/>
                  <a:gd name="connsiteY51" fmla="*/ 625951 h 2224515"/>
                  <a:gd name="connsiteX52" fmla="*/ 1306660 w 1507436"/>
                  <a:gd name="connsiteY52" fmla="*/ 618167 h 2224515"/>
                  <a:gd name="connsiteX53" fmla="*/ 1393225 w 1507436"/>
                  <a:gd name="connsiteY53" fmla="*/ 590520 h 2224515"/>
                  <a:gd name="connsiteX54" fmla="*/ 1407182 w 1507436"/>
                  <a:gd name="connsiteY54" fmla="*/ 556296 h 2224515"/>
                  <a:gd name="connsiteX55" fmla="*/ 1507437 w 1507436"/>
                  <a:gd name="connsiteY55" fmla="*/ 445306 h 2224515"/>
                  <a:gd name="connsiteX56" fmla="*/ 1494016 w 1507436"/>
                  <a:gd name="connsiteY56" fmla="*/ 375651 h 2224515"/>
                  <a:gd name="connsiteX57" fmla="*/ 1421543 w 1507436"/>
                  <a:gd name="connsiteY57" fmla="*/ 342770 h 2224515"/>
                  <a:gd name="connsiteX58" fmla="*/ 1302499 w 1507436"/>
                  <a:gd name="connsiteY58" fmla="*/ 408801 h 2224515"/>
                  <a:gd name="connsiteX59" fmla="*/ 1234589 w 1507436"/>
                  <a:gd name="connsiteY59" fmla="*/ 474697 h 2224515"/>
                  <a:gd name="connsiteX60" fmla="*/ 1263579 w 1507436"/>
                  <a:gd name="connsiteY60" fmla="*/ 371625 h 2224515"/>
                  <a:gd name="connsiteX61" fmla="*/ 1244118 w 1507436"/>
                  <a:gd name="connsiteY61" fmla="*/ 312304 h 2224515"/>
                  <a:gd name="connsiteX62" fmla="*/ 1197011 w 1507436"/>
                  <a:gd name="connsiteY62" fmla="*/ 365183 h 2224515"/>
                  <a:gd name="connsiteX63" fmla="*/ 1121854 w 1507436"/>
                  <a:gd name="connsiteY63" fmla="*/ 303581 h 2224515"/>
                  <a:gd name="connsiteX64" fmla="*/ 1033544 w 1507436"/>
                  <a:gd name="connsiteY64" fmla="*/ 323578 h 2224515"/>
                  <a:gd name="connsiteX65" fmla="*/ 1019587 w 1507436"/>
                  <a:gd name="connsiteY65" fmla="*/ 287610 h 2224515"/>
                  <a:gd name="connsiteX66" fmla="*/ 1022002 w 1507436"/>
                  <a:gd name="connsiteY66" fmla="*/ 287342 h 2224515"/>
                  <a:gd name="connsiteX67" fmla="*/ 1155272 w 1507436"/>
                  <a:gd name="connsiteY67" fmla="*/ 269357 h 2224515"/>
                  <a:gd name="connsiteX68" fmla="*/ 1249084 w 1507436"/>
                  <a:gd name="connsiteY68" fmla="*/ 261305 h 2224515"/>
                  <a:gd name="connsiteX69" fmla="*/ 1293507 w 1507436"/>
                  <a:gd name="connsiteY69" fmla="*/ 190040 h 2224515"/>
                  <a:gd name="connsiteX70" fmla="*/ 1140106 w 1507436"/>
                  <a:gd name="connsiteY70" fmla="*/ 27647 h 2224515"/>
                  <a:gd name="connsiteX71" fmla="*/ 943490 w 1507436"/>
                  <a:gd name="connsiteY71" fmla="*/ 0 h 2224515"/>
                  <a:gd name="connsiteX72" fmla="*/ 857462 w 1507436"/>
                  <a:gd name="connsiteY72" fmla="*/ 20937 h 2224515"/>
                  <a:gd name="connsiteX73" fmla="*/ 825654 w 1507436"/>
                  <a:gd name="connsiteY73" fmla="*/ 100388 h 2224515"/>
                  <a:gd name="connsiteX74" fmla="*/ 824312 w 1507436"/>
                  <a:gd name="connsiteY74" fmla="*/ 100254 h 2224515"/>
                  <a:gd name="connsiteX75" fmla="*/ 738553 w 1507436"/>
                  <a:gd name="connsiteY75" fmla="*/ 90859 h 2224515"/>
                  <a:gd name="connsiteX76" fmla="*/ 656417 w 1507436"/>
                  <a:gd name="connsiteY76" fmla="*/ 209635 h 2224515"/>
                  <a:gd name="connsiteX77" fmla="*/ 653062 w 1507436"/>
                  <a:gd name="connsiteY77" fmla="*/ 288683 h 2224515"/>
                  <a:gd name="connsiteX78" fmla="*/ 711711 w 1507436"/>
                  <a:gd name="connsiteY78" fmla="*/ 383301 h 2224515"/>
                  <a:gd name="connsiteX79" fmla="*/ 708624 w 1507436"/>
                  <a:gd name="connsiteY79" fmla="*/ 385582 h 2224515"/>
                  <a:gd name="connsiteX80" fmla="*/ 657490 w 1507436"/>
                  <a:gd name="connsiteY80" fmla="*/ 329349 h 2224515"/>
                  <a:gd name="connsiteX81" fmla="*/ 622462 w 1507436"/>
                  <a:gd name="connsiteY81" fmla="*/ 314854 h 2224515"/>
                  <a:gd name="connsiteX82" fmla="*/ 565020 w 1507436"/>
                  <a:gd name="connsiteY82" fmla="*/ 248152 h 2224515"/>
                  <a:gd name="connsiteX83" fmla="*/ 498989 w 1507436"/>
                  <a:gd name="connsiteY83" fmla="*/ 348809 h 2224515"/>
                  <a:gd name="connsiteX84" fmla="*/ 471074 w 1507436"/>
                  <a:gd name="connsiteY84" fmla="*/ 291233 h 2224515"/>
                  <a:gd name="connsiteX85" fmla="*/ 396453 w 1507436"/>
                  <a:gd name="connsiteY85" fmla="*/ 292844 h 2224515"/>
                  <a:gd name="connsiteX86" fmla="*/ 321028 w 1507436"/>
                  <a:gd name="connsiteY86" fmla="*/ 320894 h 2224515"/>
                  <a:gd name="connsiteX87" fmla="*/ 263586 w 1507436"/>
                  <a:gd name="connsiteY87" fmla="*/ 366256 h 2224515"/>
                  <a:gd name="connsiteX88" fmla="*/ 273921 w 1507436"/>
                  <a:gd name="connsiteY88" fmla="*/ 442219 h 2224515"/>
                  <a:gd name="connsiteX89" fmla="*/ 237013 w 1507436"/>
                  <a:gd name="connsiteY89" fmla="*/ 460069 h 2224515"/>
                  <a:gd name="connsiteX90" fmla="*/ 151790 w 1507436"/>
                  <a:gd name="connsiteY90" fmla="*/ 568241 h 2224515"/>
                  <a:gd name="connsiteX91" fmla="*/ 130854 w 1507436"/>
                  <a:gd name="connsiteY91" fmla="*/ 625280 h 2224515"/>
                  <a:gd name="connsiteX92" fmla="*/ 197421 w 1507436"/>
                  <a:gd name="connsiteY92" fmla="*/ 676011 h 2224515"/>
                  <a:gd name="connsiteX93" fmla="*/ 187490 w 1507436"/>
                  <a:gd name="connsiteY93" fmla="*/ 727682 h 2224515"/>
                  <a:gd name="connsiteX94" fmla="*/ 96228 w 1507436"/>
                  <a:gd name="connsiteY94" fmla="*/ 791297 h 2224515"/>
                  <a:gd name="connsiteX95" fmla="*/ 3355 w 1507436"/>
                  <a:gd name="connsiteY95" fmla="*/ 851422 h 2224515"/>
                  <a:gd name="connsiteX96" fmla="*/ 0 w 1507436"/>
                  <a:gd name="connsiteY96" fmla="*/ 896651 h 2224515"/>
                  <a:gd name="connsiteX97" fmla="*/ 54757 w 1507436"/>
                  <a:gd name="connsiteY97" fmla="*/ 943758 h 2224515"/>
                  <a:gd name="connsiteX98" fmla="*/ 169506 w 1507436"/>
                  <a:gd name="connsiteY98" fmla="*/ 975834 h 2224515"/>
                  <a:gd name="connsiteX99" fmla="*/ 110454 w 1507436"/>
                  <a:gd name="connsiteY99" fmla="*/ 982947 h 2224515"/>
                  <a:gd name="connsiteX100" fmla="*/ 47644 w 1507436"/>
                  <a:gd name="connsiteY100" fmla="*/ 1016902 h 2224515"/>
                  <a:gd name="connsiteX101" fmla="*/ 89517 w 1507436"/>
                  <a:gd name="connsiteY101" fmla="*/ 1082665 h 2224515"/>
                  <a:gd name="connsiteX102" fmla="*/ 117433 w 1507436"/>
                  <a:gd name="connsiteY102" fmla="*/ 1114741 h 2224515"/>
                  <a:gd name="connsiteX103" fmla="*/ 176753 w 1507436"/>
                  <a:gd name="connsiteY103" fmla="*/ 1107359 h 2224515"/>
                  <a:gd name="connsiteX104" fmla="*/ 243052 w 1507436"/>
                  <a:gd name="connsiteY104" fmla="*/ 1103199 h 2224515"/>
                  <a:gd name="connsiteX105" fmla="*/ 296468 w 1507436"/>
                  <a:gd name="connsiteY105" fmla="*/ 1110848 h 2224515"/>
                  <a:gd name="connsiteX106" fmla="*/ 296870 w 1507436"/>
                  <a:gd name="connsiteY106" fmla="*/ 1111117 h 2224515"/>
                  <a:gd name="connsiteX107" fmla="*/ 363975 w 1507436"/>
                  <a:gd name="connsiteY107" fmla="*/ 1170706 h 2224515"/>
                  <a:gd name="connsiteX108" fmla="*/ 363707 w 1507436"/>
                  <a:gd name="connsiteY108" fmla="*/ 1211774 h 2224515"/>
                  <a:gd name="connsiteX109" fmla="*/ 395112 w 1507436"/>
                  <a:gd name="connsiteY109" fmla="*/ 1248681 h 2224515"/>
                  <a:gd name="connsiteX110" fmla="*/ 424906 w 1507436"/>
                  <a:gd name="connsiteY110" fmla="*/ 1345043 h 2224515"/>
                  <a:gd name="connsiteX111" fmla="*/ 444500 w 1507436"/>
                  <a:gd name="connsiteY111" fmla="*/ 1404498 h 2224515"/>
                  <a:gd name="connsiteX112" fmla="*/ 459800 w 1507436"/>
                  <a:gd name="connsiteY112" fmla="*/ 1436037 h 2224515"/>
                  <a:gd name="connsiteX113" fmla="*/ 459532 w 1507436"/>
                  <a:gd name="connsiteY113" fmla="*/ 1436842 h 2224515"/>
                  <a:gd name="connsiteX114" fmla="*/ 432422 w 1507436"/>
                  <a:gd name="connsiteY114" fmla="*/ 1510657 h 2224515"/>
                  <a:gd name="connsiteX115" fmla="*/ 451211 w 1507436"/>
                  <a:gd name="connsiteY115" fmla="*/ 1528239 h 2224515"/>
                  <a:gd name="connsiteX116" fmla="*/ 475905 w 1507436"/>
                  <a:gd name="connsiteY116" fmla="*/ 1517234 h 2224515"/>
                  <a:gd name="connsiteX117" fmla="*/ 498989 w 1507436"/>
                  <a:gd name="connsiteY117" fmla="*/ 1544881 h 2224515"/>
                  <a:gd name="connsiteX118" fmla="*/ 546768 w 1507436"/>
                  <a:gd name="connsiteY118" fmla="*/ 1598833 h 2224515"/>
                  <a:gd name="connsiteX119" fmla="*/ 489326 w 1507436"/>
                  <a:gd name="connsiteY119" fmla="*/ 1576151 h 2224515"/>
                  <a:gd name="connsiteX120" fmla="*/ 468121 w 1507436"/>
                  <a:gd name="connsiteY120" fmla="*/ 1577091 h 2224515"/>
                  <a:gd name="connsiteX121" fmla="*/ 458861 w 1507436"/>
                  <a:gd name="connsiteY121" fmla="*/ 1614938 h 2224515"/>
                  <a:gd name="connsiteX122" fmla="*/ 460471 w 1507436"/>
                  <a:gd name="connsiteY122" fmla="*/ 1662851 h 2224515"/>
                  <a:gd name="connsiteX123" fmla="*/ 489192 w 1507436"/>
                  <a:gd name="connsiteY123" fmla="*/ 1684592 h 2224515"/>
                  <a:gd name="connsiteX124" fmla="*/ 510397 w 1507436"/>
                  <a:gd name="connsiteY124" fmla="*/ 1674929 h 2224515"/>
                  <a:gd name="connsiteX125" fmla="*/ 523415 w 1507436"/>
                  <a:gd name="connsiteY125" fmla="*/ 1664729 h 2224515"/>
                  <a:gd name="connsiteX126" fmla="*/ 555357 w 1507436"/>
                  <a:gd name="connsiteY126" fmla="*/ 1636277 h 2224515"/>
                  <a:gd name="connsiteX127" fmla="*/ 549720 w 1507436"/>
                  <a:gd name="connsiteY127" fmla="*/ 1696403 h 2224515"/>
                  <a:gd name="connsiteX128" fmla="*/ 539520 w 1507436"/>
                  <a:gd name="connsiteY128" fmla="*/ 1726197 h 2224515"/>
                  <a:gd name="connsiteX129" fmla="*/ 538984 w 1507436"/>
                  <a:gd name="connsiteY129" fmla="*/ 1726600 h 2224515"/>
                  <a:gd name="connsiteX130" fmla="*/ 502345 w 1507436"/>
                  <a:gd name="connsiteY130" fmla="*/ 1751294 h 2224515"/>
                  <a:gd name="connsiteX131" fmla="*/ 478455 w 1507436"/>
                  <a:gd name="connsiteY131" fmla="*/ 1826183 h 2224515"/>
                  <a:gd name="connsiteX132" fmla="*/ 494829 w 1507436"/>
                  <a:gd name="connsiteY132" fmla="*/ 1848327 h 2224515"/>
                  <a:gd name="connsiteX133" fmla="*/ 485837 w 1507436"/>
                  <a:gd name="connsiteY133" fmla="*/ 1894093 h 2224515"/>
                  <a:gd name="connsiteX134" fmla="*/ 520060 w 1507436"/>
                  <a:gd name="connsiteY134" fmla="*/ 1949655 h 2224515"/>
                  <a:gd name="connsiteX135" fmla="*/ 523415 w 1507436"/>
                  <a:gd name="connsiteY135" fmla="*/ 2001326 h 2224515"/>
                  <a:gd name="connsiteX136" fmla="*/ 535897 w 1507436"/>
                  <a:gd name="connsiteY136" fmla="*/ 2037696 h 2224515"/>
                  <a:gd name="connsiteX137" fmla="*/ 578844 w 1507436"/>
                  <a:gd name="connsiteY137" fmla="*/ 2105606 h 2224515"/>
                  <a:gd name="connsiteX138" fmla="*/ 595217 w 1507436"/>
                  <a:gd name="connsiteY138" fmla="*/ 2156337 h 222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07436" h="2224515">
                    <a:moveTo>
                      <a:pt x="618301" y="2183448"/>
                    </a:moveTo>
                    <a:lnTo>
                      <a:pt x="667824" y="2183716"/>
                    </a:lnTo>
                    <a:lnTo>
                      <a:pt x="668361" y="2184387"/>
                    </a:lnTo>
                    <a:lnTo>
                      <a:pt x="704329" y="2224515"/>
                    </a:lnTo>
                    <a:lnTo>
                      <a:pt x="736808" y="2221697"/>
                    </a:lnTo>
                    <a:lnTo>
                      <a:pt x="760160" y="2131643"/>
                    </a:lnTo>
                    <a:lnTo>
                      <a:pt x="749960" y="2089501"/>
                    </a:lnTo>
                    <a:lnTo>
                      <a:pt x="790894" y="2045346"/>
                    </a:lnTo>
                    <a:lnTo>
                      <a:pt x="803107" y="2009378"/>
                    </a:lnTo>
                    <a:lnTo>
                      <a:pt x="803375" y="1968847"/>
                    </a:lnTo>
                    <a:lnTo>
                      <a:pt x="803644" y="1968444"/>
                    </a:lnTo>
                    <a:lnTo>
                      <a:pt x="825252" y="1931537"/>
                    </a:lnTo>
                    <a:lnTo>
                      <a:pt x="861354" y="1917311"/>
                    </a:lnTo>
                    <a:lnTo>
                      <a:pt x="894772" y="1902414"/>
                    </a:lnTo>
                    <a:lnTo>
                      <a:pt x="911414" y="1899998"/>
                    </a:lnTo>
                    <a:lnTo>
                      <a:pt x="963890" y="1857319"/>
                    </a:lnTo>
                    <a:lnTo>
                      <a:pt x="998516" y="1789947"/>
                    </a:lnTo>
                    <a:lnTo>
                      <a:pt x="1024552" y="1764044"/>
                    </a:lnTo>
                    <a:lnTo>
                      <a:pt x="1052334" y="1763641"/>
                    </a:lnTo>
                    <a:lnTo>
                      <a:pt x="1124135" y="1740826"/>
                    </a:lnTo>
                    <a:lnTo>
                      <a:pt x="1191106" y="1687008"/>
                    </a:lnTo>
                    <a:lnTo>
                      <a:pt x="1254318" y="1627822"/>
                    </a:lnTo>
                    <a:lnTo>
                      <a:pt x="1224255" y="1624332"/>
                    </a:lnTo>
                    <a:lnTo>
                      <a:pt x="1155674" y="1621111"/>
                    </a:lnTo>
                    <a:lnTo>
                      <a:pt x="1186006" y="1579909"/>
                    </a:lnTo>
                    <a:lnTo>
                      <a:pt x="1176343" y="1520589"/>
                    </a:lnTo>
                    <a:lnTo>
                      <a:pt x="1211774" y="1571454"/>
                    </a:lnTo>
                    <a:lnTo>
                      <a:pt x="1230026" y="1599101"/>
                    </a:lnTo>
                    <a:lnTo>
                      <a:pt x="1271229" y="1585814"/>
                    </a:lnTo>
                    <a:lnTo>
                      <a:pt x="1262236" y="1526494"/>
                    </a:lnTo>
                    <a:lnTo>
                      <a:pt x="1230161" y="1478850"/>
                    </a:lnTo>
                    <a:lnTo>
                      <a:pt x="1195534" y="1457779"/>
                    </a:lnTo>
                    <a:lnTo>
                      <a:pt x="1210298" y="1432414"/>
                    </a:lnTo>
                    <a:lnTo>
                      <a:pt x="1257942" y="1465295"/>
                    </a:lnTo>
                    <a:lnTo>
                      <a:pt x="1257539" y="1433084"/>
                    </a:lnTo>
                    <a:lnTo>
                      <a:pt x="1225329" y="1373496"/>
                    </a:lnTo>
                    <a:lnTo>
                      <a:pt x="1262639" y="1373227"/>
                    </a:lnTo>
                    <a:lnTo>
                      <a:pt x="1296326" y="1360343"/>
                    </a:lnTo>
                    <a:lnTo>
                      <a:pt x="1303976" y="1331220"/>
                    </a:lnTo>
                    <a:lnTo>
                      <a:pt x="1273779" y="1292836"/>
                    </a:lnTo>
                    <a:lnTo>
                      <a:pt x="1329475" y="1286126"/>
                    </a:lnTo>
                    <a:lnTo>
                      <a:pt x="1297668" y="1205734"/>
                    </a:lnTo>
                    <a:lnTo>
                      <a:pt x="1324644" y="1196608"/>
                    </a:lnTo>
                    <a:lnTo>
                      <a:pt x="1319007" y="1113801"/>
                    </a:lnTo>
                    <a:lnTo>
                      <a:pt x="1272571" y="1057165"/>
                    </a:lnTo>
                    <a:lnTo>
                      <a:pt x="1315115" y="1021331"/>
                    </a:lnTo>
                    <a:lnTo>
                      <a:pt x="1315652" y="1021331"/>
                    </a:lnTo>
                    <a:lnTo>
                      <a:pt x="1351888" y="1017036"/>
                    </a:lnTo>
                    <a:lnTo>
                      <a:pt x="1322899" y="945100"/>
                    </a:lnTo>
                    <a:lnTo>
                      <a:pt x="1322094" y="810488"/>
                    </a:lnTo>
                    <a:lnTo>
                      <a:pt x="1342091" y="725400"/>
                    </a:lnTo>
                    <a:lnTo>
                      <a:pt x="1370409" y="625951"/>
                    </a:lnTo>
                    <a:lnTo>
                      <a:pt x="1306660" y="618167"/>
                    </a:lnTo>
                    <a:lnTo>
                      <a:pt x="1393225" y="590520"/>
                    </a:lnTo>
                    <a:lnTo>
                      <a:pt x="1407182" y="556296"/>
                    </a:lnTo>
                    <a:lnTo>
                      <a:pt x="1507437" y="445306"/>
                    </a:lnTo>
                    <a:lnTo>
                      <a:pt x="1494016" y="375651"/>
                    </a:lnTo>
                    <a:lnTo>
                      <a:pt x="1421543" y="342770"/>
                    </a:lnTo>
                    <a:lnTo>
                      <a:pt x="1302499" y="408801"/>
                    </a:lnTo>
                    <a:lnTo>
                      <a:pt x="1234589" y="474697"/>
                    </a:lnTo>
                    <a:lnTo>
                      <a:pt x="1263579" y="371625"/>
                    </a:lnTo>
                    <a:lnTo>
                      <a:pt x="1244118" y="312304"/>
                    </a:lnTo>
                    <a:lnTo>
                      <a:pt x="1197011" y="365183"/>
                    </a:lnTo>
                    <a:lnTo>
                      <a:pt x="1121854" y="303581"/>
                    </a:lnTo>
                    <a:lnTo>
                      <a:pt x="1033544" y="323578"/>
                    </a:lnTo>
                    <a:lnTo>
                      <a:pt x="1019587" y="287610"/>
                    </a:lnTo>
                    <a:lnTo>
                      <a:pt x="1022002" y="287342"/>
                    </a:lnTo>
                    <a:lnTo>
                      <a:pt x="1155272" y="269357"/>
                    </a:lnTo>
                    <a:lnTo>
                      <a:pt x="1249084" y="261305"/>
                    </a:lnTo>
                    <a:lnTo>
                      <a:pt x="1293507" y="190040"/>
                    </a:lnTo>
                    <a:lnTo>
                      <a:pt x="1140106" y="27647"/>
                    </a:lnTo>
                    <a:lnTo>
                      <a:pt x="943490" y="0"/>
                    </a:lnTo>
                    <a:lnTo>
                      <a:pt x="857462" y="20937"/>
                    </a:lnTo>
                    <a:lnTo>
                      <a:pt x="825654" y="100388"/>
                    </a:lnTo>
                    <a:lnTo>
                      <a:pt x="824312" y="100254"/>
                    </a:lnTo>
                    <a:lnTo>
                      <a:pt x="738553" y="90859"/>
                    </a:lnTo>
                    <a:lnTo>
                      <a:pt x="656417" y="209635"/>
                    </a:lnTo>
                    <a:lnTo>
                      <a:pt x="653062" y="288683"/>
                    </a:lnTo>
                    <a:lnTo>
                      <a:pt x="711711" y="383301"/>
                    </a:lnTo>
                    <a:lnTo>
                      <a:pt x="708624" y="385582"/>
                    </a:lnTo>
                    <a:lnTo>
                      <a:pt x="657490" y="329349"/>
                    </a:lnTo>
                    <a:lnTo>
                      <a:pt x="622462" y="314854"/>
                    </a:lnTo>
                    <a:lnTo>
                      <a:pt x="565020" y="248152"/>
                    </a:lnTo>
                    <a:lnTo>
                      <a:pt x="498989" y="348809"/>
                    </a:lnTo>
                    <a:lnTo>
                      <a:pt x="471074" y="291233"/>
                    </a:lnTo>
                    <a:lnTo>
                      <a:pt x="396453" y="292844"/>
                    </a:lnTo>
                    <a:lnTo>
                      <a:pt x="321028" y="320894"/>
                    </a:lnTo>
                    <a:lnTo>
                      <a:pt x="263586" y="366256"/>
                    </a:lnTo>
                    <a:lnTo>
                      <a:pt x="273921" y="442219"/>
                    </a:lnTo>
                    <a:lnTo>
                      <a:pt x="237013" y="460069"/>
                    </a:lnTo>
                    <a:lnTo>
                      <a:pt x="151790" y="568241"/>
                    </a:lnTo>
                    <a:lnTo>
                      <a:pt x="130854" y="625280"/>
                    </a:lnTo>
                    <a:lnTo>
                      <a:pt x="197421" y="676011"/>
                    </a:lnTo>
                    <a:lnTo>
                      <a:pt x="187490" y="727682"/>
                    </a:lnTo>
                    <a:lnTo>
                      <a:pt x="96228" y="791297"/>
                    </a:lnTo>
                    <a:lnTo>
                      <a:pt x="3355" y="851422"/>
                    </a:lnTo>
                    <a:lnTo>
                      <a:pt x="0" y="896651"/>
                    </a:lnTo>
                    <a:lnTo>
                      <a:pt x="54757" y="943758"/>
                    </a:lnTo>
                    <a:lnTo>
                      <a:pt x="169506" y="975834"/>
                    </a:lnTo>
                    <a:lnTo>
                      <a:pt x="110454" y="982947"/>
                    </a:lnTo>
                    <a:lnTo>
                      <a:pt x="47644" y="1016902"/>
                    </a:lnTo>
                    <a:lnTo>
                      <a:pt x="89517" y="1082665"/>
                    </a:lnTo>
                    <a:lnTo>
                      <a:pt x="117433" y="1114741"/>
                    </a:lnTo>
                    <a:lnTo>
                      <a:pt x="176753" y="1107359"/>
                    </a:lnTo>
                    <a:lnTo>
                      <a:pt x="243052" y="1103199"/>
                    </a:lnTo>
                    <a:lnTo>
                      <a:pt x="296468" y="1110848"/>
                    </a:lnTo>
                    <a:lnTo>
                      <a:pt x="296870" y="1111117"/>
                    </a:lnTo>
                    <a:lnTo>
                      <a:pt x="363975" y="1170706"/>
                    </a:lnTo>
                    <a:lnTo>
                      <a:pt x="363707" y="1211774"/>
                    </a:lnTo>
                    <a:lnTo>
                      <a:pt x="395112" y="1248681"/>
                    </a:lnTo>
                    <a:lnTo>
                      <a:pt x="424906" y="1345043"/>
                    </a:lnTo>
                    <a:lnTo>
                      <a:pt x="444500" y="1404498"/>
                    </a:lnTo>
                    <a:lnTo>
                      <a:pt x="459800" y="1436037"/>
                    </a:lnTo>
                    <a:lnTo>
                      <a:pt x="459532" y="1436842"/>
                    </a:lnTo>
                    <a:lnTo>
                      <a:pt x="432422" y="1510657"/>
                    </a:lnTo>
                    <a:lnTo>
                      <a:pt x="451211" y="1528239"/>
                    </a:lnTo>
                    <a:lnTo>
                      <a:pt x="475905" y="1517234"/>
                    </a:lnTo>
                    <a:lnTo>
                      <a:pt x="498989" y="1544881"/>
                    </a:lnTo>
                    <a:lnTo>
                      <a:pt x="546768" y="1598833"/>
                    </a:lnTo>
                    <a:lnTo>
                      <a:pt x="489326" y="1576151"/>
                    </a:lnTo>
                    <a:lnTo>
                      <a:pt x="468121" y="1577091"/>
                    </a:lnTo>
                    <a:lnTo>
                      <a:pt x="458861" y="1614938"/>
                    </a:lnTo>
                    <a:lnTo>
                      <a:pt x="460471" y="1662851"/>
                    </a:lnTo>
                    <a:lnTo>
                      <a:pt x="489192" y="1684592"/>
                    </a:lnTo>
                    <a:lnTo>
                      <a:pt x="510397" y="1674929"/>
                    </a:lnTo>
                    <a:lnTo>
                      <a:pt x="523415" y="1664729"/>
                    </a:lnTo>
                    <a:lnTo>
                      <a:pt x="555357" y="1636277"/>
                    </a:lnTo>
                    <a:lnTo>
                      <a:pt x="549720" y="1696403"/>
                    </a:lnTo>
                    <a:lnTo>
                      <a:pt x="539520" y="1726197"/>
                    </a:lnTo>
                    <a:lnTo>
                      <a:pt x="538984" y="1726600"/>
                    </a:lnTo>
                    <a:lnTo>
                      <a:pt x="502345" y="1751294"/>
                    </a:lnTo>
                    <a:lnTo>
                      <a:pt x="478455" y="1826183"/>
                    </a:lnTo>
                    <a:lnTo>
                      <a:pt x="494829" y="1848327"/>
                    </a:lnTo>
                    <a:lnTo>
                      <a:pt x="485837" y="1894093"/>
                    </a:lnTo>
                    <a:lnTo>
                      <a:pt x="520060" y="1949655"/>
                    </a:lnTo>
                    <a:lnTo>
                      <a:pt x="523415" y="2001326"/>
                    </a:lnTo>
                    <a:lnTo>
                      <a:pt x="535897" y="2037696"/>
                    </a:lnTo>
                    <a:lnTo>
                      <a:pt x="578844" y="2105606"/>
                    </a:lnTo>
                    <a:lnTo>
                      <a:pt x="595217" y="21563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6" name="Graphique 3">
              <a:extLst>
                <a:ext uri="{FF2B5EF4-FFF2-40B4-BE49-F238E27FC236}">
                  <a16:creationId xmlns:a16="http://schemas.microsoft.com/office/drawing/2014/main" id="{023BC6A5-2067-4FEA-8C92-58AEB6D08A54}"/>
                </a:ext>
              </a:extLst>
            </p:cNvPr>
            <p:cNvGrpSpPr/>
            <p:nvPr/>
          </p:nvGrpSpPr>
          <p:grpSpPr>
            <a:xfrm>
              <a:off x="5514950" y="4549959"/>
              <a:ext cx="79317" cy="22681"/>
              <a:chOff x="5514950" y="4549959"/>
              <a:chExt cx="79317" cy="22681"/>
            </a:xfrm>
            <a:solidFill>
              <a:srgbClr val="CECECE"/>
            </a:solidFill>
          </p:grpSpPr>
          <p:sp>
            <p:nvSpPr>
              <p:cNvPr id="416" name="Forme libre : forme 415">
                <a:extLst>
                  <a:ext uri="{FF2B5EF4-FFF2-40B4-BE49-F238E27FC236}">
                    <a16:creationId xmlns:a16="http://schemas.microsoft.com/office/drawing/2014/main" id="{89B7974F-67D2-4E05-8A16-692D0EE9867C}"/>
                  </a:ext>
                </a:extLst>
              </p:cNvPr>
              <p:cNvSpPr/>
              <p:nvPr/>
            </p:nvSpPr>
            <p:spPr>
              <a:xfrm>
                <a:off x="5514950" y="4549959"/>
                <a:ext cx="79317" cy="22681"/>
              </a:xfrm>
              <a:custGeom>
                <a:avLst/>
                <a:gdLst>
                  <a:gd name="connsiteX0" fmla="*/ 25500 w 79317"/>
                  <a:gd name="connsiteY0" fmla="*/ 22681 h 22681"/>
                  <a:gd name="connsiteX1" fmla="*/ 0 w 79317"/>
                  <a:gd name="connsiteY1" fmla="*/ 22145 h 22681"/>
                  <a:gd name="connsiteX2" fmla="*/ 4160 w 79317"/>
                  <a:gd name="connsiteY2" fmla="*/ 7247 h 22681"/>
                  <a:gd name="connsiteX3" fmla="*/ 31673 w 79317"/>
                  <a:gd name="connsiteY3" fmla="*/ 6442 h 22681"/>
                  <a:gd name="connsiteX4" fmla="*/ 37310 w 79317"/>
                  <a:gd name="connsiteY4" fmla="*/ 537 h 22681"/>
                  <a:gd name="connsiteX5" fmla="*/ 46571 w 79317"/>
                  <a:gd name="connsiteY5" fmla="*/ 0 h 22681"/>
                  <a:gd name="connsiteX6" fmla="*/ 56368 w 79317"/>
                  <a:gd name="connsiteY6" fmla="*/ 6308 h 22681"/>
                  <a:gd name="connsiteX7" fmla="*/ 62944 w 79317"/>
                  <a:gd name="connsiteY7" fmla="*/ 6308 h 22681"/>
                  <a:gd name="connsiteX8" fmla="*/ 72205 w 79317"/>
                  <a:gd name="connsiteY8" fmla="*/ 1610 h 22681"/>
                  <a:gd name="connsiteX9" fmla="*/ 79318 w 79317"/>
                  <a:gd name="connsiteY9" fmla="*/ 11945 h 22681"/>
                  <a:gd name="connsiteX10" fmla="*/ 66299 w 79317"/>
                  <a:gd name="connsiteY10" fmla="*/ 18923 h 22681"/>
                  <a:gd name="connsiteX11" fmla="*/ 54220 w 79317"/>
                  <a:gd name="connsiteY11" fmla="*/ 18252 h 22681"/>
                  <a:gd name="connsiteX12" fmla="*/ 44691 w 79317"/>
                  <a:gd name="connsiteY12" fmla="*/ 13421 h 22681"/>
                  <a:gd name="connsiteX13" fmla="*/ 35968 w 79317"/>
                  <a:gd name="connsiteY13" fmla="*/ 18923 h 22681"/>
                  <a:gd name="connsiteX14" fmla="*/ 31539 w 79317"/>
                  <a:gd name="connsiteY14" fmla="*/ 19192 h 2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317" h="22681">
                    <a:moveTo>
                      <a:pt x="25500" y="22681"/>
                    </a:moveTo>
                    <a:lnTo>
                      <a:pt x="0" y="22145"/>
                    </a:lnTo>
                    <a:lnTo>
                      <a:pt x="4160" y="7247"/>
                    </a:lnTo>
                    <a:lnTo>
                      <a:pt x="31673" y="6442"/>
                    </a:lnTo>
                    <a:lnTo>
                      <a:pt x="37310" y="537"/>
                    </a:lnTo>
                    <a:lnTo>
                      <a:pt x="46571" y="0"/>
                    </a:lnTo>
                    <a:lnTo>
                      <a:pt x="56368" y="6308"/>
                    </a:lnTo>
                    <a:lnTo>
                      <a:pt x="62944" y="6308"/>
                    </a:lnTo>
                    <a:lnTo>
                      <a:pt x="72205" y="1610"/>
                    </a:lnTo>
                    <a:lnTo>
                      <a:pt x="79318" y="11945"/>
                    </a:lnTo>
                    <a:lnTo>
                      <a:pt x="66299" y="18923"/>
                    </a:lnTo>
                    <a:lnTo>
                      <a:pt x="54220" y="18252"/>
                    </a:lnTo>
                    <a:lnTo>
                      <a:pt x="44691" y="13421"/>
                    </a:lnTo>
                    <a:lnTo>
                      <a:pt x="35968" y="18923"/>
                    </a:lnTo>
                    <a:lnTo>
                      <a:pt x="31539" y="1919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7" name="Forme libre : forme 416">
                <a:extLst>
                  <a:ext uri="{FF2B5EF4-FFF2-40B4-BE49-F238E27FC236}">
                    <a16:creationId xmlns:a16="http://schemas.microsoft.com/office/drawing/2014/main" id="{13762D1E-BA44-40C7-BA13-397DE39AAE92}"/>
                  </a:ext>
                </a:extLst>
              </p:cNvPr>
              <p:cNvSpPr/>
              <p:nvPr/>
            </p:nvSpPr>
            <p:spPr>
              <a:xfrm>
                <a:off x="5519916" y="4553851"/>
                <a:ext cx="68849" cy="15031"/>
              </a:xfrm>
              <a:custGeom>
                <a:avLst/>
                <a:gdLst>
                  <a:gd name="connsiteX0" fmla="*/ 0 w 68849"/>
                  <a:gd name="connsiteY0" fmla="*/ 14495 h 15031"/>
                  <a:gd name="connsiteX1" fmla="*/ 19460 w 68849"/>
                  <a:gd name="connsiteY1" fmla="*/ 15031 h 15031"/>
                  <a:gd name="connsiteX2" fmla="*/ 25902 w 68849"/>
                  <a:gd name="connsiteY2" fmla="*/ 11408 h 15031"/>
                  <a:gd name="connsiteX3" fmla="*/ 29794 w 68849"/>
                  <a:gd name="connsiteY3" fmla="*/ 11274 h 15031"/>
                  <a:gd name="connsiteX4" fmla="*/ 39458 w 68849"/>
                  <a:gd name="connsiteY4" fmla="*/ 5100 h 15031"/>
                  <a:gd name="connsiteX5" fmla="*/ 50731 w 68849"/>
                  <a:gd name="connsiteY5" fmla="*/ 10737 h 15031"/>
                  <a:gd name="connsiteX6" fmla="*/ 60528 w 68849"/>
                  <a:gd name="connsiteY6" fmla="*/ 11139 h 15031"/>
                  <a:gd name="connsiteX7" fmla="*/ 68849 w 68849"/>
                  <a:gd name="connsiteY7" fmla="*/ 6710 h 15031"/>
                  <a:gd name="connsiteX8" fmla="*/ 66031 w 68849"/>
                  <a:gd name="connsiteY8" fmla="*/ 2684 h 15031"/>
                  <a:gd name="connsiteX9" fmla="*/ 58515 w 68849"/>
                  <a:gd name="connsiteY9" fmla="*/ 6308 h 15031"/>
                  <a:gd name="connsiteX10" fmla="*/ 50194 w 68849"/>
                  <a:gd name="connsiteY10" fmla="*/ 6174 h 15031"/>
                  <a:gd name="connsiteX11" fmla="*/ 40531 w 68849"/>
                  <a:gd name="connsiteY11" fmla="*/ 0 h 15031"/>
                  <a:gd name="connsiteX12" fmla="*/ 34089 w 68849"/>
                  <a:gd name="connsiteY12" fmla="*/ 268 h 15031"/>
                  <a:gd name="connsiteX13" fmla="*/ 28452 w 68849"/>
                  <a:gd name="connsiteY13" fmla="*/ 6308 h 15031"/>
                  <a:gd name="connsiteX14" fmla="*/ 2147 w 68849"/>
                  <a:gd name="connsiteY14" fmla="*/ 6979 h 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849" h="15031">
                    <a:moveTo>
                      <a:pt x="0" y="14495"/>
                    </a:moveTo>
                    <a:lnTo>
                      <a:pt x="19460" y="15031"/>
                    </a:lnTo>
                    <a:lnTo>
                      <a:pt x="25902" y="11408"/>
                    </a:lnTo>
                    <a:lnTo>
                      <a:pt x="29794" y="11274"/>
                    </a:lnTo>
                    <a:lnTo>
                      <a:pt x="39458" y="5100"/>
                    </a:lnTo>
                    <a:lnTo>
                      <a:pt x="50731" y="10737"/>
                    </a:lnTo>
                    <a:lnTo>
                      <a:pt x="60528" y="11139"/>
                    </a:lnTo>
                    <a:lnTo>
                      <a:pt x="68849" y="6710"/>
                    </a:lnTo>
                    <a:lnTo>
                      <a:pt x="66031" y="2684"/>
                    </a:lnTo>
                    <a:lnTo>
                      <a:pt x="58515" y="6308"/>
                    </a:lnTo>
                    <a:lnTo>
                      <a:pt x="50194" y="6174"/>
                    </a:lnTo>
                    <a:lnTo>
                      <a:pt x="40531" y="0"/>
                    </a:lnTo>
                    <a:lnTo>
                      <a:pt x="34089" y="268"/>
                    </a:lnTo>
                    <a:lnTo>
                      <a:pt x="28452" y="6308"/>
                    </a:lnTo>
                    <a:lnTo>
                      <a:pt x="2147" y="697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7" name="Graphique 3">
              <a:extLst>
                <a:ext uri="{FF2B5EF4-FFF2-40B4-BE49-F238E27FC236}">
                  <a16:creationId xmlns:a16="http://schemas.microsoft.com/office/drawing/2014/main" id="{957FFCE3-1874-4D2A-9231-940C17921F8C}"/>
                </a:ext>
              </a:extLst>
            </p:cNvPr>
            <p:cNvGrpSpPr/>
            <p:nvPr/>
          </p:nvGrpSpPr>
          <p:grpSpPr>
            <a:xfrm>
              <a:off x="2444246" y="894775"/>
              <a:ext cx="2189084" cy="2862142"/>
              <a:chOff x="2444246" y="894775"/>
              <a:chExt cx="2189084" cy="2862142"/>
            </a:xfrm>
            <a:solidFill>
              <a:srgbClr val="CECECE"/>
            </a:solidFill>
          </p:grpSpPr>
          <p:sp>
            <p:nvSpPr>
              <p:cNvPr id="356" name="Forme libre : forme 355">
                <a:extLst>
                  <a:ext uri="{FF2B5EF4-FFF2-40B4-BE49-F238E27FC236}">
                    <a16:creationId xmlns:a16="http://schemas.microsoft.com/office/drawing/2014/main" id="{F36C3014-293C-4068-9A32-92CE0EE0549E}"/>
                  </a:ext>
                </a:extLst>
              </p:cNvPr>
              <p:cNvSpPr/>
              <p:nvPr/>
            </p:nvSpPr>
            <p:spPr>
              <a:xfrm>
                <a:off x="2444246" y="2296723"/>
                <a:ext cx="2114195" cy="1460194"/>
              </a:xfrm>
              <a:custGeom>
                <a:avLst/>
                <a:gdLst>
                  <a:gd name="connsiteX0" fmla="*/ 1447982 w 2114195"/>
                  <a:gd name="connsiteY0" fmla="*/ 1460195 h 1460194"/>
                  <a:gd name="connsiteX1" fmla="*/ 1431206 w 2114195"/>
                  <a:gd name="connsiteY1" fmla="*/ 1457511 h 1460194"/>
                  <a:gd name="connsiteX2" fmla="*/ 1437648 w 2114195"/>
                  <a:gd name="connsiteY2" fmla="*/ 1443553 h 1460194"/>
                  <a:gd name="connsiteX3" fmla="*/ 1449995 w 2114195"/>
                  <a:gd name="connsiteY3" fmla="*/ 1424361 h 1460194"/>
                  <a:gd name="connsiteX4" fmla="*/ 1465295 w 2114195"/>
                  <a:gd name="connsiteY4" fmla="*/ 1413624 h 1460194"/>
                  <a:gd name="connsiteX5" fmla="*/ 1467174 w 2114195"/>
                  <a:gd name="connsiteY5" fmla="*/ 1405169 h 1460194"/>
                  <a:gd name="connsiteX6" fmla="*/ 1465831 w 2114195"/>
                  <a:gd name="connsiteY6" fmla="*/ 1388527 h 1460194"/>
                  <a:gd name="connsiteX7" fmla="*/ 1477642 w 2114195"/>
                  <a:gd name="connsiteY7" fmla="*/ 1369470 h 1460194"/>
                  <a:gd name="connsiteX8" fmla="*/ 1473079 w 2114195"/>
                  <a:gd name="connsiteY8" fmla="*/ 1338467 h 1460194"/>
                  <a:gd name="connsiteX9" fmla="*/ 1490123 w 2114195"/>
                  <a:gd name="connsiteY9" fmla="*/ 1367725 h 1460194"/>
                  <a:gd name="connsiteX10" fmla="*/ 1508241 w 2114195"/>
                  <a:gd name="connsiteY10" fmla="*/ 1372020 h 1460194"/>
                  <a:gd name="connsiteX11" fmla="*/ 1514684 w 2114195"/>
                  <a:gd name="connsiteY11" fmla="*/ 1362625 h 1460194"/>
                  <a:gd name="connsiteX12" fmla="*/ 1499250 w 2114195"/>
                  <a:gd name="connsiteY12" fmla="*/ 1336857 h 1460194"/>
                  <a:gd name="connsiteX13" fmla="*/ 1491734 w 2114195"/>
                  <a:gd name="connsiteY13" fmla="*/ 1326388 h 1460194"/>
                  <a:gd name="connsiteX14" fmla="*/ 1470126 w 2114195"/>
                  <a:gd name="connsiteY14" fmla="*/ 1319812 h 1460194"/>
                  <a:gd name="connsiteX15" fmla="*/ 1450397 w 2114195"/>
                  <a:gd name="connsiteY15" fmla="*/ 1316189 h 1460194"/>
                  <a:gd name="connsiteX16" fmla="*/ 1431876 w 2114195"/>
                  <a:gd name="connsiteY16" fmla="*/ 1315920 h 1460194"/>
                  <a:gd name="connsiteX17" fmla="*/ 1412148 w 2114195"/>
                  <a:gd name="connsiteY17" fmla="*/ 1311223 h 1460194"/>
                  <a:gd name="connsiteX18" fmla="*/ 1408256 w 2114195"/>
                  <a:gd name="connsiteY18" fmla="*/ 1304781 h 1460194"/>
                  <a:gd name="connsiteX19" fmla="*/ 1404632 w 2114195"/>
                  <a:gd name="connsiteY19" fmla="*/ 1308941 h 1460194"/>
                  <a:gd name="connsiteX20" fmla="*/ 1394566 w 2114195"/>
                  <a:gd name="connsiteY20" fmla="*/ 1307197 h 1460194"/>
                  <a:gd name="connsiteX21" fmla="*/ 1399935 w 2114195"/>
                  <a:gd name="connsiteY21" fmla="*/ 1294715 h 1460194"/>
                  <a:gd name="connsiteX22" fmla="*/ 1389735 w 2114195"/>
                  <a:gd name="connsiteY22" fmla="*/ 1290286 h 1460194"/>
                  <a:gd name="connsiteX23" fmla="*/ 1394164 w 2114195"/>
                  <a:gd name="connsiteY23" fmla="*/ 1275926 h 1460194"/>
                  <a:gd name="connsiteX24" fmla="*/ 1384232 w 2114195"/>
                  <a:gd name="connsiteY24" fmla="*/ 1265055 h 1460194"/>
                  <a:gd name="connsiteX25" fmla="*/ 1388125 w 2114195"/>
                  <a:gd name="connsiteY25" fmla="*/ 1255660 h 1460194"/>
                  <a:gd name="connsiteX26" fmla="*/ 1361551 w 2114195"/>
                  <a:gd name="connsiteY26" fmla="*/ 1250426 h 1460194"/>
                  <a:gd name="connsiteX27" fmla="*/ 1353096 w 2114195"/>
                  <a:gd name="connsiteY27" fmla="*/ 1228953 h 1460194"/>
                  <a:gd name="connsiteX28" fmla="*/ 1347996 w 2114195"/>
                  <a:gd name="connsiteY28" fmla="*/ 1224658 h 1460194"/>
                  <a:gd name="connsiteX29" fmla="*/ 1331220 w 2114195"/>
                  <a:gd name="connsiteY29" fmla="*/ 1223584 h 1460194"/>
                  <a:gd name="connsiteX30" fmla="*/ 1309210 w 2114195"/>
                  <a:gd name="connsiteY30" fmla="*/ 1216337 h 1460194"/>
                  <a:gd name="connsiteX31" fmla="*/ 1304647 w 2114195"/>
                  <a:gd name="connsiteY31" fmla="*/ 1220363 h 1460194"/>
                  <a:gd name="connsiteX32" fmla="*/ 1299010 w 2114195"/>
                  <a:gd name="connsiteY32" fmla="*/ 1229758 h 1460194"/>
                  <a:gd name="connsiteX33" fmla="*/ 1284918 w 2114195"/>
                  <a:gd name="connsiteY33" fmla="*/ 1235529 h 1460194"/>
                  <a:gd name="connsiteX34" fmla="*/ 1274449 w 2114195"/>
                  <a:gd name="connsiteY34" fmla="*/ 1250963 h 1460194"/>
                  <a:gd name="connsiteX35" fmla="*/ 1243045 w 2114195"/>
                  <a:gd name="connsiteY35" fmla="*/ 1241031 h 1460194"/>
                  <a:gd name="connsiteX36" fmla="*/ 1222913 w 2114195"/>
                  <a:gd name="connsiteY36" fmla="*/ 1245863 h 1460194"/>
                  <a:gd name="connsiteX37" fmla="*/ 1198353 w 2114195"/>
                  <a:gd name="connsiteY37" fmla="*/ 1234187 h 1460194"/>
                  <a:gd name="connsiteX38" fmla="*/ 1173524 w 2114195"/>
                  <a:gd name="connsiteY38" fmla="*/ 1228416 h 1460194"/>
                  <a:gd name="connsiteX39" fmla="*/ 1155809 w 2114195"/>
                  <a:gd name="connsiteY39" fmla="*/ 1226000 h 1460194"/>
                  <a:gd name="connsiteX40" fmla="*/ 1147219 w 2114195"/>
                  <a:gd name="connsiteY40" fmla="*/ 1218887 h 1460194"/>
                  <a:gd name="connsiteX41" fmla="*/ 1142924 w 2114195"/>
                  <a:gd name="connsiteY41" fmla="*/ 1199024 h 1460194"/>
                  <a:gd name="connsiteX42" fmla="*/ 1138093 w 2114195"/>
                  <a:gd name="connsiteY42" fmla="*/ 1199158 h 1460194"/>
                  <a:gd name="connsiteX43" fmla="*/ 1137959 w 2114195"/>
                  <a:gd name="connsiteY43" fmla="*/ 1213653 h 1460194"/>
                  <a:gd name="connsiteX44" fmla="*/ 447185 w 2114195"/>
                  <a:gd name="connsiteY44" fmla="*/ 1213653 h 1460194"/>
                  <a:gd name="connsiteX45" fmla="*/ 446647 w 2114195"/>
                  <a:gd name="connsiteY45" fmla="*/ 1213250 h 1460194"/>
                  <a:gd name="connsiteX46" fmla="*/ 398735 w 2114195"/>
                  <a:gd name="connsiteY46" fmla="*/ 1175806 h 1460194"/>
                  <a:gd name="connsiteX47" fmla="*/ 381288 w 2114195"/>
                  <a:gd name="connsiteY47" fmla="*/ 1159298 h 1460194"/>
                  <a:gd name="connsiteX48" fmla="*/ 335925 w 2114195"/>
                  <a:gd name="connsiteY48" fmla="*/ 1143193 h 1460194"/>
                  <a:gd name="connsiteX49" fmla="*/ 321699 w 2114195"/>
                  <a:gd name="connsiteY49" fmla="*/ 1106957 h 1460194"/>
                  <a:gd name="connsiteX50" fmla="*/ 325188 w 2114195"/>
                  <a:gd name="connsiteY50" fmla="*/ 1083067 h 1460194"/>
                  <a:gd name="connsiteX51" fmla="*/ 293783 w 2114195"/>
                  <a:gd name="connsiteY51" fmla="*/ 1066023 h 1460194"/>
                  <a:gd name="connsiteX52" fmla="*/ 289355 w 2114195"/>
                  <a:gd name="connsiteY52" fmla="*/ 1032471 h 1460194"/>
                  <a:gd name="connsiteX53" fmla="*/ 259426 w 2114195"/>
                  <a:gd name="connsiteY53" fmla="*/ 1002005 h 1460194"/>
                  <a:gd name="connsiteX54" fmla="*/ 258889 w 2114195"/>
                  <a:gd name="connsiteY54" fmla="*/ 978787 h 1460194"/>
                  <a:gd name="connsiteX55" fmla="*/ 258620 w 2114195"/>
                  <a:gd name="connsiteY55" fmla="*/ 978519 h 1460194"/>
                  <a:gd name="connsiteX56" fmla="*/ 272310 w 2114195"/>
                  <a:gd name="connsiteY56" fmla="*/ 957850 h 1460194"/>
                  <a:gd name="connsiteX57" fmla="*/ 272579 w 2114195"/>
                  <a:gd name="connsiteY57" fmla="*/ 957985 h 1460194"/>
                  <a:gd name="connsiteX58" fmla="*/ 272579 w 2114195"/>
                  <a:gd name="connsiteY58" fmla="*/ 957985 h 1460194"/>
                  <a:gd name="connsiteX59" fmla="*/ 271908 w 2114195"/>
                  <a:gd name="connsiteY59" fmla="*/ 931948 h 1460194"/>
                  <a:gd name="connsiteX60" fmla="*/ 230302 w 2114195"/>
                  <a:gd name="connsiteY60" fmla="*/ 904032 h 1460194"/>
                  <a:gd name="connsiteX61" fmla="*/ 204669 w 2114195"/>
                  <a:gd name="connsiteY61" fmla="*/ 851691 h 1460194"/>
                  <a:gd name="connsiteX62" fmla="*/ 189369 w 2114195"/>
                  <a:gd name="connsiteY62" fmla="*/ 818541 h 1460194"/>
                  <a:gd name="connsiteX63" fmla="*/ 166956 w 2114195"/>
                  <a:gd name="connsiteY63" fmla="*/ 797470 h 1460194"/>
                  <a:gd name="connsiteX64" fmla="*/ 150180 w 2114195"/>
                  <a:gd name="connsiteY64" fmla="*/ 777607 h 1460194"/>
                  <a:gd name="connsiteX65" fmla="*/ 137699 w 2114195"/>
                  <a:gd name="connsiteY65" fmla="*/ 753987 h 1460194"/>
                  <a:gd name="connsiteX66" fmla="*/ 114883 w 2114195"/>
                  <a:gd name="connsiteY66" fmla="*/ 768481 h 1460194"/>
                  <a:gd name="connsiteX67" fmla="*/ 89383 w 2114195"/>
                  <a:gd name="connsiteY67" fmla="*/ 797068 h 1460194"/>
                  <a:gd name="connsiteX68" fmla="*/ 66031 w 2114195"/>
                  <a:gd name="connsiteY68" fmla="*/ 763247 h 1460194"/>
                  <a:gd name="connsiteX69" fmla="*/ 48986 w 2114195"/>
                  <a:gd name="connsiteY69" fmla="*/ 742176 h 1460194"/>
                  <a:gd name="connsiteX70" fmla="*/ 25634 w 2114195"/>
                  <a:gd name="connsiteY70" fmla="*/ 728755 h 1460194"/>
                  <a:gd name="connsiteX71" fmla="*/ 0 w 2114195"/>
                  <a:gd name="connsiteY71" fmla="*/ 727145 h 1460194"/>
                  <a:gd name="connsiteX72" fmla="*/ 268 w 2114195"/>
                  <a:gd name="connsiteY72" fmla="*/ 166017 h 1460194"/>
                  <a:gd name="connsiteX73" fmla="*/ 49523 w 2114195"/>
                  <a:gd name="connsiteY73" fmla="*/ 184403 h 1460194"/>
                  <a:gd name="connsiteX74" fmla="*/ 88041 w 2114195"/>
                  <a:gd name="connsiteY74" fmla="*/ 217687 h 1460194"/>
                  <a:gd name="connsiteX75" fmla="*/ 112199 w 2114195"/>
                  <a:gd name="connsiteY75" fmla="*/ 223592 h 1460194"/>
                  <a:gd name="connsiteX76" fmla="*/ 133537 w 2114195"/>
                  <a:gd name="connsiteY76" fmla="*/ 195274 h 1460194"/>
                  <a:gd name="connsiteX77" fmla="*/ 164272 w 2114195"/>
                  <a:gd name="connsiteY77" fmla="*/ 172727 h 1460194"/>
                  <a:gd name="connsiteX78" fmla="*/ 165077 w 2114195"/>
                  <a:gd name="connsiteY78" fmla="*/ 172861 h 1460194"/>
                  <a:gd name="connsiteX79" fmla="*/ 200911 w 2114195"/>
                  <a:gd name="connsiteY79" fmla="*/ 181317 h 1460194"/>
                  <a:gd name="connsiteX80" fmla="*/ 237818 w 2114195"/>
                  <a:gd name="connsiteY80" fmla="*/ 150314 h 1460194"/>
                  <a:gd name="connsiteX81" fmla="*/ 279826 w 2114195"/>
                  <a:gd name="connsiteY81" fmla="*/ 131525 h 1460194"/>
                  <a:gd name="connsiteX82" fmla="*/ 296602 w 2114195"/>
                  <a:gd name="connsiteY82" fmla="*/ 160917 h 1460194"/>
                  <a:gd name="connsiteX83" fmla="*/ 312707 w 2114195"/>
                  <a:gd name="connsiteY83" fmla="*/ 146154 h 1460194"/>
                  <a:gd name="connsiteX84" fmla="*/ 318612 w 2114195"/>
                  <a:gd name="connsiteY84" fmla="*/ 109783 h 1460194"/>
                  <a:gd name="connsiteX85" fmla="*/ 338475 w 2114195"/>
                  <a:gd name="connsiteY85" fmla="*/ 118909 h 1460194"/>
                  <a:gd name="connsiteX86" fmla="*/ 338744 w 2114195"/>
                  <a:gd name="connsiteY86" fmla="*/ 119446 h 1460194"/>
                  <a:gd name="connsiteX87" fmla="*/ 379006 w 2114195"/>
                  <a:gd name="connsiteY87" fmla="*/ 181585 h 1460194"/>
                  <a:gd name="connsiteX88" fmla="*/ 413498 w 2114195"/>
                  <a:gd name="connsiteY88" fmla="*/ 130854 h 1460194"/>
                  <a:gd name="connsiteX89" fmla="*/ 416988 w 2114195"/>
                  <a:gd name="connsiteY89" fmla="*/ 188027 h 1460194"/>
                  <a:gd name="connsiteX90" fmla="*/ 444232 w 2114195"/>
                  <a:gd name="connsiteY90" fmla="*/ 177693 h 1460194"/>
                  <a:gd name="connsiteX91" fmla="*/ 453761 w 2114195"/>
                  <a:gd name="connsiteY91" fmla="*/ 156354 h 1460194"/>
                  <a:gd name="connsiteX92" fmla="*/ 485837 w 2114195"/>
                  <a:gd name="connsiteY92" fmla="*/ 160783 h 1460194"/>
                  <a:gd name="connsiteX93" fmla="*/ 523818 w 2114195"/>
                  <a:gd name="connsiteY93" fmla="*/ 190577 h 1460194"/>
                  <a:gd name="connsiteX94" fmla="*/ 581528 w 2114195"/>
                  <a:gd name="connsiteY94" fmla="*/ 216077 h 1460194"/>
                  <a:gd name="connsiteX95" fmla="*/ 614946 w 2114195"/>
                  <a:gd name="connsiteY95" fmla="*/ 227484 h 1460194"/>
                  <a:gd name="connsiteX96" fmla="*/ 639775 w 2114195"/>
                  <a:gd name="connsiteY96" fmla="*/ 222921 h 1460194"/>
                  <a:gd name="connsiteX97" fmla="*/ 675206 w 2114195"/>
                  <a:gd name="connsiteY97" fmla="*/ 259560 h 1460194"/>
                  <a:gd name="connsiteX98" fmla="*/ 641385 w 2114195"/>
                  <a:gd name="connsiteY98" fmla="*/ 291636 h 1460194"/>
                  <a:gd name="connsiteX99" fmla="*/ 682587 w 2114195"/>
                  <a:gd name="connsiteY99" fmla="*/ 304520 h 1460194"/>
                  <a:gd name="connsiteX100" fmla="*/ 748618 w 2114195"/>
                  <a:gd name="connsiteY100" fmla="*/ 297005 h 1460194"/>
                  <a:gd name="connsiteX101" fmla="*/ 770897 w 2114195"/>
                  <a:gd name="connsiteY101" fmla="*/ 284792 h 1460194"/>
                  <a:gd name="connsiteX102" fmla="*/ 796799 w 2114195"/>
                  <a:gd name="connsiteY102" fmla="*/ 323176 h 1460194"/>
                  <a:gd name="connsiteX103" fmla="*/ 821091 w 2114195"/>
                  <a:gd name="connsiteY103" fmla="*/ 293515 h 1460194"/>
                  <a:gd name="connsiteX104" fmla="*/ 795860 w 2114195"/>
                  <a:gd name="connsiteY104" fmla="*/ 265466 h 1460194"/>
                  <a:gd name="connsiteX105" fmla="*/ 813307 w 2114195"/>
                  <a:gd name="connsiteY105" fmla="*/ 240503 h 1460194"/>
                  <a:gd name="connsiteX106" fmla="*/ 844175 w 2114195"/>
                  <a:gd name="connsiteY106" fmla="*/ 237282 h 1460194"/>
                  <a:gd name="connsiteX107" fmla="*/ 864575 w 2114195"/>
                  <a:gd name="connsiteY107" fmla="*/ 230303 h 1460194"/>
                  <a:gd name="connsiteX108" fmla="*/ 885646 w 2114195"/>
                  <a:gd name="connsiteY108" fmla="*/ 247616 h 1460194"/>
                  <a:gd name="connsiteX109" fmla="*/ 909937 w 2114195"/>
                  <a:gd name="connsiteY109" fmla="*/ 282779 h 1460194"/>
                  <a:gd name="connsiteX110" fmla="*/ 937048 w 2114195"/>
                  <a:gd name="connsiteY110" fmla="*/ 277545 h 1460194"/>
                  <a:gd name="connsiteX111" fmla="*/ 937719 w 2114195"/>
                  <a:gd name="connsiteY111" fmla="*/ 278081 h 1460194"/>
                  <a:gd name="connsiteX112" fmla="*/ 980666 w 2114195"/>
                  <a:gd name="connsiteY112" fmla="*/ 307205 h 1460194"/>
                  <a:gd name="connsiteX113" fmla="*/ 1018513 w 2114195"/>
                  <a:gd name="connsiteY113" fmla="*/ 297005 h 1460194"/>
                  <a:gd name="connsiteX114" fmla="*/ 1018781 w 2114195"/>
                  <a:gd name="connsiteY114" fmla="*/ 297005 h 1460194"/>
                  <a:gd name="connsiteX115" fmla="*/ 1052736 w 2114195"/>
                  <a:gd name="connsiteY115" fmla="*/ 298481 h 1460194"/>
                  <a:gd name="connsiteX116" fmla="*/ 1049918 w 2114195"/>
                  <a:gd name="connsiteY116" fmla="*/ 258218 h 1460194"/>
                  <a:gd name="connsiteX117" fmla="*/ 1073941 w 2114195"/>
                  <a:gd name="connsiteY117" fmla="*/ 245334 h 1460194"/>
                  <a:gd name="connsiteX118" fmla="*/ 1114204 w 2114195"/>
                  <a:gd name="connsiteY118" fmla="*/ 269223 h 1460194"/>
                  <a:gd name="connsiteX119" fmla="*/ 1114069 w 2114195"/>
                  <a:gd name="connsiteY119" fmla="*/ 319015 h 1460194"/>
                  <a:gd name="connsiteX120" fmla="*/ 1126417 w 2114195"/>
                  <a:gd name="connsiteY120" fmla="*/ 278081 h 1460194"/>
                  <a:gd name="connsiteX121" fmla="*/ 1146146 w 2114195"/>
                  <a:gd name="connsiteY121" fmla="*/ 279826 h 1460194"/>
                  <a:gd name="connsiteX122" fmla="*/ 1156882 w 2114195"/>
                  <a:gd name="connsiteY122" fmla="*/ 214332 h 1460194"/>
                  <a:gd name="connsiteX123" fmla="*/ 1130846 w 2114195"/>
                  <a:gd name="connsiteY123" fmla="*/ 171654 h 1460194"/>
                  <a:gd name="connsiteX124" fmla="*/ 1101588 w 2114195"/>
                  <a:gd name="connsiteY124" fmla="*/ 142396 h 1460194"/>
                  <a:gd name="connsiteX125" fmla="*/ 1101722 w 2114195"/>
                  <a:gd name="connsiteY125" fmla="*/ 141456 h 1460194"/>
                  <a:gd name="connsiteX126" fmla="*/ 1103869 w 2114195"/>
                  <a:gd name="connsiteY126" fmla="*/ 58247 h 1460194"/>
                  <a:gd name="connsiteX127" fmla="*/ 1133933 w 2114195"/>
                  <a:gd name="connsiteY127" fmla="*/ 0 h 1460194"/>
                  <a:gd name="connsiteX128" fmla="*/ 1168693 w 2114195"/>
                  <a:gd name="connsiteY128" fmla="*/ 13555 h 1460194"/>
                  <a:gd name="connsiteX129" fmla="*/ 1168961 w 2114195"/>
                  <a:gd name="connsiteY129" fmla="*/ 13958 h 1460194"/>
                  <a:gd name="connsiteX130" fmla="*/ 1194058 w 2114195"/>
                  <a:gd name="connsiteY130" fmla="*/ 48449 h 1460194"/>
                  <a:gd name="connsiteX131" fmla="*/ 1228282 w 2114195"/>
                  <a:gd name="connsiteY131" fmla="*/ 134478 h 1460194"/>
                  <a:gd name="connsiteX132" fmla="*/ 1207076 w 2114195"/>
                  <a:gd name="connsiteY132" fmla="*/ 168567 h 1460194"/>
                  <a:gd name="connsiteX133" fmla="*/ 1252036 w 2114195"/>
                  <a:gd name="connsiteY133" fmla="*/ 182524 h 1460194"/>
                  <a:gd name="connsiteX134" fmla="*/ 1252036 w 2114195"/>
                  <a:gd name="connsiteY134" fmla="*/ 247750 h 1460194"/>
                  <a:gd name="connsiteX135" fmla="*/ 1283039 w 2114195"/>
                  <a:gd name="connsiteY135" fmla="*/ 197153 h 1460194"/>
                  <a:gd name="connsiteX136" fmla="*/ 1314712 w 2114195"/>
                  <a:gd name="connsiteY136" fmla="*/ 244663 h 1460194"/>
                  <a:gd name="connsiteX137" fmla="*/ 1307330 w 2114195"/>
                  <a:gd name="connsiteY137" fmla="*/ 294186 h 1460194"/>
                  <a:gd name="connsiteX138" fmla="*/ 1329207 w 2114195"/>
                  <a:gd name="connsiteY138" fmla="*/ 334315 h 1460194"/>
                  <a:gd name="connsiteX139" fmla="*/ 1353364 w 2114195"/>
                  <a:gd name="connsiteY139" fmla="*/ 290563 h 1460194"/>
                  <a:gd name="connsiteX140" fmla="*/ 1371214 w 2114195"/>
                  <a:gd name="connsiteY140" fmla="*/ 233255 h 1460194"/>
                  <a:gd name="connsiteX141" fmla="*/ 1372556 w 2114195"/>
                  <a:gd name="connsiteY141" fmla="*/ 154475 h 1460194"/>
                  <a:gd name="connsiteX142" fmla="*/ 1409866 w 2114195"/>
                  <a:gd name="connsiteY142" fmla="*/ 160246 h 1460194"/>
                  <a:gd name="connsiteX143" fmla="*/ 1447042 w 2114195"/>
                  <a:gd name="connsiteY143" fmla="*/ 170982 h 1460194"/>
                  <a:gd name="connsiteX144" fmla="*/ 1447445 w 2114195"/>
                  <a:gd name="connsiteY144" fmla="*/ 171385 h 1460194"/>
                  <a:gd name="connsiteX145" fmla="*/ 1481131 w 2114195"/>
                  <a:gd name="connsiteY145" fmla="*/ 206816 h 1460194"/>
                  <a:gd name="connsiteX146" fmla="*/ 1482607 w 2114195"/>
                  <a:gd name="connsiteY146" fmla="*/ 242113 h 1460194"/>
                  <a:gd name="connsiteX147" fmla="*/ 1482474 w 2114195"/>
                  <a:gd name="connsiteY147" fmla="*/ 242650 h 1460194"/>
                  <a:gd name="connsiteX148" fmla="*/ 1464490 w 2114195"/>
                  <a:gd name="connsiteY148" fmla="*/ 277545 h 1460194"/>
                  <a:gd name="connsiteX149" fmla="*/ 1481668 w 2114195"/>
                  <a:gd name="connsiteY149" fmla="*/ 312305 h 1460194"/>
                  <a:gd name="connsiteX150" fmla="*/ 1478447 w 2114195"/>
                  <a:gd name="connsiteY150" fmla="*/ 344783 h 1460194"/>
                  <a:gd name="connsiteX151" fmla="*/ 1428656 w 2114195"/>
                  <a:gd name="connsiteY151" fmla="*/ 389475 h 1460194"/>
                  <a:gd name="connsiteX152" fmla="*/ 1393359 w 2114195"/>
                  <a:gd name="connsiteY152" fmla="*/ 399272 h 1460194"/>
                  <a:gd name="connsiteX153" fmla="*/ 1369335 w 2114195"/>
                  <a:gd name="connsiteY153" fmla="*/ 381825 h 1460194"/>
                  <a:gd name="connsiteX154" fmla="*/ 1362625 w 2114195"/>
                  <a:gd name="connsiteY154" fmla="*/ 409875 h 1460194"/>
                  <a:gd name="connsiteX155" fmla="*/ 1338601 w 2114195"/>
                  <a:gd name="connsiteY155" fmla="*/ 460874 h 1460194"/>
                  <a:gd name="connsiteX156" fmla="*/ 1331220 w 2114195"/>
                  <a:gd name="connsiteY156" fmla="*/ 486776 h 1460194"/>
                  <a:gd name="connsiteX157" fmla="*/ 1301962 w 2114195"/>
                  <a:gd name="connsiteY157" fmla="*/ 526234 h 1460194"/>
                  <a:gd name="connsiteX158" fmla="*/ 1266531 w 2114195"/>
                  <a:gd name="connsiteY158" fmla="*/ 529858 h 1460194"/>
                  <a:gd name="connsiteX159" fmla="*/ 1248010 w 2114195"/>
                  <a:gd name="connsiteY159" fmla="*/ 552405 h 1460194"/>
                  <a:gd name="connsiteX160" fmla="*/ 1246265 w 2114195"/>
                  <a:gd name="connsiteY160" fmla="*/ 588910 h 1460194"/>
                  <a:gd name="connsiteX161" fmla="*/ 1216739 w 2114195"/>
                  <a:gd name="connsiteY161" fmla="*/ 595888 h 1460194"/>
                  <a:gd name="connsiteX162" fmla="*/ 1186945 w 2114195"/>
                  <a:gd name="connsiteY162" fmla="*/ 638567 h 1460194"/>
                  <a:gd name="connsiteX163" fmla="*/ 1160237 w 2114195"/>
                  <a:gd name="connsiteY163" fmla="*/ 696545 h 1460194"/>
                  <a:gd name="connsiteX164" fmla="*/ 1150843 w 2114195"/>
                  <a:gd name="connsiteY164" fmla="*/ 735734 h 1460194"/>
                  <a:gd name="connsiteX165" fmla="*/ 1149501 w 2114195"/>
                  <a:gd name="connsiteY165" fmla="*/ 790223 h 1460194"/>
                  <a:gd name="connsiteX166" fmla="*/ 1185469 w 2114195"/>
                  <a:gd name="connsiteY166" fmla="*/ 798141 h 1460194"/>
                  <a:gd name="connsiteX167" fmla="*/ 1197011 w 2114195"/>
                  <a:gd name="connsiteY167" fmla="*/ 843370 h 1460194"/>
                  <a:gd name="connsiteX168" fmla="*/ 1207881 w 2114195"/>
                  <a:gd name="connsiteY168" fmla="*/ 876385 h 1460194"/>
                  <a:gd name="connsiteX169" fmla="*/ 1241434 w 2114195"/>
                  <a:gd name="connsiteY169" fmla="*/ 867662 h 1460194"/>
                  <a:gd name="connsiteX170" fmla="*/ 1241971 w 2114195"/>
                  <a:gd name="connsiteY170" fmla="*/ 867930 h 1460194"/>
                  <a:gd name="connsiteX171" fmla="*/ 1288004 w 2114195"/>
                  <a:gd name="connsiteY171" fmla="*/ 887525 h 1460194"/>
                  <a:gd name="connsiteX172" fmla="*/ 1313370 w 2114195"/>
                  <a:gd name="connsiteY172" fmla="*/ 905240 h 1460194"/>
                  <a:gd name="connsiteX173" fmla="*/ 1330817 w 2114195"/>
                  <a:gd name="connsiteY173" fmla="*/ 925909 h 1460194"/>
                  <a:gd name="connsiteX174" fmla="*/ 1361283 w 2114195"/>
                  <a:gd name="connsiteY174" fmla="*/ 937719 h 1460194"/>
                  <a:gd name="connsiteX175" fmla="*/ 1387453 w 2114195"/>
                  <a:gd name="connsiteY175" fmla="*/ 955971 h 1460194"/>
                  <a:gd name="connsiteX176" fmla="*/ 1427850 w 2114195"/>
                  <a:gd name="connsiteY176" fmla="*/ 958387 h 1460194"/>
                  <a:gd name="connsiteX177" fmla="*/ 1456705 w 2114195"/>
                  <a:gd name="connsiteY177" fmla="*/ 962950 h 1460194"/>
                  <a:gd name="connsiteX178" fmla="*/ 1452545 w 2114195"/>
                  <a:gd name="connsiteY178" fmla="*/ 1001468 h 1460194"/>
                  <a:gd name="connsiteX179" fmla="*/ 1460060 w 2114195"/>
                  <a:gd name="connsiteY179" fmla="*/ 1043207 h 1460194"/>
                  <a:gd name="connsiteX180" fmla="*/ 1477776 w 2114195"/>
                  <a:gd name="connsiteY180" fmla="*/ 1088033 h 1460194"/>
                  <a:gd name="connsiteX181" fmla="*/ 1513207 w 2114195"/>
                  <a:gd name="connsiteY181" fmla="*/ 1124404 h 1460194"/>
                  <a:gd name="connsiteX182" fmla="*/ 1530386 w 2114195"/>
                  <a:gd name="connsiteY182" fmla="*/ 1112728 h 1460194"/>
                  <a:gd name="connsiteX183" fmla="*/ 1543404 w 2114195"/>
                  <a:gd name="connsiteY183" fmla="*/ 1072599 h 1460194"/>
                  <a:gd name="connsiteX184" fmla="*/ 1530788 w 2114195"/>
                  <a:gd name="connsiteY184" fmla="*/ 1008179 h 1460194"/>
                  <a:gd name="connsiteX185" fmla="*/ 1512134 w 2114195"/>
                  <a:gd name="connsiteY185" fmla="*/ 984424 h 1460194"/>
                  <a:gd name="connsiteX186" fmla="*/ 1553470 w 2114195"/>
                  <a:gd name="connsiteY186" fmla="*/ 963353 h 1460194"/>
                  <a:gd name="connsiteX187" fmla="*/ 1581117 w 2114195"/>
                  <a:gd name="connsiteY187" fmla="*/ 933424 h 1460194"/>
                  <a:gd name="connsiteX188" fmla="*/ 1594404 w 2114195"/>
                  <a:gd name="connsiteY188" fmla="*/ 903227 h 1460194"/>
                  <a:gd name="connsiteX189" fmla="*/ 1592525 w 2114195"/>
                  <a:gd name="connsiteY189" fmla="*/ 873835 h 1460194"/>
                  <a:gd name="connsiteX190" fmla="*/ 1576017 w 2114195"/>
                  <a:gd name="connsiteY190" fmla="*/ 835183 h 1460194"/>
                  <a:gd name="connsiteX191" fmla="*/ 1545149 w 2114195"/>
                  <a:gd name="connsiteY191" fmla="*/ 798947 h 1460194"/>
                  <a:gd name="connsiteX192" fmla="*/ 1574675 w 2114195"/>
                  <a:gd name="connsiteY192" fmla="*/ 747679 h 1460194"/>
                  <a:gd name="connsiteX193" fmla="*/ 1564072 w 2114195"/>
                  <a:gd name="connsiteY193" fmla="*/ 703256 h 1460194"/>
                  <a:gd name="connsiteX194" fmla="*/ 1555617 w 2114195"/>
                  <a:gd name="connsiteY194" fmla="*/ 620851 h 1460194"/>
                  <a:gd name="connsiteX195" fmla="*/ 1574541 w 2114195"/>
                  <a:gd name="connsiteY195" fmla="*/ 607296 h 1460194"/>
                  <a:gd name="connsiteX196" fmla="*/ 1575480 w 2114195"/>
                  <a:gd name="connsiteY196" fmla="*/ 607565 h 1460194"/>
                  <a:gd name="connsiteX197" fmla="*/ 1617890 w 2114195"/>
                  <a:gd name="connsiteY197" fmla="*/ 622193 h 1460194"/>
                  <a:gd name="connsiteX198" fmla="*/ 1642317 w 2114195"/>
                  <a:gd name="connsiteY198" fmla="*/ 627025 h 1460194"/>
                  <a:gd name="connsiteX199" fmla="*/ 1663253 w 2114195"/>
                  <a:gd name="connsiteY199" fmla="*/ 612799 h 1460194"/>
                  <a:gd name="connsiteX200" fmla="*/ 1687411 w 2114195"/>
                  <a:gd name="connsiteY200" fmla="*/ 631588 h 1460194"/>
                  <a:gd name="connsiteX201" fmla="*/ 1718547 w 2114195"/>
                  <a:gd name="connsiteY201" fmla="*/ 662859 h 1460194"/>
                  <a:gd name="connsiteX202" fmla="*/ 1725526 w 2114195"/>
                  <a:gd name="connsiteY202" fmla="*/ 681782 h 1460194"/>
                  <a:gd name="connsiteX203" fmla="*/ 1770218 w 2114195"/>
                  <a:gd name="connsiteY203" fmla="*/ 685674 h 1460194"/>
                  <a:gd name="connsiteX204" fmla="*/ 1769547 w 2114195"/>
                  <a:gd name="connsiteY204" fmla="*/ 729829 h 1460194"/>
                  <a:gd name="connsiteX205" fmla="*/ 1777599 w 2114195"/>
                  <a:gd name="connsiteY205" fmla="*/ 790089 h 1460194"/>
                  <a:gd name="connsiteX206" fmla="*/ 1799609 w 2114195"/>
                  <a:gd name="connsiteY206" fmla="*/ 797336 h 1460194"/>
                  <a:gd name="connsiteX207" fmla="*/ 1816788 w 2114195"/>
                  <a:gd name="connsiteY207" fmla="*/ 824044 h 1460194"/>
                  <a:gd name="connsiteX208" fmla="*/ 1850609 w 2114195"/>
                  <a:gd name="connsiteY208" fmla="*/ 799349 h 1460194"/>
                  <a:gd name="connsiteX209" fmla="*/ 1874096 w 2114195"/>
                  <a:gd name="connsiteY209" fmla="*/ 746471 h 1460194"/>
                  <a:gd name="connsiteX210" fmla="*/ 1892616 w 2114195"/>
                  <a:gd name="connsiteY210" fmla="*/ 720300 h 1460194"/>
                  <a:gd name="connsiteX211" fmla="*/ 1913150 w 2114195"/>
                  <a:gd name="connsiteY211" fmla="*/ 767408 h 1460194"/>
                  <a:gd name="connsiteX212" fmla="*/ 1945361 w 2114195"/>
                  <a:gd name="connsiteY212" fmla="*/ 828070 h 1460194"/>
                  <a:gd name="connsiteX213" fmla="*/ 1973142 w 2114195"/>
                  <a:gd name="connsiteY213" fmla="*/ 884035 h 1460194"/>
                  <a:gd name="connsiteX214" fmla="*/ 1963345 w 2114195"/>
                  <a:gd name="connsiteY214" fmla="*/ 911817 h 1460194"/>
                  <a:gd name="connsiteX215" fmla="*/ 1995152 w 2114195"/>
                  <a:gd name="connsiteY215" fmla="*/ 935840 h 1460194"/>
                  <a:gd name="connsiteX216" fmla="*/ 2017296 w 2114195"/>
                  <a:gd name="connsiteY216" fmla="*/ 960669 h 1460194"/>
                  <a:gd name="connsiteX217" fmla="*/ 2056888 w 2114195"/>
                  <a:gd name="connsiteY217" fmla="*/ 971942 h 1460194"/>
                  <a:gd name="connsiteX218" fmla="*/ 2073262 w 2114195"/>
                  <a:gd name="connsiteY218" fmla="*/ 986034 h 1460194"/>
                  <a:gd name="connsiteX219" fmla="*/ 2082925 w 2114195"/>
                  <a:gd name="connsiteY219" fmla="*/ 1021331 h 1460194"/>
                  <a:gd name="connsiteX220" fmla="*/ 2101714 w 2114195"/>
                  <a:gd name="connsiteY220" fmla="*/ 1026700 h 1460194"/>
                  <a:gd name="connsiteX221" fmla="*/ 2112451 w 2114195"/>
                  <a:gd name="connsiteY221" fmla="*/ 1043476 h 1460194"/>
                  <a:gd name="connsiteX222" fmla="*/ 2114195 w 2114195"/>
                  <a:gd name="connsiteY222" fmla="*/ 1090717 h 1460194"/>
                  <a:gd name="connsiteX223" fmla="*/ 2095541 w 2114195"/>
                  <a:gd name="connsiteY223" fmla="*/ 1106420 h 1460194"/>
                  <a:gd name="connsiteX224" fmla="*/ 2077154 w 2114195"/>
                  <a:gd name="connsiteY224" fmla="*/ 1120646 h 1460194"/>
                  <a:gd name="connsiteX225" fmla="*/ 2036891 w 2114195"/>
                  <a:gd name="connsiteY225" fmla="*/ 1134604 h 1460194"/>
                  <a:gd name="connsiteX226" fmla="*/ 2005486 w 2114195"/>
                  <a:gd name="connsiteY226" fmla="*/ 1166680 h 1460194"/>
                  <a:gd name="connsiteX227" fmla="*/ 2004949 w 2114195"/>
                  <a:gd name="connsiteY227" fmla="*/ 1166680 h 1460194"/>
                  <a:gd name="connsiteX228" fmla="*/ 1962808 w 2114195"/>
                  <a:gd name="connsiteY228" fmla="*/ 1172987 h 1460194"/>
                  <a:gd name="connsiteX229" fmla="*/ 1962539 w 2114195"/>
                  <a:gd name="connsiteY229" fmla="*/ 1172987 h 1460194"/>
                  <a:gd name="connsiteX230" fmla="*/ 1909527 w 2114195"/>
                  <a:gd name="connsiteY230" fmla="*/ 1164935 h 1460194"/>
                  <a:gd name="connsiteX231" fmla="*/ 1872753 w 2114195"/>
                  <a:gd name="connsiteY231" fmla="*/ 1164667 h 1460194"/>
                  <a:gd name="connsiteX232" fmla="*/ 1848193 w 2114195"/>
                  <a:gd name="connsiteY232" fmla="*/ 1167216 h 1460194"/>
                  <a:gd name="connsiteX233" fmla="*/ 1827257 w 2114195"/>
                  <a:gd name="connsiteY233" fmla="*/ 1194461 h 1460194"/>
                  <a:gd name="connsiteX234" fmla="*/ 1796120 w 2114195"/>
                  <a:gd name="connsiteY234" fmla="*/ 1211103 h 1460194"/>
                  <a:gd name="connsiteX235" fmla="*/ 1760823 w 2114195"/>
                  <a:gd name="connsiteY235" fmla="*/ 1259821 h 1460194"/>
                  <a:gd name="connsiteX236" fmla="*/ 1736263 w 2114195"/>
                  <a:gd name="connsiteY236" fmla="*/ 1288676 h 1460194"/>
                  <a:gd name="connsiteX237" fmla="*/ 1750623 w 2114195"/>
                  <a:gd name="connsiteY237" fmla="*/ 1284649 h 1460194"/>
                  <a:gd name="connsiteX238" fmla="*/ 1790483 w 2114195"/>
                  <a:gd name="connsiteY238" fmla="*/ 1236603 h 1460194"/>
                  <a:gd name="connsiteX239" fmla="*/ 1843093 w 2114195"/>
                  <a:gd name="connsiteY239" fmla="*/ 1205198 h 1460194"/>
                  <a:gd name="connsiteX240" fmla="*/ 1880940 w 2114195"/>
                  <a:gd name="connsiteY240" fmla="*/ 1201306 h 1460194"/>
                  <a:gd name="connsiteX241" fmla="*/ 1904964 w 2114195"/>
                  <a:gd name="connsiteY241" fmla="*/ 1221571 h 1460194"/>
                  <a:gd name="connsiteX242" fmla="*/ 1880806 w 2114195"/>
                  <a:gd name="connsiteY242" fmla="*/ 1247339 h 1460194"/>
                  <a:gd name="connsiteX243" fmla="*/ 1888590 w 2114195"/>
                  <a:gd name="connsiteY243" fmla="*/ 1285723 h 1460194"/>
                  <a:gd name="connsiteX244" fmla="*/ 1896374 w 2114195"/>
                  <a:gd name="connsiteY244" fmla="*/ 1311894 h 1460194"/>
                  <a:gd name="connsiteX245" fmla="*/ 1927242 w 2114195"/>
                  <a:gd name="connsiteY245" fmla="*/ 1328938 h 1460194"/>
                  <a:gd name="connsiteX246" fmla="*/ 1966565 w 2114195"/>
                  <a:gd name="connsiteY246" fmla="*/ 1323973 h 1460194"/>
                  <a:gd name="connsiteX247" fmla="*/ 1993944 w 2114195"/>
                  <a:gd name="connsiteY247" fmla="*/ 1279684 h 1460194"/>
                  <a:gd name="connsiteX248" fmla="*/ 1996897 w 2114195"/>
                  <a:gd name="connsiteY248" fmla="*/ 1310283 h 1460194"/>
                  <a:gd name="connsiteX249" fmla="*/ 2014210 w 2114195"/>
                  <a:gd name="connsiteY249" fmla="*/ 1324241 h 1460194"/>
                  <a:gd name="connsiteX250" fmla="*/ 1981195 w 2114195"/>
                  <a:gd name="connsiteY250" fmla="*/ 1349070 h 1460194"/>
                  <a:gd name="connsiteX251" fmla="*/ 1926303 w 2114195"/>
                  <a:gd name="connsiteY251" fmla="*/ 1369872 h 1460194"/>
                  <a:gd name="connsiteX252" fmla="*/ 1902011 w 2114195"/>
                  <a:gd name="connsiteY252" fmla="*/ 1383696 h 1460194"/>
                  <a:gd name="connsiteX253" fmla="*/ 1874096 w 2114195"/>
                  <a:gd name="connsiteY253" fmla="*/ 1408659 h 1460194"/>
                  <a:gd name="connsiteX254" fmla="*/ 1852890 w 2114195"/>
                  <a:gd name="connsiteY254" fmla="*/ 1405840 h 1460194"/>
                  <a:gd name="connsiteX255" fmla="*/ 1851817 w 2114195"/>
                  <a:gd name="connsiteY255" fmla="*/ 1374167 h 1460194"/>
                  <a:gd name="connsiteX256" fmla="*/ 1852622 w 2114195"/>
                  <a:gd name="connsiteY256" fmla="*/ 1373496 h 1460194"/>
                  <a:gd name="connsiteX257" fmla="*/ 1890066 w 2114195"/>
                  <a:gd name="connsiteY257" fmla="*/ 1348399 h 1460194"/>
                  <a:gd name="connsiteX258" fmla="*/ 1857185 w 2114195"/>
                  <a:gd name="connsiteY258" fmla="*/ 1349338 h 1460194"/>
                  <a:gd name="connsiteX259" fmla="*/ 1828733 w 2114195"/>
                  <a:gd name="connsiteY259" fmla="*/ 1353767 h 1460194"/>
                  <a:gd name="connsiteX260" fmla="*/ 1811554 w 2114195"/>
                  <a:gd name="connsiteY260" fmla="*/ 1332562 h 1460194"/>
                  <a:gd name="connsiteX261" fmla="*/ 1811554 w 2114195"/>
                  <a:gd name="connsiteY261" fmla="*/ 1283978 h 1460194"/>
                  <a:gd name="connsiteX262" fmla="*/ 1801891 w 2114195"/>
                  <a:gd name="connsiteY262" fmla="*/ 1274852 h 1460194"/>
                  <a:gd name="connsiteX263" fmla="*/ 1785249 w 2114195"/>
                  <a:gd name="connsiteY263" fmla="*/ 1281160 h 1460194"/>
                  <a:gd name="connsiteX264" fmla="*/ 1777734 w 2114195"/>
                  <a:gd name="connsiteY264" fmla="*/ 1272436 h 1460194"/>
                  <a:gd name="connsiteX265" fmla="*/ 1760420 w 2114195"/>
                  <a:gd name="connsiteY265" fmla="*/ 1297533 h 1460194"/>
                  <a:gd name="connsiteX266" fmla="*/ 1752905 w 2114195"/>
                  <a:gd name="connsiteY266" fmla="*/ 1324912 h 1460194"/>
                  <a:gd name="connsiteX267" fmla="*/ 1743644 w 2114195"/>
                  <a:gd name="connsiteY267" fmla="*/ 1341957 h 1460194"/>
                  <a:gd name="connsiteX268" fmla="*/ 1732236 w 2114195"/>
                  <a:gd name="connsiteY268" fmla="*/ 1347862 h 1460194"/>
                  <a:gd name="connsiteX269" fmla="*/ 1725392 w 2114195"/>
                  <a:gd name="connsiteY269" fmla="*/ 1349338 h 1460194"/>
                  <a:gd name="connsiteX270" fmla="*/ 1722842 w 2114195"/>
                  <a:gd name="connsiteY270" fmla="*/ 1358330 h 1460194"/>
                  <a:gd name="connsiteX271" fmla="*/ 1675735 w 2114195"/>
                  <a:gd name="connsiteY271" fmla="*/ 1358330 h 1460194"/>
                  <a:gd name="connsiteX272" fmla="*/ 1638693 w 2114195"/>
                  <a:gd name="connsiteY272" fmla="*/ 1358599 h 1460194"/>
                  <a:gd name="connsiteX273" fmla="*/ 1627956 w 2114195"/>
                  <a:gd name="connsiteY273" fmla="*/ 1364772 h 1460194"/>
                  <a:gd name="connsiteX274" fmla="*/ 1601114 w 2114195"/>
                  <a:gd name="connsiteY274" fmla="*/ 1390406 h 1460194"/>
                  <a:gd name="connsiteX275" fmla="*/ 1599907 w 2114195"/>
                  <a:gd name="connsiteY275" fmla="*/ 1388125 h 1460194"/>
                  <a:gd name="connsiteX276" fmla="*/ 1596149 w 2114195"/>
                  <a:gd name="connsiteY276" fmla="*/ 1386246 h 1460194"/>
                  <a:gd name="connsiteX277" fmla="*/ 1589438 w 2114195"/>
                  <a:gd name="connsiteY277" fmla="*/ 1390406 h 1460194"/>
                  <a:gd name="connsiteX278" fmla="*/ 1581654 w 2114195"/>
                  <a:gd name="connsiteY278" fmla="*/ 1398861 h 1460194"/>
                  <a:gd name="connsiteX279" fmla="*/ 1570112 w 2114195"/>
                  <a:gd name="connsiteY279" fmla="*/ 1392017 h 1460194"/>
                  <a:gd name="connsiteX280" fmla="*/ 1549846 w 2114195"/>
                  <a:gd name="connsiteY280" fmla="*/ 1396446 h 1460194"/>
                  <a:gd name="connsiteX281" fmla="*/ 1532533 w 2114195"/>
                  <a:gd name="connsiteY281" fmla="*/ 1401411 h 1460194"/>
                  <a:gd name="connsiteX282" fmla="*/ 1525823 w 2114195"/>
                  <a:gd name="connsiteY282" fmla="*/ 1405035 h 1460194"/>
                  <a:gd name="connsiteX283" fmla="*/ 1520052 w 2114195"/>
                  <a:gd name="connsiteY283" fmla="*/ 1414161 h 1460194"/>
                  <a:gd name="connsiteX284" fmla="*/ 1527031 w 2114195"/>
                  <a:gd name="connsiteY284" fmla="*/ 1416443 h 1460194"/>
                  <a:gd name="connsiteX285" fmla="*/ 1537096 w 2114195"/>
                  <a:gd name="connsiteY285" fmla="*/ 1413893 h 1460194"/>
                  <a:gd name="connsiteX286" fmla="*/ 1540183 w 2114195"/>
                  <a:gd name="connsiteY286" fmla="*/ 1427985 h 1460194"/>
                  <a:gd name="connsiteX287" fmla="*/ 1516697 w 2114195"/>
                  <a:gd name="connsiteY287" fmla="*/ 1432548 h 1460194"/>
                  <a:gd name="connsiteX288" fmla="*/ 1505289 w 2114195"/>
                  <a:gd name="connsiteY288" fmla="*/ 1436574 h 1460194"/>
                  <a:gd name="connsiteX289" fmla="*/ 1498176 w 2114195"/>
                  <a:gd name="connsiteY289" fmla="*/ 1442077 h 1460194"/>
                  <a:gd name="connsiteX290" fmla="*/ 1484084 w 2114195"/>
                  <a:gd name="connsiteY290" fmla="*/ 1438721 h 1460194"/>
                  <a:gd name="connsiteX291" fmla="*/ 1477642 w 2114195"/>
                  <a:gd name="connsiteY291" fmla="*/ 1439929 h 1460194"/>
                  <a:gd name="connsiteX292" fmla="*/ 1467174 w 2114195"/>
                  <a:gd name="connsiteY292" fmla="*/ 1449056 h 146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2114195" h="1460194">
                    <a:moveTo>
                      <a:pt x="1447982" y="1460195"/>
                    </a:moveTo>
                    <a:lnTo>
                      <a:pt x="1431206" y="1457511"/>
                    </a:lnTo>
                    <a:lnTo>
                      <a:pt x="1437648" y="1443553"/>
                    </a:lnTo>
                    <a:lnTo>
                      <a:pt x="1449995" y="1424361"/>
                    </a:lnTo>
                    <a:lnTo>
                      <a:pt x="1465295" y="1413624"/>
                    </a:lnTo>
                    <a:lnTo>
                      <a:pt x="1467174" y="1405169"/>
                    </a:lnTo>
                    <a:lnTo>
                      <a:pt x="1465831" y="1388527"/>
                    </a:lnTo>
                    <a:lnTo>
                      <a:pt x="1477642" y="1369470"/>
                    </a:lnTo>
                    <a:lnTo>
                      <a:pt x="1473079" y="1338467"/>
                    </a:lnTo>
                    <a:lnTo>
                      <a:pt x="1490123" y="1367725"/>
                    </a:lnTo>
                    <a:lnTo>
                      <a:pt x="1508241" y="1372020"/>
                    </a:lnTo>
                    <a:lnTo>
                      <a:pt x="1514684" y="1362625"/>
                    </a:lnTo>
                    <a:lnTo>
                      <a:pt x="1499250" y="1336857"/>
                    </a:lnTo>
                    <a:lnTo>
                      <a:pt x="1491734" y="1326388"/>
                    </a:lnTo>
                    <a:lnTo>
                      <a:pt x="1470126" y="1319812"/>
                    </a:lnTo>
                    <a:lnTo>
                      <a:pt x="1450397" y="1316189"/>
                    </a:lnTo>
                    <a:lnTo>
                      <a:pt x="1431876" y="1315920"/>
                    </a:lnTo>
                    <a:lnTo>
                      <a:pt x="1412148" y="1311223"/>
                    </a:lnTo>
                    <a:lnTo>
                      <a:pt x="1408256" y="1304781"/>
                    </a:lnTo>
                    <a:lnTo>
                      <a:pt x="1404632" y="1308941"/>
                    </a:lnTo>
                    <a:lnTo>
                      <a:pt x="1394566" y="1307197"/>
                    </a:lnTo>
                    <a:lnTo>
                      <a:pt x="1399935" y="1294715"/>
                    </a:lnTo>
                    <a:lnTo>
                      <a:pt x="1389735" y="1290286"/>
                    </a:lnTo>
                    <a:lnTo>
                      <a:pt x="1394164" y="1275926"/>
                    </a:lnTo>
                    <a:lnTo>
                      <a:pt x="1384232" y="1265055"/>
                    </a:lnTo>
                    <a:lnTo>
                      <a:pt x="1388125" y="1255660"/>
                    </a:lnTo>
                    <a:lnTo>
                      <a:pt x="1361551" y="1250426"/>
                    </a:lnTo>
                    <a:lnTo>
                      <a:pt x="1353096" y="1228953"/>
                    </a:lnTo>
                    <a:lnTo>
                      <a:pt x="1347996" y="1224658"/>
                    </a:lnTo>
                    <a:lnTo>
                      <a:pt x="1331220" y="1223584"/>
                    </a:lnTo>
                    <a:lnTo>
                      <a:pt x="1309210" y="1216337"/>
                    </a:lnTo>
                    <a:lnTo>
                      <a:pt x="1304647" y="1220363"/>
                    </a:lnTo>
                    <a:lnTo>
                      <a:pt x="1299010" y="1229758"/>
                    </a:lnTo>
                    <a:lnTo>
                      <a:pt x="1284918" y="1235529"/>
                    </a:lnTo>
                    <a:lnTo>
                      <a:pt x="1274449" y="1250963"/>
                    </a:lnTo>
                    <a:lnTo>
                      <a:pt x="1243045" y="1241031"/>
                    </a:lnTo>
                    <a:lnTo>
                      <a:pt x="1222913" y="1245863"/>
                    </a:lnTo>
                    <a:lnTo>
                      <a:pt x="1198353" y="1234187"/>
                    </a:lnTo>
                    <a:lnTo>
                      <a:pt x="1173524" y="1228416"/>
                    </a:lnTo>
                    <a:lnTo>
                      <a:pt x="1155809" y="1226000"/>
                    </a:lnTo>
                    <a:lnTo>
                      <a:pt x="1147219" y="1218887"/>
                    </a:lnTo>
                    <a:lnTo>
                      <a:pt x="1142924" y="1199024"/>
                    </a:lnTo>
                    <a:lnTo>
                      <a:pt x="1138093" y="1199158"/>
                    </a:lnTo>
                    <a:lnTo>
                      <a:pt x="1137959" y="1213653"/>
                    </a:lnTo>
                    <a:lnTo>
                      <a:pt x="447185" y="1213653"/>
                    </a:lnTo>
                    <a:lnTo>
                      <a:pt x="446647" y="1213250"/>
                    </a:lnTo>
                    <a:lnTo>
                      <a:pt x="398735" y="1175806"/>
                    </a:lnTo>
                    <a:lnTo>
                      <a:pt x="381288" y="1159298"/>
                    </a:lnTo>
                    <a:lnTo>
                      <a:pt x="335925" y="1143193"/>
                    </a:lnTo>
                    <a:lnTo>
                      <a:pt x="321699" y="1106957"/>
                    </a:lnTo>
                    <a:lnTo>
                      <a:pt x="325188" y="1083067"/>
                    </a:lnTo>
                    <a:lnTo>
                      <a:pt x="293783" y="1066023"/>
                    </a:lnTo>
                    <a:lnTo>
                      <a:pt x="289355" y="1032471"/>
                    </a:lnTo>
                    <a:lnTo>
                      <a:pt x="259426" y="1002005"/>
                    </a:lnTo>
                    <a:lnTo>
                      <a:pt x="258889" y="978787"/>
                    </a:lnTo>
                    <a:lnTo>
                      <a:pt x="258620" y="978519"/>
                    </a:lnTo>
                    <a:lnTo>
                      <a:pt x="272310" y="957850"/>
                    </a:lnTo>
                    <a:lnTo>
                      <a:pt x="272579" y="957985"/>
                    </a:lnTo>
                    <a:lnTo>
                      <a:pt x="272579" y="957985"/>
                    </a:lnTo>
                    <a:lnTo>
                      <a:pt x="271908" y="931948"/>
                    </a:lnTo>
                    <a:lnTo>
                      <a:pt x="230302" y="904032"/>
                    </a:lnTo>
                    <a:lnTo>
                      <a:pt x="204669" y="851691"/>
                    </a:lnTo>
                    <a:lnTo>
                      <a:pt x="189369" y="818541"/>
                    </a:lnTo>
                    <a:lnTo>
                      <a:pt x="166956" y="797470"/>
                    </a:lnTo>
                    <a:lnTo>
                      <a:pt x="150180" y="777607"/>
                    </a:lnTo>
                    <a:lnTo>
                      <a:pt x="137699" y="753987"/>
                    </a:lnTo>
                    <a:lnTo>
                      <a:pt x="114883" y="768481"/>
                    </a:lnTo>
                    <a:lnTo>
                      <a:pt x="89383" y="797068"/>
                    </a:lnTo>
                    <a:lnTo>
                      <a:pt x="66031" y="763247"/>
                    </a:lnTo>
                    <a:lnTo>
                      <a:pt x="48986" y="742176"/>
                    </a:lnTo>
                    <a:lnTo>
                      <a:pt x="25634" y="728755"/>
                    </a:lnTo>
                    <a:lnTo>
                      <a:pt x="0" y="727145"/>
                    </a:lnTo>
                    <a:lnTo>
                      <a:pt x="268" y="166017"/>
                    </a:lnTo>
                    <a:lnTo>
                      <a:pt x="49523" y="184403"/>
                    </a:lnTo>
                    <a:lnTo>
                      <a:pt x="88041" y="217687"/>
                    </a:lnTo>
                    <a:lnTo>
                      <a:pt x="112199" y="223592"/>
                    </a:lnTo>
                    <a:lnTo>
                      <a:pt x="133537" y="195274"/>
                    </a:lnTo>
                    <a:lnTo>
                      <a:pt x="164272" y="172727"/>
                    </a:lnTo>
                    <a:lnTo>
                      <a:pt x="165077" y="172861"/>
                    </a:lnTo>
                    <a:lnTo>
                      <a:pt x="200911" y="181317"/>
                    </a:lnTo>
                    <a:lnTo>
                      <a:pt x="237818" y="150314"/>
                    </a:lnTo>
                    <a:lnTo>
                      <a:pt x="279826" y="131525"/>
                    </a:lnTo>
                    <a:lnTo>
                      <a:pt x="296602" y="160917"/>
                    </a:lnTo>
                    <a:lnTo>
                      <a:pt x="312707" y="146154"/>
                    </a:lnTo>
                    <a:lnTo>
                      <a:pt x="318612" y="109783"/>
                    </a:lnTo>
                    <a:lnTo>
                      <a:pt x="338475" y="118909"/>
                    </a:lnTo>
                    <a:lnTo>
                      <a:pt x="338744" y="119446"/>
                    </a:lnTo>
                    <a:lnTo>
                      <a:pt x="379006" y="181585"/>
                    </a:lnTo>
                    <a:lnTo>
                      <a:pt x="413498" y="130854"/>
                    </a:lnTo>
                    <a:lnTo>
                      <a:pt x="416988" y="188027"/>
                    </a:lnTo>
                    <a:lnTo>
                      <a:pt x="444232" y="177693"/>
                    </a:lnTo>
                    <a:lnTo>
                      <a:pt x="453761" y="156354"/>
                    </a:lnTo>
                    <a:lnTo>
                      <a:pt x="485837" y="160783"/>
                    </a:lnTo>
                    <a:lnTo>
                      <a:pt x="523818" y="190577"/>
                    </a:lnTo>
                    <a:lnTo>
                      <a:pt x="581528" y="216077"/>
                    </a:lnTo>
                    <a:lnTo>
                      <a:pt x="614946" y="227484"/>
                    </a:lnTo>
                    <a:lnTo>
                      <a:pt x="639775" y="222921"/>
                    </a:lnTo>
                    <a:lnTo>
                      <a:pt x="675206" y="259560"/>
                    </a:lnTo>
                    <a:lnTo>
                      <a:pt x="641385" y="291636"/>
                    </a:lnTo>
                    <a:lnTo>
                      <a:pt x="682587" y="304520"/>
                    </a:lnTo>
                    <a:lnTo>
                      <a:pt x="748618" y="297005"/>
                    </a:lnTo>
                    <a:lnTo>
                      <a:pt x="770897" y="284792"/>
                    </a:lnTo>
                    <a:lnTo>
                      <a:pt x="796799" y="323176"/>
                    </a:lnTo>
                    <a:lnTo>
                      <a:pt x="821091" y="293515"/>
                    </a:lnTo>
                    <a:lnTo>
                      <a:pt x="795860" y="265466"/>
                    </a:lnTo>
                    <a:lnTo>
                      <a:pt x="813307" y="240503"/>
                    </a:lnTo>
                    <a:lnTo>
                      <a:pt x="844175" y="237282"/>
                    </a:lnTo>
                    <a:lnTo>
                      <a:pt x="864575" y="230303"/>
                    </a:lnTo>
                    <a:lnTo>
                      <a:pt x="885646" y="247616"/>
                    </a:lnTo>
                    <a:lnTo>
                      <a:pt x="909937" y="282779"/>
                    </a:lnTo>
                    <a:lnTo>
                      <a:pt x="937048" y="277545"/>
                    </a:lnTo>
                    <a:lnTo>
                      <a:pt x="937719" y="278081"/>
                    </a:lnTo>
                    <a:lnTo>
                      <a:pt x="980666" y="307205"/>
                    </a:lnTo>
                    <a:lnTo>
                      <a:pt x="1018513" y="297005"/>
                    </a:lnTo>
                    <a:lnTo>
                      <a:pt x="1018781" y="297005"/>
                    </a:lnTo>
                    <a:lnTo>
                      <a:pt x="1052736" y="298481"/>
                    </a:lnTo>
                    <a:lnTo>
                      <a:pt x="1049918" y="258218"/>
                    </a:lnTo>
                    <a:lnTo>
                      <a:pt x="1073941" y="245334"/>
                    </a:lnTo>
                    <a:lnTo>
                      <a:pt x="1114204" y="269223"/>
                    </a:lnTo>
                    <a:lnTo>
                      <a:pt x="1114069" y="319015"/>
                    </a:lnTo>
                    <a:lnTo>
                      <a:pt x="1126417" y="278081"/>
                    </a:lnTo>
                    <a:lnTo>
                      <a:pt x="1146146" y="279826"/>
                    </a:lnTo>
                    <a:lnTo>
                      <a:pt x="1156882" y="214332"/>
                    </a:lnTo>
                    <a:lnTo>
                      <a:pt x="1130846" y="171654"/>
                    </a:lnTo>
                    <a:lnTo>
                      <a:pt x="1101588" y="142396"/>
                    </a:lnTo>
                    <a:lnTo>
                      <a:pt x="1101722" y="141456"/>
                    </a:lnTo>
                    <a:lnTo>
                      <a:pt x="1103869" y="58247"/>
                    </a:lnTo>
                    <a:lnTo>
                      <a:pt x="1133933" y="0"/>
                    </a:lnTo>
                    <a:lnTo>
                      <a:pt x="1168693" y="13555"/>
                    </a:lnTo>
                    <a:lnTo>
                      <a:pt x="1168961" y="13958"/>
                    </a:lnTo>
                    <a:lnTo>
                      <a:pt x="1194058" y="48449"/>
                    </a:lnTo>
                    <a:lnTo>
                      <a:pt x="1228282" y="134478"/>
                    </a:lnTo>
                    <a:lnTo>
                      <a:pt x="1207076" y="168567"/>
                    </a:lnTo>
                    <a:lnTo>
                      <a:pt x="1252036" y="182524"/>
                    </a:lnTo>
                    <a:lnTo>
                      <a:pt x="1252036" y="247750"/>
                    </a:lnTo>
                    <a:lnTo>
                      <a:pt x="1283039" y="197153"/>
                    </a:lnTo>
                    <a:lnTo>
                      <a:pt x="1314712" y="244663"/>
                    </a:lnTo>
                    <a:lnTo>
                      <a:pt x="1307330" y="294186"/>
                    </a:lnTo>
                    <a:lnTo>
                      <a:pt x="1329207" y="334315"/>
                    </a:lnTo>
                    <a:lnTo>
                      <a:pt x="1353364" y="290563"/>
                    </a:lnTo>
                    <a:lnTo>
                      <a:pt x="1371214" y="233255"/>
                    </a:lnTo>
                    <a:lnTo>
                      <a:pt x="1372556" y="154475"/>
                    </a:lnTo>
                    <a:lnTo>
                      <a:pt x="1409866" y="160246"/>
                    </a:lnTo>
                    <a:lnTo>
                      <a:pt x="1447042" y="170982"/>
                    </a:lnTo>
                    <a:lnTo>
                      <a:pt x="1447445" y="171385"/>
                    </a:lnTo>
                    <a:lnTo>
                      <a:pt x="1481131" y="206816"/>
                    </a:lnTo>
                    <a:lnTo>
                      <a:pt x="1482607" y="242113"/>
                    </a:lnTo>
                    <a:lnTo>
                      <a:pt x="1482474" y="242650"/>
                    </a:lnTo>
                    <a:lnTo>
                      <a:pt x="1464490" y="277545"/>
                    </a:lnTo>
                    <a:lnTo>
                      <a:pt x="1481668" y="312305"/>
                    </a:lnTo>
                    <a:lnTo>
                      <a:pt x="1478447" y="344783"/>
                    </a:lnTo>
                    <a:lnTo>
                      <a:pt x="1428656" y="389475"/>
                    </a:lnTo>
                    <a:lnTo>
                      <a:pt x="1393359" y="399272"/>
                    </a:lnTo>
                    <a:lnTo>
                      <a:pt x="1369335" y="381825"/>
                    </a:lnTo>
                    <a:lnTo>
                      <a:pt x="1362625" y="409875"/>
                    </a:lnTo>
                    <a:lnTo>
                      <a:pt x="1338601" y="460874"/>
                    </a:lnTo>
                    <a:lnTo>
                      <a:pt x="1331220" y="486776"/>
                    </a:lnTo>
                    <a:lnTo>
                      <a:pt x="1301962" y="526234"/>
                    </a:lnTo>
                    <a:lnTo>
                      <a:pt x="1266531" y="529858"/>
                    </a:lnTo>
                    <a:lnTo>
                      <a:pt x="1248010" y="552405"/>
                    </a:lnTo>
                    <a:lnTo>
                      <a:pt x="1246265" y="588910"/>
                    </a:lnTo>
                    <a:lnTo>
                      <a:pt x="1216739" y="595888"/>
                    </a:lnTo>
                    <a:lnTo>
                      <a:pt x="1186945" y="638567"/>
                    </a:lnTo>
                    <a:lnTo>
                      <a:pt x="1160237" y="696545"/>
                    </a:lnTo>
                    <a:lnTo>
                      <a:pt x="1150843" y="735734"/>
                    </a:lnTo>
                    <a:lnTo>
                      <a:pt x="1149501" y="790223"/>
                    </a:lnTo>
                    <a:lnTo>
                      <a:pt x="1185469" y="798141"/>
                    </a:lnTo>
                    <a:lnTo>
                      <a:pt x="1197011" y="843370"/>
                    </a:lnTo>
                    <a:lnTo>
                      <a:pt x="1207881" y="876385"/>
                    </a:lnTo>
                    <a:lnTo>
                      <a:pt x="1241434" y="867662"/>
                    </a:lnTo>
                    <a:lnTo>
                      <a:pt x="1241971" y="867930"/>
                    </a:lnTo>
                    <a:lnTo>
                      <a:pt x="1288004" y="887525"/>
                    </a:lnTo>
                    <a:lnTo>
                      <a:pt x="1313370" y="905240"/>
                    </a:lnTo>
                    <a:lnTo>
                      <a:pt x="1330817" y="925909"/>
                    </a:lnTo>
                    <a:lnTo>
                      <a:pt x="1361283" y="937719"/>
                    </a:lnTo>
                    <a:lnTo>
                      <a:pt x="1387453" y="955971"/>
                    </a:lnTo>
                    <a:lnTo>
                      <a:pt x="1427850" y="958387"/>
                    </a:lnTo>
                    <a:lnTo>
                      <a:pt x="1456705" y="962950"/>
                    </a:lnTo>
                    <a:lnTo>
                      <a:pt x="1452545" y="1001468"/>
                    </a:lnTo>
                    <a:lnTo>
                      <a:pt x="1460060" y="1043207"/>
                    </a:lnTo>
                    <a:lnTo>
                      <a:pt x="1477776" y="1088033"/>
                    </a:lnTo>
                    <a:lnTo>
                      <a:pt x="1513207" y="1124404"/>
                    </a:lnTo>
                    <a:lnTo>
                      <a:pt x="1530386" y="1112728"/>
                    </a:lnTo>
                    <a:lnTo>
                      <a:pt x="1543404" y="1072599"/>
                    </a:lnTo>
                    <a:lnTo>
                      <a:pt x="1530788" y="1008179"/>
                    </a:lnTo>
                    <a:lnTo>
                      <a:pt x="1512134" y="984424"/>
                    </a:lnTo>
                    <a:lnTo>
                      <a:pt x="1553470" y="963353"/>
                    </a:lnTo>
                    <a:lnTo>
                      <a:pt x="1581117" y="933424"/>
                    </a:lnTo>
                    <a:lnTo>
                      <a:pt x="1594404" y="903227"/>
                    </a:lnTo>
                    <a:lnTo>
                      <a:pt x="1592525" y="873835"/>
                    </a:lnTo>
                    <a:lnTo>
                      <a:pt x="1576017" y="835183"/>
                    </a:lnTo>
                    <a:lnTo>
                      <a:pt x="1545149" y="798947"/>
                    </a:lnTo>
                    <a:lnTo>
                      <a:pt x="1574675" y="747679"/>
                    </a:lnTo>
                    <a:lnTo>
                      <a:pt x="1564072" y="703256"/>
                    </a:lnTo>
                    <a:lnTo>
                      <a:pt x="1555617" y="620851"/>
                    </a:lnTo>
                    <a:lnTo>
                      <a:pt x="1574541" y="607296"/>
                    </a:lnTo>
                    <a:lnTo>
                      <a:pt x="1575480" y="607565"/>
                    </a:lnTo>
                    <a:lnTo>
                      <a:pt x="1617890" y="622193"/>
                    </a:lnTo>
                    <a:lnTo>
                      <a:pt x="1642317" y="627025"/>
                    </a:lnTo>
                    <a:lnTo>
                      <a:pt x="1663253" y="612799"/>
                    </a:lnTo>
                    <a:lnTo>
                      <a:pt x="1687411" y="631588"/>
                    </a:lnTo>
                    <a:lnTo>
                      <a:pt x="1718547" y="662859"/>
                    </a:lnTo>
                    <a:lnTo>
                      <a:pt x="1725526" y="681782"/>
                    </a:lnTo>
                    <a:lnTo>
                      <a:pt x="1770218" y="685674"/>
                    </a:lnTo>
                    <a:lnTo>
                      <a:pt x="1769547" y="729829"/>
                    </a:lnTo>
                    <a:lnTo>
                      <a:pt x="1777599" y="790089"/>
                    </a:lnTo>
                    <a:lnTo>
                      <a:pt x="1799609" y="797336"/>
                    </a:lnTo>
                    <a:lnTo>
                      <a:pt x="1816788" y="824044"/>
                    </a:lnTo>
                    <a:lnTo>
                      <a:pt x="1850609" y="799349"/>
                    </a:lnTo>
                    <a:lnTo>
                      <a:pt x="1874096" y="746471"/>
                    </a:lnTo>
                    <a:lnTo>
                      <a:pt x="1892616" y="720300"/>
                    </a:lnTo>
                    <a:lnTo>
                      <a:pt x="1913150" y="767408"/>
                    </a:lnTo>
                    <a:lnTo>
                      <a:pt x="1945361" y="828070"/>
                    </a:lnTo>
                    <a:lnTo>
                      <a:pt x="1973142" y="884035"/>
                    </a:lnTo>
                    <a:lnTo>
                      <a:pt x="1963345" y="911817"/>
                    </a:lnTo>
                    <a:lnTo>
                      <a:pt x="1995152" y="935840"/>
                    </a:lnTo>
                    <a:lnTo>
                      <a:pt x="2017296" y="960669"/>
                    </a:lnTo>
                    <a:lnTo>
                      <a:pt x="2056888" y="971942"/>
                    </a:lnTo>
                    <a:lnTo>
                      <a:pt x="2073262" y="986034"/>
                    </a:lnTo>
                    <a:lnTo>
                      <a:pt x="2082925" y="1021331"/>
                    </a:lnTo>
                    <a:lnTo>
                      <a:pt x="2101714" y="1026700"/>
                    </a:lnTo>
                    <a:lnTo>
                      <a:pt x="2112451" y="1043476"/>
                    </a:lnTo>
                    <a:lnTo>
                      <a:pt x="2114195" y="1090717"/>
                    </a:lnTo>
                    <a:lnTo>
                      <a:pt x="2095541" y="1106420"/>
                    </a:lnTo>
                    <a:lnTo>
                      <a:pt x="2077154" y="1120646"/>
                    </a:lnTo>
                    <a:lnTo>
                      <a:pt x="2036891" y="1134604"/>
                    </a:lnTo>
                    <a:lnTo>
                      <a:pt x="2005486" y="1166680"/>
                    </a:lnTo>
                    <a:lnTo>
                      <a:pt x="2004949" y="1166680"/>
                    </a:lnTo>
                    <a:lnTo>
                      <a:pt x="1962808" y="1172987"/>
                    </a:lnTo>
                    <a:lnTo>
                      <a:pt x="1962539" y="1172987"/>
                    </a:lnTo>
                    <a:lnTo>
                      <a:pt x="1909527" y="1164935"/>
                    </a:lnTo>
                    <a:lnTo>
                      <a:pt x="1872753" y="1164667"/>
                    </a:lnTo>
                    <a:lnTo>
                      <a:pt x="1848193" y="1167216"/>
                    </a:lnTo>
                    <a:lnTo>
                      <a:pt x="1827257" y="1194461"/>
                    </a:lnTo>
                    <a:lnTo>
                      <a:pt x="1796120" y="1211103"/>
                    </a:lnTo>
                    <a:lnTo>
                      <a:pt x="1760823" y="1259821"/>
                    </a:lnTo>
                    <a:lnTo>
                      <a:pt x="1736263" y="1288676"/>
                    </a:lnTo>
                    <a:lnTo>
                      <a:pt x="1750623" y="1284649"/>
                    </a:lnTo>
                    <a:lnTo>
                      <a:pt x="1790483" y="1236603"/>
                    </a:lnTo>
                    <a:lnTo>
                      <a:pt x="1843093" y="1205198"/>
                    </a:lnTo>
                    <a:lnTo>
                      <a:pt x="1880940" y="1201306"/>
                    </a:lnTo>
                    <a:lnTo>
                      <a:pt x="1904964" y="1221571"/>
                    </a:lnTo>
                    <a:lnTo>
                      <a:pt x="1880806" y="1247339"/>
                    </a:lnTo>
                    <a:lnTo>
                      <a:pt x="1888590" y="1285723"/>
                    </a:lnTo>
                    <a:lnTo>
                      <a:pt x="1896374" y="1311894"/>
                    </a:lnTo>
                    <a:lnTo>
                      <a:pt x="1927242" y="1328938"/>
                    </a:lnTo>
                    <a:lnTo>
                      <a:pt x="1966565" y="1323973"/>
                    </a:lnTo>
                    <a:lnTo>
                      <a:pt x="1993944" y="1279684"/>
                    </a:lnTo>
                    <a:lnTo>
                      <a:pt x="1996897" y="1310283"/>
                    </a:lnTo>
                    <a:lnTo>
                      <a:pt x="2014210" y="1324241"/>
                    </a:lnTo>
                    <a:lnTo>
                      <a:pt x="1981195" y="1349070"/>
                    </a:lnTo>
                    <a:lnTo>
                      <a:pt x="1926303" y="1369872"/>
                    </a:lnTo>
                    <a:lnTo>
                      <a:pt x="1902011" y="1383696"/>
                    </a:lnTo>
                    <a:lnTo>
                      <a:pt x="1874096" y="1408659"/>
                    </a:lnTo>
                    <a:lnTo>
                      <a:pt x="1852890" y="1405840"/>
                    </a:lnTo>
                    <a:lnTo>
                      <a:pt x="1851817" y="1374167"/>
                    </a:lnTo>
                    <a:lnTo>
                      <a:pt x="1852622" y="1373496"/>
                    </a:lnTo>
                    <a:lnTo>
                      <a:pt x="1890066" y="1348399"/>
                    </a:lnTo>
                    <a:lnTo>
                      <a:pt x="1857185" y="1349338"/>
                    </a:lnTo>
                    <a:lnTo>
                      <a:pt x="1828733" y="1353767"/>
                    </a:lnTo>
                    <a:lnTo>
                      <a:pt x="1811554" y="1332562"/>
                    </a:lnTo>
                    <a:lnTo>
                      <a:pt x="1811554" y="1283978"/>
                    </a:lnTo>
                    <a:lnTo>
                      <a:pt x="1801891" y="1274852"/>
                    </a:lnTo>
                    <a:lnTo>
                      <a:pt x="1785249" y="1281160"/>
                    </a:lnTo>
                    <a:lnTo>
                      <a:pt x="1777734" y="1272436"/>
                    </a:lnTo>
                    <a:lnTo>
                      <a:pt x="1760420" y="1297533"/>
                    </a:lnTo>
                    <a:lnTo>
                      <a:pt x="1752905" y="1324912"/>
                    </a:lnTo>
                    <a:lnTo>
                      <a:pt x="1743644" y="1341957"/>
                    </a:lnTo>
                    <a:lnTo>
                      <a:pt x="1732236" y="1347862"/>
                    </a:lnTo>
                    <a:lnTo>
                      <a:pt x="1725392" y="1349338"/>
                    </a:lnTo>
                    <a:lnTo>
                      <a:pt x="1722842" y="1358330"/>
                    </a:lnTo>
                    <a:lnTo>
                      <a:pt x="1675735" y="1358330"/>
                    </a:lnTo>
                    <a:lnTo>
                      <a:pt x="1638693" y="1358599"/>
                    </a:lnTo>
                    <a:lnTo>
                      <a:pt x="1627956" y="1364772"/>
                    </a:lnTo>
                    <a:lnTo>
                      <a:pt x="1601114" y="1390406"/>
                    </a:lnTo>
                    <a:lnTo>
                      <a:pt x="1599907" y="1388125"/>
                    </a:lnTo>
                    <a:lnTo>
                      <a:pt x="1596149" y="1386246"/>
                    </a:lnTo>
                    <a:lnTo>
                      <a:pt x="1589438" y="1390406"/>
                    </a:lnTo>
                    <a:lnTo>
                      <a:pt x="1581654" y="1398861"/>
                    </a:lnTo>
                    <a:lnTo>
                      <a:pt x="1570112" y="1392017"/>
                    </a:lnTo>
                    <a:lnTo>
                      <a:pt x="1549846" y="1396446"/>
                    </a:lnTo>
                    <a:lnTo>
                      <a:pt x="1532533" y="1401411"/>
                    </a:lnTo>
                    <a:lnTo>
                      <a:pt x="1525823" y="1405035"/>
                    </a:lnTo>
                    <a:lnTo>
                      <a:pt x="1520052" y="1414161"/>
                    </a:lnTo>
                    <a:lnTo>
                      <a:pt x="1527031" y="1416443"/>
                    </a:lnTo>
                    <a:lnTo>
                      <a:pt x="1537096" y="1413893"/>
                    </a:lnTo>
                    <a:lnTo>
                      <a:pt x="1540183" y="1427985"/>
                    </a:lnTo>
                    <a:lnTo>
                      <a:pt x="1516697" y="1432548"/>
                    </a:lnTo>
                    <a:lnTo>
                      <a:pt x="1505289" y="1436574"/>
                    </a:lnTo>
                    <a:lnTo>
                      <a:pt x="1498176" y="1442077"/>
                    </a:lnTo>
                    <a:lnTo>
                      <a:pt x="1484084" y="1438721"/>
                    </a:lnTo>
                    <a:lnTo>
                      <a:pt x="1477642" y="1439929"/>
                    </a:lnTo>
                    <a:lnTo>
                      <a:pt x="1467174" y="144905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7" name="Forme libre : forme 356">
                <a:extLst>
                  <a:ext uri="{FF2B5EF4-FFF2-40B4-BE49-F238E27FC236}">
                    <a16:creationId xmlns:a16="http://schemas.microsoft.com/office/drawing/2014/main" id="{2EC0D4C6-D6AF-4610-BB75-A1814A300565}"/>
                  </a:ext>
                </a:extLst>
              </p:cNvPr>
              <p:cNvSpPr/>
              <p:nvPr/>
            </p:nvSpPr>
            <p:spPr>
              <a:xfrm>
                <a:off x="2448004" y="2301554"/>
                <a:ext cx="2106546" cy="1451337"/>
              </a:xfrm>
              <a:custGeom>
                <a:avLst/>
                <a:gdLst>
                  <a:gd name="connsiteX0" fmla="*/ 1433085 w 2106546"/>
                  <a:gd name="connsiteY0" fmla="*/ 1449727 h 1451337"/>
                  <a:gd name="connsiteX1" fmla="*/ 1443419 w 2106546"/>
                  <a:gd name="connsiteY1" fmla="*/ 1451337 h 1451337"/>
                  <a:gd name="connsiteX2" fmla="*/ 1461135 w 2106546"/>
                  <a:gd name="connsiteY2" fmla="*/ 1441003 h 1451337"/>
                  <a:gd name="connsiteX3" fmla="*/ 1472140 w 2106546"/>
                  <a:gd name="connsiteY3" fmla="*/ 1431608 h 1451337"/>
                  <a:gd name="connsiteX4" fmla="*/ 1480327 w 2106546"/>
                  <a:gd name="connsiteY4" fmla="*/ 1429864 h 1451337"/>
                  <a:gd name="connsiteX5" fmla="*/ 1493479 w 2106546"/>
                  <a:gd name="connsiteY5" fmla="*/ 1433085 h 1451337"/>
                  <a:gd name="connsiteX6" fmla="*/ 1499921 w 2106546"/>
                  <a:gd name="connsiteY6" fmla="*/ 1428253 h 1451337"/>
                  <a:gd name="connsiteX7" fmla="*/ 1512000 w 2106546"/>
                  <a:gd name="connsiteY7" fmla="*/ 1423959 h 1451337"/>
                  <a:gd name="connsiteX8" fmla="*/ 1531863 w 2106546"/>
                  <a:gd name="connsiteY8" fmla="*/ 1420066 h 1451337"/>
                  <a:gd name="connsiteX9" fmla="*/ 1530521 w 2106546"/>
                  <a:gd name="connsiteY9" fmla="*/ 1413893 h 1451337"/>
                  <a:gd name="connsiteX10" fmla="*/ 1523139 w 2106546"/>
                  <a:gd name="connsiteY10" fmla="*/ 1415638 h 1451337"/>
                  <a:gd name="connsiteX11" fmla="*/ 1510389 w 2106546"/>
                  <a:gd name="connsiteY11" fmla="*/ 1411477 h 1451337"/>
                  <a:gd name="connsiteX12" fmla="*/ 1519784 w 2106546"/>
                  <a:gd name="connsiteY12" fmla="*/ 1397117 h 1451337"/>
                  <a:gd name="connsiteX13" fmla="*/ 1527300 w 2106546"/>
                  <a:gd name="connsiteY13" fmla="*/ 1393090 h 1451337"/>
                  <a:gd name="connsiteX14" fmla="*/ 1545149 w 2106546"/>
                  <a:gd name="connsiteY14" fmla="*/ 1387990 h 1451337"/>
                  <a:gd name="connsiteX15" fmla="*/ 1566891 w 2106546"/>
                  <a:gd name="connsiteY15" fmla="*/ 1383025 h 1451337"/>
                  <a:gd name="connsiteX16" fmla="*/ 1577226 w 2106546"/>
                  <a:gd name="connsiteY16" fmla="*/ 1389064 h 1451337"/>
                  <a:gd name="connsiteX17" fmla="*/ 1583399 w 2106546"/>
                  <a:gd name="connsiteY17" fmla="*/ 1382354 h 1451337"/>
                  <a:gd name="connsiteX18" fmla="*/ 1592257 w 2106546"/>
                  <a:gd name="connsiteY18" fmla="*/ 1377119 h 1451337"/>
                  <a:gd name="connsiteX19" fmla="*/ 1597760 w 2106546"/>
                  <a:gd name="connsiteY19" fmla="*/ 1379804 h 1451337"/>
                  <a:gd name="connsiteX20" fmla="*/ 1621917 w 2106546"/>
                  <a:gd name="connsiteY20" fmla="*/ 1356854 h 1451337"/>
                  <a:gd name="connsiteX21" fmla="*/ 1633862 w 2106546"/>
                  <a:gd name="connsiteY21" fmla="*/ 1349875 h 1451337"/>
                  <a:gd name="connsiteX22" fmla="*/ 1634398 w 2106546"/>
                  <a:gd name="connsiteY22" fmla="*/ 1349875 h 1451337"/>
                  <a:gd name="connsiteX23" fmla="*/ 1671977 w 2106546"/>
                  <a:gd name="connsiteY23" fmla="*/ 1349607 h 1451337"/>
                  <a:gd name="connsiteX24" fmla="*/ 1716132 w 2106546"/>
                  <a:gd name="connsiteY24" fmla="*/ 1349607 h 1451337"/>
                  <a:gd name="connsiteX25" fmla="*/ 1718548 w 2106546"/>
                  <a:gd name="connsiteY25" fmla="*/ 1341286 h 1451337"/>
                  <a:gd name="connsiteX26" fmla="*/ 1727406 w 2106546"/>
                  <a:gd name="connsiteY26" fmla="*/ 1339273 h 1451337"/>
                  <a:gd name="connsiteX27" fmla="*/ 1737069 w 2106546"/>
                  <a:gd name="connsiteY27" fmla="*/ 1334307 h 1451337"/>
                  <a:gd name="connsiteX28" fmla="*/ 1745658 w 2106546"/>
                  <a:gd name="connsiteY28" fmla="*/ 1318739 h 1451337"/>
                  <a:gd name="connsiteX29" fmla="*/ 1753308 w 2106546"/>
                  <a:gd name="connsiteY29" fmla="*/ 1290689 h 1451337"/>
                  <a:gd name="connsiteX30" fmla="*/ 1773707 w 2106546"/>
                  <a:gd name="connsiteY30" fmla="*/ 1261297 h 1451337"/>
                  <a:gd name="connsiteX31" fmla="*/ 1782565 w 2106546"/>
                  <a:gd name="connsiteY31" fmla="*/ 1271765 h 1451337"/>
                  <a:gd name="connsiteX32" fmla="*/ 1799073 w 2106546"/>
                  <a:gd name="connsiteY32" fmla="*/ 1265592 h 1451337"/>
                  <a:gd name="connsiteX33" fmla="*/ 1811555 w 2106546"/>
                  <a:gd name="connsiteY33" fmla="*/ 1277536 h 1451337"/>
                  <a:gd name="connsiteX34" fmla="*/ 1811555 w 2106546"/>
                  <a:gd name="connsiteY34" fmla="*/ 1326388 h 1451337"/>
                  <a:gd name="connsiteX35" fmla="*/ 1826586 w 2106546"/>
                  <a:gd name="connsiteY35" fmla="*/ 1344775 h 1451337"/>
                  <a:gd name="connsiteX36" fmla="*/ 1853025 w 2106546"/>
                  <a:gd name="connsiteY36" fmla="*/ 1340749 h 1451337"/>
                  <a:gd name="connsiteX37" fmla="*/ 1899596 w 2106546"/>
                  <a:gd name="connsiteY37" fmla="*/ 1339407 h 1451337"/>
                  <a:gd name="connsiteX38" fmla="*/ 1851952 w 2106546"/>
                  <a:gd name="connsiteY38" fmla="*/ 1371214 h 1451337"/>
                  <a:gd name="connsiteX39" fmla="*/ 1852757 w 2106546"/>
                  <a:gd name="connsiteY39" fmla="*/ 1397653 h 1451337"/>
                  <a:gd name="connsiteX40" fmla="*/ 1869130 w 2106546"/>
                  <a:gd name="connsiteY40" fmla="*/ 1399801 h 1451337"/>
                  <a:gd name="connsiteX41" fmla="*/ 1896106 w 2106546"/>
                  <a:gd name="connsiteY41" fmla="*/ 1375777 h 1451337"/>
                  <a:gd name="connsiteX42" fmla="*/ 1920935 w 2106546"/>
                  <a:gd name="connsiteY42" fmla="*/ 1361551 h 1451337"/>
                  <a:gd name="connsiteX43" fmla="*/ 1975692 w 2106546"/>
                  <a:gd name="connsiteY43" fmla="*/ 1340749 h 1451337"/>
                  <a:gd name="connsiteX44" fmla="*/ 2004145 w 2106546"/>
                  <a:gd name="connsiteY44" fmla="*/ 1319275 h 1451337"/>
                  <a:gd name="connsiteX45" fmla="*/ 1989516 w 2106546"/>
                  <a:gd name="connsiteY45" fmla="*/ 1307465 h 1451337"/>
                  <a:gd name="connsiteX46" fmla="*/ 1987368 w 2106546"/>
                  <a:gd name="connsiteY46" fmla="*/ 1286528 h 1451337"/>
                  <a:gd name="connsiteX47" fmla="*/ 1965090 w 2106546"/>
                  <a:gd name="connsiteY47" fmla="*/ 1322765 h 1451337"/>
                  <a:gd name="connsiteX48" fmla="*/ 1922680 w 2106546"/>
                  <a:gd name="connsiteY48" fmla="*/ 1327999 h 1451337"/>
                  <a:gd name="connsiteX49" fmla="*/ 1889396 w 2106546"/>
                  <a:gd name="connsiteY49" fmla="*/ 1309612 h 1451337"/>
                  <a:gd name="connsiteX50" fmla="*/ 1881075 w 2106546"/>
                  <a:gd name="connsiteY50" fmla="*/ 1281831 h 1451337"/>
                  <a:gd name="connsiteX51" fmla="*/ 1873022 w 2106546"/>
                  <a:gd name="connsiteY51" fmla="*/ 1241300 h 1451337"/>
                  <a:gd name="connsiteX52" fmla="*/ 1895703 w 2106546"/>
                  <a:gd name="connsiteY52" fmla="*/ 1217008 h 1451337"/>
                  <a:gd name="connsiteX53" fmla="*/ 1875975 w 2106546"/>
                  <a:gd name="connsiteY53" fmla="*/ 1200500 h 1451337"/>
                  <a:gd name="connsiteX54" fmla="*/ 1840141 w 2106546"/>
                  <a:gd name="connsiteY54" fmla="*/ 1204124 h 1451337"/>
                  <a:gd name="connsiteX55" fmla="*/ 1788873 w 2106546"/>
                  <a:gd name="connsiteY55" fmla="*/ 1234858 h 1451337"/>
                  <a:gd name="connsiteX56" fmla="*/ 1749013 w 2106546"/>
                  <a:gd name="connsiteY56" fmla="*/ 1283173 h 1451337"/>
                  <a:gd name="connsiteX57" fmla="*/ 1721366 w 2106546"/>
                  <a:gd name="connsiteY57" fmla="*/ 1290957 h 1451337"/>
                  <a:gd name="connsiteX58" fmla="*/ 1753979 w 2106546"/>
                  <a:gd name="connsiteY58" fmla="*/ 1252573 h 1451337"/>
                  <a:gd name="connsiteX59" fmla="*/ 1790215 w 2106546"/>
                  <a:gd name="connsiteY59" fmla="*/ 1203050 h 1451337"/>
                  <a:gd name="connsiteX60" fmla="*/ 1821352 w 2106546"/>
                  <a:gd name="connsiteY60" fmla="*/ 1186408 h 1451337"/>
                  <a:gd name="connsiteX61" fmla="*/ 1842288 w 2106546"/>
                  <a:gd name="connsiteY61" fmla="*/ 1158627 h 1451337"/>
                  <a:gd name="connsiteX62" fmla="*/ 1843094 w 2106546"/>
                  <a:gd name="connsiteY62" fmla="*/ 1158627 h 1451337"/>
                  <a:gd name="connsiteX63" fmla="*/ 1868728 w 2106546"/>
                  <a:gd name="connsiteY63" fmla="*/ 1155943 h 1451337"/>
                  <a:gd name="connsiteX64" fmla="*/ 1906172 w 2106546"/>
                  <a:gd name="connsiteY64" fmla="*/ 1156211 h 1451337"/>
                  <a:gd name="connsiteX65" fmla="*/ 1959050 w 2106546"/>
                  <a:gd name="connsiteY65" fmla="*/ 1164264 h 1451337"/>
                  <a:gd name="connsiteX66" fmla="*/ 1999984 w 2106546"/>
                  <a:gd name="connsiteY66" fmla="*/ 1158224 h 1451337"/>
                  <a:gd name="connsiteX67" fmla="*/ 2031389 w 2106546"/>
                  <a:gd name="connsiteY67" fmla="*/ 1126283 h 1451337"/>
                  <a:gd name="connsiteX68" fmla="*/ 2071920 w 2106546"/>
                  <a:gd name="connsiteY68" fmla="*/ 1112325 h 1451337"/>
                  <a:gd name="connsiteX69" fmla="*/ 2089367 w 2106546"/>
                  <a:gd name="connsiteY69" fmla="*/ 1098501 h 1451337"/>
                  <a:gd name="connsiteX70" fmla="*/ 2106546 w 2106546"/>
                  <a:gd name="connsiteY70" fmla="*/ 1084141 h 1451337"/>
                  <a:gd name="connsiteX71" fmla="*/ 2104802 w 2106546"/>
                  <a:gd name="connsiteY71" fmla="*/ 1039852 h 1451337"/>
                  <a:gd name="connsiteX72" fmla="*/ 2095541 w 2106546"/>
                  <a:gd name="connsiteY72" fmla="*/ 1025223 h 1451337"/>
                  <a:gd name="connsiteX73" fmla="*/ 2075947 w 2106546"/>
                  <a:gd name="connsiteY73" fmla="*/ 1019586 h 1451337"/>
                  <a:gd name="connsiteX74" fmla="*/ 2066015 w 2106546"/>
                  <a:gd name="connsiteY74" fmla="*/ 983350 h 1451337"/>
                  <a:gd name="connsiteX75" fmla="*/ 2050983 w 2106546"/>
                  <a:gd name="connsiteY75" fmla="*/ 970332 h 1451337"/>
                  <a:gd name="connsiteX76" fmla="*/ 2011392 w 2106546"/>
                  <a:gd name="connsiteY76" fmla="*/ 959192 h 1451337"/>
                  <a:gd name="connsiteX77" fmla="*/ 1988711 w 2106546"/>
                  <a:gd name="connsiteY77" fmla="*/ 933827 h 1451337"/>
                  <a:gd name="connsiteX78" fmla="*/ 1955024 w 2106546"/>
                  <a:gd name="connsiteY78" fmla="*/ 908327 h 1451337"/>
                  <a:gd name="connsiteX79" fmla="*/ 1965224 w 2106546"/>
                  <a:gd name="connsiteY79" fmla="*/ 879472 h 1451337"/>
                  <a:gd name="connsiteX80" fmla="*/ 1938114 w 2106546"/>
                  <a:gd name="connsiteY80" fmla="*/ 824983 h 1451337"/>
                  <a:gd name="connsiteX81" fmla="*/ 1906038 w 2106546"/>
                  <a:gd name="connsiteY81" fmla="*/ 764187 h 1451337"/>
                  <a:gd name="connsiteX82" fmla="*/ 1888054 w 2106546"/>
                  <a:gd name="connsiteY82" fmla="*/ 723253 h 1451337"/>
                  <a:gd name="connsiteX83" fmla="*/ 1873559 w 2106546"/>
                  <a:gd name="connsiteY83" fmla="*/ 743518 h 1451337"/>
                  <a:gd name="connsiteX84" fmla="*/ 1849939 w 2106546"/>
                  <a:gd name="connsiteY84" fmla="*/ 797068 h 1451337"/>
                  <a:gd name="connsiteX85" fmla="*/ 1812091 w 2106546"/>
                  <a:gd name="connsiteY85" fmla="*/ 824715 h 1451337"/>
                  <a:gd name="connsiteX86" fmla="*/ 1793436 w 2106546"/>
                  <a:gd name="connsiteY86" fmla="*/ 795726 h 1451337"/>
                  <a:gd name="connsiteX87" fmla="*/ 1770352 w 2106546"/>
                  <a:gd name="connsiteY87" fmla="*/ 788076 h 1451337"/>
                  <a:gd name="connsiteX88" fmla="*/ 1761897 w 2106546"/>
                  <a:gd name="connsiteY88" fmla="*/ 725266 h 1451337"/>
                  <a:gd name="connsiteX89" fmla="*/ 1762568 w 2106546"/>
                  <a:gd name="connsiteY89" fmla="*/ 684332 h 1451337"/>
                  <a:gd name="connsiteX90" fmla="*/ 1719085 w 2106546"/>
                  <a:gd name="connsiteY90" fmla="*/ 680440 h 1451337"/>
                  <a:gd name="connsiteX91" fmla="*/ 1711300 w 2106546"/>
                  <a:gd name="connsiteY91" fmla="*/ 659772 h 1451337"/>
                  <a:gd name="connsiteX92" fmla="*/ 1681103 w 2106546"/>
                  <a:gd name="connsiteY92" fmla="*/ 629709 h 1451337"/>
                  <a:gd name="connsiteX93" fmla="*/ 1659361 w 2106546"/>
                  <a:gd name="connsiteY93" fmla="*/ 612665 h 1451337"/>
                  <a:gd name="connsiteX94" fmla="*/ 1639364 w 2106546"/>
                  <a:gd name="connsiteY94" fmla="*/ 626354 h 1451337"/>
                  <a:gd name="connsiteX95" fmla="*/ 1613193 w 2106546"/>
                  <a:gd name="connsiteY95" fmla="*/ 620986 h 1451337"/>
                  <a:gd name="connsiteX96" fmla="*/ 1571455 w 2106546"/>
                  <a:gd name="connsiteY96" fmla="*/ 606759 h 1451337"/>
                  <a:gd name="connsiteX97" fmla="*/ 1555886 w 2106546"/>
                  <a:gd name="connsiteY97" fmla="*/ 617899 h 1451337"/>
                  <a:gd name="connsiteX98" fmla="*/ 1564073 w 2106546"/>
                  <a:gd name="connsiteY98" fmla="*/ 697753 h 1451337"/>
                  <a:gd name="connsiteX99" fmla="*/ 1575078 w 2106546"/>
                  <a:gd name="connsiteY99" fmla="*/ 743384 h 1451337"/>
                  <a:gd name="connsiteX100" fmla="*/ 1546089 w 2106546"/>
                  <a:gd name="connsiteY100" fmla="*/ 793713 h 1451337"/>
                  <a:gd name="connsiteX101" fmla="*/ 1575615 w 2106546"/>
                  <a:gd name="connsiteY101" fmla="*/ 828607 h 1451337"/>
                  <a:gd name="connsiteX102" fmla="*/ 1592525 w 2106546"/>
                  <a:gd name="connsiteY102" fmla="*/ 868333 h 1451337"/>
                  <a:gd name="connsiteX103" fmla="*/ 1594538 w 2106546"/>
                  <a:gd name="connsiteY103" fmla="*/ 899067 h 1451337"/>
                  <a:gd name="connsiteX104" fmla="*/ 1580446 w 2106546"/>
                  <a:gd name="connsiteY104" fmla="*/ 930874 h 1451337"/>
                  <a:gd name="connsiteX105" fmla="*/ 1551726 w 2106546"/>
                  <a:gd name="connsiteY105" fmla="*/ 961877 h 1451337"/>
                  <a:gd name="connsiteX106" fmla="*/ 1514281 w 2106546"/>
                  <a:gd name="connsiteY106" fmla="*/ 980934 h 1451337"/>
                  <a:gd name="connsiteX107" fmla="*/ 1530655 w 2106546"/>
                  <a:gd name="connsiteY107" fmla="*/ 1002139 h 1451337"/>
                  <a:gd name="connsiteX108" fmla="*/ 1543673 w 2106546"/>
                  <a:gd name="connsiteY108" fmla="*/ 1068036 h 1451337"/>
                  <a:gd name="connsiteX109" fmla="*/ 1529850 w 2106546"/>
                  <a:gd name="connsiteY109" fmla="*/ 1110312 h 1451337"/>
                  <a:gd name="connsiteX110" fmla="*/ 1508913 w 2106546"/>
                  <a:gd name="connsiteY110" fmla="*/ 1124538 h 1451337"/>
                  <a:gd name="connsiteX111" fmla="*/ 1470663 w 2106546"/>
                  <a:gd name="connsiteY111" fmla="*/ 1084946 h 1451337"/>
                  <a:gd name="connsiteX112" fmla="*/ 1452680 w 2106546"/>
                  <a:gd name="connsiteY112" fmla="*/ 1039315 h 1451337"/>
                  <a:gd name="connsiteX113" fmla="*/ 1444895 w 2106546"/>
                  <a:gd name="connsiteY113" fmla="*/ 996771 h 1451337"/>
                  <a:gd name="connsiteX114" fmla="*/ 1444895 w 2106546"/>
                  <a:gd name="connsiteY114" fmla="*/ 996502 h 1451337"/>
                  <a:gd name="connsiteX115" fmla="*/ 1448787 w 2106546"/>
                  <a:gd name="connsiteY115" fmla="*/ 961340 h 1451337"/>
                  <a:gd name="connsiteX116" fmla="*/ 1423690 w 2106546"/>
                  <a:gd name="connsiteY116" fmla="*/ 957448 h 1451337"/>
                  <a:gd name="connsiteX117" fmla="*/ 1382488 w 2106546"/>
                  <a:gd name="connsiteY117" fmla="*/ 954898 h 1451337"/>
                  <a:gd name="connsiteX118" fmla="*/ 1381951 w 2106546"/>
                  <a:gd name="connsiteY118" fmla="*/ 954629 h 1451337"/>
                  <a:gd name="connsiteX119" fmla="*/ 1355781 w 2106546"/>
                  <a:gd name="connsiteY119" fmla="*/ 936243 h 1451337"/>
                  <a:gd name="connsiteX120" fmla="*/ 1324376 w 2106546"/>
                  <a:gd name="connsiteY120" fmla="*/ 923895 h 1451337"/>
                  <a:gd name="connsiteX121" fmla="*/ 1306928 w 2106546"/>
                  <a:gd name="connsiteY121" fmla="*/ 903093 h 1451337"/>
                  <a:gd name="connsiteX122" fmla="*/ 1282368 w 2106546"/>
                  <a:gd name="connsiteY122" fmla="*/ 886048 h 1451337"/>
                  <a:gd name="connsiteX123" fmla="*/ 1237274 w 2106546"/>
                  <a:gd name="connsiteY123" fmla="*/ 866856 h 1451337"/>
                  <a:gd name="connsiteX124" fmla="*/ 1201574 w 2106546"/>
                  <a:gd name="connsiteY124" fmla="*/ 876117 h 1451337"/>
                  <a:gd name="connsiteX125" fmla="*/ 1189495 w 2106546"/>
                  <a:gd name="connsiteY125" fmla="*/ 839612 h 1451337"/>
                  <a:gd name="connsiteX126" fmla="*/ 1178624 w 2106546"/>
                  <a:gd name="connsiteY126" fmla="*/ 796531 h 1451337"/>
                  <a:gd name="connsiteX127" fmla="*/ 1141851 w 2106546"/>
                  <a:gd name="connsiteY127" fmla="*/ 788478 h 1451337"/>
                  <a:gd name="connsiteX128" fmla="*/ 1143193 w 2106546"/>
                  <a:gd name="connsiteY128" fmla="*/ 730366 h 1451337"/>
                  <a:gd name="connsiteX129" fmla="*/ 1152990 w 2106546"/>
                  <a:gd name="connsiteY129" fmla="*/ 690506 h 1451337"/>
                  <a:gd name="connsiteX130" fmla="*/ 1179832 w 2106546"/>
                  <a:gd name="connsiteY130" fmla="*/ 631856 h 1451337"/>
                  <a:gd name="connsiteX131" fmla="*/ 1210701 w 2106546"/>
                  <a:gd name="connsiteY131" fmla="*/ 587702 h 1451337"/>
                  <a:gd name="connsiteX132" fmla="*/ 1211506 w 2106546"/>
                  <a:gd name="connsiteY132" fmla="*/ 587567 h 1451337"/>
                  <a:gd name="connsiteX133" fmla="*/ 1238750 w 2106546"/>
                  <a:gd name="connsiteY133" fmla="*/ 581125 h 1451337"/>
                  <a:gd name="connsiteX134" fmla="*/ 1240495 w 2106546"/>
                  <a:gd name="connsiteY134" fmla="*/ 546097 h 1451337"/>
                  <a:gd name="connsiteX135" fmla="*/ 1240898 w 2106546"/>
                  <a:gd name="connsiteY135" fmla="*/ 545694 h 1451337"/>
                  <a:gd name="connsiteX136" fmla="*/ 1260895 w 2106546"/>
                  <a:gd name="connsiteY136" fmla="*/ 521402 h 1451337"/>
                  <a:gd name="connsiteX137" fmla="*/ 1261566 w 2106546"/>
                  <a:gd name="connsiteY137" fmla="*/ 521268 h 1451337"/>
                  <a:gd name="connsiteX138" fmla="*/ 1296192 w 2106546"/>
                  <a:gd name="connsiteY138" fmla="*/ 517779 h 1451337"/>
                  <a:gd name="connsiteX139" fmla="*/ 1324107 w 2106546"/>
                  <a:gd name="connsiteY139" fmla="*/ 479932 h 1451337"/>
                  <a:gd name="connsiteX140" fmla="*/ 1331354 w 2106546"/>
                  <a:gd name="connsiteY140" fmla="*/ 454700 h 1451337"/>
                  <a:gd name="connsiteX141" fmla="*/ 1355244 w 2106546"/>
                  <a:gd name="connsiteY141" fmla="*/ 403835 h 1451337"/>
                  <a:gd name="connsiteX142" fmla="*/ 1363162 w 2106546"/>
                  <a:gd name="connsiteY142" fmla="*/ 370551 h 1451337"/>
                  <a:gd name="connsiteX143" fmla="*/ 1390406 w 2106546"/>
                  <a:gd name="connsiteY143" fmla="*/ 390280 h 1451337"/>
                  <a:gd name="connsiteX144" fmla="*/ 1423422 w 2106546"/>
                  <a:gd name="connsiteY144" fmla="*/ 381154 h 1451337"/>
                  <a:gd name="connsiteX145" fmla="*/ 1470932 w 2106546"/>
                  <a:gd name="connsiteY145" fmla="*/ 338207 h 1451337"/>
                  <a:gd name="connsiteX146" fmla="*/ 1474019 w 2106546"/>
                  <a:gd name="connsiteY146" fmla="*/ 308144 h 1451337"/>
                  <a:gd name="connsiteX147" fmla="*/ 1456437 w 2106546"/>
                  <a:gd name="connsiteY147" fmla="*/ 272713 h 1451337"/>
                  <a:gd name="connsiteX148" fmla="*/ 1475092 w 2106546"/>
                  <a:gd name="connsiteY148" fmla="*/ 236477 h 1451337"/>
                  <a:gd name="connsiteX149" fmla="*/ 1473616 w 2106546"/>
                  <a:gd name="connsiteY149" fmla="*/ 203461 h 1451337"/>
                  <a:gd name="connsiteX150" fmla="*/ 1441272 w 2106546"/>
                  <a:gd name="connsiteY150" fmla="*/ 169506 h 1451337"/>
                  <a:gd name="connsiteX151" fmla="*/ 1405169 w 2106546"/>
                  <a:gd name="connsiteY151" fmla="*/ 159172 h 1451337"/>
                  <a:gd name="connsiteX152" fmla="*/ 1372557 w 2106546"/>
                  <a:gd name="connsiteY152" fmla="*/ 154072 h 1451337"/>
                  <a:gd name="connsiteX153" fmla="*/ 1371080 w 2106546"/>
                  <a:gd name="connsiteY153" fmla="*/ 229363 h 1451337"/>
                  <a:gd name="connsiteX154" fmla="*/ 1353096 w 2106546"/>
                  <a:gd name="connsiteY154" fmla="*/ 287208 h 1451337"/>
                  <a:gd name="connsiteX155" fmla="*/ 1325449 w 2106546"/>
                  <a:gd name="connsiteY155" fmla="*/ 337402 h 1451337"/>
                  <a:gd name="connsiteX156" fmla="*/ 1299547 w 2106546"/>
                  <a:gd name="connsiteY156" fmla="*/ 290160 h 1451337"/>
                  <a:gd name="connsiteX157" fmla="*/ 1306928 w 2106546"/>
                  <a:gd name="connsiteY157" fmla="*/ 240637 h 1451337"/>
                  <a:gd name="connsiteX158" fmla="*/ 1279416 w 2106546"/>
                  <a:gd name="connsiteY158" fmla="*/ 199435 h 1451337"/>
                  <a:gd name="connsiteX159" fmla="*/ 1244387 w 2106546"/>
                  <a:gd name="connsiteY159" fmla="*/ 256474 h 1451337"/>
                  <a:gd name="connsiteX160" fmla="*/ 1244521 w 2106546"/>
                  <a:gd name="connsiteY160" fmla="*/ 180511 h 1451337"/>
                  <a:gd name="connsiteX161" fmla="*/ 1197548 w 2106546"/>
                  <a:gd name="connsiteY161" fmla="*/ 165882 h 1451337"/>
                  <a:gd name="connsiteX162" fmla="*/ 1220229 w 2106546"/>
                  <a:gd name="connsiteY162" fmla="*/ 129243 h 1451337"/>
                  <a:gd name="connsiteX163" fmla="*/ 1186945 w 2106546"/>
                  <a:gd name="connsiteY163" fmla="*/ 45497 h 1451337"/>
                  <a:gd name="connsiteX164" fmla="*/ 1162520 w 2106546"/>
                  <a:gd name="connsiteY164" fmla="*/ 11810 h 1451337"/>
                  <a:gd name="connsiteX165" fmla="*/ 1131920 w 2106546"/>
                  <a:gd name="connsiteY165" fmla="*/ 0 h 1451337"/>
                  <a:gd name="connsiteX166" fmla="*/ 1103736 w 2106546"/>
                  <a:gd name="connsiteY166" fmla="*/ 54757 h 1451337"/>
                  <a:gd name="connsiteX167" fmla="*/ 1101723 w 2106546"/>
                  <a:gd name="connsiteY167" fmla="*/ 135954 h 1451337"/>
                  <a:gd name="connsiteX168" fmla="*/ 1130041 w 2106546"/>
                  <a:gd name="connsiteY168" fmla="*/ 164406 h 1451337"/>
                  <a:gd name="connsiteX169" fmla="*/ 1157151 w 2106546"/>
                  <a:gd name="connsiteY169" fmla="*/ 208695 h 1451337"/>
                  <a:gd name="connsiteX170" fmla="*/ 1157017 w 2106546"/>
                  <a:gd name="connsiteY170" fmla="*/ 209366 h 1451337"/>
                  <a:gd name="connsiteX171" fmla="*/ 1145609 w 2106546"/>
                  <a:gd name="connsiteY171" fmla="*/ 279155 h 1451337"/>
                  <a:gd name="connsiteX172" fmla="*/ 1125343 w 2106546"/>
                  <a:gd name="connsiteY172" fmla="*/ 277410 h 1451337"/>
                  <a:gd name="connsiteX173" fmla="*/ 1106286 w 2106546"/>
                  <a:gd name="connsiteY173" fmla="*/ 340354 h 1451337"/>
                  <a:gd name="connsiteX174" fmla="*/ 1106554 w 2106546"/>
                  <a:gd name="connsiteY174" fmla="*/ 266539 h 1451337"/>
                  <a:gd name="connsiteX175" fmla="*/ 1070049 w 2106546"/>
                  <a:gd name="connsiteY175" fmla="*/ 244932 h 1451337"/>
                  <a:gd name="connsiteX176" fmla="*/ 1050186 w 2106546"/>
                  <a:gd name="connsiteY176" fmla="*/ 255534 h 1451337"/>
                  <a:gd name="connsiteX177" fmla="*/ 1053139 w 2106546"/>
                  <a:gd name="connsiteY177" fmla="*/ 297676 h 1451337"/>
                  <a:gd name="connsiteX178" fmla="*/ 1015158 w 2106546"/>
                  <a:gd name="connsiteY178" fmla="*/ 296065 h 1451337"/>
                  <a:gd name="connsiteX179" fmla="*/ 976237 w 2106546"/>
                  <a:gd name="connsiteY179" fmla="*/ 306534 h 1451337"/>
                  <a:gd name="connsiteX180" fmla="*/ 932485 w 2106546"/>
                  <a:gd name="connsiteY180" fmla="*/ 276873 h 1451337"/>
                  <a:gd name="connsiteX181" fmla="*/ 904435 w 2106546"/>
                  <a:gd name="connsiteY181" fmla="*/ 282242 h 1451337"/>
                  <a:gd name="connsiteX182" fmla="*/ 878936 w 2106546"/>
                  <a:gd name="connsiteY182" fmla="*/ 245200 h 1451337"/>
                  <a:gd name="connsiteX183" fmla="*/ 860012 w 2106546"/>
                  <a:gd name="connsiteY183" fmla="*/ 229766 h 1451337"/>
                  <a:gd name="connsiteX184" fmla="*/ 841223 w 2106546"/>
                  <a:gd name="connsiteY184" fmla="*/ 236208 h 1451337"/>
                  <a:gd name="connsiteX185" fmla="*/ 811697 w 2106546"/>
                  <a:gd name="connsiteY185" fmla="*/ 239295 h 1451337"/>
                  <a:gd name="connsiteX186" fmla="*/ 797068 w 2106546"/>
                  <a:gd name="connsiteY186" fmla="*/ 260366 h 1451337"/>
                  <a:gd name="connsiteX187" fmla="*/ 822299 w 2106546"/>
                  <a:gd name="connsiteY187" fmla="*/ 288550 h 1451337"/>
                  <a:gd name="connsiteX188" fmla="*/ 792773 w 2106546"/>
                  <a:gd name="connsiteY188" fmla="*/ 324652 h 1451337"/>
                  <a:gd name="connsiteX189" fmla="*/ 765931 w 2106546"/>
                  <a:gd name="connsiteY189" fmla="*/ 285060 h 1451337"/>
                  <a:gd name="connsiteX190" fmla="*/ 745666 w 2106546"/>
                  <a:gd name="connsiteY190" fmla="*/ 295931 h 1451337"/>
                  <a:gd name="connsiteX191" fmla="*/ 678427 w 2106546"/>
                  <a:gd name="connsiteY191" fmla="*/ 303581 h 1451337"/>
                  <a:gd name="connsiteX192" fmla="*/ 678025 w 2106546"/>
                  <a:gd name="connsiteY192" fmla="*/ 303447 h 1451337"/>
                  <a:gd name="connsiteX193" fmla="*/ 630246 w 2106546"/>
                  <a:gd name="connsiteY193" fmla="*/ 288415 h 1451337"/>
                  <a:gd name="connsiteX194" fmla="*/ 665946 w 2106546"/>
                  <a:gd name="connsiteY194" fmla="*/ 254595 h 1451337"/>
                  <a:gd name="connsiteX195" fmla="*/ 634675 w 2106546"/>
                  <a:gd name="connsiteY195" fmla="*/ 222250 h 1451337"/>
                  <a:gd name="connsiteX196" fmla="*/ 610920 w 2106546"/>
                  <a:gd name="connsiteY196" fmla="*/ 226545 h 1451337"/>
                  <a:gd name="connsiteX197" fmla="*/ 576294 w 2106546"/>
                  <a:gd name="connsiteY197" fmla="*/ 214735 h 1451337"/>
                  <a:gd name="connsiteX198" fmla="*/ 517913 w 2106546"/>
                  <a:gd name="connsiteY198" fmla="*/ 188966 h 1451337"/>
                  <a:gd name="connsiteX199" fmla="*/ 480469 w 2106546"/>
                  <a:gd name="connsiteY199" fmla="*/ 159575 h 1451337"/>
                  <a:gd name="connsiteX200" fmla="*/ 452419 w 2106546"/>
                  <a:gd name="connsiteY200" fmla="*/ 155683 h 1451337"/>
                  <a:gd name="connsiteX201" fmla="*/ 443293 w 2106546"/>
                  <a:gd name="connsiteY201" fmla="*/ 175948 h 1451337"/>
                  <a:gd name="connsiteX202" fmla="*/ 409741 w 2106546"/>
                  <a:gd name="connsiteY202" fmla="*/ 188698 h 1451337"/>
                  <a:gd name="connsiteX203" fmla="*/ 406653 w 2106546"/>
                  <a:gd name="connsiteY203" fmla="*/ 137430 h 1451337"/>
                  <a:gd name="connsiteX204" fmla="*/ 375249 w 2106546"/>
                  <a:gd name="connsiteY204" fmla="*/ 183732 h 1451337"/>
                  <a:gd name="connsiteX205" fmla="*/ 332168 w 2106546"/>
                  <a:gd name="connsiteY205" fmla="*/ 117164 h 1451337"/>
                  <a:gd name="connsiteX206" fmla="*/ 317807 w 2106546"/>
                  <a:gd name="connsiteY206" fmla="*/ 110588 h 1451337"/>
                  <a:gd name="connsiteX207" fmla="*/ 312574 w 2106546"/>
                  <a:gd name="connsiteY207" fmla="*/ 143201 h 1451337"/>
                  <a:gd name="connsiteX208" fmla="*/ 291770 w 2106546"/>
                  <a:gd name="connsiteY208" fmla="*/ 162125 h 1451337"/>
                  <a:gd name="connsiteX209" fmla="*/ 274458 w 2106546"/>
                  <a:gd name="connsiteY209" fmla="*/ 131525 h 1451337"/>
                  <a:gd name="connsiteX210" fmla="*/ 235805 w 2106546"/>
                  <a:gd name="connsiteY210" fmla="*/ 148838 h 1451337"/>
                  <a:gd name="connsiteX211" fmla="*/ 198227 w 2106546"/>
                  <a:gd name="connsiteY211" fmla="*/ 180646 h 1451337"/>
                  <a:gd name="connsiteX212" fmla="*/ 197288 w 2106546"/>
                  <a:gd name="connsiteY212" fmla="*/ 180377 h 1451337"/>
                  <a:gd name="connsiteX213" fmla="*/ 161320 w 2106546"/>
                  <a:gd name="connsiteY213" fmla="*/ 171922 h 1451337"/>
                  <a:gd name="connsiteX214" fmla="*/ 132330 w 2106546"/>
                  <a:gd name="connsiteY214" fmla="*/ 193395 h 1451337"/>
                  <a:gd name="connsiteX215" fmla="*/ 109917 w 2106546"/>
                  <a:gd name="connsiteY215" fmla="*/ 223056 h 1451337"/>
                  <a:gd name="connsiteX216" fmla="*/ 82136 w 2106546"/>
                  <a:gd name="connsiteY216" fmla="*/ 215942 h 1451337"/>
                  <a:gd name="connsiteX217" fmla="*/ 43484 w 2106546"/>
                  <a:gd name="connsiteY217" fmla="*/ 182659 h 1451337"/>
                  <a:gd name="connsiteX218" fmla="*/ 269 w 2106546"/>
                  <a:gd name="connsiteY218" fmla="*/ 166688 h 1451337"/>
                  <a:gd name="connsiteX219" fmla="*/ 0 w 2106546"/>
                  <a:gd name="connsiteY219" fmla="*/ 718690 h 1451337"/>
                  <a:gd name="connsiteX220" fmla="*/ 23352 w 2106546"/>
                  <a:gd name="connsiteY220" fmla="*/ 720434 h 1451337"/>
                  <a:gd name="connsiteX221" fmla="*/ 48047 w 2106546"/>
                  <a:gd name="connsiteY221" fmla="*/ 734661 h 1451337"/>
                  <a:gd name="connsiteX222" fmla="*/ 65360 w 2106546"/>
                  <a:gd name="connsiteY222" fmla="*/ 756134 h 1451337"/>
                  <a:gd name="connsiteX223" fmla="*/ 86028 w 2106546"/>
                  <a:gd name="connsiteY223" fmla="*/ 786063 h 1451337"/>
                  <a:gd name="connsiteX224" fmla="*/ 108843 w 2106546"/>
                  <a:gd name="connsiteY224" fmla="*/ 760563 h 1451337"/>
                  <a:gd name="connsiteX225" fmla="*/ 135417 w 2106546"/>
                  <a:gd name="connsiteY225" fmla="*/ 743653 h 1451337"/>
                  <a:gd name="connsiteX226" fmla="*/ 149509 w 2106546"/>
                  <a:gd name="connsiteY226" fmla="*/ 770629 h 1451337"/>
                  <a:gd name="connsiteX227" fmla="*/ 166017 w 2106546"/>
                  <a:gd name="connsiteY227" fmla="*/ 789955 h 1451337"/>
                  <a:gd name="connsiteX228" fmla="*/ 188967 w 2106546"/>
                  <a:gd name="connsiteY228" fmla="*/ 811831 h 1451337"/>
                  <a:gd name="connsiteX229" fmla="*/ 204401 w 2106546"/>
                  <a:gd name="connsiteY229" fmla="*/ 845249 h 1451337"/>
                  <a:gd name="connsiteX230" fmla="*/ 229498 w 2106546"/>
                  <a:gd name="connsiteY230" fmla="*/ 896651 h 1451337"/>
                  <a:gd name="connsiteX231" fmla="*/ 271908 w 2106546"/>
                  <a:gd name="connsiteY231" fmla="*/ 925103 h 1451337"/>
                  <a:gd name="connsiteX232" fmla="*/ 272713 w 2106546"/>
                  <a:gd name="connsiteY232" fmla="*/ 954227 h 1451337"/>
                  <a:gd name="connsiteX233" fmla="*/ 258890 w 2106546"/>
                  <a:gd name="connsiteY233" fmla="*/ 975029 h 1451337"/>
                  <a:gd name="connsiteX234" fmla="*/ 259426 w 2106546"/>
                  <a:gd name="connsiteY234" fmla="*/ 995429 h 1451337"/>
                  <a:gd name="connsiteX235" fmla="*/ 289220 w 2106546"/>
                  <a:gd name="connsiteY235" fmla="*/ 1025894 h 1451337"/>
                  <a:gd name="connsiteX236" fmla="*/ 293515 w 2106546"/>
                  <a:gd name="connsiteY236" fmla="*/ 1058641 h 1451337"/>
                  <a:gd name="connsiteX237" fmla="*/ 325591 w 2106546"/>
                  <a:gd name="connsiteY237" fmla="*/ 1076223 h 1451337"/>
                  <a:gd name="connsiteX238" fmla="*/ 321834 w 2106546"/>
                  <a:gd name="connsiteY238" fmla="*/ 1101588 h 1451337"/>
                  <a:gd name="connsiteX239" fmla="*/ 335121 w 2106546"/>
                  <a:gd name="connsiteY239" fmla="*/ 1135275 h 1451337"/>
                  <a:gd name="connsiteX240" fmla="*/ 379812 w 2106546"/>
                  <a:gd name="connsiteY240" fmla="*/ 1151514 h 1451337"/>
                  <a:gd name="connsiteX241" fmla="*/ 397527 w 2106546"/>
                  <a:gd name="connsiteY241" fmla="*/ 1168156 h 1451337"/>
                  <a:gd name="connsiteX242" fmla="*/ 444769 w 2106546"/>
                  <a:gd name="connsiteY242" fmla="*/ 1204929 h 1451337"/>
                  <a:gd name="connsiteX243" fmla="*/ 447453 w 2106546"/>
                  <a:gd name="connsiteY243" fmla="*/ 1205063 h 1451337"/>
                  <a:gd name="connsiteX244" fmla="*/ 1130443 w 2106546"/>
                  <a:gd name="connsiteY244" fmla="*/ 1205063 h 1451337"/>
                  <a:gd name="connsiteX245" fmla="*/ 1130443 w 2106546"/>
                  <a:gd name="connsiteY245" fmla="*/ 1190569 h 1451337"/>
                  <a:gd name="connsiteX246" fmla="*/ 1142254 w 2106546"/>
                  <a:gd name="connsiteY246" fmla="*/ 1190300 h 1451337"/>
                  <a:gd name="connsiteX247" fmla="*/ 1146951 w 2106546"/>
                  <a:gd name="connsiteY247" fmla="*/ 1211908 h 1451337"/>
                  <a:gd name="connsiteX248" fmla="*/ 1153662 w 2106546"/>
                  <a:gd name="connsiteY248" fmla="*/ 1217545 h 1451337"/>
                  <a:gd name="connsiteX249" fmla="*/ 1170438 w 2106546"/>
                  <a:gd name="connsiteY249" fmla="*/ 1219826 h 1451337"/>
                  <a:gd name="connsiteX250" fmla="*/ 1195803 w 2106546"/>
                  <a:gd name="connsiteY250" fmla="*/ 1225732 h 1451337"/>
                  <a:gd name="connsiteX251" fmla="*/ 1219558 w 2106546"/>
                  <a:gd name="connsiteY251" fmla="*/ 1237005 h 1451337"/>
                  <a:gd name="connsiteX252" fmla="*/ 1239421 w 2106546"/>
                  <a:gd name="connsiteY252" fmla="*/ 1232174 h 1451337"/>
                  <a:gd name="connsiteX253" fmla="*/ 1269081 w 2106546"/>
                  <a:gd name="connsiteY253" fmla="*/ 1241568 h 1451337"/>
                  <a:gd name="connsiteX254" fmla="*/ 1278610 w 2106546"/>
                  <a:gd name="connsiteY254" fmla="*/ 1227611 h 1451337"/>
                  <a:gd name="connsiteX255" fmla="*/ 1292702 w 2106546"/>
                  <a:gd name="connsiteY255" fmla="*/ 1221840 h 1451337"/>
                  <a:gd name="connsiteX256" fmla="*/ 1298205 w 2106546"/>
                  <a:gd name="connsiteY256" fmla="*/ 1212848 h 1451337"/>
                  <a:gd name="connsiteX257" fmla="*/ 1304513 w 2106546"/>
                  <a:gd name="connsiteY257" fmla="*/ 1207211 h 1451337"/>
                  <a:gd name="connsiteX258" fmla="*/ 1305586 w 2106546"/>
                  <a:gd name="connsiteY258" fmla="*/ 1207613 h 1451337"/>
                  <a:gd name="connsiteX259" fmla="*/ 1328402 w 2106546"/>
                  <a:gd name="connsiteY259" fmla="*/ 1215129 h 1451337"/>
                  <a:gd name="connsiteX260" fmla="*/ 1345849 w 2106546"/>
                  <a:gd name="connsiteY260" fmla="*/ 1215934 h 1451337"/>
                  <a:gd name="connsiteX261" fmla="*/ 1352694 w 2106546"/>
                  <a:gd name="connsiteY261" fmla="*/ 1222242 h 1451337"/>
                  <a:gd name="connsiteX262" fmla="*/ 1360612 w 2106546"/>
                  <a:gd name="connsiteY262" fmla="*/ 1242239 h 1451337"/>
                  <a:gd name="connsiteX263" fmla="*/ 1389735 w 2106546"/>
                  <a:gd name="connsiteY263" fmla="*/ 1248010 h 1451337"/>
                  <a:gd name="connsiteX264" fmla="*/ 1384904 w 2106546"/>
                  <a:gd name="connsiteY264" fmla="*/ 1259552 h 1451337"/>
                  <a:gd name="connsiteX265" fmla="*/ 1394701 w 2106546"/>
                  <a:gd name="connsiteY265" fmla="*/ 1270021 h 1451337"/>
                  <a:gd name="connsiteX266" fmla="*/ 1390675 w 2106546"/>
                  <a:gd name="connsiteY266" fmla="*/ 1283307 h 1451337"/>
                  <a:gd name="connsiteX267" fmla="*/ 1401277 w 2106546"/>
                  <a:gd name="connsiteY267" fmla="*/ 1287871 h 1451337"/>
                  <a:gd name="connsiteX268" fmla="*/ 1396177 w 2106546"/>
                  <a:gd name="connsiteY268" fmla="*/ 1299412 h 1451337"/>
                  <a:gd name="connsiteX269" fmla="*/ 1399399 w 2106546"/>
                  <a:gd name="connsiteY269" fmla="*/ 1299949 h 1451337"/>
                  <a:gd name="connsiteX270" fmla="*/ 1405035 w 2106546"/>
                  <a:gd name="connsiteY270" fmla="*/ 1293507 h 1451337"/>
                  <a:gd name="connsiteX271" fmla="*/ 1410806 w 2106546"/>
                  <a:gd name="connsiteY271" fmla="*/ 1303036 h 1451337"/>
                  <a:gd name="connsiteX272" fmla="*/ 1428656 w 2106546"/>
                  <a:gd name="connsiteY272" fmla="*/ 1307197 h 1451337"/>
                  <a:gd name="connsiteX273" fmla="*/ 1447043 w 2106546"/>
                  <a:gd name="connsiteY273" fmla="*/ 1307599 h 1451337"/>
                  <a:gd name="connsiteX274" fmla="*/ 1467308 w 2106546"/>
                  <a:gd name="connsiteY274" fmla="*/ 1311223 h 1451337"/>
                  <a:gd name="connsiteX275" fmla="*/ 1490392 w 2106546"/>
                  <a:gd name="connsiteY275" fmla="*/ 1318336 h 1451337"/>
                  <a:gd name="connsiteX276" fmla="*/ 1498713 w 2106546"/>
                  <a:gd name="connsiteY276" fmla="*/ 1330012 h 1451337"/>
                  <a:gd name="connsiteX277" fmla="*/ 1515489 w 2106546"/>
                  <a:gd name="connsiteY277" fmla="*/ 1357928 h 1451337"/>
                  <a:gd name="connsiteX278" fmla="*/ 1506094 w 2106546"/>
                  <a:gd name="connsiteY278" fmla="*/ 1371617 h 1451337"/>
                  <a:gd name="connsiteX279" fmla="*/ 1483950 w 2106546"/>
                  <a:gd name="connsiteY279" fmla="*/ 1366249 h 1451337"/>
                  <a:gd name="connsiteX280" fmla="*/ 1475897 w 2106546"/>
                  <a:gd name="connsiteY280" fmla="*/ 1352559 h 1451337"/>
                  <a:gd name="connsiteX281" fmla="*/ 1477777 w 2106546"/>
                  <a:gd name="connsiteY281" fmla="*/ 1365443 h 1451337"/>
                  <a:gd name="connsiteX282" fmla="*/ 1465966 w 2106546"/>
                  <a:gd name="connsiteY282" fmla="*/ 1384635 h 1451337"/>
                  <a:gd name="connsiteX283" fmla="*/ 1467308 w 2106546"/>
                  <a:gd name="connsiteY283" fmla="*/ 1400606 h 1451337"/>
                  <a:gd name="connsiteX284" fmla="*/ 1465027 w 2106546"/>
                  <a:gd name="connsiteY284" fmla="*/ 1411074 h 1451337"/>
                  <a:gd name="connsiteX285" fmla="*/ 1448787 w 2106546"/>
                  <a:gd name="connsiteY285" fmla="*/ 1422482 h 1451337"/>
                  <a:gd name="connsiteX286" fmla="*/ 1437246 w 2106546"/>
                  <a:gd name="connsiteY286" fmla="*/ 1440600 h 14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2106546" h="1451337">
                    <a:moveTo>
                      <a:pt x="1433085" y="1449727"/>
                    </a:moveTo>
                    <a:lnTo>
                      <a:pt x="1443419" y="1451337"/>
                    </a:lnTo>
                    <a:lnTo>
                      <a:pt x="1461135" y="1441003"/>
                    </a:lnTo>
                    <a:lnTo>
                      <a:pt x="1472140" y="1431608"/>
                    </a:lnTo>
                    <a:lnTo>
                      <a:pt x="1480327" y="1429864"/>
                    </a:lnTo>
                    <a:lnTo>
                      <a:pt x="1493479" y="1433085"/>
                    </a:lnTo>
                    <a:lnTo>
                      <a:pt x="1499921" y="1428253"/>
                    </a:lnTo>
                    <a:lnTo>
                      <a:pt x="1512000" y="1423959"/>
                    </a:lnTo>
                    <a:lnTo>
                      <a:pt x="1531863" y="1420066"/>
                    </a:lnTo>
                    <a:lnTo>
                      <a:pt x="1530521" y="1413893"/>
                    </a:lnTo>
                    <a:lnTo>
                      <a:pt x="1523139" y="1415638"/>
                    </a:lnTo>
                    <a:lnTo>
                      <a:pt x="1510389" y="1411477"/>
                    </a:lnTo>
                    <a:lnTo>
                      <a:pt x="1519784" y="1397117"/>
                    </a:lnTo>
                    <a:lnTo>
                      <a:pt x="1527300" y="1393090"/>
                    </a:lnTo>
                    <a:lnTo>
                      <a:pt x="1545149" y="1387990"/>
                    </a:lnTo>
                    <a:lnTo>
                      <a:pt x="1566891" y="1383025"/>
                    </a:lnTo>
                    <a:lnTo>
                      <a:pt x="1577226" y="1389064"/>
                    </a:lnTo>
                    <a:lnTo>
                      <a:pt x="1583399" y="1382354"/>
                    </a:lnTo>
                    <a:lnTo>
                      <a:pt x="1592257" y="1377119"/>
                    </a:lnTo>
                    <a:lnTo>
                      <a:pt x="1597760" y="1379804"/>
                    </a:lnTo>
                    <a:lnTo>
                      <a:pt x="1621917" y="1356854"/>
                    </a:lnTo>
                    <a:lnTo>
                      <a:pt x="1633862" y="1349875"/>
                    </a:lnTo>
                    <a:lnTo>
                      <a:pt x="1634398" y="1349875"/>
                    </a:lnTo>
                    <a:lnTo>
                      <a:pt x="1671977" y="1349607"/>
                    </a:lnTo>
                    <a:lnTo>
                      <a:pt x="1716132" y="1349607"/>
                    </a:lnTo>
                    <a:lnTo>
                      <a:pt x="1718548" y="1341286"/>
                    </a:lnTo>
                    <a:lnTo>
                      <a:pt x="1727406" y="1339273"/>
                    </a:lnTo>
                    <a:lnTo>
                      <a:pt x="1737069" y="1334307"/>
                    </a:lnTo>
                    <a:lnTo>
                      <a:pt x="1745658" y="1318739"/>
                    </a:lnTo>
                    <a:lnTo>
                      <a:pt x="1753308" y="1290689"/>
                    </a:lnTo>
                    <a:lnTo>
                      <a:pt x="1773707" y="1261297"/>
                    </a:lnTo>
                    <a:lnTo>
                      <a:pt x="1782565" y="1271765"/>
                    </a:lnTo>
                    <a:lnTo>
                      <a:pt x="1799073" y="1265592"/>
                    </a:lnTo>
                    <a:lnTo>
                      <a:pt x="1811555" y="1277536"/>
                    </a:lnTo>
                    <a:lnTo>
                      <a:pt x="1811555" y="1326388"/>
                    </a:lnTo>
                    <a:lnTo>
                      <a:pt x="1826586" y="1344775"/>
                    </a:lnTo>
                    <a:lnTo>
                      <a:pt x="1853025" y="1340749"/>
                    </a:lnTo>
                    <a:lnTo>
                      <a:pt x="1899596" y="1339407"/>
                    </a:lnTo>
                    <a:lnTo>
                      <a:pt x="1851952" y="1371214"/>
                    </a:lnTo>
                    <a:lnTo>
                      <a:pt x="1852757" y="1397653"/>
                    </a:lnTo>
                    <a:lnTo>
                      <a:pt x="1869130" y="1399801"/>
                    </a:lnTo>
                    <a:lnTo>
                      <a:pt x="1896106" y="1375777"/>
                    </a:lnTo>
                    <a:lnTo>
                      <a:pt x="1920935" y="1361551"/>
                    </a:lnTo>
                    <a:lnTo>
                      <a:pt x="1975692" y="1340749"/>
                    </a:lnTo>
                    <a:lnTo>
                      <a:pt x="2004145" y="1319275"/>
                    </a:lnTo>
                    <a:lnTo>
                      <a:pt x="1989516" y="1307465"/>
                    </a:lnTo>
                    <a:lnTo>
                      <a:pt x="1987368" y="1286528"/>
                    </a:lnTo>
                    <a:lnTo>
                      <a:pt x="1965090" y="1322765"/>
                    </a:lnTo>
                    <a:lnTo>
                      <a:pt x="1922680" y="1327999"/>
                    </a:lnTo>
                    <a:lnTo>
                      <a:pt x="1889396" y="1309612"/>
                    </a:lnTo>
                    <a:lnTo>
                      <a:pt x="1881075" y="1281831"/>
                    </a:lnTo>
                    <a:lnTo>
                      <a:pt x="1873022" y="1241300"/>
                    </a:lnTo>
                    <a:lnTo>
                      <a:pt x="1895703" y="1217008"/>
                    </a:lnTo>
                    <a:lnTo>
                      <a:pt x="1875975" y="1200500"/>
                    </a:lnTo>
                    <a:lnTo>
                      <a:pt x="1840141" y="1204124"/>
                    </a:lnTo>
                    <a:lnTo>
                      <a:pt x="1788873" y="1234858"/>
                    </a:lnTo>
                    <a:lnTo>
                      <a:pt x="1749013" y="1283173"/>
                    </a:lnTo>
                    <a:lnTo>
                      <a:pt x="1721366" y="1290957"/>
                    </a:lnTo>
                    <a:lnTo>
                      <a:pt x="1753979" y="1252573"/>
                    </a:lnTo>
                    <a:lnTo>
                      <a:pt x="1790215" y="1203050"/>
                    </a:lnTo>
                    <a:lnTo>
                      <a:pt x="1821352" y="1186408"/>
                    </a:lnTo>
                    <a:lnTo>
                      <a:pt x="1842288" y="1158627"/>
                    </a:lnTo>
                    <a:lnTo>
                      <a:pt x="1843094" y="1158627"/>
                    </a:lnTo>
                    <a:lnTo>
                      <a:pt x="1868728" y="1155943"/>
                    </a:lnTo>
                    <a:lnTo>
                      <a:pt x="1906172" y="1156211"/>
                    </a:lnTo>
                    <a:lnTo>
                      <a:pt x="1959050" y="1164264"/>
                    </a:lnTo>
                    <a:lnTo>
                      <a:pt x="1999984" y="1158224"/>
                    </a:lnTo>
                    <a:lnTo>
                      <a:pt x="2031389" y="1126283"/>
                    </a:lnTo>
                    <a:lnTo>
                      <a:pt x="2071920" y="1112325"/>
                    </a:lnTo>
                    <a:lnTo>
                      <a:pt x="2089367" y="1098501"/>
                    </a:lnTo>
                    <a:lnTo>
                      <a:pt x="2106546" y="1084141"/>
                    </a:lnTo>
                    <a:lnTo>
                      <a:pt x="2104802" y="1039852"/>
                    </a:lnTo>
                    <a:lnTo>
                      <a:pt x="2095541" y="1025223"/>
                    </a:lnTo>
                    <a:lnTo>
                      <a:pt x="2075947" y="1019586"/>
                    </a:lnTo>
                    <a:lnTo>
                      <a:pt x="2066015" y="983350"/>
                    </a:lnTo>
                    <a:lnTo>
                      <a:pt x="2050983" y="970332"/>
                    </a:lnTo>
                    <a:lnTo>
                      <a:pt x="2011392" y="959192"/>
                    </a:lnTo>
                    <a:lnTo>
                      <a:pt x="1988711" y="933827"/>
                    </a:lnTo>
                    <a:lnTo>
                      <a:pt x="1955024" y="908327"/>
                    </a:lnTo>
                    <a:lnTo>
                      <a:pt x="1965224" y="879472"/>
                    </a:lnTo>
                    <a:lnTo>
                      <a:pt x="1938114" y="824983"/>
                    </a:lnTo>
                    <a:lnTo>
                      <a:pt x="1906038" y="764187"/>
                    </a:lnTo>
                    <a:lnTo>
                      <a:pt x="1888054" y="723253"/>
                    </a:lnTo>
                    <a:lnTo>
                      <a:pt x="1873559" y="743518"/>
                    </a:lnTo>
                    <a:lnTo>
                      <a:pt x="1849939" y="797068"/>
                    </a:lnTo>
                    <a:lnTo>
                      <a:pt x="1812091" y="824715"/>
                    </a:lnTo>
                    <a:lnTo>
                      <a:pt x="1793436" y="795726"/>
                    </a:lnTo>
                    <a:lnTo>
                      <a:pt x="1770352" y="788076"/>
                    </a:lnTo>
                    <a:lnTo>
                      <a:pt x="1761897" y="725266"/>
                    </a:lnTo>
                    <a:lnTo>
                      <a:pt x="1762568" y="684332"/>
                    </a:lnTo>
                    <a:lnTo>
                      <a:pt x="1719085" y="680440"/>
                    </a:lnTo>
                    <a:lnTo>
                      <a:pt x="1711300" y="659772"/>
                    </a:lnTo>
                    <a:lnTo>
                      <a:pt x="1681103" y="629709"/>
                    </a:lnTo>
                    <a:lnTo>
                      <a:pt x="1659361" y="612665"/>
                    </a:lnTo>
                    <a:lnTo>
                      <a:pt x="1639364" y="626354"/>
                    </a:lnTo>
                    <a:lnTo>
                      <a:pt x="1613193" y="620986"/>
                    </a:lnTo>
                    <a:lnTo>
                      <a:pt x="1571455" y="606759"/>
                    </a:lnTo>
                    <a:lnTo>
                      <a:pt x="1555886" y="617899"/>
                    </a:lnTo>
                    <a:lnTo>
                      <a:pt x="1564073" y="697753"/>
                    </a:lnTo>
                    <a:lnTo>
                      <a:pt x="1575078" y="743384"/>
                    </a:lnTo>
                    <a:lnTo>
                      <a:pt x="1546089" y="793713"/>
                    </a:lnTo>
                    <a:lnTo>
                      <a:pt x="1575615" y="828607"/>
                    </a:lnTo>
                    <a:lnTo>
                      <a:pt x="1592525" y="868333"/>
                    </a:lnTo>
                    <a:lnTo>
                      <a:pt x="1594538" y="899067"/>
                    </a:lnTo>
                    <a:lnTo>
                      <a:pt x="1580446" y="930874"/>
                    </a:lnTo>
                    <a:lnTo>
                      <a:pt x="1551726" y="961877"/>
                    </a:lnTo>
                    <a:lnTo>
                      <a:pt x="1514281" y="980934"/>
                    </a:lnTo>
                    <a:lnTo>
                      <a:pt x="1530655" y="1002139"/>
                    </a:lnTo>
                    <a:lnTo>
                      <a:pt x="1543673" y="1068036"/>
                    </a:lnTo>
                    <a:lnTo>
                      <a:pt x="1529850" y="1110312"/>
                    </a:lnTo>
                    <a:lnTo>
                      <a:pt x="1508913" y="1124538"/>
                    </a:lnTo>
                    <a:lnTo>
                      <a:pt x="1470663" y="1084946"/>
                    </a:lnTo>
                    <a:lnTo>
                      <a:pt x="1452680" y="1039315"/>
                    </a:lnTo>
                    <a:lnTo>
                      <a:pt x="1444895" y="996771"/>
                    </a:lnTo>
                    <a:lnTo>
                      <a:pt x="1444895" y="996502"/>
                    </a:lnTo>
                    <a:lnTo>
                      <a:pt x="1448787" y="961340"/>
                    </a:lnTo>
                    <a:lnTo>
                      <a:pt x="1423690" y="957448"/>
                    </a:lnTo>
                    <a:lnTo>
                      <a:pt x="1382488" y="954898"/>
                    </a:lnTo>
                    <a:lnTo>
                      <a:pt x="1381951" y="954629"/>
                    </a:lnTo>
                    <a:lnTo>
                      <a:pt x="1355781" y="936243"/>
                    </a:lnTo>
                    <a:lnTo>
                      <a:pt x="1324376" y="923895"/>
                    </a:lnTo>
                    <a:lnTo>
                      <a:pt x="1306928" y="903093"/>
                    </a:lnTo>
                    <a:lnTo>
                      <a:pt x="1282368" y="886048"/>
                    </a:lnTo>
                    <a:lnTo>
                      <a:pt x="1237274" y="866856"/>
                    </a:lnTo>
                    <a:lnTo>
                      <a:pt x="1201574" y="876117"/>
                    </a:lnTo>
                    <a:lnTo>
                      <a:pt x="1189495" y="839612"/>
                    </a:lnTo>
                    <a:lnTo>
                      <a:pt x="1178624" y="796531"/>
                    </a:lnTo>
                    <a:lnTo>
                      <a:pt x="1141851" y="788478"/>
                    </a:lnTo>
                    <a:lnTo>
                      <a:pt x="1143193" y="730366"/>
                    </a:lnTo>
                    <a:lnTo>
                      <a:pt x="1152990" y="690506"/>
                    </a:lnTo>
                    <a:lnTo>
                      <a:pt x="1179832" y="631856"/>
                    </a:lnTo>
                    <a:lnTo>
                      <a:pt x="1210701" y="587702"/>
                    </a:lnTo>
                    <a:lnTo>
                      <a:pt x="1211506" y="587567"/>
                    </a:lnTo>
                    <a:lnTo>
                      <a:pt x="1238750" y="581125"/>
                    </a:lnTo>
                    <a:lnTo>
                      <a:pt x="1240495" y="546097"/>
                    </a:lnTo>
                    <a:lnTo>
                      <a:pt x="1240898" y="545694"/>
                    </a:lnTo>
                    <a:lnTo>
                      <a:pt x="1260895" y="521402"/>
                    </a:lnTo>
                    <a:lnTo>
                      <a:pt x="1261566" y="521268"/>
                    </a:lnTo>
                    <a:lnTo>
                      <a:pt x="1296192" y="517779"/>
                    </a:lnTo>
                    <a:lnTo>
                      <a:pt x="1324107" y="479932"/>
                    </a:lnTo>
                    <a:lnTo>
                      <a:pt x="1331354" y="454700"/>
                    </a:lnTo>
                    <a:lnTo>
                      <a:pt x="1355244" y="403835"/>
                    </a:lnTo>
                    <a:lnTo>
                      <a:pt x="1363162" y="370551"/>
                    </a:lnTo>
                    <a:lnTo>
                      <a:pt x="1390406" y="390280"/>
                    </a:lnTo>
                    <a:lnTo>
                      <a:pt x="1423422" y="381154"/>
                    </a:lnTo>
                    <a:lnTo>
                      <a:pt x="1470932" y="338207"/>
                    </a:lnTo>
                    <a:lnTo>
                      <a:pt x="1474019" y="308144"/>
                    </a:lnTo>
                    <a:lnTo>
                      <a:pt x="1456437" y="272713"/>
                    </a:lnTo>
                    <a:lnTo>
                      <a:pt x="1475092" y="236477"/>
                    </a:lnTo>
                    <a:lnTo>
                      <a:pt x="1473616" y="203461"/>
                    </a:lnTo>
                    <a:lnTo>
                      <a:pt x="1441272" y="169506"/>
                    </a:lnTo>
                    <a:lnTo>
                      <a:pt x="1405169" y="159172"/>
                    </a:lnTo>
                    <a:lnTo>
                      <a:pt x="1372557" y="154072"/>
                    </a:lnTo>
                    <a:lnTo>
                      <a:pt x="1371080" y="229363"/>
                    </a:lnTo>
                    <a:lnTo>
                      <a:pt x="1353096" y="287208"/>
                    </a:lnTo>
                    <a:lnTo>
                      <a:pt x="1325449" y="337402"/>
                    </a:lnTo>
                    <a:lnTo>
                      <a:pt x="1299547" y="290160"/>
                    </a:lnTo>
                    <a:lnTo>
                      <a:pt x="1306928" y="240637"/>
                    </a:lnTo>
                    <a:lnTo>
                      <a:pt x="1279416" y="199435"/>
                    </a:lnTo>
                    <a:lnTo>
                      <a:pt x="1244387" y="256474"/>
                    </a:lnTo>
                    <a:lnTo>
                      <a:pt x="1244521" y="180511"/>
                    </a:lnTo>
                    <a:lnTo>
                      <a:pt x="1197548" y="165882"/>
                    </a:lnTo>
                    <a:lnTo>
                      <a:pt x="1220229" y="129243"/>
                    </a:lnTo>
                    <a:lnTo>
                      <a:pt x="1186945" y="45497"/>
                    </a:lnTo>
                    <a:lnTo>
                      <a:pt x="1162520" y="11810"/>
                    </a:lnTo>
                    <a:lnTo>
                      <a:pt x="1131920" y="0"/>
                    </a:lnTo>
                    <a:lnTo>
                      <a:pt x="1103736" y="54757"/>
                    </a:lnTo>
                    <a:lnTo>
                      <a:pt x="1101723" y="135954"/>
                    </a:lnTo>
                    <a:lnTo>
                      <a:pt x="1130041" y="164406"/>
                    </a:lnTo>
                    <a:lnTo>
                      <a:pt x="1157151" y="208695"/>
                    </a:lnTo>
                    <a:lnTo>
                      <a:pt x="1157017" y="209366"/>
                    </a:lnTo>
                    <a:lnTo>
                      <a:pt x="1145609" y="279155"/>
                    </a:lnTo>
                    <a:lnTo>
                      <a:pt x="1125343" y="277410"/>
                    </a:lnTo>
                    <a:lnTo>
                      <a:pt x="1106286" y="340354"/>
                    </a:lnTo>
                    <a:lnTo>
                      <a:pt x="1106554" y="266539"/>
                    </a:lnTo>
                    <a:lnTo>
                      <a:pt x="1070049" y="244932"/>
                    </a:lnTo>
                    <a:lnTo>
                      <a:pt x="1050186" y="255534"/>
                    </a:lnTo>
                    <a:lnTo>
                      <a:pt x="1053139" y="297676"/>
                    </a:lnTo>
                    <a:lnTo>
                      <a:pt x="1015158" y="296065"/>
                    </a:lnTo>
                    <a:lnTo>
                      <a:pt x="976237" y="306534"/>
                    </a:lnTo>
                    <a:lnTo>
                      <a:pt x="932485" y="276873"/>
                    </a:lnTo>
                    <a:lnTo>
                      <a:pt x="904435" y="282242"/>
                    </a:lnTo>
                    <a:lnTo>
                      <a:pt x="878936" y="245200"/>
                    </a:lnTo>
                    <a:lnTo>
                      <a:pt x="860012" y="229766"/>
                    </a:lnTo>
                    <a:lnTo>
                      <a:pt x="841223" y="236208"/>
                    </a:lnTo>
                    <a:lnTo>
                      <a:pt x="811697" y="239295"/>
                    </a:lnTo>
                    <a:lnTo>
                      <a:pt x="797068" y="260366"/>
                    </a:lnTo>
                    <a:lnTo>
                      <a:pt x="822299" y="288550"/>
                    </a:lnTo>
                    <a:lnTo>
                      <a:pt x="792773" y="324652"/>
                    </a:lnTo>
                    <a:lnTo>
                      <a:pt x="765931" y="285060"/>
                    </a:lnTo>
                    <a:lnTo>
                      <a:pt x="745666" y="295931"/>
                    </a:lnTo>
                    <a:lnTo>
                      <a:pt x="678427" y="303581"/>
                    </a:lnTo>
                    <a:lnTo>
                      <a:pt x="678025" y="303447"/>
                    </a:lnTo>
                    <a:lnTo>
                      <a:pt x="630246" y="288415"/>
                    </a:lnTo>
                    <a:lnTo>
                      <a:pt x="665946" y="254595"/>
                    </a:lnTo>
                    <a:lnTo>
                      <a:pt x="634675" y="222250"/>
                    </a:lnTo>
                    <a:lnTo>
                      <a:pt x="610920" y="226545"/>
                    </a:lnTo>
                    <a:lnTo>
                      <a:pt x="576294" y="214735"/>
                    </a:lnTo>
                    <a:lnTo>
                      <a:pt x="517913" y="188966"/>
                    </a:lnTo>
                    <a:lnTo>
                      <a:pt x="480469" y="159575"/>
                    </a:lnTo>
                    <a:lnTo>
                      <a:pt x="452419" y="155683"/>
                    </a:lnTo>
                    <a:lnTo>
                      <a:pt x="443293" y="175948"/>
                    </a:lnTo>
                    <a:lnTo>
                      <a:pt x="409741" y="188698"/>
                    </a:lnTo>
                    <a:lnTo>
                      <a:pt x="406653" y="137430"/>
                    </a:lnTo>
                    <a:lnTo>
                      <a:pt x="375249" y="183732"/>
                    </a:lnTo>
                    <a:lnTo>
                      <a:pt x="332168" y="117164"/>
                    </a:lnTo>
                    <a:lnTo>
                      <a:pt x="317807" y="110588"/>
                    </a:lnTo>
                    <a:lnTo>
                      <a:pt x="312574" y="143201"/>
                    </a:lnTo>
                    <a:lnTo>
                      <a:pt x="291770" y="162125"/>
                    </a:lnTo>
                    <a:lnTo>
                      <a:pt x="274458" y="131525"/>
                    </a:lnTo>
                    <a:lnTo>
                      <a:pt x="235805" y="148838"/>
                    </a:lnTo>
                    <a:lnTo>
                      <a:pt x="198227" y="180646"/>
                    </a:lnTo>
                    <a:lnTo>
                      <a:pt x="197288" y="180377"/>
                    </a:lnTo>
                    <a:lnTo>
                      <a:pt x="161320" y="171922"/>
                    </a:lnTo>
                    <a:lnTo>
                      <a:pt x="132330" y="193395"/>
                    </a:lnTo>
                    <a:lnTo>
                      <a:pt x="109917" y="223056"/>
                    </a:lnTo>
                    <a:lnTo>
                      <a:pt x="82136" y="215942"/>
                    </a:lnTo>
                    <a:lnTo>
                      <a:pt x="43484" y="182659"/>
                    </a:lnTo>
                    <a:lnTo>
                      <a:pt x="269" y="166688"/>
                    </a:lnTo>
                    <a:lnTo>
                      <a:pt x="0" y="718690"/>
                    </a:lnTo>
                    <a:lnTo>
                      <a:pt x="23352" y="720434"/>
                    </a:lnTo>
                    <a:lnTo>
                      <a:pt x="48047" y="734661"/>
                    </a:lnTo>
                    <a:lnTo>
                      <a:pt x="65360" y="756134"/>
                    </a:lnTo>
                    <a:lnTo>
                      <a:pt x="86028" y="786063"/>
                    </a:lnTo>
                    <a:lnTo>
                      <a:pt x="108843" y="760563"/>
                    </a:lnTo>
                    <a:lnTo>
                      <a:pt x="135417" y="743653"/>
                    </a:lnTo>
                    <a:lnTo>
                      <a:pt x="149509" y="770629"/>
                    </a:lnTo>
                    <a:lnTo>
                      <a:pt x="166017" y="789955"/>
                    </a:lnTo>
                    <a:lnTo>
                      <a:pt x="188967" y="811831"/>
                    </a:lnTo>
                    <a:lnTo>
                      <a:pt x="204401" y="845249"/>
                    </a:lnTo>
                    <a:lnTo>
                      <a:pt x="229498" y="896651"/>
                    </a:lnTo>
                    <a:lnTo>
                      <a:pt x="271908" y="925103"/>
                    </a:lnTo>
                    <a:lnTo>
                      <a:pt x="272713" y="954227"/>
                    </a:lnTo>
                    <a:lnTo>
                      <a:pt x="258890" y="975029"/>
                    </a:lnTo>
                    <a:lnTo>
                      <a:pt x="259426" y="995429"/>
                    </a:lnTo>
                    <a:lnTo>
                      <a:pt x="289220" y="1025894"/>
                    </a:lnTo>
                    <a:lnTo>
                      <a:pt x="293515" y="1058641"/>
                    </a:lnTo>
                    <a:lnTo>
                      <a:pt x="325591" y="1076223"/>
                    </a:lnTo>
                    <a:lnTo>
                      <a:pt x="321834" y="1101588"/>
                    </a:lnTo>
                    <a:lnTo>
                      <a:pt x="335121" y="1135275"/>
                    </a:lnTo>
                    <a:lnTo>
                      <a:pt x="379812" y="1151514"/>
                    </a:lnTo>
                    <a:lnTo>
                      <a:pt x="397527" y="1168156"/>
                    </a:lnTo>
                    <a:lnTo>
                      <a:pt x="444769" y="1204929"/>
                    </a:lnTo>
                    <a:lnTo>
                      <a:pt x="447453" y="1205063"/>
                    </a:lnTo>
                    <a:lnTo>
                      <a:pt x="1130443" y="1205063"/>
                    </a:lnTo>
                    <a:lnTo>
                      <a:pt x="1130443" y="1190569"/>
                    </a:lnTo>
                    <a:lnTo>
                      <a:pt x="1142254" y="1190300"/>
                    </a:lnTo>
                    <a:lnTo>
                      <a:pt x="1146951" y="1211908"/>
                    </a:lnTo>
                    <a:lnTo>
                      <a:pt x="1153662" y="1217545"/>
                    </a:lnTo>
                    <a:lnTo>
                      <a:pt x="1170438" y="1219826"/>
                    </a:lnTo>
                    <a:lnTo>
                      <a:pt x="1195803" y="1225732"/>
                    </a:lnTo>
                    <a:lnTo>
                      <a:pt x="1219558" y="1237005"/>
                    </a:lnTo>
                    <a:lnTo>
                      <a:pt x="1239421" y="1232174"/>
                    </a:lnTo>
                    <a:lnTo>
                      <a:pt x="1269081" y="1241568"/>
                    </a:lnTo>
                    <a:lnTo>
                      <a:pt x="1278610" y="1227611"/>
                    </a:lnTo>
                    <a:lnTo>
                      <a:pt x="1292702" y="1221840"/>
                    </a:lnTo>
                    <a:lnTo>
                      <a:pt x="1298205" y="1212848"/>
                    </a:lnTo>
                    <a:lnTo>
                      <a:pt x="1304513" y="1207211"/>
                    </a:lnTo>
                    <a:lnTo>
                      <a:pt x="1305586" y="1207613"/>
                    </a:lnTo>
                    <a:lnTo>
                      <a:pt x="1328402" y="1215129"/>
                    </a:lnTo>
                    <a:lnTo>
                      <a:pt x="1345849" y="1215934"/>
                    </a:lnTo>
                    <a:lnTo>
                      <a:pt x="1352694" y="1222242"/>
                    </a:lnTo>
                    <a:lnTo>
                      <a:pt x="1360612" y="1242239"/>
                    </a:lnTo>
                    <a:lnTo>
                      <a:pt x="1389735" y="1248010"/>
                    </a:lnTo>
                    <a:lnTo>
                      <a:pt x="1384904" y="1259552"/>
                    </a:lnTo>
                    <a:lnTo>
                      <a:pt x="1394701" y="1270021"/>
                    </a:lnTo>
                    <a:lnTo>
                      <a:pt x="1390675" y="1283307"/>
                    </a:lnTo>
                    <a:lnTo>
                      <a:pt x="1401277" y="1287871"/>
                    </a:lnTo>
                    <a:lnTo>
                      <a:pt x="1396177" y="1299412"/>
                    </a:lnTo>
                    <a:lnTo>
                      <a:pt x="1399399" y="1299949"/>
                    </a:lnTo>
                    <a:lnTo>
                      <a:pt x="1405035" y="1293507"/>
                    </a:lnTo>
                    <a:lnTo>
                      <a:pt x="1410806" y="1303036"/>
                    </a:lnTo>
                    <a:lnTo>
                      <a:pt x="1428656" y="1307197"/>
                    </a:lnTo>
                    <a:lnTo>
                      <a:pt x="1447043" y="1307599"/>
                    </a:lnTo>
                    <a:lnTo>
                      <a:pt x="1467308" y="1311223"/>
                    </a:lnTo>
                    <a:lnTo>
                      <a:pt x="1490392" y="1318336"/>
                    </a:lnTo>
                    <a:lnTo>
                      <a:pt x="1498713" y="1330012"/>
                    </a:lnTo>
                    <a:lnTo>
                      <a:pt x="1515489" y="1357928"/>
                    </a:lnTo>
                    <a:lnTo>
                      <a:pt x="1506094" y="1371617"/>
                    </a:lnTo>
                    <a:lnTo>
                      <a:pt x="1483950" y="1366249"/>
                    </a:lnTo>
                    <a:lnTo>
                      <a:pt x="1475897" y="1352559"/>
                    </a:lnTo>
                    <a:lnTo>
                      <a:pt x="1477777" y="1365443"/>
                    </a:lnTo>
                    <a:lnTo>
                      <a:pt x="1465966" y="1384635"/>
                    </a:lnTo>
                    <a:lnTo>
                      <a:pt x="1467308" y="1400606"/>
                    </a:lnTo>
                    <a:lnTo>
                      <a:pt x="1465027" y="1411074"/>
                    </a:lnTo>
                    <a:lnTo>
                      <a:pt x="1448787" y="1422482"/>
                    </a:lnTo>
                    <a:lnTo>
                      <a:pt x="1437246" y="144060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8" name="Forme libre : forme 357">
                <a:extLst>
                  <a:ext uri="{FF2B5EF4-FFF2-40B4-BE49-F238E27FC236}">
                    <a16:creationId xmlns:a16="http://schemas.microsoft.com/office/drawing/2014/main" id="{8E835E0C-AFE6-4AF6-A558-AEC1D94AA984}"/>
                  </a:ext>
                </a:extLst>
              </p:cNvPr>
              <p:cNvSpPr/>
              <p:nvPr/>
            </p:nvSpPr>
            <p:spPr>
              <a:xfrm>
                <a:off x="4338607" y="3577749"/>
                <a:ext cx="65493" cy="43752"/>
              </a:xfrm>
              <a:custGeom>
                <a:avLst/>
                <a:gdLst>
                  <a:gd name="connsiteX0" fmla="*/ 39726 w 65493"/>
                  <a:gd name="connsiteY0" fmla="*/ 43752 h 43752"/>
                  <a:gd name="connsiteX1" fmla="*/ 7113 w 65493"/>
                  <a:gd name="connsiteY1" fmla="*/ 28184 h 43752"/>
                  <a:gd name="connsiteX2" fmla="*/ 0 w 65493"/>
                  <a:gd name="connsiteY2" fmla="*/ 14360 h 43752"/>
                  <a:gd name="connsiteX3" fmla="*/ 12079 w 65493"/>
                  <a:gd name="connsiteY3" fmla="*/ 0 h 43752"/>
                  <a:gd name="connsiteX4" fmla="*/ 21742 w 65493"/>
                  <a:gd name="connsiteY4" fmla="*/ 19326 h 43752"/>
                  <a:gd name="connsiteX5" fmla="*/ 38518 w 65493"/>
                  <a:gd name="connsiteY5" fmla="*/ 23889 h 43752"/>
                  <a:gd name="connsiteX6" fmla="*/ 65494 w 65493"/>
                  <a:gd name="connsiteY6" fmla="*/ 22681 h 43752"/>
                  <a:gd name="connsiteX7" fmla="*/ 50194 w 65493"/>
                  <a:gd name="connsiteY7" fmla="*/ 41202 h 4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493" h="43752">
                    <a:moveTo>
                      <a:pt x="39726" y="43752"/>
                    </a:moveTo>
                    <a:lnTo>
                      <a:pt x="7113" y="28184"/>
                    </a:lnTo>
                    <a:lnTo>
                      <a:pt x="0" y="14360"/>
                    </a:lnTo>
                    <a:lnTo>
                      <a:pt x="12079" y="0"/>
                    </a:lnTo>
                    <a:lnTo>
                      <a:pt x="21742" y="19326"/>
                    </a:lnTo>
                    <a:lnTo>
                      <a:pt x="38518" y="23889"/>
                    </a:lnTo>
                    <a:lnTo>
                      <a:pt x="65494" y="22681"/>
                    </a:lnTo>
                    <a:lnTo>
                      <a:pt x="50194" y="4120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9" name="Forme libre : forme 358">
                <a:extLst>
                  <a:ext uri="{FF2B5EF4-FFF2-40B4-BE49-F238E27FC236}">
                    <a16:creationId xmlns:a16="http://schemas.microsoft.com/office/drawing/2014/main" id="{B8A7A2F8-A55D-475A-A78D-ECAE5BA672F2}"/>
                  </a:ext>
                </a:extLst>
              </p:cNvPr>
              <p:cNvSpPr/>
              <p:nvPr/>
            </p:nvSpPr>
            <p:spPr>
              <a:xfrm>
                <a:off x="4343304" y="3584727"/>
                <a:ext cx="52341" cy="32747"/>
              </a:xfrm>
              <a:custGeom>
                <a:avLst/>
                <a:gdLst>
                  <a:gd name="connsiteX0" fmla="*/ 5234 w 52341"/>
                  <a:gd name="connsiteY0" fmla="*/ 18252 h 32747"/>
                  <a:gd name="connsiteX1" fmla="*/ 35431 w 52341"/>
                  <a:gd name="connsiteY1" fmla="*/ 32747 h 32747"/>
                  <a:gd name="connsiteX2" fmla="*/ 43350 w 52341"/>
                  <a:gd name="connsiteY2" fmla="*/ 30734 h 32747"/>
                  <a:gd name="connsiteX3" fmla="*/ 52342 w 52341"/>
                  <a:gd name="connsiteY3" fmla="*/ 19863 h 32747"/>
                  <a:gd name="connsiteX4" fmla="*/ 33418 w 52341"/>
                  <a:gd name="connsiteY4" fmla="*/ 20802 h 32747"/>
                  <a:gd name="connsiteX5" fmla="*/ 14360 w 52341"/>
                  <a:gd name="connsiteY5" fmla="*/ 15703 h 32747"/>
                  <a:gd name="connsiteX6" fmla="*/ 6577 w 52341"/>
                  <a:gd name="connsiteY6" fmla="*/ 0 h 32747"/>
                  <a:gd name="connsiteX7" fmla="*/ 0 w 52341"/>
                  <a:gd name="connsiteY7" fmla="*/ 7918 h 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1" h="32747">
                    <a:moveTo>
                      <a:pt x="5234" y="18252"/>
                    </a:moveTo>
                    <a:lnTo>
                      <a:pt x="35431" y="32747"/>
                    </a:lnTo>
                    <a:lnTo>
                      <a:pt x="43350" y="30734"/>
                    </a:lnTo>
                    <a:lnTo>
                      <a:pt x="52342" y="19863"/>
                    </a:lnTo>
                    <a:lnTo>
                      <a:pt x="33418" y="20802"/>
                    </a:lnTo>
                    <a:lnTo>
                      <a:pt x="14360" y="15703"/>
                    </a:lnTo>
                    <a:lnTo>
                      <a:pt x="6577" y="0"/>
                    </a:lnTo>
                    <a:lnTo>
                      <a:pt x="0" y="79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0" name="Forme libre : forme 359">
                <a:extLst>
                  <a:ext uri="{FF2B5EF4-FFF2-40B4-BE49-F238E27FC236}">
                    <a16:creationId xmlns:a16="http://schemas.microsoft.com/office/drawing/2014/main" id="{FC957AE1-64EB-4BED-819B-B713F1E693C9}"/>
                  </a:ext>
                </a:extLst>
              </p:cNvPr>
              <p:cNvSpPr/>
              <p:nvPr/>
            </p:nvSpPr>
            <p:spPr>
              <a:xfrm>
                <a:off x="4461677" y="3405021"/>
                <a:ext cx="171653" cy="193261"/>
              </a:xfrm>
              <a:custGeom>
                <a:avLst/>
                <a:gdLst>
                  <a:gd name="connsiteX0" fmla="*/ 147764 w 171653"/>
                  <a:gd name="connsiteY0" fmla="*/ 193261 h 193261"/>
                  <a:gd name="connsiteX1" fmla="*/ 129646 w 171653"/>
                  <a:gd name="connsiteY1" fmla="*/ 185745 h 193261"/>
                  <a:gd name="connsiteX2" fmla="*/ 135149 w 171653"/>
                  <a:gd name="connsiteY2" fmla="*/ 155683 h 193261"/>
                  <a:gd name="connsiteX3" fmla="*/ 130586 w 171653"/>
                  <a:gd name="connsiteY3" fmla="*/ 152730 h 193261"/>
                  <a:gd name="connsiteX4" fmla="*/ 102402 w 171653"/>
                  <a:gd name="connsiteY4" fmla="*/ 183732 h 193261"/>
                  <a:gd name="connsiteX5" fmla="*/ 82539 w 171653"/>
                  <a:gd name="connsiteY5" fmla="*/ 182122 h 193261"/>
                  <a:gd name="connsiteX6" fmla="*/ 100925 w 171653"/>
                  <a:gd name="connsiteY6" fmla="*/ 164272 h 193261"/>
                  <a:gd name="connsiteX7" fmla="*/ 80391 w 171653"/>
                  <a:gd name="connsiteY7" fmla="*/ 156488 h 193261"/>
                  <a:gd name="connsiteX8" fmla="*/ 54221 w 171653"/>
                  <a:gd name="connsiteY8" fmla="*/ 158635 h 193261"/>
                  <a:gd name="connsiteX9" fmla="*/ 4697 w 171653"/>
                  <a:gd name="connsiteY9" fmla="*/ 157562 h 193261"/>
                  <a:gd name="connsiteX10" fmla="*/ 0 w 171653"/>
                  <a:gd name="connsiteY10" fmla="*/ 144141 h 193261"/>
                  <a:gd name="connsiteX11" fmla="*/ 14897 w 171653"/>
                  <a:gd name="connsiteY11" fmla="*/ 131793 h 193261"/>
                  <a:gd name="connsiteX12" fmla="*/ 4295 w 171653"/>
                  <a:gd name="connsiteY12" fmla="*/ 121862 h 193261"/>
                  <a:gd name="connsiteX13" fmla="*/ 26037 w 171653"/>
                  <a:gd name="connsiteY13" fmla="*/ 98107 h 193261"/>
                  <a:gd name="connsiteX14" fmla="*/ 51536 w 171653"/>
                  <a:gd name="connsiteY14" fmla="*/ 37310 h 193261"/>
                  <a:gd name="connsiteX15" fmla="*/ 67641 w 171653"/>
                  <a:gd name="connsiteY15" fmla="*/ 14092 h 193261"/>
                  <a:gd name="connsiteX16" fmla="*/ 89652 w 171653"/>
                  <a:gd name="connsiteY16" fmla="*/ 0 h 193261"/>
                  <a:gd name="connsiteX17" fmla="*/ 104280 w 171653"/>
                  <a:gd name="connsiteY17" fmla="*/ 2282 h 193261"/>
                  <a:gd name="connsiteX18" fmla="*/ 98509 w 171653"/>
                  <a:gd name="connsiteY18" fmla="*/ 15434 h 193261"/>
                  <a:gd name="connsiteX19" fmla="*/ 85223 w 171653"/>
                  <a:gd name="connsiteY19" fmla="*/ 40263 h 193261"/>
                  <a:gd name="connsiteX20" fmla="*/ 72607 w 171653"/>
                  <a:gd name="connsiteY20" fmla="*/ 66165 h 193261"/>
                  <a:gd name="connsiteX21" fmla="*/ 83075 w 171653"/>
                  <a:gd name="connsiteY21" fmla="*/ 57844 h 193261"/>
                  <a:gd name="connsiteX22" fmla="*/ 102670 w 171653"/>
                  <a:gd name="connsiteY22" fmla="*/ 67507 h 193261"/>
                  <a:gd name="connsiteX23" fmla="*/ 94081 w 171653"/>
                  <a:gd name="connsiteY23" fmla="*/ 80794 h 193261"/>
                  <a:gd name="connsiteX24" fmla="*/ 112870 w 171653"/>
                  <a:gd name="connsiteY24" fmla="*/ 89786 h 193261"/>
                  <a:gd name="connsiteX25" fmla="*/ 124278 w 171653"/>
                  <a:gd name="connsiteY25" fmla="*/ 80525 h 193261"/>
                  <a:gd name="connsiteX26" fmla="*/ 151522 w 171653"/>
                  <a:gd name="connsiteY26" fmla="*/ 93275 h 193261"/>
                  <a:gd name="connsiteX27" fmla="*/ 144543 w 171653"/>
                  <a:gd name="connsiteY27" fmla="*/ 118775 h 193261"/>
                  <a:gd name="connsiteX28" fmla="*/ 160380 w 171653"/>
                  <a:gd name="connsiteY28" fmla="*/ 112870 h 193261"/>
                  <a:gd name="connsiteX29" fmla="*/ 164004 w 171653"/>
                  <a:gd name="connsiteY29" fmla="*/ 134746 h 193261"/>
                  <a:gd name="connsiteX30" fmla="*/ 171654 w 171653"/>
                  <a:gd name="connsiteY30" fmla="*/ 158233 h 193261"/>
                  <a:gd name="connsiteX31" fmla="*/ 160783 w 171653"/>
                  <a:gd name="connsiteY31" fmla="*/ 191785 h 19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653" h="193261">
                    <a:moveTo>
                      <a:pt x="147764" y="193261"/>
                    </a:moveTo>
                    <a:lnTo>
                      <a:pt x="129646" y="185745"/>
                    </a:lnTo>
                    <a:lnTo>
                      <a:pt x="135149" y="155683"/>
                    </a:lnTo>
                    <a:lnTo>
                      <a:pt x="130586" y="152730"/>
                    </a:lnTo>
                    <a:lnTo>
                      <a:pt x="102402" y="183732"/>
                    </a:lnTo>
                    <a:lnTo>
                      <a:pt x="82539" y="182122"/>
                    </a:lnTo>
                    <a:lnTo>
                      <a:pt x="100925" y="164272"/>
                    </a:lnTo>
                    <a:lnTo>
                      <a:pt x="80391" y="156488"/>
                    </a:lnTo>
                    <a:lnTo>
                      <a:pt x="54221" y="158635"/>
                    </a:lnTo>
                    <a:lnTo>
                      <a:pt x="4697" y="157562"/>
                    </a:lnTo>
                    <a:lnTo>
                      <a:pt x="0" y="144141"/>
                    </a:lnTo>
                    <a:lnTo>
                      <a:pt x="14897" y="131793"/>
                    </a:lnTo>
                    <a:lnTo>
                      <a:pt x="4295" y="121862"/>
                    </a:lnTo>
                    <a:lnTo>
                      <a:pt x="26037" y="98107"/>
                    </a:lnTo>
                    <a:lnTo>
                      <a:pt x="51536" y="37310"/>
                    </a:lnTo>
                    <a:lnTo>
                      <a:pt x="67641" y="14092"/>
                    </a:lnTo>
                    <a:lnTo>
                      <a:pt x="89652" y="0"/>
                    </a:lnTo>
                    <a:lnTo>
                      <a:pt x="104280" y="2282"/>
                    </a:lnTo>
                    <a:lnTo>
                      <a:pt x="98509" y="15434"/>
                    </a:lnTo>
                    <a:lnTo>
                      <a:pt x="85223" y="40263"/>
                    </a:lnTo>
                    <a:lnTo>
                      <a:pt x="72607" y="66165"/>
                    </a:lnTo>
                    <a:lnTo>
                      <a:pt x="83075" y="57844"/>
                    </a:lnTo>
                    <a:lnTo>
                      <a:pt x="102670" y="67507"/>
                    </a:lnTo>
                    <a:lnTo>
                      <a:pt x="94081" y="80794"/>
                    </a:lnTo>
                    <a:lnTo>
                      <a:pt x="112870" y="89786"/>
                    </a:lnTo>
                    <a:lnTo>
                      <a:pt x="124278" y="80525"/>
                    </a:lnTo>
                    <a:lnTo>
                      <a:pt x="151522" y="93275"/>
                    </a:lnTo>
                    <a:lnTo>
                      <a:pt x="144543" y="118775"/>
                    </a:lnTo>
                    <a:lnTo>
                      <a:pt x="160380" y="112870"/>
                    </a:lnTo>
                    <a:lnTo>
                      <a:pt x="164004" y="134746"/>
                    </a:lnTo>
                    <a:lnTo>
                      <a:pt x="171654" y="158233"/>
                    </a:lnTo>
                    <a:lnTo>
                      <a:pt x="160783" y="19178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1" name="Forme libre : forme 360">
                <a:extLst>
                  <a:ext uri="{FF2B5EF4-FFF2-40B4-BE49-F238E27FC236}">
                    <a16:creationId xmlns:a16="http://schemas.microsoft.com/office/drawing/2014/main" id="{4837CDC0-2533-4A7D-BFBE-03F394AC3F9A}"/>
                  </a:ext>
                </a:extLst>
              </p:cNvPr>
              <p:cNvSpPr/>
              <p:nvPr/>
            </p:nvSpPr>
            <p:spPr>
              <a:xfrm>
                <a:off x="4466240" y="3409048"/>
                <a:ext cx="163063" cy="185342"/>
              </a:xfrm>
              <a:custGeom>
                <a:avLst/>
                <a:gdLst>
                  <a:gd name="connsiteX0" fmla="*/ 129378 w 163063"/>
                  <a:gd name="connsiteY0" fmla="*/ 179303 h 185342"/>
                  <a:gd name="connsiteX1" fmla="*/ 143738 w 163063"/>
                  <a:gd name="connsiteY1" fmla="*/ 185343 h 185342"/>
                  <a:gd name="connsiteX2" fmla="*/ 153267 w 163063"/>
                  <a:gd name="connsiteY2" fmla="*/ 184269 h 185342"/>
                  <a:gd name="connsiteX3" fmla="*/ 163064 w 163063"/>
                  <a:gd name="connsiteY3" fmla="*/ 154206 h 185342"/>
                  <a:gd name="connsiteX4" fmla="*/ 155683 w 163063"/>
                  <a:gd name="connsiteY4" fmla="*/ 131525 h 185342"/>
                  <a:gd name="connsiteX5" fmla="*/ 152864 w 163063"/>
                  <a:gd name="connsiteY5" fmla="*/ 114078 h 185342"/>
                  <a:gd name="connsiteX6" fmla="*/ 134209 w 163063"/>
                  <a:gd name="connsiteY6" fmla="*/ 120922 h 185342"/>
                  <a:gd name="connsiteX7" fmla="*/ 142396 w 163063"/>
                  <a:gd name="connsiteY7" fmla="*/ 91396 h 185342"/>
                  <a:gd name="connsiteX8" fmla="*/ 120252 w 163063"/>
                  <a:gd name="connsiteY8" fmla="*/ 80928 h 185342"/>
                  <a:gd name="connsiteX9" fmla="*/ 108978 w 163063"/>
                  <a:gd name="connsiteY9" fmla="*/ 90189 h 185342"/>
                  <a:gd name="connsiteX10" fmla="*/ 83881 w 163063"/>
                  <a:gd name="connsiteY10" fmla="*/ 78378 h 185342"/>
                  <a:gd name="connsiteX11" fmla="*/ 92604 w 163063"/>
                  <a:gd name="connsiteY11" fmla="*/ 64957 h 185342"/>
                  <a:gd name="connsiteX12" fmla="*/ 78915 w 163063"/>
                  <a:gd name="connsiteY12" fmla="*/ 58247 h 185342"/>
                  <a:gd name="connsiteX13" fmla="*/ 57173 w 163063"/>
                  <a:gd name="connsiteY13" fmla="*/ 75828 h 185342"/>
                  <a:gd name="connsiteX14" fmla="*/ 77305 w 163063"/>
                  <a:gd name="connsiteY14" fmla="*/ 34492 h 185342"/>
                  <a:gd name="connsiteX15" fmla="*/ 90591 w 163063"/>
                  <a:gd name="connsiteY15" fmla="*/ 9663 h 185342"/>
                  <a:gd name="connsiteX16" fmla="*/ 94215 w 163063"/>
                  <a:gd name="connsiteY16" fmla="*/ 1342 h 185342"/>
                  <a:gd name="connsiteX17" fmla="*/ 85894 w 163063"/>
                  <a:gd name="connsiteY17" fmla="*/ 0 h 185342"/>
                  <a:gd name="connsiteX18" fmla="*/ 65494 w 163063"/>
                  <a:gd name="connsiteY18" fmla="*/ 13152 h 185342"/>
                  <a:gd name="connsiteX19" fmla="*/ 50328 w 163063"/>
                  <a:gd name="connsiteY19" fmla="*/ 35163 h 185342"/>
                  <a:gd name="connsiteX20" fmla="*/ 24560 w 163063"/>
                  <a:gd name="connsiteY20" fmla="*/ 96362 h 185342"/>
                  <a:gd name="connsiteX21" fmla="*/ 5100 w 163063"/>
                  <a:gd name="connsiteY21" fmla="*/ 117567 h 185342"/>
                  <a:gd name="connsiteX22" fmla="*/ 16105 w 163063"/>
                  <a:gd name="connsiteY22" fmla="*/ 127901 h 185342"/>
                  <a:gd name="connsiteX23" fmla="*/ 0 w 163063"/>
                  <a:gd name="connsiteY23" fmla="*/ 141322 h 185342"/>
                  <a:gd name="connsiteX24" fmla="*/ 2953 w 163063"/>
                  <a:gd name="connsiteY24" fmla="*/ 149643 h 185342"/>
                  <a:gd name="connsiteX25" fmla="*/ 49523 w 163063"/>
                  <a:gd name="connsiteY25" fmla="*/ 150851 h 185342"/>
                  <a:gd name="connsiteX26" fmla="*/ 76365 w 163063"/>
                  <a:gd name="connsiteY26" fmla="*/ 148569 h 185342"/>
                  <a:gd name="connsiteX27" fmla="*/ 103341 w 163063"/>
                  <a:gd name="connsiteY27" fmla="*/ 158769 h 185342"/>
                  <a:gd name="connsiteX28" fmla="*/ 86699 w 163063"/>
                  <a:gd name="connsiteY28" fmla="*/ 174874 h 185342"/>
                  <a:gd name="connsiteX29" fmla="*/ 96362 w 163063"/>
                  <a:gd name="connsiteY29" fmla="*/ 175680 h 185342"/>
                  <a:gd name="connsiteX30" fmla="*/ 125486 w 163063"/>
                  <a:gd name="connsiteY30" fmla="*/ 143604 h 185342"/>
                  <a:gd name="connsiteX31" fmla="*/ 134746 w 163063"/>
                  <a:gd name="connsiteY31" fmla="*/ 149912 h 18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3063" h="185342">
                    <a:moveTo>
                      <a:pt x="129378" y="179303"/>
                    </a:moveTo>
                    <a:lnTo>
                      <a:pt x="143738" y="185343"/>
                    </a:lnTo>
                    <a:lnTo>
                      <a:pt x="153267" y="184269"/>
                    </a:lnTo>
                    <a:lnTo>
                      <a:pt x="163064" y="154206"/>
                    </a:lnTo>
                    <a:lnTo>
                      <a:pt x="155683" y="131525"/>
                    </a:lnTo>
                    <a:lnTo>
                      <a:pt x="152864" y="114078"/>
                    </a:lnTo>
                    <a:lnTo>
                      <a:pt x="134209" y="120922"/>
                    </a:lnTo>
                    <a:lnTo>
                      <a:pt x="142396" y="91396"/>
                    </a:lnTo>
                    <a:lnTo>
                      <a:pt x="120252" y="80928"/>
                    </a:lnTo>
                    <a:lnTo>
                      <a:pt x="108978" y="90189"/>
                    </a:lnTo>
                    <a:lnTo>
                      <a:pt x="83881" y="78378"/>
                    </a:lnTo>
                    <a:lnTo>
                      <a:pt x="92604" y="64957"/>
                    </a:lnTo>
                    <a:lnTo>
                      <a:pt x="78915" y="58247"/>
                    </a:lnTo>
                    <a:lnTo>
                      <a:pt x="57173" y="75828"/>
                    </a:lnTo>
                    <a:lnTo>
                      <a:pt x="77305" y="34492"/>
                    </a:lnTo>
                    <a:lnTo>
                      <a:pt x="90591" y="9663"/>
                    </a:lnTo>
                    <a:lnTo>
                      <a:pt x="94215" y="1342"/>
                    </a:lnTo>
                    <a:lnTo>
                      <a:pt x="85894" y="0"/>
                    </a:lnTo>
                    <a:lnTo>
                      <a:pt x="65494" y="13152"/>
                    </a:lnTo>
                    <a:lnTo>
                      <a:pt x="50328" y="35163"/>
                    </a:lnTo>
                    <a:lnTo>
                      <a:pt x="24560" y="96362"/>
                    </a:lnTo>
                    <a:lnTo>
                      <a:pt x="5100" y="117567"/>
                    </a:lnTo>
                    <a:lnTo>
                      <a:pt x="16105" y="127901"/>
                    </a:lnTo>
                    <a:lnTo>
                      <a:pt x="0" y="141322"/>
                    </a:lnTo>
                    <a:lnTo>
                      <a:pt x="2953" y="149643"/>
                    </a:lnTo>
                    <a:lnTo>
                      <a:pt x="49523" y="150851"/>
                    </a:lnTo>
                    <a:lnTo>
                      <a:pt x="76365" y="148569"/>
                    </a:lnTo>
                    <a:lnTo>
                      <a:pt x="103341" y="158769"/>
                    </a:lnTo>
                    <a:lnTo>
                      <a:pt x="86699" y="174874"/>
                    </a:lnTo>
                    <a:lnTo>
                      <a:pt x="96362" y="175680"/>
                    </a:lnTo>
                    <a:lnTo>
                      <a:pt x="125486" y="143604"/>
                    </a:lnTo>
                    <a:lnTo>
                      <a:pt x="134746" y="14991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2" name="Forme libre : forme 361">
                <a:extLst>
                  <a:ext uri="{FF2B5EF4-FFF2-40B4-BE49-F238E27FC236}">
                    <a16:creationId xmlns:a16="http://schemas.microsoft.com/office/drawing/2014/main" id="{0B950767-6EBE-4A90-812C-E5225265212D}"/>
                  </a:ext>
                </a:extLst>
              </p:cNvPr>
              <p:cNvSpPr/>
              <p:nvPr/>
            </p:nvSpPr>
            <p:spPr>
              <a:xfrm>
                <a:off x="2754135" y="3438708"/>
                <a:ext cx="126693" cy="95825"/>
              </a:xfrm>
              <a:custGeom>
                <a:avLst/>
                <a:gdLst>
                  <a:gd name="connsiteX0" fmla="*/ 111528 w 126693"/>
                  <a:gd name="connsiteY0" fmla="*/ 95825 h 95825"/>
                  <a:gd name="connsiteX1" fmla="*/ 110857 w 126693"/>
                  <a:gd name="connsiteY1" fmla="*/ 95423 h 95825"/>
                  <a:gd name="connsiteX2" fmla="*/ 69655 w 126693"/>
                  <a:gd name="connsiteY2" fmla="*/ 78244 h 95825"/>
                  <a:gd name="connsiteX3" fmla="*/ 62139 w 126693"/>
                  <a:gd name="connsiteY3" fmla="*/ 64823 h 95825"/>
                  <a:gd name="connsiteX4" fmla="*/ 39861 w 126693"/>
                  <a:gd name="connsiteY4" fmla="*/ 51536 h 95825"/>
                  <a:gd name="connsiteX5" fmla="*/ 35566 w 126693"/>
                  <a:gd name="connsiteY5" fmla="*/ 40934 h 95825"/>
                  <a:gd name="connsiteX6" fmla="*/ 10066 w 126693"/>
                  <a:gd name="connsiteY6" fmla="*/ 34089 h 95825"/>
                  <a:gd name="connsiteX7" fmla="*/ 0 w 126693"/>
                  <a:gd name="connsiteY7" fmla="*/ 11676 h 95825"/>
                  <a:gd name="connsiteX8" fmla="*/ 2684 w 126693"/>
                  <a:gd name="connsiteY8" fmla="*/ 0 h 95825"/>
                  <a:gd name="connsiteX9" fmla="*/ 30600 w 126693"/>
                  <a:gd name="connsiteY9" fmla="*/ 9126 h 95825"/>
                  <a:gd name="connsiteX10" fmla="*/ 45900 w 126693"/>
                  <a:gd name="connsiteY10" fmla="*/ 15031 h 95825"/>
                  <a:gd name="connsiteX11" fmla="*/ 69655 w 126693"/>
                  <a:gd name="connsiteY11" fmla="*/ 19192 h 95825"/>
                  <a:gd name="connsiteX12" fmla="*/ 78513 w 126693"/>
                  <a:gd name="connsiteY12" fmla="*/ 33150 h 95825"/>
                  <a:gd name="connsiteX13" fmla="*/ 90457 w 126693"/>
                  <a:gd name="connsiteY13" fmla="*/ 50865 h 95825"/>
                  <a:gd name="connsiteX14" fmla="*/ 115286 w 126693"/>
                  <a:gd name="connsiteY14" fmla="*/ 66568 h 95825"/>
                  <a:gd name="connsiteX15" fmla="*/ 126693 w 126693"/>
                  <a:gd name="connsiteY15" fmla="*/ 89517 h 9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693" h="95825">
                    <a:moveTo>
                      <a:pt x="111528" y="95825"/>
                    </a:moveTo>
                    <a:lnTo>
                      <a:pt x="110857" y="95423"/>
                    </a:lnTo>
                    <a:lnTo>
                      <a:pt x="69655" y="78244"/>
                    </a:lnTo>
                    <a:lnTo>
                      <a:pt x="62139" y="64823"/>
                    </a:lnTo>
                    <a:lnTo>
                      <a:pt x="39861" y="51536"/>
                    </a:lnTo>
                    <a:lnTo>
                      <a:pt x="35566" y="40934"/>
                    </a:lnTo>
                    <a:lnTo>
                      <a:pt x="10066" y="34089"/>
                    </a:lnTo>
                    <a:lnTo>
                      <a:pt x="0" y="11676"/>
                    </a:lnTo>
                    <a:lnTo>
                      <a:pt x="2684" y="0"/>
                    </a:lnTo>
                    <a:lnTo>
                      <a:pt x="30600" y="9126"/>
                    </a:lnTo>
                    <a:lnTo>
                      <a:pt x="45900" y="15031"/>
                    </a:lnTo>
                    <a:lnTo>
                      <a:pt x="69655" y="19192"/>
                    </a:lnTo>
                    <a:lnTo>
                      <a:pt x="78513" y="33150"/>
                    </a:lnTo>
                    <a:lnTo>
                      <a:pt x="90457" y="50865"/>
                    </a:lnTo>
                    <a:lnTo>
                      <a:pt x="115286" y="66568"/>
                    </a:lnTo>
                    <a:lnTo>
                      <a:pt x="126693" y="8951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3" name="Forme libre : forme 362">
                <a:extLst>
                  <a:ext uri="{FF2B5EF4-FFF2-40B4-BE49-F238E27FC236}">
                    <a16:creationId xmlns:a16="http://schemas.microsoft.com/office/drawing/2014/main" id="{3F4E7BDF-F79C-4B6E-A61A-B1615B631BB3}"/>
                  </a:ext>
                </a:extLst>
              </p:cNvPr>
              <p:cNvSpPr/>
              <p:nvPr/>
            </p:nvSpPr>
            <p:spPr>
              <a:xfrm>
                <a:off x="2758161" y="3443674"/>
                <a:ext cx="117432" cy="86699"/>
              </a:xfrm>
              <a:custGeom>
                <a:avLst/>
                <a:gdLst>
                  <a:gd name="connsiteX0" fmla="*/ 68313 w 117432"/>
                  <a:gd name="connsiteY0" fmla="*/ 70326 h 86699"/>
                  <a:gd name="connsiteX1" fmla="*/ 107502 w 117432"/>
                  <a:gd name="connsiteY1" fmla="*/ 86699 h 86699"/>
                  <a:gd name="connsiteX2" fmla="*/ 117433 w 117432"/>
                  <a:gd name="connsiteY2" fmla="*/ 82539 h 86699"/>
                  <a:gd name="connsiteX3" fmla="*/ 108307 w 117432"/>
                  <a:gd name="connsiteY3" fmla="*/ 64152 h 86699"/>
                  <a:gd name="connsiteX4" fmla="*/ 83478 w 117432"/>
                  <a:gd name="connsiteY4" fmla="*/ 48315 h 86699"/>
                  <a:gd name="connsiteX5" fmla="*/ 71265 w 117432"/>
                  <a:gd name="connsiteY5" fmla="*/ 30197 h 86699"/>
                  <a:gd name="connsiteX6" fmla="*/ 63347 w 117432"/>
                  <a:gd name="connsiteY6" fmla="*/ 17716 h 86699"/>
                  <a:gd name="connsiteX7" fmla="*/ 40800 w 117432"/>
                  <a:gd name="connsiteY7" fmla="*/ 13689 h 86699"/>
                  <a:gd name="connsiteX8" fmla="*/ 25366 w 117432"/>
                  <a:gd name="connsiteY8" fmla="*/ 7784 h 86699"/>
                  <a:gd name="connsiteX9" fmla="*/ 1477 w 117432"/>
                  <a:gd name="connsiteY9" fmla="*/ 0 h 86699"/>
                  <a:gd name="connsiteX10" fmla="*/ 0 w 117432"/>
                  <a:gd name="connsiteY10" fmla="*/ 6308 h 86699"/>
                  <a:gd name="connsiteX11" fmla="*/ 8858 w 117432"/>
                  <a:gd name="connsiteY11" fmla="*/ 25902 h 86699"/>
                  <a:gd name="connsiteX12" fmla="*/ 34357 w 117432"/>
                  <a:gd name="connsiteY12" fmla="*/ 32747 h 86699"/>
                  <a:gd name="connsiteX13" fmla="*/ 38921 w 117432"/>
                  <a:gd name="connsiteY13" fmla="*/ 43886 h 86699"/>
                  <a:gd name="connsiteX14" fmla="*/ 60931 w 117432"/>
                  <a:gd name="connsiteY14" fmla="*/ 57039 h 8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432" h="86699">
                    <a:moveTo>
                      <a:pt x="68313" y="70326"/>
                    </a:moveTo>
                    <a:lnTo>
                      <a:pt x="107502" y="86699"/>
                    </a:lnTo>
                    <a:lnTo>
                      <a:pt x="117433" y="82539"/>
                    </a:lnTo>
                    <a:lnTo>
                      <a:pt x="108307" y="64152"/>
                    </a:lnTo>
                    <a:lnTo>
                      <a:pt x="83478" y="48315"/>
                    </a:lnTo>
                    <a:lnTo>
                      <a:pt x="71265" y="30197"/>
                    </a:lnTo>
                    <a:lnTo>
                      <a:pt x="63347" y="17716"/>
                    </a:lnTo>
                    <a:lnTo>
                      <a:pt x="40800" y="13689"/>
                    </a:lnTo>
                    <a:lnTo>
                      <a:pt x="25366" y="7784"/>
                    </a:lnTo>
                    <a:lnTo>
                      <a:pt x="1477" y="0"/>
                    </a:lnTo>
                    <a:lnTo>
                      <a:pt x="0" y="6308"/>
                    </a:lnTo>
                    <a:lnTo>
                      <a:pt x="8858" y="25902"/>
                    </a:lnTo>
                    <a:lnTo>
                      <a:pt x="34357" y="32747"/>
                    </a:lnTo>
                    <a:lnTo>
                      <a:pt x="38921" y="43886"/>
                    </a:lnTo>
                    <a:lnTo>
                      <a:pt x="60931" y="5703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4" name="Forme libre : forme 363">
                <a:extLst>
                  <a:ext uri="{FF2B5EF4-FFF2-40B4-BE49-F238E27FC236}">
                    <a16:creationId xmlns:a16="http://schemas.microsoft.com/office/drawing/2014/main" id="{EA82B8A2-A37E-4968-87D8-95F4A83E5D78}"/>
                  </a:ext>
                </a:extLst>
              </p:cNvPr>
              <p:cNvSpPr/>
              <p:nvPr/>
            </p:nvSpPr>
            <p:spPr>
              <a:xfrm>
                <a:off x="4333910" y="3470516"/>
                <a:ext cx="73009" cy="37041"/>
              </a:xfrm>
              <a:custGeom>
                <a:avLst/>
                <a:gdLst>
                  <a:gd name="connsiteX0" fmla="*/ 58649 w 73009"/>
                  <a:gd name="connsiteY0" fmla="*/ 37042 h 37041"/>
                  <a:gd name="connsiteX1" fmla="*/ 58247 w 73009"/>
                  <a:gd name="connsiteY1" fmla="*/ 36907 h 37041"/>
                  <a:gd name="connsiteX2" fmla="*/ 25768 w 73009"/>
                  <a:gd name="connsiteY2" fmla="*/ 24694 h 37041"/>
                  <a:gd name="connsiteX3" fmla="*/ 0 w 73009"/>
                  <a:gd name="connsiteY3" fmla="*/ 4697 h 37041"/>
                  <a:gd name="connsiteX4" fmla="*/ 12347 w 73009"/>
                  <a:gd name="connsiteY4" fmla="*/ 0 h 37041"/>
                  <a:gd name="connsiteX5" fmla="*/ 46034 w 73009"/>
                  <a:gd name="connsiteY5" fmla="*/ 9931 h 37041"/>
                  <a:gd name="connsiteX6" fmla="*/ 72205 w 73009"/>
                  <a:gd name="connsiteY6" fmla="*/ 26305 h 37041"/>
                  <a:gd name="connsiteX7" fmla="*/ 73010 w 73009"/>
                  <a:gd name="connsiteY7" fmla="*/ 36102 h 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09" h="37041">
                    <a:moveTo>
                      <a:pt x="58649" y="37042"/>
                    </a:moveTo>
                    <a:lnTo>
                      <a:pt x="58247" y="36907"/>
                    </a:lnTo>
                    <a:lnTo>
                      <a:pt x="25768" y="24694"/>
                    </a:lnTo>
                    <a:lnTo>
                      <a:pt x="0" y="4697"/>
                    </a:lnTo>
                    <a:lnTo>
                      <a:pt x="12347" y="0"/>
                    </a:lnTo>
                    <a:lnTo>
                      <a:pt x="46034" y="9931"/>
                    </a:lnTo>
                    <a:lnTo>
                      <a:pt x="72205" y="26305"/>
                    </a:lnTo>
                    <a:lnTo>
                      <a:pt x="73010" y="3610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5" name="Forme libre : forme 364">
                <a:extLst>
                  <a:ext uri="{FF2B5EF4-FFF2-40B4-BE49-F238E27FC236}">
                    <a16:creationId xmlns:a16="http://schemas.microsoft.com/office/drawing/2014/main" id="{BF170CC7-3A18-4B1C-8A5B-2C4992E59121}"/>
                  </a:ext>
                </a:extLst>
              </p:cNvPr>
              <p:cNvSpPr/>
              <p:nvPr/>
            </p:nvSpPr>
            <p:spPr>
              <a:xfrm>
                <a:off x="4341694" y="3474542"/>
                <a:ext cx="61065" cy="29123"/>
              </a:xfrm>
              <a:custGeom>
                <a:avLst/>
                <a:gdLst>
                  <a:gd name="connsiteX0" fmla="*/ 19997 w 61065"/>
                  <a:gd name="connsiteY0" fmla="*/ 17581 h 29123"/>
                  <a:gd name="connsiteX1" fmla="*/ 51402 w 61065"/>
                  <a:gd name="connsiteY1" fmla="*/ 29123 h 29123"/>
                  <a:gd name="connsiteX2" fmla="*/ 61065 w 61065"/>
                  <a:gd name="connsiteY2" fmla="*/ 28587 h 29123"/>
                  <a:gd name="connsiteX3" fmla="*/ 60663 w 61065"/>
                  <a:gd name="connsiteY3" fmla="*/ 24560 h 29123"/>
                  <a:gd name="connsiteX4" fmla="*/ 36371 w 61065"/>
                  <a:gd name="connsiteY4" fmla="*/ 9260 h 29123"/>
                  <a:gd name="connsiteX5" fmla="*/ 4697 w 61065"/>
                  <a:gd name="connsiteY5" fmla="*/ 0 h 29123"/>
                  <a:gd name="connsiteX6" fmla="*/ 0 w 61065"/>
                  <a:gd name="connsiteY6" fmla="*/ 1745 h 2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65" h="29123">
                    <a:moveTo>
                      <a:pt x="19997" y="17581"/>
                    </a:moveTo>
                    <a:lnTo>
                      <a:pt x="51402" y="29123"/>
                    </a:lnTo>
                    <a:lnTo>
                      <a:pt x="61065" y="28587"/>
                    </a:lnTo>
                    <a:lnTo>
                      <a:pt x="60663" y="24560"/>
                    </a:lnTo>
                    <a:lnTo>
                      <a:pt x="36371" y="9260"/>
                    </a:lnTo>
                    <a:lnTo>
                      <a:pt x="4697" y="0"/>
                    </a:lnTo>
                    <a:lnTo>
                      <a:pt x="0" y="174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6" name="Forme libre : forme 365">
                <a:extLst>
                  <a:ext uri="{FF2B5EF4-FFF2-40B4-BE49-F238E27FC236}">
                    <a16:creationId xmlns:a16="http://schemas.microsoft.com/office/drawing/2014/main" id="{19ED76E8-DAB0-4340-B181-3F9960859C4E}"/>
                  </a:ext>
                </a:extLst>
              </p:cNvPr>
              <p:cNvSpPr/>
              <p:nvPr/>
            </p:nvSpPr>
            <p:spPr>
              <a:xfrm>
                <a:off x="2635494" y="3300338"/>
                <a:ext cx="56635" cy="86833"/>
              </a:xfrm>
              <a:custGeom>
                <a:avLst/>
                <a:gdLst>
                  <a:gd name="connsiteX0" fmla="*/ 56636 w 56635"/>
                  <a:gd name="connsiteY0" fmla="*/ 86833 h 86833"/>
                  <a:gd name="connsiteX1" fmla="*/ 42275 w 56635"/>
                  <a:gd name="connsiteY1" fmla="*/ 86699 h 86833"/>
                  <a:gd name="connsiteX2" fmla="*/ 26842 w 56635"/>
                  <a:gd name="connsiteY2" fmla="*/ 67507 h 86833"/>
                  <a:gd name="connsiteX3" fmla="*/ 17581 w 56635"/>
                  <a:gd name="connsiteY3" fmla="*/ 48584 h 86833"/>
                  <a:gd name="connsiteX4" fmla="*/ 4831 w 56635"/>
                  <a:gd name="connsiteY4" fmla="*/ 35565 h 86833"/>
                  <a:gd name="connsiteX5" fmla="*/ 4697 w 56635"/>
                  <a:gd name="connsiteY5" fmla="*/ 35029 h 86833"/>
                  <a:gd name="connsiteX6" fmla="*/ 0 w 56635"/>
                  <a:gd name="connsiteY6" fmla="*/ 16508 h 86833"/>
                  <a:gd name="connsiteX7" fmla="*/ 134 w 56635"/>
                  <a:gd name="connsiteY7" fmla="*/ 16105 h 86833"/>
                  <a:gd name="connsiteX8" fmla="*/ 1878 w 56635"/>
                  <a:gd name="connsiteY8" fmla="*/ 0 h 86833"/>
                  <a:gd name="connsiteX9" fmla="*/ 15434 w 56635"/>
                  <a:gd name="connsiteY9" fmla="*/ 6442 h 86833"/>
                  <a:gd name="connsiteX10" fmla="*/ 41202 w 56635"/>
                  <a:gd name="connsiteY10" fmla="*/ 2818 h 86833"/>
                  <a:gd name="connsiteX11" fmla="*/ 33552 w 56635"/>
                  <a:gd name="connsiteY11" fmla="*/ 51805 h 8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5" h="86833">
                    <a:moveTo>
                      <a:pt x="56636" y="86833"/>
                    </a:moveTo>
                    <a:lnTo>
                      <a:pt x="42275" y="86699"/>
                    </a:lnTo>
                    <a:lnTo>
                      <a:pt x="26842" y="67507"/>
                    </a:lnTo>
                    <a:lnTo>
                      <a:pt x="17581" y="48584"/>
                    </a:lnTo>
                    <a:lnTo>
                      <a:pt x="4831" y="35565"/>
                    </a:lnTo>
                    <a:lnTo>
                      <a:pt x="4697" y="35029"/>
                    </a:lnTo>
                    <a:lnTo>
                      <a:pt x="0" y="16508"/>
                    </a:lnTo>
                    <a:lnTo>
                      <a:pt x="134" y="16105"/>
                    </a:lnTo>
                    <a:lnTo>
                      <a:pt x="1878" y="0"/>
                    </a:lnTo>
                    <a:lnTo>
                      <a:pt x="15434" y="6442"/>
                    </a:lnTo>
                    <a:lnTo>
                      <a:pt x="41202" y="2818"/>
                    </a:lnTo>
                    <a:lnTo>
                      <a:pt x="33552" y="518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7" name="Forme libre : forme 366">
                <a:extLst>
                  <a:ext uri="{FF2B5EF4-FFF2-40B4-BE49-F238E27FC236}">
                    <a16:creationId xmlns:a16="http://schemas.microsoft.com/office/drawing/2014/main" id="{FB44F125-FE0B-434E-9E71-DEA83A59043E}"/>
                  </a:ext>
                </a:extLst>
              </p:cNvPr>
              <p:cNvSpPr/>
              <p:nvPr/>
            </p:nvSpPr>
            <p:spPr>
              <a:xfrm>
                <a:off x="2639520" y="3306109"/>
                <a:ext cx="45497" cy="77170"/>
              </a:xfrm>
              <a:custGeom>
                <a:avLst/>
                <a:gdLst>
                  <a:gd name="connsiteX0" fmla="*/ 40128 w 45497"/>
                  <a:gd name="connsiteY0" fmla="*/ 77170 h 77170"/>
                  <a:gd name="connsiteX1" fmla="*/ 45497 w 45497"/>
                  <a:gd name="connsiteY1" fmla="*/ 77170 h 77170"/>
                  <a:gd name="connsiteX2" fmla="*/ 25499 w 45497"/>
                  <a:gd name="connsiteY2" fmla="*/ 46839 h 77170"/>
                  <a:gd name="connsiteX3" fmla="*/ 32613 w 45497"/>
                  <a:gd name="connsiteY3" fmla="*/ 1476 h 77170"/>
                  <a:gd name="connsiteX4" fmla="*/ 10871 w 45497"/>
                  <a:gd name="connsiteY4" fmla="*/ 4563 h 77170"/>
                  <a:gd name="connsiteX5" fmla="*/ 1074 w 45497"/>
                  <a:gd name="connsiteY5" fmla="*/ 0 h 77170"/>
                  <a:gd name="connsiteX6" fmla="*/ 0 w 45497"/>
                  <a:gd name="connsiteY6" fmla="*/ 10468 h 77170"/>
                  <a:gd name="connsiteX7" fmla="*/ 4295 w 45497"/>
                  <a:gd name="connsiteY7" fmla="*/ 27781 h 77170"/>
                  <a:gd name="connsiteX8" fmla="*/ 16776 w 45497"/>
                  <a:gd name="connsiteY8" fmla="*/ 40799 h 77170"/>
                  <a:gd name="connsiteX9" fmla="*/ 26037 w 45497"/>
                  <a:gd name="connsiteY9" fmla="*/ 59589 h 7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7" h="77170">
                    <a:moveTo>
                      <a:pt x="40128" y="77170"/>
                    </a:moveTo>
                    <a:lnTo>
                      <a:pt x="45497" y="77170"/>
                    </a:lnTo>
                    <a:lnTo>
                      <a:pt x="25499" y="46839"/>
                    </a:lnTo>
                    <a:lnTo>
                      <a:pt x="32613" y="1476"/>
                    </a:lnTo>
                    <a:lnTo>
                      <a:pt x="10871" y="4563"/>
                    </a:lnTo>
                    <a:lnTo>
                      <a:pt x="1074" y="0"/>
                    </a:lnTo>
                    <a:lnTo>
                      <a:pt x="0" y="10468"/>
                    </a:lnTo>
                    <a:lnTo>
                      <a:pt x="4295" y="27781"/>
                    </a:lnTo>
                    <a:lnTo>
                      <a:pt x="16776" y="40799"/>
                    </a:lnTo>
                    <a:lnTo>
                      <a:pt x="26037" y="5958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8" name="Forme libre : forme 367">
                <a:extLst>
                  <a:ext uri="{FF2B5EF4-FFF2-40B4-BE49-F238E27FC236}">
                    <a16:creationId xmlns:a16="http://schemas.microsoft.com/office/drawing/2014/main" id="{4FEAB215-116A-4FB6-A25C-C02A336B711B}"/>
                  </a:ext>
                </a:extLst>
              </p:cNvPr>
              <p:cNvSpPr/>
              <p:nvPr/>
            </p:nvSpPr>
            <p:spPr>
              <a:xfrm>
                <a:off x="3943898" y="2913279"/>
                <a:ext cx="31136" cy="44154"/>
              </a:xfrm>
              <a:custGeom>
                <a:avLst/>
                <a:gdLst>
                  <a:gd name="connsiteX0" fmla="*/ 20534 w 31136"/>
                  <a:gd name="connsiteY0" fmla="*/ 44155 h 44154"/>
                  <a:gd name="connsiteX1" fmla="*/ 7113 w 31136"/>
                  <a:gd name="connsiteY1" fmla="*/ 38652 h 44154"/>
                  <a:gd name="connsiteX2" fmla="*/ 0 w 31136"/>
                  <a:gd name="connsiteY2" fmla="*/ 21608 h 44154"/>
                  <a:gd name="connsiteX3" fmla="*/ 1342 w 31136"/>
                  <a:gd name="connsiteY3" fmla="*/ 17313 h 44154"/>
                  <a:gd name="connsiteX4" fmla="*/ 11676 w 31136"/>
                  <a:gd name="connsiteY4" fmla="*/ 0 h 44154"/>
                  <a:gd name="connsiteX5" fmla="*/ 24023 w 31136"/>
                  <a:gd name="connsiteY5" fmla="*/ 1342 h 44154"/>
                  <a:gd name="connsiteX6" fmla="*/ 31136 w 31136"/>
                  <a:gd name="connsiteY6" fmla="*/ 13824 h 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6" h="44154">
                    <a:moveTo>
                      <a:pt x="20534" y="44155"/>
                    </a:moveTo>
                    <a:lnTo>
                      <a:pt x="7113" y="38652"/>
                    </a:lnTo>
                    <a:lnTo>
                      <a:pt x="0" y="21608"/>
                    </a:lnTo>
                    <a:lnTo>
                      <a:pt x="1342" y="17313"/>
                    </a:lnTo>
                    <a:lnTo>
                      <a:pt x="11676" y="0"/>
                    </a:lnTo>
                    <a:lnTo>
                      <a:pt x="24023" y="1342"/>
                    </a:lnTo>
                    <a:lnTo>
                      <a:pt x="31136" y="1382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69" name="Forme libre : forme 368">
                <a:extLst>
                  <a:ext uri="{FF2B5EF4-FFF2-40B4-BE49-F238E27FC236}">
                    <a16:creationId xmlns:a16="http://schemas.microsoft.com/office/drawing/2014/main" id="{025067F7-7B45-4592-84B2-11BCE24F8A82}"/>
                  </a:ext>
                </a:extLst>
              </p:cNvPr>
              <p:cNvSpPr/>
              <p:nvPr/>
            </p:nvSpPr>
            <p:spPr>
              <a:xfrm>
                <a:off x="3947925" y="2917306"/>
                <a:ext cx="22949" cy="35028"/>
              </a:xfrm>
              <a:custGeom>
                <a:avLst/>
                <a:gdLst>
                  <a:gd name="connsiteX0" fmla="*/ 5905 w 22949"/>
                  <a:gd name="connsiteY0" fmla="*/ 31673 h 35028"/>
                  <a:gd name="connsiteX1" fmla="*/ 14226 w 22949"/>
                  <a:gd name="connsiteY1" fmla="*/ 35029 h 35028"/>
                  <a:gd name="connsiteX2" fmla="*/ 22950 w 22949"/>
                  <a:gd name="connsiteY2" fmla="*/ 10200 h 35028"/>
                  <a:gd name="connsiteX3" fmla="*/ 17581 w 22949"/>
                  <a:gd name="connsiteY3" fmla="*/ 939 h 35028"/>
                  <a:gd name="connsiteX4" fmla="*/ 9663 w 22949"/>
                  <a:gd name="connsiteY4" fmla="*/ 0 h 35028"/>
                  <a:gd name="connsiteX5" fmla="*/ 805 w 22949"/>
                  <a:gd name="connsiteY5" fmla="*/ 14897 h 35028"/>
                  <a:gd name="connsiteX6" fmla="*/ 0 w 22949"/>
                  <a:gd name="connsiteY6" fmla="*/ 17447 h 3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9" h="35028">
                    <a:moveTo>
                      <a:pt x="5905" y="31673"/>
                    </a:moveTo>
                    <a:lnTo>
                      <a:pt x="14226" y="35029"/>
                    </a:lnTo>
                    <a:lnTo>
                      <a:pt x="22950" y="10200"/>
                    </a:lnTo>
                    <a:lnTo>
                      <a:pt x="17581" y="939"/>
                    </a:lnTo>
                    <a:lnTo>
                      <a:pt x="9663" y="0"/>
                    </a:lnTo>
                    <a:lnTo>
                      <a:pt x="805" y="14897"/>
                    </a:lnTo>
                    <a:lnTo>
                      <a:pt x="0" y="174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0" name="Forme libre : forme 369">
                <a:extLst>
                  <a:ext uri="{FF2B5EF4-FFF2-40B4-BE49-F238E27FC236}">
                    <a16:creationId xmlns:a16="http://schemas.microsoft.com/office/drawing/2014/main" id="{0FF0BD3A-128F-428B-813E-A89D54647A5E}"/>
                  </a:ext>
                </a:extLst>
              </p:cNvPr>
              <p:cNvSpPr/>
              <p:nvPr/>
            </p:nvSpPr>
            <p:spPr>
              <a:xfrm>
                <a:off x="3700443" y="2138222"/>
                <a:ext cx="705537" cy="804046"/>
              </a:xfrm>
              <a:custGeom>
                <a:avLst/>
                <a:gdLst>
                  <a:gd name="connsiteX0" fmla="*/ 599110 w 705537"/>
                  <a:gd name="connsiteY0" fmla="*/ 804047 h 804046"/>
                  <a:gd name="connsiteX1" fmla="*/ 528918 w 705537"/>
                  <a:gd name="connsiteY1" fmla="*/ 781902 h 804046"/>
                  <a:gd name="connsiteX2" fmla="*/ 475369 w 705537"/>
                  <a:gd name="connsiteY2" fmla="*/ 750632 h 804046"/>
                  <a:gd name="connsiteX3" fmla="*/ 443964 w 705537"/>
                  <a:gd name="connsiteY3" fmla="*/ 722716 h 804046"/>
                  <a:gd name="connsiteX4" fmla="*/ 452553 w 705537"/>
                  <a:gd name="connsiteY4" fmla="*/ 707148 h 804046"/>
                  <a:gd name="connsiteX5" fmla="*/ 416988 w 705537"/>
                  <a:gd name="connsiteY5" fmla="*/ 679232 h 804046"/>
                  <a:gd name="connsiteX6" fmla="*/ 384106 w 705537"/>
                  <a:gd name="connsiteY6" fmla="*/ 653867 h 804046"/>
                  <a:gd name="connsiteX7" fmla="*/ 384375 w 705537"/>
                  <a:gd name="connsiteY7" fmla="*/ 668361 h 804046"/>
                  <a:gd name="connsiteX8" fmla="*/ 382765 w 705537"/>
                  <a:gd name="connsiteY8" fmla="*/ 668495 h 804046"/>
                  <a:gd name="connsiteX9" fmla="*/ 310291 w 705537"/>
                  <a:gd name="connsiteY9" fmla="*/ 677756 h 804046"/>
                  <a:gd name="connsiteX10" fmla="*/ 309620 w 705537"/>
                  <a:gd name="connsiteY10" fmla="*/ 677085 h 804046"/>
                  <a:gd name="connsiteX11" fmla="*/ 287744 w 705537"/>
                  <a:gd name="connsiteY11" fmla="*/ 656551 h 804046"/>
                  <a:gd name="connsiteX12" fmla="*/ 305057 w 705537"/>
                  <a:gd name="connsiteY12" fmla="*/ 611188 h 804046"/>
                  <a:gd name="connsiteX13" fmla="*/ 352836 w 705537"/>
                  <a:gd name="connsiteY13" fmla="*/ 610115 h 804046"/>
                  <a:gd name="connsiteX14" fmla="*/ 401151 w 705537"/>
                  <a:gd name="connsiteY14" fmla="*/ 602867 h 804046"/>
                  <a:gd name="connsiteX15" fmla="*/ 393367 w 705537"/>
                  <a:gd name="connsiteY15" fmla="*/ 583138 h 804046"/>
                  <a:gd name="connsiteX16" fmla="*/ 402225 w 705537"/>
                  <a:gd name="connsiteY16" fmla="*/ 552136 h 804046"/>
                  <a:gd name="connsiteX17" fmla="*/ 434167 w 705537"/>
                  <a:gd name="connsiteY17" fmla="*/ 491339 h 804046"/>
                  <a:gd name="connsiteX18" fmla="*/ 427456 w 705537"/>
                  <a:gd name="connsiteY18" fmla="*/ 463424 h 804046"/>
                  <a:gd name="connsiteX19" fmla="*/ 418196 w 705537"/>
                  <a:gd name="connsiteY19" fmla="*/ 441682 h 804046"/>
                  <a:gd name="connsiteX20" fmla="*/ 380885 w 705537"/>
                  <a:gd name="connsiteY20" fmla="*/ 409606 h 804046"/>
                  <a:gd name="connsiteX21" fmla="*/ 328678 w 705537"/>
                  <a:gd name="connsiteY21" fmla="*/ 385449 h 804046"/>
                  <a:gd name="connsiteX22" fmla="*/ 345320 w 705537"/>
                  <a:gd name="connsiteY22" fmla="*/ 367062 h 804046"/>
                  <a:gd name="connsiteX23" fmla="*/ 320357 w 705537"/>
                  <a:gd name="connsiteY23" fmla="*/ 325189 h 804046"/>
                  <a:gd name="connsiteX24" fmla="*/ 298615 w 705537"/>
                  <a:gd name="connsiteY24" fmla="*/ 321162 h 804046"/>
                  <a:gd name="connsiteX25" fmla="*/ 280363 w 705537"/>
                  <a:gd name="connsiteY25" fmla="*/ 298213 h 804046"/>
                  <a:gd name="connsiteX26" fmla="*/ 268150 w 705537"/>
                  <a:gd name="connsiteY26" fmla="*/ 317941 h 804046"/>
                  <a:gd name="connsiteX27" fmla="*/ 222116 w 705537"/>
                  <a:gd name="connsiteY27" fmla="*/ 327336 h 804046"/>
                  <a:gd name="connsiteX28" fmla="*/ 221848 w 705537"/>
                  <a:gd name="connsiteY28" fmla="*/ 327202 h 804046"/>
                  <a:gd name="connsiteX29" fmla="*/ 131793 w 705537"/>
                  <a:gd name="connsiteY29" fmla="*/ 311231 h 804046"/>
                  <a:gd name="connsiteX30" fmla="*/ 79049 w 705537"/>
                  <a:gd name="connsiteY30" fmla="*/ 289757 h 804046"/>
                  <a:gd name="connsiteX31" fmla="*/ 38518 w 705537"/>
                  <a:gd name="connsiteY31" fmla="*/ 278618 h 804046"/>
                  <a:gd name="connsiteX32" fmla="*/ 16642 w 705537"/>
                  <a:gd name="connsiteY32" fmla="*/ 250837 h 804046"/>
                  <a:gd name="connsiteX33" fmla="*/ 41202 w 705537"/>
                  <a:gd name="connsiteY33" fmla="*/ 218090 h 804046"/>
                  <a:gd name="connsiteX34" fmla="*/ 8053 w 705537"/>
                  <a:gd name="connsiteY34" fmla="*/ 217821 h 804046"/>
                  <a:gd name="connsiteX35" fmla="*/ 0 w 705537"/>
                  <a:gd name="connsiteY35" fmla="*/ 135820 h 804046"/>
                  <a:gd name="connsiteX36" fmla="*/ 134 w 705537"/>
                  <a:gd name="connsiteY36" fmla="*/ 135551 h 804046"/>
                  <a:gd name="connsiteX37" fmla="*/ 19460 w 705537"/>
                  <a:gd name="connsiteY37" fmla="*/ 60528 h 804046"/>
                  <a:gd name="connsiteX38" fmla="*/ 45094 w 705537"/>
                  <a:gd name="connsiteY38" fmla="*/ 24829 h 804046"/>
                  <a:gd name="connsiteX39" fmla="*/ 45765 w 705537"/>
                  <a:gd name="connsiteY39" fmla="*/ 24694 h 804046"/>
                  <a:gd name="connsiteX40" fmla="*/ 113273 w 705537"/>
                  <a:gd name="connsiteY40" fmla="*/ 0 h 804046"/>
                  <a:gd name="connsiteX41" fmla="*/ 94081 w 705537"/>
                  <a:gd name="connsiteY41" fmla="*/ 59320 h 804046"/>
                  <a:gd name="connsiteX42" fmla="*/ 111528 w 705537"/>
                  <a:gd name="connsiteY42" fmla="*/ 105891 h 804046"/>
                  <a:gd name="connsiteX43" fmla="*/ 132867 w 705537"/>
                  <a:gd name="connsiteY43" fmla="*/ 42276 h 804046"/>
                  <a:gd name="connsiteX44" fmla="*/ 133538 w 705537"/>
                  <a:gd name="connsiteY44" fmla="*/ 42008 h 804046"/>
                  <a:gd name="connsiteX45" fmla="*/ 197958 w 705537"/>
                  <a:gd name="connsiteY45" fmla="*/ 5100 h 804046"/>
                  <a:gd name="connsiteX46" fmla="*/ 241576 w 705537"/>
                  <a:gd name="connsiteY46" fmla="*/ 96094 h 804046"/>
                  <a:gd name="connsiteX47" fmla="*/ 238087 w 705537"/>
                  <a:gd name="connsiteY47" fmla="*/ 146825 h 804046"/>
                  <a:gd name="connsiteX48" fmla="*/ 283584 w 705537"/>
                  <a:gd name="connsiteY48" fmla="*/ 124949 h 804046"/>
                  <a:gd name="connsiteX49" fmla="*/ 307876 w 705537"/>
                  <a:gd name="connsiteY49" fmla="*/ 90994 h 804046"/>
                  <a:gd name="connsiteX50" fmla="*/ 364378 w 705537"/>
                  <a:gd name="connsiteY50" fmla="*/ 133806 h 804046"/>
                  <a:gd name="connsiteX51" fmla="*/ 399138 w 705537"/>
                  <a:gd name="connsiteY51" fmla="*/ 172593 h 804046"/>
                  <a:gd name="connsiteX52" fmla="*/ 402090 w 705537"/>
                  <a:gd name="connsiteY52" fmla="*/ 204803 h 804046"/>
                  <a:gd name="connsiteX53" fmla="*/ 447319 w 705537"/>
                  <a:gd name="connsiteY53" fmla="*/ 187490 h 804046"/>
                  <a:gd name="connsiteX54" fmla="*/ 473490 w 705537"/>
                  <a:gd name="connsiteY54" fmla="*/ 237416 h 804046"/>
                  <a:gd name="connsiteX55" fmla="*/ 533481 w 705537"/>
                  <a:gd name="connsiteY55" fmla="*/ 267344 h 804046"/>
                  <a:gd name="connsiteX56" fmla="*/ 555223 w 705537"/>
                  <a:gd name="connsiteY56" fmla="*/ 297407 h 804046"/>
                  <a:gd name="connsiteX57" fmla="*/ 579112 w 705537"/>
                  <a:gd name="connsiteY57" fmla="*/ 365317 h 804046"/>
                  <a:gd name="connsiteX58" fmla="*/ 534555 w 705537"/>
                  <a:gd name="connsiteY58" fmla="*/ 396588 h 804046"/>
                  <a:gd name="connsiteX59" fmla="*/ 590520 w 705537"/>
                  <a:gd name="connsiteY59" fmla="*/ 438730 h 804046"/>
                  <a:gd name="connsiteX60" fmla="*/ 630112 w 705537"/>
                  <a:gd name="connsiteY60" fmla="*/ 453358 h 804046"/>
                  <a:gd name="connsiteX61" fmla="*/ 630514 w 705537"/>
                  <a:gd name="connsiteY61" fmla="*/ 453895 h 804046"/>
                  <a:gd name="connsiteX62" fmla="*/ 665543 w 705537"/>
                  <a:gd name="connsiteY62" fmla="*/ 512276 h 804046"/>
                  <a:gd name="connsiteX63" fmla="*/ 705537 w 705537"/>
                  <a:gd name="connsiteY63" fmla="*/ 516437 h 804046"/>
                  <a:gd name="connsiteX64" fmla="*/ 697350 w 705537"/>
                  <a:gd name="connsiteY64" fmla="*/ 562739 h 804046"/>
                  <a:gd name="connsiteX65" fmla="*/ 652659 w 705537"/>
                  <a:gd name="connsiteY65" fmla="*/ 634004 h 804046"/>
                  <a:gd name="connsiteX66" fmla="*/ 620180 w 705537"/>
                  <a:gd name="connsiteY66" fmla="*/ 607028 h 804046"/>
                  <a:gd name="connsiteX67" fmla="*/ 582065 w 705537"/>
                  <a:gd name="connsiteY67" fmla="*/ 549989 h 804046"/>
                  <a:gd name="connsiteX68" fmla="*/ 552539 w 705537"/>
                  <a:gd name="connsiteY68" fmla="*/ 557236 h 804046"/>
                  <a:gd name="connsiteX69" fmla="*/ 549586 w 705537"/>
                  <a:gd name="connsiteY69" fmla="*/ 589849 h 804046"/>
                  <a:gd name="connsiteX70" fmla="*/ 575086 w 705537"/>
                  <a:gd name="connsiteY70" fmla="*/ 623670 h 804046"/>
                  <a:gd name="connsiteX71" fmla="*/ 608907 w 705537"/>
                  <a:gd name="connsiteY71" fmla="*/ 650646 h 804046"/>
                  <a:gd name="connsiteX72" fmla="*/ 619375 w 705537"/>
                  <a:gd name="connsiteY72" fmla="*/ 666482 h 804046"/>
                  <a:gd name="connsiteX73" fmla="*/ 635614 w 705537"/>
                  <a:gd name="connsiteY73" fmla="*/ 722448 h 804046"/>
                  <a:gd name="connsiteX74" fmla="*/ 635480 w 705537"/>
                  <a:gd name="connsiteY74" fmla="*/ 722984 h 804046"/>
                  <a:gd name="connsiteX75" fmla="*/ 626488 w 705537"/>
                  <a:gd name="connsiteY75" fmla="*/ 764455 h 804046"/>
                  <a:gd name="connsiteX76" fmla="*/ 593070 w 705537"/>
                  <a:gd name="connsiteY76" fmla="*/ 748887 h 804046"/>
                  <a:gd name="connsiteX77" fmla="*/ 540460 w 705537"/>
                  <a:gd name="connsiteY77" fmla="*/ 711442 h 804046"/>
                  <a:gd name="connsiteX78" fmla="*/ 568241 w 705537"/>
                  <a:gd name="connsiteY78" fmla="*/ 749289 h 804046"/>
                  <a:gd name="connsiteX79" fmla="*/ 594412 w 705537"/>
                  <a:gd name="connsiteY79" fmla="*/ 782305 h 80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05537" h="804046">
                    <a:moveTo>
                      <a:pt x="599110" y="804047"/>
                    </a:moveTo>
                    <a:lnTo>
                      <a:pt x="528918" y="781902"/>
                    </a:lnTo>
                    <a:lnTo>
                      <a:pt x="475369" y="750632"/>
                    </a:lnTo>
                    <a:lnTo>
                      <a:pt x="443964" y="722716"/>
                    </a:lnTo>
                    <a:lnTo>
                      <a:pt x="452553" y="707148"/>
                    </a:lnTo>
                    <a:lnTo>
                      <a:pt x="416988" y="679232"/>
                    </a:lnTo>
                    <a:lnTo>
                      <a:pt x="384106" y="653867"/>
                    </a:lnTo>
                    <a:lnTo>
                      <a:pt x="384375" y="668361"/>
                    </a:lnTo>
                    <a:lnTo>
                      <a:pt x="382765" y="668495"/>
                    </a:lnTo>
                    <a:lnTo>
                      <a:pt x="310291" y="677756"/>
                    </a:lnTo>
                    <a:lnTo>
                      <a:pt x="309620" y="677085"/>
                    </a:lnTo>
                    <a:lnTo>
                      <a:pt x="287744" y="656551"/>
                    </a:lnTo>
                    <a:lnTo>
                      <a:pt x="305057" y="611188"/>
                    </a:lnTo>
                    <a:lnTo>
                      <a:pt x="352836" y="610115"/>
                    </a:lnTo>
                    <a:lnTo>
                      <a:pt x="401151" y="602867"/>
                    </a:lnTo>
                    <a:lnTo>
                      <a:pt x="393367" y="583138"/>
                    </a:lnTo>
                    <a:lnTo>
                      <a:pt x="402225" y="552136"/>
                    </a:lnTo>
                    <a:lnTo>
                      <a:pt x="434167" y="491339"/>
                    </a:lnTo>
                    <a:lnTo>
                      <a:pt x="427456" y="463424"/>
                    </a:lnTo>
                    <a:lnTo>
                      <a:pt x="418196" y="441682"/>
                    </a:lnTo>
                    <a:lnTo>
                      <a:pt x="380885" y="409606"/>
                    </a:lnTo>
                    <a:lnTo>
                      <a:pt x="328678" y="385449"/>
                    </a:lnTo>
                    <a:lnTo>
                      <a:pt x="345320" y="367062"/>
                    </a:lnTo>
                    <a:lnTo>
                      <a:pt x="320357" y="325189"/>
                    </a:lnTo>
                    <a:lnTo>
                      <a:pt x="298615" y="321162"/>
                    </a:lnTo>
                    <a:lnTo>
                      <a:pt x="280363" y="298213"/>
                    </a:lnTo>
                    <a:lnTo>
                      <a:pt x="268150" y="317941"/>
                    </a:lnTo>
                    <a:lnTo>
                      <a:pt x="222116" y="327336"/>
                    </a:lnTo>
                    <a:lnTo>
                      <a:pt x="221848" y="327202"/>
                    </a:lnTo>
                    <a:lnTo>
                      <a:pt x="131793" y="311231"/>
                    </a:lnTo>
                    <a:lnTo>
                      <a:pt x="79049" y="289757"/>
                    </a:lnTo>
                    <a:lnTo>
                      <a:pt x="38518" y="278618"/>
                    </a:lnTo>
                    <a:lnTo>
                      <a:pt x="16642" y="250837"/>
                    </a:lnTo>
                    <a:lnTo>
                      <a:pt x="41202" y="218090"/>
                    </a:lnTo>
                    <a:lnTo>
                      <a:pt x="8053" y="217821"/>
                    </a:lnTo>
                    <a:lnTo>
                      <a:pt x="0" y="135820"/>
                    </a:lnTo>
                    <a:lnTo>
                      <a:pt x="134" y="135551"/>
                    </a:lnTo>
                    <a:lnTo>
                      <a:pt x="19460" y="60528"/>
                    </a:lnTo>
                    <a:lnTo>
                      <a:pt x="45094" y="24829"/>
                    </a:lnTo>
                    <a:lnTo>
                      <a:pt x="45765" y="24694"/>
                    </a:lnTo>
                    <a:lnTo>
                      <a:pt x="113273" y="0"/>
                    </a:lnTo>
                    <a:lnTo>
                      <a:pt x="94081" y="59320"/>
                    </a:lnTo>
                    <a:lnTo>
                      <a:pt x="111528" y="105891"/>
                    </a:lnTo>
                    <a:lnTo>
                      <a:pt x="132867" y="42276"/>
                    </a:lnTo>
                    <a:lnTo>
                      <a:pt x="133538" y="42008"/>
                    </a:lnTo>
                    <a:lnTo>
                      <a:pt x="197958" y="5100"/>
                    </a:lnTo>
                    <a:lnTo>
                      <a:pt x="241576" y="96094"/>
                    </a:lnTo>
                    <a:lnTo>
                      <a:pt x="238087" y="146825"/>
                    </a:lnTo>
                    <a:lnTo>
                      <a:pt x="283584" y="124949"/>
                    </a:lnTo>
                    <a:lnTo>
                      <a:pt x="307876" y="90994"/>
                    </a:lnTo>
                    <a:lnTo>
                      <a:pt x="364378" y="133806"/>
                    </a:lnTo>
                    <a:lnTo>
                      <a:pt x="399138" y="172593"/>
                    </a:lnTo>
                    <a:lnTo>
                      <a:pt x="402090" y="204803"/>
                    </a:lnTo>
                    <a:lnTo>
                      <a:pt x="447319" y="187490"/>
                    </a:lnTo>
                    <a:lnTo>
                      <a:pt x="473490" y="237416"/>
                    </a:lnTo>
                    <a:lnTo>
                      <a:pt x="533481" y="267344"/>
                    </a:lnTo>
                    <a:lnTo>
                      <a:pt x="555223" y="297407"/>
                    </a:lnTo>
                    <a:lnTo>
                      <a:pt x="579112" y="365317"/>
                    </a:lnTo>
                    <a:lnTo>
                      <a:pt x="534555" y="396588"/>
                    </a:lnTo>
                    <a:lnTo>
                      <a:pt x="590520" y="438730"/>
                    </a:lnTo>
                    <a:lnTo>
                      <a:pt x="630112" y="453358"/>
                    </a:lnTo>
                    <a:lnTo>
                      <a:pt x="630514" y="453895"/>
                    </a:lnTo>
                    <a:lnTo>
                      <a:pt x="665543" y="512276"/>
                    </a:lnTo>
                    <a:lnTo>
                      <a:pt x="705537" y="516437"/>
                    </a:lnTo>
                    <a:lnTo>
                      <a:pt x="697350" y="562739"/>
                    </a:lnTo>
                    <a:lnTo>
                      <a:pt x="652659" y="634004"/>
                    </a:lnTo>
                    <a:lnTo>
                      <a:pt x="620180" y="607028"/>
                    </a:lnTo>
                    <a:lnTo>
                      <a:pt x="582065" y="549989"/>
                    </a:lnTo>
                    <a:lnTo>
                      <a:pt x="552539" y="557236"/>
                    </a:lnTo>
                    <a:lnTo>
                      <a:pt x="549586" y="589849"/>
                    </a:lnTo>
                    <a:lnTo>
                      <a:pt x="575086" y="623670"/>
                    </a:lnTo>
                    <a:lnTo>
                      <a:pt x="608907" y="650646"/>
                    </a:lnTo>
                    <a:lnTo>
                      <a:pt x="619375" y="666482"/>
                    </a:lnTo>
                    <a:lnTo>
                      <a:pt x="635614" y="722448"/>
                    </a:lnTo>
                    <a:lnTo>
                      <a:pt x="635480" y="722984"/>
                    </a:lnTo>
                    <a:lnTo>
                      <a:pt x="626488" y="764455"/>
                    </a:lnTo>
                    <a:lnTo>
                      <a:pt x="593070" y="748887"/>
                    </a:lnTo>
                    <a:lnTo>
                      <a:pt x="540460" y="711442"/>
                    </a:lnTo>
                    <a:lnTo>
                      <a:pt x="568241" y="749289"/>
                    </a:lnTo>
                    <a:lnTo>
                      <a:pt x="594412" y="7823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1" name="Forme libre : forme 370">
                <a:extLst>
                  <a:ext uri="{FF2B5EF4-FFF2-40B4-BE49-F238E27FC236}">
                    <a16:creationId xmlns:a16="http://schemas.microsoft.com/office/drawing/2014/main" id="{C57AF980-092A-4746-B3BB-586B1EDEDF58}"/>
                  </a:ext>
                </a:extLst>
              </p:cNvPr>
              <p:cNvSpPr/>
              <p:nvPr/>
            </p:nvSpPr>
            <p:spPr>
              <a:xfrm>
                <a:off x="3704335" y="2144530"/>
                <a:ext cx="697215" cy="792102"/>
              </a:xfrm>
              <a:custGeom>
                <a:avLst/>
                <a:gdLst>
                  <a:gd name="connsiteX0" fmla="*/ 444903 w 697215"/>
                  <a:gd name="connsiteY0" fmla="*/ 715603 h 792102"/>
                  <a:gd name="connsiteX1" fmla="*/ 473758 w 697215"/>
                  <a:gd name="connsiteY1" fmla="*/ 741237 h 792102"/>
                  <a:gd name="connsiteX2" fmla="*/ 526636 w 697215"/>
                  <a:gd name="connsiteY2" fmla="*/ 772105 h 792102"/>
                  <a:gd name="connsiteX3" fmla="*/ 590117 w 697215"/>
                  <a:gd name="connsiteY3" fmla="*/ 792102 h 792102"/>
                  <a:gd name="connsiteX4" fmla="*/ 586897 w 697215"/>
                  <a:gd name="connsiteY4" fmla="*/ 777339 h 792102"/>
                  <a:gd name="connsiteX5" fmla="*/ 561396 w 697215"/>
                  <a:gd name="connsiteY5" fmla="*/ 745263 h 792102"/>
                  <a:gd name="connsiteX6" fmla="*/ 519255 w 697215"/>
                  <a:gd name="connsiteY6" fmla="*/ 688224 h 792102"/>
                  <a:gd name="connsiteX7" fmla="*/ 591057 w 697215"/>
                  <a:gd name="connsiteY7" fmla="*/ 739224 h 792102"/>
                  <a:gd name="connsiteX8" fmla="*/ 619778 w 697215"/>
                  <a:gd name="connsiteY8" fmla="*/ 752645 h 792102"/>
                  <a:gd name="connsiteX9" fmla="*/ 627696 w 697215"/>
                  <a:gd name="connsiteY9" fmla="*/ 716274 h 792102"/>
                  <a:gd name="connsiteX10" fmla="*/ 611859 w 697215"/>
                  <a:gd name="connsiteY10" fmla="*/ 661517 h 792102"/>
                  <a:gd name="connsiteX11" fmla="*/ 602062 w 697215"/>
                  <a:gd name="connsiteY11" fmla="*/ 646754 h 792102"/>
                  <a:gd name="connsiteX12" fmla="*/ 568241 w 697215"/>
                  <a:gd name="connsiteY12" fmla="*/ 619777 h 792102"/>
                  <a:gd name="connsiteX13" fmla="*/ 541802 w 697215"/>
                  <a:gd name="connsiteY13" fmla="*/ 584749 h 792102"/>
                  <a:gd name="connsiteX14" fmla="*/ 545023 w 697215"/>
                  <a:gd name="connsiteY14" fmla="*/ 547842 h 792102"/>
                  <a:gd name="connsiteX15" fmla="*/ 579783 w 697215"/>
                  <a:gd name="connsiteY15" fmla="*/ 539252 h 792102"/>
                  <a:gd name="connsiteX16" fmla="*/ 619375 w 697215"/>
                  <a:gd name="connsiteY16" fmla="*/ 598438 h 792102"/>
                  <a:gd name="connsiteX17" fmla="*/ 647827 w 697215"/>
                  <a:gd name="connsiteY17" fmla="*/ 621925 h 792102"/>
                  <a:gd name="connsiteX18" fmla="*/ 689969 w 697215"/>
                  <a:gd name="connsiteY18" fmla="*/ 554686 h 792102"/>
                  <a:gd name="connsiteX19" fmla="*/ 697216 w 697215"/>
                  <a:gd name="connsiteY19" fmla="*/ 513618 h 792102"/>
                  <a:gd name="connsiteX20" fmla="*/ 659369 w 697215"/>
                  <a:gd name="connsiteY20" fmla="*/ 509592 h 792102"/>
                  <a:gd name="connsiteX21" fmla="*/ 658832 w 697215"/>
                  <a:gd name="connsiteY21" fmla="*/ 508787 h 792102"/>
                  <a:gd name="connsiteX22" fmla="*/ 623670 w 697215"/>
                  <a:gd name="connsiteY22" fmla="*/ 450137 h 792102"/>
                  <a:gd name="connsiteX23" fmla="*/ 584480 w 697215"/>
                  <a:gd name="connsiteY23" fmla="*/ 435643 h 792102"/>
                  <a:gd name="connsiteX24" fmla="*/ 524221 w 697215"/>
                  <a:gd name="connsiteY24" fmla="*/ 390280 h 792102"/>
                  <a:gd name="connsiteX25" fmla="*/ 570657 w 697215"/>
                  <a:gd name="connsiteY25" fmla="*/ 357533 h 792102"/>
                  <a:gd name="connsiteX26" fmla="*/ 547842 w 697215"/>
                  <a:gd name="connsiteY26" fmla="*/ 292576 h 792102"/>
                  <a:gd name="connsiteX27" fmla="*/ 526771 w 697215"/>
                  <a:gd name="connsiteY27" fmla="*/ 263721 h 792102"/>
                  <a:gd name="connsiteX28" fmla="*/ 466779 w 697215"/>
                  <a:gd name="connsiteY28" fmla="*/ 234061 h 792102"/>
                  <a:gd name="connsiteX29" fmla="*/ 466511 w 697215"/>
                  <a:gd name="connsiteY29" fmla="*/ 233524 h 792102"/>
                  <a:gd name="connsiteX30" fmla="*/ 441548 w 697215"/>
                  <a:gd name="connsiteY30" fmla="*/ 186014 h 792102"/>
                  <a:gd name="connsiteX31" fmla="*/ 394843 w 697215"/>
                  <a:gd name="connsiteY31" fmla="*/ 203864 h 792102"/>
                  <a:gd name="connsiteX32" fmla="*/ 391488 w 697215"/>
                  <a:gd name="connsiteY32" fmla="*/ 167895 h 792102"/>
                  <a:gd name="connsiteX33" fmla="*/ 357801 w 697215"/>
                  <a:gd name="connsiteY33" fmla="*/ 130317 h 792102"/>
                  <a:gd name="connsiteX34" fmla="*/ 304789 w 697215"/>
                  <a:gd name="connsiteY34" fmla="*/ 90189 h 792102"/>
                  <a:gd name="connsiteX35" fmla="*/ 281839 w 697215"/>
                  <a:gd name="connsiteY35" fmla="*/ 121862 h 792102"/>
                  <a:gd name="connsiteX36" fmla="*/ 229900 w 697215"/>
                  <a:gd name="connsiteY36" fmla="*/ 146825 h 792102"/>
                  <a:gd name="connsiteX37" fmla="*/ 233792 w 697215"/>
                  <a:gd name="connsiteY37" fmla="*/ 90591 h 792102"/>
                  <a:gd name="connsiteX38" fmla="*/ 192456 w 697215"/>
                  <a:gd name="connsiteY38" fmla="*/ 4160 h 792102"/>
                  <a:gd name="connsiteX39" fmla="*/ 132196 w 697215"/>
                  <a:gd name="connsiteY39" fmla="*/ 38652 h 792102"/>
                  <a:gd name="connsiteX40" fmla="*/ 107770 w 697215"/>
                  <a:gd name="connsiteY40" fmla="*/ 110991 h 792102"/>
                  <a:gd name="connsiteX41" fmla="*/ 86162 w 697215"/>
                  <a:gd name="connsiteY41" fmla="*/ 53013 h 792102"/>
                  <a:gd name="connsiteX42" fmla="*/ 103341 w 697215"/>
                  <a:gd name="connsiteY42" fmla="*/ 0 h 792102"/>
                  <a:gd name="connsiteX43" fmla="*/ 43752 w 697215"/>
                  <a:gd name="connsiteY43" fmla="*/ 21742 h 792102"/>
                  <a:gd name="connsiteX44" fmla="*/ 18789 w 697215"/>
                  <a:gd name="connsiteY44" fmla="*/ 56234 h 792102"/>
                  <a:gd name="connsiteX45" fmla="*/ 0 w 697215"/>
                  <a:gd name="connsiteY45" fmla="*/ 129914 h 792102"/>
                  <a:gd name="connsiteX46" fmla="*/ 7650 w 697215"/>
                  <a:gd name="connsiteY46" fmla="*/ 207621 h 792102"/>
                  <a:gd name="connsiteX47" fmla="*/ 44826 w 697215"/>
                  <a:gd name="connsiteY47" fmla="*/ 208024 h 792102"/>
                  <a:gd name="connsiteX48" fmla="*/ 17581 w 697215"/>
                  <a:gd name="connsiteY48" fmla="*/ 244529 h 792102"/>
                  <a:gd name="connsiteX49" fmla="*/ 36908 w 697215"/>
                  <a:gd name="connsiteY49" fmla="*/ 268955 h 792102"/>
                  <a:gd name="connsiteX50" fmla="*/ 76365 w 697215"/>
                  <a:gd name="connsiteY50" fmla="*/ 279826 h 792102"/>
                  <a:gd name="connsiteX51" fmla="*/ 128975 w 697215"/>
                  <a:gd name="connsiteY51" fmla="*/ 301165 h 792102"/>
                  <a:gd name="connsiteX52" fmla="*/ 218224 w 697215"/>
                  <a:gd name="connsiteY52" fmla="*/ 317136 h 792102"/>
                  <a:gd name="connsiteX53" fmla="*/ 261842 w 697215"/>
                  <a:gd name="connsiteY53" fmla="*/ 308144 h 792102"/>
                  <a:gd name="connsiteX54" fmla="*/ 276068 w 697215"/>
                  <a:gd name="connsiteY54" fmla="*/ 285194 h 792102"/>
                  <a:gd name="connsiteX55" fmla="*/ 296870 w 697215"/>
                  <a:gd name="connsiteY55" fmla="*/ 311365 h 792102"/>
                  <a:gd name="connsiteX56" fmla="*/ 318881 w 697215"/>
                  <a:gd name="connsiteY56" fmla="*/ 315525 h 792102"/>
                  <a:gd name="connsiteX57" fmla="*/ 319284 w 697215"/>
                  <a:gd name="connsiteY57" fmla="*/ 316197 h 792102"/>
                  <a:gd name="connsiteX58" fmla="*/ 346259 w 697215"/>
                  <a:gd name="connsiteY58" fmla="*/ 361157 h 792102"/>
                  <a:gd name="connsiteX59" fmla="*/ 331094 w 697215"/>
                  <a:gd name="connsiteY59" fmla="*/ 377799 h 792102"/>
                  <a:gd name="connsiteX60" fmla="*/ 379275 w 697215"/>
                  <a:gd name="connsiteY60" fmla="*/ 400212 h 792102"/>
                  <a:gd name="connsiteX61" fmla="*/ 417659 w 697215"/>
                  <a:gd name="connsiteY61" fmla="*/ 433361 h 792102"/>
                  <a:gd name="connsiteX62" fmla="*/ 427187 w 697215"/>
                  <a:gd name="connsiteY62" fmla="*/ 455908 h 792102"/>
                  <a:gd name="connsiteX63" fmla="*/ 434300 w 697215"/>
                  <a:gd name="connsiteY63" fmla="*/ 485434 h 792102"/>
                  <a:gd name="connsiteX64" fmla="*/ 401956 w 697215"/>
                  <a:gd name="connsiteY64" fmla="*/ 547305 h 792102"/>
                  <a:gd name="connsiteX65" fmla="*/ 393635 w 697215"/>
                  <a:gd name="connsiteY65" fmla="*/ 576696 h 792102"/>
                  <a:gd name="connsiteX66" fmla="*/ 402493 w 697215"/>
                  <a:gd name="connsiteY66" fmla="*/ 599646 h 792102"/>
                  <a:gd name="connsiteX67" fmla="*/ 349212 w 697215"/>
                  <a:gd name="connsiteY67" fmla="*/ 607565 h 792102"/>
                  <a:gd name="connsiteX68" fmla="*/ 303715 w 697215"/>
                  <a:gd name="connsiteY68" fmla="*/ 608638 h 792102"/>
                  <a:gd name="connsiteX69" fmla="*/ 288415 w 697215"/>
                  <a:gd name="connsiteY69" fmla="*/ 649169 h 792102"/>
                  <a:gd name="connsiteX70" fmla="*/ 307741 w 697215"/>
                  <a:gd name="connsiteY70" fmla="*/ 667422 h 792102"/>
                  <a:gd name="connsiteX71" fmla="*/ 376591 w 697215"/>
                  <a:gd name="connsiteY71" fmla="*/ 658698 h 792102"/>
                  <a:gd name="connsiteX72" fmla="*/ 376188 w 697215"/>
                  <a:gd name="connsiteY72" fmla="*/ 639641 h 792102"/>
                  <a:gd name="connsiteX73" fmla="*/ 415377 w 697215"/>
                  <a:gd name="connsiteY73" fmla="*/ 669972 h 792102"/>
                  <a:gd name="connsiteX74" fmla="*/ 453627 w 697215"/>
                  <a:gd name="connsiteY74" fmla="*/ 699900 h 79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97215" h="792102">
                    <a:moveTo>
                      <a:pt x="444903" y="715603"/>
                    </a:moveTo>
                    <a:lnTo>
                      <a:pt x="473758" y="741237"/>
                    </a:lnTo>
                    <a:lnTo>
                      <a:pt x="526636" y="772105"/>
                    </a:lnTo>
                    <a:lnTo>
                      <a:pt x="590117" y="792102"/>
                    </a:lnTo>
                    <a:lnTo>
                      <a:pt x="586897" y="777339"/>
                    </a:lnTo>
                    <a:lnTo>
                      <a:pt x="561396" y="745263"/>
                    </a:lnTo>
                    <a:lnTo>
                      <a:pt x="519255" y="688224"/>
                    </a:lnTo>
                    <a:lnTo>
                      <a:pt x="591057" y="739224"/>
                    </a:lnTo>
                    <a:lnTo>
                      <a:pt x="619778" y="752645"/>
                    </a:lnTo>
                    <a:lnTo>
                      <a:pt x="627696" y="716274"/>
                    </a:lnTo>
                    <a:lnTo>
                      <a:pt x="611859" y="661517"/>
                    </a:lnTo>
                    <a:lnTo>
                      <a:pt x="602062" y="646754"/>
                    </a:lnTo>
                    <a:lnTo>
                      <a:pt x="568241" y="619777"/>
                    </a:lnTo>
                    <a:lnTo>
                      <a:pt x="541802" y="584749"/>
                    </a:lnTo>
                    <a:lnTo>
                      <a:pt x="545023" y="547842"/>
                    </a:lnTo>
                    <a:lnTo>
                      <a:pt x="579783" y="539252"/>
                    </a:lnTo>
                    <a:lnTo>
                      <a:pt x="619375" y="598438"/>
                    </a:lnTo>
                    <a:lnTo>
                      <a:pt x="647827" y="621925"/>
                    </a:lnTo>
                    <a:lnTo>
                      <a:pt x="689969" y="554686"/>
                    </a:lnTo>
                    <a:lnTo>
                      <a:pt x="697216" y="513618"/>
                    </a:lnTo>
                    <a:lnTo>
                      <a:pt x="659369" y="509592"/>
                    </a:lnTo>
                    <a:lnTo>
                      <a:pt x="658832" y="508787"/>
                    </a:lnTo>
                    <a:lnTo>
                      <a:pt x="623670" y="450137"/>
                    </a:lnTo>
                    <a:lnTo>
                      <a:pt x="584480" y="435643"/>
                    </a:lnTo>
                    <a:lnTo>
                      <a:pt x="524221" y="390280"/>
                    </a:lnTo>
                    <a:lnTo>
                      <a:pt x="570657" y="357533"/>
                    </a:lnTo>
                    <a:lnTo>
                      <a:pt x="547842" y="292576"/>
                    </a:lnTo>
                    <a:lnTo>
                      <a:pt x="526771" y="263721"/>
                    </a:lnTo>
                    <a:lnTo>
                      <a:pt x="466779" y="234061"/>
                    </a:lnTo>
                    <a:lnTo>
                      <a:pt x="466511" y="233524"/>
                    </a:lnTo>
                    <a:lnTo>
                      <a:pt x="441548" y="186014"/>
                    </a:lnTo>
                    <a:lnTo>
                      <a:pt x="394843" y="203864"/>
                    </a:lnTo>
                    <a:lnTo>
                      <a:pt x="391488" y="167895"/>
                    </a:lnTo>
                    <a:lnTo>
                      <a:pt x="357801" y="130317"/>
                    </a:lnTo>
                    <a:lnTo>
                      <a:pt x="304789" y="90189"/>
                    </a:lnTo>
                    <a:lnTo>
                      <a:pt x="281839" y="121862"/>
                    </a:lnTo>
                    <a:lnTo>
                      <a:pt x="229900" y="146825"/>
                    </a:lnTo>
                    <a:lnTo>
                      <a:pt x="233792" y="90591"/>
                    </a:lnTo>
                    <a:lnTo>
                      <a:pt x="192456" y="4160"/>
                    </a:lnTo>
                    <a:lnTo>
                      <a:pt x="132196" y="38652"/>
                    </a:lnTo>
                    <a:lnTo>
                      <a:pt x="107770" y="110991"/>
                    </a:lnTo>
                    <a:lnTo>
                      <a:pt x="86162" y="53013"/>
                    </a:lnTo>
                    <a:lnTo>
                      <a:pt x="103341" y="0"/>
                    </a:lnTo>
                    <a:lnTo>
                      <a:pt x="43752" y="21742"/>
                    </a:lnTo>
                    <a:lnTo>
                      <a:pt x="18789" y="56234"/>
                    </a:lnTo>
                    <a:lnTo>
                      <a:pt x="0" y="129914"/>
                    </a:lnTo>
                    <a:lnTo>
                      <a:pt x="7650" y="207621"/>
                    </a:lnTo>
                    <a:lnTo>
                      <a:pt x="44826" y="208024"/>
                    </a:lnTo>
                    <a:lnTo>
                      <a:pt x="17581" y="244529"/>
                    </a:lnTo>
                    <a:lnTo>
                      <a:pt x="36908" y="268955"/>
                    </a:lnTo>
                    <a:lnTo>
                      <a:pt x="76365" y="279826"/>
                    </a:lnTo>
                    <a:lnTo>
                      <a:pt x="128975" y="301165"/>
                    </a:lnTo>
                    <a:lnTo>
                      <a:pt x="218224" y="317136"/>
                    </a:lnTo>
                    <a:lnTo>
                      <a:pt x="261842" y="308144"/>
                    </a:lnTo>
                    <a:lnTo>
                      <a:pt x="276068" y="285194"/>
                    </a:lnTo>
                    <a:lnTo>
                      <a:pt x="296870" y="311365"/>
                    </a:lnTo>
                    <a:lnTo>
                      <a:pt x="318881" y="315525"/>
                    </a:lnTo>
                    <a:lnTo>
                      <a:pt x="319284" y="316197"/>
                    </a:lnTo>
                    <a:lnTo>
                      <a:pt x="346259" y="361157"/>
                    </a:lnTo>
                    <a:lnTo>
                      <a:pt x="331094" y="377799"/>
                    </a:lnTo>
                    <a:lnTo>
                      <a:pt x="379275" y="400212"/>
                    </a:lnTo>
                    <a:lnTo>
                      <a:pt x="417659" y="433361"/>
                    </a:lnTo>
                    <a:lnTo>
                      <a:pt x="427187" y="455908"/>
                    </a:lnTo>
                    <a:lnTo>
                      <a:pt x="434300" y="485434"/>
                    </a:lnTo>
                    <a:lnTo>
                      <a:pt x="401956" y="547305"/>
                    </a:lnTo>
                    <a:lnTo>
                      <a:pt x="393635" y="576696"/>
                    </a:lnTo>
                    <a:lnTo>
                      <a:pt x="402493" y="599646"/>
                    </a:lnTo>
                    <a:lnTo>
                      <a:pt x="349212" y="607565"/>
                    </a:lnTo>
                    <a:lnTo>
                      <a:pt x="303715" y="608638"/>
                    </a:lnTo>
                    <a:lnTo>
                      <a:pt x="288415" y="649169"/>
                    </a:lnTo>
                    <a:lnTo>
                      <a:pt x="307741" y="667422"/>
                    </a:lnTo>
                    <a:lnTo>
                      <a:pt x="376591" y="658698"/>
                    </a:lnTo>
                    <a:lnTo>
                      <a:pt x="376188" y="639641"/>
                    </a:lnTo>
                    <a:lnTo>
                      <a:pt x="415377" y="669972"/>
                    </a:lnTo>
                    <a:lnTo>
                      <a:pt x="453627" y="69990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2" name="Forme libre : forme 371">
                <a:extLst>
                  <a:ext uri="{FF2B5EF4-FFF2-40B4-BE49-F238E27FC236}">
                    <a16:creationId xmlns:a16="http://schemas.microsoft.com/office/drawing/2014/main" id="{C167D91B-29F5-4F35-BE40-4D74D350699E}"/>
                  </a:ext>
                </a:extLst>
              </p:cNvPr>
              <p:cNvSpPr/>
              <p:nvPr/>
            </p:nvSpPr>
            <p:spPr>
              <a:xfrm>
                <a:off x="3853844" y="2884827"/>
                <a:ext cx="56502" cy="44423"/>
              </a:xfrm>
              <a:custGeom>
                <a:avLst/>
                <a:gdLst>
                  <a:gd name="connsiteX0" fmla="*/ 25768 w 56502"/>
                  <a:gd name="connsiteY0" fmla="*/ 44423 h 44423"/>
                  <a:gd name="connsiteX1" fmla="*/ 6174 w 56502"/>
                  <a:gd name="connsiteY1" fmla="*/ 43081 h 44423"/>
                  <a:gd name="connsiteX2" fmla="*/ 0 w 56502"/>
                  <a:gd name="connsiteY2" fmla="*/ 26573 h 44423"/>
                  <a:gd name="connsiteX3" fmla="*/ 19460 w 56502"/>
                  <a:gd name="connsiteY3" fmla="*/ 0 h 44423"/>
                  <a:gd name="connsiteX4" fmla="*/ 56502 w 56502"/>
                  <a:gd name="connsiteY4" fmla="*/ 671 h 44423"/>
                  <a:gd name="connsiteX5" fmla="*/ 55831 w 56502"/>
                  <a:gd name="connsiteY5" fmla="*/ 13824 h 4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2" h="44423">
                    <a:moveTo>
                      <a:pt x="25768" y="44423"/>
                    </a:moveTo>
                    <a:lnTo>
                      <a:pt x="6174" y="43081"/>
                    </a:lnTo>
                    <a:lnTo>
                      <a:pt x="0" y="26573"/>
                    </a:lnTo>
                    <a:lnTo>
                      <a:pt x="19460" y="0"/>
                    </a:lnTo>
                    <a:lnTo>
                      <a:pt x="56502" y="671"/>
                    </a:lnTo>
                    <a:lnTo>
                      <a:pt x="55831" y="1382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3" name="Forme libre : forme 372">
                <a:extLst>
                  <a:ext uri="{FF2B5EF4-FFF2-40B4-BE49-F238E27FC236}">
                    <a16:creationId xmlns:a16="http://schemas.microsoft.com/office/drawing/2014/main" id="{3DD8D819-7193-4C61-828C-053F6DD2F7C9}"/>
                  </a:ext>
                </a:extLst>
              </p:cNvPr>
              <p:cNvSpPr/>
              <p:nvPr/>
            </p:nvSpPr>
            <p:spPr>
              <a:xfrm>
                <a:off x="3858139" y="2888719"/>
                <a:ext cx="48181" cy="36639"/>
              </a:xfrm>
              <a:custGeom>
                <a:avLst/>
                <a:gdLst>
                  <a:gd name="connsiteX0" fmla="*/ 4563 w 48181"/>
                  <a:gd name="connsiteY0" fmla="*/ 35566 h 36639"/>
                  <a:gd name="connsiteX1" fmla="*/ 19997 w 48181"/>
                  <a:gd name="connsiteY1" fmla="*/ 36639 h 36639"/>
                  <a:gd name="connsiteX2" fmla="*/ 47778 w 48181"/>
                  <a:gd name="connsiteY2" fmla="*/ 8321 h 36639"/>
                  <a:gd name="connsiteX3" fmla="*/ 48181 w 48181"/>
                  <a:gd name="connsiteY3" fmla="*/ 537 h 36639"/>
                  <a:gd name="connsiteX4" fmla="*/ 17179 w 48181"/>
                  <a:gd name="connsiteY4" fmla="*/ 0 h 36639"/>
                  <a:gd name="connsiteX5" fmla="*/ 0 w 48181"/>
                  <a:gd name="connsiteY5" fmla="*/ 23218 h 3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1" h="36639">
                    <a:moveTo>
                      <a:pt x="4563" y="35566"/>
                    </a:moveTo>
                    <a:lnTo>
                      <a:pt x="19997" y="36639"/>
                    </a:lnTo>
                    <a:lnTo>
                      <a:pt x="47778" y="8321"/>
                    </a:lnTo>
                    <a:lnTo>
                      <a:pt x="48181" y="537"/>
                    </a:lnTo>
                    <a:lnTo>
                      <a:pt x="17179" y="0"/>
                    </a:lnTo>
                    <a:lnTo>
                      <a:pt x="0" y="232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4" name="Forme libre : forme 373">
                <a:extLst>
                  <a:ext uri="{FF2B5EF4-FFF2-40B4-BE49-F238E27FC236}">
                    <a16:creationId xmlns:a16="http://schemas.microsoft.com/office/drawing/2014/main" id="{53F19F5F-9233-43BC-B5F8-522318F53947}"/>
                  </a:ext>
                </a:extLst>
              </p:cNvPr>
              <p:cNvSpPr/>
              <p:nvPr/>
            </p:nvSpPr>
            <p:spPr>
              <a:xfrm>
                <a:off x="3771574" y="2723239"/>
                <a:ext cx="183463" cy="159574"/>
              </a:xfrm>
              <a:custGeom>
                <a:avLst/>
                <a:gdLst>
                  <a:gd name="connsiteX0" fmla="*/ 45362 w 183463"/>
                  <a:gd name="connsiteY0" fmla="*/ 159575 h 159574"/>
                  <a:gd name="connsiteX1" fmla="*/ 36505 w 183463"/>
                  <a:gd name="connsiteY1" fmla="*/ 126157 h 159574"/>
                  <a:gd name="connsiteX2" fmla="*/ 0 w 183463"/>
                  <a:gd name="connsiteY2" fmla="*/ 131928 h 159574"/>
                  <a:gd name="connsiteX3" fmla="*/ 24157 w 183463"/>
                  <a:gd name="connsiteY3" fmla="*/ 100791 h 159574"/>
                  <a:gd name="connsiteX4" fmla="*/ 27244 w 183463"/>
                  <a:gd name="connsiteY4" fmla="*/ 56368 h 159574"/>
                  <a:gd name="connsiteX5" fmla="*/ 36102 w 183463"/>
                  <a:gd name="connsiteY5" fmla="*/ 0 h 159574"/>
                  <a:gd name="connsiteX6" fmla="*/ 57173 w 183463"/>
                  <a:gd name="connsiteY6" fmla="*/ 5637 h 159574"/>
                  <a:gd name="connsiteX7" fmla="*/ 61468 w 183463"/>
                  <a:gd name="connsiteY7" fmla="*/ 29929 h 159574"/>
                  <a:gd name="connsiteX8" fmla="*/ 73009 w 183463"/>
                  <a:gd name="connsiteY8" fmla="*/ 21742 h 159574"/>
                  <a:gd name="connsiteX9" fmla="*/ 88578 w 183463"/>
                  <a:gd name="connsiteY9" fmla="*/ 38384 h 159574"/>
                  <a:gd name="connsiteX10" fmla="*/ 115419 w 183463"/>
                  <a:gd name="connsiteY10" fmla="*/ 58113 h 159574"/>
                  <a:gd name="connsiteX11" fmla="*/ 144409 w 183463"/>
                  <a:gd name="connsiteY11" fmla="*/ 76633 h 159574"/>
                  <a:gd name="connsiteX12" fmla="*/ 146422 w 183463"/>
                  <a:gd name="connsiteY12" fmla="*/ 102267 h 159574"/>
                  <a:gd name="connsiteX13" fmla="*/ 163601 w 183463"/>
                  <a:gd name="connsiteY13" fmla="*/ 98241 h 159574"/>
                  <a:gd name="connsiteX14" fmla="*/ 183464 w 183463"/>
                  <a:gd name="connsiteY14" fmla="*/ 119178 h 159574"/>
                  <a:gd name="connsiteX15" fmla="*/ 158904 w 183463"/>
                  <a:gd name="connsiteY15" fmla="*/ 138504 h 159574"/>
                  <a:gd name="connsiteX16" fmla="*/ 118775 w 183463"/>
                  <a:gd name="connsiteY16" fmla="*/ 124680 h 159574"/>
                  <a:gd name="connsiteX17" fmla="*/ 105891 w 183463"/>
                  <a:gd name="connsiteY17" fmla="*/ 101194 h 159574"/>
                  <a:gd name="connsiteX18" fmla="*/ 83209 w 183463"/>
                  <a:gd name="connsiteY18" fmla="*/ 128841 h 15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463" h="159574">
                    <a:moveTo>
                      <a:pt x="45362" y="159575"/>
                    </a:moveTo>
                    <a:lnTo>
                      <a:pt x="36505" y="126157"/>
                    </a:lnTo>
                    <a:lnTo>
                      <a:pt x="0" y="131928"/>
                    </a:lnTo>
                    <a:lnTo>
                      <a:pt x="24157" y="100791"/>
                    </a:lnTo>
                    <a:lnTo>
                      <a:pt x="27244" y="56368"/>
                    </a:lnTo>
                    <a:lnTo>
                      <a:pt x="36102" y="0"/>
                    </a:lnTo>
                    <a:lnTo>
                      <a:pt x="57173" y="5637"/>
                    </a:lnTo>
                    <a:lnTo>
                      <a:pt x="61468" y="29929"/>
                    </a:lnTo>
                    <a:lnTo>
                      <a:pt x="73009" y="21742"/>
                    </a:lnTo>
                    <a:lnTo>
                      <a:pt x="88578" y="38384"/>
                    </a:lnTo>
                    <a:lnTo>
                      <a:pt x="115419" y="58113"/>
                    </a:lnTo>
                    <a:lnTo>
                      <a:pt x="144409" y="76633"/>
                    </a:lnTo>
                    <a:lnTo>
                      <a:pt x="146422" y="102267"/>
                    </a:lnTo>
                    <a:lnTo>
                      <a:pt x="163601" y="98241"/>
                    </a:lnTo>
                    <a:lnTo>
                      <a:pt x="183464" y="119178"/>
                    </a:lnTo>
                    <a:lnTo>
                      <a:pt x="158904" y="138504"/>
                    </a:lnTo>
                    <a:lnTo>
                      <a:pt x="118775" y="124680"/>
                    </a:lnTo>
                    <a:lnTo>
                      <a:pt x="105891" y="101194"/>
                    </a:lnTo>
                    <a:lnTo>
                      <a:pt x="83209" y="12884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5" name="Forme libre : forme 374">
                <a:extLst>
                  <a:ext uri="{FF2B5EF4-FFF2-40B4-BE49-F238E27FC236}">
                    <a16:creationId xmlns:a16="http://schemas.microsoft.com/office/drawing/2014/main" id="{EE9765CB-72D7-4E9B-8966-1CD5B2785F33}"/>
                  </a:ext>
                </a:extLst>
              </p:cNvPr>
              <p:cNvSpPr/>
              <p:nvPr/>
            </p:nvSpPr>
            <p:spPr>
              <a:xfrm>
                <a:off x="3780566" y="2728071"/>
                <a:ext cx="168700" cy="148032"/>
              </a:xfrm>
              <a:custGeom>
                <a:avLst/>
                <a:gdLst>
                  <a:gd name="connsiteX0" fmla="*/ 30465 w 168700"/>
                  <a:gd name="connsiteY0" fmla="*/ 116896 h 148032"/>
                  <a:gd name="connsiteX1" fmla="*/ 38518 w 168700"/>
                  <a:gd name="connsiteY1" fmla="*/ 148033 h 148032"/>
                  <a:gd name="connsiteX2" fmla="*/ 71399 w 168700"/>
                  <a:gd name="connsiteY2" fmla="*/ 121325 h 148032"/>
                  <a:gd name="connsiteX3" fmla="*/ 97570 w 168700"/>
                  <a:gd name="connsiteY3" fmla="*/ 89652 h 148032"/>
                  <a:gd name="connsiteX4" fmla="*/ 112333 w 168700"/>
                  <a:gd name="connsiteY4" fmla="*/ 116628 h 148032"/>
                  <a:gd name="connsiteX5" fmla="*/ 149107 w 168700"/>
                  <a:gd name="connsiteY5" fmla="*/ 129378 h 148032"/>
                  <a:gd name="connsiteX6" fmla="*/ 168701 w 168700"/>
                  <a:gd name="connsiteY6" fmla="*/ 113944 h 148032"/>
                  <a:gd name="connsiteX7" fmla="*/ 153267 w 168700"/>
                  <a:gd name="connsiteY7" fmla="*/ 97570 h 148032"/>
                  <a:gd name="connsiteX8" fmla="*/ 134075 w 168700"/>
                  <a:gd name="connsiteY8" fmla="*/ 102267 h 148032"/>
                  <a:gd name="connsiteX9" fmla="*/ 131659 w 168700"/>
                  <a:gd name="connsiteY9" fmla="*/ 73949 h 148032"/>
                  <a:gd name="connsiteX10" fmla="*/ 104146 w 168700"/>
                  <a:gd name="connsiteY10" fmla="*/ 56502 h 148032"/>
                  <a:gd name="connsiteX11" fmla="*/ 77036 w 168700"/>
                  <a:gd name="connsiteY11" fmla="*/ 36371 h 148032"/>
                  <a:gd name="connsiteX12" fmla="*/ 63481 w 168700"/>
                  <a:gd name="connsiteY12" fmla="*/ 22010 h 148032"/>
                  <a:gd name="connsiteX13" fmla="*/ 49791 w 168700"/>
                  <a:gd name="connsiteY13" fmla="*/ 31808 h 148032"/>
                  <a:gd name="connsiteX14" fmla="*/ 44826 w 168700"/>
                  <a:gd name="connsiteY14" fmla="*/ 3892 h 148032"/>
                  <a:gd name="connsiteX15" fmla="*/ 30197 w 168700"/>
                  <a:gd name="connsiteY15" fmla="*/ 0 h 148032"/>
                  <a:gd name="connsiteX16" fmla="*/ 22010 w 168700"/>
                  <a:gd name="connsiteY16" fmla="*/ 51939 h 148032"/>
                  <a:gd name="connsiteX17" fmla="*/ 18924 w 168700"/>
                  <a:gd name="connsiteY17" fmla="*/ 97436 h 148032"/>
                  <a:gd name="connsiteX18" fmla="*/ 0 w 168700"/>
                  <a:gd name="connsiteY18" fmla="*/ 121728 h 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700" h="148032">
                    <a:moveTo>
                      <a:pt x="30465" y="116896"/>
                    </a:moveTo>
                    <a:lnTo>
                      <a:pt x="38518" y="148033"/>
                    </a:lnTo>
                    <a:lnTo>
                      <a:pt x="71399" y="121325"/>
                    </a:lnTo>
                    <a:lnTo>
                      <a:pt x="97570" y="89652"/>
                    </a:lnTo>
                    <a:lnTo>
                      <a:pt x="112333" y="116628"/>
                    </a:lnTo>
                    <a:lnTo>
                      <a:pt x="149107" y="129378"/>
                    </a:lnTo>
                    <a:lnTo>
                      <a:pt x="168701" y="113944"/>
                    </a:lnTo>
                    <a:lnTo>
                      <a:pt x="153267" y="97570"/>
                    </a:lnTo>
                    <a:lnTo>
                      <a:pt x="134075" y="102267"/>
                    </a:lnTo>
                    <a:lnTo>
                      <a:pt x="131659" y="73949"/>
                    </a:lnTo>
                    <a:lnTo>
                      <a:pt x="104146" y="56502"/>
                    </a:lnTo>
                    <a:lnTo>
                      <a:pt x="77036" y="36371"/>
                    </a:lnTo>
                    <a:lnTo>
                      <a:pt x="63481" y="22010"/>
                    </a:lnTo>
                    <a:lnTo>
                      <a:pt x="49791" y="31808"/>
                    </a:lnTo>
                    <a:lnTo>
                      <a:pt x="44826" y="3892"/>
                    </a:lnTo>
                    <a:lnTo>
                      <a:pt x="30197" y="0"/>
                    </a:lnTo>
                    <a:lnTo>
                      <a:pt x="22010" y="51939"/>
                    </a:lnTo>
                    <a:lnTo>
                      <a:pt x="18924" y="97436"/>
                    </a:lnTo>
                    <a:lnTo>
                      <a:pt x="0" y="12172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6" name="Forme libre : forme 375">
                <a:extLst>
                  <a:ext uri="{FF2B5EF4-FFF2-40B4-BE49-F238E27FC236}">
                    <a16:creationId xmlns:a16="http://schemas.microsoft.com/office/drawing/2014/main" id="{93A7F5F9-9429-4BD7-944B-52A9E762375B}"/>
                  </a:ext>
                </a:extLst>
              </p:cNvPr>
              <p:cNvSpPr/>
              <p:nvPr/>
            </p:nvSpPr>
            <p:spPr>
              <a:xfrm>
                <a:off x="4021203" y="2561920"/>
                <a:ext cx="56636" cy="81867"/>
              </a:xfrm>
              <a:custGeom>
                <a:avLst/>
                <a:gdLst>
                  <a:gd name="connsiteX0" fmla="*/ 6577 w 56636"/>
                  <a:gd name="connsiteY0" fmla="*/ 81867 h 81867"/>
                  <a:gd name="connsiteX1" fmla="*/ 0 w 56636"/>
                  <a:gd name="connsiteY1" fmla="*/ 48181 h 81867"/>
                  <a:gd name="connsiteX2" fmla="*/ 134 w 56636"/>
                  <a:gd name="connsiteY2" fmla="*/ 47778 h 81867"/>
                  <a:gd name="connsiteX3" fmla="*/ 10871 w 56636"/>
                  <a:gd name="connsiteY3" fmla="*/ 10066 h 81867"/>
                  <a:gd name="connsiteX4" fmla="*/ 35566 w 56636"/>
                  <a:gd name="connsiteY4" fmla="*/ 0 h 81867"/>
                  <a:gd name="connsiteX5" fmla="*/ 56368 w 56636"/>
                  <a:gd name="connsiteY5" fmla="*/ 19863 h 81867"/>
                  <a:gd name="connsiteX6" fmla="*/ 56636 w 56636"/>
                  <a:gd name="connsiteY6" fmla="*/ 48852 h 81867"/>
                  <a:gd name="connsiteX7" fmla="*/ 53415 w 56636"/>
                  <a:gd name="connsiteY7" fmla="*/ 58783 h 81867"/>
                  <a:gd name="connsiteX8" fmla="*/ 36908 w 56636"/>
                  <a:gd name="connsiteY8" fmla="*/ 78378 h 8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36" h="81867">
                    <a:moveTo>
                      <a:pt x="6577" y="81867"/>
                    </a:moveTo>
                    <a:lnTo>
                      <a:pt x="0" y="48181"/>
                    </a:lnTo>
                    <a:lnTo>
                      <a:pt x="134" y="47778"/>
                    </a:lnTo>
                    <a:lnTo>
                      <a:pt x="10871" y="10066"/>
                    </a:lnTo>
                    <a:lnTo>
                      <a:pt x="35566" y="0"/>
                    </a:lnTo>
                    <a:lnTo>
                      <a:pt x="56368" y="19863"/>
                    </a:lnTo>
                    <a:lnTo>
                      <a:pt x="56636" y="48852"/>
                    </a:lnTo>
                    <a:lnTo>
                      <a:pt x="53415" y="58783"/>
                    </a:lnTo>
                    <a:lnTo>
                      <a:pt x="36908" y="7837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7" name="Forme libre : forme 376">
                <a:extLst>
                  <a:ext uri="{FF2B5EF4-FFF2-40B4-BE49-F238E27FC236}">
                    <a16:creationId xmlns:a16="http://schemas.microsoft.com/office/drawing/2014/main" id="{2630D568-4E55-41F1-BC7C-678593D698C0}"/>
                  </a:ext>
                </a:extLst>
              </p:cNvPr>
              <p:cNvSpPr/>
              <p:nvPr/>
            </p:nvSpPr>
            <p:spPr>
              <a:xfrm>
                <a:off x="4025095" y="2566483"/>
                <a:ext cx="48986" cy="73143"/>
              </a:xfrm>
              <a:custGeom>
                <a:avLst/>
                <a:gdLst>
                  <a:gd name="connsiteX0" fmla="*/ 0 w 48986"/>
                  <a:gd name="connsiteY0" fmla="*/ 43886 h 73143"/>
                  <a:gd name="connsiteX1" fmla="*/ 5771 w 48986"/>
                  <a:gd name="connsiteY1" fmla="*/ 73144 h 73143"/>
                  <a:gd name="connsiteX2" fmla="*/ 31002 w 48986"/>
                  <a:gd name="connsiteY2" fmla="*/ 70191 h 73143"/>
                  <a:gd name="connsiteX3" fmla="*/ 46302 w 48986"/>
                  <a:gd name="connsiteY3" fmla="*/ 52073 h 73143"/>
                  <a:gd name="connsiteX4" fmla="*/ 48986 w 48986"/>
                  <a:gd name="connsiteY4" fmla="*/ 43752 h 73143"/>
                  <a:gd name="connsiteX5" fmla="*/ 48718 w 48986"/>
                  <a:gd name="connsiteY5" fmla="*/ 16910 h 73143"/>
                  <a:gd name="connsiteX6" fmla="*/ 30868 w 48986"/>
                  <a:gd name="connsiteY6" fmla="*/ 0 h 73143"/>
                  <a:gd name="connsiteX7" fmla="*/ 10200 w 48986"/>
                  <a:gd name="connsiteY7" fmla="*/ 8455 h 7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6" h="73143">
                    <a:moveTo>
                      <a:pt x="0" y="43886"/>
                    </a:moveTo>
                    <a:lnTo>
                      <a:pt x="5771" y="73144"/>
                    </a:lnTo>
                    <a:lnTo>
                      <a:pt x="31002" y="70191"/>
                    </a:lnTo>
                    <a:lnTo>
                      <a:pt x="46302" y="52073"/>
                    </a:lnTo>
                    <a:lnTo>
                      <a:pt x="48986" y="43752"/>
                    </a:lnTo>
                    <a:lnTo>
                      <a:pt x="48718" y="16910"/>
                    </a:lnTo>
                    <a:lnTo>
                      <a:pt x="30868" y="0"/>
                    </a:lnTo>
                    <a:lnTo>
                      <a:pt x="10200" y="845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8" name="Forme libre : forme 377">
                <a:extLst>
                  <a:ext uri="{FF2B5EF4-FFF2-40B4-BE49-F238E27FC236}">
                    <a16:creationId xmlns:a16="http://schemas.microsoft.com/office/drawing/2014/main" id="{31EA5AFF-0694-483C-B1E1-C208E589ED54}"/>
                  </a:ext>
                </a:extLst>
              </p:cNvPr>
              <p:cNvSpPr/>
              <p:nvPr/>
            </p:nvSpPr>
            <p:spPr>
              <a:xfrm>
                <a:off x="2977459" y="2181706"/>
                <a:ext cx="460203" cy="367866"/>
              </a:xfrm>
              <a:custGeom>
                <a:avLst/>
                <a:gdLst>
                  <a:gd name="connsiteX0" fmla="*/ 151925 w 460203"/>
                  <a:gd name="connsiteY0" fmla="*/ 367867 h 367866"/>
                  <a:gd name="connsiteX1" fmla="*/ 138101 w 460203"/>
                  <a:gd name="connsiteY1" fmla="*/ 334986 h 367866"/>
                  <a:gd name="connsiteX2" fmla="*/ 105622 w 460203"/>
                  <a:gd name="connsiteY2" fmla="*/ 316733 h 367866"/>
                  <a:gd name="connsiteX3" fmla="*/ 82941 w 460203"/>
                  <a:gd name="connsiteY3" fmla="*/ 324786 h 367866"/>
                  <a:gd name="connsiteX4" fmla="*/ 50731 w 460203"/>
                  <a:gd name="connsiteY4" fmla="*/ 265466 h 367866"/>
                  <a:gd name="connsiteX5" fmla="*/ 69118 w 460203"/>
                  <a:gd name="connsiteY5" fmla="*/ 257010 h 367866"/>
                  <a:gd name="connsiteX6" fmla="*/ 107904 w 460203"/>
                  <a:gd name="connsiteY6" fmla="*/ 244260 h 367866"/>
                  <a:gd name="connsiteX7" fmla="*/ 108307 w 460203"/>
                  <a:gd name="connsiteY7" fmla="*/ 244395 h 367866"/>
                  <a:gd name="connsiteX8" fmla="*/ 142664 w 460203"/>
                  <a:gd name="connsiteY8" fmla="*/ 247616 h 367866"/>
                  <a:gd name="connsiteX9" fmla="*/ 169909 w 460203"/>
                  <a:gd name="connsiteY9" fmla="*/ 236879 h 367866"/>
                  <a:gd name="connsiteX10" fmla="*/ 127230 w 460203"/>
                  <a:gd name="connsiteY10" fmla="*/ 221445 h 367866"/>
                  <a:gd name="connsiteX11" fmla="*/ 74888 w 460203"/>
                  <a:gd name="connsiteY11" fmla="*/ 227350 h 367866"/>
                  <a:gd name="connsiteX12" fmla="*/ 38250 w 460203"/>
                  <a:gd name="connsiteY12" fmla="*/ 225740 h 367866"/>
                  <a:gd name="connsiteX13" fmla="*/ 23889 w 460203"/>
                  <a:gd name="connsiteY13" fmla="*/ 195408 h 367866"/>
                  <a:gd name="connsiteX14" fmla="*/ 75694 w 460203"/>
                  <a:gd name="connsiteY14" fmla="*/ 167895 h 367866"/>
                  <a:gd name="connsiteX15" fmla="*/ 45228 w 460203"/>
                  <a:gd name="connsiteY15" fmla="*/ 168701 h 367866"/>
                  <a:gd name="connsiteX16" fmla="*/ 44691 w 460203"/>
                  <a:gd name="connsiteY16" fmla="*/ 168567 h 367866"/>
                  <a:gd name="connsiteX17" fmla="*/ 0 w 460203"/>
                  <a:gd name="connsiteY17" fmla="*/ 147362 h 367866"/>
                  <a:gd name="connsiteX18" fmla="*/ 21205 w 460203"/>
                  <a:gd name="connsiteY18" fmla="*/ 86028 h 367866"/>
                  <a:gd name="connsiteX19" fmla="*/ 39055 w 460203"/>
                  <a:gd name="connsiteY19" fmla="*/ 52341 h 367866"/>
                  <a:gd name="connsiteX20" fmla="*/ 106428 w 460203"/>
                  <a:gd name="connsiteY20" fmla="*/ 0 h 367866"/>
                  <a:gd name="connsiteX21" fmla="*/ 134209 w 460203"/>
                  <a:gd name="connsiteY21" fmla="*/ 17984 h 367866"/>
                  <a:gd name="connsiteX22" fmla="*/ 122667 w 460203"/>
                  <a:gd name="connsiteY22" fmla="*/ 54623 h 367866"/>
                  <a:gd name="connsiteX23" fmla="*/ 175143 w 460203"/>
                  <a:gd name="connsiteY23" fmla="*/ 30465 h 367866"/>
                  <a:gd name="connsiteX24" fmla="*/ 176082 w 460203"/>
                  <a:gd name="connsiteY24" fmla="*/ 31673 h 367866"/>
                  <a:gd name="connsiteX25" fmla="*/ 208829 w 460203"/>
                  <a:gd name="connsiteY25" fmla="*/ 71668 h 367866"/>
                  <a:gd name="connsiteX26" fmla="*/ 236745 w 460203"/>
                  <a:gd name="connsiteY26" fmla="*/ 29257 h 367866"/>
                  <a:gd name="connsiteX27" fmla="*/ 261439 w 460203"/>
                  <a:gd name="connsiteY27" fmla="*/ 59455 h 367866"/>
                  <a:gd name="connsiteX28" fmla="*/ 280094 w 460203"/>
                  <a:gd name="connsiteY28" fmla="*/ 132733 h 367866"/>
                  <a:gd name="connsiteX29" fmla="*/ 290294 w 460203"/>
                  <a:gd name="connsiteY29" fmla="*/ 106025 h 367866"/>
                  <a:gd name="connsiteX30" fmla="*/ 272444 w 460203"/>
                  <a:gd name="connsiteY30" fmla="*/ 20668 h 367866"/>
                  <a:gd name="connsiteX31" fmla="*/ 296468 w 460203"/>
                  <a:gd name="connsiteY31" fmla="*/ 6845 h 367866"/>
                  <a:gd name="connsiteX32" fmla="*/ 322504 w 460203"/>
                  <a:gd name="connsiteY32" fmla="*/ 21473 h 367866"/>
                  <a:gd name="connsiteX33" fmla="*/ 350688 w 460203"/>
                  <a:gd name="connsiteY33" fmla="*/ 56234 h 367866"/>
                  <a:gd name="connsiteX34" fmla="*/ 366257 w 460203"/>
                  <a:gd name="connsiteY34" fmla="*/ 135014 h 367866"/>
                  <a:gd name="connsiteX35" fmla="*/ 373772 w 460203"/>
                  <a:gd name="connsiteY35" fmla="*/ 188966 h 367866"/>
                  <a:gd name="connsiteX36" fmla="*/ 414840 w 460203"/>
                  <a:gd name="connsiteY36" fmla="*/ 225605 h 367866"/>
                  <a:gd name="connsiteX37" fmla="*/ 460203 w 460203"/>
                  <a:gd name="connsiteY37" fmla="*/ 260768 h 367866"/>
                  <a:gd name="connsiteX38" fmla="*/ 457116 w 460203"/>
                  <a:gd name="connsiteY38" fmla="*/ 294857 h 367866"/>
                  <a:gd name="connsiteX39" fmla="*/ 417793 w 460203"/>
                  <a:gd name="connsiteY39" fmla="*/ 300360 h 367866"/>
                  <a:gd name="connsiteX40" fmla="*/ 432556 w 460203"/>
                  <a:gd name="connsiteY40" fmla="*/ 325591 h 367866"/>
                  <a:gd name="connsiteX41" fmla="*/ 423430 w 460203"/>
                  <a:gd name="connsiteY41" fmla="*/ 353238 h 367866"/>
                  <a:gd name="connsiteX42" fmla="*/ 376993 w 460203"/>
                  <a:gd name="connsiteY42" fmla="*/ 342099 h 367866"/>
                  <a:gd name="connsiteX43" fmla="*/ 334718 w 460203"/>
                  <a:gd name="connsiteY43" fmla="*/ 323444 h 367866"/>
                  <a:gd name="connsiteX44" fmla="*/ 306802 w 460203"/>
                  <a:gd name="connsiteY44" fmla="*/ 327604 h 367866"/>
                  <a:gd name="connsiteX45" fmla="*/ 260097 w 460203"/>
                  <a:gd name="connsiteY45" fmla="*/ 351091 h 367866"/>
                  <a:gd name="connsiteX46" fmla="*/ 197421 w 460203"/>
                  <a:gd name="connsiteY46" fmla="*/ 361291 h 36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60203" h="367866">
                    <a:moveTo>
                      <a:pt x="151925" y="367867"/>
                    </a:moveTo>
                    <a:lnTo>
                      <a:pt x="138101" y="334986"/>
                    </a:lnTo>
                    <a:lnTo>
                      <a:pt x="105622" y="316733"/>
                    </a:lnTo>
                    <a:lnTo>
                      <a:pt x="82941" y="324786"/>
                    </a:lnTo>
                    <a:lnTo>
                      <a:pt x="50731" y="265466"/>
                    </a:lnTo>
                    <a:lnTo>
                      <a:pt x="69118" y="257010"/>
                    </a:lnTo>
                    <a:lnTo>
                      <a:pt x="107904" y="244260"/>
                    </a:lnTo>
                    <a:lnTo>
                      <a:pt x="108307" y="244395"/>
                    </a:lnTo>
                    <a:lnTo>
                      <a:pt x="142664" y="247616"/>
                    </a:lnTo>
                    <a:lnTo>
                      <a:pt x="169909" y="236879"/>
                    </a:lnTo>
                    <a:lnTo>
                      <a:pt x="127230" y="221445"/>
                    </a:lnTo>
                    <a:lnTo>
                      <a:pt x="74888" y="227350"/>
                    </a:lnTo>
                    <a:lnTo>
                      <a:pt x="38250" y="225740"/>
                    </a:lnTo>
                    <a:lnTo>
                      <a:pt x="23889" y="195408"/>
                    </a:lnTo>
                    <a:lnTo>
                      <a:pt x="75694" y="167895"/>
                    </a:lnTo>
                    <a:lnTo>
                      <a:pt x="45228" y="168701"/>
                    </a:lnTo>
                    <a:lnTo>
                      <a:pt x="44691" y="168567"/>
                    </a:lnTo>
                    <a:lnTo>
                      <a:pt x="0" y="147362"/>
                    </a:lnTo>
                    <a:lnTo>
                      <a:pt x="21205" y="86028"/>
                    </a:lnTo>
                    <a:lnTo>
                      <a:pt x="39055" y="52341"/>
                    </a:lnTo>
                    <a:lnTo>
                      <a:pt x="106428" y="0"/>
                    </a:lnTo>
                    <a:lnTo>
                      <a:pt x="134209" y="17984"/>
                    </a:lnTo>
                    <a:lnTo>
                      <a:pt x="122667" y="54623"/>
                    </a:lnTo>
                    <a:lnTo>
                      <a:pt x="175143" y="30465"/>
                    </a:lnTo>
                    <a:lnTo>
                      <a:pt x="176082" y="31673"/>
                    </a:lnTo>
                    <a:lnTo>
                      <a:pt x="208829" y="71668"/>
                    </a:lnTo>
                    <a:lnTo>
                      <a:pt x="236745" y="29257"/>
                    </a:lnTo>
                    <a:lnTo>
                      <a:pt x="261439" y="59455"/>
                    </a:lnTo>
                    <a:lnTo>
                      <a:pt x="280094" y="132733"/>
                    </a:lnTo>
                    <a:lnTo>
                      <a:pt x="290294" y="106025"/>
                    </a:lnTo>
                    <a:lnTo>
                      <a:pt x="272444" y="20668"/>
                    </a:lnTo>
                    <a:lnTo>
                      <a:pt x="296468" y="6845"/>
                    </a:lnTo>
                    <a:lnTo>
                      <a:pt x="322504" y="21473"/>
                    </a:lnTo>
                    <a:lnTo>
                      <a:pt x="350688" y="56234"/>
                    </a:lnTo>
                    <a:lnTo>
                      <a:pt x="366257" y="135014"/>
                    </a:lnTo>
                    <a:lnTo>
                      <a:pt x="373772" y="188966"/>
                    </a:lnTo>
                    <a:lnTo>
                      <a:pt x="414840" y="225605"/>
                    </a:lnTo>
                    <a:lnTo>
                      <a:pt x="460203" y="260768"/>
                    </a:lnTo>
                    <a:lnTo>
                      <a:pt x="457116" y="294857"/>
                    </a:lnTo>
                    <a:lnTo>
                      <a:pt x="417793" y="300360"/>
                    </a:lnTo>
                    <a:lnTo>
                      <a:pt x="432556" y="325591"/>
                    </a:lnTo>
                    <a:lnTo>
                      <a:pt x="423430" y="353238"/>
                    </a:lnTo>
                    <a:lnTo>
                      <a:pt x="376993" y="342099"/>
                    </a:lnTo>
                    <a:lnTo>
                      <a:pt x="334718" y="323444"/>
                    </a:lnTo>
                    <a:lnTo>
                      <a:pt x="306802" y="327604"/>
                    </a:lnTo>
                    <a:lnTo>
                      <a:pt x="260097" y="351091"/>
                    </a:lnTo>
                    <a:lnTo>
                      <a:pt x="197421" y="3612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79" name="Forme libre : forme 378">
                <a:extLst>
                  <a:ext uri="{FF2B5EF4-FFF2-40B4-BE49-F238E27FC236}">
                    <a16:creationId xmlns:a16="http://schemas.microsoft.com/office/drawing/2014/main" id="{FFEB3145-86C2-41AC-8CBD-FB0CCE69565A}"/>
                  </a:ext>
                </a:extLst>
              </p:cNvPr>
              <p:cNvSpPr/>
              <p:nvPr/>
            </p:nvSpPr>
            <p:spPr>
              <a:xfrm>
                <a:off x="2982156" y="2186403"/>
                <a:ext cx="451479" cy="359009"/>
              </a:xfrm>
              <a:custGeom>
                <a:avLst/>
                <a:gdLst>
                  <a:gd name="connsiteX0" fmla="*/ 101328 w 451479"/>
                  <a:gd name="connsiteY0" fmla="*/ 307876 h 359009"/>
                  <a:gd name="connsiteX1" fmla="*/ 136490 w 451479"/>
                  <a:gd name="connsiteY1" fmla="*/ 327604 h 359009"/>
                  <a:gd name="connsiteX2" fmla="*/ 149509 w 451479"/>
                  <a:gd name="connsiteY2" fmla="*/ 359009 h 359009"/>
                  <a:gd name="connsiteX3" fmla="*/ 192188 w 451479"/>
                  <a:gd name="connsiteY3" fmla="*/ 352836 h 359009"/>
                  <a:gd name="connsiteX4" fmla="*/ 254460 w 451479"/>
                  <a:gd name="connsiteY4" fmla="*/ 342636 h 359009"/>
                  <a:gd name="connsiteX5" fmla="*/ 301165 w 451479"/>
                  <a:gd name="connsiteY5" fmla="*/ 319149 h 359009"/>
                  <a:gd name="connsiteX6" fmla="*/ 330557 w 451479"/>
                  <a:gd name="connsiteY6" fmla="*/ 314855 h 359009"/>
                  <a:gd name="connsiteX7" fmla="*/ 330960 w 451479"/>
                  <a:gd name="connsiteY7" fmla="*/ 315123 h 359009"/>
                  <a:gd name="connsiteX8" fmla="*/ 373504 w 451479"/>
                  <a:gd name="connsiteY8" fmla="*/ 333778 h 359009"/>
                  <a:gd name="connsiteX9" fmla="*/ 416182 w 451479"/>
                  <a:gd name="connsiteY9" fmla="*/ 343978 h 359009"/>
                  <a:gd name="connsiteX10" fmla="*/ 423698 w 451479"/>
                  <a:gd name="connsiteY10" fmla="*/ 321297 h 359009"/>
                  <a:gd name="connsiteX11" fmla="*/ 406922 w 451479"/>
                  <a:gd name="connsiteY11" fmla="*/ 292576 h 359009"/>
                  <a:gd name="connsiteX12" fmla="*/ 448795 w 451479"/>
                  <a:gd name="connsiteY12" fmla="*/ 286805 h 359009"/>
                  <a:gd name="connsiteX13" fmla="*/ 451479 w 451479"/>
                  <a:gd name="connsiteY13" fmla="*/ 257816 h 359009"/>
                  <a:gd name="connsiteX14" fmla="*/ 407727 w 451479"/>
                  <a:gd name="connsiteY14" fmla="*/ 223861 h 359009"/>
                  <a:gd name="connsiteX15" fmla="*/ 365451 w 451479"/>
                  <a:gd name="connsiteY15" fmla="*/ 186148 h 359009"/>
                  <a:gd name="connsiteX16" fmla="*/ 357667 w 451479"/>
                  <a:gd name="connsiteY16" fmla="*/ 130854 h 359009"/>
                  <a:gd name="connsiteX17" fmla="*/ 342367 w 451479"/>
                  <a:gd name="connsiteY17" fmla="*/ 52744 h 359009"/>
                  <a:gd name="connsiteX18" fmla="*/ 315123 w 451479"/>
                  <a:gd name="connsiteY18" fmla="*/ 19595 h 359009"/>
                  <a:gd name="connsiteX19" fmla="*/ 291770 w 451479"/>
                  <a:gd name="connsiteY19" fmla="*/ 6576 h 359009"/>
                  <a:gd name="connsiteX20" fmla="*/ 272176 w 451479"/>
                  <a:gd name="connsiteY20" fmla="*/ 17850 h 359009"/>
                  <a:gd name="connsiteX21" fmla="*/ 289489 w 451479"/>
                  <a:gd name="connsiteY21" fmla="*/ 101596 h 359009"/>
                  <a:gd name="connsiteX22" fmla="*/ 289355 w 451479"/>
                  <a:gd name="connsiteY22" fmla="*/ 102133 h 359009"/>
                  <a:gd name="connsiteX23" fmla="*/ 274726 w 451479"/>
                  <a:gd name="connsiteY23" fmla="*/ 140785 h 359009"/>
                  <a:gd name="connsiteX24" fmla="*/ 253118 w 451479"/>
                  <a:gd name="connsiteY24" fmla="*/ 56100 h 359009"/>
                  <a:gd name="connsiteX25" fmla="*/ 232450 w 451479"/>
                  <a:gd name="connsiteY25" fmla="*/ 31002 h 359009"/>
                  <a:gd name="connsiteX26" fmla="*/ 204535 w 451479"/>
                  <a:gd name="connsiteY26" fmla="*/ 73412 h 359009"/>
                  <a:gd name="connsiteX27" fmla="*/ 169372 w 451479"/>
                  <a:gd name="connsiteY27" fmla="*/ 30600 h 359009"/>
                  <a:gd name="connsiteX28" fmla="*/ 111662 w 451479"/>
                  <a:gd name="connsiteY28" fmla="*/ 57039 h 359009"/>
                  <a:gd name="connsiteX29" fmla="*/ 124949 w 451479"/>
                  <a:gd name="connsiteY29" fmla="*/ 14897 h 359009"/>
                  <a:gd name="connsiteX30" fmla="*/ 101999 w 451479"/>
                  <a:gd name="connsiteY30" fmla="*/ 0 h 359009"/>
                  <a:gd name="connsiteX31" fmla="*/ 37041 w 451479"/>
                  <a:gd name="connsiteY31" fmla="*/ 50463 h 359009"/>
                  <a:gd name="connsiteX32" fmla="*/ 20131 w 451479"/>
                  <a:gd name="connsiteY32" fmla="*/ 82807 h 359009"/>
                  <a:gd name="connsiteX33" fmla="*/ 0 w 451479"/>
                  <a:gd name="connsiteY33" fmla="*/ 140651 h 359009"/>
                  <a:gd name="connsiteX34" fmla="*/ 41336 w 451479"/>
                  <a:gd name="connsiteY34" fmla="*/ 160246 h 359009"/>
                  <a:gd name="connsiteX35" fmla="*/ 87236 w 451479"/>
                  <a:gd name="connsiteY35" fmla="*/ 158904 h 359009"/>
                  <a:gd name="connsiteX36" fmla="*/ 24292 w 451479"/>
                  <a:gd name="connsiteY36" fmla="*/ 192456 h 359009"/>
                  <a:gd name="connsiteX37" fmla="*/ 35968 w 451479"/>
                  <a:gd name="connsiteY37" fmla="*/ 217285 h 359009"/>
                  <a:gd name="connsiteX38" fmla="*/ 70057 w 451479"/>
                  <a:gd name="connsiteY38" fmla="*/ 218761 h 359009"/>
                  <a:gd name="connsiteX39" fmla="*/ 123070 w 451479"/>
                  <a:gd name="connsiteY39" fmla="*/ 212856 h 359009"/>
                  <a:gd name="connsiteX40" fmla="*/ 123472 w 451479"/>
                  <a:gd name="connsiteY40" fmla="*/ 212990 h 359009"/>
                  <a:gd name="connsiteX41" fmla="*/ 176082 w 451479"/>
                  <a:gd name="connsiteY41" fmla="*/ 232048 h 359009"/>
                  <a:gd name="connsiteX42" fmla="*/ 138638 w 451479"/>
                  <a:gd name="connsiteY42" fmla="*/ 246811 h 359009"/>
                  <a:gd name="connsiteX43" fmla="*/ 103609 w 451479"/>
                  <a:gd name="connsiteY43" fmla="*/ 243455 h 359009"/>
                  <a:gd name="connsiteX44" fmla="*/ 65897 w 451479"/>
                  <a:gd name="connsiteY44" fmla="*/ 255802 h 359009"/>
                  <a:gd name="connsiteX45" fmla="*/ 51402 w 451479"/>
                  <a:gd name="connsiteY45" fmla="*/ 262513 h 359009"/>
                  <a:gd name="connsiteX46" fmla="*/ 80123 w 451479"/>
                  <a:gd name="connsiteY46" fmla="*/ 315391 h 35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1479" h="359009">
                    <a:moveTo>
                      <a:pt x="101328" y="307876"/>
                    </a:moveTo>
                    <a:lnTo>
                      <a:pt x="136490" y="327604"/>
                    </a:lnTo>
                    <a:lnTo>
                      <a:pt x="149509" y="359009"/>
                    </a:lnTo>
                    <a:lnTo>
                      <a:pt x="192188" y="352836"/>
                    </a:lnTo>
                    <a:lnTo>
                      <a:pt x="254460" y="342636"/>
                    </a:lnTo>
                    <a:lnTo>
                      <a:pt x="301165" y="319149"/>
                    </a:lnTo>
                    <a:lnTo>
                      <a:pt x="330557" y="314855"/>
                    </a:lnTo>
                    <a:lnTo>
                      <a:pt x="330960" y="315123"/>
                    </a:lnTo>
                    <a:lnTo>
                      <a:pt x="373504" y="333778"/>
                    </a:lnTo>
                    <a:lnTo>
                      <a:pt x="416182" y="343978"/>
                    </a:lnTo>
                    <a:lnTo>
                      <a:pt x="423698" y="321297"/>
                    </a:lnTo>
                    <a:lnTo>
                      <a:pt x="406922" y="292576"/>
                    </a:lnTo>
                    <a:lnTo>
                      <a:pt x="448795" y="286805"/>
                    </a:lnTo>
                    <a:lnTo>
                      <a:pt x="451479" y="257816"/>
                    </a:lnTo>
                    <a:lnTo>
                      <a:pt x="407727" y="223861"/>
                    </a:lnTo>
                    <a:lnTo>
                      <a:pt x="365451" y="186148"/>
                    </a:lnTo>
                    <a:lnTo>
                      <a:pt x="357667" y="130854"/>
                    </a:lnTo>
                    <a:lnTo>
                      <a:pt x="342367" y="52744"/>
                    </a:lnTo>
                    <a:lnTo>
                      <a:pt x="315123" y="19595"/>
                    </a:lnTo>
                    <a:lnTo>
                      <a:pt x="291770" y="6576"/>
                    </a:lnTo>
                    <a:lnTo>
                      <a:pt x="272176" y="17850"/>
                    </a:lnTo>
                    <a:lnTo>
                      <a:pt x="289489" y="101596"/>
                    </a:lnTo>
                    <a:lnTo>
                      <a:pt x="289355" y="102133"/>
                    </a:lnTo>
                    <a:lnTo>
                      <a:pt x="274726" y="140785"/>
                    </a:lnTo>
                    <a:lnTo>
                      <a:pt x="253118" y="56100"/>
                    </a:lnTo>
                    <a:lnTo>
                      <a:pt x="232450" y="31002"/>
                    </a:lnTo>
                    <a:lnTo>
                      <a:pt x="204535" y="73412"/>
                    </a:lnTo>
                    <a:lnTo>
                      <a:pt x="169372" y="30600"/>
                    </a:lnTo>
                    <a:lnTo>
                      <a:pt x="111662" y="57039"/>
                    </a:lnTo>
                    <a:lnTo>
                      <a:pt x="124949" y="14897"/>
                    </a:lnTo>
                    <a:lnTo>
                      <a:pt x="101999" y="0"/>
                    </a:lnTo>
                    <a:lnTo>
                      <a:pt x="37041" y="50463"/>
                    </a:lnTo>
                    <a:lnTo>
                      <a:pt x="20131" y="82807"/>
                    </a:lnTo>
                    <a:lnTo>
                      <a:pt x="0" y="140651"/>
                    </a:lnTo>
                    <a:lnTo>
                      <a:pt x="41336" y="160246"/>
                    </a:lnTo>
                    <a:lnTo>
                      <a:pt x="87236" y="158904"/>
                    </a:lnTo>
                    <a:lnTo>
                      <a:pt x="24292" y="192456"/>
                    </a:lnTo>
                    <a:lnTo>
                      <a:pt x="35968" y="217285"/>
                    </a:lnTo>
                    <a:lnTo>
                      <a:pt x="70057" y="218761"/>
                    </a:lnTo>
                    <a:lnTo>
                      <a:pt x="123070" y="212856"/>
                    </a:lnTo>
                    <a:lnTo>
                      <a:pt x="123472" y="212990"/>
                    </a:lnTo>
                    <a:lnTo>
                      <a:pt x="176082" y="232048"/>
                    </a:lnTo>
                    <a:lnTo>
                      <a:pt x="138638" y="246811"/>
                    </a:lnTo>
                    <a:lnTo>
                      <a:pt x="103609" y="243455"/>
                    </a:lnTo>
                    <a:lnTo>
                      <a:pt x="65897" y="255802"/>
                    </a:lnTo>
                    <a:lnTo>
                      <a:pt x="51402" y="262513"/>
                    </a:lnTo>
                    <a:lnTo>
                      <a:pt x="80123" y="3153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0" name="Forme libre : forme 379">
                <a:extLst>
                  <a:ext uri="{FF2B5EF4-FFF2-40B4-BE49-F238E27FC236}">
                    <a16:creationId xmlns:a16="http://schemas.microsoft.com/office/drawing/2014/main" id="{DF4CDFEB-FC49-4634-93D0-15431DF36D3A}"/>
                  </a:ext>
                </a:extLst>
              </p:cNvPr>
              <p:cNvSpPr/>
              <p:nvPr/>
            </p:nvSpPr>
            <p:spPr>
              <a:xfrm>
                <a:off x="3462088" y="2431871"/>
                <a:ext cx="107635" cy="103340"/>
              </a:xfrm>
              <a:custGeom>
                <a:avLst/>
                <a:gdLst>
                  <a:gd name="connsiteX0" fmla="*/ 90725 w 107635"/>
                  <a:gd name="connsiteY0" fmla="*/ 103341 h 103340"/>
                  <a:gd name="connsiteX1" fmla="*/ 56502 w 107635"/>
                  <a:gd name="connsiteY1" fmla="*/ 82002 h 103340"/>
                  <a:gd name="connsiteX2" fmla="*/ 36102 w 107635"/>
                  <a:gd name="connsiteY2" fmla="*/ 89517 h 103340"/>
                  <a:gd name="connsiteX3" fmla="*/ 35297 w 107635"/>
                  <a:gd name="connsiteY3" fmla="*/ 88712 h 103340"/>
                  <a:gd name="connsiteX4" fmla="*/ 0 w 107635"/>
                  <a:gd name="connsiteY4" fmla="*/ 56099 h 103340"/>
                  <a:gd name="connsiteX5" fmla="*/ 23084 w 107635"/>
                  <a:gd name="connsiteY5" fmla="*/ 33015 h 103340"/>
                  <a:gd name="connsiteX6" fmla="*/ 41337 w 107635"/>
                  <a:gd name="connsiteY6" fmla="*/ 0 h 103340"/>
                  <a:gd name="connsiteX7" fmla="*/ 69252 w 107635"/>
                  <a:gd name="connsiteY7" fmla="*/ 21876 h 103340"/>
                  <a:gd name="connsiteX8" fmla="*/ 84552 w 107635"/>
                  <a:gd name="connsiteY8" fmla="*/ 35431 h 103340"/>
                  <a:gd name="connsiteX9" fmla="*/ 92068 w 107635"/>
                  <a:gd name="connsiteY9" fmla="*/ 48852 h 103340"/>
                  <a:gd name="connsiteX10" fmla="*/ 107636 w 107635"/>
                  <a:gd name="connsiteY10" fmla="*/ 76633 h 10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35" h="103340">
                    <a:moveTo>
                      <a:pt x="90725" y="103341"/>
                    </a:moveTo>
                    <a:lnTo>
                      <a:pt x="56502" y="82002"/>
                    </a:lnTo>
                    <a:lnTo>
                      <a:pt x="36102" y="89517"/>
                    </a:lnTo>
                    <a:lnTo>
                      <a:pt x="35297" y="88712"/>
                    </a:lnTo>
                    <a:lnTo>
                      <a:pt x="0" y="56099"/>
                    </a:lnTo>
                    <a:lnTo>
                      <a:pt x="23084" y="33015"/>
                    </a:lnTo>
                    <a:lnTo>
                      <a:pt x="41337" y="0"/>
                    </a:lnTo>
                    <a:lnTo>
                      <a:pt x="69252" y="21876"/>
                    </a:lnTo>
                    <a:lnTo>
                      <a:pt x="84552" y="35431"/>
                    </a:lnTo>
                    <a:lnTo>
                      <a:pt x="92068" y="48852"/>
                    </a:lnTo>
                    <a:lnTo>
                      <a:pt x="107636" y="7663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1" name="Forme libre : forme 380">
                <a:extLst>
                  <a:ext uri="{FF2B5EF4-FFF2-40B4-BE49-F238E27FC236}">
                    <a16:creationId xmlns:a16="http://schemas.microsoft.com/office/drawing/2014/main" id="{6B7DF9A8-08F4-4E27-8348-AC021B8F4CA5}"/>
                  </a:ext>
                </a:extLst>
              </p:cNvPr>
              <p:cNvSpPr/>
              <p:nvPr/>
            </p:nvSpPr>
            <p:spPr>
              <a:xfrm>
                <a:off x="3467590" y="2437642"/>
                <a:ext cx="97704" cy="92201"/>
              </a:xfrm>
              <a:custGeom>
                <a:avLst/>
                <a:gdLst>
                  <a:gd name="connsiteX0" fmla="*/ 51402 w 97704"/>
                  <a:gd name="connsiteY0" fmla="*/ 71936 h 92201"/>
                  <a:gd name="connsiteX1" fmla="*/ 84015 w 97704"/>
                  <a:gd name="connsiteY1" fmla="*/ 92202 h 92201"/>
                  <a:gd name="connsiteX2" fmla="*/ 97704 w 97704"/>
                  <a:gd name="connsiteY2" fmla="*/ 70728 h 92201"/>
                  <a:gd name="connsiteX3" fmla="*/ 75962 w 97704"/>
                  <a:gd name="connsiteY3" fmla="*/ 31808 h 92201"/>
                  <a:gd name="connsiteX4" fmla="*/ 61334 w 97704"/>
                  <a:gd name="connsiteY4" fmla="*/ 19058 h 92201"/>
                  <a:gd name="connsiteX5" fmla="*/ 36908 w 97704"/>
                  <a:gd name="connsiteY5" fmla="*/ 0 h 92201"/>
                  <a:gd name="connsiteX6" fmla="*/ 20400 w 97704"/>
                  <a:gd name="connsiteY6" fmla="*/ 29660 h 92201"/>
                  <a:gd name="connsiteX7" fmla="*/ 0 w 97704"/>
                  <a:gd name="connsiteY7" fmla="*/ 50194 h 92201"/>
                  <a:gd name="connsiteX8" fmla="*/ 31539 w 97704"/>
                  <a:gd name="connsiteY8" fmla="*/ 79318 h 9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04" h="92201">
                    <a:moveTo>
                      <a:pt x="51402" y="71936"/>
                    </a:moveTo>
                    <a:lnTo>
                      <a:pt x="84015" y="92202"/>
                    </a:lnTo>
                    <a:lnTo>
                      <a:pt x="97704" y="70728"/>
                    </a:lnTo>
                    <a:lnTo>
                      <a:pt x="75962" y="31808"/>
                    </a:lnTo>
                    <a:lnTo>
                      <a:pt x="61334" y="19058"/>
                    </a:lnTo>
                    <a:lnTo>
                      <a:pt x="36908" y="0"/>
                    </a:lnTo>
                    <a:lnTo>
                      <a:pt x="20400" y="29660"/>
                    </a:lnTo>
                    <a:lnTo>
                      <a:pt x="0" y="50194"/>
                    </a:lnTo>
                    <a:lnTo>
                      <a:pt x="31539" y="7931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2" name="Forme libre : forme 381">
                <a:extLst>
                  <a:ext uri="{FF2B5EF4-FFF2-40B4-BE49-F238E27FC236}">
                    <a16:creationId xmlns:a16="http://schemas.microsoft.com/office/drawing/2014/main" id="{07EAB274-819C-4B3A-8D3B-2AEC1C954C1B}"/>
                  </a:ext>
                </a:extLst>
              </p:cNvPr>
              <p:cNvSpPr/>
              <p:nvPr/>
            </p:nvSpPr>
            <p:spPr>
              <a:xfrm>
                <a:off x="2816273" y="2080780"/>
                <a:ext cx="262512" cy="300359"/>
              </a:xfrm>
              <a:custGeom>
                <a:avLst/>
                <a:gdLst>
                  <a:gd name="connsiteX0" fmla="*/ 71265 w 262512"/>
                  <a:gd name="connsiteY0" fmla="*/ 300360 h 300359"/>
                  <a:gd name="connsiteX1" fmla="*/ 57710 w 262512"/>
                  <a:gd name="connsiteY1" fmla="*/ 265466 h 300359"/>
                  <a:gd name="connsiteX2" fmla="*/ 0 w 262512"/>
                  <a:gd name="connsiteY2" fmla="*/ 223592 h 300359"/>
                  <a:gd name="connsiteX3" fmla="*/ 11005 w 262512"/>
                  <a:gd name="connsiteY3" fmla="*/ 188161 h 300359"/>
                  <a:gd name="connsiteX4" fmla="*/ 28050 w 262512"/>
                  <a:gd name="connsiteY4" fmla="*/ 127633 h 300359"/>
                  <a:gd name="connsiteX5" fmla="*/ 49255 w 262512"/>
                  <a:gd name="connsiteY5" fmla="*/ 71533 h 300359"/>
                  <a:gd name="connsiteX6" fmla="*/ 24426 w 262512"/>
                  <a:gd name="connsiteY6" fmla="*/ 15031 h 300359"/>
                  <a:gd name="connsiteX7" fmla="*/ 111125 w 262512"/>
                  <a:gd name="connsiteY7" fmla="*/ 0 h 300359"/>
                  <a:gd name="connsiteX8" fmla="*/ 146691 w 262512"/>
                  <a:gd name="connsiteY8" fmla="*/ 19192 h 300359"/>
                  <a:gd name="connsiteX9" fmla="*/ 210171 w 262512"/>
                  <a:gd name="connsiteY9" fmla="*/ 24292 h 300359"/>
                  <a:gd name="connsiteX10" fmla="*/ 234732 w 262512"/>
                  <a:gd name="connsiteY10" fmla="*/ 50865 h 300359"/>
                  <a:gd name="connsiteX11" fmla="*/ 262513 w 262512"/>
                  <a:gd name="connsiteY11" fmla="*/ 89652 h 300359"/>
                  <a:gd name="connsiteX12" fmla="*/ 229900 w 262512"/>
                  <a:gd name="connsiteY12" fmla="*/ 112601 h 300359"/>
                  <a:gd name="connsiteX13" fmla="*/ 169640 w 262512"/>
                  <a:gd name="connsiteY13" fmla="*/ 171251 h 300359"/>
                  <a:gd name="connsiteX14" fmla="*/ 139309 w 262512"/>
                  <a:gd name="connsiteY14" fmla="*/ 227082 h 300359"/>
                  <a:gd name="connsiteX15" fmla="*/ 139309 w 262512"/>
                  <a:gd name="connsiteY15" fmla="*/ 261842 h 300359"/>
                  <a:gd name="connsiteX16" fmla="*/ 138370 w 262512"/>
                  <a:gd name="connsiteY16" fmla="*/ 262513 h 30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512" h="300359">
                    <a:moveTo>
                      <a:pt x="71265" y="300360"/>
                    </a:moveTo>
                    <a:lnTo>
                      <a:pt x="57710" y="265466"/>
                    </a:lnTo>
                    <a:lnTo>
                      <a:pt x="0" y="223592"/>
                    </a:lnTo>
                    <a:lnTo>
                      <a:pt x="11005" y="188161"/>
                    </a:lnTo>
                    <a:lnTo>
                      <a:pt x="28050" y="127633"/>
                    </a:lnTo>
                    <a:lnTo>
                      <a:pt x="49255" y="71533"/>
                    </a:lnTo>
                    <a:lnTo>
                      <a:pt x="24426" y="15031"/>
                    </a:lnTo>
                    <a:lnTo>
                      <a:pt x="111125" y="0"/>
                    </a:lnTo>
                    <a:lnTo>
                      <a:pt x="146691" y="19192"/>
                    </a:lnTo>
                    <a:lnTo>
                      <a:pt x="210171" y="24292"/>
                    </a:lnTo>
                    <a:lnTo>
                      <a:pt x="234732" y="50865"/>
                    </a:lnTo>
                    <a:lnTo>
                      <a:pt x="262513" y="89652"/>
                    </a:lnTo>
                    <a:lnTo>
                      <a:pt x="229900" y="112601"/>
                    </a:lnTo>
                    <a:lnTo>
                      <a:pt x="169640" y="171251"/>
                    </a:lnTo>
                    <a:lnTo>
                      <a:pt x="139309" y="227082"/>
                    </a:lnTo>
                    <a:lnTo>
                      <a:pt x="139309" y="261842"/>
                    </a:lnTo>
                    <a:lnTo>
                      <a:pt x="138370" y="2625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3" name="Forme libre : forme 382">
                <a:extLst>
                  <a:ext uri="{FF2B5EF4-FFF2-40B4-BE49-F238E27FC236}">
                    <a16:creationId xmlns:a16="http://schemas.microsoft.com/office/drawing/2014/main" id="{3674B3F9-13E6-4FE4-A0BE-CE898EBB3D2F}"/>
                  </a:ext>
                </a:extLst>
              </p:cNvPr>
              <p:cNvSpPr/>
              <p:nvPr/>
            </p:nvSpPr>
            <p:spPr>
              <a:xfrm>
                <a:off x="2820703" y="2084807"/>
                <a:ext cx="252715" cy="290831"/>
              </a:xfrm>
              <a:custGeom>
                <a:avLst/>
                <a:gdLst>
                  <a:gd name="connsiteX0" fmla="*/ 0 w 252715"/>
                  <a:gd name="connsiteY0" fmla="*/ 218090 h 290831"/>
                  <a:gd name="connsiteX1" fmla="*/ 56502 w 252715"/>
                  <a:gd name="connsiteY1" fmla="*/ 259024 h 290831"/>
                  <a:gd name="connsiteX2" fmla="*/ 56636 w 252715"/>
                  <a:gd name="connsiteY2" fmla="*/ 259560 h 290831"/>
                  <a:gd name="connsiteX3" fmla="*/ 68849 w 252715"/>
                  <a:gd name="connsiteY3" fmla="*/ 290831 h 290831"/>
                  <a:gd name="connsiteX4" fmla="*/ 131122 w 252715"/>
                  <a:gd name="connsiteY4" fmla="*/ 255668 h 290831"/>
                  <a:gd name="connsiteX5" fmla="*/ 131256 w 252715"/>
                  <a:gd name="connsiteY5" fmla="*/ 221713 h 290831"/>
                  <a:gd name="connsiteX6" fmla="*/ 162393 w 252715"/>
                  <a:gd name="connsiteY6" fmla="*/ 164675 h 290831"/>
                  <a:gd name="connsiteX7" fmla="*/ 223055 w 252715"/>
                  <a:gd name="connsiteY7" fmla="*/ 105622 h 290831"/>
                  <a:gd name="connsiteX8" fmla="*/ 252716 w 252715"/>
                  <a:gd name="connsiteY8" fmla="*/ 84820 h 290831"/>
                  <a:gd name="connsiteX9" fmla="*/ 227350 w 252715"/>
                  <a:gd name="connsiteY9" fmla="*/ 49255 h 290831"/>
                  <a:gd name="connsiteX10" fmla="*/ 203998 w 252715"/>
                  <a:gd name="connsiteY10" fmla="*/ 24023 h 290831"/>
                  <a:gd name="connsiteX11" fmla="*/ 140785 w 252715"/>
                  <a:gd name="connsiteY11" fmla="*/ 18789 h 290831"/>
                  <a:gd name="connsiteX12" fmla="*/ 106025 w 252715"/>
                  <a:gd name="connsiteY12" fmla="*/ 0 h 290831"/>
                  <a:gd name="connsiteX13" fmla="*/ 25499 w 252715"/>
                  <a:gd name="connsiteY13" fmla="*/ 13824 h 290831"/>
                  <a:gd name="connsiteX14" fmla="*/ 48986 w 252715"/>
                  <a:gd name="connsiteY14" fmla="*/ 67373 h 290831"/>
                  <a:gd name="connsiteX15" fmla="*/ 27244 w 252715"/>
                  <a:gd name="connsiteY15" fmla="*/ 124814 h 290831"/>
                  <a:gd name="connsiteX16" fmla="*/ 10200 w 252715"/>
                  <a:gd name="connsiteY16" fmla="*/ 185209 h 29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715" h="290831">
                    <a:moveTo>
                      <a:pt x="0" y="218090"/>
                    </a:moveTo>
                    <a:lnTo>
                      <a:pt x="56502" y="259024"/>
                    </a:lnTo>
                    <a:lnTo>
                      <a:pt x="56636" y="259560"/>
                    </a:lnTo>
                    <a:lnTo>
                      <a:pt x="68849" y="290831"/>
                    </a:lnTo>
                    <a:lnTo>
                      <a:pt x="131122" y="255668"/>
                    </a:lnTo>
                    <a:lnTo>
                      <a:pt x="131256" y="221713"/>
                    </a:lnTo>
                    <a:lnTo>
                      <a:pt x="162393" y="164675"/>
                    </a:lnTo>
                    <a:lnTo>
                      <a:pt x="223055" y="105622"/>
                    </a:lnTo>
                    <a:lnTo>
                      <a:pt x="252716" y="84820"/>
                    </a:lnTo>
                    <a:lnTo>
                      <a:pt x="227350" y="49255"/>
                    </a:lnTo>
                    <a:lnTo>
                      <a:pt x="203998" y="24023"/>
                    </a:lnTo>
                    <a:lnTo>
                      <a:pt x="140785" y="18789"/>
                    </a:lnTo>
                    <a:lnTo>
                      <a:pt x="106025" y="0"/>
                    </a:lnTo>
                    <a:lnTo>
                      <a:pt x="25499" y="13824"/>
                    </a:lnTo>
                    <a:lnTo>
                      <a:pt x="48986" y="67373"/>
                    </a:lnTo>
                    <a:lnTo>
                      <a:pt x="27244" y="124814"/>
                    </a:lnTo>
                    <a:lnTo>
                      <a:pt x="10200" y="18520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4" name="Forme libre : forme 383">
                <a:extLst>
                  <a:ext uri="{FF2B5EF4-FFF2-40B4-BE49-F238E27FC236}">
                    <a16:creationId xmlns:a16="http://schemas.microsoft.com/office/drawing/2014/main" id="{D155F947-AB59-4128-8865-497833DC06E2}"/>
                  </a:ext>
                </a:extLst>
              </p:cNvPr>
              <p:cNvSpPr/>
              <p:nvPr/>
            </p:nvSpPr>
            <p:spPr>
              <a:xfrm>
                <a:off x="3396191" y="2135001"/>
                <a:ext cx="151253" cy="217150"/>
              </a:xfrm>
              <a:custGeom>
                <a:avLst/>
                <a:gdLst>
                  <a:gd name="connsiteX0" fmla="*/ 104683 w 151253"/>
                  <a:gd name="connsiteY0" fmla="*/ 217150 h 217150"/>
                  <a:gd name="connsiteX1" fmla="*/ 79183 w 151253"/>
                  <a:gd name="connsiteY1" fmla="*/ 210306 h 217150"/>
                  <a:gd name="connsiteX2" fmla="*/ 61870 w 151253"/>
                  <a:gd name="connsiteY2" fmla="*/ 179974 h 217150"/>
                  <a:gd name="connsiteX3" fmla="*/ 0 w 151253"/>
                  <a:gd name="connsiteY3" fmla="*/ 117433 h 217150"/>
                  <a:gd name="connsiteX4" fmla="*/ 537 w 151253"/>
                  <a:gd name="connsiteY4" fmla="*/ 87773 h 217150"/>
                  <a:gd name="connsiteX5" fmla="*/ 49389 w 151253"/>
                  <a:gd name="connsiteY5" fmla="*/ 97704 h 217150"/>
                  <a:gd name="connsiteX6" fmla="*/ 23352 w 151253"/>
                  <a:gd name="connsiteY6" fmla="*/ 44826 h 217150"/>
                  <a:gd name="connsiteX7" fmla="*/ 54355 w 151253"/>
                  <a:gd name="connsiteY7" fmla="*/ 0 h 217150"/>
                  <a:gd name="connsiteX8" fmla="*/ 84686 w 151253"/>
                  <a:gd name="connsiteY8" fmla="*/ 19192 h 217150"/>
                  <a:gd name="connsiteX9" fmla="*/ 129914 w 151253"/>
                  <a:gd name="connsiteY9" fmla="*/ 7784 h 217150"/>
                  <a:gd name="connsiteX10" fmla="*/ 137027 w 151253"/>
                  <a:gd name="connsiteY10" fmla="*/ 35834 h 217150"/>
                  <a:gd name="connsiteX11" fmla="*/ 114346 w 151253"/>
                  <a:gd name="connsiteY11" fmla="*/ 76365 h 217150"/>
                  <a:gd name="connsiteX12" fmla="*/ 151254 w 151253"/>
                  <a:gd name="connsiteY12" fmla="*/ 111796 h 217150"/>
                  <a:gd name="connsiteX13" fmla="*/ 146825 w 151253"/>
                  <a:gd name="connsiteY13" fmla="*/ 186014 h 217150"/>
                  <a:gd name="connsiteX14" fmla="*/ 146019 w 151253"/>
                  <a:gd name="connsiteY14" fmla="*/ 186551 h 2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253" h="217150">
                    <a:moveTo>
                      <a:pt x="104683" y="217150"/>
                    </a:moveTo>
                    <a:lnTo>
                      <a:pt x="79183" y="210306"/>
                    </a:lnTo>
                    <a:lnTo>
                      <a:pt x="61870" y="179974"/>
                    </a:lnTo>
                    <a:lnTo>
                      <a:pt x="0" y="117433"/>
                    </a:lnTo>
                    <a:lnTo>
                      <a:pt x="537" y="87773"/>
                    </a:lnTo>
                    <a:lnTo>
                      <a:pt x="49389" y="97704"/>
                    </a:lnTo>
                    <a:lnTo>
                      <a:pt x="23352" y="44826"/>
                    </a:lnTo>
                    <a:lnTo>
                      <a:pt x="54355" y="0"/>
                    </a:lnTo>
                    <a:lnTo>
                      <a:pt x="84686" y="19192"/>
                    </a:lnTo>
                    <a:lnTo>
                      <a:pt x="129914" y="7784"/>
                    </a:lnTo>
                    <a:lnTo>
                      <a:pt x="137027" y="35834"/>
                    </a:lnTo>
                    <a:lnTo>
                      <a:pt x="114346" y="76365"/>
                    </a:lnTo>
                    <a:lnTo>
                      <a:pt x="151254" y="111796"/>
                    </a:lnTo>
                    <a:lnTo>
                      <a:pt x="146825" y="186014"/>
                    </a:lnTo>
                    <a:lnTo>
                      <a:pt x="146019" y="18655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5" name="Forme libre : forme 384">
                <a:extLst>
                  <a:ext uri="{FF2B5EF4-FFF2-40B4-BE49-F238E27FC236}">
                    <a16:creationId xmlns:a16="http://schemas.microsoft.com/office/drawing/2014/main" id="{EA222616-5118-4EC0-A8B4-EDBA03703883}"/>
                  </a:ext>
                </a:extLst>
              </p:cNvPr>
              <p:cNvSpPr/>
              <p:nvPr/>
            </p:nvSpPr>
            <p:spPr>
              <a:xfrm>
                <a:off x="3399949" y="2140235"/>
                <a:ext cx="143603" cy="207755"/>
              </a:xfrm>
              <a:custGeom>
                <a:avLst/>
                <a:gdLst>
                  <a:gd name="connsiteX0" fmla="*/ 77975 w 143603"/>
                  <a:gd name="connsiteY0" fmla="*/ 201851 h 207755"/>
                  <a:gd name="connsiteX1" fmla="*/ 100120 w 143603"/>
                  <a:gd name="connsiteY1" fmla="*/ 207756 h 207755"/>
                  <a:gd name="connsiteX2" fmla="*/ 139309 w 143603"/>
                  <a:gd name="connsiteY2" fmla="*/ 178767 h 207755"/>
                  <a:gd name="connsiteX3" fmla="*/ 143603 w 143603"/>
                  <a:gd name="connsiteY3" fmla="*/ 108173 h 207755"/>
                  <a:gd name="connsiteX4" fmla="*/ 105756 w 143603"/>
                  <a:gd name="connsiteY4" fmla="*/ 71802 h 207755"/>
                  <a:gd name="connsiteX5" fmla="*/ 129109 w 143603"/>
                  <a:gd name="connsiteY5" fmla="*/ 30063 h 207755"/>
                  <a:gd name="connsiteX6" fmla="*/ 123338 w 143603"/>
                  <a:gd name="connsiteY6" fmla="*/ 7247 h 207755"/>
                  <a:gd name="connsiteX7" fmla="*/ 80257 w 143603"/>
                  <a:gd name="connsiteY7" fmla="*/ 18118 h 207755"/>
                  <a:gd name="connsiteX8" fmla="*/ 79586 w 143603"/>
                  <a:gd name="connsiteY8" fmla="*/ 17582 h 207755"/>
                  <a:gd name="connsiteX9" fmla="*/ 51670 w 143603"/>
                  <a:gd name="connsiteY9" fmla="*/ 0 h 207755"/>
                  <a:gd name="connsiteX10" fmla="*/ 24023 w 143603"/>
                  <a:gd name="connsiteY10" fmla="*/ 39860 h 207755"/>
                  <a:gd name="connsiteX11" fmla="*/ 52610 w 143603"/>
                  <a:gd name="connsiteY11" fmla="*/ 97839 h 207755"/>
                  <a:gd name="connsiteX12" fmla="*/ 537 w 143603"/>
                  <a:gd name="connsiteY12" fmla="*/ 87236 h 207755"/>
                  <a:gd name="connsiteX13" fmla="*/ 0 w 143603"/>
                  <a:gd name="connsiteY13" fmla="*/ 110588 h 207755"/>
                  <a:gd name="connsiteX14" fmla="*/ 61333 w 143603"/>
                  <a:gd name="connsiteY14" fmla="*/ 172593 h 20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03" h="207755">
                    <a:moveTo>
                      <a:pt x="77975" y="201851"/>
                    </a:moveTo>
                    <a:lnTo>
                      <a:pt x="100120" y="207756"/>
                    </a:lnTo>
                    <a:lnTo>
                      <a:pt x="139309" y="178767"/>
                    </a:lnTo>
                    <a:lnTo>
                      <a:pt x="143603" y="108173"/>
                    </a:lnTo>
                    <a:lnTo>
                      <a:pt x="105756" y="71802"/>
                    </a:lnTo>
                    <a:lnTo>
                      <a:pt x="129109" y="30063"/>
                    </a:lnTo>
                    <a:lnTo>
                      <a:pt x="123338" y="7247"/>
                    </a:lnTo>
                    <a:lnTo>
                      <a:pt x="80257" y="18118"/>
                    </a:lnTo>
                    <a:lnTo>
                      <a:pt x="79586" y="17582"/>
                    </a:lnTo>
                    <a:lnTo>
                      <a:pt x="51670" y="0"/>
                    </a:lnTo>
                    <a:lnTo>
                      <a:pt x="24023" y="39860"/>
                    </a:lnTo>
                    <a:lnTo>
                      <a:pt x="52610" y="97839"/>
                    </a:lnTo>
                    <a:lnTo>
                      <a:pt x="537" y="87236"/>
                    </a:lnTo>
                    <a:lnTo>
                      <a:pt x="0" y="110588"/>
                    </a:lnTo>
                    <a:lnTo>
                      <a:pt x="61333" y="17259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6" name="Forme libre : forme 385">
                <a:extLst>
                  <a:ext uri="{FF2B5EF4-FFF2-40B4-BE49-F238E27FC236}">
                    <a16:creationId xmlns:a16="http://schemas.microsoft.com/office/drawing/2014/main" id="{46C06FEA-389C-4F23-A577-C79815DE6F83}"/>
                  </a:ext>
                </a:extLst>
              </p:cNvPr>
              <p:cNvSpPr/>
              <p:nvPr/>
            </p:nvSpPr>
            <p:spPr>
              <a:xfrm>
                <a:off x="3556168" y="2109501"/>
                <a:ext cx="141188" cy="183598"/>
              </a:xfrm>
              <a:custGeom>
                <a:avLst/>
                <a:gdLst>
                  <a:gd name="connsiteX0" fmla="*/ 46705 w 141188"/>
                  <a:gd name="connsiteY0" fmla="*/ 183598 h 183598"/>
                  <a:gd name="connsiteX1" fmla="*/ 15703 w 141188"/>
                  <a:gd name="connsiteY1" fmla="*/ 180377 h 183598"/>
                  <a:gd name="connsiteX2" fmla="*/ 0 w 141188"/>
                  <a:gd name="connsiteY2" fmla="*/ 106696 h 183598"/>
                  <a:gd name="connsiteX3" fmla="*/ 403 w 141188"/>
                  <a:gd name="connsiteY3" fmla="*/ 63213 h 183598"/>
                  <a:gd name="connsiteX4" fmla="*/ 13824 w 141188"/>
                  <a:gd name="connsiteY4" fmla="*/ 25097 h 183598"/>
                  <a:gd name="connsiteX5" fmla="*/ 39055 w 141188"/>
                  <a:gd name="connsiteY5" fmla="*/ 0 h 183598"/>
                  <a:gd name="connsiteX6" fmla="*/ 39860 w 141188"/>
                  <a:gd name="connsiteY6" fmla="*/ 134 h 183598"/>
                  <a:gd name="connsiteX7" fmla="*/ 92068 w 141188"/>
                  <a:gd name="connsiteY7" fmla="*/ 3489 h 183598"/>
                  <a:gd name="connsiteX8" fmla="*/ 141188 w 141188"/>
                  <a:gd name="connsiteY8" fmla="*/ 26037 h 183598"/>
                  <a:gd name="connsiteX9" fmla="*/ 103072 w 141188"/>
                  <a:gd name="connsiteY9" fmla="*/ 105488 h 183598"/>
                  <a:gd name="connsiteX10" fmla="*/ 73681 w 141188"/>
                  <a:gd name="connsiteY10" fmla="*/ 121728 h 18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188" h="183598">
                    <a:moveTo>
                      <a:pt x="46705" y="183598"/>
                    </a:moveTo>
                    <a:lnTo>
                      <a:pt x="15703" y="180377"/>
                    </a:lnTo>
                    <a:lnTo>
                      <a:pt x="0" y="106696"/>
                    </a:lnTo>
                    <a:lnTo>
                      <a:pt x="403" y="63213"/>
                    </a:lnTo>
                    <a:lnTo>
                      <a:pt x="13824" y="25097"/>
                    </a:lnTo>
                    <a:lnTo>
                      <a:pt x="39055" y="0"/>
                    </a:lnTo>
                    <a:lnTo>
                      <a:pt x="39860" y="134"/>
                    </a:lnTo>
                    <a:lnTo>
                      <a:pt x="92068" y="3489"/>
                    </a:lnTo>
                    <a:lnTo>
                      <a:pt x="141188" y="26037"/>
                    </a:lnTo>
                    <a:lnTo>
                      <a:pt x="103072" y="105488"/>
                    </a:lnTo>
                    <a:lnTo>
                      <a:pt x="73681" y="12172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7" name="Forme libre : forme 386">
                <a:extLst>
                  <a:ext uri="{FF2B5EF4-FFF2-40B4-BE49-F238E27FC236}">
                    <a16:creationId xmlns:a16="http://schemas.microsoft.com/office/drawing/2014/main" id="{26DF27D0-D095-451B-BF73-F7D9542347A5}"/>
                  </a:ext>
                </a:extLst>
              </p:cNvPr>
              <p:cNvSpPr/>
              <p:nvPr/>
            </p:nvSpPr>
            <p:spPr>
              <a:xfrm>
                <a:off x="3559926" y="2113527"/>
                <a:ext cx="132196" cy="175545"/>
              </a:xfrm>
              <a:custGeom>
                <a:avLst/>
                <a:gdLst>
                  <a:gd name="connsiteX0" fmla="*/ 15166 w 132196"/>
                  <a:gd name="connsiteY0" fmla="*/ 172861 h 175545"/>
                  <a:gd name="connsiteX1" fmla="*/ 40665 w 132196"/>
                  <a:gd name="connsiteY1" fmla="*/ 175546 h 175545"/>
                  <a:gd name="connsiteX2" fmla="*/ 66836 w 132196"/>
                  <a:gd name="connsiteY2" fmla="*/ 115017 h 175545"/>
                  <a:gd name="connsiteX3" fmla="*/ 96362 w 132196"/>
                  <a:gd name="connsiteY3" fmla="*/ 98778 h 175545"/>
                  <a:gd name="connsiteX4" fmla="*/ 132196 w 132196"/>
                  <a:gd name="connsiteY4" fmla="*/ 23889 h 175545"/>
                  <a:gd name="connsiteX5" fmla="*/ 87102 w 132196"/>
                  <a:gd name="connsiteY5" fmla="*/ 3087 h 175545"/>
                  <a:gd name="connsiteX6" fmla="*/ 36774 w 132196"/>
                  <a:gd name="connsiteY6" fmla="*/ 0 h 175545"/>
                  <a:gd name="connsiteX7" fmla="*/ 13153 w 132196"/>
                  <a:gd name="connsiteY7" fmla="*/ 23487 h 175545"/>
                  <a:gd name="connsiteX8" fmla="*/ 403 w 132196"/>
                  <a:gd name="connsiteY8" fmla="*/ 60126 h 175545"/>
                  <a:gd name="connsiteX9" fmla="*/ 0 w 132196"/>
                  <a:gd name="connsiteY9" fmla="*/ 102267 h 17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196" h="175545">
                    <a:moveTo>
                      <a:pt x="15166" y="172861"/>
                    </a:moveTo>
                    <a:lnTo>
                      <a:pt x="40665" y="175546"/>
                    </a:lnTo>
                    <a:lnTo>
                      <a:pt x="66836" y="115017"/>
                    </a:lnTo>
                    <a:lnTo>
                      <a:pt x="96362" y="98778"/>
                    </a:lnTo>
                    <a:lnTo>
                      <a:pt x="132196" y="23889"/>
                    </a:lnTo>
                    <a:lnTo>
                      <a:pt x="87102" y="3087"/>
                    </a:lnTo>
                    <a:lnTo>
                      <a:pt x="36774" y="0"/>
                    </a:lnTo>
                    <a:lnTo>
                      <a:pt x="13153" y="23487"/>
                    </a:lnTo>
                    <a:lnTo>
                      <a:pt x="403" y="60126"/>
                    </a:lnTo>
                    <a:lnTo>
                      <a:pt x="0" y="10226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8" name="Forme libre : forme 387">
                <a:extLst>
                  <a:ext uri="{FF2B5EF4-FFF2-40B4-BE49-F238E27FC236}">
                    <a16:creationId xmlns:a16="http://schemas.microsoft.com/office/drawing/2014/main" id="{4DD15953-CBBF-480D-B284-5F33A74AC8C6}"/>
                  </a:ext>
                </a:extLst>
              </p:cNvPr>
              <p:cNvSpPr/>
              <p:nvPr/>
            </p:nvSpPr>
            <p:spPr>
              <a:xfrm>
                <a:off x="3285871" y="2153790"/>
                <a:ext cx="64957" cy="81330"/>
              </a:xfrm>
              <a:custGeom>
                <a:avLst/>
                <a:gdLst>
                  <a:gd name="connsiteX0" fmla="*/ 41336 w 64957"/>
                  <a:gd name="connsiteY0" fmla="*/ 81331 h 81330"/>
                  <a:gd name="connsiteX1" fmla="*/ 0 w 64957"/>
                  <a:gd name="connsiteY1" fmla="*/ 17581 h 81330"/>
                  <a:gd name="connsiteX2" fmla="*/ 9663 w 64957"/>
                  <a:gd name="connsiteY2" fmla="*/ 3624 h 81330"/>
                  <a:gd name="connsiteX3" fmla="*/ 44557 w 64957"/>
                  <a:gd name="connsiteY3" fmla="*/ 0 h 81330"/>
                  <a:gd name="connsiteX4" fmla="*/ 64957 w 64957"/>
                  <a:gd name="connsiteY4" fmla="*/ 20668 h 81330"/>
                  <a:gd name="connsiteX5" fmla="*/ 64555 w 64957"/>
                  <a:gd name="connsiteY5" fmla="*/ 21742 h 8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57" h="81330">
                    <a:moveTo>
                      <a:pt x="41336" y="81331"/>
                    </a:moveTo>
                    <a:lnTo>
                      <a:pt x="0" y="17581"/>
                    </a:lnTo>
                    <a:lnTo>
                      <a:pt x="9663" y="3624"/>
                    </a:lnTo>
                    <a:lnTo>
                      <a:pt x="44557" y="0"/>
                    </a:lnTo>
                    <a:lnTo>
                      <a:pt x="64957" y="20668"/>
                    </a:lnTo>
                    <a:lnTo>
                      <a:pt x="64555" y="2174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89" name="Forme libre : forme 388">
                <a:extLst>
                  <a:ext uri="{FF2B5EF4-FFF2-40B4-BE49-F238E27FC236}">
                    <a16:creationId xmlns:a16="http://schemas.microsoft.com/office/drawing/2014/main" id="{A4167247-0E35-423A-A5DC-BF5D87BBCD01}"/>
                  </a:ext>
                </a:extLst>
              </p:cNvPr>
              <p:cNvSpPr/>
              <p:nvPr/>
            </p:nvSpPr>
            <p:spPr>
              <a:xfrm>
                <a:off x="3290568" y="2157682"/>
                <a:ext cx="55831" cy="69117"/>
              </a:xfrm>
              <a:custGeom>
                <a:avLst/>
                <a:gdLst>
                  <a:gd name="connsiteX0" fmla="*/ 0 w 55831"/>
                  <a:gd name="connsiteY0" fmla="*/ 13824 h 69117"/>
                  <a:gd name="connsiteX1" fmla="*/ 35834 w 55831"/>
                  <a:gd name="connsiteY1" fmla="*/ 69118 h 69117"/>
                  <a:gd name="connsiteX2" fmla="*/ 55831 w 55831"/>
                  <a:gd name="connsiteY2" fmla="*/ 17716 h 69117"/>
                  <a:gd name="connsiteX3" fmla="*/ 38518 w 55831"/>
                  <a:gd name="connsiteY3" fmla="*/ 0 h 69117"/>
                  <a:gd name="connsiteX4" fmla="*/ 7113 w 55831"/>
                  <a:gd name="connsiteY4" fmla="*/ 3355 h 69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1" h="69117">
                    <a:moveTo>
                      <a:pt x="0" y="13824"/>
                    </a:moveTo>
                    <a:lnTo>
                      <a:pt x="35834" y="69118"/>
                    </a:lnTo>
                    <a:lnTo>
                      <a:pt x="55831" y="17716"/>
                    </a:lnTo>
                    <a:lnTo>
                      <a:pt x="38518" y="0"/>
                    </a:lnTo>
                    <a:lnTo>
                      <a:pt x="7113" y="335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0" name="Forme libre : forme 389">
                <a:extLst>
                  <a:ext uri="{FF2B5EF4-FFF2-40B4-BE49-F238E27FC236}">
                    <a16:creationId xmlns:a16="http://schemas.microsoft.com/office/drawing/2014/main" id="{F7148C9B-A5E6-45A5-8F90-E5CAE817D80C}"/>
                  </a:ext>
                </a:extLst>
              </p:cNvPr>
              <p:cNvSpPr/>
              <p:nvPr/>
            </p:nvSpPr>
            <p:spPr>
              <a:xfrm>
                <a:off x="3931148" y="2143188"/>
                <a:ext cx="118372" cy="91396"/>
              </a:xfrm>
              <a:custGeom>
                <a:avLst/>
                <a:gdLst>
                  <a:gd name="connsiteX0" fmla="*/ 35968 w 118372"/>
                  <a:gd name="connsiteY0" fmla="*/ 91397 h 91396"/>
                  <a:gd name="connsiteX1" fmla="*/ 27513 w 118372"/>
                  <a:gd name="connsiteY1" fmla="*/ 85223 h 91396"/>
                  <a:gd name="connsiteX2" fmla="*/ 0 w 118372"/>
                  <a:gd name="connsiteY2" fmla="*/ 39726 h 91396"/>
                  <a:gd name="connsiteX3" fmla="*/ 940 w 118372"/>
                  <a:gd name="connsiteY3" fmla="*/ 6576 h 91396"/>
                  <a:gd name="connsiteX4" fmla="*/ 14495 w 118372"/>
                  <a:gd name="connsiteY4" fmla="*/ 0 h 91396"/>
                  <a:gd name="connsiteX5" fmla="*/ 15031 w 118372"/>
                  <a:gd name="connsiteY5" fmla="*/ 0 h 91396"/>
                  <a:gd name="connsiteX6" fmla="*/ 72339 w 118372"/>
                  <a:gd name="connsiteY6" fmla="*/ 9663 h 91396"/>
                  <a:gd name="connsiteX7" fmla="*/ 115957 w 118372"/>
                  <a:gd name="connsiteY7" fmla="*/ 58113 h 91396"/>
                  <a:gd name="connsiteX8" fmla="*/ 118373 w 118372"/>
                  <a:gd name="connsiteY8" fmla="*/ 84418 h 91396"/>
                  <a:gd name="connsiteX9" fmla="*/ 89786 w 118372"/>
                  <a:gd name="connsiteY9" fmla="*/ 81733 h 91396"/>
                  <a:gd name="connsiteX10" fmla="*/ 63749 w 118372"/>
                  <a:gd name="connsiteY10" fmla="*/ 79989 h 9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372" h="91396">
                    <a:moveTo>
                      <a:pt x="35968" y="91397"/>
                    </a:moveTo>
                    <a:lnTo>
                      <a:pt x="27513" y="85223"/>
                    </a:lnTo>
                    <a:lnTo>
                      <a:pt x="0" y="39726"/>
                    </a:lnTo>
                    <a:lnTo>
                      <a:pt x="940" y="6576"/>
                    </a:lnTo>
                    <a:lnTo>
                      <a:pt x="14495" y="0"/>
                    </a:lnTo>
                    <a:lnTo>
                      <a:pt x="15031" y="0"/>
                    </a:lnTo>
                    <a:lnTo>
                      <a:pt x="72339" y="9663"/>
                    </a:lnTo>
                    <a:lnTo>
                      <a:pt x="115957" y="58113"/>
                    </a:lnTo>
                    <a:lnTo>
                      <a:pt x="118373" y="84418"/>
                    </a:lnTo>
                    <a:lnTo>
                      <a:pt x="89786" y="81733"/>
                    </a:lnTo>
                    <a:lnTo>
                      <a:pt x="63749" y="7998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1" name="Forme libre : forme 390">
                <a:extLst>
                  <a:ext uri="{FF2B5EF4-FFF2-40B4-BE49-F238E27FC236}">
                    <a16:creationId xmlns:a16="http://schemas.microsoft.com/office/drawing/2014/main" id="{96E09851-BE6B-4554-AFE3-6000224B4A97}"/>
                  </a:ext>
                </a:extLst>
              </p:cNvPr>
              <p:cNvSpPr/>
              <p:nvPr/>
            </p:nvSpPr>
            <p:spPr>
              <a:xfrm>
                <a:off x="3935041" y="2147080"/>
                <a:ext cx="110319" cy="83209"/>
              </a:xfrm>
              <a:custGeom>
                <a:avLst/>
                <a:gdLst>
                  <a:gd name="connsiteX0" fmla="*/ 26707 w 110319"/>
                  <a:gd name="connsiteY0" fmla="*/ 78915 h 83209"/>
                  <a:gd name="connsiteX1" fmla="*/ 32613 w 110319"/>
                  <a:gd name="connsiteY1" fmla="*/ 83210 h 83209"/>
                  <a:gd name="connsiteX2" fmla="*/ 59186 w 110319"/>
                  <a:gd name="connsiteY2" fmla="*/ 72205 h 83209"/>
                  <a:gd name="connsiteX3" fmla="*/ 86296 w 110319"/>
                  <a:gd name="connsiteY3" fmla="*/ 73949 h 83209"/>
                  <a:gd name="connsiteX4" fmla="*/ 110320 w 110319"/>
                  <a:gd name="connsiteY4" fmla="*/ 76231 h 83209"/>
                  <a:gd name="connsiteX5" fmla="*/ 108307 w 110319"/>
                  <a:gd name="connsiteY5" fmla="*/ 55831 h 83209"/>
                  <a:gd name="connsiteX6" fmla="*/ 66568 w 110319"/>
                  <a:gd name="connsiteY6" fmla="*/ 9395 h 83209"/>
                  <a:gd name="connsiteX7" fmla="*/ 11139 w 110319"/>
                  <a:gd name="connsiteY7" fmla="*/ 0 h 83209"/>
                  <a:gd name="connsiteX8" fmla="*/ 805 w 110319"/>
                  <a:gd name="connsiteY8" fmla="*/ 5234 h 83209"/>
                  <a:gd name="connsiteX9" fmla="*/ 0 w 110319"/>
                  <a:gd name="connsiteY9" fmla="*/ 34760 h 8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19" h="83209">
                    <a:moveTo>
                      <a:pt x="26707" y="78915"/>
                    </a:moveTo>
                    <a:lnTo>
                      <a:pt x="32613" y="83210"/>
                    </a:lnTo>
                    <a:lnTo>
                      <a:pt x="59186" y="72205"/>
                    </a:lnTo>
                    <a:lnTo>
                      <a:pt x="86296" y="73949"/>
                    </a:lnTo>
                    <a:lnTo>
                      <a:pt x="110320" y="76231"/>
                    </a:lnTo>
                    <a:lnTo>
                      <a:pt x="108307" y="55831"/>
                    </a:lnTo>
                    <a:lnTo>
                      <a:pt x="66568" y="9395"/>
                    </a:lnTo>
                    <a:lnTo>
                      <a:pt x="11139" y="0"/>
                    </a:lnTo>
                    <a:lnTo>
                      <a:pt x="805" y="5234"/>
                    </a:lnTo>
                    <a:lnTo>
                      <a:pt x="0" y="347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2" name="Forme libre : forme 391">
                <a:extLst>
                  <a:ext uri="{FF2B5EF4-FFF2-40B4-BE49-F238E27FC236}">
                    <a16:creationId xmlns:a16="http://schemas.microsoft.com/office/drawing/2014/main" id="{BC4F70CB-8C68-418F-9C8C-EDB78E0BC5FD}"/>
                  </a:ext>
                </a:extLst>
              </p:cNvPr>
              <p:cNvSpPr/>
              <p:nvPr/>
            </p:nvSpPr>
            <p:spPr>
              <a:xfrm>
                <a:off x="3528924" y="1806457"/>
                <a:ext cx="431884" cy="283583"/>
              </a:xfrm>
              <a:custGeom>
                <a:avLst/>
                <a:gdLst>
                  <a:gd name="connsiteX0" fmla="*/ 223861 w 431884"/>
                  <a:gd name="connsiteY0" fmla="*/ 283584 h 283583"/>
                  <a:gd name="connsiteX1" fmla="*/ 223592 w 431884"/>
                  <a:gd name="connsiteY1" fmla="*/ 283450 h 283583"/>
                  <a:gd name="connsiteX2" fmla="*/ 183598 w 431884"/>
                  <a:gd name="connsiteY2" fmla="*/ 272176 h 283583"/>
                  <a:gd name="connsiteX3" fmla="*/ 116628 w 431884"/>
                  <a:gd name="connsiteY3" fmla="*/ 241576 h 283583"/>
                  <a:gd name="connsiteX4" fmla="*/ 107904 w 431884"/>
                  <a:gd name="connsiteY4" fmla="*/ 187624 h 283583"/>
                  <a:gd name="connsiteX5" fmla="*/ 104952 w 431884"/>
                  <a:gd name="connsiteY5" fmla="*/ 138504 h 283583"/>
                  <a:gd name="connsiteX6" fmla="*/ 80660 w 431884"/>
                  <a:gd name="connsiteY6" fmla="*/ 94617 h 283583"/>
                  <a:gd name="connsiteX7" fmla="*/ 29794 w 431884"/>
                  <a:gd name="connsiteY7" fmla="*/ 81868 h 283583"/>
                  <a:gd name="connsiteX8" fmla="*/ 29392 w 431884"/>
                  <a:gd name="connsiteY8" fmla="*/ 81465 h 283583"/>
                  <a:gd name="connsiteX9" fmla="*/ 0 w 431884"/>
                  <a:gd name="connsiteY9" fmla="*/ 47778 h 283583"/>
                  <a:gd name="connsiteX10" fmla="*/ 268 w 431884"/>
                  <a:gd name="connsiteY10" fmla="*/ 46839 h 283583"/>
                  <a:gd name="connsiteX11" fmla="*/ 9931 w 431884"/>
                  <a:gd name="connsiteY11" fmla="*/ 0 h 283583"/>
                  <a:gd name="connsiteX12" fmla="*/ 63481 w 431884"/>
                  <a:gd name="connsiteY12" fmla="*/ 7516 h 283583"/>
                  <a:gd name="connsiteX13" fmla="*/ 90859 w 431884"/>
                  <a:gd name="connsiteY13" fmla="*/ 42544 h 283583"/>
                  <a:gd name="connsiteX14" fmla="*/ 139712 w 431884"/>
                  <a:gd name="connsiteY14" fmla="*/ 42276 h 283583"/>
                  <a:gd name="connsiteX15" fmla="*/ 161990 w 431884"/>
                  <a:gd name="connsiteY15" fmla="*/ 78915 h 283583"/>
                  <a:gd name="connsiteX16" fmla="*/ 161856 w 431884"/>
                  <a:gd name="connsiteY16" fmla="*/ 79586 h 283583"/>
                  <a:gd name="connsiteX17" fmla="*/ 156354 w 431884"/>
                  <a:gd name="connsiteY17" fmla="*/ 117567 h 283583"/>
                  <a:gd name="connsiteX18" fmla="*/ 184403 w 431884"/>
                  <a:gd name="connsiteY18" fmla="*/ 140383 h 283583"/>
                  <a:gd name="connsiteX19" fmla="*/ 199569 w 431884"/>
                  <a:gd name="connsiteY19" fmla="*/ 163467 h 283583"/>
                  <a:gd name="connsiteX20" fmla="*/ 232048 w 431884"/>
                  <a:gd name="connsiteY20" fmla="*/ 167761 h 283583"/>
                  <a:gd name="connsiteX21" fmla="*/ 267613 w 431884"/>
                  <a:gd name="connsiteY21" fmla="*/ 175948 h 283583"/>
                  <a:gd name="connsiteX22" fmla="*/ 306936 w 431884"/>
                  <a:gd name="connsiteY22" fmla="*/ 154609 h 283583"/>
                  <a:gd name="connsiteX23" fmla="*/ 357667 w 431884"/>
                  <a:gd name="connsiteY23" fmla="*/ 145885 h 283583"/>
                  <a:gd name="connsiteX24" fmla="*/ 357936 w 431884"/>
                  <a:gd name="connsiteY24" fmla="*/ 146020 h 283583"/>
                  <a:gd name="connsiteX25" fmla="*/ 399004 w 431884"/>
                  <a:gd name="connsiteY25" fmla="*/ 153267 h 283583"/>
                  <a:gd name="connsiteX26" fmla="*/ 426248 w 431884"/>
                  <a:gd name="connsiteY26" fmla="*/ 192053 h 283583"/>
                  <a:gd name="connsiteX27" fmla="*/ 431885 w 431884"/>
                  <a:gd name="connsiteY27" fmla="*/ 232584 h 283583"/>
                  <a:gd name="connsiteX28" fmla="*/ 415914 w 431884"/>
                  <a:gd name="connsiteY28" fmla="*/ 258621 h 283583"/>
                  <a:gd name="connsiteX29" fmla="*/ 415377 w 431884"/>
                  <a:gd name="connsiteY29" fmla="*/ 258889 h 283583"/>
                  <a:gd name="connsiteX30" fmla="*/ 377799 w 431884"/>
                  <a:gd name="connsiteY30" fmla="*/ 279289 h 283583"/>
                  <a:gd name="connsiteX31" fmla="*/ 345723 w 431884"/>
                  <a:gd name="connsiteY31" fmla="*/ 267881 h 283583"/>
                  <a:gd name="connsiteX32" fmla="*/ 275397 w 431884"/>
                  <a:gd name="connsiteY32" fmla="*/ 281973 h 28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1884" h="283583">
                    <a:moveTo>
                      <a:pt x="223861" y="283584"/>
                    </a:moveTo>
                    <a:lnTo>
                      <a:pt x="223592" y="283450"/>
                    </a:lnTo>
                    <a:lnTo>
                      <a:pt x="183598" y="272176"/>
                    </a:lnTo>
                    <a:lnTo>
                      <a:pt x="116628" y="241576"/>
                    </a:lnTo>
                    <a:lnTo>
                      <a:pt x="107904" y="187624"/>
                    </a:lnTo>
                    <a:lnTo>
                      <a:pt x="104952" y="138504"/>
                    </a:lnTo>
                    <a:lnTo>
                      <a:pt x="80660" y="94617"/>
                    </a:lnTo>
                    <a:lnTo>
                      <a:pt x="29794" y="81868"/>
                    </a:lnTo>
                    <a:lnTo>
                      <a:pt x="29392" y="81465"/>
                    </a:lnTo>
                    <a:lnTo>
                      <a:pt x="0" y="47778"/>
                    </a:lnTo>
                    <a:lnTo>
                      <a:pt x="268" y="46839"/>
                    </a:lnTo>
                    <a:lnTo>
                      <a:pt x="9931" y="0"/>
                    </a:lnTo>
                    <a:lnTo>
                      <a:pt x="63481" y="7516"/>
                    </a:lnTo>
                    <a:lnTo>
                      <a:pt x="90859" y="42544"/>
                    </a:lnTo>
                    <a:lnTo>
                      <a:pt x="139712" y="42276"/>
                    </a:lnTo>
                    <a:lnTo>
                      <a:pt x="161990" y="78915"/>
                    </a:lnTo>
                    <a:lnTo>
                      <a:pt x="161856" y="79586"/>
                    </a:lnTo>
                    <a:lnTo>
                      <a:pt x="156354" y="117567"/>
                    </a:lnTo>
                    <a:lnTo>
                      <a:pt x="184403" y="140383"/>
                    </a:lnTo>
                    <a:lnTo>
                      <a:pt x="199569" y="163467"/>
                    </a:lnTo>
                    <a:lnTo>
                      <a:pt x="232048" y="167761"/>
                    </a:lnTo>
                    <a:lnTo>
                      <a:pt x="267613" y="175948"/>
                    </a:lnTo>
                    <a:lnTo>
                      <a:pt x="306936" y="154609"/>
                    </a:lnTo>
                    <a:lnTo>
                      <a:pt x="357667" y="145885"/>
                    </a:lnTo>
                    <a:lnTo>
                      <a:pt x="357936" y="146020"/>
                    </a:lnTo>
                    <a:lnTo>
                      <a:pt x="399004" y="153267"/>
                    </a:lnTo>
                    <a:lnTo>
                      <a:pt x="426248" y="192053"/>
                    </a:lnTo>
                    <a:lnTo>
                      <a:pt x="431885" y="232584"/>
                    </a:lnTo>
                    <a:lnTo>
                      <a:pt x="415914" y="258621"/>
                    </a:lnTo>
                    <a:lnTo>
                      <a:pt x="415377" y="258889"/>
                    </a:lnTo>
                    <a:lnTo>
                      <a:pt x="377799" y="279289"/>
                    </a:lnTo>
                    <a:lnTo>
                      <a:pt x="345723" y="267881"/>
                    </a:lnTo>
                    <a:lnTo>
                      <a:pt x="275397" y="28197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3" name="Forme libre : forme 392">
                <a:extLst>
                  <a:ext uri="{FF2B5EF4-FFF2-40B4-BE49-F238E27FC236}">
                    <a16:creationId xmlns:a16="http://schemas.microsoft.com/office/drawing/2014/main" id="{F1309781-FD5D-442E-9082-F361235855A4}"/>
                  </a:ext>
                </a:extLst>
              </p:cNvPr>
              <p:cNvSpPr/>
              <p:nvPr/>
            </p:nvSpPr>
            <p:spPr>
              <a:xfrm>
                <a:off x="3533084" y="1810752"/>
                <a:ext cx="423832" cy="275396"/>
              </a:xfrm>
              <a:custGeom>
                <a:avLst/>
                <a:gdLst>
                  <a:gd name="connsiteX0" fmla="*/ 115957 w 423832"/>
                  <a:gd name="connsiteY0" fmla="*/ 234597 h 275396"/>
                  <a:gd name="connsiteX1" fmla="*/ 180780 w 423832"/>
                  <a:gd name="connsiteY1" fmla="*/ 264392 h 275396"/>
                  <a:gd name="connsiteX2" fmla="*/ 220237 w 423832"/>
                  <a:gd name="connsiteY2" fmla="*/ 275397 h 275396"/>
                  <a:gd name="connsiteX3" fmla="*/ 270700 w 423832"/>
                  <a:gd name="connsiteY3" fmla="*/ 273921 h 275396"/>
                  <a:gd name="connsiteX4" fmla="*/ 341965 w 423832"/>
                  <a:gd name="connsiteY4" fmla="*/ 259560 h 275396"/>
                  <a:gd name="connsiteX5" fmla="*/ 342368 w 423832"/>
                  <a:gd name="connsiteY5" fmla="*/ 259829 h 275396"/>
                  <a:gd name="connsiteX6" fmla="*/ 373235 w 423832"/>
                  <a:gd name="connsiteY6" fmla="*/ 270834 h 275396"/>
                  <a:gd name="connsiteX7" fmla="*/ 408935 w 423832"/>
                  <a:gd name="connsiteY7" fmla="*/ 251508 h 275396"/>
                  <a:gd name="connsiteX8" fmla="*/ 423833 w 423832"/>
                  <a:gd name="connsiteY8" fmla="*/ 227484 h 275396"/>
                  <a:gd name="connsiteX9" fmla="*/ 418330 w 423832"/>
                  <a:gd name="connsiteY9" fmla="*/ 188698 h 275396"/>
                  <a:gd name="connsiteX10" fmla="*/ 392696 w 423832"/>
                  <a:gd name="connsiteY10" fmla="*/ 152462 h 275396"/>
                  <a:gd name="connsiteX11" fmla="*/ 353507 w 423832"/>
                  <a:gd name="connsiteY11" fmla="*/ 145483 h 275396"/>
                  <a:gd name="connsiteX12" fmla="*/ 303715 w 423832"/>
                  <a:gd name="connsiteY12" fmla="*/ 154072 h 275396"/>
                  <a:gd name="connsiteX13" fmla="*/ 263989 w 423832"/>
                  <a:gd name="connsiteY13" fmla="*/ 175680 h 275396"/>
                  <a:gd name="connsiteX14" fmla="*/ 227216 w 423832"/>
                  <a:gd name="connsiteY14" fmla="*/ 167224 h 275396"/>
                  <a:gd name="connsiteX15" fmla="*/ 193261 w 423832"/>
                  <a:gd name="connsiteY15" fmla="*/ 162795 h 275396"/>
                  <a:gd name="connsiteX16" fmla="*/ 177156 w 423832"/>
                  <a:gd name="connsiteY16" fmla="*/ 138504 h 275396"/>
                  <a:gd name="connsiteX17" fmla="*/ 148167 w 423832"/>
                  <a:gd name="connsiteY17" fmla="*/ 114883 h 275396"/>
                  <a:gd name="connsiteX18" fmla="*/ 153804 w 423832"/>
                  <a:gd name="connsiteY18" fmla="*/ 75425 h 275396"/>
                  <a:gd name="connsiteX19" fmla="*/ 133404 w 423832"/>
                  <a:gd name="connsiteY19" fmla="*/ 41873 h 275396"/>
                  <a:gd name="connsiteX20" fmla="*/ 84820 w 423832"/>
                  <a:gd name="connsiteY20" fmla="*/ 42142 h 275396"/>
                  <a:gd name="connsiteX21" fmla="*/ 57308 w 423832"/>
                  <a:gd name="connsiteY21" fmla="*/ 6710 h 275396"/>
                  <a:gd name="connsiteX22" fmla="*/ 8858 w 423832"/>
                  <a:gd name="connsiteY22" fmla="*/ 0 h 275396"/>
                  <a:gd name="connsiteX23" fmla="*/ 0 w 423832"/>
                  <a:gd name="connsiteY23" fmla="*/ 42410 h 275396"/>
                  <a:gd name="connsiteX24" fmla="*/ 27647 w 423832"/>
                  <a:gd name="connsiteY24" fmla="*/ 74218 h 275396"/>
                  <a:gd name="connsiteX25" fmla="*/ 79049 w 423832"/>
                  <a:gd name="connsiteY25" fmla="*/ 87102 h 275396"/>
                  <a:gd name="connsiteX26" fmla="*/ 104549 w 423832"/>
                  <a:gd name="connsiteY26" fmla="*/ 133538 h 275396"/>
                  <a:gd name="connsiteX27" fmla="*/ 107502 w 423832"/>
                  <a:gd name="connsiteY27" fmla="*/ 182927 h 2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3832" h="275396">
                    <a:moveTo>
                      <a:pt x="115957" y="234597"/>
                    </a:moveTo>
                    <a:lnTo>
                      <a:pt x="180780" y="264392"/>
                    </a:lnTo>
                    <a:lnTo>
                      <a:pt x="220237" y="275397"/>
                    </a:lnTo>
                    <a:lnTo>
                      <a:pt x="270700" y="273921"/>
                    </a:lnTo>
                    <a:lnTo>
                      <a:pt x="341965" y="259560"/>
                    </a:lnTo>
                    <a:lnTo>
                      <a:pt x="342368" y="259829"/>
                    </a:lnTo>
                    <a:lnTo>
                      <a:pt x="373235" y="270834"/>
                    </a:lnTo>
                    <a:lnTo>
                      <a:pt x="408935" y="251508"/>
                    </a:lnTo>
                    <a:lnTo>
                      <a:pt x="423833" y="227484"/>
                    </a:lnTo>
                    <a:lnTo>
                      <a:pt x="418330" y="188698"/>
                    </a:lnTo>
                    <a:lnTo>
                      <a:pt x="392696" y="152462"/>
                    </a:lnTo>
                    <a:lnTo>
                      <a:pt x="353507" y="145483"/>
                    </a:lnTo>
                    <a:lnTo>
                      <a:pt x="303715" y="154072"/>
                    </a:lnTo>
                    <a:lnTo>
                      <a:pt x="263989" y="175680"/>
                    </a:lnTo>
                    <a:lnTo>
                      <a:pt x="227216" y="167224"/>
                    </a:lnTo>
                    <a:lnTo>
                      <a:pt x="193261" y="162795"/>
                    </a:lnTo>
                    <a:lnTo>
                      <a:pt x="177156" y="138504"/>
                    </a:lnTo>
                    <a:lnTo>
                      <a:pt x="148167" y="114883"/>
                    </a:lnTo>
                    <a:lnTo>
                      <a:pt x="153804" y="75425"/>
                    </a:lnTo>
                    <a:lnTo>
                      <a:pt x="133404" y="41873"/>
                    </a:lnTo>
                    <a:lnTo>
                      <a:pt x="84820" y="42142"/>
                    </a:lnTo>
                    <a:lnTo>
                      <a:pt x="57308" y="6710"/>
                    </a:lnTo>
                    <a:lnTo>
                      <a:pt x="8858" y="0"/>
                    </a:lnTo>
                    <a:lnTo>
                      <a:pt x="0" y="42410"/>
                    </a:lnTo>
                    <a:lnTo>
                      <a:pt x="27647" y="74218"/>
                    </a:lnTo>
                    <a:lnTo>
                      <a:pt x="79049" y="87102"/>
                    </a:lnTo>
                    <a:lnTo>
                      <a:pt x="104549" y="133538"/>
                    </a:lnTo>
                    <a:lnTo>
                      <a:pt x="107502" y="18292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4" name="Forme libre : forme 393">
                <a:extLst>
                  <a:ext uri="{FF2B5EF4-FFF2-40B4-BE49-F238E27FC236}">
                    <a16:creationId xmlns:a16="http://schemas.microsoft.com/office/drawing/2014/main" id="{4A5F5A7F-FB97-4CD8-9254-4E7940A89C6C}"/>
                  </a:ext>
                </a:extLst>
              </p:cNvPr>
              <p:cNvSpPr/>
              <p:nvPr/>
            </p:nvSpPr>
            <p:spPr>
              <a:xfrm>
                <a:off x="3019332" y="1846183"/>
                <a:ext cx="301433" cy="243723"/>
              </a:xfrm>
              <a:custGeom>
                <a:avLst/>
                <a:gdLst>
                  <a:gd name="connsiteX0" fmla="*/ 98912 w 301433"/>
                  <a:gd name="connsiteY0" fmla="*/ 243724 h 243723"/>
                  <a:gd name="connsiteX1" fmla="*/ 95423 w 301433"/>
                  <a:gd name="connsiteY1" fmla="*/ 210574 h 243723"/>
                  <a:gd name="connsiteX2" fmla="*/ 142664 w 301433"/>
                  <a:gd name="connsiteY2" fmla="*/ 171922 h 243723"/>
                  <a:gd name="connsiteX3" fmla="*/ 36639 w 301433"/>
                  <a:gd name="connsiteY3" fmla="*/ 182793 h 243723"/>
                  <a:gd name="connsiteX4" fmla="*/ 36102 w 301433"/>
                  <a:gd name="connsiteY4" fmla="*/ 182524 h 243723"/>
                  <a:gd name="connsiteX5" fmla="*/ 0 w 301433"/>
                  <a:gd name="connsiteY5" fmla="*/ 164540 h 243723"/>
                  <a:gd name="connsiteX6" fmla="*/ 537 w 301433"/>
                  <a:gd name="connsiteY6" fmla="*/ 162930 h 243723"/>
                  <a:gd name="connsiteX7" fmla="*/ 34626 w 301433"/>
                  <a:gd name="connsiteY7" fmla="*/ 64286 h 243723"/>
                  <a:gd name="connsiteX8" fmla="*/ 58918 w 301433"/>
                  <a:gd name="connsiteY8" fmla="*/ 33821 h 243723"/>
                  <a:gd name="connsiteX9" fmla="*/ 130586 w 301433"/>
                  <a:gd name="connsiteY9" fmla="*/ 70460 h 243723"/>
                  <a:gd name="connsiteX10" fmla="*/ 174069 w 301433"/>
                  <a:gd name="connsiteY10" fmla="*/ 129780 h 243723"/>
                  <a:gd name="connsiteX11" fmla="*/ 213258 w 301433"/>
                  <a:gd name="connsiteY11" fmla="*/ 136491 h 243723"/>
                  <a:gd name="connsiteX12" fmla="*/ 178767 w 301433"/>
                  <a:gd name="connsiteY12" fmla="*/ 41202 h 243723"/>
                  <a:gd name="connsiteX13" fmla="*/ 179169 w 301433"/>
                  <a:gd name="connsiteY13" fmla="*/ 40531 h 243723"/>
                  <a:gd name="connsiteX14" fmla="*/ 202790 w 301433"/>
                  <a:gd name="connsiteY14" fmla="*/ 0 h 243723"/>
                  <a:gd name="connsiteX15" fmla="*/ 230840 w 301433"/>
                  <a:gd name="connsiteY15" fmla="*/ 13824 h 243723"/>
                  <a:gd name="connsiteX16" fmla="*/ 239295 w 301433"/>
                  <a:gd name="connsiteY16" fmla="*/ 65091 h 243723"/>
                  <a:gd name="connsiteX17" fmla="*/ 248287 w 301433"/>
                  <a:gd name="connsiteY17" fmla="*/ 98509 h 243723"/>
                  <a:gd name="connsiteX18" fmla="*/ 268687 w 301433"/>
                  <a:gd name="connsiteY18" fmla="*/ 82807 h 243723"/>
                  <a:gd name="connsiteX19" fmla="*/ 269492 w 301433"/>
                  <a:gd name="connsiteY19" fmla="*/ 82941 h 243723"/>
                  <a:gd name="connsiteX20" fmla="*/ 297005 w 301433"/>
                  <a:gd name="connsiteY20" fmla="*/ 87504 h 243723"/>
                  <a:gd name="connsiteX21" fmla="*/ 301434 w 301433"/>
                  <a:gd name="connsiteY21" fmla="*/ 138638 h 243723"/>
                  <a:gd name="connsiteX22" fmla="*/ 301300 w 301433"/>
                  <a:gd name="connsiteY22" fmla="*/ 138906 h 243723"/>
                  <a:gd name="connsiteX23" fmla="*/ 285866 w 301433"/>
                  <a:gd name="connsiteY23" fmla="*/ 186148 h 243723"/>
                  <a:gd name="connsiteX24" fmla="*/ 284792 w 301433"/>
                  <a:gd name="connsiteY24" fmla="*/ 186282 h 243723"/>
                  <a:gd name="connsiteX25" fmla="*/ 201314 w 301433"/>
                  <a:gd name="connsiteY25" fmla="*/ 201045 h 243723"/>
                  <a:gd name="connsiteX26" fmla="*/ 138772 w 301433"/>
                  <a:gd name="connsiteY26" fmla="*/ 241442 h 24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1433" h="243723">
                    <a:moveTo>
                      <a:pt x="98912" y="243724"/>
                    </a:moveTo>
                    <a:lnTo>
                      <a:pt x="95423" y="210574"/>
                    </a:lnTo>
                    <a:lnTo>
                      <a:pt x="142664" y="171922"/>
                    </a:lnTo>
                    <a:lnTo>
                      <a:pt x="36639" y="182793"/>
                    </a:lnTo>
                    <a:lnTo>
                      <a:pt x="36102" y="182524"/>
                    </a:lnTo>
                    <a:lnTo>
                      <a:pt x="0" y="164540"/>
                    </a:lnTo>
                    <a:lnTo>
                      <a:pt x="537" y="162930"/>
                    </a:lnTo>
                    <a:lnTo>
                      <a:pt x="34626" y="64286"/>
                    </a:lnTo>
                    <a:lnTo>
                      <a:pt x="58918" y="33821"/>
                    </a:lnTo>
                    <a:lnTo>
                      <a:pt x="130586" y="70460"/>
                    </a:lnTo>
                    <a:lnTo>
                      <a:pt x="174069" y="129780"/>
                    </a:lnTo>
                    <a:lnTo>
                      <a:pt x="213258" y="136491"/>
                    </a:lnTo>
                    <a:lnTo>
                      <a:pt x="178767" y="41202"/>
                    </a:lnTo>
                    <a:lnTo>
                      <a:pt x="179169" y="40531"/>
                    </a:lnTo>
                    <a:lnTo>
                      <a:pt x="202790" y="0"/>
                    </a:lnTo>
                    <a:lnTo>
                      <a:pt x="230840" y="13824"/>
                    </a:lnTo>
                    <a:lnTo>
                      <a:pt x="239295" y="65091"/>
                    </a:lnTo>
                    <a:lnTo>
                      <a:pt x="248287" y="98509"/>
                    </a:lnTo>
                    <a:lnTo>
                      <a:pt x="268687" y="82807"/>
                    </a:lnTo>
                    <a:lnTo>
                      <a:pt x="269492" y="82941"/>
                    </a:lnTo>
                    <a:lnTo>
                      <a:pt x="297005" y="87504"/>
                    </a:lnTo>
                    <a:lnTo>
                      <a:pt x="301434" y="138638"/>
                    </a:lnTo>
                    <a:lnTo>
                      <a:pt x="301300" y="138906"/>
                    </a:lnTo>
                    <a:lnTo>
                      <a:pt x="285866" y="186148"/>
                    </a:lnTo>
                    <a:lnTo>
                      <a:pt x="284792" y="186282"/>
                    </a:lnTo>
                    <a:lnTo>
                      <a:pt x="201314" y="201045"/>
                    </a:lnTo>
                    <a:lnTo>
                      <a:pt x="138772" y="24144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5" name="Forme libre : forme 394">
                <a:extLst>
                  <a:ext uri="{FF2B5EF4-FFF2-40B4-BE49-F238E27FC236}">
                    <a16:creationId xmlns:a16="http://schemas.microsoft.com/office/drawing/2014/main" id="{F7DA61BE-8790-4463-A8DB-0928C2520421}"/>
                  </a:ext>
                </a:extLst>
              </p:cNvPr>
              <p:cNvSpPr/>
              <p:nvPr/>
            </p:nvSpPr>
            <p:spPr>
              <a:xfrm>
                <a:off x="3024029" y="1851283"/>
                <a:ext cx="292844" cy="234597"/>
              </a:xfrm>
              <a:custGeom>
                <a:avLst/>
                <a:gdLst>
                  <a:gd name="connsiteX0" fmla="*/ 94752 w 292844"/>
                  <a:gd name="connsiteY0" fmla="*/ 207085 h 234597"/>
                  <a:gd name="connsiteX1" fmla="*/ 97570 w 292844"/>
                  <a:gd name="connsiteY1" fmla="*/ 234598 h 234597"/>
                  <a:gd name="connsiteX2" fmla="*/ 132867 w 292844"/>
                  <a:gd name="connsiteY2" fmla="*/ 232584 h 234597"/>
                  <a:gd name="connsiteX3" fmla="*/ 195543 w 292844"/>
                  <a:gd name="connsiteY3" fmla="*/ 192188 h 234597"/>
                  <a:gd name="connsiteX4" fmla="*/ 278216 w 292844"/>
                  <a:gd name="connsiteY4" fmla="*/ 177559 h 234597"/>
                  <a:gd name="connsiteX5" fmla="*/ 292844 w 292844"/>
                  <a:gd name="connsiteY5" fmla="*/ 133001 h 234597"/>
                  <a:gd name="connsiteX6" fmla="*/ 288684 w 292844"/>
                  <a:gd name="connsiteY6" fmla="*/ 85760 h 234597"/>
                  <a:gd name="connsiteX7" fmla="*/ 265063 w 292844"/>
                  <a:gd name="connsiteY7" fmla="*/ 81733 h 234597"/>
                  <a:gd name="connsiteX8" fmla="*/ 241308 w 292844"/>
                  <a:gd name="connsiteY8" fmla="*/ 99986 h 234597"/>
                  <a:gd name="connsiteX9" fmla="*/ 230974 w 292844"/>
                  <a:gd name="connsiteY9" fmla="*/ 60797 h 234597"/>
                  <a:gd name="connsiteX10" fmla="*/ 222653 w 292844"/>
                  <a:gd name="connsiteY10" fmla="*/ 11274 h 234597"/>
                  <a:gd name="connsiteX11" fmla="*/ 199569 w 292844"/>
                  <a:gd name="connsiteY11" fmla="*/ 0 h 234597"/>
                  <a:gd name="connsiteX12" fmla="*/ 178230 w 292844"/>
                  <a:gd name="connsiteY12" fmla="*/ 36505 h 234597"/>
                  <a:gd name="connsiteX13" fmla="*/ 214466 w 292844"/>
                  <a:gd name="connsiteY13" fmla="*/ 136356 h 234597"/>
                  <a:gd name="connsiteX14" fmla="*/ 167224 w 292844"/>
                  <a:gd name="connsiteY14" fmla="*/ 128170 h 234597"/>
                  <a:gd name="connsiteX15" fmla="*/ 166688 w 292844"/>
                  <a:gd name="connsiteY15" fmla="*/ 127499 h 234597"/>
                  <a:gd name="connsiteX16" fmla="*/ 123070 w 292844"/>
                  <a:gd name="connsiteY16" fmla="*/ 67910 h 234597"/>
                  <a:gd name="connsiteX17" fmla="*/ 55160 w 292844"/>
                  <a:gd name="connsiteY17" fmla="*/ 33552 h 234597"/>
                  <a:gd name="connsiteX18" fmla="*/ 33150 w 292844"/>
                  <a:gd name="connsiteY18" fmla="*/ 61334 h 234597"/>
                  <a:gd name="connsiteX19" fmla="*/ 0 w 292844"/>
                  <a:gd name="connsiteY19" fmla="*/ 157562 h 234597"/>
                  <a:gd name="connsiteX20" fmla="*/ 32613 w 292844"/>
                  <a:gd name="connsiteY20" fmla="*/ 173667 h 234597"/>
                  <a:gd name="connsiteX21" fmla="*/ 150180 w 292844"/>
                  <a:gd name="connsiteY21" fmla="*/ 161722 h 2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844" h="234597">
                    <a:moveTo>
                      <a:pt x="94752" y="207085"/>
                    </a:moveTo>
                    <a:lnTo>
                      <a:pt x="97570" y="234598"/>
                    </a:lnTo>
                    <a:lnTo>
                      <a:pt x="132867" y="232584"/>
                    </a:lnTo>
                    <a:lnTo>
                      <a:pt x="195543" y="192188"/>
                    </a:lnTo>
                    <a:lnTo>
                      <a:pt x="278216" y="177559"/>
                    </a:lnTo>
                    <a:lnTo>
                      <a:pt x="292844" y="133001"/>
                    </a:lnTo>
                    <a:lnTo>
                      <a:pt x="288684" y="85760"/>
                    </a:lnTo>
                    <a:lnTo>
                      <a:pt x="265063" y="81733"/>
                    </a:lnTo>
                    <a:lnTo>
                      <a:pt x="241308" y="99986"/>
                    </a:lnTo>
                    <a:lnTo>
                      <a:pt x="230974" y="60797"/>
                    </a:lnTo>
                    <a:lnTo>
                      <a:pt x="222653" y="11274"/>
                    </a:lnTo>
                    <a:lnTo>
                      <a:pt x="199569" y="0"/>
                    </a:lnTo>
                    <a:lnTo>
                      <a:pt x="178230" y="36505"/>
                    </a:lnTo>
                    <a:lnTo>
                      <a:pt x="214466" y="136356"/>
                    </a:lnTo>
                    <a:lnTo>
                      <a:pt x="167224" y="128170"/>
                    </a:lnTo>
                    <a:lnTo>
                      <a:pt x="166688" y="127499"/>
                    </a:lnTo>
                    <a:lnTo>
                      <a:pt x="123070" y="67910"/>
                    </a:lnTo>
                    <a:lnTo>
                      <a:pt x="55160" y="33552"/>
                    </a:lnTo>
                    <a:lnTo>
                      <a:pt x="33150" y="61334"/>
                    </a:lnTo>
                    <a:lnTo>
                      <a:pt x="0" y="157562"/>
                    </a:lnTo>
                    <a:lnTo>
                      <a:pt x="32613" y="173667"/>
                    </a:lnTo>
                    <a:lnTo>
                      <a:pt x="150180" y="16172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6" name="Forme libre : forme 395">
                <a:extLst>
                  <a:ext uri="{FF2B5EF4-FFF2-40B4-BE49-F238E27FC236}">
                    <a16:creationId xmlns:a16="http://schemas.microsoft.com/office/drawing/2014/main" id="{612A8836-92AF-44B2-B50A-EF8C43DA168F}"/>
                  </a:ext>
                </a:extLst>
              </p:cNvPr>
              <p:cNvSpPr/>
              <p:nvPr/>
            </p:nvSpPr>
            <p:spPr>
              <a:xfrm>
                <a:off x="3536439" y="1965226"/>
                <a:ext cx="83612" cy="106562"/>
              </a:xfrm>
              <a:custGeom>
                <a:avLst/>
                <a:gdLst>
                  <a:gd name="connsiteX0" fmla="*/ 69252 w 83612"/>
                  <a:gd name="connsiteY0" fmla="*/ 106562 h 106562"/>
                  <a:gd name="connsiteX1" fmla="*/ 67641 w 83612"/>
                  <a:gd name="connsiteY1" fmla="*/ 106294 h 106562"/>
                  <a:gd name="connsiteX2" fmla="*/ 31002 w 83612"/>
                  <a:gd name="connsiteY2" fmla="*/ 98912 h 106562"/>
                  <a:gd name="connsiteX3" fmla="*/ 0 w 83612"/>
                  <a:gd name="connsiteY3" fmla="*/ 73412 h 106562"/>
                  <a:gd name="connsiteX4" fmla="*/ 13690 w 83612"/>
                  <a:gd name="connsiteY4" fmla="*/ 28184 h 106562"/>
                  <a:gd name="connsiteX5" fmla="*/ 14226 w 83612"/>
                  <a:gd name="connsiteY5" fmla="*/ 27781 h 106562"/>
                  <a:gd name="connsiteX6" fmla="*/ 51402 w 83612"/>
                  <a:gd name="connsiteY6" fmla="*/ 0 h 106562"/>
                  <a:gd name="connsiteX7" fmla="*/ 74352 w 83612"/>
                  <a:gd name="connsiteY7" fmla="*/ 36773 h 106562"/>
                  <a:gd name="connsiteX8" fmla="*/ 83612 w 83612"/>
                  <a:gd name="connsiteY8" fmla="*/ 67910 h 106562"/>
                  <a:gd name="connsiteX9" fmla="*/ 83344 w 83612"/>
                  <a:gd name="connsiteY9" fmla="*/ 68447 h 10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12" h="106562">
                    <a:moveTo>
                      <a:pt x="69252" y="106562"/>
                    </a:moveTo>
                    <a:lnTo>
                      <a:pt x="67641" y="106294"/>
                    </a:lnTo>
                    <a:lnTo>
                      <a:pt x="31002" y="98912"/>
                    </a:lnTo>
                    <a:lnTo>
                      <a:pt x="0" y="73412"/>
                    </a:lnTo>
                    <a:lnTo>
                      <a:pt x="13690" y="28184"/>
                    </a:lnTo>
                    <a:lnTo>
                      <a:pt x="14226" y="27781"/>
                    </a:lnTo>
                    <a:lnTo>
                      <a:pt x="51402" y="0"/>
                    </a:lnTo>
                    <a:lnTo>
                      <a:pt x="74352" y="36773"/>
                    </a:lnTo>
                    <a:lnTo>
                      <a:pt x="83612" y="67910"/>
                    </a:lnTo>
                    <a:lnTo>
                      <a:pt x="83344" y="684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7" name="Forme libre : forme 396">
                <a:extLst>
                  <a:ext uri="{FF2B5EF4-FFF2-40B4-BE49-F238E27FC236}">
                    <a16:creationId xmlns:a16="http://schemas.microsoft.com/office/drawing/2014/main" id="{637DEAF6-E2F8-4227-8407-0487A4B4E3AD}"/>
                  </a:ext>
                </a:extLst>
              </p:cNvPr>
              <p:cNvSpPr/>
              <p:nvPr/>
            </p:nvSpPr>
            <p:spPr>
              <a:xfrm>
                <a:off x="3540869" y="1970729"/>
                <a:ext cx="75156" cy="96630"/>
              </a:xfrm>
              <a:custGeom>
                <a:avLst/>
                <a:gdLst>
                  <a:gd name="connsiteX0" fmla="*/ 28586 w 75156"/>
                  <a:gd name="connsiteY0" fmla="*/ 90054 h 96630"/>
                  <a:gd name="connsiteX1" fmla="*/ 62407 w 75156"/>
                  <a:gd name="connsiteY1" fmla="*/ 96631 h 96630"/>
                  <a:gd name="connsiteX2" fmla="*/ 75157 w 75156"/>
                  <a:gd name="connsiteY2" fmla="*/ 62273 h 96630"/>
                  <a:gd name="connsiteX3" fmla="*/ 66299 w 75156"/>
                  <a:gd name="connsiteY3" fmla="*/ 32613 h 96630"/>
                  <a:gd name="connsiteX4" fmla="*/ 46034 w 75156"/>
                  <a:gd name="connsiteY4" fmla="*/ 0 h 96630"/>
                  <a:gd name="connsiteX5" fmla="*/ 12616 w 75156"/>
                  <a:gd name="connsiteY5" fmla="*/ 24963 h 96630"/>
                  <a:gd name="connsiteX6" fmla="*/ 0 w 75156"/>
                  <a:gd name="connsiteY6" fmla="*/ 66568 h 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56" h="96630">
                    <a:moveTo>
                      <a:pt x="28586" y="90054"/>
                    </a:moveTo>
                    <a:lnTo>
                      <a:pt x="62407" y="96631"/>
                    </a:lnTo>
                    <a:lnTo>
                      <a:pt x="75157" y="62273"/>
                    </a:lnTo>
                    <a:lnTo>
                      <a:pt x="66299" y="32613"/>
                    </a:lnTo>
                    <a:lnTo>
                      <a:pt x="46034" y="0"/>
                    </a:lnTo>
                    <a:lnTo>
                      <a:pt x="12616" y="24963"/>
                    </a:lnTo>
                    <a:lnTo>
                      <a:pt x="0" y="665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8" name="Forme libre : forme 397">
                <a:extLst>
                  <a:ext uri="{FF2B5EF4-FFF2-40B4-BE49-F238E27FC236}">
                    <a16:creationId xmlns:a16="http://schemas.microsoft.com/office/drawing/2014/main" id="{BF014D7C-38BB-41FD-B369-5F3F6E2D9C38}"/>
                  </a:ext>
                </a:extLst>
              </p:cNvPr>
              <p:cNvSpPr/>
              <p:nvPr/>
            </p:nvSpPr>
            <p:spPr>
              <a:xfrm>
                <a:off x="3394446" y="1849136"/>
                <a:ext cx="124143" cy="193797"/>
              </a:xfrm>
              <a:custGeom>
                <a:avLst/>
                <a:gdLst>
                  <a:gd name="connsiteX0" fmla="*/ 69923 w 124143"/>
                  <a:gd name="connsiteY0" fmla="*/ 193798 h 193797"/>
                  <a:gd name="connsiteX1" fmla="*/ 69252 w 124143"/>
                  <a:gd name="connsiteY1" fmla="*/ 193395 h 193797"/>
                  <a:gd name="connsiteX2" fmla="*/ 41739 w 124143"/>
                  <a:gd name="connsiteY2" fmla="*/ 177693 h 193797"/>
                  <a:gd name="connsiteX3" fmla="*/ 42141 w 124143"/>
                  <a:gd name="connsiteY3" fmla="*/ 121728 h 193797"/>
                  <a:gd name="connsiteX4" fmla="*/ 1610 w 124143"/>
                  <a:gd name="connsiteY4" fmla="*/ 129378 h 193797"/>
                  <a:gd name="connsiteX5" fmla="*/ 0 w 124143"/>
                  <a:gd name="connsiteY5" fmla="*/ 46168 h 193797"/>
                  <a:gd name="connsiteX6" fmla="*/ 27915 w 124143"/>
                  <a:gd name="connsiteY6" fmla="*/ 49657 h 193797"/>
                  <a:gd name="connsiteX7" fmla="*/ 65225 w 124143"/>
                  <a:gd name="connsiteY7" fmla="*/ 13555 h 193797"/>
                  <a:gd name="connsiteX8" fmla="*/ 99046 w 124143"/>
                  <a:gd name="connsiteY8" fmla="*/ 19460 h 193797"/>
                  <a:gd name="connsiteX9" fmla="*/ 101730 w 124143"/>
                  <a:gd name="connsiteY9" fmla="*/ 0 h 193797"/>
                  <a:gd name="connsiteX10" fmla="*/ 123338 w 124143"/>
                  <a:gd name="connsiteY10" fmla="*/ 56636 h 193797"/>
                  <a:gd name="connsiteX11" fmla="*/ 124143 w 124143"/>
                  <a:gd name="connsiteY11" fmla="*/ 109112 h 193797"/>
                  <a:gd name="connsiteX12" fmla="*/ 112601 w 124143"/>
                  <a:gd name="connsiteY12" fmla="*/ 183598 h 1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43" h="193797">
                    <a:moveTo>
                      <a:pt x="69923" y="193798"/>
                    </a:moveTo>
                    <a:lnTo>
                      <a:pt x="69252" y="193395"/>
                    </a:lnTo>
                    <a:lnTo>
                      <a:pt x="41739" y="177693"/>
                    </a:lnTo>
                    <a:lnTo>
                      <a:pt x="42141" y="121728"/>
                    </a:lnTo>
                    <a:lnTo>
                      <a:pt x="1610" y="129378"/>
                    </a:lnTo>
                    <a:lnTo>
                      <a:pt x="0" y="46168"/>
                    </a:lnTo>
                    <a:lnTo>
                      <a:pt x="27915" y="49657"/>
                    </a:lnTo>
                    <a:lnTo>
                      <a:pt x="65225" y="13555"/>
                    </a:lnTo>
                    <a:lnTo>
                      <a:pt x="99046" y="19460"/>
                    </a:lnTo>
                    <a:lnTo>
                      <a:pt x="101730" y="0"/>
                    </a:lnTo>
                    <a:lnTo>
                      <a:pt x="123338" y="56636"/>
                    </a:lnTo>
                    <a:lnTo>
                      <a:pt x="124143" y="109112"/>
                    </a:lnTo>
                    <a:lnTo>
                      <a:pt x="112601" y="18359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99" name="Forme libre : forme 398">
                <a:extLst>
                  <a:ext uri="{FF2B5EF4-FFF2-40B4-BE49-F238E27FC236}">
                    <a16:creationId xmlns:a16="http://schemas.microsoft.com/office/drawing/2014/main" id="{CD54DB88-E354-4E59-AEC4-4BAA208FAAC6}"/>
                  </a:ext>
                </a:extLst>
              </p:cNvPr>
              <p:cNvSpPr/>
              <p:nvPr/>
            </p:nvSpPr>
            <p:spPr>
              <a:xfrm>
                <a:off x="3398338" y="1864435"/>
                <a:ext cx="116493" cy="174471"/>
              </a:xfrm>
              <a:custGeom>
                <a:avLst/>
                <a:gdLst>
                  <a:gd name="connsiteX0" fmla="*/ 41605 w 116493"/>
                  <a:gd name="connsiteY0" fmla="*/ 160111 h 174471"/>
                  <a:gd name="connsiteX1" fmla="*/ 66568 w 116493"/>
                  <a:gd name="connsiteY1" fmla="*/ 174472 h 174471"/>
                  <a:gd name="connsiteX2" fmla="*/ 105354 w 116493"/>
                  <a:gd name="connsiteY2" fmla="*/ 165077 h 174471"/>
                  <a:gd name="connsiteX3" fmla="*/ 116494 w 116493"/>
                  <a:gd name="connsiteY3" fmla="*/ 93544 h 174471"/>
                  <a:gd name="connsiteX4" fmla="*/ 115689 w 116493"/>
                  <a:gd name="connsiteY4" fmla="*/ 41739 h 174471"/>
                  <a:gd name="connsiteX5" fmla="*/ 99583 w 116493"/>
                  <a:gd name="connsiteY5" fmla="*/ 0 h 174471"/>
                  <a:gd name="connsiteX6" fmla="*/ 98375 w 116493"/>
                  <a:gd name="connsiteY6" fmla="*/ 8724 h 174471"/>
                  <a:gd name="connsiteX7" fmla="*/ 62541 w 116493"/>
                  <a:gd name="connsiteY7" fmla="*/ 2282 h 174471"/>
                  <a:gd name="connsiteX8" fmla="*/ 25366 w 116493"/>
                  <a:gd name="connsiteY8" fmla="*/ 38384 h 174471"/>
                  <a:gd name="connsiteX9" fmla="*/ 0 w 116493"/>
                  <a:gd name="connsiteY9" fmla="*/ 35297 h 174471"/>
                  <a:gd name="connsiteX10" fmla="*/ 1477 w 116493"/>
                  <a:gd name="connsiteY10" fmla="*/ 109514 h 174471"/>
                  <a:gd name="connsiteX11" fmla="*/ 42142 w 116493"/>
                  <a:gd name="connsiteY11" fmla="*/ 101865 h 1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93" h="174471">
                    <a:moveTo>
                      <a:pt x="41605" y="160111"/>
                    </a:moveTo>
                    <a:lnTo>
                      <a:pt x="66568" y="174472"/>
                    </a:lnTo>
                    <a:lnTo>
                      <a:pt x="105354" y="165077"/>
                    </a:lnTo>
                    <a:lnTo>
                      <a:pt x="116494" y="93544"/>
                    </a:lnTo>
                    <a:lnTo>
                      <a:pt x="115689" y="41739"/>
                    </a:lnTo>
                    <a:lnTo>
                      <a:pt x="99583" y="0"/>
                    </a:lnTo>
                    <a:lnTo>
                      <a:pt x="98375" y="8724"/>
                    </a:lnTo>
                    <a:lnTo>
                      <a:pt x="62541" y="2282"/>
                    </a:lnTo>
                    <a:lnTo>
                      <a:pt x="25366" y="38384"/>
                    </a:lnTo>
                    <a:lnTo>
                      <a:pt x="0" y="35297"/>
                    </a:lnTo>
                    <a:lnTo>
                      <a:pt x="1477" y="109514"/>
                    </a:lnTo>
                    <a:lnTo>
                      <a:pt x="42142" y="10186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0" name="Forme libre : forme 399">
                <a:extLst>
                  <a:ext uri="{FF2B5EF4-FFF2-40B4-BE49-F238E27FC236}">
                    <a16:creationId xmlns:a16="http://schemas.microsoft.com/office/drawing/2014/main" id="{C7AEA153-7A82-443D-8C24-3905D1AE30A2}"/>
                  </a:ext>
                </a:extLst>
              </p:cNvPr>
              <p:cNvSpPr/>
              <p:nvPr/>
            </p:nvSpPr>
            <p:spPr>
              <a:xfrm>
                <a:off x="2891833" y="1750492"/>
                <a:ext cx="169237" cy="194200"/>
              </a:xfrm>
              <a:custGeom>
                <a:avLst/>
                <a:gdLst>
                  <a:gd name="connsiteX0" fmla="*/ 35834 w 169237"/>
                  <a:gd name="connsiteY0" fmla="*/ 194201 h 194200"/>
                  <a:gd name="connsiteX1" fmla="*/ 34894 w 169237"/>
                  <a:gd name="connsiteY1" fmla="*/ 193664 h 194200"/>
                  <a:gd name="connsiteX2" fmla="*/ 0 w 169237"/>
                  <a:gd name="connsiteY2" fmla="*/ 170580 h 194200"/>
                  <a:gd name="connsiteX3" fmla="*/ 42813 w 169237"/>
                  <a:gd name="connsiteY3" fmla="*/ 89786 h 194200"/>
                  <a:gd name="connsiteX4" fmla="*/ 94349 w 169237"/>
                  <a:gd name="connsiteY4" fmla="*/ 16374 h 194200"/>
                  <a:gd name="connsiteX5" fmla="*/ 132867 w 169237"/>
                  <a:gd name="connsiteY5" fmla="*/ 17984 h 194200"/>
                  <a:gd name="connsiteX6" fmla="*/ 169238 w 169237"/>
                  <a:gd name="connsiteY6" fmla="*/ 0 h 194200"/>
                  <a:gd name="connsiteX7" fmla="*/ 165614 w 169237"/>
                  <a:gd name="connsiteY7" fmla="*/ 90189 h 194200"/>
                  <a:gd name="connsiteX8" fmla="*/ 146154 w 169237"/>
                  <a:gd name="connsiteY8" fmla="*/ 128304 h 194200"/>
                  <a:gd name="connsiteX9" fmla="*/ 122667 w 169237"/>
                  <a:gd name="connsiteY9" fmla="*/ 133672 h 194200"/>
                  <a:gd name="connsiteX10" fmla="*/ 76365 w 169237"/>
                  <a:gd name="connsiteY10" fmla="*/ 178230 h 1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237" h="194200">
                    <a:moveTo>
                      <a:pt x="35834" y="194201"/>
                    </a:moveTo>
                    <a:lnTo>
                      <a:pt x="34894" y="193664"/>
                    </a:lnTo>
                    <a:lnTo>
                      <a:pt x="0" y="170580"/>
                    </a:lnTo>
                    <a:lnTo>
                      <a:pt x="42813" y="89786"/>
                    </a:lnTo>
                    <a:lnTo>
                      <a:pt x="94349" y="16374"/>
                    </a:lnTo>
                    <a:lnTo>
                      <a:pt x="132867" y="17984"/>
                    </a:lnTo>
                    <a:lnTo>
                      <a:pt x="169238" y="0"/>
                    </a:lnTo>
                    <a:lnTo>
                      <a:pt x="165614" y="90189"/>
                    </a:lnTo>
                    <a:lnTo>
                      <a:pt x="146154" y="128304"/>
                    </a:lnTo>
                    <a:lnTo>
                      <a:pt x="122667" y="133672"/>
                    </a:lnTo>
                    <a:lnTo>
                      <a:pt x="76365" y="17823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1" name="Forme libre : forme 400">
                <a:extLst>
                  <a:ext uri="{FF2B5EF4-FFF2-40B4-BE49-F238E27FC236}">
                    <a16:creationId xmlns:a16="http://schemas.microsoft.com/office/drawing/2014/main" id="{A89256D7-35A4-4289-A9EF-4AFC3A3DA084}"/>
                  </a:ext>
                </a:extLst>
              </p:cNvPr>
              <p:cNvSpPr/>
              <p:nvPr/>
            </p:nvSpPr>
            <p:spPr>
              <a:xfrm>
                <a:off x="2896799" y="1756800"/>
                <a:ext cx="160245" cy="183597"/>
              </a:xfrm>
              <a:custGeom>
                <a:avLst/>
                <a:gdLst>
                  <a:gd name="connsiteX0" fmla="*/ 0 w 160245"/>
                  <a:gd name="connsiteY0" fmla="*/ 162930 h 183597"/>
                  <a:gd name="connsiteX1" fmla="*/ 31271 w 160245"/>
                  <a:gd name="connsiteY1" fmla="*/ 183598 h 183597"/>
                  <a:gd name="connsiteX2" fmla="*/ 69655 w 160245"/>
                  <a:gd name="connsiteY2" fmla="*/ 168432 h 183597"/>
                  <a:gd name="connsiteX3" fmla="*/ 115823 w 160245"/>
                  <a:gd name="connsiteY3" fmla="*/ 123741 h 183597"/>
                  <a:gd name="connsiteX4" fmla="*/ 138504 w 160245"/>
                  <a:gd name="connsiteY4" fmla="*/ 118641 h 183597"/>
                  <a:gd name="connsiteX5" fmla="*/ 157025 w 160245"/>
                  <a:gd name="connsiteY5" fmla="*/ 82539 h 183597"/>
                  <a:gd name="connsiteX6" fmla="*/ 160246 w 160245"/>
                  <a:gd name="connsiteY6" fmla="*/ 0 h 183597"/>
                  <a:gd name="connsiteX7" fmla="*/ 128706 w 160245"/>
                  <a:gd name="connsiteY7" fmla="*/ 15568 h 183597"/>
                  <a:gd name="connsiteX8" fmla="*/ 128170 w 160245"/>
                  <a:gd name="connsiteY8" fmla="*/ 15568 h 183597"/>
                  <a:gd name="connsiteX9" fmla="*/ 91262 w 160245"/>
                  <a:gd name="connsiteY9" fmla="*/ 14092 h 183597"/>
                  <a:gd name="connsiteX10" fmla="*/ 41068 w 160245"/>
                  <a:gd name="connsiteY10" fmla="*/ 85491 h 18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45" h="183597">
                    <a:moveTo>
                      <a:pt x="0" y="162930"/>
                    </a:moveTo>
                    <a:lnTo>
                      <a:pt x="31271" y="183598"/>
                    </a:lnTo>
                    <a:lnTo>
                      <a:pt x="69655" y="168432"/>
                    </a:lnTo>
                    <a:lnTo>
                      <a:pt x="115823" y="123741"/>
                    </a:lnTo>
                    <a:lnTo>
                      <a:pt x="138504" y="118641"/>
                    </a:lnTo>
                    <a:lnTo>
                      <a:pt x="157025" y="82539"/>
                    </a:lnTo>
                    <a:lnTo>
                      <a:pt x="160246" y="0"/>
                    </a:lnTo>
                    <a:lnTo>
                      <a:pt x="128706" y="15568"/>
                    </a:lnTo>
                    <a:lnTo>
                      <a:pt x="128170" y="15568"/>
                    </a:lnTo>
                    <a:lnTo>
                      <a:pt x="91262" y="14092"/>
                    </a:lnTo>
                    <a:lnTo>
                      <a:pt x="41068" y="8549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2" name="Forme libre : forme 401">
                <a:extLst>
                  <a:ext uri="{FF2B5EF4-FFF2-40B4-BE49-F238E27FC236}">
                    <a16:creationId xmlns:a16="http://schemas.microsoft.com/office/drawing/2014/main" id="{D5D940B4-0ABF-44D1-ADE0-15E4301B2E3D}"/>
                  </a:ext>
                </a:extLst>
              </p:cNvPr>
              <p:cNvSpPr/>
              <p:nvPr/>
            </p:nvSpPr>
            <p:spPr>
              <a:xfrm>
                <a:off x="3666086" y="894775"/>
                <a:ext cx="739894" cy="1021599"/>
              </a:xfrm>
              <a:custGeom>
                <a:avLst/>
                <a:gdLst>
                  <a:gd name="connsiteX0" fmla="*/ 275263 w 739894"/>
                  <a:gd name="connsiteY0" fmla="*/ 1021600 h 1021599"/>
                  <a:gd name="connsiteX1" fmla="*/ 210037 w 739894"/>
                  <a:gd name="connsiteY1" fmla="*/ 992476 h 1021599"/>
                  <a:gd name="connsiteX2" fmla="*/ 137296 w 739894"/>
                  <a:gd name="connsiteY2" fmla="*/ 1008715 h 1021599"/>
                  <a:gd name="connsiteX3" fmla="*/ 99986 w 739894"/>
                  <a:gd name="connsiteY3" fmla="*/ 995831 h 1021599"/>
                  <a:gd name="connsiteX4" fmla="*/ 52073 w 739894"/>
                  <a:gd name="connsiteY4" fmla="*/ 990195 h 1021599"/>
                  <a:gd name="connsiteX5" fmla="*/ 48852 w 739894"/>
                  <a:gd name="connsiteY5" fmla="*/ 935706 h 1021599"/>
                  <a:gd name="connsiteX6" fmla="*/ 94483 w 739894"/>
                  <a:gd name="connsiteY6" fmla="*/ 910877 h 1021599"/>
                  <a:gd name="connsiteX7" fmla="*/ 82270 w 739894"/>
                  <a:gd name="connsiteY7" fmla="*/ 828070 h 1021599"/>
                  <a:gd name="connsiteX8" fmla="*/ 99583 w 739894"/>
                  <a:gd name="connsiteY8" fmla="*/ 818541 h 1021599"/>
                  <a:gd name="connsiteX9" fmla="*/ 160783 w 739894"/>
                  <a:gd name="connsiteY9" fmla="*/ 864978 h 1021599"/>
                  <a:gd name="connsiteX10" fmla="*/ 130451 w 739894"/>
                  <a:gd name="connsiteY10" fmla="*/ 796933 h 1021599"/>
                  <a:gd name="connsiteX11" fmla="*/ 89383 w 739894"/>
                  <a:gd name="connsiteY11" fmla="*/ 773044 h 1021599"/>
                  <a:gd name="connsiteX12" fmla="*/ 110186 w 739894"/>
                  <a:gd name="connsiteY12" fmla="*/ 722716 h 1021599"/>
                  <a:gd name="connsiteX13" fmla="*/ 110723 w 739894"/>
                  <a:gd name="connsiteY13" fmla="*/ 722448 h 1021599"/>
                  <a:gd name="connsiteX14" fmla="*/ 153938 w 739894"/>
                  <a:gd name="connsiteY14" fmla="*/ 692385 h 1021599"/>
                  <a:gd name="connsiteX15" fmla="*/ 160648 w 739894"/>
                  <a:gd name="connsiteY15" fmla="*/ 647961 h 1021599"/>
                  <a:gd name="connsiteX16" fmla="*/ 125888 w 739894"/>
                  <a:gd name="connsiteY16" fmla="*/ 594546 h 1021599"/>
                  <a:gd name="connsiteX17" fmla="*/ 115017 w 739894"/>
                  <a:gd name="connsiteY17" fmla="*/ 518852 h 1021599"/>
                  <a:gd name="connsiteX18" fmla="*/ 185611 w 739894"/>
                  <a:gd name="connsiteY18" fmla="*/ 525294 h 1021599"/>
                  <a:gd name="connsiteX19" fmla="*/ 186014 w 739894"/>
                  <a:gd name="connsiteY19" fmla="*/ 525697 h 1021599"/>
                  <a:gd name="connsiteX20" fmla="*/ 203998 w 739894"/>
                  <a:gd name="connsiteY20" fmla="*/ 540192 h 1021599"/>
                  <a:gd name="connsiteX21" fmla="*/ 239832 w 739894"/>
                  <a:gd name="connsiteY21" fmla="*/ 490534 h 1021599"/>
                  <a:gd name="connsiteX22" fmla="*/ 187088 w 739894"/>
                  <a:gd name="connsiteY22" fmla="*/ 474027 h 1021599"/>
                  <a:gd name="connsiteX23" fmla="*/ 99986 w 739894"/>
                  <a:gd name="connsiteY23" fmla="*/ 483824 h 1021599"/>
                  <a:gd name="connsiteX24" fmla="*/ 55160 w 739894"/>
                  <a:gd name="connsiteY24" fmla="*/ 430409 h 1021599"/>
                  <a:gd name="connsiteX25" fmla="*/ 34626 w 739894"/>
                  <a:gd name="connsiteY25" fmla="*/ 366391 h 1021599"/>
                  <a:gd name="connsiteX26" fmla="*/ 5503 w 739894"/>
                  <a:gd name="connsiteY26" fmla="*/ 317270 h 1021599"/>
                  <a:gd name="connsiteX27" fmla="*/ 0 w 739894"/>
                  <a:gd name="connsiteY27" fmla="*/ 257681 h 1021599"/>
                  <a:gd name="connsiteX28" fmla="*/ 37847 w 739894"/>
                  <a:gd name="connsiteY28" fmla="*/ 222787 h 1021599"/>
                  <a:gd name="connsiteX29" fmla="*/ 66970 w 739894"/>
                  <a:gd name="connsiteY29" fmla="*/ 216882 h 1021599"/>
                  <a:gd name="connsiteX30" fmla="*/ 114749 w 739894"/>
                  <a:gd name="connsiteY30" fmla="*/ 187758 h 1021599"/>
                  <a:gd name="connsiteX31" fmla="*/ 151656 w 739894"/>
                  <a:gd name="connsiteY31" fmla="*/ 116493 h 1021599"/>
                  <a:gd name="connsiteX32" fmla="*/ 184672 w 739894"/>
                  <a:gd name="connsiteY32" fmla="*/ 127364 h 1021599"/>
                  <a:gd name="connsiteX33" fmla="*/ 209366 w 739894"/>
                  <a:gd name="connsiteY33" fmla="*/ 175948 h 1021599"/>
                  <a:gd name="connsiteX34" fmla="*/ 227350 w 739894"/>
                  <a:gd name="connsiteY34" fmla="*/ 77305 h 1021599"/>
                  <a:gd name="connsiteX35" fmla="*/ 260903 w 739894"/>
                  <a:gd name="connsiteY35" fmla="*/ 44423 h 1021599"/>
                  <a:gd name="connsiteX36" fmla="*/ 305863 w 739894"/>
                  <a:gd name="connsiteY36" fmla="*/ 21474 h 1021599"/>
                  <a:gd name="connsiteX37" fmla="*/ 382764 w 739894"/>
                  <a:gd name="connsiteY37" fmla="*/ 12750 h 1021599"/>
                  <a:gd name="connsiteX38" fmla="*/ 395649 w 739894"/>
                  <a:gd name="connsiteY38" fmla="*/ 34626 h 1021599"/>
                  <a:gd name="connsiteX39" fmla="*/ 466108 w 739894"/>
                  <a:gd name="connsiteY39" fmla="*/ 0 h 1021599"/>
                  <a:gd name="connsiteX40" fmla="*/ 640043 w 739894"/>
                  <a:gd name="connsiteY40" fmla="*/ 42544 h 1021599"/>
                  <a:gd name="connsiteX41" fmla="*/ 694129 w 739894"/>
                  <a:gd name="connsiteY41" fmla="*/ 68983 h 1021599"/>
                  <a:gd name="connsiteX42" fmla="*/ 739895 w 739894"/>
                  <a:gd name="connsiteY42" fmla="*/ 122936 h 1021599"/>
                  <a:gd name="connsiteX43" fmla="*/ 738821 w 739894"/>
                  <a:gd name="connsiteY43" fmla="*/ 174874 h 1021599"/>
                  <a:gd name="connsiteX44" fmla="*/ 738418 w 739894"/>
                  <a:gd name="connsiteY44" fmla="*/ 175277 h 1021599"/>
                  <a:gd name="connsiteX45" fmla="*/ 677488 w 739894"/>
                  <a:gd name="connsiteY45" fmla="*/ 254326 h 1021599"/>
                  <a:gd name="connsiteX46" fmla="*/ 618167 w 739894"/>
                  <a:gd name="connsiteY46" fmla="*/ 289355 h 1021599"/>
                  <a:gd name="connsiteX47" fmla="*/ 597633 w 739894"/>
                  <a:gd name="connsiteY47" fmla="*/ 323847 h 1021599"/>
                  <a:gd name="connsiteX48" fmla="*/ 651585 w 739894"/>
                  <a:gd name="connsiteY48" fmla="*/ 323041 h 1021599"/>
                  <a:gd name="connsiteX49" fmla="*/ 591325 w 739894"/>
                  <a:gd name="connsiteY49" fmla="*/ 424101 h 1021599"/>
                  <a:gd name="connsiteX50" fmla="*/ 551063 w 739894"/>
                  <a:gd name="connsiteY50" fmla="*/ 467719 h 1021599"/>
                  <a:gd name="connsiteX51" fmla="*/ 508518 w 739894"/>
                  <a:gd name="connsiteY51" fmla="*/ 586896 h 1021599"/>
                  <a:gd name="connsiteX52" fmla="*/ 507847 w 739894"/>
                  <a:gd name="connsiteY52" fmla="*/ 587299 h 1021599"/>
                  <a:gd name="connsiteX53" fmla="*/ 457385 w 739894"/>
                  <a:gd name="connsiteY53" fmla="*/ 609980 h 1021599"/>
                  <a:gd name="connsiteX54" fmla="*/ 441414 w 739894"/>
                  <a:gd name="connsiteY54" fmla="*/ 638030 h 1021599"/>
                  <a:gd name="connsiteX55" fmla="*/ 371357 w 739894"/>
                  <a:gd name="connsiteY55" fmla="*/ 651451 h 1021599"/>
                  <a:gd name="connsiteX56" fmla="*/ 402225 w 739894"/>
                  <a:gd name="connsiteY56" fmla="*/ 666616 h 1021599"/>
                  <a:gd name="connsiteX57" fmla="*/ 384375 w 739894"/>
                  <a:gd name="connsiteY57" fmla="*/ 691042 h 1021599"/>
                  <a:gd name="connsiteX58" fmla="*/ 404775 w 739894"/>
                  <a:gd name="connsiteY58" fmla="*/ 753584 h 1021599"/>
                  <a:gd name="connsiteX59" fmla="*/ 404372 w 739894"/>
                  <a:gd name="connsiteY59" fmla="*/ 754255 h 1021599"/>
                  <a:gd name="connsiteX60" fmla="*/ 380483 w 739894"/>
                  <a:gd name="connsiteY60" fmla="*/ 796799 h 1021599"/>
                  <a:gd name="connsiteX61" fmla="*/ 342770 w 739894"/>
                  <a:gd name="connsiteY61" fmla="*/ 830217 h 1021599"/>
                  <a:gd name="connsiteX62" fmla="*/ 331094 w 739894"/>
                  <a:gd name="connsiteY62" fmla="*/ 875580 h 1021599"/>
                  <a:gd name="connsiteX63" fmla="*/ 296737 w 739894"/>
                  <a:gd name="connsiteY63" fmla="*/ 909132 h 1021599"/>
                  <a:gd name="connsiteX64" fmla="*/ 299823 w 739894"/>
                  <a:gd name="connsiteY64" fmla="*/ 931411 h 1021599"/>
                  <a:gd name="connsiteX65" fmla="*/ 342233 w 739894"/>
                  <a:gd name="connsiteY65" fmla="*/ 927116 h 1021599"/>
                  <a:gd name="connsiteX66" fmla="*/ 342904 w 739894"/>
                  <a:gd name="connsiteY66" fmla="*/ 956642 h 1021599"/>
                  <a:gd name="connsiteX67" fmla="*/ 342233 w 739894"/>
                  <a:gd name="connsiteY67" fmla="*/ 957313 h 10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39894" h="1021599">
                    <a:moveTo>
                      <a:pt x="275263" y="1021600"/>
                    </a:moveTo>
                    <a:lnTo>
                      <a:pt x="210037" y="992476"/>
                    </a:lnTo>
                    <a:lnTo>
                      <a:pt x="137296" y="1008715"/>
                    </a:lnTo>
                    <a:lnTo>
                      <a:pt x="99986" y="995831"/>
                    </a:lnTo>
                    <a:lnTo>
                      <a:pt x="52073" y="990195"/>
                    </a:lnTo>
                    <a:lnTo>
                      <a:pt x="48852" y="935706"/>
                    </a:lnTo>
                    <a:lnTo>
                      <a:pt x="94483" y="910877"/>
                    </a:lnTo>
                    <a:lnTo>
                      <a:pt x="82270" y="828070"/>
                    </a:lnTo>
                    <a:lnTo>
                      <a:pt x="99583" y="818541"/>
                    </a:lnTo>
                    <a:lnTo>
                      <a:pt x="160783" y="864978"/>
                    </a:lnTo>
                    <a:lnTo>
                      <a:pt x="130451" y="796933"/>
                    </a:lnTo>
                    <a:lnTo>
                      <a:pt x="89383" y="773044"/>
                    </a:lnTo>
                    <a:lnTo>
                      <a:pt x="110186" y="722716"/>
                    </a:lnTo>
                    <a:lnTo>
                      <a:pt x="110723" y="722448"/>
                    </a:lnTo>
                    <a:lnTo>
                      <a:pt x="153938" y="692385"/>
                    </a:lnTo>
                    <a:lnTo>
                      <a:pt x="160648" y="647961"/>
                    </a:lnTo>
                    <a:lnTo>
                      <a:pt x="125888" y="594546"/>
                    </a:lnTo>
                    <a:lnTo>
                      <a:pt x="115017" y="518852"/>
                    </a:lnTo>
                    <a:lnTo>
                      <a:pt x="185611" y="525294"/>
                    </a:lnTo>
                    <a:lnTo>
                      <a:pt x="186014" y="525697"/>
                    </a:lnTo>
                    <a:lnTo>
                      <a:pt x="203998" y="540192"/>
                    </a:lnTo>
                    <a:lnTo>
                      <a:pt x="239832" y="490534"/>
                    </a:lnTo>
                    <a:lnTo>
                      <a:pt x="187088" y="474027"/>
                    </a:lnTo>
                    <a:lnTo>
                      <a:pt x="99986" y="483824"/>
                    </a:lnTo>
                    <a:lnTo>
                      <a:pt x="55160" y="430409"/>
                    </a:lnTo>
                    <a:lnTo>
                      <a:pt x="34626" y="366391"/>
                    </a:lnTo>
                    <a:lnTo>
                      <a:pt x="5503" y="317270"/>
                    </a:lnTo>
                    <a:lnTo>
                      <a:pt x="0" y="257681"/>
                    </a:lnTo>
                    <a:lnTo>
                      <a:pt x="37847" y="222787"/>
                    </a:lnTo>
                    <a:lnTo>
                      <a:pt x="66970" y="216882"/>
                    </a:lnTo>
                    <a:lnTo>
                      <a:pt x="114749" y="187758"/>
                    </a:lnTo>
                    <a:lnTo>
                      <a:pt x="151656" y="116493"/>
                    </a:lnTo>
                    <a:lnTo>
                      <a:pt x="184672" y="127364"/>
                    </a:lnTo>
                    <a:lnTo>
                      <a:pt x="209366" y="175948"/>
                    </a:lnTo>
                    <a:lnTo>
                      <a:pt x="227350" y="77305"/>
                    </a:lnTo>
                    <a:lnTo>
                      <a:pt x="260903" y="44423"/>
                    </a:lnTo>
                    <a:lnTo>
                      <a:pt x="305863" y="21474"/>
                    </a:lnTo>
                    <a:lnTo>
                      <a:pt x="382764" y="12750"/>
                    </a:lnTo>
                    <a:lnTo>
                      <a:pt x="395649" y="34626"/>
                    </a:lnTo>
                    <a:lnTo>
                      <a:pt x="466108" y="0"/>
                    </a:lnTo>
                    <a:lnTo>
                      <a:pt x="640043" y="42544"/>
                    </a:lnTo>
                    <a:lnTo>
                      <a:pt x="694129" y="68983"/>
                    </a:lnTo>
                    <a:lnTo>
                      <a:pt x="739895" y="122936"/>
                    </a:lnTo>
                    <a:lnTo>
                      <a:pt x="738821" y="174874"/>
                    </a:lnTo>
                    <a:lnTo>
                      <a:pt x="738418" y="175277"/>
                    </a:lnTo>
                    <a:lnTo>
                      <a:pt x="677488" y="254326"/>
                    </a:lnTo>
                    <a:lnTo>
                      <a:pt x="618167" y="289355"/>
                    </a:lnTo>
                    <a:lnTo>
                      <a:pt x="597633" y="323847"/>
                    </a:lnTo>
                    <a:lnTo>
                      <a:pt x="651585" y="323041"/>
                    </a:lnTo>
                    <a:lnTo>
                      <a:pt x="591325" y="424101"/>
                    </a:lnTo>
                    <a:lnTo>
                      <a:pt x="551063" y="467719"/>
                    </a:lnTo>
                    <a:lnTo>
                      <a:pt x="508518" y="586896"/>
                    </a:lnTo>
                    <a:lnTo>
                      <a:pt x="507847" y="587299"/>
                    </a:lnTo>
                    <a:lnTo>
                      <a:pt x="457385" y="609980"/>
                    </a:lnTo>
                    <a:lnTo>
                      <a:pt x="441414" y="638030"/>
                    </a:lnTo>
                    <a:lnTo>
                      <a:pt x="371357" y="651451"/>
                    </a:lnTo>
                    <a:lnTo>
                      <a:pt x="402225" y="666616"/>
                    </a:lnTo>
                    <a:lnTo>
                      <a:pt x="384375" y="691042"/>
                    </a:lnTo>
                    <a:lnTo>
                      <a:pt x="404775" y="753584"/>
                    </a:lnTo>
                    <a:lnTo>
                      <a:pt x="404372" y="754255"/>
                    </a:lnTo>
                    <a:lnTo>
                      <a:pt x="380483" y="796799"/>
                    </a:lnTo>
                    <a:lnTo>
                      <a:pt x="342770" y="830217"/>
                    </a:lnTo>
                    <a:lnTo>
                      <a:pt x="331094" y="875580"/>
                    </a:lnTo>
                    <a:lnTo>
                      <a:pt x="296737" y="909132"/>
                    </a:lnTo>
                    <a:lnTo>
                      <a:pt x="299823" y="931411"/>
                    </a:lnTo>
                    <a:lnTo>
                      <a:pt x="342233" y="927116"/>
                    </a:lnTo>
                    <a:lnTo>
                      <a:pt x="342904" y="956642"/>
                    </a:lnTo>
                    <a:lnTo>
                      <a:pt x="342233" y="9573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3" name="Forme libre : forme 402">
                <a:extLst>
                  <a:ext uri="{FF2B5EF4-FFF2-40B4-BE49-F238E27FC236}">
                    <a16:creationId xmlns:a16="http://schemas.microsoft.com/office/drawing/2014/main" id="{04B6F6A6-50F5-4915-931A-CF4EC663EAB0}"/>
                  </a:ext>
                </a:extLst>
              </p:cNvPr>
              <p:cNvSpPr/>
              <p:nvPr/>
            </p:nvSpPr>
            <p:spPr>
              <a:xfrm>
                <a:off x="3670112" y="898801"/>
                <a:ext cx="731976" cy="1013010"/>
              </a:xfrm>
              <a:custGeom>
                <a:avLst/>
                <a:gdLst>
                  <a:gd name="connsiteX0" fmla="*/ 206414 w 731976"/>
                  <a:gd name="connsiteY0" fmla="*/ 984424 h 1013010"/>
                  <a:gd name="connsiteX1" fmla="*/ 206951 w 731976"/>
                  <a:gd name="connsiteY1" fmla="*/ 984692 h 1013010"/>
                  <a:gd name="connsiteX2" fmla="*/ 270432 w 731976"/>
                  <a:gd name="connsiteY2" fmla="*/ 1013010 h 1013010"/>
                  <a:gd name="connsiteX3" fmla="*/ 334986 w 731976"/>
                  <a:gd name="connsiteY3" fmla="*/ 951006 h 1013010"/>
                  <a:gd name="connsiteX4" fmla="*/ 334584 w 731976"/>
                  <a:gd name="connsiteY4" fmla="*/ 927385 h 1013010"/>
                  <a:gd name="connsiteX5" fmla="*/ 292442 w 731976"/>
                  <a:gd name="connsiteY5" fmla="*/ 931545 h 1013010"/>
                  <a:gd name="connsiteX6" fmla="*/ 288684 w 731976"/>
                  <a:gd name="connsiteY6" fmla="*/ 903764 h 1013010"/>
                  <a:gd name="connsiteX7" fmla="*/ 289355 w 731976"/>
                  <a:gd name="connsiteY7" fmla="*/ 902959 h 1013010"/>
                  <a:gd name="connsiteX8" fmla="*/ 323578 w 731976"/>
                  <a:gd name="connsiteY8" fmla="*/ 869541 h 1013010"/>
                  <a:gd name="connsiteX9" fmla="*/ 335254 w 731976"/>
                  <a:gd name="connsiteY9" fmla="*/ 824044 h 1013010"/>
                  <a:gd name="connsiteX10" fmla="*/ 335791 w 731976"/>
                  <a:gd name="connsiteY10" fmla="*/ 823641 h 1013010"/>
                  <a:gd name="connsiteX11" fmla="*/ 373772 w 731976"/>
                  <a:gd name="connsiteY11" fmla="*/ 790089 h 1013010"/>
                  <a:gd name="connsiteX12" fmla="*/ 396588 w 731976"/>
                  <a:gd name="connsiteY12" fmla="*/ 749155 h 1013010"/>
                  <a:gd name="connsiteX13" fmla="*/ 376054 w 731976"/>
                  <a:gd name="connsiteY13" fmla="*/ 686345 h 1013010"/>
                  <a:gd name="connsiteX14" fmla="*/ 392428 w 731976"/>
                  <a:gd name="connsiteY14" fmla="*/ 664067 h 1013010"/>
                  <a:gd name="connsiteX15" fmla="*/ 355251 w 731976"/>
                  <a:gd name="connsiteY15" fmla="*/ 645814 h 1013010"/>
                  <a:gd name="connsiteX16" fmla="*/ 434972 w 731976"/>
                  <a:gd name="connsiteY16" fmla="*/ 630514 h 1013010"/>
                  <a:gd name="connsiteX17" fmla="*/ 450674 w 731976"/>
                  <a:gd name="connsiteY17" fmla="*/ 603001 h 1013010"/>
                  <a:gd name="connsiteX18" fmla="*/ 501405 w 731976"/>
                  <a:gd name="connsiteY18" fmla="*/ 580052 h 1013010"/>
                  <a:gd name="connsiteX19" fmla="*/ 543950 w 731976"/>
                  <a:gd name="connsiteY19" fmla="*/ 461277 h 1013010"/>
                  <a:gd name="connsiteX20" fmla="*/ 584213 w 731976"/>
                  <a:gd name="connsiteY20" fmla="*/ 417793 h 1013010"/>
                  <a:gd name="connsiteX21" fmla="*/ 640715 w 731976"/>
                  <a:gd name="connsiteY21" fmla="*/ 322907 h 1013010"/>
                  <a:gd name="connsiteX22" fmla="*/ 586897 w 731976"/>
                  <a:gd name="connsiteY22" fmla="*/ 323847 h 1013010"/>
                  <a:gd name="connsiteX23" fmla="*/ 611323 w 731976"/>
                  <a:gd name="connsiteY23" fmla="*/ 282510 h 1013010"/>
                  <a:gd name="connsiteX24" fmla="*/ 611725 w 731976"/>
                  <a:gd name="connsiteY24" fmla="*/ 282242 h 1013010"/>
                  <a:gd name="connsiteX25" fmla="*/ 671180 w 731976"/>
                  <a:gd name="connsiteY25" fmla="*/ 247213 h 1013010"/>
                  <a:gd name="connsiteX26" fmla="*/ 731037 w 731976"/>
                  <a:gd name="connsiteY26" fmla="*/ 169506 h 1013010"/>
                  <a:gd name="connsiteX27" fmla="*/ 731977 w 731976"/>
                  <a:gd name="connsiteY27" fmla="*/ 120252 h 1013010"/>
                  <a:gd name="connsiteX28" fmla="*/ 687419 w 731976"/>
                  <a:gd name="connsiteY28" fmla="*/ 67776 h 1013010"/>
                  <a:gd name="connsiteX29" fmla="*/ 634675 w 731976"/>
                  <a:gd name="connsiteY29" fmla="*/ 42142 h 1013010"/>
                  <a:gd name="connsiteX30" fmla="*/ 515497 w 731976"/>
                  <a:gd name="connsiteY30" fmla="*/ 13018 h 1013010"/>
                  <a:gd name="connsiteX31" fmla="*/ 462485 w 731976"/>
                  <a:gd name="connsiteY31" fmla="*/ 0 h 1013010"/>
                  <a:gd name="connsiteX32" fmla="*/ 390146 w 731976"/>
                  <a:gd name="connsiteY32" fmla="*/ 35565 h 1013010"/>
                  <a:gd name="connsiteX33" fmla="*/ 376725 w 731976"/>
                  <a:gd name="connsiteY33" fmla="*/ 12750 h 1013010"/>
                  <a:gd name="connsiteX34" fmla="*/ 302642 w 731976"/>
                  <a:gd name="connsiteY34" fmla="*/ 21205 h 1013010"/>
                  <a:gd name="connsiteX35" fmla="*/ 258889 w 731976"/>
                  <a:gd name="connsiteY35" fmla="*/ 43618 h 1013010"/>
                  <a:gd name="connsiteX36" fmla="*/ 226814 w 731976"/>
                  <a:gd name="connsiteY36" fmla="*/ 75292 h 1013010"/>
                  <a:gd name="connsiteX37" fmla="*/ 207085 w 731976"/>
                  <a:gd name="connsiteY37" fmla="*/ 183867 h 1013010"/>
                  <a:gd name="connsiteX38" fmla="*/ 177827 w 731976"/>
                  <a:gd name="connsiteY38" fmla="*/ 126425 h 1013010"/>
                  <a:gd name="connsiteX39" fmla="*/ 149509 w 731976"/>
                  <a:gd name="connsiteY39" fmla="*/ 117165 h 1013010"/>
                  <a:gd name="connsiteX40" fmla="*/ 113675 w 731976"/>
                  <a:gd name="connsiteY40" fmla="*/ 186551 h 1013010"/>
                  <a:gd name="connsiteX41" fmla="*/ 113139 w 731976"/>
                  <a:gd name="connsiteY41" fmla="*/ 186819 h 1013010"/>
                  <a:gd name="connsiteX42" fmla="*/ 64018 w 731976"/>
                  <a:gd name="connsiteY42" fmla="*/ 216614 h 1013010"/>
                  <a:gd name="connsiteX43" fmla="*/ 35700 w 731976"/>
                  <a:gd name="connsiteY43" fmla="*/ 222250 h 1013010"/>
                  <a:gd name="connsiteX44" fmla="*/ 0 w 731976"/>
                  <a:gd name="connsiteY44" fmla="*/ 255132 h 1013010"/>
                  <a:gd name="connsiteX45" fmla="*/ 5234 w 731976"/>
                  <a:gd name="connsiteY45" fmla="*/ 312439 h 1013010"/>
                  <a:gd name="connsiteX46" fmla="*/ 34089 w 731976"/>
                  <a:gd name="connsiteY46" fmla="*/ 360888 h 1013010"/>
                  <a:gd name="connsiteX47" fmla="*/ 54623 w 731976"/>
                  <a:gd name="connsiteY47" fmla="*/ 424906 h 1013010"/>
                  <a:gd name="connsiteX48" fmla="*/ 97570 w 731976"/>
                  <a:gd name="connsiteY48" fmla="*/ 475771 h 1013010"/>
                  <a:gd name="connsiteX49" fmla="*/ 183464 w 731976"/>
                  <a:gd name="connsiteY49" fmla="*/ 466108 h 1013010"/>
                  <a:gd name="connsiteX50" fmla="*/ 242113 w 731976"/>
                  <a:gd name="connsiteY50" fmla="*/ 484495 h 1013010"/>
                  <a:gd name="connsiteX51" fmla="*/ 200643 w 731976"/>
                  <a:gd name="connsiteY51" fmla="*/ 541668 h 1013010"/>
                  <a:gd name="connsiteX52" fmla="*/ 180109 w 731976"/>
                  <a:gd name="connsiteY52" fmla="*/ 525026 h 1013010"/>
                  <a:gd name="connsiteX53" fmla="*/ 115420 w 731976"/>
                  <a:gd name="connsiteY53" fmla="*/ 518987 h 1013010"/>
                  <a:gd name="connsiteX54" fmla="*/ 125620 w 731976"/>
                  <a:gd name="connsiteY54" fmla="*/ 589580 h 1013010"/>
                  <a:gd name="connsiteX55" fmla="*/ 160648 w 731976"/>
                  <a:gd name="connsiteY55" fmla="*/ 643130 h 1013010"/>
                  <a:gd name="connsiteX56" fmla="*/ 153401 w 731976"/>
                  <a:gd name="connsiteY56" fmla="*/ 690506 h 1013010"/>
                  <a:gd name="connsiteX57" fmla="*/ 152730 w 731976"/>
                  <a:gd name="connsiteY57" fmla="*/ 691043 h 1013010"/>
                  <a:gd name="connsiteX58" fmla="*/ 109381 w 731976"/>
                  <a:gd name="connsiteY58" fmla="*/ 721240 h 1013010"/>
                  <a:gd name="connsiteX59" fmla="*/ 90189 w 731976"/>
                  <a:gd name="connsiteY59" fmla="*/ 767408 h 1013010"/>
                  <a:gd name="connsiteX60" fmla="*/ 129378 w 731976"/>
                  <a:gd name="connsiteY60" fmla="*/ 790223 h 1013010"/>
                  <a:gd name="connsiteX61" fmla="*/ 166420 w 731976"/>
                  <a:gd name="connsiteY61" fmla="*/ 873164 h 1013010"/>
                  <a:gd name="connsiteX62" fmla="*/ 95289 w 731976"/>
                  <a:gd name="connsiteY62" fmla="*/ 819078 h 1013010"/>
                  <a:gd name="connsiteX63" fmla="*/ 82405 w 731976"/>
                  <a:gd name="connsiteY63" fmla="*/ 826057 h 1013010"/>
                  <a:gd name="connsiteX64" fmla="*/ 94618 w 731976"/>
                  <a:gd name="connsiteY64" fmla="*/ 908864 h 1013010"/>
                  <a:gd name="connsiteX65" fmla="*/ 93410 w 731976"/>
                  <a:gd name="connsiteY65" fmla="*/ 909535 h 1013010"/>
                  <a:gd name="connsiteX66" fmla="*/ 48718 w 731976"/>
                  <a:gd name="connsiteY66" fmla="*/ 933961 h 1013010"/>
                  <a:gd name="connsiteX67" fmla="*/ 51671 w 731976"/>
                  <a:gd name="connsiteY67" fmla="*/ 982679 h 1013010"/>
                  <a:gd name="connsiteX68" fmla="*/ 96899 w 731976"/>
                  <a:gd name="connsiteY68" fmla="*/ 988047 h 1013010"/>
                  <a:gd name="connsiteX69" fmla="*/ 133538 w 731976"/>
                  <a:gd name="connsiteY69" fmla="*/ 1000663 h 10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31976" h="1013010">
                    <a:moveTo>
                      <a:pt x="206414" y="984424"/>
                    </a:moveTo>
                    <a:lnTo>
                      <a:pt x="206951" y="984692"/>
                    </a:lnTo>
                    <a:lnTo>
                      <a:pt x="270432" y="1013010"/>
                    </a:lnTo>
                    <a:lnTo>
                      <a:pt x="334986" y="951006"/>
                    </a:lnTo>
                    <a:lnTo>
                      <a:pt x="334584" y="927385"/>
                    </a:lnTo>
                    <a:lnTo>
                      <a:pt x="292442" y="931545"/>
                    </a:lnTo>
                    <a:lnTo>
                      <a:pt x="288684" y="903764"/>
                    </a:lnTo>
                    <a:lnTo>
                      <a:pt x="289355" y="902959"/>
                    </a:lnTo>
                    <a:lnTo>
                      <a:pt x="323578" y="869541"/>
                    </a:lnTo>
                    <a:lnTo>
                      <a:pt x="335254" y="824044"/>
                    </a:lnTo>
                    <a:lnTo>
                      <a:pt x="335791" y="823641"/>
                    </a:lnTo>
                    <a:lnTo>
                      <a:pt x="373772" y="790089"/>
                    </a:lnTo>
                    <a:lnTo>
                      <a:pt x="396588" y="749155"/>
                    </a:lnTo>
                    <a:lnTo>
                      <a:pt x="376054" y="686345"/>
                    </a:lnTo>
                    <a:lnTo>
                      <a:pt x="392428" y="664067"/>
                    </a:lnTo>
                    <a:lnTo>
                      <a:pt x="355251" y="645814"/>
                    </a:lnTo>
                    <a:lnTo>
                      <a:pt x="434972" y="630514"/>
                    </a:lnTo>
                    <a:lnTo>
                      <a:pt x="450674" y="603001"/>
                    </a:lnTo>
                    <a:lnTo>
                      <a:pt x="501405" y="580052"/>
                    </a:lnTo>
                    <a:lnTo>
                      <a:pt x="543950" y="461277"/>
                    </a:lnTo>
                    <a:lnTo>
                      <a:pt x="584213" y="417793"/>
                    </a:lnTo>
                    <a:lnTo>
                      <a:pt x="640715" y="322907"/>
                    </a:lnTo>
                    <a:lnTo>
                      <a:pt x="586897" y="323847"/>
                    </a:lnTo>
                    <a:lnTo>
                      <a:pt x="611323" y="282510"/>
                    </a:lnTo>
                    <a:lnTo>
                      <a:pt x="611725" y="282242"/>
                    </a:lnTo>
                    <a:lnTo>
                      <a:pt x="671180" y="247213"/>
                    </a:lnTo>
                    <a:lnTo>
                      <a:pt x="731037" y="169506"/>
                    </a:lnTo>
                    <a:lnTo>
                      <a:pt x="731977" y="120252"/>
                    </a:lnTo>
                    <a:lnTo>
                      <a:pt x="687419" y="67776"/>
                    </a:lnTo>
                    <a:lnTo>
                      <a:pt x="634675" y="42142"/>
                    </a:lnTo>
                    <a:lnTo>
                      <a:pt x="515497" y="13018"/>
                    </a:lnTo>
                    <a:lnTo>
                      <a:pt x="462485" y="0"/>
                    </a:lnTo>
                    <a:lnTo>
                      <a:pt x="390146" y="35565"/>
                    </a:lnTo>
                    <a:lnTo>
                      <a:pt x="376725" y="12750"/>
                    </a:lnTo>
                    <a:lnTo>
                      <a:pt x="302642" y="21205"/>
                    </a:lnTo>
                    <a:lnTo>
                      <a:pt x="258889" y="43618"/>
                    </a:lnTo>
                    <a:lnTo>
                      <a:pt x="226814" y="75292"/>
                    </a:lnTo>
                    <a:lnTo>
                      <a:pt x="207085" y="183867"/>
                    </a:lnTo>
                    <a:lnTo>
                      <a:pt x="177827" y="126425"/>
                    </a:lnTo>
                    <a:lnTo>
                      <a:pt x="149509" y="117165"/>
                    </a:lnTo>
                    <a:lnTo>
                      <a:pt x="113675" y="186551"/>
                    </a:lnTo>
                    <a:lnTo>
                      <a:pt x="113139" y="186819"/>
                    </a:lnTo>
                    <a:lnTo>
                      <a:pt x="64018" y="216614"/>
                    </a:lnTo>
                    <a:lnTo>
                      <a:pt x="35700" y="222250"/>
                    </a:lnTo>
                    <a:lnTo>
                      <a:pt x="0" y="255132"/>
                    </a:lnTo>
                    <a:lnTo>
                      <a:pt x="5234" y="312439"/>
                    </a:lnTo>
                    <a:lnTo>
                      <a:pt x="34089" y="360888"/>
                    </a:lnTo>
                    <a:lnTo>
                      <a:pt x="54623" y="424906"/>
                    </a:lnTo>
                    <a:lnTo>
                      <a:pt x="97570" y="475771"/>
                    </a:lnTo>
                    <a:lnTo>
                      <a:pt x="183464" y="466108"/>
                    </a:lnTo>
                    <a:lnTo>
                      <a:pt x="242113" y="484495"/>
                    </a:lnTo>
                    <a:lnTo>
                      <a:pt x="200643" y="541668"/>
                    </a:lnTo>
                    <a:lnTo>
                      <a:pt x="180109" y="525026"/>
                    </a:lnTo>
                    <a:lnTo>
                      <a:pt x="115420" y="518987"/>
                    </a:lnTo>
                    <a:lnTo>
                      <a:pt x="125620" y="589580"/>
                    </a:lnTo>
                    <a:lnTo>
                      <a:pt x="160648" y="643130"/>
                    </a:lnTo>
                    <a:lnTo>
                      <a:pt x="153401" y="690506"/>
                    </a:lnTo>
                    <a:lnTo>
                      <a:pt x="152730" y="691043"/>
                    </a:lnTo>
                    <a:lnTo>
                      <a:pt x="109381" y="721240"/>
                    </a:lnTo>
                    <a:lnTo>
                      <a:pt x="90189" y="767408"/>
                    </a:lnTo>
                    <a:lnTo>
                      <a:pt x="129378" y="790223"/>
                    </a:lnTo>
                    <a:lnTo>
                      <a:pt x="166420" y="873164"/>
                    </a:lnTo>
                    <a:lnTo>
                      <a:pt x="95289" y="819078"/>
                    </a:lnTo>
                    <a:lnTo>
                      <a:pt x="82405" y="826057"/>
                    </a:lnTo>
                    <a:lnTo>
                      <a:pt x="94618" y="908864"/>
                    </a:lnTo>
                    <a:lnTo>
                      <a:pt x="93410" y="909535"/>
                    </a:lnTo>
                    <a:lnTo>
                      <a:pt x="48718" y="933961"/>
                    </a:lnTo>
                    <a:lnTo>
                      <a:pt x="51671" y="982679"/>
                    </a:lnTo>
                    <a:lnTo>
                      <a:pt x="96899" y="988047"/>
                    </a:lnTo>
                    <a:lnTo>
                      <a:pt x="133538" y="100066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4" name="Forme libre : forme 403">
                <a:extLst>
                  <a:ext uri="{FF2B5EF4-FFF2-40B4-BE49-F238E27FC236}">
                    <a16:creationId xmlns:a16="http://schemas.microsoft.com/office/drawing/2014/main" id="{9B3CC8ED-804A-4F35-B8AF-A582ABC75DF3}"/>
                  </a:ext>
                </a:extLst>
              </p:cNvPr>
              <p:cNvSpPr/>
              <p:nvPr/>
            </p:nvSpPr>
            <p:spPr>
              <a:xfrm>
                <a:off x="3122807" y="1691574"/>
                <a:ext cx="95557" cy="91664"/>
              </a:xfrm>
              <a:custGeom>
                <a:avLst/>
                <a:gdLst>
                  <a:gd name="connsiteX0" fmla="*/ 38787 w 95557"/>
                  <a:gd name="connsiteY0" fmla="*/ 91665 h 91664"/>
                  <a:gd name="connsiteX1" fmla="*/ 0 w 95557"/>
                  <a:gd name="connsiteY1" fmla="*/ 52341 h 91664"/>
                  <a:gd name="connsiteX2" fmla="*/ 21071 w 95557"/>
                  <a:gd name="connsiteY2" fmla="*/ 12750 h 91664"/>
                  <a:gd name="connsiteX3" fmla="*/ 58650 w 95557"/>
                  <a:gd name="connsiteY3" fmla="*/ 0 h 91664"/>
                  <a:gd name="connsiteX4" fmla="*/ 95557 w 95557"/>
                  <a:gd name="connsiteY4" fmla="*/ 19863 h 91664"/>
                  <a:gd name="connsiteX5" fmla="*/ 86833 w 95557"/>
                  <a:gd name="connsiteY5" fmla="*/ 57173 h 9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57" h="91664">
                    <a:moveTo>
                      <a:pt x="38787" y="91665"/>
                    </a:moveTo>
                    <a:lnTo>
                      <a:pt x="0" y="52341"/>
                    </a:lnTo>
                    <a:lnTo>
                      <a:pt x="21071" y="12750"/>
                    </a:lnTo>
                    <a:lnTo>
                      <a:pt x="58650" y="0"/>
                    </a:lnTo>
                    <a:lnTo>
                      <a:pt x="95557" y="19863"/>
                    </a:lnTo>
                    <a:lnTo>
                      <a:pt x="86833" y="5717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5" name="Forme libre : forme 404">
                <a:extLst>
                  <a:ext uri="{FF2B5EF4-FFF2-40B4-BE49-F238E27FC236}">
                    <a16:creationId xmlns:a16="http://schemas.microsoft.com/office/drawing/2014/main" id="{70A0F02F-DCA6-402B-8F7C-DD92F41C7EF8}"/>
                  </a:ext>
                </a:extLst>
              </p:cNvPr>
              <p:cNvSpPr/>
              <p:nvPr/>
            </p:nvSpPr>
            <p:spPr>
              <a:xfrm>
                <a:off x="3127504" y="1695735"/>
                <a:ext cx="86430" cy="82404"/>
              </a:xfrm>
              <a:custGeom>
                <a:avLst/>
                <a:gdLst>
                  <a:gd name="connsiteX0" fmla="*/ 0 w 86430"/>
                  <a:gd name="connsiteY0" fmla="*/ 47510 h 82404"/>
                  <a:gd name="connsiteX1" fmla="*/ 34492 w 86430"/>
                  <a:gd name="connsiteY1" fmla="*/ 82404 h 82404"/>
                  <a:gd name="connsiteX2" fmla="*/ 78647 w 86430"/>
                  <a:gd name="connsiteY2" fmla="*/ 50731 h 82404"/>
                  <a:gd name="connsiteX3" fmla="*/ 86431 w 86430"/>
                  <a:gd name="connsiteY3" fmla="*/ 17716 h 82404"/>
                  <a:gd name="connsiteX4" fmla="*/ 53550 w 86430"/>
                  <a:gd name="connsiteY4" fmla="*/ 0 h 82404"/>
                  <a:gd name="connsiteX5" fmla="*/ 19058 w 86430"/>
                  <a:gd name="connsiteY5" fmla="*/ 11810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30" h="82404">
                    <a:moveTo>
                      <a:pt x="0" y="47510"/>
                    </a:moveTo>
                    <a:lnTo>
                      <a:pt x="34492" y="82404"/>
                    </a:lnTo>
                    <a:lnTo>
                      <a:pt x="78647" y="50731"/>
                    </a:lnTo>
                    <a:lnTo>
                      <a:pt x="86431" y="17716"/>
                    </a:lnTo>
                    <a:lnTo>
                      <a:pt x="53550" y="0"/>
                    </a:lnTo>
                    <a:lnTo>
                      <a:pt x="19058" y="1181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6" name="Forme libre : forme 405">
                <a:extLst>
                  <a:ext uri="{FF2B5EF4-FFF2-40B4-BE49-F238E27FC236}">
                    <a16:creationId xmlns:a16="http://schemas.microsoft.com/office/drawing/2014/main" id="{1C367FF9-0F6C-4E88-A1DF-18AD30574BBB}"/>
                  </a:ext>
                </a:extLst>
              </p:cNvPr>
              <p:cNvSpPr/>
              <p:nvPr/>
            </p:nvSpPr>
            <p:spPr>
              <a:xfrm>
                <a:off x="3545566" y="1729689"/>
                <a:ext cx="71801" cy="43752"/>
              </a:xfrm>
              <a:custGeom>
                <a:avLst/>
                <a:gdLst>
                  <a:gd name="connsiteX0" fmla="*/ 55563 w 71801"/>
                  <a:gd name="connsiteY0" fmla="*/ 43752 h 43752"/>
                  <a:gd name="connsiteX1" fmla="*/ 55026 w 71801"/>
                  <a:gd name="connsiteY1" fmla="*/ 43618 h 43752"/>
                  <a:gd name="connsiteX2" fmla="*/ 7382 w 71801"/>
                  <a:gd name="connsiteY2" fmla="*/ 36102 h 43752"/>
                  <a:gd name="connsiteX3" fmla="*/ 0 w 71801"/>
                  <a:gd name="connsiteY3" fmla="*/ 0 h 43752"/>
                  <a:gd name="connsiteX4" fmla="*/ 53281 w 71801"/>
                  <a:gd name="connsiteY4" fmla="*/ 1745 h 43752"/>
                  <a:gd name="connsiteX5" fmla="*/ 71802 w 71801"/>
                  <a:gd name="connsiteY5" fmla="*/ 24694 h 43752"/>
                  <a:gd name="connsiteX6" fmla="*/ 68447 w 71801"/>
                  <a:gd name="connsiteY6" fmla="*/ 39860 h 4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01" h="43752">
                    <a:moveTo>
                      <a:pt x="55563" y="43752"/>
                    </a:moveTo>
                    <a:lnTo>
                      <a:pt x="55026" y="43618"/>
                    </a:lnTo>
                    <a:lnTo>
                      <a:pt x="7382" y="36102"/>
                    </a:lnTo>
                    <a:lnTo>
                      <a:pt x="0" y="0"/>
                    </a:lnTo>
                    <a:lnTo>
                      <a:pt x="53281" y="1745"/>
                    </a:lnTo>
                    <a:lnTo>
                      <a:pt x="71802" y="24694"/>
                    </a:lnTo>
                    <a:lnTo>
                      <a:pt x="68447" y="398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7" name="Forme libre : forme 406">
                <a:extLst>
                  <a:ext uri="{FF2B5EF4-FFF2-40B4-BE49-F238E27FC236}">
                    <a16:creationId xmlns:a16="http://schemas.microsoft.com/office/drawing/2014/main" id="{02EE8E37-C7C2-4C57-8167-FF5038050B98}"/>
                  </a:ext>
                </a:extLst>
              </p:cNvPr>
              <p:cNvSpPr/>
              <p:nvPr/>
            </p:nvSpPr>
            <p:spPr>
              <a:xfrm>
                <a:off x="3550397" y="1733582"/>
                <a:ext cx="62809" cy="35833"/>
              </a:xfrm>
              <a:custGeom>
                <a:avLst/>
                <a:gdLst>
                  <a:gd name="connsiteX0" fmla="*/ 5771 w 62809"/>
                  <a:gd name="connsiteY0" fmla="*/ 28855 h 35833"/>
                  <a:gd name="connsiteX1" fmla="*/ 50463 w 62809"/>
                  <a:gd name="connsiteY1" fmla="*/ 35834 h 35833"/>
                  <a:gd name="connsiteX2" fmla="*/ 60260 w 62809"/>
                  <a:gd name="connsiteY2" fmla="*/ 33015 h 35833"/>
                  <a:gd name="connsiteX3" fmla="*/ 62810 w 62809"/>
                  <a:gd name="connsiteY3" fmla="*/ 21876 h 35833"/>
                  <a:gd name="connsiteX4" fmla="*/ 46571 w 62809"/>
                  <a:gd name="connsiteY4" fmla="*/ 1610 h 35833"/>
                  <a:gd name="connsiteX5" fmla="*/ 0 w 62809"/>
                  <a:gd name="connsiteY5" fmla="*/ 0 h 3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09" h="35833">
                    <a:moveTo>
                      <a:pt x="5771" y="28855"/>
                    </a:moveTo>
                    <a:lnTo>
                      <a:pt x="50463" y="35834"/>
                    </a:lnTo>
                    <a:lnTo>
                      <a:pt x="60260" y="33015"/>
                    </a:lnTo>
                    <a:lnTo>
                      <a:pt x="62810" y="21876"/>
                    </a:lnTo>
                    <a:lnTo>
                      <a:pt x="46571" y="1610"/>
                    </a:lnTo>
                    <a:lnTo>
                      <a:pt x="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8" name="Forme libre : forme 407">
                <a:extLst>
                  <a:ext uri="{FF2B5EF4-FFF2-40B4-BE49-F238E27FC236}">
                    <a16:creationId xmlns:a16="http://schemas.microsoft.com/office/drawing/2014/main" id="{FC995B6F-B4E8-45C9-A54B-33DDB0F1A57C}"/>
                  </a:ext>
                </a:extLst>
              </p:cNvPr>
              <p:cNvSpPr/>
              <p:nvPr/>
            </p:nvSpPr>
            <p:spPr>
              <a:xfrm>
                <a:off x="3491882" y="1602191"/>
                <a:ext cx="79854" cy="130048"/>
              </a:xfrm>
              <a:custGeom>
                <a:avLst/>
                <a:gdLst>
                  <a:gd name="connsiteX0" fmla="*/ 34089 w 79854"/>
                  <a:gd name="connsiteY0" fmla="*/ 130049 h 130048"/>
                  <a:gd name="connsiteX1" fmla="*/ 12616 w 79854"/>
                  <a:gd name="connsiteY1" fmla="*/ 100389 h 130048"/>
                  <a:gd name="connsiteX2" fmla="*/ 2013 w 79854"/>
                  <a:gd name="connsiteY2" fmla="*/ 54355 h 130048"/>
                  <a:gd name="connsiteX3" fmla="*/ 0 w 79854"/>
                  <a:gd name="connsiteY3" fmla="*/ 0 h 130048"/>
                  <a:gd name="connsiteX4" fmla="*/ 34894 w 79854"/>
                  <a:gd name="connsiteY4" fmla="*/ 5637 h 130048"/>
                  <a:gd name="connsiteX5" fmla="*/ 49926 w 79854"/>
                  <a:gd name="connsiteY5" fmla="*/ 14763 h 130048"/>
                  <a:gd name="connsiteX6" fmla="*/ 79855 w 79854"/>
                  <a:gd name="connsiteY6" fmla="*/ 58784 h 130048"/>
                  <a:gd name="connsiteX7" fmla="*/ 73010 w 79854"/>
                  <a:gd name="connsiteY7" fmla="*/ 104146 h 13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54" h="130048">
                    <a:moveTo>
                      <a:pt x="34089" y="130049"/>
                    </a:moveTo>
                    <a:lnTo>
                      <a:pt x="12616" y="100389"/>
                    </a:lnTo>
                    <a:lnTo>
                      <a:pt x="2013" y="54355"/>
                    </a:lnTo>
                    <a:lnTo>
                      <a:pt x="0" y="0"/>
                    </a:lnTo>
                    <a:lnTo>
                      <a:pt x="34894" y="5637"/>
                    </a:lnTo>
                    <a:lnTo>
                      <a:pt x="49926" y="14763"/>
                    </a:lnTo>
                    <a:lnTo>
                      <a:pt x="79855" y="58784"/>
                    </a:lnTo>
                    <a:lnTo>
                      <a:pt x="73010" y="10414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09" name="Forme libre : forme 408">
                <a:extLst>
                  <a:ext uri="{FF2B5EF4-FFF2-40B4-BE49-F238E27FC236}">
                    <a16:creationId xmlns:a16="http://schemas.microsoft.com/office/drawing/2014/main" id="{2E6CA8D0-8BB2-4CB6-BFFC-5DC2E02E2529}"/>
                  </a:ext>
                </a:extLst>
              </p:cNvPr>
              <p:cNvSpPr/>
              <p:nvPr/>
            </p:nvSpPr>
            <p:spPr>
              <a:xfrm>
                <a:off x="3495774" y="1606620"/>
                <a:ext cx="72070" cy="120385"/>
              </a:xfrm>
              <a:custGeom>
                <a:avLst/>
                <a:gdLst>
                  <a:gd name="connsiteX0" fmla="*/ 12347 w 72070"/>
                  <a:gd name="connsiteY0" fmla="*/ 94751 h 120385"/>
                  <a:gd name="connsiteX1" fmla="*/ 31137 w 72070"/>
                  <a:gd name="connsiteY1" fmla="*/ 120385 h 120385"/>
                  <a:gd name="connsiteX2" fmla="*/ 65494 w 72070"/>
                  <a:gd name="connsiteY2" fmla="*/ 97570 h 120385"/>
                  <a:gd name="connsiteX3" fmla="*/ 72070 w 72070"/>
                  <a:gd name="connsiteY3" fmla="*/ 55160 h 120385"/>
                  <a:gd name="connsiteX4" fmla="*/ 43081 w 72070"/>
                  <a:gd name="connsiteY4" fmla="*/ 12750 h 120385"/>
                  <a:gd name="connsiteX5" fmla="*/ 29392 w 72070"/>
                  <a:gd name="connsiteY5" fmla="*/ 4697 h 120385"/>
                  <a:gd name="connsiteX6" fmla="*/ 0 w 72070"/>
                  <a:gd name="connsiteY6" fmla="*/ 0 h 120385"/>
                  <a:gd name="connsiteX7" fmla="*/ 1879 w 72070"/>
                  <a:gd name="connsiteY7" fmla="*/ 49523 h 12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70" h="120385">
                    <a:moveTo>
                      <a:pt x="12347" y="94751"/>
                    </a:moveTo>
                    <a:lnTo>
                      <a:pt x="31137" y="120385"/>
                    </a:lnTo>
                    <a:lnTo>
                      <a:pt x="65494" y="97570"/>
                    </a:lnTo>
                    <a:lnTo>
                      <a:pt x="72070" y="55160"/>
                    </a:lnTo>
                    <a:lnTo>
                      <a:pt x="43081" y="12750"/>
                    </a:lnTo>
                    <a:lnTo>
                      <a:pt x="29392" y="4697"/>
                    </a:lnTo>
                    <a:lnTo>
                      <a:pt x="0" y="0"/>
                    </a:lnTo>
                    <a:lnTo>
                      <a:pt x="1879" y="495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0" name="Forme libre : forme 409">
                <a:extLst>
                  <a:ext uri="{FF2B5EF4-FFF2-40B4-BE49-F238E27FC236}">
                    <a16:creationId xmlns:a16="http://schemas.microsoft.com/office/drawing/2014/main" id="{B01AD877-8FB7-4326-A56C-FC3F41BE3F55}"/>
                  </a:ext>
                </a:extLst>
              </p:cNvPr>
              <p:cNvSpPr/>
              <p:nvPr/>
            </p:nvSpPr>
            <p:spPr>
              <a:xfrm>
                <a:off x="3321974" y="1545555"/>
                <a:ext cx="148435" cy="180377"/>
              </a:xfrm>
              <a:custGeom>
                <a:avLst/>
                <a:gdLst>
                  <a:gd name="connsiteX0" fmla="*/ 148435 w 148435"/>
                  <a:gd name="connsiteY0" fmla="*/ 180377 h 180377"/>
                  <a:gd name="connsiteX1" fmla="*/ 104280 w 148435"/>
                  <a:gd name="connsiteY1" fmla="*/ 165614 h 180377"/>
                  <a:gd name="connsiteX2" fmla="*/ 64018 w 148435"/>
                  <a:gd name="connsiteY2" fmla="*/ 126962 h 180377"/>
                  <a:gd name="connsiteX3" fmla="*/ 6442 w 148435"/>
                  <a:gd name="connsiteY3" fmla="*/ 122130 h 180377"/>
                  <a:gd name="connsiteX4" fmla="*/ 31271 w 148435"/>
                  <a:gd name="connsiteY4" fmla="*/ 83747 h 180377"/>
                  <a:gd name="connsiteX5" fmla="*/ 2013 w 148435"/>
                  <a:gd name="connsiteY5" fmla="*/ 53818 h 180377"/>
                  <a:gd name="connsiteX6" fmla="*/ 1879 w 148435"/>
                  <a:gd name="connsiteY6" fmla="*/ 53013 h 180377"/>
                  <a:gd name="connsiteX7" fmla="*/ 0 w 148435"/>
                  <a:gd name="connsiteY7" fmla="*/ 0 h 180377"/>
                  <a:gd name="connsiteX8" fmla="*/ 51670 w 148435"/>
                  <a:gd name="connsiteY8" fmla="*/ 19192 h 180377"/>
                  <a:gd name="connsiteX9" fmla="*/ 119177 w 148435"/>
                  <a:gd name="connsiteY9" fmla="*/ 66836 h 180377"/>
                  <a:gd name="connsiteX10" fmla="*/ 138235 w 148435"/>
                  <a:gd name="connsiteY10" fmla="*/ 126828 h 1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435" h="180377">
                    <a:moveTo>
                      <a:pt x="148435" y="180377"/>
                    </a:moveTo>
                    <a:lnTo>
                      <a:pt x="104280" y="165614"/>
                    </a:lnTo>
                    <a:lnTo>
                      <a:pt x="64018" y="126962"/>
                    </a:lnTo>
                    <a:lnTo>
                      <a:pt x="6442" y="122130"/>
                    </a:lnTo>
                    <a:lnTo>
                      <a:pt x="31271" y="83747"/>
                    </a:lnTo>
                    <a:lnTo>
                      <a:pt x="2013" y="53818"/>
                    </a:lnTo>
                    <a:lnTo>
                      <a:pt x="1879" y="53013"/>
                    </a:lnTo>
                    <a:lnTo>
                      <a:pt x="0" y="0"/>
                    </a:lnTo>
                    <a:lnTo>
                      <a:pt x="51670" y="19192"/>
                    </a:lnTo>
                    <a:lnTo>
                      <a:pt x="119177" y="66836"/>
                    </a:lnTo>
                    <a:lnTo>
                      <a:pt x="138235" y="12682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1" name="Forme libre : forme 410">
                <a:extLst>
                  <a:ext uri="{FF2B5EF4-FFF2-40B4-BE49-F238E27FC236}">
                    <a16:creationId xmlns:a16="http://schemas.microsoft.com/office/drawing/2014/main" id="{65E7317E-CC38-47CC-9904-492DB6D547AC}"/>
                  </a:ext>
                </a:extLst>
              </p:cNvPr>
              <p:cNvSpPr/>
              <p:nvPr/>
            </p:nvSpPr>
            <p:spPr>
              <a:xfrm>
                <a:off x="3326000" y="1551191"/>
                <a:ext cx="139443" cy="169103"/>
              </a:xfrm>
              <a:custGeom>
                <a:avLst/>
                <a:gdLst>
                  <a:gd name="connsiteX0" fmla="*/ 102536 w 139443"/>
                  <a:gd name="connsiteY0" fmla="*/ 156890 h 169103"/>
                  <a:gd name="connsiteX1" fmla="*/ 139443 w 139443"/>
                  <a:gd name="connsiteY1" fmla="*/ 169103 h 169103"/>
                  <a:gd name="connsiteX2" fmla="*/ 130451 w 139443"/>
                  <a:gd name="connsiteY2" fmla="*/ 122130 h 169103"/>
                  <a:gd name="connsiteX3" fmla="*/ 111796 w 139443"/>
                  <a:gd name="connsiteY3" fmla="*/ 63615 h 169103"/>
                  <a:gd name="connsiteX4" fmla="*/ 45631 w 139443"/>
                  <a:gd name="connsiteY4" fmla="*/ 16910 h 169103"/>
                  <a:gd name="connsiteX5" fmla="*/ 0 w 139443"/>
                  <a:gd name="connsiteY5" fmla="*/ 0 h 169103"/>
                  <a:gd name="connsiteX6" fmla="*/ 1745 w 139443"/>
                  <a:gd name="connsiteY6" fmla="*/ 46571 h 169103"/>
                  <a:gd name="connsiteX7" fmla="*/ 32210 w 139443"/>
                  <a:gd name="connsiteY7" fmla="*/ 77707 h 169103"/>
                  <a:gd name="connsiteX8" fmla="*/ 9126 w 139443"/>
                  <a:gd name="connsiteY8" fmla="*/ 113272 h 169103"/>
                  <a:gd name="connsiteX9" fmla="*/ 61736 w 139443"/>
                  <a:gd name="connsiteY9" fmla="*/ 117567 h 16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43" h="169103">
                    <a:moveTo>
                      <a:pt x="102536" y="156890"/>
                    </a:moveTo>
                    <a:lnTo>
                      <a:pt x="139443" y="169103"/>
                    </a:lnTo>
                    <a:lnTo>
                      <a:pt x="130451" y="122130"/>
                    </a:lnTo>
                    <a:lnTo>
                      <a:pt x="111796" y="63615"/>
                    </a:lnTo>
                    <a:lnTo>
                      <a:pt x="45631" y="16910"/>
                    </a:lnTo>
                    <a:lnTo>
                      <a:pt x="0" y="0"/>
                    </a:lnTo>
                    <a:lnTo>
                      <a:pt x="1745" y="46571"/>
                    </a:lnTo>
                    <a:lnTo>
                      <a:pt x="32210" y="77707"/>
                    </a:lnTo>
                    <a:lnTo>
                      <a:pt x="9126" y="113272"/>
                    </a:lnTo>
                    <a:lnTo>
                      <a:pt x="61736" y="11756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2" name="Forme libre : forme 411">
                <a:extLst>
                  <a:ext uri="{FF2B5EF4-FFF2-40B4-BE49-F238E27FC236}">
                    <a16:creationId xmlns:a16="http://schemas.microsoft.com/office/drawing/2014/main" id="{6CF22405-F2CF-4861-B2AD-361E108A937C}"/>
                  </a:ext>
                </a:extLst>
              </p:cNvPr>
              <p:cNvSpPr/>
              <p:nvPr/>
            </p:nvSpPr>
            <p:spPr>
              <a:xfrm>
                <a:off x="3539526" y="1258615"/>
                <a:ext cx="273786" cy="429603"/>
              </a:xfrm>
              <a:custGeom>
                <a:avLst/>
                <a:gdLst>
                  <a:gd name="connsiteX0" fmla="*/ 147764 w 273786"/>
                  <a:gd name="connsiteY0" fmla="*/ 429603 h 429603"/>
                  <a:gd name="connsiteX1" fmla="*/ 147361 w 273786"/>
                  <a:gd name="connsiteY1" fmla="*/ 429335 h 429603"/>
                  <a:gd name="connsiteX2" fmla="*/ 95289 w 273786"/>
                  <a:gd name="connsiteY2" fmla="*/ 413498 h 429603"/>
                  <a:gd name="connsiteX3" fmla="*/ 68178 w 273786"/>
                  <a:gd name="connsiteY3" fmla="*/ 361157 h 429603"/>
                  <a:gd name="connsiteX4" fmla="*/ 68715 w 273786"/>
                  <a:gd name="connsiteY4" fmla="*/ 313378 h 429603"/>
                  <a:gd name="connsiteX5" fmla="*/ 86699 w 273786"/>
                  <a:gd name="connsiteY5" fmla="*/ 281034 h 429603"/>
                  <a:gd name="connsiteX6" fmla="*/ 43618 w 273786"/>
                  <a:gd name="connsiteY6" fmla="*/ 282108 h 429603"/>
                  <a:gd name="connsiteX7" fmla="*/ 15837 w 273786"/>
                  <a:gd name="connsiteY7" fmla="*/ 235269 h 429603"/>
                  <a:gd name="connsiteX8" fmla="*/ 0 w 273786"/>
                  <a:gd name="connsiteY8" fmla="*/ 170714 h 429603"/>
                  <a:gd name="connsiteX9" fmla="*/ 17179 w 273786"/>
                  <a:gd name="connsiteY9" fmla="*/ 104415 h 429603"/>
                  <a:gd name="connsiteX10" fmla="*/ 34626 w 273786"/>
                  <a:gd name="connsiteY10" fmla="*/ 56636 h 429603"/>
                  <a:gd name="connsiteX11" fmla="*/ 59186 w 273786"/>
                  <a:gd name="connsiteY11" fmla="*/ 45900 h 429603"/>
                  <a:gd name="connsiteX12" fmla="*/ 48181 w 273786"/>
                  <a:gd name="connsiteY12" fmla="*/ 8724 h 429603"/>
                  <a:gd name="connsiteX13" fmla="*/ 109380 w 273786"/>
                  <a:gd name="connsiteY13" fmla="*/ 0 h 429603"/>
                  <a:gd name="connsiteX14" fmla="*/ 110051 w 273786"/>
                  <a:gd name="connsiteY14" fmla="*/ 1342 h 429603"/>
                  <a:gd name="connsiteX15" fmla="*/ 141322 w 273786"/>
                  <a:gd name="connsiteY15" fmla="*/ 85223 h 429603"/>
                  <a:gd name="connsiteX16" fmla="*/ 182658 w 273786"/>
                  <a:gd name="connsiteY16" fmla="*/ 117433 h 429603"/>
                  <a:gd name="connsiteX17" fmla="*/ 223726 w 273786"/>
                  <a:gd name="connsiteY17" fmla="*/ 145885 h 429603"/>
                  <a:gd name="connsiteX18" fmla="*/ 243321 w 273786"/>
                  <a:gd name="connsiteY18" fmla="*/ 240235 h 429603"/>
                  <a:gd name="connsiteX19" fmla="*/ 273786 w 273786"/>
                  <a:gd name="connsiteY19" fmla="*/ 285060 h 429603"/>
                  <a:gd name="connsiteX20" fmla="*/ 272847 w 273786"/>
                  <a:gd name="connsiteY20" fmla="*/ 286134 h 429603"/>
                  <a:gd name="connsiteX21" fmla="*/ 239026 w 273786"/>
                  <a:gd name="connsiteY21" fmla="*/ 325189 h 429603"/>
                  <a:gd name="connsiteX22" fmla="*/ 192993 w 273786"/>
                  <a:gd name="connsiteY22" fmla="*/ 420477 h 429603"/>
                  <a:gd name="connsiteX23" fmla="*/ 192053 w 273786"/>
                  <a:gd name="connsiteY23" fmla="*/ 420746 h 42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786" h="429603">
                    <a:moveTo>
                      <a:pt x="147764" y="429603"/>
                    </a:moveTo>
                    <a:lnTo>
                      <a:pt x="147361" y="429335"/>
                    </a:lnTo>
                    <a:lnTo>
                      <a:pt x="95289" y="413498"/>
                    </a:lnTo>
                    <a:lnTo>
                      <a:pt x="68178" y="361157"/>
                    </a:lnTo>
                    <a:lnTo>
                      <a:pt x="68715" y="313378"/>
                    </a:lnTo>
                    <a:lnTo>
                      <a:pt x="86699" y="281034"/>
                    </a:lnTo>
                    <a:lnTo>
                      <a:pt x="43618" y="282108"/>
                    </a:lnTo>
                    <a:lnTo>
                      <a:pt x="15837" y="235269"/>
                    </a:lnTo>
                    <a:lnTo>
                      <a:pt x="0" y="170714"/>
                    </a:lnTo>
                    <a:lnTo>
                      <a:pt x="17179" y="104415"/>
                    </a:lnTo>
                    <a:lnTo>
                      <a:pt x="34626" y="56636"/>
                    </a:lnTo>
                    <a:lnTo>
                      <a:pt x="59186" y="45900"/>
                    </a:lnTo>
                    <a:lnTo>
                      <a:pt x="48181" y="8724"/>
                    </a:lnTo>
                    <a:lnTo>
                      <a:pt x="109380" y="0"/>
                    </a:lnTo>
                    <a:lnTo>
                      <a:pt x="110051" y="1342"/>
                    </a:lnTo>
                    <a:lnTo>
                      <a:pt x="141322" y="85223"/>
                    </a:lnTo>
                    <a:lnTo>
                      <a:pt x="182658" y="117433"/>
                    </a:lnTo>
                    <a:lnTo>
                      <a:pt x="223726" y="145885"/>
                    </a:lnTo>
                    <a:lnTo>
                      <a:pt x="243321" y="240235"/>
                    </a:lnTo>
                    <a:lnTo>
                      <a:pt x="273786" y="285060"/>
                    </a:lnTo>
                    <a:lnTo>
                      <a:pt x="272847" y="286134"/>
                    </a:lnTo>
                    <a:lnTo>
                      <a:pt x="239026" y="325189"/>
                    </a:lnTo>
                    <a:lnTo>
                      <a:pt x="192993" y="420477"/>
                    </a:lnTo>
                    <a:lnTo>
                      <a:pt x="192053" y="42074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3" name="Forme libre : forme 412">
                <a:extLst>
                  <a:ext uri="{FF2B5EF4-FFF2-40B4-BE49-F238E27FC236}">
                    <a16:creationId xmlns:a16="http://schemas.microsoft.com/office/drawing/2014/main" id="{13B74417-1BC8-4C4E-A0B9-FCF486DDDB30}"/>
                  </a:ext>
                </a:extLst>
              </p:cNvPr>
              <p:cNvSpPr/>
              <p:nvPr/>
            </p:nvSpPr>
            <p:spPr>
              <a:xfrm>
                <a:off x="3543419" y="1262776"/>
                <a:ext cx="265062" cy="421416"/>
              </a:xfrm>
              <a:custGeom>
                <a:avLst/>
                <a:gdLst>
                  <a:gd name="connsiteX0" fmla="*/ 94080 w 265062"/>
                  <a:gd name="connsiteY0" fmla="*/ 406251 h 421416"/>
                  <a:gd name="connsiteX1" fmla="*/ 144140 w 265062"/>
                  <a:gd name="connsiteY1" fmla="*/ 421417 h 421416"/>
                  <a:gd name="connsiteX2" fmla="*/ 186416 w 265062"/>
                  <a:gd name="connsiteY2" fmla="*/ 412962 h 421416"/>
                  <a:gd name="connsiteX3" fmla="*/ 232047 w 265062"/>
                  <a:gd name="connsiteY3" fmla="*/ 318747 h 421416"/>
                  <a:gd name="connsiteX4" fmla="*/ 265063 w 265062"/>
                  <a:gd name="connsiteY4" fmla="*/ 280631 h 421416"/>
                  <a:gd name="connsiteX5" fmla="*/ 235805 w 265062"/>
                  <a:gd name="connsiteY5" fmla="*/ 237282 h 421416"/>
                  <a:gd name="connsiteX6" fmla="*/ 216345 w 265062"/>
                  <a:gd name="connsiteY6" fmla="*/ 144007 h 421416"/>
                  <a:gd name="connsiteX7" fmla="*/ 176485 w 265062"/>
                  <a:gd name="connsiteY7" fmla="*/ 116359 h 421416"/>
                  <a:gd name="connsiteX8" fmla="*/ 134343 w 265062"/>
                  <a:gd name="connsiteY8" fmla="*/ 83478 h 421416"/>
                  <a:gd name="connsiteX9" fmla="*/ 134075 w 265062"/>
                  <a:gd name="connsiteY9" fmla="*/ 82942 h 421416"/>
                  <a:gd name="connsiteX10" fmla="*/ 103072 w 265062"/>
                  <a:gd name="connsiteY10" fmla="*/ 0 h 421416"/>
                  <a:gd name="connsiteX11" fmla="*/ 49255 w 265062"/>
                  <a:gd name="connsiteY11" fmla="*/ 7784 h 421416"/>
                  <a:gd name="connsiteX12" fmla="*/ 59991 w 265062"/>
                  <a:gd name="connsiteY12" fmla="*/ 43887 h 421416"/>
                  <a:gd name="connsiteX13" fmla="*/ 33821 w 265062"/>
                  <a:gd name="connsiteY13" fmla="*/ 55294 h 421416"/>
                  <a:gd name="connsiteX14" fmla="*/ 16910 w 265062"/>
                  <a:gd name="connsiteY14" fmla="*/ 101462 h 421416"/>
                  <a:gd name="connsiteX15" fmla="*/ 0 w 265062"/>
                  <a:gd name="connsiteY15" fmla="*/ 166688 h 421416"/>
                  <a:gd name="connsiteX16" fmla="*/ 15568 w 265062"/>
                  <a:gd name="connsiteY16" fmla="*/ 229900 h 421416"/>
                  <a:gd name="connsiteX17" fmla="*/ 41873 w 265062"/>
                  <a:gd name="connsiteY17" fmla="*/ 274055 h 421416"/>
                  <a:gd name="connsiteX18" fmla="*/ 89383 w 265062"/>
                  <a:gd name="connsiteY18" fmla="*/ 272847 h 421416"/>
                  <a:gd name="connsiteX19" fmla="*/ 68446 w 265062"/>
                  <a:gd name="connsiteY19" fmla="*/ 310694 h 421416"/>
                  <a:gd name="connsiteX20" fmla="*/ 68044 w 265062"/>
                  <a:gd name="connsiteY20" fmla="*/ 356460 h 42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5062" h="421416">
                    <a:moveTo>
                      <a:pt x="94080" y="406251"/>
                    </a:moveTo>
                    <a:lnTo>
                      <a:pt x="144140" y="421417"/>
                    </a:lnTo>
                    <a:lnTo>
                      <a:pt x="186416" y="412962"/>
                    </a:lnTo>
                    <a:lnTo>
                      <a:pt x="232047" y="318747"/>
                    </a:lnTo>
                    <a:lnTo>
                      <a:pt x="265063" y="280631"/>
                    </a:lnTo>
                    <a:lnTo>
                      <a:pt x="235805" y="237282"/>
                    </a:lnTo>
                    <a:lnTo>
                      <a:pt x="216345" y="144007"/>
                    </a:lnTo>
                    <a:lnTo>
                      <a:pt x="176485" y="116359"/>
                    </a:lnTo>
                    <a:lnTo>
                      <a:pt x="134343" y="83478"/>
                    </a:lnTo>
                    <a:lnTo>
                      <a:pt x="134075" y="82942"/>
                    </a:lnTo>
                    <a:lnTo>
                      <a:pt x="103072" y="0"/>
                    </a:lnTo>
                    <a:lnTo>
                      <a:pt x="49255" y="7784"/>
                    </a:lnTo>
                    <a:lnTo>
                      <a:pt x="59991" y="43887"/>
                    </a:lnTo>
                    <a:lnTo>
                      <a:pt x="33821" y="55294"/>
                    </a:lnTo>
                    <a:lnTo>
                      <a:pt x="16910" y="101462"/>
                    </a:lnTo>
                    <a:lnTo>
                      <a:pt x="0" y="166688"/>
                    </a:lnTo>
                    <a:lnTo>
                      <a:pt x="15568" y="229900"/>
                    </a:lnTo>
                    <a:lnTo>
                      <a:pt x="41873" y="274055"/>
                    </a:lnTo>
                    <a:lnTo>
                      <a:pt x="89383" y="272847"/>
                    </a:lnTo>
                    <a:lnTo>
                      <a:pt x="68446" y="310694"/>
                    </a:lnTo>
                    <a:lnTo>
                      <a:pt x="68044" y="3564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4" name="Forme libre : forme 413">
                <a:extLst>
                  <a:ext uri="{FF2B5EF4-FFF2-40B4-BE49-F238E27FC236}">
                    <a16:creationId xmlns:a16="http://schemas.microsoft.com/office/drawing/2014/main" id="{9BD70AEA-03C7-4FA8-A9AC-36A902782E83}"/>
                  </a:ext>
                </a:extLst>
              </p:cNvPr>
              <p:cNvSpPr/>
              <p:nvPr/>
            </p:nvSpPr>
            <p:spPr>
              <a:xfrm>
                <a:off x="3147502" y="1604741"/>
                <a:ext cx="76364" cy="59857"/>
              </a:xfrm>
              <a:custGeom>
                <a:avLst/>
                <a:gdLst>
                  <a:gd name="connsiteX0" fmla="*/ 43752 w 76364"/>
                  <a:gd name="connsiteY0" fmla="*/ 59857 h 59857"/>
                  <a:gd name="connsiteX1" fmla="*/ 0 w 76364"/>
                  <a:gd name="connsiteY1" fmla="*/ 59857 h 59857"/>
                  <a:gd name="connsiteX2" fmla="*/ 537 w 76364"/>
                  <a:gd name="connsiteY2" fmla="*/ 39592 h 59857"/>
                  <a:gd name="connsiteX3" fmla="*/ 805 w 76364"/>
                  <a:gd name="connsiteY3" fmla="*/ 39189 h 59857"/>
                  <a:gd name="connsiteX4" fmla="*/ 27110 w 76364"/>
                  <a:gd name="connsiteY4" fmla="*/ 0 h 59857"/>
                  <a:gd name="connsiteX5" fmla="*/ 42276 w 76364"/>
                  <a:gd name="connsiteY5" fmla="*/ 6845 h 59857"/>
                  <a:gd name="connsiteX6" fmla="*/ 76365 w 76364"/>
                  <a:gd name="connsiteY6" fmla="*/ 33821 h 5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64" h="59857">
                    <a:moveTo>
                      <a:pt x="43752" y="59857"/>
                    </a:moveTo>
                    <a:lnTo>
                      <a:pt x="0" y="59857"/>
                    </a:lnTo>
                    <a:lnTo>
                      <a:pt x="537" y="39592"/>
                    </a:lnTo>
                    <a:lnTo>
                      <a:pt x="805" y="39189"/>
                    </a:lnTo>
                    <a:lnTo>
                      <a:pt x="27110" y="0"/>
                    </a:lnTo>
                    <a:lnTo>
                      <a:pt x="42276" y="6845"/>
                    </a:lnTo>
                    <a:lnTo>
                      <a:pt x="76365" y="3382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415" name="Forme libre : forme 414">
                <a:extLst>
                  <a:ext uri="{FF2B5EF4-FFF2-40B4-BE49-F238E27FC236}">
                    <a16:creationId xmlns:a16="http://schemas.microsoft.com/office/drawing/2014/main" id="{ABA5B614-4123-4DB1-A487-75C52DC35399}"/>
                  </a:ext>
                </a:extLst>
              </p:cNvPr>
              <p:cNvSpPr/>
              <p:nvPr/>
            </p:nvSpPr>
            <p:spPr>
              <a:xfrm>
                <a:off x="3151394" y="1609573"/>
                <a:ext cx="66299" cy="51267"/>
              </a:xfrm>
              <a:custGeom>
                <a:avLst/>
                <a:gdLst>
                  <a:gd name="connsiteX0" fmla="*/ 0 w 66299"/>
                  <a:gd name="connsiteY0" fmla="*/ 51133 h 51267"/>
                  <a:gd name="connsiteX1" fmla="*/ 38518 w 66299"/>
                  <a:gd name="connsiteY1" fmla="*/ 51268 h 51267"/>
                  <a:gd name="connsiteX2" fmla="*/ 66299 w 66299"/>
                  <a:gd name="connsiteY2" fmla="*/ 28989 h 51267"/>
                  <a:gd name="connsiteX3" fmla="*/ 36237 w 66299"/>
                  <a:gd name="connsiteY3" fmla="*/ 5100 h 51267"/>
                  <a:gd name="connsiteX4" fmla="*/ 24694 w 66299"/>
                  <a:gd name="connsiteY4" fmla="*/ 0 h 51267"/>
                  <a:gd name="connsiteX5" fmla="*/ 403 w 66299"/>
                  <a:gd name="connsiteY5" fmla="*/ 35968 h 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99" h="51267">
                    <a:moveTo>
                      <a:pt x="0" y="51133"/>
                    </a:moveTo>
                    <a:lnTo>
                      <a:pt x="38518" y="51268"/>
                    </a:lnTo>
                    <a:lnTo>
                      <a:pt x="66299" y="28989"/>
                    </a:lnTo>
                    <a:lnTo>
                      <a:pt x="36237" y="5100"/>
                    </a:lnTo>
                    <a:lnTo>
                      <a:pt x="24694" y="0"/>
                    </a:lnTo>
                    <a:lnTo>
                      <a:pt x="403" y="3596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8" name="Graphique 3">
              <a:extLst>
                <a:ext uri="{FF2B5EF4-FFF2-40B4-BE49-F238E27FC236}">
                  <a16:creationId xmlns:a16="http://schemas.microsoft.com/office/drawing/2014/main" id="{4CF3E1A6-6A75-44E2-A4DE-B7433948F320}"/>
                </a:ext>
              </a:extLst>
            </p:cNvPr>
            <p:cNvGrpSpPr/>
            <p:nvPr/>
          </p:nvGrpSpPr>
          <p:grpSpPr>
            <a:xfrm>
              <a:off x="6232969" y="4765096"/>
              <a:ext cx="475905" cy="462081"/>
              <a:chOff x="6232969" y="4765096"/>
              <a:chExt cx="475905" cy="462081"/>
            </a:xfrm>
            <a:solidFill>
              <a:srgbClr val="CECECE"/>
            </a:solidFill>
          </p:grpSpPr>
          <p:sp>
            <p:nvSpPr>
              <p:cNvPr id="354" name="Forme libre : forme 353">
                <a:extLst>
                  <a:ext uri="{FF2B5EF4-FFF2-40B4-BE49-F238E27FC236}">
                    <a16:creationId xmlns:a16="http://schemas.microsoft.com/office/drawing/2014/main" id="{81025843-12F9-4E4A-975A-9937C7F383C7}"/>
                  </a:ext>
                </a:extLst>
              </p:cNvPr>
              <p:cNvSpPr/>
              <p:nvPr/>
            </p:nvSpPr>
            <p:spPr>
              <a:xfrm>
                <a:off x="6232969" y="4765096"/>
                <a:ext cx="475905" cy="462081"/>
              </a:xfrm>
              <a:custGeom>
                <a:avLst/>
                <a:gdLst>
                  <a:gd name="connsiteX0" fmla="*/ 438058 w 475905"/>
                  <a:gd name="connsiteY0" fmla="*/ 462082 h 462081"/>
                  <a:gd name="connsiteX1" fmla="*/ 416048 w 475905"/>
                  <a:gd name="connsiteY1" fmla="*/ 461679 h 462081"/>
                  <a:gd name="connsiteX2" fmla="*/ 405311 w 475905"/>
                  <a:gd name="connsiteY2" fmla="*/ 447050 h 462081"/>
                  <a:gd name="connsiteX3" fmla="*/ 396722 w 475905"/>
                  <a:gd name="connsiteY3" fmla="*/ 436985 h 462081"/>
                  <a:gd name="connsiteX4" fmla="*/ 377396 w 475905"/>
                  <a:gd name="connsiteY4" fmla="*/ 433361 h 462081"/>
                  <a:gd name="connsiteX5" fmla="*/ 372296 w 475905"/>
                  <a:gd name="connsiteY5" fmla="*/ 421148 h 462081"/>
                  <a:gd name="connsiteX6" fmla="*/ 358338 w 475905"/>
                  <a:gd name="connsiteY6" fmla="*/ 428395 h 462081"/>
                  <a:gd name="connsiteX7" fmla="*/ 337267 w 475905"/>
                  <a:gd name="connsiteY7" fmla="*/ 424638 h 462081"/>
                  <a:gd name="connsiteX8" fmla="*/ 328946 w 475905"/>
                  <a:gd name="connsiteY8" fmla="*/ 413364 h 462081"/>
                  <a:gd name="connsiteX9" fmla="*/ 314049 w 475905"/>
                  <a:gd name="connsiteY9" fmla="*/ 411082 h 462081"/>
                  <a:gd name="connsiteX10" fmla="*/ 301165 w 475905"/>
                  <a:gd name="connsiteY10" fmla="*/ 411888 h 462081"/>
                  <a:gd name="connsiteX11" fmla="*/ 299689 w 475905"/>
                  <a:gd name="connsiteY11" fmla="*/ 403969 h 462081"/>
                  <a:gd name="connsiteX12" fmla="*/ 292710 w 475905"/>
                  <a:gd name="connsiteY12" fmla="*/ 403433 h 462081"/>
                  <a:gd name="connsiteX13" fmla="*/ 281571 w 475905"/>
                  <a:gd name="connsiteY13" fmla="*/ 401956 h 462081"/>
                  <a:gd name="connsiteX14" fmla="*/ 266405 w 475905"/>
                  <a:gd name="connsiteY14" fmla="*/ 405580 h 462081"/>
                  <a:gd name="connsiteX15" fmla="*/ 255803 w 475905"/>
                  <a:gd name="connsiteY15" fmla="*/ 405043 h 462081"/>
                  <a:gd name="connsiteX16" fmla="*/ 247213 w 475905"/>
                  <a:gd name="connsiteY16" fmla="*/ 408130 h 462081"/>
                  <a:gd name="connsiteX17" fmla="*/ 248689 w 475905"/>
                  <a:gd name="connsiteY17" fmla="*/ 376322 h 462081"/>
                  <a:gd name="connsiteX18" fmla="*/ 240503 w 475905"/>
                  <a:gd name="connsiteY18" fmla="*/ 367196 h 462081"/>
                  <a:gd name="connsiteX19" fmla="*/ 238624 w 475905"/>
                  <a:gd name="connsiteY19" fmla="*/ 350957 h 462081"/>
                  <a:gd name="connsiteX20" fmla="*/ 242113 w 475905"/>
                  <a:gd name="connsiteY20" fmla="*/ 336328 h 462081"/>
                  <a:gd name="connsiteX21" fmla="*/ 237282 w 475905"/>
                  <a:gd name="connsiteY21" fmla="*/ 326531 h 462081"/>
                  <a:gd name="connsiteX22" fmla="*/ 236879 w 475905"/>
                  <a:gd name="connsiteY22" fmla="*/ 312841 h 462081"/>
                  <a:gd name="connsiteX23" fmla="*/ 206279 w 475905"/>
                  <a:gd name="connsiteY23" fmla="*/ 313110 h 462081"/>
                  <a:gd name="connsiteX24" fmla="*/ 208427 w 475905"/>
                  <a:gd name="connsiteY24" fmla="*/ 304118 h 462081"/>
                  <a:gd name="connsiteX25" fmla="*/ 199703 w 475905"/>
                  <a:gd name="connsiteY25" fmla="*/ 304252 h 462081"/>
                  <a:gd name="connsiteX26" fmla="*/ 198361 w 475905"/>
                  <a:gd name="connsiteY26" fmla="*/ 308412 h 462081"/>
                  <a:gd name="connsiteX27" fmla="*/ 182927 w 475905"/>
                  <a:gd name="connsiteY27" fmla="*/ 309486 h 462081"/>
                  <a:gd name="connsiteX28" fmla="*/ 177156 w 475905"/>
                  <a:gd name="connsiteY28" fmla="*/ 322773 h 462081"/>
                  <a:gd name="connsiteX29" fmla="*/ 172593 w 475905"/>
                  <a:gd name="connsiteY29" fmla="*/ 330423 h 462081"/>
                  <a:gd name="connsiteX30" fmla="*/ 158098 w 475905"/>
                  <a:gd name="connsiteY30" fmla="*/ 326665 h 462081"/>
                  <a:gd name="connsiteX31" fmla="*/ 150046 w 475905"/>
                  <a:gd name="connsiteY31" fmla="*/ 330154 h 462081"/>
                  <a:gd name="connsiteX32" fmla="*/ 132598 w 475905"/>
                  <a:gd name="connsiteY32" fmla="*/ 332167 h 462081"/>
                  <a:gd name="connsiteX33" fmla="*/ 116762 w 475905"/>
                  <a:gd name="connsiteY33" fmla="*/ 310291 h 462081"/>
                  <a:gd name="connsiteX34" fmla="*/ 109515 w 475905"/>
                  <a:gd name="connsiteY34" fmla="*/ 295260 h 462081"/>
                  <a:gd name="connsiteX35" fmla="*/ 103743 w 475905"/>
                  <a:gd name="connsiteY35" fmla="*/ 277813 h 462081"/>
                  <a:gd name="connsiteX36" fmla="*/ 32478 w 475905"/>
                  <a:gd name="connsiteY36" fmla="*/ 277544 h 462081"/>
                  <a:gd name="connsiteX37" fmla="*/ 23621 w 475905"/>
                  <a:gd name="connsiteY37" fmla="*/ 280497 h 462081"/>
                  <a:gd name="connsiteX38" fmla="*/ 16507 w 475905"/>
                  <a:gd name="connsiteY38" fmla="*/ 280094 h 462081"/>
                  <a:gd name="connsiteX39" fmla="*/ 4966 w 475905"/>
                  <a:gd name="connsiteY39" fmla="*/ 283852 h 462081"/>
                  <a:gd name="connsiteX40" fmla="*/ 0 w 475905"/>
                  <a:gd name="connsiteY40" fmla="*/ 272847 h 462081"/>
                  <a:gd name="connsiteX41" fmla="*/ 6979 w 475905"/>
                  <a:gd name="connsiteY41" fmla="*/ 269894 h 462081"/>
                  <a:gd name="connsiteX42" fmla="*/ 8053 w 475905"/>
                  <a:gd name="connsiteY42" fmla="*/ 259292 h 462081"/>
                  <a:gd name="connsiteX43" fmla="*/ 12750 w 475905"/>
                  <a:gd name="connsiteY43" fmla="*/ 252313 h 462081"/>
                  <a:gd name="connsiteX44" fmla="*/ 22547 w 475905"/>
                  <a:gd name="connsiteY44" fmla="*/ 246811 h 462081"/>
                  <a:gd name="connsiteX45" fmla="*/ 28721 w 475905"/>
                  <a:gd name="connsiteY45" fmla="*/ 249092 h 462081"/>
                  <a:gd name="connsiteX46" fmla="*/ 36773 w 475905"/>
                  <a:gd name="connsiteY46" fmla="*/ 239966 h 462081"/>
                  <a:gd name="connsiteX47" fmla="*/ 52610 w 475905"/>
                  <a:gd name="connsiteY47" fmla="*/ 240368 h 462081"/>
                  <a:gd name="connsiteX48" fmla="*/ 54355 w 475905"/>
                  <a:gd name="connsiteY48" fmla="*/ 247884 h 462081"/>
                  <a:gd name="connsiteX49" fmla="*/ 61468 w 475905"/>
                  <a:gd name="connsiteY49" fmla="*/ 251239 h 462081"/>
                  <a:gd name="connsiteX50" fmla="*/ 75157 w 475905"/>
                  <a:gd name="connsiteY50" fmla="*/ 236745 h 462081"/>
                  <a:gd name="connsiteX51" fmla="*/ 89652 w 475905"/>
                  <a:gd name="connsiteY51" fmla="*/ 224532 h 462081"/>
                  <a:gd name="connsiteX52" fmla="*/ 95154 w 475905"/>
                  <a:gd name="connsiteY52" fmla="*/ 217553 h 462081"/>
                  <a:gd name="connsiteX53" fmla="*/ 94483 w 475905"/>
                  <a:gd name="connsiteY53" fmla="*/ 197556 h 462081"/>
                  <a:gd name="connsiteX54" fmla="*/ 105757 w 475905"/>
                  <a:gd name="connsiteY54" fmla="*/ 172727 h 462081"/>
                  <a:gd name="connsiteX55" fmla="*/ 117030 w 475905"/>
                  <a:gd name="connsiteY55" fmla="*/ 160111 h 462081"/>
                  <a:gd name="connsiteX56" fmla="*/ 133135 w 475905"/>
                  <a:gd name="connsiteY56" fmla="*/ 148301 h 462081"/>
                  <a:gd name="connsiteX57" fmla="*/ 135685 w 475905"/>
                  <a:gd name="connsiteY57" fmla="*/ 141322 h 462081"/>
                  <a:gd name="connsiteX58" fmla="*/ 136491 w 475905"/>
                  <a:gd name="connsiteY58" fmla="*/ 131928 h 462081"/>
                  <a:gd name="connsiteX59" fmla="*/ 140248 w 475905"/>
                  <a:gd name="connsiteY59" fmla="*/ 123741 h 462081"/>
                  <a:gd name="connsiteX60" fmla="*/ 139040 w 475905"/>
                  <a:gd name="connsiteY60" fmla="*/ 110320 h 462081"/>
                  <a:gd name="connsiteX61" fmla="*/ 142127 w 475905"/>
                  <a:gd name="connsiteY61" fmla="*/ 88175 h 462081"/>
                  <a:gd name="connsiteX62" fmla="*/ 147093 w 475905"/>
                  <a:gd name="connsiteY62" fmla="*/ 72473 h 462081"/>
                  <a:gd name="connsiteX63" fmla="*/ 154475 w 475905"/>
                  <a:gd name="connsiteY63" fmla="*/ 59320 h 462081"/>
                  <a:gd name="connsiteX64" fmla="*/ 155817 w 475905"/>
                  <a:gd name="connsiteY64" fmla="*/ 44826 h 462081"/>
                  <a:gd name="connsiteX65" fmla="*/ 158098 w 475905"/>
                  <a:gd name="connsiteY65" fmla="*/ 27110 h 462081"/>
                  <a:gd name="connsiteX66" fmla="*/ 168567 w 475905"/>
                  <a:gd name="connsiteY66" fmla="*/ 13689 h 462081"/>
                  <a:gd name="connsiteX67" fmla="*/ 182658 w 475905"/>
                  <a:gd name="connsiteY67" fmla="*/ 5234 h 462081"/>
                  <a:gd name="connsiteX68" fmla="*/ 203998 w 475905"/>
                  <a:gd name="connsiteY68" fmla="*/ 13958 h 462081"/>
                  <a:gd name="connsiteX69" fmla="*/ 219566 w 475905"/>
                  <a:gd name="connsiteY69" fmla="*/ 22950 h 462081"/>
                  <a:gd name="connsiteX70" fmla="*/ 237282 w 475905"/>
                  <a:gd name="connsiteY70" fmla="*/ 25366 h 462081"/>
                  <a:gd name="connsiteX71" fmla="*/ 254460 w 475905"/>
                  <a:gd name="connsiteY71" fmla="*/ 29794 h 462081"/>
                  <a:gd name="connsiteX72" fmla="*/ 261439 w 475905"/>
                  <a:gd name="connsiteY72" fmla="*/ 15837 h 462081"/>
                  <a:gd name="connsiteX73" fmla="*/ 266002 w 475905"/>
                  <a:gd name="connsiteY73" fmla="*/ 13287 h 462081"/>
                  <a:gd name="connsiteX74" fmla="*/ 277276 w 475905"/>
                  <a:gd name="connsiteY74" fmla="*/ 15837 h 462081"/>
                  <a:gd name="connsiteX75" fmla="*/ 305191 w 475905"/>
                  <a:gd name="connsiteY75" fmla="*/ 3355 h 462081"/>
                  <a:gd name="connsiteX76" fmla="*/ 315257 w 475905"/>
                  <a:gd name="connsiteY76" fmla="*/ 8724 h 462081"/>
                  <a:gd name="connsiteX77" fmla="*/ 321699 w 475905"/>
                  <a:gd name="connsiteY77" fmla="*/ 8187 h 462081"/>
                  <a:gd name="connsiteX78" fmla="*/ 325323 w 475905"/>
                  <a:gd name="connsiteY78" fmla="*/ 2282 h 462081"/>
                  <a:gd name="connsiteX79" fmla="*/ 335657 w 475905"/>
                  <a:gd name="connsiteY79" fmla="*/ 0 h 462081"/>
                  <a:gd name="connsiteX80" fmla="*/ 354580 w 475905"/>
                  <a:gd name="connsiteY80" fmla="*/ 2550 h 462081"/>
                  <a:gd name="connsiteX81" fmla="*/ 370014 w 475905"/>
                  <a:gd name="connsiteY81" fmla="*/ 3087 h 462081"/>
                  <a:gd name="connsiteX82" fmla="*/ 379275 w 475905"/>
                  <a:gd name="connsiteY82" fmla="*/ 268 h 462081"/>
                  <a:gd name="connsiteX83" fmla="*/ 394575 w 475905"/>
                  <a:gd name="connsiteY83" fmla="*/ 21205 h 462081"/>
                  <a:gd name="connsiteX84" fmla="*/ 404238 w 475905"/>
                  <a:gd name="connsiteY84" fmla="*/ 23621 h 462081"/>
                  <a:gd name="connsiteX85" fmla="*/ 410680 w 475905"/>
                  <a:gd name="connsiteY85" fmla="*/ 19595 h 462081"/>
                  <a:gd name="connsiteX86" fmla="*/ 422356 w 475905"/>
                  <a:gd name="connsiteY86" fmla="*/ 21339 h 462081"/>
                  <a:gd name="connsiteX87" fmla="*/ 437253 w 475905"/>
                  <a:gd name="connsiteY87" fmla="*/ 15702 h 462081"/>
                  <a:gd name="connsiteX88" fmla="*/ 443695 w 475905"/>
                  <a:gd name="connsiteY88" fmla="*/ 27244 h 462081"/>
                  <a:gd name="connsiteX89" fmla="*/ 466108 w 475905"/>
                  <a:gd name="connsiteY89" fmla="*/ 44021 h 462081"/>
                  <a:gd name="connsiteX90" fmla="*/ 464632 w 475905"/>
                  <a:gd name="connsiteY90" fmla="*/ 72339 h 462081"/>
                  <a:gd name="connsiteX91" fmla="*/ 475905 w 475905"/>
                  <a:gd name="connsiteY91" fmla="*/ 76097 h 462081"/>
                  <a:gd name="connsiteX92" fmla="*/ 465974 w 475905"/>
                  <a:gd name="connsiteY92" fmla="*/ 87102 h 462081"/>
                  <a:gd name="connsiteX93" fmla="*/ 456311 w 475905"/>
                  <a:gd name="connsiteY93" fmla="*/ 93678 h 462081"/>
                  <a:gd name="connsiteX94" fmla="*/ 447050 w 475905"/>
                  <a:gd name="connsiteY94" fmla="*/ 106294 h 462081"/>
                  <a:gd name="connsiteX95" fmla="*/ 442219 w 475905"/>
                  <a:gd name="connsiteY95" fmla="*/ 117030 h 462081"/>
                  <a:gd name="connsiteX96" fmla="*/ 440608 w 475905"/>
                  <a:gd name="connsiteY96" fmla="*/ 137296 h 462081"/>
                  <a:gd name="connsiteX97" fmla="*/ 435106 w 475905"/>
                  <a:gd name="connsiteY97" fmla="*/ 146154 h 462081"/>
                  <a:gd name="connsiteX98" fmla="*/ 434972 w 475905"/>
                  <a:gd name="connsiteY98" fmla="*/ 165077 h 462081"/>
                  <a:gd name="connsiteX99" fmla="*/ 427724 w 475905"/>
                  <a:gd name="connsiteY99" fmla="*/ 171922 h 462081"/>
                  <a:gd name="connsiteX100" fmla="*/ 426785 w 475905"/>
                  <a:gd name="connsiteY100" fmla="*/ 186953 h 462081"/>
                  <a:gd name="connsiteX101" fmla="*/ 423295 w 475905"/>
                  <a:gd name="connsiteY101" fmla="*/ 188832 h 462081"/>
                  <a:gd name="connsiteX102" fmla="*/ 421282 w 475905"/>
                  <a:gd name="connsiteY102" fmla="*/ 200777 h 462081"/>
                  <a:gd name="connsiteX103" fmla="*/ 427456 w 475905"/>
                  <a:gd name="connsiteY103" fmla="*/ 212050 h 462081"/>
                  <a:gd name="connsiteX104" fmla="*/ 429066 w 475905"/>
                  <a:gd name="connsiteY104" fmla="*/ 241845 h 462081"/>
                  <a:gd name="connsiteX105" fmla="*/ 433495 w 475905"/>
                  <a:gd name="connsiteY105" fmla="*/ 264660 h 462081"/>
                  <a:gd name="connsiteX106" fmla="*/ 431080 w 475905"/>
                  <a:gd name="connsiteY106" fmla="*/ 277410 h 462081"/>
                  <a:gd name="connsiteX107" fmla="*/ 435643 w 475905"/>
                  <a:gd name="connsiteY107" fmla="*/ 290697 h 462081"/>
                  <a:gd name="connsiteX108" fmla="*/ 450137 w 475905"/>
                  <a:gd name="connsiteY108" fmla="*/ 304923 h 462081"/>
                  <a:gd name="connsiteX109" fmla="*/ 465034 w 475905"/>
                  <a:gd name="connsiteY109" fmla="*/ 339817 h 462081"/>
                  <a:gd name="connsiteX110" fmla="*/ 451882 w 475905"/>
                  <a:gd name="connsiteY110" fmla="*/ 336328 h 462081"/>
                  <a:gd name="connsiteX111" fmla="*/ 419269 w 475905"/>
                  <a:gd name="connsiteY111" fmla="*/ 340488 h 462081"/>
                  <a:gd name="connsiteX112" fmla="*/ 413498 w 475905"/>
                  <a:gd name="connsiteY112" fmla="*/ 343038 h 462081"/>
                  <a:gd name="connsiteX113" fmla="*/ 407190 w 475905"/>
                  <a:gd name="connsiteY113" fmla="*/ 357399 h 462081"/>
                  <a:gd name="connsiteX114" fmla="*/ 412559 w 475905"/>
                  <a:gd name="connsiteY114" fmla="*/ 368136 h 462081"/>
                  <a:gd name="connsiteX115" fmla="*/ 408130 w 475905"/>
                  <a:gd name="connsiteY115" fmla="*/ 398333 h 462081"/>
                  <a:gd name="connsiteX116" fmla="*/ 405177 w 475905"/>
                  <a:gd name="connsiteY116" fmla="*/ 422222 h 462081"/>
                  <a:gd name="connsiteX117" fmla="*/ 410814 w 475905"/>
                  <a:gd name="connsiteY117" fmla="*/ 426114 h 462081"/>
                  <a:gd name="connsiteX118" fmla="*/ 427053 w 475905"/>
                  <a:gd name="connsiteY118" fmla="*/ 435106 h 462081"/>
                  <a:gd name="connsiteX119" fmla="*/ 435508 w 475905"/>
                  <a:gd name="connsiteY119" fmla="*/ 429469 h 46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75905" h="462081">
                    <a:moveTo>
                      <a:pt x="438058" y="462082"/>
                    </a:moveTo>
                    <a:lnTo>
                      <a:pt x="416048" y="461679"/>
                    </a:lnTo>
                    <a:lnTo>
                      <a:pt x="405311" y="447050"/>
                    </a:lnTo>
                    <a:lnTo>
                      <a:pt x="396722" y="436985"/>
                    </a:lnTo>
                    <a:lnTo>
                      <a:pt x="377396" y="433361"/>
                    </a:lnTo>
                    <a:lnTo>
                      <a:pt x="372296" y="421148"/>
                    </a:lnTo>
                    <a:lnTo>
                      <a:pt x="358338" y="428395"/>
                    </a:lnTo>
                    <a:lnTo>
                      <a:pt x="337267" y="424638"/>
                    </a:lnTo>
                    <a:lnTo>
                      <a:pt x="328946" y="413364"/>
                    </a:lnTo>
                    <a:lnTo>
                      <a:pt x="314049" y="411082"/>
                    </a:lnTo>
                    <a:lnTo>
                      <a:pt x="301165" y="411888"/>
                    </a:lnTo>
                    <a:lnTo>
                      <a:pt x="299689" y="403969"/>
                    </a:lnTo>
                    <a:lnTo>
                      <a:pt x="292710" y="403433"/>
                    </a:lnTo>
                    <a:lnTo>
                      <a:pt x="281571" y="401956"/>
                    </a:lnTo>
                    <a:lnTo>
                      <a:pt x="266405" y="405580"/>
                    </a:lnTo>
                    <a:lnTo>
                      <a:pt x="255803" y="405043"/>
                    </a:lnTo>
                    <a:lnTo>
                      <a:pt x="247213" y="408130"/>
                    </a:lnTo>
                    <a:lnTo>
                      <a:pt x="248689" y="376322"/>
                    </a:lnTo>
                    <a:lnTo>
                      <a:pt x="240503" y="367196"/>
                    </a:lnTo>
                    <a:lnTo>
                      <a:pt x="238624" y="350957"/>
                    </a:lnTo>
                    <a:lnTo>
                      <a:pt x="242113" y="336328"/>
                    </a:lnTo>
                    <a:lnTo>
                      <a:pt x="237282" y="326531"/>
                    </a:lnTo>
                    <a:lnTo>
                      <a:pt x="236879" y="312841"/>
                    </a:lnTo>
                    <a:lnTo>
                      <a:pt x="206279" y="313110"/>
                    </a:lnTo>
                    <a:lnTo>
                      <a:pt x="208427" y="304118"/>
                    </a:lnTo>
                    <a:lnTo>
                      <a:pt x="199703" y="304252"/>
                    </a:lnTo>
                    <a:lnTo>
                      <a:pt x="198361" y="308412"/>
                    </a:lnTo>
                    <a:lnTo>
                      <a:pt x="182927" y="309486"/>
                    </a:lnTo>
                    <a:lnTo>
                      <a:pt x="177156" y="322773"/>
                    </a:lnTo>
                    <a:lnTo>
                      <a:pt x="172593" y="330423"/>
                    </a:lnTo>
                    <a:lnTo>
                      <a:pt x="158098" y="326665"/>
                    </a:lnTo>
                    <a:lnTo>
                      <a:pt x="150046" y="330154"/>
                    </a:lnTo>
                    <a:lnTo>
                      <a:pt x="132598" y="332167"/>
                    </a:lnTo>
                    <a:lnTo>
                      <a:pt x="116762" y="310291"/>
                    </a:lnTo>
                    <a:lnTo>
                      <a:pt x="109515" y="295260"/>
                    </a:lnTo>
                    <a:lnTo>
                      <a:pt x="103743" y="277813"/>
                    </a:lnTo>
                    <a:lnTo>
                      <a:pt x="32478" y="277544"/>
                    </a:lnTo>
                    <a:lnTo>
                      <a:pt x="23621" y="280497"/>
                    </a:lnTo>
                    <a:lnTo>
                      <a:pt x="16507" y="280094"/>
                    </a:lnTo>
                    <a:lnTo>
                      <a:pt x="4966" y="283852"/>
                    </a:lnTo>
                    <a:lnTo>
                      <a:pt x="0" y="272847"/>
                    </a:lnTo>
                    <a:lnTo>
                      <a:pt x="6979" y="269894"/>
                    </a:lnTo>
                    <a:lnTo>
                      <a:pt x="8053" y="259292"/>
                    </a:lnTo>
                    <a:lnTo>
                      <a:pt x="12750" y="252313"/>
                    </a:lnTo>
                    <a:lnTo>
                      <a:pt x="22547" y="246811"/>
                    </a:lnTo>
                    <a:lnTo>
                      <a:pt x="28721" y="249092"/>
                    </a:lnTo>
                    <a:lnTo>
                      <a:pt x="36773" y="239966"/>
                    </a:lnTo>
                    <a:lnTo>
                      <a:pt x="52610" y="240368"/>
                    </a:lnTo>
                    <a:lnTo>
                      <a:pt x="54355" y="247884"/>
                    </a:lnTo>
                    <a:lnTo>
                      <a:pt x="61468" y="251239"/>
                    </a:lnTo>
                    <a:lnTo>
                      <a:pt x="75157" y="236745"/>
                    </a:lnTo>
                    <a:lnTo>
                      <a:pt x="89652" y="224532"/>
                    </a:lnTo>
                    <a:lnTo>
                      <a:pt x="95154" y="217553"/>
                    </a:lnTo>
                    <a:lnTo>
                      <a:pt x="94483" y="197556"/>
                    </a:lnTo>
                    <a:lnTo>
                      <a:pt x="105757" y="172727"/>
                    </a:lnTo>
                    <a:lnTo>
                      <a:pt x="117030" y="160111"/>
                    </a:lnTo>
                    <a:lnTo>
                      <a:pt x="133135" y="148301"/>
                    </a:lnTo>
                    <a:lnTo>
                      <a:pt x="135685" y="141322"/>
                    </a:lnTo>
                    <a:lnTo>
                      <a:pt x="136491" y="131928"/>
                    </a:lnTo>
                    <a:lnTo>
                      <a:pt x="140248" y="123741"/>
                    </a:lnTo>
                    <a:lnTo>
                      <a:pt x="139040" y="110320"/>
                    </a:lnTo>
                    <a:lnTo>
                      <a:pt x="142127" y="88175"/>
                    </a:lnTo>
                    <a:lnTo>
                      <a:pt x="147093" y="72473"/>
                    </a:lnTo>
                    <a:lnTo>
                      <a:pt x="154475" y="59320"/>
                    </a:lnTo>
                    <a:lnTo>
                      <a:pt x="155817" y="44826"/>
                    </a:lnTo>
                    <a:lnTo>
                      <a:pt x="158098" y="27110"/>
                    </a:lnTo>
                    <a:lnTo>
                      <a:pt x="168567" y="13689"/>
                    </a:lnTo>
                    <a:lnTo>
                      <a:pt x="182658" y="5234"/>
                    </a:lnTo>
                    <a:lnTo>
                      <a:pt x="203998" y="13958"/>
                    </a:lnTo>
                    <a:lnTo>
                      <a:pt x="219566" y="22950"/>
                    </a:lnTo>
                    <a:lnTo>
                      <a:pt x="237282" y="25366"/>
                    </a:lnTo>
                    <a:lnTo>
                      <a:pt x="254460" y="29794"/>
                    </a:lnTo>
                    <a:lnTo>
                      <a:pt x="261439" y="15837"/>
                    </a:lnTo>
                    <a:lnTo>
                      <a:pt x="266002" y="13287"/>
                    </a:lnTo>
                    <a:lnTo>
                      <a:pt x="277276" y="15837"/>
                    </a:lnTo>
                    <a:lnTo>
                      <a:pt x="305191" y="3355"/>
                    </a:lnTo>
                    <a:lnTo>
                      <a:pt x="315257" y="8724"/>
                    </a:lnTo>
                    <a:lnTo>
                      <a:pt x="321699" y="8187"/>
                    </a:lnTo>
                    <a:lnTo>
                      <a:pt x="325323" y="2282"/>
                    </a:lnTo>
                    <a:lnTo>
                      <a:pt x="335657" y="0"/>
                    </a:lnTo>
                    <a:lnTo>
                      <a:pt x="354580" y="2550"/>
                    </a:lnTo>
                    <a:lnTo>
                      <a:pt x="370014" y="3087"/>
                    </a:lnTo>
                    <a:lnTo>
                      <a:pt x="379275" y="268"/>
                    </a:lnTo>
                    <a:lnTo>
                      <a:pt x="394575" y="21205"/>
                    </a:lnTo>
                    <a:lnTo>
                      <a:pt x="404238" y="23621"/>
                    </a:lnTo>
                    <a:lnTo>
                      <a:pt x="410680" y="19595"/>
                    </a:lnTo>
                    <a:lnTo>
                      <a:pt x="422356" y="21339"/>
                    </a:lnTo>
                    <a:lnTo>
                      <a:pt x="437253" y="15702"/>
                    </a:lnTo>
                    <a:lnTo>
                      <a:pt x="443695" y="27244"/>
                    </a:lnTo>
                    <a:lnTo>
                      <a:pt x="466108" y="44021"/>
                    </a:lnTo>
                    <a:lnTo>
                      <a:pt x="464632" y="72339"/>
                    </a:lnTo>
                    <a:lnTo>
                      <a:pt x="475905" y="76097"/>
                    </a:lnTo>
                    <a:lnTo>
                      <a:pt x="465974" y="87102"/>
                    </a:lnTo>
                    <a:lnTo>
                      <a:pt x="456311" y="93678"/>
                    </a:lnTo>
                    <a:lnTo>
                      <a:pt x="447050" y="106294"/>
                    </a:lnTo>
                    <a:lnTo>
                      <a:pt x="442219" y="117030"/>
                    </a:lnTo>
                    <a:lnTo>
                      <a:pt x="440608" y="137296"/>
                    </a:lnTo>
                    <a:lnTo>
                      <a:pt x="435106" y="146154"/>
                    </a:lnTo>
                    <a:lnTo>
                      <a:pt x="434972" y="165077"/>
                    </a:lnTo>
                    <a:lnTo>
                      <a:pt x="427724" y="171922"/>
                    </a:lnTo>
                    <a:lnTo>
                      <a:pt x="426785" y="186953"/>
                    </a:lnTo>
                    <a:lnTo>
                      <a:pt x="423295" y="188832"/>
                    </a:lnTo>
                    <a:lnTo>
                      <a:pt x="421282" y="200777"/>
                    </a:lnTo>
                    <a:lnTo>
                      <a:pt x="427456" y="212050"/>
                    </a:lnTo>
                    <a:lnTo>
                      <a:pt x="429066" y="241845"/>
                    </a:lnTo>
                    <a:lnTo>
                      <a:pt x="433495" y="264660"/>
                    </a:lnTo>
                    <a:lnTo>
                      <a:pt x="431080" y="277410"/>
                    </a:lnTo>
                    <a:lnTo>
                      <a:pt x="435643" y="290697"/>
                    </a:lnTo>
                    <a:lnTo>
                      <a:pt x="450137" y="304923"/>
                    </a:lnTo>
                    <a:lnTo>
                      <a:pt x="465034" y="339817"/>
                    </a:lnTo>
                    <a:lnTo>
                      <a:pt x="451882" y="336328"/>
                    </a:lnTo>
                    <a:lnTo>
                      <a:pt x="419269" y="340488"/>
                    </a:lnTo>
                    <a:lnTo>
                      <a:pt x="413498" y="343038"/>
                    </a:lnTo>
                    <a:lnTo>
                      <a:pt x="407190" y="357399"/>
                    </a:lnTo>
                    <a:lnTo>
                      <a:pt x="412559" y="368136"/>
                    </a:lnTo>
                    <a:lnTo>
                      <a:pt x="408130" y="398333"/>
                    </a:lnTo>
                    <a:lnTo>
                      <a:pt x="405177" y="422222"/>
                    </a:lnTo>
                    <a:lnTo>
                      <a:pt x="410814" y="426114"/>
                    </a:lnTo>
                    <a:lnTo>
                      <a:pt x="427053" y="435106"/>
                    </a:lnTo>
                    <a:lnTo>
                      <a:pt x="435508" y="42946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5" name="Forme libre : forme 354">
                <a:extLst>
                  <a:ext uri="{FF2B5EF4-FFF2-40B4-BE49-F238E27FC236}">
                    <a16:creationId xmlns:a16="http://schemas.microsoft.com/office/drawing/2014/main" id="{0475B5FA-F58D-4CBB-B846-E11BFE3D5113}"/>
                  </a:ext>
                </a:extLst>
              </p:cNvPr>
              <p:cNvSpPr/>
              <p:nvPr/>
            </p:nvSpPr>
            <p:spPr>
              <a:xfrm>
                <a:off x="6238069" y="4768988"/>
                <a:ext cx="463960" cy="454297"/>
              </a:xfrm>
              <a:custGeom>
                <a:avLst/>
                <a:gdLst>
                  <a:gd name="connsiteX0" fmla="*/ 412961 w 463960"/>
                  <a:gd name="connsiteY0" fmla="*/ 454029 h 454297"/>
                  <a:gd name="connsiteX1" fmla="*/ 428798 w 463960"/>
                  <a:gd name="connsiteY1" fmla="*/ 454298 h 454297"/>
                  <a:gd name="connsiteX2" fmla="*/ 427187 w 463960"/>
                  <a:gd name="connsiteY2" fmla="*/ 432422 h 454297"/>
                  <a:gd name="connsiteX3" fmla="*/ 422087 w 463960"/>
                  <a:gd name="connsiteY3" fmla="*/ 435777 h 454297"/>
                  <a:gd name="connsiteX4" fmla="*/ 403835 w 463960"/>
                  <a:gd name="connsiteY4" fmla="*/ 425443 h 454297"/>
                  <a:gd name="connsiteX5" fmla="*/ 395917 w 463960"/>
                  <a:gd name="connsiteY5" fmla="*/ 420209 h 454297"/>
                  <a:gd name="connsiteX6" fmla="*/ 399138 w 463960"/>
                  <a:gd name="connsiteY6" fmla="*/ 393904 h 454297"/>
                  <a:gd name="connsiteX7" fmla="*/ 403567 w 463960"/>
                  <a:gd name="connsiteY7" fmla="*/ 364915 h 454297"/>
                  <a:gd name="connsiteX8" fmla="*/ 397796 w 463960"/>
                  <a:gd name="connsiteY8" fmla="*/ 353641 h 454297"/>
                  <a:gd name="connsiteX9" fmla="*/ 405580 w 463960"/>
                  <a:gd name="connsiteY9" fmla="*/ 336194 h 454297"/>
                  <a:gd name="connsiteX10" fmla="*/ 413364 w 463960"/>
                  <a:gd name="connsiteY10" fmla="*/ 332839 h 454297"/>
                  <a:gd name="connsiteX11" fmla="*/ 447050 w 463960"/>
                  <a:gd name="connsiteY11" fmla="*/ 328544 h 454297"/>
                  <a:gd name="connsiteX12" fmla="*/ 453358 w 463960"/>
                  <a:gd name="connsiteY12" fmla="*/ 330289 h 454297"/>
                  <a:gd name="connsiteX13" fmla="*/ 441682 w 463960"/>
                  <a:gd name="connsiteY13" fmla="*/ 302910 h 454297"/>
                  <a:gd name="connsiteX14" fmla="*/ 427053 w 463960"/>
                  <a:gd name="connsiteY14" fmla="*/ 288550 h 454297"/>
                  <a:gd name="connsiteX15" fmla="*/ 421953 w 463960"/>
                  <a:gd name="connsiteY15" fmla="*/ 273787 h 454297"/>
                  <a:gd name="connsiteX16" fmla="*/ 424503 w 463960"/>
                  <a:gd name="connsiteY16" fmla="*/ 260768 h 454297"/>
                  <a:gd name="connsiteX17" fmla="*/ 420074 w 463960"/>
                  <a:gd name="connsiteY17" fmla="*/ 238355 h 454297"/>
                  <a:gd name="connsiteX18" fmla="*/ 418464 w 463960"/>
                  <a:gd name="connsiteY18" fmla="*/ 208829 h 454297"/>
                  <a:gd name="connsiteX19" fmla="*/ 412156 w 463960"/>
                  <a:gd name="connsiteY19" fmla="*/ 197556 h 454297"/>
                  <a:gd name="connsiteX20" fmla="*/ 414706 w 463960"/>
                  <a:gd name="connsiteY20" fmla="*/ 182390 h 454297"/>
                  <a:gd name="connsiteX21" fmla="*/ 418061 w 463960"/>
                  <a:gd name="connsiteY21" fmla="*/ 180645 h 454297"/>
                  <a:gd name="connsiteX22" fmla="*/ 418866 w 463960"/>
                  <a:gd name="connsiteY22" fmla="*/ 166285 h 454297"/>
                  <a:gd name="connsiteX23" fmla="*/ 425980 w 463960"/>
                  <a:gd name="connsiteY23" fmla="*/ 159440 h 454297"/>
                  <a:gd name="connsiteX24" fmla="*/ 426114 w 463960"/>
                  <a:gd name="connsiteY24" fmla="*/ 141188 h 454297"/>
                  <a:gd name="connsiteX25" fmla="*/ 431885 w 463960"/>
                  <a:gd name="connsiteY25" fmla="*/ 131793 h 454297"/>
                  <a:gd name="connsiteX26" fmla="*/ 433495 w 463960"/>
                  <a:gd name="connsiteY26" fmla="*/ 111930 h 454297"/>
                  <a:gd name="connsiteX27" fmla="*/ 438729 w 463960"/>
                  <a:gd name="connsiteY27" fmla="*/ 100523 h 454297"/>
                  <a:gd name="connsiteX28" fmla="*/ 448795 w 463960"/>
                  <a:gd name="connsiteY28" fmla="*/ 86833 h 454297"/>
                  <a:gd name="connsiteX29" fmla="*/ 458324 w 463960"/>
                  <a:gd name="connsiteY29" fmla="*/ 80257 h 454297"/>
                  <a:gd name="connsiteX30" fmla="*/ 463961 w 463960"/>
                  <a:gd name="connsiteY30" fmla="*/ 74083 h 454297"/>
                  <a:gd name="connsiteX31" fmla="*/ 455505 w 463960"/>
                  <a:gd name="connsiteY31" fmla="*/ 71265 h 454297"/>
                  <a:gd name="connsiteX32" fmla="*/ 456982 w 463960"/>
                  <a:gd name="connsiteY32" fmla="*/ 42007 h 454297"/>
                  <a:gd name="connsiteX33" fmla="*/ 435508 w 463960"/>
                  <a:gd name="connsiteY33" fmla="*/ 25634 h 454297"/>
                  <a:gd name="connsiteX34" fmla="*/ 430408 w 463960"/>
                  <a:gd name="connsiteY34" fmla="*/ 16508 h 454297"/>
                  <a:gd name="connsiteX35" fmla="*/ 417659 w 463960"/>
                  <a:gd name="connsiteY35" fmla="*/ 21339 h 454297"/>
                  <a:gd name="connsiteX36" fmla="*/ 417256 w 463960"/>
                  <a:gd name="connsiteY36" fmla="*/ 21339 h 454297"/>
                  <a:gd name="connsiteX37" fmla="*/ 406385 w 463960"/>
                  <a:gd name="connsiteY37" fmla="*/ 19729 h 454297"/>
                  <a:gd name="connsiteX38" fmla="*/ 399674 w 463960"/>
                  <a:gd name="connsiteY38" fmla="*/ 23889 h 454297"/>
                  <a:gd name="connsiteX39" fmla="*/ 387193 w 463960"/>
                  <a:gd name="connsiteY39" fmla="*/ 20668 h 454297"/>
                  <a:gd name="connsiteX40" fmla="*/ 386791 w 463960"/>
                  <a:gd name="connsiteY40" fmla="*/ 20131 h 454297"/>
                  <a:gd name="connsiteX41" fmla="*/ 372564 w 463960"/>
                  <a:gd name="connsiteY41" fmla="*/ 805 h 454297"/>
                  <a:gd name="connsiteX42" fmla="*/ 365451 w 463960"/>
                  <a:gd name="connsiteY42" fmla="*/ 3087 h 454297"/>
                  <a:gd name="connsiteX43" fmla="*/ 349212 w 463960"/>
                  <a:gd name="connsiteY43" fmla="*/ 2550 h 454297"/>
                  <a:gd name="connsiteX44" fmla="*/ 330691 w 463960"/>
                  <a:gd name="connsiteY44" fmla="*/ 0 h 454297"/>
                  <a:gd name="connsiteX45" fmla="*/ 322639 w 463960"/>
                  <a:gd name="connsiteY45" fmla="*/ 1879 h 454297"/>
                  <a:gd name="connsiteX46" fmla="*/ 318881 w 463960"/>
                  <a:gd name="connsiteY46" fmla="*/ 7918 h 454297"/>
                  <a:gd name="connsiteX47" fmla="*/ 309352 w 463960"/>
                  <a:gd name="connsiteY47" fmla="*/ 8858 h 454297"/>
                  <a:gd name="connsiteX48" fmla="*/ 299957 w 463960"/>
                  <a:gd name="connsiteY48" fmla="*/ 3758 h 454297"/>
                  <a:gd name="connsiteX49" fmla="*/ 272578 w 463960"/>
                  <a:gd name="connsiteY49" fmla="*/ 15971 h 454297"/>
                  <a:gd name="connsiteX50" fmla="*/ 261573 w 463960"/>
                  <a:gd name="connsiteY50" fmla="*/ 13421 h 454297"/>
                  <a:gd name="connsiteX51" fmla="*/ 259292 w 463960"/>
                  <a:gd name="connsiteY51" fmla="*/ 14763 h 454297"/>
                  <a:gd name="connsiteX52" fmla="*/ 251373 w 463960"/>
                  <a:gd name="connsiteY52" fmla="*/ 30465 h 454297"/>
                  <a:gd name="connsiteX53" fmla="*/ 231376 w 463960"/>
                  <a:gd name="connsiteY53" fmla="*/ 25231 h 454297"/>
                  <a:gd name="connsiteX54" fmla="*/ 212855 w 463960"/>
                  <a:gd name="connsiteY54" fmla="*/ 22681 h 454297"/>
                  <a:gd name="connsiteX55" fmla="*/ 197153 w 463960"/>
                  <a:gd name="connsiteY55" fmla="*/ 13555 h 454297"/>
                  <a:gd name="connsiteX56" fmla="*/ 177961 w 463960"/>
                  <a:gd name="connsiteY56" fmla="*/ 5637 h 454297"/>
                  <a:gd name="connsiteX57" fmla="*/ 165748 w 463960"/>
                  <a:gd name="connsiteY57" fmla="*/ 12884 h 454297"/>
                  <a:gd name="connsiteX58" fmla="*/ 156622 w 463960"/>
                  <a:gd name="connsiteY58" fmla="*/ 24694 h 454297"/>
                  <a:gd name="connsiteX59" fmla="*/ 154475 w 463960"/>
                  <a:gd name="connsiteY59" fmla="*/ 41471 h 454297"/>
                  <a:gd name="connsiteX60" fmla="*/ 152864 w 463960"/>
                  <a:gd name="connsiteY60" fmla="*/ 56905 h 454297"/>
                  <a:gd name="connsiteX61" fmla="*/ 145482 w 463960"/>
                  <a:gd name="connsiteY61" fmla="*/ 70057 h 454297"/>
                  <a:gd name="connsiteX62" fmla="*/ 140785 w 463960"/>
                  <a:gd name="connsiteY62" fmla="*/ 85089 h 454297"/>
                  <a:gd name="connsiteX63" fmla="*/ 137698 w 463960"/>
                  <a:gd name="connsiteY63" fmla="*/ 106562 h 454297"/>
                  <a:gd name="connsiteX64" fmla="*/ 139175 w 463960"/>
                  <a:gd name="connsiteY64" fmla="*/ 120520 h 454297"/>
                  <a:gd name="connsiteX65" fmla="*/ 135014 w 463960"/>
                  <a:gd name="connsiteY65" fmla="*/ 129243 h 454297"/>
                  <a:gd name="connsiteX66" fmla="*/ 134209 w 463960"/>
                  <a:gd name="connsiteY66" fmla="*/ 138504 h 454297"/>
                  <a:gd name="connsiteX67" fmla="*/ 131256 w 463960"/>
                  <a:gd name="connsiteY67" fmla="*/ 146825 h 454297"/>
                  <a:gd name="connsiteX68" fmla="*/ 130720 w 463960"/>
                  <a:gd name="connsiteY68" fmla="*/ 147227 h 454297"/>
                  <a:gd name="connsiteX69" fmla="*/ 114480 w 463960"/>
                  <a:gd name="connsiteY69" fmla="*/ 159038 h 454297"/>
                  <a:gd name="connsiteX70" fmla="*/ 103609 w 463960"/>
                  <a:gd name="connsiteY70" fmla="*/ 171117 h 454297"/>
                  <a:gd name="connsiteX71" fmla="*/ 93141 w 463960"/>
                  <a:gd name="connsiteY71" fmla="*/ 194335 h 454297"/>
                  <a:gd name="connsiteX72" fmla="*/ 93946 w 463960"/>
                  <a:gd name="connsiteY72" fmla="*/ 215003 h 454297"/>
                  <a:gd name="connsiteX73" fmla="*/ 87236 w 463960"/>
                  <a:gd name="connsiteY73" fmla="*/ 223324 h 454297"/>
                  <a:gd name="connsiteX74" fmla="*/ 72607 w 463960"/>
                  <a:gd name="connsiteY74" fmla="*/ 235671 h 454297"/>
                  <a:gd name="connsiteX75" fmla="*/ 57307 w 463960"/>
                  <a:gd name="connsiteY75" fmla="*/ 252045 h 454297"/>
                  <a:gd name="connsiteX76" fmla="*/ 45899 w 463960"/>
                  <a:gd name="connsiteY76" fmla="*/ 246676 h 454297"/>
                  <a:gd name="connsiteX77" fmla="*/ 44423 w 463960"/>
                  <a:gd name="connsiteY77" fmla="*/ 240234 h 454297"/>
                  <a:gd name="connsiteX78" fmla="*/ 33418 w 463960"/>
                  <a:gd name="connsiteY78" fmla="*/ 239966 h 454297"/>
                  <a:gd name="connsiteX79" fmla="*/ 24694 w 463960"/>
                  <a:gd name="connsiteY79" fmla="*/ 249763 h 454297"/>
                  <a:gd name="connsiteX80" fmla="*/ 17715 w 463960"/>
                  <a:gd name="connsiteY80" fmla="*/ 247079 h 454297"/>
                  <a:gd name="connsiteX81" fmla="*/ 9931 w 463960"/>
                  <a:gd name="connsiteY81" fmla="*/ 251508 h 454297"/>
                  <a:gd name="connsiteX82" fmla="*/ 6442 w 463960"/>
                  <a:gd name="connsiteY82" fmla="*/ 257145 h 454297"/>
                  <a:gd name="connsiteX83" fmla="*/ 5502 w 463960"/>
                  <a:gd name="connsiteY83" fmla="*/ 268552 h 454297"/>
                  <a:gd name="connsiteX84" fmla="*/ 0 w 463960"/>
                  <a:gd name="connsiteY84" fmla="*/ 270834 h 454297"/>
                  <a:gd name="connsiteX85" fmla="*/ 1879 w 463960"/>
                  <a:gd name="connsiteY85" fmla="*/ 275263 h 454297"/>
                  <a:gd name="connsiteX86" fmla="*/ 10871 w 463960"/>
                  <a:gd name="connsiteY86" fmla="*/ 272310 h 454297"/>
                  <a:gd name="connsiteX87" fmla="*/ 17984 w 463960"/>
                  <a:gd name="connsiteY87" fmla="*/ 272713 h 454297"/>
                  <a:gd name="connsiteX88" fmla="*/ 26976 w 463960"/>
                  <a:gd name="connsiteY88" fmla="*/ 269894 h 454297"/>
                  <a:gd name="connsiteX89" fmla="*/ 101328 w 463960"/>
                  <a:gd name="connsiteY89" fmla="*/ 270163 h 454297"/>
                  <a:gd name="connsiteX90" fmla="*/ 107904 w 463960"/>
                  <a:gd name="connsiteY90" fmla="*/ 289892 h 454297"/>
                  <a:gd name="connsiteX91" fmla="*/ 115017 w 463960"/>
                  <a:gd name="connsiteY91" fmla="*/ 304386 h 454297"/>
                  <a:gd name="connsiteX92" fmla="*/ 129243 w 463960"/>
                  <a:gd name="connsiteY92" fmla="*/ 324249 h 454297"/>
                  <a:gd name="connsiteX93" fmla="*/ 144275 w 463960"/>
                  <a:gd name="connsiteY93" fmla="*/ 322504 h 454297"/>
                  <a:gd name="connsiteX94" fmla="*/ 152730 w 463960"/>
                  <a:gd name="connsiteY94" fmla="*/ 318747 h 454297"/>
                  <a:gd name="connsiteX95" fmla="*/ 165614 w 463960"/>
                  <a:gd name="connsiteY95" fmla="*/ 322102 h 454297"/>
                  <a:gd name="connsiteX96" fmla="*/ 168566 w 463960"/>
                  <a:gd name="connsiteY96" fmla="*/ 317136 h 454297"/>
                  <a:gd name="connsiteX97" fmla="*/ 175277 w 463960"/>
                  <a:gd name="connsiteY97" fmla="*/ 301836 h 454297"/>
                  <a:gd name="connsiteX98" fmla="*/ 190443 w 463960"/>
                  <a:gd name="connsiteY98" fmla="*/ 300897 h 454297"/>
                  <a:gd name="connsiteX99" fmla="*/ 191785 w 463960"/>
                  <a:gd name="connsiteY99" fmla="*/ 296468 h 454297"/>
                  <a:gd name="connsiteX100" fmla="*/ 208292 w 463960"/>
                  <a:gd name="connsiteY100" fmla="*/ 296334 h 454297"/>
                  <a:gd name="connsiteX101" fmla="*/ 206011 w 463960"/>
                  <a:gd name="connsiteY101" fmla="*/ 305326 h 454297"/>
                  <a:gd name="connsiteX102" fmla="*/ 235537 w 463960"/>
                  <a:gd name="connsiteY102" fmla="*/ 305057 h 454297"/>
                  <a:gd name="connsiteX103" fmla="*/ 236074 w 463960"/>
                  <a:gd name="connsiteY103" fmla="*/ 322102 h 454297"/>
                  <a:gd name="connsiteX104" fmla="*/ 241039 w 463960"/>
                  <a:gd name="connsiteY104" fmla="*/ 331899 h 454297"/>
                  <a:gd name="connsiteX105" fmla="*/ 237416 w 463960"/>
                  <a:gd name="connsiteY105" fmla="*/ 347333 h 454297"/>
                  <a:gd name="connsiteX106" fmla="*/ 239160 w 463960"/>
                  <a:gd name="connsiteY106" fmla="*/ 361694 h 454297"/>
                  <a:gd name="connsiteX107" fmla="*/ 247481 w 463960"/>
                  <a:gd name="connsiteY107" fmla="*/ 371088 h 454297"/>
                  <a:gd name="connsiteX108" fmla="*/ 246274 w 463960"/>
                  <a:gd name="connsiteY108" fmla="*/ 398601 h 454297"/>
                  <a:gd name="connsiteX109" fmla="*/ 250031 w 463960"/>
                  <a:gd name="connsiteY109" fmla="*/ 397259 h 454297"/>
                  <a:gd name="connsiteX110" fmla="*/ 260902 w 463960"/>
                  <a:gd name="connsiteY110" fmla="*/ 397796 h 454297"/>
                  <a:gd name="connsiteX111" fmla="*/ 276336 w 463960"/>
                  <a:gd name="connsiteY111" fmla="*/ 394172 h 454297"/>
                  <a:gd name="connsiteX112" fmla="*/ 288013 w 463960"/>
                  <a:gd name="connsiteY112" fmla="*/ 395648 h 454297"/>
                  <a:gd name="connsiteX113" fmla="*/ 297810 w 463960"/>
                  <a:gd name="connsiteY113" fmla="*/ 396454 h 454297"/>
                  <a:gd name="connsiteX114" fmla="*/ 299286 w 463960"/>
                  <a:gd name="connsiteY114" fmla="*/ 403969 h 454297"/>
                  <a:gd name="connsiteX115" fmla="*/ 309083 w 463960"/>
                  <a:gd name="connsiteY115" fmla="*/ 403433 h 454297"/>
                  <a:gd name="connsiteX116" fmla="*/ 325994 w 463960"/>
                  <a:gd name="connsiteY116" fmla="*/ 405848 h 454297"/>
                  <a:gd name="connsiteX117" fmla="*/ 334315 w 463960"/>
                  <a:gd name="connsiteY117" fmla="*/ 417256 h 454297"/>
                  <a:gd name="connsiteX118" fmla="*/ 352701 w 463960"/>
                  <a:gd name="connsiteY118" fmla="*/ 420611 h 454297"/>
                  <a:gd name="connsiteX119" fmla="*/ 369075 w 463960"/>
                  <a:gd name="connsiteY119" fmla="*/ 412022 h 454297"/>
                  <a:gd name="connsiteX120" fmla="*/ 375114 w 463960"/>
                  <a:gd name="connsiteY120" fmla="*/ 426114 h 454297"/>
                  <a:gd name="connsiteX121" fmla="*/ 393769 w 463960"/>
                  <a:gd name="connsiteY121" fmla="*/ 429603 h 454297"/>
                  <a:gd name="connsiteX122" fmla="*/ 403298 w 463960"/>
                  <a:gd name="connsiteY122" fmla="*/ 440877 h 45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63960" h="454297">
                    <a:moveTo>
                      <a:pt x="412961" y="454029"/>
                    </a:moveTo>
                    <a:lnTo>
                      <a:pt x="428798" y="454298"/>
                    </a:lnTo>
                    <a:lnTo>
                      <a:pt x="427187" y="432422"/>
                    </a:lnTo>
                    <a:lnTo>
                      <a:pt x="422087" y="435777"/>
                    </a:lnTo>
                    <a:lnTo>
                      <a:pt x="403835" y="425443"/>
                    </a:lnTo>
                    <a:lnTo>
                      <a:pt x="395917" y="420209"/>
                    </a:lnTo>
                    <a:lnTo>
                      <a:pt x="399138" y="393904"/>
                    </a:lnTo>
                    <a:lnTo>
                      <a:pt x="403567" y="364915"/>
                    </a:lnTo>
                    <a:lnTo>
                      <a:pt x="397796" y="353641"/>
                    </a:lnTo>
                    <a:lnTo>
                      <a:pt x="405580" y="336194"/>
                    </a:lnTo>
                    <a:lnTo>
                      <a:pt x="413364" y="332839"/>
                    </a:lnTo>
                    <a:lnTo>
                      <a:pt x="447050" y="328544"/>
                    </a:lnTo>
                    <a:lnTo>
                      <a:pt x="453358" y="330289"/>
                    </a:lnTo>
                    <a:lnTo>
                      <a:pt x="441682" y="302910"/>
                    </a:lnTo>
                    <a:lnTo>
                      <a:pt x="427053" y="288550"/>
                    </a:lnTo>
                    <a:lnTo>
                      <a:pt x="421953" y="273787"/>
                    </a:lnTo>
                    <a:lnTo>
                      <a:pt x="424503" y="260768"/>
                    </a:lnTo>
                    <a:lnTo>
                      <a:pt x="420074" y="238355"/>
                    </a:lnTo>
                    <a:lnTo>
                      <a:pt x="418464" y="208829"/>
                    </a:lnTo>
                    <a:lnTo>
                      <a:pt x="412156" y="197556"/>
                    </a:lnTo>
                    <a:lnTo>
                      <a:pt x="414706" y="182390"/>
                    </a:lnTo>
                    <a:lnTo>
                      <a:pt x="418061" y="180645"/>
                    </a:lnTo>
                    <a:lnTo>
                      <a:pt x="418866" y="166285"/>
                    </a:lnTo>
                    <a:lnTo>
                      <a:pt x="425980" y="159440"/>
                    </a:lnTo>
                    <a:lnTo>
                      <a:pt x="426114" y="141188"/>
                    </a:lnTo>
                    <a:lnTo>
                      <a:pt x="431885" y="131793"/>
                    </a:lnTo>
                    <a:lnTo>
                      <a:pt x="433495" y="111930"/>
                    </a:lnTo>
                    <a:lnTo>
                      <a:pt x="438729" y="100523"/>
                    </a:lnTo>
                    <a:lnTo>
                      <a:pt x="448795" y="86833"/>
                    </a:lnTo>
                    <a:lnTo>
                      <a:pt x="458324" y="80257"/>
                    </a:lnTo>
                    <a:lnTo>
                      <a:pt x="463961" y="74083"/>
                    </a:lnTo>
                    <a:lnTo>
                      <a:pt x="455505" y="71265"/>
                    </a:lnTo>
                    <a:lnTo>
                      <a:pt x="456982" y="42007"/>
                    </a:lnTo>
                    <a:lnTo>
                      <a:pt x="435508" y="25634"/>
                    </a:lnTo>
                    <a:lnTo>
                      <a:pt x="430408" y="16508"/>
                    </a:lnTo>
                    <a:lnTo>
                      <a:pt x="417659" y="21339"/>
                    </a:lnTo>
                    <a:lnTo>
                      <a:pt x="417256" y="21339"/>
                    </a:lnTo>
                    <a:lnTo>
                      <a:pt x="406385" y="19729"/>
                    </a:lnTo>
                    <a:lnTo>
                      <a:pt x="399674" y="23889"/>
                    </a:lnTo>
                    <a:lnTo>
                      <a:pt x="387193" y="20668"/>
                    </a:lnTo>
                    <a:lnTo>
                      <a:pt x="386791" y="20131"/>
                    </a:lnTo>
                    <a:lnTo>
                      <a:pt x="372564" y="805"/>
                    </a:lnTo>
                    <a:lnTo>
                      <a:pt x="365451" y="3087"/>
                    </a:lnTo>
                    <a:lnTo>
                      <a:pt x="349212" y="2550"/>
                    </a:lnTo>
                    <a:lnTo>
                      <a:pt x="330691" y="0"/>
                    </a:lnTo>
                    <a:lnTo>
                      <a:pt x="322639" y="1879"/>
                    </a:lnTo>
                    <a:lnTo>
                      <a:pt x="318881" y="7918"/>
                    </a:lnTo>
                    <a:lnTo>
                      <a:pt x="309352" y="8858"/>
                    </a:lnTo>
                    <a:lnTo>
                      <a:pt x="299957" y="3758"/>
                    </a:lnTo>
                    <a:lnTo>
                      <a:pt x="272578" y="15971"/>
                    </a:lnTo>
                    <a:lnTo>
                      <a:pt x="261573" y="13421"/>
                    </a:lnTo>
                    <a:lnTo>
                      <a:pt x="259292" y="14763"/>
                    </a:lnTo>
                    <a:lnTo>
                      <a:pt x="251373" y="30465"/>
                    </a:lnTo>
                    <a:lnTo>
                      <a:pt x="231376" y="25231"/>
                    </a:lnTo>
                    <a:lnTo>
                      <a:pt x="212855" y="22681"/>
                    </a:lnTo>
                    <a:lnTo>
                      <a:pt x="197153" y="13555"/>
                    </a:lnTo>
                    <a:lnTo>
                      <a:pt x="177961" y="5637"/>
                    </a:lnTo>
                    <a:lnTo>
                      <a:pt x="165748" y="12884"/>
                    </a:lnTo>
                    <a:lnTo>
                      <a:pt x="156622" y="24694"/>
                    </a:lnTo>
                    <a:lnTo>
                      <a:pt x="154475" y="41471"/>
                    </a:lnTo>
                    <a:lnTo>
                      <a:pt x="152864" y="56905"/>
                    </a:lnTo>
                    <a:lnTo>
                      <a:pt x="145482" y="70057"/>
                    </a:lnTo>
                    <a:lnTo>
                      <a:pt x="140785" y="85089"/>
                    </a:lnTo>
                    <a:lnTo>
                      <a:pt x="137698" y="106562"/>
                    </a:lnTo>
                    <a:lnTo>
                      <a:pt x="139175" y="120520"/>
                    </a:lnTo>
                    <a:lnTo>
                      <a:pt x="135014" y="129243"/>
                    </a:lnTo>
                    <a:lnTo>
                      <a:pt x="134209" y="138504"/>
                    </a:lnTo>
                    <a:lnTo>
                      <a:pt x="131256" y="146825"/>
                    </a:lnTo>
                    <a:lnTo>
                      <a:pt x="130720" y="147227"/>
                    </a:lnTo>
                    <a:lnTo>
                      <a:pt x="114480" y="159038"/>
                    </a:lnTo>
                    <a:lnTo>
                      <a:pt x="103609" y="171117"/>
                    </a:lnTo>
                    <a:lnTo>
                      <a:pt x="93141" y="194335"/>
                    </a:lnTo>
                    <a:lnTo>
                      <a:pt x="93946" y="215003"/>
                    </a:lnTo>
                    <a:lnTo>
                      <a:pt x="87236" y="223324"/>
                    </a:lnTo>
                    <a:lnTo>
                      <a:pt x="72607" y="235671"/>
                    </a:lnTo>
                    <a:lnTo>
                      <a:pt x="57307" y="252045"/>
                    </a:lnTo>
                    <a:lnTo>
                      <a:pt x="45899" y="246676"/>
                    </a:lnTo>
                    <a:lnTo>
                      <a:pt x="44423" y="240234"/>
                    </a:lnTo>
                    <a:lnTo>
                      <a:pt x="33418" y="239966"/>
                    </a:lnTo>
                    <a:lnTo>
                      <a:pt x="24694" y="249763"/>
                    </a:lnTo>
                    <a:lnTo>
                      <a:pt x="17715" y="247079"/>
                    </a:lnTo>
                    <a:lnTo>
                      <a:pt x="9931" y="251508"/>
                    </a:lnTo>
                    <a:lnTo>
                      <a:pt x="6442" y="257145"/>
                    </a:lnTo>
                    <a:lnTo>
                      <a:pt x="5502" y="268552"/>
                    </a:lnTo>
                    <a:lnTo>
                      <a:pt x="0" y="270834"/>
                    </a:lnTo>
                    <a:lnTo>
                      <a:pt x="1879" y="275263"/>
                    </a:lnTo>
                    <a:lnTo>
                      <a:pt x="10871" y="272310"/>
                    </a:lnTo>
                    <a:lnTo>
                      <a:pt x="17984" y="272713"/>
                    </a:lnTo>
                    <a:lnTo>
                      <a:pt x="26976" y="269894"/>
                    </a:lnTo>
                    <a:lnTo>
                      <a:pt x="101328" y="270163"/>
                    </a:lnTo>
                    <a:lnTo>
                      <a:pt x="107904" y="289892"/>
                    </a:lnTo>
                    <a:lnTo>
                      <a:pt x="115017" y="304386"/>
                    </a:lnTo>
                    <a:lnTo>
                      <a:pt x="129243" y="324249"/>
                    </a:lnTo>
                    <a:lnTo>
                      <a:pt x="144275" y="322504"/>
                    </a:lnTo>
                    <a:lnTo>
                      <a:pt x="152730" y="318747"/>
                    </a:lnTo>
                    <a:lnTo>
                      <a:pt x="165614" y="322102"/>
                    </a:lnTo>
                    <a:lnTo>
                      <a:pt x="168566" y="317136"/>
                    </a:lnTo>
                    <a:lnTo>
                      <a:pt x="175277" y="301836"/>
                    </a:lnTo>
                    <a:lnTo>
                      <a:pt x="190443" y="300897"/>
                    </a:lnTo>
                    <a:lnTo>
                      <a:pt x="191785" y="296468"/>
                    </a:lnTo>
                    <a:lnTo>
                      <a:pt x="208292" y="296334"/>
                    </a:lnTo>
                    <a:lnTo>
                      <a:pt x="206011" y="305326"/>
                    </a:lnTo>
                    <a:lnTo>
                      <a:pt x="235537" y="305057"/>
                    </a:lnTo>
                    <a:lnTo>
                      <a:pt x="236074" y="322102"/>
                    </a:lnTo>
                    <a:lnTo>
                      <a:pt x="241039" y="331899"/>
                    </a:lnTo>
                    <a:lnTo>
                      <a:pt x="237416" y="347333"/>
                    </a:lnTo>
                    <a:lnTo>
                      <a:pt x="239160" y="361694"/>
                    </a:lnTo>
                    <a:lnTo>
                      <a:pt x="247481" y="371088"/>
                    </a:lnTo>
                    <a:lnTo>
                      <a:pt x="246274" y="398601"/>
                    </a:lnTo>
                    <a:lnTo>
                      <a:pt x="250031" y="397259"/>
                    </a:lnTo>
                    <a:lnTo>
                      <a:pt x="260902" y="397796"/>
                    </a:lnTo>
                    <a:lnTo>
                      <a:pt x="276336" y="394172"/>
                    </a:lnTo>
                    <a:lnTo>
                      <a:pt x="288013" y="395648"/>
                    </a:lnTo>
                    <a:lnTo>
                      <a:pt x="297810" y="396454"/>
                    </a:lnTo>
                    <a:lnTo>
                      <a:pt x="299286" y="403969"/>
                    </a:lnTo>
                    <a:lnTo>
                      <a:pt x="309083" y="403433"/>
                    </a:lnTo>
                    <a:lnTo>
                      <a:pt x="325994" y="405848"/>
                    </a:lnTo>
                    <a:lnTo>
                      <a:pt x="334315" y="417256"/>
                    </a:lnTo>
                    <a:lnTo>
                      <a:pt x="352701" y="420611"/>
                    </a:lnTo>
                    <a:lnTo>
                      <a:pt x="369075" y="412022"/>
                    </a:lnTo>
                    <a:lnTo>
                      <a:pt x="375114" y="426114"/>
                    </a:lnTo>
                    <a:lnTo>
                      <a:pt x="393769" y="429603"/>
                    </a:lnTo>
                    <a:lnTo>
                      <a:pt x="403298" y="44087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299" name="Graphique 3">
              <a:extLst>
                <a:ext uri="{FF2B5EF4-FFF2-40B4-BE49-F238E27FC236}">
                  <a16:creationId xmlns:a16="http://schemas.microsoft.com/office/drawing/2014/main" id="{10084366-7ACC-4F58-AADF-34DC05E863E9}"/>
                </a:ext>
              </a:extLst>
            </p:cNvPr>
            <p:cNvGrpSpPr/>
            <p:nvPr/>
          </p:nvGrpSpPr>
          <p:grpSpPr>
            <a:xfrm>
              <a:off x="1738440" y="2341683"/>
              <a:ext cx="2541383" cy="2083461"/>
              <a:chOff x="1738440" y="2341683"/>
              <a:chExt cx="2541383" cy="2083461"/>
            </a:xfrm>
            <a:solidFill>
              <a:srgbClr val="CECECE"/>
            </a:solidFill>
          </p:grpSpPr>
          <p:sp>
            <p:nvSpPr>
              <p:cNvPr id="332" name="Forme libre : forme 331">
                <a:extLst>
                  <a:ext uri="{FF2B5EF4-FFF2-40B4-BE49-F238E27FC236}">
                    <a16:creationId xmlns:a16="http://schemas.microsoft.com/office/drawing/2014/main" id="{9E80E421-90EC-4748-A6F8-AB27D713C792}"/>
                  </a:ext>
                </a:extLst>
              </p:cNvPr>
              <p:cNvSpPr/>
              <p:nvPr/>
            </p:nvSpPr>
            <p:spPr>
              <a:xfrm>
                <a:off x="2070473" y="4385016"/>
                <a:ext cx="35700" cy="40128"/>
              </a:xfrm>
              <a:custGeom>
                <a:avLst/>
                <a:gdLst>
                  <a:gd name="connsiteX0" fmla="*/ 12079 w 35700"/>
                  <a:gd name="connsiteY0" fmla="*/ 40129 h 40128"/>
                  <a:gd name="connsiteX1" fmla="*/ 3490 w 35700"/>
                  <a:gd name="connsiteY1" fmla="*/ 34894 h 40128"/>
                  <a:gd name="connsiteX2" fmla="*/ 4160 w 35700"/>
                  <a:gd name="connsiteY2" fmla="*/ 26842 h 40128"/>
                  <a:gd name="connsiteX3" fmla="*/ 0 w 35700"/>
                  <a:gd name="connsiteY3" fmla="*/ 17045 h 40128"/>
                  <a:gd name="connsiteX4" fmla="*/ 2013 w 35700"/>
                  <a:gd name="connsiteY4" fmla="*/ 12750 h 40128"/>
                  <a:gd name="connsiteX5" fmla="*/ 5503 w 35700"/>
                  <a:gd name="connsiteY5" fmla="*/ 9395 h 40128"/>
                  <a:gd name="connsiteX6" fmla="*/ 3893 w 35700"/>
                  <a:gd name="connsiteY6" fmla="*/ 4563 h 40128"/>
                  <a:gd name="connsiteX7" fmla="*/ 6443 w 35700"/>
                  <a:gd name="connsiteY7" fmla="*/ 0 h 40128"/>
                  <a:gd name="connsiteX8" fmla="*/ 9798 w 35700"/>
                  <a:gd name="connsiteY8" fmla="*/ 939 h 40128"/>
                  <a:gd name="connsiteX9" fmla="*/ 24292 w 35700"/>
                  <a:gd name="connsiteY9" fmla="*/ 8053 h 40128"/>
                  <a:gd name="connsiteX10" fmla="*/ 28855 w 35700"/>
                  <a:gd name="connsiteY10" fmla="*/ 11945 h 40128"/>
                  <a:gd name="connsiteX11" fmla="*/ 35700 w 35700"/>
                  <a:gd name="connsiteY11" fmla="*/ 22010 h 40128"/>
                  <a:gd name="connsiteX12" fmla="*/ 34357 w 35700"/>
                  <a:gd name="connsiteY12" fmla="*/ 24963 h 40128"/>
                  <a:gd name="connsiteX13" fmla="*/ 24157 w 35700"/>
                  <a:gd name="connsiteY13" fmla="*/ 30868 h 40128"/>
                  <a:gd name="connsiteX14" fmla="*/ 16508 w 35700"/>
                  <a:gd name="connsiteY14" fmla="*/ 34760 h 4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0" h="40128">
                    <a:moveTo>
                      <a:pt x="12079" y="40129"/>
                    </a:moveTo>
                    <a:lnTo>
                      <a:pt x="3490" y="34894"/>
                    </a:lnTo>
                    <a:lnTo>
                      <a:pt x="4160" y="26842"/>
                    </a:lnTo>
                    <a:lnTo>
                      <a:pt x="0" y="17045"/>
                    </a:lnTo>
                    <a:lnTo>
                      <a:pt x="2013" y="12750"/>
                    </a:lnTo>
                    <a:lnTo>
                      <a:pt x="5503" y="9395"/>
                    </a:lnTo>
                    <a:lnTo>
                      <a:pt x="3893" y="4563"/>
                    </a:lnTo>
                    <a:lnTo>
                      <a:pt x="6443" y="0"/>
                    </a:lnTo>
                    <a:lnTo>
                      <a:pt x="9798" y="939"/>
                    </a:lnTo>
                    <a:lnTo>
                      <a:pt x="24292" y="8053"/>
                    </a:lnTo>
                    <a:lnTo>
                      <a:pt x="28855" y="11945"/>
                    </a:lnTo>
                    <a:lnTo>
                      <a:pt x="35700" y="22010"/>
                    </a:lnTo>
                    <a:lnTo>
                      <a:pt x="34357" y="24963"/>
                    </a:lnTo>
                    <a:lnTo>
                      <a:pt x="24157" y="30868"/>
                    </a:lnTo>
                    <a:lnTo>
                      <a:pt x="16508" y="3476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3" name="Forme libre : forme 332">
                <a:extLst>
                  <a:ext uri="{FF2B5EF4-FFF2-40B4-BE49-F238E27FC236}">
                    <a16:creationId xmlns:a16="http://schemas.microsoft.com/office/drawing/2014/main" id="{31EC9D3E-63B9-4A23-A020-B811AEAD6FBF}"/>
                  </a:ext>
                </a:extLst>
              </p:cNvPr>
              <p:cNvSpPr/>
              <p:nvPr/>
            </p:nvSpPr>
            <p:spPr>
              <a:xfrm>
                <a:off x="2074634" y="4389579"/>
                <a:ext cx="27110" cy="30465"/>
              </a:xfrm>
              <a:custGeom>
                <a:avLst/>
                <a:gdLst>
                  <a:gd name="connsiteX0" fmla="*/ 3355 w 27110"/>
                  <a:gd name="connsiteY0" fmla="*/ 28318 h 30465"/>
                  <a:gd name="connsiteX1" fmla="*/ 7113 w 27110"/>
                  <a:gd name="connsiteY1" fmla="*/ 30465 h 30465"/>
                  <a:gd name="connsiteX2" fmla="*/ 10200 w 27110"/>
                  <a:gd name="connsiteY2" fmla="*/ 26976 h 30465"/>
                  <a:gd name="connsiteX3" fmla="*/ 18119 w 27110"/>
                  <a:gd name="connsiteY3" fmla="*/ 22950 h 30465"/>
                  <a:gd name="connsiteX4" fmla="*/ 27110 w 27110"/>
                  <a:gd name="connsiteY4" fmla="*/ 17850 h 30465"/>
                  <a:gd name="connsiteX5" fmla="*/ 21608 w 27110"/>
                  <a:gd name="connsiteY5" fmla="*/ 9797 h 30465"/>
                  <a:gd name="connsiteX6" fmla="*/ 17850 w 27110"/>
                  <a:gd name="connsiteY6" fmla="*/ 6576 h 30465"/>
                  <a:gd name="connsiteX7" fmla="*/ 13690 w 27110"/>
                  <a:gd name="connsiteY7" fmla="*/ 4429 h 30465"/>
                  <a:gd name="connsiteX8" fmla="*/ 4160 w 27110"/>
                  <a:gd name="connsiteY8" fmla="*/ 0 h 30465"/>
                  <a:gd name="connsiteX9" fmla="*/ 3893 w 27110"/>
                  <a:gd name="connsiteY9" fmla="*/ 403 h 30465"/>
                  <a:gd name="connsiteX10" fmla="*/ 5637 w 27110"/>
                  <a:gd name="connsiteY10" fmla="*/ 5905 h 30465"/>
                  <a:gd name="connsiteX11" fmla="*/ 805 w 27110"/>
                  <a:gd name="connsiteY11" fmla="*/ 10603 h 30465"/>
                  <a:gd name="connsiteX12" fmla="*/ 0 w 27110"/>
                  <a:gd name="connsiteY12" fmla="*/ 12481 h 30465"/>
                  <a:gd name="connsiteX13" fmla="*/ 3893 w 27110"/>
                  <a:gd name="connsiteY13" fmla="*/ 21742 h 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10" h="30465">
                    <a:moveTo>
                      <a:pt x="3355" y="28318"/>
                    </a:moveTo>
                    <a:lnTo>
                      <a:pt x="7113" y="30465"/>
                    </a:lnTo>
                    <a:lnTo>
                      <a:pt x="10200" y="26976"/>
                    </a:lnTo>
                    <a:lnTo>
                      <a:pt x="18119" y="22950"/>
                    </a:lnTo>
                    <a:lnTo>
                      <a:pt x="27110" y="17850"/>
                    </a:lnTo>
                    <a:lnTo>
                      <a:pt x="21608" y="9797"/>
                    </a:lnTo>
                    <a:lnTo>
                      <a:pt x="17850" y="6576"/>
                    </a:lnTo>
                    <a:lnTo>
                      <a:pt x="13690" y="4429"/>
                    </a:lnTo>
                    <a:lnTo>
                      <a:pt x="4160" y="0"/>
                    </a:lnTo>
                    <a:lnTo>
                      <a:pt x="3893" y="403"/>
                    </a:lnTo>
                    <a:lnTo>
                      <a:pt x="5637" y="5905"/>
                    </a:lnTo>
                    <a:lnTo>
                      <a:pt x="805" y="10603"/>
                    </a:lnTo>
                    <a:lnTo>
                      <a:pt x="0" y="12481"/>
                    </a:lnTo>
                    <a:lnTo>
                      <a:pt x="3893" y="2174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4" name="Forme libre : forme 333">
                <a:extLst>
                  <a:ext uri="{FF2B5EF4-FFF2-40B4-BE49-F238E27FC236}">
                    <a16:creationId xmlns:a16="http://schemas.microsoft.com/office/drawing/2014/main" id="{3A279AA3-2880-4809-9A2B-A2F7B2EE91D4}"/>
                  </a:ext>
                </a:extLst>
              </p:cNvPr>
              <p:cNvSpPr/>
              <p:nvPr/>
            </p:nvSpPr>
            <p:spPr>
              <a:xfrm>
                <a:off x="2038398" y="4360322"/>
                <a:ext cx="38517" cy="21205"/>
              </a:xfrm>
              <a:custGeom>
                <a:avLst/>
                <a:gdLst>
                  <a:gd name="connsiteX0" fmla="*/ 24828 w 38517"/>
                  <a:gd name="connsiteY0" fmla="*/ 21205 h 21205"/>
                  <a:gd name="connsiteX1" fmla="*/ 19997 w 38517"/>
                  <a:gd name="connsiteY1" fmla="*/ 14897 h 21205"/>
                  <a:gd name="connsiteX2" fmla="*/ 16776 w 38517"/>
                  <a:gd name="connsiteY2" fmla="*/ 12481 h 21205"/>
                  <a:gd name="connsiteX3" fmla="*/ 16373 w 38517"/>
                  <a:gd name="connsiteY3" fmla="*/ 8992 h 21205"/>
                  <a:gd name="connsiteX4" fmla="*/ 17447 w 38517"/>
                  <a:gd name="connsiteY4" fmla="*/ 7918 h 21205"/>
                  <a:gd name="connsiteX5" fmla="*/ 0 w 38517"/>
                  <a:gd name="connsiteY5" fmla="*/ 6845 h 21205"/>
                  <a:gd name="connsiteX6" fmla="*/ 4026 w 38517"/>
                  <a:gd name="connsiteY6" fmla="*/ 0 h 21205"/>
                  <a:gd name="connsiteX7" fmla="*/ 19728 w 38517"/>
                  <a:gd name="connsiteY7" fmla="*/ 1476 h 21205"/>
                  <a:gd name="connsiteX8" fmla="*/ 17984 w 38517"/>
                  <a:gd name="connsiteY8" fmla="*/ 7516 h 21205"/>
                  <a:gd name="connsiteX9" fmla="*/ 20265 w 38517"/>
                  <a:gd name="connsiteY9" fmla="*/ 5368 h 21205"/>
                  <a:gd name="connsiteX10" fmla="*/ 30599 w 38517"/>
                  <a:gd name="connsiteY10" fmla="*/ 8321 h 21205"/>
                  <a:gd name="connsiteX11" fmla="*/ 38518 w 38517"/>
                  <a:gd name="connsiteY11" fmla="*/ 13555 h 21205"/>
                  <a:gd name="connsiteX12" fmla="*/ 35163 w 38517"/>
                  <a:gd name="connsiteY12" fmla="*/ 18923 h 2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7" h="21205">
                    <a:moveTo>
                      <a:pt x="24828" y="21205"/>
                    </a:moveTo>
                    <a:lnTo>
                      <a:pt x="19997" y="14897"/>
                    </a:lnTo>
                    <a:lnTo>
                      <a:pt x="16776" y="12481"/>
                    </a:lnTo>
                    <a:lnTo>
                      <a:pt x="16373" y="8992"/>
                    </a:lnTo>
                    <a:lnTo>
                      <a:pt x="17447" y="7918"/>
                    </a:lnTo>
                    <a:lnTo>
                      <a:pt x="0" y="6845"/>
                    </a:lnTo>
                    <a:lnTo>
                      <a:pt x="4026" y="0"/>
                    </a:lnTo>
                    <a:lnTo>
                      <a:pt x="19728" y="1476"/>
                    </a:lnTo>
                    <a:lnTo>
                      <a:pt x="17984" y="7516"/>
                    </a:lnTo>
                    <a:lnTo>
                      <a:pt x="20265" y="5368"/>
                    </a:lnTo>
                    <a:lnTo>
                      <a:pt x="30599" y="8321"/>
                    </a:lnTo>
                    <a:lnTo>
                      <a:pt x="38518" y="13555"/>
                    </a:lnTo>
                    <a:lnTo>
                      <a:pt x="35163" y="1892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5" name="Forme libre : forme 334">
                <a:extLst>
                  <a:ext uri="{FF2B5EF4-FFF2-40B4-BE49-F238E27FC236}">
                    <a16:creationId xmlns:a16="http://schemas.microsoft.com/office/drawing/2014/main" id="{8DBDC48A-E300-4C79-833D-21164C9EC48F}"/>
                  </a:ext>
                </a:extLst>
              </p:cNvPr>
              <p:cNvSpPr/>
              <p:nvPr/>
            </p:nvSpPr>
            <p:spPr>
              <a:xfrm>
                <a:off x="2058797" y="4369985"/>
                <a:ext cx="12884" cy="7381"/>
              </a:xfrm>
              <a:custGeom>
                <a:avLst/>
                <a:gdLst>
                  <a:gd name="connsiteX0" fmla="*/ 0 w 12884"/>
                  <a:gd name="connsiteY0" fmla="*/ 805 h 7381"/>
                  <a:gd name="connsiteX1" fmla="*/ 2550 w 12884"/>
                  <a:gd name="connsiteY1" fmla="*/ 2684 h 7381"/>
                  <a:gd name="connsiteX2" fmla="*/ 6040 w 12884"/>
                  <a:gd name="connsiteY2" fmla="*/ 7381 h 7381"/>
                  <a:gd name="connsiteX3" fmla="*/ 12347 w 12884"/>
                  <a:gd name="connsiteY3" fmla="*/ 5905 h 7381"/>
                  <a:gd name="connsiteX4" fmla="*/ 12884 w 12884"/>
                  <a:gd name="connsiteY4" fmla="*/ 4966 h 7381"/>
                  <a:gd name="connsiteX5" fmla="*/ 8455 w 12884"/>
                  <a:gd name="connsiteY5" fmla="*/ 2013 h 7381"/>
                  <a:gd name="connsiteX6" fmla="*/ 940 w 12884"/>
                  <a:gd name="connsiteY6" fmla="*/ 0 h 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84" h="7381">
                    <a:moveTo>
                      <a:pt x="0" y="805"/>
                    </a:moveTo>
                    <a:lnTo>
                      <a:pt x="2550" y="2684"/>
                    </a:lnTo>
                    <a:lnTo>
                      <a:pt x="6040" y="7381"/>
                    </a:lnTo>
                    <a:lnTo>
                      <a:pt x="12347" y="5905"/>
                    </a:lnTo>
                    <a:lnTo>
                      <a:pt x="12884" y="4966"/>
                    </a:lnTo>
                    <a:lnTo>
                      <a:pt x="8455" y="2013"/>
                    </a:lnTo>
                    <a:lnTo>
                      <a:pt x="940"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6" name="Forme libre : forme 335">
                <a:extLst>
                  <a:ext uri="{FF2B5EF4-FFF2-40B4-BE49-F238E27FC236}">
                    <a16:creationId xmlns:a16="http://schemas.microsoft.com/office/drawing/2014/main" id="{C9014C31-86F4-46C7-A77B-A5BA166C3567}"/>
                  </a:ext>
                </a:extLst>
              </p:cNvPr>
              <p:cNvSpPr/>
              <p:nvPr/>
            </p:nvSpPr>
            <p:spPr>
              <a:xfrm>
                <a:off x="2014508" y="4346901"/>
                <a:ext cx="21473" cy="16373"/>
              </a:xfrm>
              <a:custGeom>
                <a:avLst/>
                <a:gdLst>
                  <a:gd name="connsiteX0" fmla="*/ 18387 w 21473"/>
                  <a:gd name="connsiteY0" fmla="*/ 16374 h 16373"/>
                  <a:gd name="connsiteX1" fmla="*/ 15568 w 21473"/>
                  <a:gd name="connsiteY1" fmla="*/ 15837 h 16373"/>
                  <a:gd name="connsiteX2" fmla="*/ 6040 w 21473"/>
                  <a:gd name="connsiteY2" fmla="*/ 14763 h 16373"/>
                  <a:gd name="connsiteX3" fmla="*/ 2416 w 21473"/>
                  <a:gd name="connsiteY3" fmla="*/ 7918 h 16373"/>
                  <a:gd name="connsiteX4" fmla="*/ 0 w 21473"/>
                  <a:gd name="connsiteY4" fmla="*/ 5368 h 16373"/>
                  <a:gd name="connsiteX5" fmla="*/ 9931 w 21473"/>
                  <a:gd name="connsiteY5" fmla="*/ 0 h 16373"/>
                  <a:gd name="connsiteX6" fmla="*/ 13018 w 21473"/>
                  <a:gd name="connsiteY6" fmla="*/ 2550 h 16373"/>
                  <a:gd name="connsiteX7" fmla="*/ 21473 w 21473"/>
                  <a:gd name="connsiteY7" fmla="*/ 1288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3" h="16373">
                    <a:moveTo>
                      <a:pt x="18387" y="16374"/>
                    </a:moveTo>
                    <a:lnTo>
                      <a:pt x="15568" y="15837"/>
                    </a:lnTo>
                    <a:lnTo>
                      <a:pt x="6040" y="14763"/>
                    </a:lnTo>
                    <a:lnTo>
                      <a:pt x="2416" y="7918"/>
                    </a:lnTo>
                    <a:lnTo>
                      <a:pt x="0" y="5368"/>
                    </a:lnTo>
                    <a:lnTo>
                      <a:pt x="9931" y="0"/>
                    </a:lnTo>
                    <a:lnTo>
                      <a:pt x="13018" y="2550"/>
                    </a:lnTo>
                    <a:lnTo>
                      <a:pt x="21473" y="128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7" name="Forme libre : forme 336">
                <a:extLst>
                  <a:ext uri="{FF2B5EF4-FFF2-40B4-BE49-F238E27FC236}">
                    <a16:creationId xmlns:a16="http://schemas.microsoft.com/office/drawing/2014/main" id="{EFBFCEC5-26DC-4EE0-822D-D517723EA962}"/>
                  </a:ext>
                </a:extLst>
              </p:cNvPr>
              <p:cNvSpPr/>
              <p:nvPr/>
            </p:nvSpPr>
            <p:spPr>
              <a:xfrm>
                <a:off x="2020414" y="4351464"/>
                <a:ext cx="9931" cy="7381"/>
              </a:xfrm>
              <a:custGeom>
                <a:avLst/>
                <a:gdLst>
                  <a:gd name="connsiteX0" fmla="*/ 2550 w 9931"/>
                  <a:gd name="connsiteY0" fmla="*/ 6576 h 7381"/>
                  <a:gd name="connsiteX1" fmla="*/ 9931 w 9931"/>
                  <a:gd name="connsiteY1" fmla="*/ 7382 h 7381"/>
                  <a:gd name="connsiteX2" fmla="*/ 3624 w 9931"/>
                  <a:gd name="connsiteY2" fmla="*/ 0 h 7381"/>
                  <a:gd name="connsiteX3" fmla="*/ 0 w 9931"/>
                  <a:gd name="connsiteY3" fmla="*/ 2013 h 7381"/>
                </a:gdLst>
                <a:ahLst/>
                <a:cxnLst>
                  <a:cxn ang="0">
                    <a:pos x="connsiteX0" y="connsiteY0"/>
                  </a:cxn>
                  <a:cxn ang="0">
                    <a:pos x="connsiteX1" y="connsiteY1"/>
                  </a:cxn>
                  <a:cxn ang="0">
                    <a:pos x="connsiteX2" y="connsiteY2"/>
                  </a:cxn>
                  <a:cxn ang="0">
                    <a:pos x="connsiteX3" y="connsiteY3"/>
                  </a:cxn>
                </a:cxnLst>
                <a:rect l="l" t="t" r="r" b="b"/>
                <a:pathLst>
                  <a:path w="9931" h="7381">
                    <a:moveTo>
                      <a:pt x="2550" y="6576"/>
                    </a:moveTo>
                    <a:lnTo>
                      <a:pt x="9931" y="7382"/>
                    </a:lnTo>
                    <a:lnTo>
                      <a:pt x="3624" y="0"/>
                    </a:lnTo>
                    <a:lnTo>
                      <a:pt x="0" y="20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8" name="Forme libre : forme 337">
                <a:extLst>
                  <a:ext uri="{FF2B5EF4-FFF2-40B4-BE49-F238E27FC236}">
                    <a16:creationId xmlns:a16="http://schemas.microsoft.com/office/drawing/2014/main" id="{8C9C0BB1-7DC5-4D8D-9462-3F5D1034F726}"/>
                  </a:ext>
                </a:extLst>
              </p:cNvPr>
              <p:cNvSpPr/>
              <p:nvPr/>
            </p:nvSpPr>
            <p:spPr>
              <a:xfrm>
                <a:off x="1977467" y="4333480"/>
                <a:ext cx="15970" cy="13689"/>
              </a:xfrm>
              <a:custGeom>
                <a:avLst/>
                <a:gdLst>
                  <a:gd name="connsiteX0" fmla="*/ 11408 w 15970"/>
                  <a:gd name="connsiteY0" fmla="*/ 13689 h 13689"/>
                  <a:gd name="connsiteX1" fmla="*/ 0 w 15970"/>
                  <a:gd name="connsiteY1" fmla="*/ 7113 h 13689"/>
                  <a:gd name="connsiteX2" fmla="*/ 3087 w 15970"/>
                  <a:gd name="connsiteY2" fmla="*/ 2953 h 13689"/>
                  <a:gd name="connsiteX3" fmla="*/ 7381 w 15970"/>
                  <a:gd name="connsiteY3" fmla="*/ 0 h 13689"/>
                  <a:gd name="connsiteX4" fmla="*/ 15300 w 15970"/>
                  <a:gd name="connsiteY4" fmla="*/ 805 h 13689"/>
                  <a:gd name="connsiteX5" fmla="*/ 15971 w 15970"/>
                  <a:gd name="connsiteY5" fmla="*/ 9529 h 1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70" h="13689">
                    <a:moveTo>
                      <a:pt x="11408" y="13689"/>
                    </a:moveTo>
                    <a:lnTo>
                      <a:pt x="0" y="7113"/>
                    </a:lnTo>
                    <a:lnTo>
                      <a:pt x="3087" y="2953"/>
                    </a:lnTo>
                    <a:lnTo>
                      <a:pt x="7381" y="0"/>
                    </a:lnTo>
                    <a:lnTo>
                      <a:pt x="15300" y="805"/>
                    </a:lnTo>
                    <a:lnTo>
                      <a:pt x="15971" y="952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9" name="Forme libre : forme 338">
                <a:extLst>
                  <a:ext uri="{FF2B5EF4-FFF2-40B4-BE49-F238E27FC236}">
                    <a16:creationId xmlns:a16="http://schemas.microsoft.com/office/drawing/2014/main" id="{6D2A179E-D5FE-4BD9-83DE-235341AB01E7}"/>
                  </a:ext>
                </a:extLst>
              </p:cNvPr>
              <p:cNvSpPr/>
              <p:nvPr/>
            </p:nvSpPr>
            <p:spPr>
              <a:xfrm>
                <a:off x="1982970" y="4337372"/>
                <a:ext cx="6576" cy="5099"/>
              </a:xfrm>
              <a:custGeom>
                <a:avLst/>
                <a:gdLst>
                  <a:gd name="connsiteX0" fmla="*/ 0 w 6576"/>
                  <a:gd name="connsiteY0" fmla="*/ 2013 h 5099"/>
                  <a:gd name="connsiteX1" fmla="*/ 5368 w 6576"/>
                  <a:gd name="connsiteY1" fmla="*/ 5100 h 5099"/>
                  <a:gd name="connsiteX2" fmla="*/ 6576 w 6576"/>
                  <a:gd name="connsiteY2" fmla="*/ 4026 h 5099"/>
                  <a:gd name="connsiteX3" fmla="*/ 6173 w 6576"/>
                  <a:gd name="connsiteY3" fmla="*/ 403 h 5099"/>
                  <a:gd name="connsiteX4" fmla="*/ 2952 w 6576"/>
                  <a:gd name="connsiteY4" fmla="*/ 0 h 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 h="5099">
                    <a:moveTo>
                      <a:pt x="0" y="2013"/>
                    </a:moveTo>
                    <a:lnTo>
                      <a:pt x="5368" y="5100"/>
                    </a:lnTo>
                    <a:lnTo>
                      <a:pt x="6576" y="4026"/>
                    </a:lnTo>
                    <a:lnTo>
                      <a:pt x="6173" y="403"/>
                    </a:lnTo>
                    <a:lnTo>
                      <a:pt x="2952"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0" name="Forme libre : forme 339">
                <a:extLst>
                  <a:ext uri="{FF2B5EF4-FFF2-40B4-BE49-F238E27FC236}">
                    <a16:creationId xmlns:a16="http://schemas.microsoft.com/office/drawing/2014/main" id="{84CD69BE-1045-4835-8102-E580F779C574}"/>
                  </a:ext>
                </a:extLst>
              </p:cNvPr>
              <p:cNvSpPr/>
              <p:nvPr/>
            </p:nvSpPr>
            <p:spPr>
              <a:xfrm>
                <a:off x="2847008" y="3492660"/>
                <a:ext cx="1432815" cy="768749"/>
              </a:xfrm>
              <a:custGeom>
                <a:avLst/>
                <a:gdLst>
                  <a:gd name="connsiteX0" fmla="*/ 1091522 w 1432815"/>
                  <a:gd name="connsiteY0" fmla="*/ 768750 h 768749"/>
                  <a:gd name="connsiteX1" fmla="*/ 1077565 w 1432815"/>
                  <a:gd name="connsiteY1" fmla="*/ 764992 h 768749"/>
                  <a:gd name="connsiteX2" fmla="*/ 1073672 w 1432815"/>
                  <a:gd name="connsiteY2" fmla="*/ 752779 h 768749"/>
                  <a:gd name="connsiteX3" fmla="*/ 1064144 w 1432815"/>
                  <a:gd name="connsiteY3" fmla="*/ 746203 h 768749"/>
                  <a:gd name="connsiteX4" fmla="*/ 1050991 w 1432815"/>
                  <a:gd name="connsiteY4" fmla="*/ 722582 h 768749"/>
                  <a:gd name="connsiteX5" fmla="*/ 1039449 w 1432815"/>
                  <a:gd name="connsiteY5" fmla="*/ 701377 h 768749"/>
                  <a:gd name="connsiteX6" fmla="*/ 1035423 w 1432815"/>
                  <a:gd name="connsiteY6" fmla="*/ 689566 h 768749"/>
                  <a:gd name="connsiteX7" fmla="*/ 1040523 w 1432815"/>
                  <a:gd name="connsiteY7" fmla="*/ 671180 h 768749"/>
                  <a:gd name="connsiteX8" fmla="*/ 1033947 w 1432815"/>
                  <a:gd name="connsiteY8" fmla="*/ 656551 h 768749"/>
                  <a:gd name="connsiteX9" fmla="*/ 1015023 w 1432815"/>
                  <a:gd name="connsiteY9" fmla="*/ 633467 h 768749"/>
                  <a:gd name="connsiteX10" fmla="*/ 1006702 w 1432815"/>
                  <a:gd name="connsiteY10" fmla="*/ 629709 h 768749"/>
                  <a:gd name="connsiteX11" fmla="*/ 981873 w 1432815"/>
                  <a:gd name="connsiteY11" fmla="*/ 642593 h 768749"/>
                  <a:gd name="connsiteX12" fmla="*/ 976236 w 1432815"/>
                  <a:gd name="connsiteY12" fmla="*/ 640714 h 768749"/>
                  <a:gd name="connsiteX13" fmla="*/ 975834 w 1432815"/>
                  <a:gd name="connsiteY13" fmla="*/ 640312 h 768749"/>
                  <a:gd name="connsiteX14" fmla="*/ 964158 w 1432815"/>
                  <a:gd name="connsiteY14" fmla="*/ 627427 h 768749"/>
                  <a:gd name="connsiteX15" fmla="*/ 949395 w 1432815"/>
                  <a:gd name="connsiteY15" fmla="*/ 620717 h 768749"/>
                  <a:gd name="connsiteX16" fmla="*/ 921748 w 1432815"/>
                  <a:gd name="connsiteY16" fmla="*/ 624341 h 768749"/>
                  <a:gd name="connsiteX17" fmla="*/ 921479 w 1432815"/>
                  <a:gd name="connsiteY17" fmla="*/ 624341 h 768749"/>
                  <a:gd name="connsiteX18" fmla="*/ 899469 w 1432815"/>
                  <a:gd name="connsiteY18" fmla="*/ 621120 h 768749"/>
                  <a:gd name="connsiteX19" fmla="*/ 881351 w 1432815"/>
                  <a:gd name="connsiteY19" fmla="*/ 622999 h 768749"/>
                  <a:gd name="connsiteX20" fmla="*/ 873432 w 1432815"/>
                  <a:gd name="connsiteY20" fmla="*/ 626488 h 768749"/>
                  <a:gd name="connsiteX21" fmla="*/ 877056 w 1432815"/>
                  <a:gd name="connsiteY21" fmla="*/ 632662 h 768749"/>
                  <a:gd name="connsiteX22" fmla="*/ 876653 w 1432815"/>
                  <a:gd name="connsiteY22" fmla="*/ 643935 h 768749"/>
                  <a:gd name="connsiteX23" fmla="*/ 882827 w 1432815"/>
                  <a:gd name="connsiteY23" fmla="*/ 650377 h 768749"/>
                  <a:gd name="connsiteX24" fmla="*/ 875580 w 1432815"/>
                  <a:gd name="connsiteY24" fmla="*/ 656148 h 768749"/>
                  <a:gd name="connsiteX25" fmla="*/ 866185 w 1432815"/>
                  <a:gd name="connsiteY25" fmla="*/ 651988 h 768749"/>
                  <a:gd name="connsiteX26" fmla="*/ 857327 w 1432815"/>
                  <a:gd name="connsiteY26" fmla="*/ 657088 h 768749"/>
                  <a:gd name="connsiteX27" fmla="*/ 838136 w 1432815"/>
                  <a:gd name="connsiteY27" fmla="*/ 656148 h 768749"/>
                  <a:gd name="connsiteX28" fmla="*/ 819883 w 1432815"/>
                  <a:gd name="connsiteY28" fmla="*/ 641385 h 768749"/>
                  <a:gd name="connsiteX29" fmla="*/ 798678 w 1432815"/>
                  <a:gd name="connsiteY29" fmla="*/ 644875 h 768749"/>
                  <a:gd name="connsiteX30" fmla="*/ 798141 w 1432815"/>
                  <a:gd name="connsiteY30" fmla="*/ 644740 h 768749"/>
                  <a:gd name="connsiteX31" fmla="*/ 780694 w 1432815"/>
                  <a:gd name="connsiteY31" fmla="*/ 638298 h 768749"/>
                  <a:gd name="connsiteX32" fmla="*/ 765797 w 1432815"/>
                  <a:gd name="connsiteY32" fmla="*/ 640312 h 768749"/>
                  <a:gd name="connsiteX33" fmla="*/ 745665 w 1432815"/>
                  <a:gd name="connsiteY33" fmla="*/ 646754 h 768749"/>
                  <a:gd name="connsiteX34" fmla="*/ 722984 w 1432815"/>
                  <a:gd name="connsiteY34" fmla="*/ 667690 h 768749"/>
                  <a:gd name="connsiteX35" fmla="*/ 698692 w 1432815"/>
                  <a:gd name="connsiteY35" fmla="*/ 679635 h 768749"/>
                  <a:gd name="connsiteX36" fmla="*/ 685674 w 1432815"/>
                  <a:gd name="connsiteY36" fmla="*/ 692385 h 768749"/>
                  <a:gd name="connsiteX37" fmla="*/ 680171 w 1432815"/>
                  <a:gd name="connsiteY37" fmla="*/ 704329 h 768749"/>
                  <a:gd name="connsiteX38" fmla="*/ 679903 w 1432815"/>
                  <a:gd name="connsiteY38" fmla="*/ 722984 h 768749"/>
                  <a:gd name="connsiteX39" fmla="*/ 681111 w 1432815"/>
                  <a:gd name="connsiteY39" fmla="*/ 735600 h 768749"/>
                  <a:gd name="connsiteX40" fmla="*/ 687016 w 1432815"/>
                  <a:gd name="connsiteY40" fmla="*/ 747142 h 768749"/>
                  <a:gd name="connsiteX41" fmla="*/ 674132 w 1432815"/>
                  <a:gd name="connsiteY41" fmla="*/ 748216 h 768749"/>
                  <a:gd name="connsiteX42" fmla="*/ 656148 w 1432815"/>
                  <a:gd name="connsiteY42" fmla="*/ 742176 h 768749"/>
                  <a:gd name="connsiteX43" fmla="*/ 636017 w 1432815"/>
                  <a:gd name="connsiteY43" fmla="*/ 733319 h 768749"/>
                  <a:gd name="connsiteX44" fmla="*/ 628769 w 1432815"/>
                  <a:gd name="connsiteY44" fmla="*/ 719763 h 768749"/>
                  <a:gd name="connsiteX45" fmla="*/ 623267 w 1432815"/>
                  <a:gd name="connsiteY45" fmla="*/ 700437 h 768749"/>
                  <a:gd name="connsiteX46" fmla="*/ 608772 w 1432815"/>
                  <a:gd name="connsiteY46" fmla="*/ 684601 h 768749"/>
                  <a:gd name="connsiteX47" fmla="*/ 600183 w 1432815"/>
                  <a:gd name="connsiteY47" fmla="*/ 668093 h 768749"/>
                  <a:gd name="connsiteX48" fmla="*/ 588104 w 1432815"/>
                  <a:gd name="connsiteY48" fmla="*/ 649438 h 768749"/>
                  <a:gd name="connsiteX49" fmla="*/ 571462 w 1432815"/>
                  <a:gd name="connsiteY49" fmla="*/ 638701 h 768749"/>
                  <a:gd name="connsiteX50" fmla="*/ 552807 w 1432815"/>
                  <a:gd name="connsiteY50" fmla="*/ 639104 h 768749"/>
                  <a:gd name="connsiteX51" fmla="*/ 536836 w 1432815"/>
                  <a:gd name="connsiteY51" fmla="*/ 661919 h 768749"/>
                  <a:gd name="connsiteX52" fmla="*/ 514826 w 1432815"/>
                  <a:gd name="connsiteY52" fmla="*/ 652793 h 768749"/>
                  <a:gd name="connsiteX53" fmla="*/ 501271 w 1432815"/>
                  <a:gd name="connsiteY53" fmla="*/ 643801 h 768749"/>
                  <a:gd name="connsiteX54" fmla="*/ 494828 w 1432815"/>
                  <a:gd name="connsiteY54" fmla="*/ 627562 h 768749"/>
                  <a:gd name="connsiteX55" fmla="*/ 486910 w 1432815"/>
                  <a:gd name="connsiteY55" fmla="*/ 613201 h 768749"/>
                  <a:gd name="connsiteX56" fmla="*/ 472416 w 1432815"/>
                  <a:gd name="connsiteY56" fmla="*/ 600854 h 768749"/>
                  <a:gd name="connsiteX57" fmla="*/ 459934 w 1432815"/>
                  <a:gd name="connsiteY57" fmla="*/ 591862 h 768749"/>
                  <a:gd name="connsiteX58" fmla="*/ 451211 w 1432815"/>
                  <a:gd name="connsiteY58" fmla="*/ 581931 h 768749"/>
                  <a:gd name="connsiteX59" fmla="*/ 411082 w 1432815"/>
                  <a:gd name="connsiteY59" fmla="*/ 581931 h 768749"/>
                  <a:gd name="connsiteX60" fmla="*/ 410948 w 1432815"/>
                  <a:gd name="connsiteY60" fmla="*/ 593875 h 768749"/>
                  <a:gd name="connsiteX61" fmla="*/ 339548 w 1432815"/>
                  <a:gd name="connsiteY61" fmla="*/ 593875 h 768749"/>
                  <a:gd name="connsiteX62" fmla="*/ 283181 w 1432815"/>
                  <a:gd name="connsiteY62" fmla="*/ 573610 h 768749"/>
                  <a:gd name="connsiteX63" fmla="*/ 243992 w 1432815"/>
                  <a:gd name="connsiteY63" fmla="*/ 558713 h 768749"/>
                  <a:gd name="connsiteX64" fmla="*/ 245736 w 1432815"/>
                  <a:gd name="connsiteY64" fmla="*/ 554149 h 768749"/>
                  <a:gd name="connsiteX65" fmla="*/ 217552 w 1432815"/>
                  <a:gd name="connsiteY65" fmla="*/ 556968 h 768749"/>
                  <a:gd name="connsiteX66" fmla="*/ 187758 w 1432815"/>
                  <a:gd name="connsiteY66" fmla="*/ 559383 h 768749"/>
                  <a:gd name="connsiteX67" fmla="*/ 183329 w 1432815"/>
                  <a:gd name="connsiteY67" fmla="*/ 543278 h 768749"/>
                  <a:gd name="connsiteX68" fmla="*/ 167895 w 1432815"/>
                  <a:gd name="connsiteY68" fmla="*/ 527039 h 768749"/>
                  <a:gd name="connsiteX69" fmla="*/ 155950 w 1432815"/>
                  <a:gd name="connsiteY69" fmla="*/ 523415 h 768749"/>
                  <a:gd name="connsiteX70" fmla="*/ 153267 w 1432815"/>
                  <a:gd name="connsiteY70" fmla="*/ 515095 h 768749"/>
                  <a:gd name="connsiteX71" fmla="*/ 139980 w 1432815"/>
                  <a:gd name="connsiteY71" fmla="*/ 513752 h 768749"/>
                  <a:gd name="connsiteX72" fmla="*/ 131122 w 1432815"/>
                  <a:gd name="connsiteY72" fmla="*/ 505700 h 768749"/>
                  <a:gd name="connsiteX73" fmla="*/ 108306 w 1432815"/>
                  <a:gd name="connsiteY73" fmla="*/ 502747 h 768749"/>
                  <a:gd name="connsiteX74" fmla="*/ 101059 w 1432815"/>
                  <a:gd name="connsiteY74" fmla="*/ 497110 h 768749"/>
                  <a:gd name="connsiteX75" fmla="*/ 97972 w 1432815"/>
                  <a:gd name="connsiteY75" fmla="*/ 480334 h 768749"/>
                  <a:gd name="connsiteX76" fmla="*/ 74352 w 1432815"/>
                  <a:gd name="connsiteY76" fmla="*/ 450272 h 768749"/>
                  <a:gd name="connsiteX77" fmla="*/ 53146 w 1432815"/>
                  <a:gd name="connsiteY77" fmla="*/ 406654 h 768749"/>
                  <a:gd name="connsiteX78" fmla="*/ 53951 w 1432815"/>
                  <a:gd name="connsiteY78" fmla="*/ 399809 h 768749"/>
                  <a:gd name="connsiteX79" fmla="*/ 43751 w 1432815"/>
                  <a:gd name="connsiteY79" fmla="*/ 390146 h 768749"/>
                  <a:gd name="connsiteX80" fmla="*/ 24023 w 1432815"/>
                  <a:gd name="connsiteY80" fmla="*/ 362633 h 768749"/>
                  <a:gd name="connsiteX81" fmla="*/ 20668 w 1432815"/>
                  <a:gd name="connsiteY81" fmla="*/ 337133 h 768749"/>
                  <a:gd name="connsiteX82" fmla="*/ 7247 w 1432815"/>
                  <a:gd name="connsiteY82" fmla="*/ 319283 h 768749"/>
                  <a:gd name="connsiteX83" fmla="*/ 12884 w 1432815"/>
                  <a:gd name="connsiteY83" fmla="*/ 291502 h 768749"/>
                  <a:gd name="connsiteX84" fmla="*/ 11944 w 1432815"/>
                  <a:gd name="connsiteY84" fmla="*/ 263989 h 768749"/>
                  <a:gd name="connsiteX85" fmla="*/ 3892 w 1432815"/>
                  <a:gd name="connsiteY85" fmla="*/ 238087 h 768749"/>
                  <a:gd name="connsiteX86" fmla="*/ 13823 w 1432815"/>
                  <a:gd name="connsiteY86" fmla="*/ 205608 h 768749"/>
                  <a:gd name="connsiteX87" fmla="*/ 19728 w 1432815"/>
                  <a:gd name="connsiteY87" fmla="*/ 143067 h 768749"/>
                  <a:gd name="connsiteX88" fmla="*/ 15165 w 1432815"/>
                  <a:gd name="connsiteY88" fmla="*/ 95557 h 768749"/>
                  <a:gd name="connsiteX89" fmla="*/ 7381 w 1432815"/>
                  <a:gd name="connsiteY89" fmla="*/ 64689 h 768749"/>
                  <a:gd name="connsiteX90" fmla="*/ 0 w 1432815"/>
                  <a:gd name="connsiteY90" fmla="*/ 47107 h 768749"/>
                  <a:gd name="connsiteX91" fmla="*/ 3892 w 1432815"/>
                  <a:gd name="connsiteY91" fmla="*/ 37579 h 768749"/>
                  <a:gd name="connsiteX92" fmla="*/ 42275 w 1432815"/>
                  <a:gd name="connsiteY92" fmla="*/ 50999 h 768749"/>
                  <a:gd name="connsiteX93" fmla="*/ 54355 w 1432815"/>
                  <a:gd name="connsiteY93" fmla="*/ 82673 h 768749"/>
                  <a:gd name="connsiteX94" fmla="*/ 57978 w 1432815"/>
                  <a:gd name="connsiteY94" fmla="*/ 76902 h 768749"/>
                  <a:gd name="connsiteX95" fmla="*/ 54086 w 1432815"/>
                  <a:gd name="connsiteY95" fmla="*/ 47510 h 768749"/>
                  <a:gd name="connsiteX96" fmla="*/ 45094 w 1432815"/>
                  <a:gd name="connsiteY96" fmla="*/ 14763 h 768749"/>
                  <a:gd name="connsiteX97" fmla="*/ 730634 w 1432815"/>
                  <a:gd name="connsiteY97" fmla="*/ 14763 h 768749"/>
                  <a:gd name="connsiteX98" fmla="*/ 730634 w 1432815"/>
                  <a:gd name="connsiteY98" fmla="*/ 268 h 768749"/>
                  <a:gd name="connsiteX99" fmla="*/ 742444 w 1432815"/>
                  <a:gd name="connsiteY99" fmla="*/ 0 h 768749"/>
                  <a:gd name="connsiteX100" fmla="*/ 747142 w 1432815"/>
                  <a:gd name="connsiteY100" fmla="*/ 21608 h 768749"/>
                  <a:gd name="connsiteX101" fmla="*/ 753852 w 1432815"/>
                  <a:gd name="connsiteY101" fmla="*/ 27245 h 768749"/>
                  <a:gd name="connsiteX102" fmla="*/ 770628 w 1432815"/>
                  <a:gd name="connsiteY102" fmla="*/ 29392 h 768749"/>
                  <a:gd name="connsiteX103" fmla="*/ 795994 w 1432815"/>
                  <a:gd name="connsiteY103" fmla="*/ 35431 h 768749"/>
                  <a:gd name="connsiteX104" fmla="*/ 819749 w 1432815"/>
                  <a:gd name="connsiteY104" fmla="*/ 46705 h 768749"/>
                  <a:gd name="connsiteX105" fmla="*/ 839746 w 1432815"/>
                  <a:gd name="connsiteY105" fmla="*/ 41873 h 768749"/>
                  <a:gd name="connsiteX106" fmla="*/ 875311 w 1432815"/>
                  <a:gd name="connsiteY106" fmla="*/ 53147 h 768749"/>
                  <a:gd name="connsiteX107" fmla="*/ 845651 w 1432815"/>
                  <a:gd name="connsiteY107" fmla="*/ 67373 h 768749"/>
                  <a:gd name="connsiteX108" fmla="*/ 828472 w 1432815"/>
                  <a:gd name="connsiteY108" fmla="*/ 81599 h 768749"/>
                  <a:gd name="connsiteX109" fmla="*/ 812367 w 1432815"/>
                  <a:gd name="connsiteY109" fmla="*/ 96228 h 768749"/>
                  <a:gd name="connsiteX110" fmla="*/ 812367 w 1432815"/>
                  <a:gd name="connsiteY110" fmla="*/ 98107 h 768749"/>
                  <a:gd name="connsiteX111" fmla="*/ 835586 w 1432815"/>
                  <a:gd name="connsiteY111" fmla="*/ 91128 h 768749"/>
                  <a:gd name="connsiteX112" fmla="*/ 850617 w 1432815"/>
                  <a:gd name="connsiteY112" fmla="*/ 103341 h 768749"/>
                  <a:gd name="connsiteX113" fmla="*/ 868601 w 1432815"/>
                  <a:gd name="connsiteY113" fmla="*/ 94617 h 768749"/>
                  <a:gd name="connsiteX114" fmla="*/ 888330 w 1432815"/>
                  <a:gd name="connsiteY114" fmla="*/ 83075 h 768749"/>
                  <a:gd name="connsiteX115" fmla="*/ 915037 w 1432815"/>
                  <a:gd name="connsiteY115" fmla="*/ 68178 h 768749"/>
                  <a:gd name="connsiteX116" fmla="*/ 905777 w 1432815"/>
                  <a:gd name="connsiteY116" fmla="*/ 90591 h 768749"/>
                  <a:gd name="connsiteX117" fmla="*/ 918392 w 1432815"/>
                  <a:gd name="connsiteY117" fmla="*/ 94752 h 768749"/>
                  <a:gd name="connsiteX118" fmla="*/ 935035 w 1432815"/>
                  <a:gd name="connsiteY118" fmla="*/ 107770 h 768749"/>
                  <a:gd name="connsiteX119" fmla="*/ 955971 w 1432815"/>
                  <a:gd name="connsiteY119" fmla="*/ 100254 h 768749"/>
                  <a:gd name="connsiteX120" fmla="*/ 982008 w 1432815"/>
                  <a:gd name="connsiteY120" fmla="*/ 96765 h 768749"/>
                  <a:gd name="connsiteX121" fmla="*/ 987376 w 1432815"/>
                  <a:gd name="connsiteY121" fmla="*/ 107233 h 768749"/>
                  <a:gd name="connsiteX122" fmla="*/ 1001334 w 1432815"/>
                  <a:gd name="connsiteY122" fmla="*/ 109783 h 768749"/>
                  <a:gd name="connsiteX123" fmla="*/ 1016365 w 1432815"/>
                  <a:gd name="connsiteY123" fmla="*/ 127096 h 768749"/>
                  <a:gd name="connsiteX124" fmla="*/ 990865 w 1432815"/>
                  <a:gd name="connsiteY124" fmla="*/ 130854 h 768749"/>
                  <a:gd name="connsiteX125" fmla="*/ 989657 w 1432815"/>
                  <a:gd name="connsiteY125" fmla="*/ 130585 h 768749"/>
                  <a:gd name="connsiteX126" fmla="*/ 970734 w 1432815"/>
                  <a:gd name="connsiteY126" fmla="*/ 126962 h 768749"/>
                  <a:gd name="connsiteX127" fmla="*/ 951945 w 1432815"/>
                  <a:gd name="connsiteY127" fmla="*/ 133806 h 768749"/>
                  <a:gd name="connsiteX128" fmla="*/ 935571 w 1432815"/>
                  <a:gd name="connsiteY128" fmla="*/ 137028 h 768749"/>
                  <a:gd name="connsiteX129" fmla="*/ 921211 w 1432815"/>
                  <a:gd name="connsiteY129" fmla="*/ 158904 h 768749"/>
                  <a:gd name="connsiteX130" fmla="*/ 912353 w 1432815"/>
                  <a:gd name="connsiteY130" fmla="*/ 170446 h 768749"/>
                  <a:gd name="connsiteX131" fmla="*/ 913292 w 1432815"/>
                  <a:gd name="connsiteY131" fmla="*/ 171519 h 768749"/>
                  <a:gd name="connsiteX132" fmla="*/ 930605 w 1432815"/>
                  <a:gd name="connsiteY132" fmla="*/ 150180 h 768749"/>
                  <a:gd name="connsiteX133" fmla="*/ 938255 w 1432815"/>
                  <a:gd name="connsiteY133" fmla="*/ 150046 h 768749"/>
                  <a:gd name="connsiteX134" fmla="*/ 924029 w 1432815"/>
                  <a:gd name="connsiteY134" fmla="*/ 179572 h 768749"/>
                  <a:gd name="connsiteX135" fmla="*/ 913964 w 1432815"/>
                  <a:gd name="connsiteY135" fmla="*/ 221982 h 768749"/>
                  <a:gd name="connsiteX136" fmla="*/ 917050 w 1432815"/>
                  <a:gd name="connsiteY136" fmla="*/ 238355 h 768749"/>
                  <a:gd name="connsiteX137" fmla="*/ 916379 w 1432815"/>
                  <a:gd name="connsiteY137" fmla="*/ 246811 h 768749"/>
                  <a:gd name="connsiteX138" fmla="*/ 916514 w 1432815"/>
                  <a:gd name="connsiteY138" fmla="*/ 254997 h 768749"/>
                  <a:gd name="connsiteX139" fmla="*/ 922955 w 1432815"/>
                  <a:gd name="connsiteY139" fmla="*/ 271639 h 768749"/>
                  <a:gd name="connsiteX140" fmla="*/ 924432 w 1432815"/>
                  <a:gd name="connsiteY140" fmla="*/ 273116 h 768749"/>
                  <a:gd name="connsiteX141" fmla="*/ 931545 w 1432815"/>
                  <a:gd name="connsiteY141" fmla="*/ 272981 h 768749"/>
                  <a:gd name="connsiteX142" fmla="*/ 937853 w 1432815"/>
                  <a:gd name="connsiteY142" fmla="*/ 269492 h 768749"/>
                  <a:gd name="connsiteX143" fmla="*/ 942282 w 1432815"/>
                  <a:gd name="connsiteY143" fmla="*/ 265331 h 768749"/>
                  <a:gd name="connsiteX144" fmla="*/ 951945 w 1432815"/>
                  <a:gd name="connsiteY144" fmla="*/ 249763 h 768749"/>
                  <a:gd name="connsiteX145" fmla="*/ 952616 w 1432815"/>
                  <a:gd name="connsiteY145" fmla="*/ 228558 h 768749"/>
                  <a:gd name="connsiteX146" fmla="*/ 944295 w 1432815"/>
                  <a:gd name="connsiteY146" fmla="*/ 207487 h 768749"/>
                  <a:gd name="connsiteX147" fmla="*/ 945771 w 1432815"/>
                  <a:gd name="connsiteY147" fmla="*/ 192053 h 768749"/>
                  <a:gd name="connsiteX148" fmla="*/ 952213 w 1432815"/>
                  <a:gd name="connsiteY148" fmla="*/ 175143 h 768749"/>
                  <a:gd name="connsiteX149" fmla="*/ 958924 w 1432815"/>
                  <a:gd name="connsiteY149" fmla="*/ 162661 h 768749"/>
                  <a:gd name="connsiteX150" fmla="*/ 971271 w 1432815"/>
                  <a:gd name="connsiteY150" fmla="*/ 152193 h 768749"/>
                  <a:gd name="connsiteX151" fmla="*/ 972613 w 1432815"/>
                  <a:gd name="connsiteY151" fmla="*/ 158769 h 768749"/>
                  <a:gd name="connsiteX152" fmla="*/ 975029 w 1432815"/>
                  <a:gd name="connsiteY152" fmla="*/ 149106 h 768749"/>
                  <a:gd name="connsiteX153" fmla="*/ 980531 w 1432815"/>
                  <a:gd name="connsiteY153" fmla="*/ 145617 h 768749"/>
                  <a:gd name="connsiteX154" fmla="*/ 984289 w 1432815"/>
                  <a:gd name="connsiteY154" fmla="*/ 130854 h 768749"/>
                  <a:gd name="connsiteX155" fmla="*/ 1007776 w 1432815"/>
                  <a:gd name="connsiteY155" fmla="*/ 138906 h 768749"/>
                  <a:gd name="connsiteX156" fmla="*/ 1026833 w 1432815"/>
                  <a:gd name="connsiteY156" fmla="*/ 152998 h 768749"/>
                  <a:gd name="connsiteX157" fmla="*/ 1028981 w 1432815"/>
                  <a:gd name="connsiteY157" fmla="*/ 169909 h 768749"/>
                  <a:gd name="connsiteX158" fmla="*/ 1026565 w 1432815"/>
                  <a:gd name="connsiteY158" fmla="*/ 186551 h 768749"/>
                  <a:gd name="connsiteX159" fmla="*/ 1013144 w 1432815"/>
                  <a:gd name="connsiteY159" fmla="*/ 200106 h 768749"/>
                  <a:gd name="connsiteX160" fmla="*/ 1014083 w 1432815"/>
                  <a:gd name="connsiteY160" fmla="*/ 206145 h 768749"/>
                  <a:gd name="connsiteX161" fmla="*/ 1016633 w 1432815"/>
                  <a:gd name="connsiteY161" fmla="*/ 206279 h 768749"/>
                  <a:gd name="connsiteX162" fmla="*/ 1032202 w 1432815"/>
                  <a:gd name="connsiteY162" fmla="*/ 191114 h 768749"/>
                  <a:gd name="connsiteX163" fmla="*/ 1043475 w 1432815"/>
                  <a:gd name="connsiteY163" fmla="*/ 195274 h 768749"/>
                  <a:gd name="connsiteX164" fmla="*/ 1048173 w 1432815"/>
                  <a:gd name="connsiteY164" fmla="*/ 216077 h 768749"/>
                  <a:gd name="connsiteX165" fmla="*/ 1049515 w 1432815"/>
                  <a:gd name="connsiteY165" fmla="*/ 230840 h 768749"/>
                  <a:gd name="connsiteX166" fmla="*/ 1049112 w 1432815"/>
                  <a:gd name="connsiteY166" fmla="*/ 231377 h 768749"/>
                  <a:gd name="connsiteX167" fmla="*/ 1037436 w 1432815"/>
                  <a:gd name="connsiteY167" fmla="*/ 249763 h 768749"/>
                  <a:gd name="connsiteX168" fmla="*/ 1032202 w 1432815"/>
                  <a:gd name="connsiteY168" fmla="*/ 261305 h 768749"/>
                  <a:gd name="connsiteX169" fmla="*/ 1024820 w 1432815"/>
                  <a:gd name="connsiteY169" fmla="*/ 272444 h 768749"/>
                  <a:gd name="connsiteX170" fmla="*/ 1037704 w 1432815"/>
                  <a:gd name="connsiteY170" fmla="*/ 278215 h 768749"/>
                  <a:gd name="connsiteX171" fmla="*/ 1049381 w 1432815"/>
                  <a:gd name="connsiteY171" fmla="*/ 279826 h 768749"/>
                  <a:gd name="connsiteX172" fmla="*/ 1066694 w 1432815"/>
                  <a:gd name="connsiteY172" fmla="*/ 275531 h 768749"/>
                  <a:gd name="connsiteX173" fmla="*/ 1081054 w 1432815"/>
                  <a:gd name="connsiteY173" fmla="*/ 266539 h 768749"/>
                  <a:gd name="connsiteX174" fmla="*/ 1094206 w 1432815"/>
                  <a:gd name="connsiteY174" fmla="*/ 261842 h 768749"/>
                  <a:gd name="connsiteX175" fmla="*/ 1112325 w 1432815"/>
                  <a:gd name="connsiteY175" fmla="*/ 252447 h 768749"/>
                  <a:gd name="connsiteX176" fmla="*/ 1132724 w 1432815"/>
                  <a:gd name="connsiteY176" fmla="*/ 233390 h 768749"/>
                  <a:gd name="connsiteX177" fmla="*/ 1132456 w 1432815"/>
                  <a:gd name="connsiteY177" fmla="*/ 231108 h 768749"/>
                  <a:gd name="connsiteX178" fmla="*/ 1129906 w 1432815"/>
                  <a:gd name="connsiteY178" fmla="*/ 219432 h 768749"/>
                  <a:gd name="connsiteX179" fmla="*/ 1143595 w 1432815"/>
                  <a:gd name="connsiteY179" fmla="*/ 214869 h 768749"/>
                  <a:gd name="connsiteX180" fmla="*/ 1143998 w 1432815"/>
                  <a:gd name="connsiteY180" fmla="*/ 214869 h 768749"/>
                  <a:gd name="connsiteX181" fmla="*/ 1163458 w 1432815"/>
                  <a:gd name="connsiteY181" fmla="*/ 216077 h 768749"/>
                  <a:gd name="connsiteX182" fmla="*/ 1183187 w 1432815"/>
                  <a:gd name="connsiteY182" fmla="*/ 218761 h 768749"/>
                  <a:gd name="connsiteX183" fmla="*/ 1200098 w 1432815"/>
                  <a:gd name="connsiteY183" fmla="*/ 208561 h 768749"/>
                  <a:gd name="connsiteX184" fmla="*/ 1198755 w 1432815"/>
                  <a:gd name="connsiteY184" fmla="*/ 196885 h 768749"/>
                  <a:gd name="connsiteX185" fmla="*/ 1195668 w 1432815"/>
                  <a:gd name="connsiteY185" fmla="*/ 191114 h 768749"/>
                  <a:gd name="connsiteX186" fmla="*/ 1222108 w 1432815"/>
                  <a:gd name="connsiteY186" fmla="*/ 166017 h 768749"/>
                  <a:gd name="connsiteX187" fmla="*/ 1234052 w 1432815"/>
                  <a:gd name="connsiteY187" fmla="*/ 159038 h 768749"/>
                  <a:gd name="connsiteX188" fmla="*/ 1234589 w 1432815"/>
                  <a:gd name="connsiteY188" fmla="*/ 159038 h 768749"/>
                  <a:gd name="connsiteX189" fmla="*/ 1272168 w 1432815"/>
                  <a:gd name="connsiteY189" fmla="*/ 158769 h 768749"/>
                  <a:gd name="connsiteX190" fmla="*/ 1316322 w 1432815"/>
                  <a:gd name="connsiteY190" fmla="*/ 158769 h 768749"/>
                  <a:gd name="connsiteX191" fmla="*/ 1318738 w 1432815"/>
                  <a:gd name="connsiteY191" fmla="*/ 150448 h 768749"/>
                  <a:gd name="connsiteX192" fmla="*/ 1327596 w 1432815"/>
                  <a:gd name="connsiteY192" fmla="*/ 148569 h 768749"/>
                  <a:gd name="connsiteX193" fmla="*/ 1337259 w 1432815"/>
                  <a:gd name="connsiteY193" fmla="*/ 143470 h 768749"/>
                  <a:gd name="connsiteX194" fmla="*/ 1345848 w 1432815"/>
                  <a:gd name="connsiteY194" fmla="*/ 127901 h 768749"/>
                  <a:gd name="connsiteX195" fmla="*/ 1353498 w 1432815"/>
                  <a:gd name="connsiteY195" fmla="*/ 99852 h 768749"/>
                  <a:gd name="connsiteX196" fmla="*/ 1373898 w 1432815"/>
                  <a:gd name="connsiteY196" fmla="*/ 70460 h 768749"/>
                  <a:gd name="connsiteX197" fmla="*/ 1382756 w 1432815"/>
                  <a:gd name="connsiteY197" fmla="*/ 80928 h 768749"/>
                  <a:gd name="connsiteX198" fmla="*/ 1399264 w 1432815"/>
                  <a:gd name="connsiteY198" fmla="*/ 74754 h 768749"/>
                  <a:gd name="connsiteX199" fmla="*/ 1411745 w 1432815"/>
                  <a:gd name="connsiteY199" fmla="*/ 86699 h 768749"/>
                  <a:gd name="connsiteX200" fmla="*/ 1412013 w 1432815"/>
                  <a:gd name="connsiteY200" fmla="*/ 135820 h 768749"/>
                  <a:gd name="connsiteX201" fmla="*/ 1428119 w 1432815"/>
                  <a:gd name="connsiteY201" fmla="*/ 155683 h 768749"/>
                  <a:gd name="connsiteX202" fmla="*/ 1432816 w 1432815"/>
                  <a:gd name="connsiteY202" fmla="*/ 168567 h 768749"/>
                  <a:gd name="connsiteX203" fmla="*/ 1405169 w 1432815"/>
                  <a:gd name="connsiteY203" fmla="*/ 186148 h 768749"/>
                  <a:gd name="connsiteX204" fmla="*/ 1379535 w 1432815"/>
                  <a:gd name="connsiteY204" fmla="*/ 198093 h 768749"/>
                  <a:gd name="connsiteX205" fmla="*/ 1353901 w 1432815"/>
                  <a:gd name="connsiteY205" fmla="*/ 208024 h 768749"/>
                  <a:gd name="connsiteX206" fmla="*/ 1341151 w 1432815"/>
                  <a:gd name="connsiteY206" fmla="*/ 227753 h 768749"/>
                  <a:gd name="connsiteX207" fmla="*/ 1337259 w 1432815"/>
                  <a:gd name="connsiteY207" fmla="*/ 234732 h 768749"/>
                  <a:gd name="connsiteX208" fmla="*/ 1336991 w 1432815"/>
                  <a:gd name="connsiteY208" fmla="*/ 251508 h 768749"/>
                  <a:gd name="connsiteX209" fmla="*/ 1344506 w 1432815"/>
                  <a:gd name="connsiteY209" fmla="*/ 267747 h 768749"/>
                  <a:gd name="connsiteX210" fmla="*/ 1351083 w 1432815"/>
                  <a:gd name="connsiteY210" fmla="*/ 268150 h 768749"/>
                  <a:gd name="connsiteX211" fmla="*/ 1347728 w 1432815"/>
                  <a:gd name="connsiteY211" fmla="*/ 252313 h 768749"/>
                  <a:gd name="connsiteX212" fmla="*/ 1360343 w 1432815"/>
                  <a:gd name="connsiteY212" fmla="*/ 265063 h 768749"/>
                  <a:gd name="connsiteX213" fmla="*/ 1358061 w 1432815"/>
                  <a:gd name="connsiteY213" fmla="*/ 276605 h 768749"/>
                  <a:gd name="connsiteX214" fmla="*/ 1339943 w 1432815"/>
                  <a:gd name="connsiteY214" fmla="*/ 282376 h 768749"/>
                  <a:gd name="connsiteX215" fmla="*/ 1327999 w 1432815"/>
                  <a:gd name="connsiteY215" fmla="*/ 281839 h 768749"/>
                  <a:gd name="connsiteX216" fmla="*/ 1310149 w 1432815"/>
                  <a:gd name="connsiteY216" fmla="*/ 287476 h 768749"/>
                  <a:gd name="connsiteX217" fmla="*/ 1299010 w 1432815"/>
                  <a:gd name="connsiteY217" fmla="*/ 289221 h 768749"/>
                  <a:gd name="connsiteX218" fmla="*/ 1284917 w 1432815"/>
                  <a:gd name="connsiteY218" fmla="*/ 290697 h 768749"/>
                  <a:gd name="connsiteX219" fmla="*/ 1277804 w 1432815"/>
                  <a:gd name="connsiteY219" fmla="*/ 293918 h 768749"/>
                  <a:gd name="connsiteX220" fmla="*/ 1300620 w 1432815"/>
                  <a:gd name="connsiteY220" fmla="*/ 290026 h 768749"/>
                  <a:gd name="connsiteX221" fmla="*/ 1311357 w 1432815"/>
                  <a:gd name="connsiteY221" fmla="*/ 299152 h 768749"/>
                  <a:gd name="connsiteX222" fmla="*/ 1272704 w 1432815"/>
                  <a:gd name="connsiteY222" fmla="*/ 310023 h 768749"/>
                  <a:gd name="connsiteX223" fmla="*/ 1255257 w 1432815"/>
                  <a:gd name="connsiteY223" fmla="*/ 310157 h 768749"/>
                  <a:gd name="connsiteX224" fmla="*/ 1253647 w 1432815"/>
                  <a:gd name="connsiteY224" fmla="*/ 312036 h 768749"/>
                  <a:gd name="connsiteX225" fmla="*/ 1259820 w 1432815"/>
                  <a:gd name="connsiteY225" fmla="*/ 313244 h 768749"/>
                  <a:gd name="connsiteX226" fmla="*/ 1253647 w 1432815"/>
                  <a:gd name="connsiteY226" fmla="*/ 339012 h 768749"/>
                  <a:gd name="connsiteX227" fmla="*/ 1233113 w 1432815"/>
                  <a:gd name="connsiteY227" fmla="*/ 366928 h 768749"/>
                  <a:gd name="connsiteX228" fmla="*/ 1230563 w 1432815"/>
                  <a:gd name="connsiteY228" fmla="*/ 355788 h 768749"/>
                  <a:gd name="connsiteX229" fmla="*/ 1225463 w 1432815"/>
                  <a:gd name="connsiteY229" fmla="*/ 353909 h 768749"/>
                  <a:gd name="connsiteX230" fmla="*/ 1222645 w 1432815"/>
                  <a:gd name="connsiteY230" fmla="*/ 351225 h 768749"/>
                  <a:gd name="connsiteX231" fmla="*/ 1225463 w 1432815"/>
                  <a:gd name="connsiteY231" fmla="*/ 360620 h 768749"/>
                  <a:gd name="connsiteX232" fmla="*/ 1231771 w 1432815"/>
                  <a:gd name="connsiteY232" fmla="*/ 366525 h 768749"/>
                  <a:gd name="connsiteX233" fmla="*/ 1232173 w 1432815"/>
                  <a:gd name="connsiteY233" fmla="*/ 379812 h 768749"/>
                  <a:gd name="connsiteX234" fmla="*/ 1223987 w 1432815"/>
                  <a:gd name="connsiteY234" fmla="*/ 392562 h 768749"/>
                  <a:gd name="connsiteX235" fmla="*/ 1209089 w 1432815"/>
                  <a:gd name="connsiteY235" fmla="*/ 418867 h 768749"/>
                  <a:gd name="connsiteX236" fmla="*/ 1203721 w 1432815"/>
                  <a:gd name="connsiteY236" fmla="*/ 415914 h 768749"/>
                  <a:gd name="connsiteX237" fmla="*/ 1211505 w 1432815"/>
                  <a:gd name="connsiteY237" fmla="*/ 394441 h 768749"/>
                  <a:gd name="connsiteX238" fmla="*/ 1199292 w 1432815"/>
                  <a:gd name="connsiteY238" fmla="*/ 382764 h 768749"/>
                  <a:gd name="connsiteX239" fmla="*/ 1197279 w 1432815"/>
                  <a:gd name="connsiteY239" fmla="*/ 364243 h 768749"/>
                  <a:gd name="connsiteX240" fmla="*/ 1195534 w 1432815"/>
                  <a:gd name="connsiteY240" fmla="*/ 369343 h 768749"/>
                  <a:gd name="connsiteX241" fmla="*/ 1201574 w 1432815"/>
                  <a:gd name="connsiteY241" fmla="*/ 392159 h 768749"/>
                  <a:gd name="connsiteX242" fmla="*/ 1197145 w 1432815"/>
                  <a:gd name="connsiteY242" fmla="*/ 390817 h 768749"/>
                  <a:gd name="connsiteX243" fmla="*/ 1201305 w 1432815"/>
                  <a:gd name="connsiteY243" fmla="*/ 393233 h 768749"/>
                  <a:gd name="connsiteX244" fmla="*/ 1202379 w 1432815"/>
                  <a:gd name="connsiteY244" fmla="*/ 422490 h 768749"/>
                  <a:gd name="connsiteX245" fmla="*/ 1209224 w 1432815"/>
                  <a:gd name="connsiteY245" fmla="*/ 424503 h 768749"/>
                  <a:gd name="connsiteX246" fmla="*/ 1212042 w 1432815"/>
                  <a:gd name="connsiteY246" fmla="*/ 436314 h 768749"/>
                  <a:gd name="connsiteX247" fmla="*/ 1215531 w 1432815"/>
                  <a:gd name="connsiteY247" fmla="*/ 467719 h 768749"/>
                  <a:gd name="connsiteX248" fmla="*/ 1199158 w 1432815"/>
                  <a:gd name="connsiteY248" fmla="*/ 491205 h 768749"/>
                  <a:gd name="connsiteX249" fmla="*/ 1198487 w 1432815"/>
                  <a:gd name="connsiteY249" fmla="*/ 491474 h 768749"/>
                  <a:gd name="connsiteX250" fmla="*/ 1173390 w 1432815"/>
                  <a:gd name="connsiteY250" fmla="*/ 500197 h 768749"/>
                  <a:gd name="connsiteX251" fmla="*/ 1157016 w 1432815"/>
                  <a:gd name="connsiteY251" fmla="*/ 517779 h 768749"/>
                  <a:gd name="connsiteX252" fmla="*/ 1156345 w 1432815"/>
                  <a:gd name="connsiteY252" fmla="*/ 517913 h 768749"/>
                  <a:gd name="connsiteX253" fmla="*/ 1144535 w 1432815"/>
                  <a:gd name="connsiteY253" fmla="*/ 519792 h 768749"/>
                  <a:gd name="connsiteX254" fmla="*/ 1132859 w 1432815"/>
                  <a:gd name="connsiteY254" fmla="*/ 529858 h 768749"/>
                  <a:gd name="connsiteX255" fmla="*/ 1129235 w 1432815"/>
                  <a:gd name="connsiteY255" fmla="*/ 539923 h 768749"/>
                  <a:gd name="connsiteX256" fmla="*/ 1128698 w 1432815"/>
                  <a:gd name="connsiteY256" fmla="*/ 540192 h 768749"/>
                  <a:gd name="connsiteX257" fmla="*/ 1101588 w 1432815"/>
                  <a:gd name="connsiteY257" fmla="*/ 559249 h 768749"/>
                  <a:gd name="connsiteX258" fmla="*/ 1087899 w 1432815"/>
                  <a:gd name="connsiteY258" fmla="*/ 572939 h 768749"/>
                  <a:gd name="connsiteX259" fmla="*/ 1076625 w 1432815"/>
                  <a:gd name="connsiteY259" fmla="*/ 589446 h 768749"/>
                  <a:gd name="connsiteX260" fmla="*/ 1073001 w 1432815"/>
                  <a:gd name="connsiteY260" fmla="*/ 609041 h 768749"/>
                  <a:gd name="connsiteX261" fmla="*/ 1077430 w 1432815"/>
                  <a:gd name="connsiteY261" fmla="*/ 628501 h 768749"/>
                  <a:gd name="connsiteX262" fmla="*/ 1085617 w 1432815"/>
                  <a:gd name="connsiteY262" fmla="*/ 652659 h 768749"/>
                  <a:gd name="connsiteX263" fmla="*/ 1096756 w 1432815"/>
                  <a:gd name="connsiteY263" fmla="*/ 673059 h 768749"/>
                  <a:gd name="connsiteX264" fmla="*/ 1096891 w 1432815"/>
                  <a:gd name="connsiteY264" fmla="*/ 684869 h 768749"/>
                  <a:gd name="connsiteX265" fmla="*/ 1108701 w 1432815"/>
                  <a:gd name="connsiteY265" fmla="*/ 717079 h 768749"/>
                  <a:gd name="connsiteX266" fmla="*/ 1107896 w 1432815"/>
                  <a:gd name="connsiteY266" fmla="*/ 736003 h 768749"/>
                  <a:gd name="connsiteX267" fmla="*/ 1106688 w 1432815"/>
                  <a:gd name="connsiteY267" fmla="*/ 747276 h 768749"/>
                  <a:gd name="connsiteX268" fmla="*/ 1100246 w 1432815"/>
                  <a:gd name="connsiteY268" fmla="*/ 764589 h 7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432815" h="768749">
                    <a:moveTo>
                      <a:pt x="1091522" y="768750"/>
                    </a:moveTo>
                    <a:lnTo>
                      <a:pt x="1077565" y="764992"/>
                    </a:lnTo>
                    <a:lnTo>
                      <a:pt x="1073672" y="752779"/>
                    </a:lnTo>
                    <a:lnTo>
                      <a:pt x="1064144" y="746203"/>
                    </a:lnTo>
                    <a:lnTo>
                      <a:pt x="1050991" y="722582"/>
                    </a:lnTo>
                    <a:lnTo>
                      <a:pt x="1039449" y="701377"/>
                    </a:lnTo>
                    <a:lnTo>
                      <a:pt x="1035423" y="689566"/>
                    </a:lnTo>
                    <a:lnTo>
                      <a:pt x="1040523" y="671180"/>
                    </a:lnTo>
                    <a:lnTo>
                      <a:pt x="1033947" y="656551"/>
                    </a:lnTo>
                    <a:lnTo>
                      <a:pt x="1015023" y="633467"/>
                    </a:lnTo>
                    <a:lnTo>
                      <a:pt x="1006702" y="629709"/>
                    </a:lnTo>
                    <a:lnTo>
                      <a:pt x="981873" y="642593"/>
                    </a:lnTo>
                    <a:lnTo>
                      <a:pt x="976236" y="640714"/>
                    </a:lnTo>
                    <a:lnTo>
                      <a:pt x="975834" y="640312"/>
                    </a:lnTo>
                    <a:lnTo>
                      <a:pt x="964158" y="627427"/>
                    </a:lnTo>
                    <a:lnTo>
                      <a:pt x="949395" y="620717"/>
                    </a:lnTo>
                    <a:lnTo>
                      <a:pt x="921748" y="624341"/>
                    </a:lnTo>
                    <a:lnTo>
                      <a:pt x="921479" y="624341"/>
                    </a:lnTo>
                    <a:lnTo>
                      <a:pt x="899469" y="621120"/>
                    </a:lnTo>
                    <a:lnTo>
                      <a:pt x="881351" y="622999"/>
                    </a:lnTo>
                    <a:lnTo>
                      <a:pt x="873432" y="626488"/>
                    </a:lnTo>
                    <a:lnTo>
                      <a:pt x="877056" y="632662"/>
                    </a:lnTo>
                    <a:lnTo>
                      <a:pt x="876653" y="643935"/>
                    </a:lnTo>
                    <a:lnTo>
                      <a:pt x="882827" y="650377"/>
                    </a:lnTo>
                    <a:lnTo>
                      <a:pt x="875580" y="656148"/>
                    </a:lnTo>
                    <a:lnTo>
                      <a:pt x="866185" y="651988"/>
                    </a:lnTo>
                    <a:lnTo>
                      <a:pt x="857327" y="657088"/>
                    </a:lnTo>
                    <a:lnTo>
                      <a:pt x="838136" y="656148"/>
                    </a:lnTo>
                    <a:lnTo>
                      <a:pt x="819883" y="641385"/>
                    </a:lnTo>
                    <a:lnTo>
                      <a:pt x="798678" y="644875"/>
                    </a:lnTo>
                    <a:lnTo>
                      <a:pt x="798141" y="644740"/>
                    </a:lnTo>
                    <a:lnTo>
                      <a:pt x="780694" y="638298"/>
                    </a:lnTo>
                    <a:lnTo>
                      <a:pt x="765797" y="640312"/>
                    </a:lnTo>
                    <a:lnTo>
                      <a:pt x="745665" y="646754"/>
                    </a:lnTo>
                    <a:lnTo>
                      <a:pt x="722984" y="667690"/>
                    </a:lnTo>
                    <a:lnTo>
                      <a:pt x="698692" y="679635"/>
                    </a:lnTo>
                    <a:lnTo>
                      <a:pt x="685674" y="692385"/>
                    </a:lnTo>
                    <a:lnTo>
                      <a:pt x="680171" y="704329"/>
                    </a:lnTo>
                    <a:lnTo>
                      <a:pt x="679903" y="722984"/>
                    </a:lnTo>
                    <a:lnTo>
                      <a:pt x="681111" y="735600"/>
                    </a:lnTo>
                    <a:lnTo>
                      <a:pt x="687016" y="747142"/>
                    </a:lnTo>
                    <a:lnTo>
                      <a:pt x="674132" y="748216"/>
                    </a:lnTo>
                    <a:lnTo>
                      <a:pt x="656148" y="742176"/>
                    </a:lnTo>
                    <a:lnTo>
                      <a:pt x="636017" y="733319"/>
                    </a:lnTo>
                    <a:lnTo>
                      <a:pt x="628769" y="719763"/>
                    </a:lnTo>
                    <a:lnTo>
                      <a:pt x="623267" y="700437"/>
                    </a:lnTo>
                    <a:lnTo>
                      <a:pt x="608772" y="684601"/>
                    </a:lnTo>
                    <a:lnTo>
                      <a:pt x="600183" y="668093"/>
                    </a:lnTo>
                    <a:lnTo>
                      <a:pt x="588104" y="649438"/>
                    </a:lnTo>
                    <a:lnTo>
                      <a:pt x="571462" y="638701"/>
                    </a:lnTo>
                    <a:lnTo>
                      <a:pt x="552807" y="639104"/>
                    </a:lnTo>
                    <a:lnTo>
                      <a:pt x="536836" y="661919"/>
                    </a:lnTo>
                    <a:lnTo>
                      <a:pt x="514826" y="652793"/>
                    </a:lnTo>
                    <a:lnTo>
                      <a:pt x="501271" y="643801"/>
                    </a:lnTo>
                    <a:lnTo>
                      <a:pt x="494828" y="627562"/>
                    </a:lnTo>
                    <a:lnTo>
                      <a:pt x="486910" y="613201"/>
                    </a:lnTo>
                    <a:lnTo>
                      <a:pt x="472416" y="600854"/>
                    </a:lnTo>
                    <a:lnTo>
                      <a:pt x="459934" y="591862"/>
                    </a:lnTo>
                    <a:lnTo>
                      <a:pt x="451211" y="581931"/>
                    </a:lnTo>
                    <a:lnTo>
                      <a:pt x="411082" y="581931"/>
                    </a:lnTo>
                    <a:lnTo>
                      <a:pt x="410948" y="593875"/>
                    </a:lnTo>
                    <a:lnTo>
                      <a:pt x="339548" y="593875"/>
                    </a:lnTo>
                    <a:lnTo>
                      <a:pt x="283181" y="573610"/>
                    </a:lnTo>
                    <a:lnTo>
                      <a:pt x="243992" y="558713"/>
                    </a:lnTo>
                    <a:lnTo>
                      <a:pt x="245736" y="554149"/>
                    </a:lnTo>
                    <a:lnTo>
                      <a:pt x="217552" y="556968"/>
                    </a:lnTo>
                    <a:lnTo>
                      <a:pt x="187758" y="559383"/>
                    </a:lnTo>
                    <a:lnTo>
                      <a:pt x="183329" y="543278"/>
                    </a:lnTo>
                    <a:lnTo>
                      <a:pt x="167895" y="527039"/>
                    </a:lnTo>
                    <a:lnTo>
                      <a:pt x="155950" y="523415"/>
                    </a:lnTo>
                    <a:lnTo>
                      <a:pt x="153267" y="515095"/>
                    </a:lnTo>
                    <a:lnTo>
                      <a:pt x="139980" y="513752"/>
                    </a:lnTo>
                    <a:lnTo>
                      <a:pt x="131122" y="505700"/>
                    </a:lnTo>
                    <a:lnTo>
                      <a:pt x="108306" y="502747"/>
                    </a:lnTo>
                    <a:lnTo>
                      <a:pt x="101059" y="497110"/>
                    </a:lnTo>
                    <a:lnTo>
                      <a:pt x="97972" y="480334"/>
                    </a:lnTo>
                    <a:lnTo>
                      <a:pt x="74352" y="450272"/>
                    </a:lnTo>
                    <a:lnTo>
                      <a:pt x="53146" y="406654"/>
                    </a:lnTo>
                    <a:lnTo>
                      <a:pt x="53951" y="399809"/>
                    </a:lnTo>
                    <a:lnTo>
                      <a:pt x="43751" y="390146"/>
                    </a:lnTo>
                    <a:lnTo>
                      <a:pt x="24023" y="362633"/>
                    </a:lnTo>
                    <a:lnTo>
                      <a:pt x="20668" y="337133"/>
                    </a:lnTo>
                    <a:lnTo>
                      <a:pt x="7247" y="319283"/>
                    </a:lnTo>
                    <a:lnTo>
                      <a:pt x="12884" y="291502"/>
                    </a:lnTo>
                    <a:lnTo>
                      <a:pt x="11944" y="263989"/>
                    </a:lnTo>
                    <a:lnTo>
                      <a:pt x="3892" y="238087"/>
                    </a:lnTo>
                    <a:lnTo>
                      <a:pt x="13823" y="205608"/>
                    </a:lnTo>
                    <a:lnTo>
                      <a:pt x="19728" y="143067"/>
                    </a:lnTo>
                    <a:lnTo>
                      <a:pt x="15165" y="95557"/>
                    </a:lnTo>
                    <a:lnTo>
                      <a:pt x="7381" y="64689"/>
                    </a:lnTo>
                    <a:lnTo>
                      <a:pt x="0" y="47107"/>
                    </a:lnTo>
                    <a:lnTo>
                      <a:pt x="3892" y="37579"/>
                    </a:lnTo>
                    <a:lnTo>
                      <a:pt x="42275" y="50999"/>
                    </a:lnTo>
                    <a:lnTo>
                      <a:pt x="54355" y="82673"/>
                    </a:lnTo>
                    <a:lnTo>
                      <a:pt x="57978" y="76902"/>
                    </a:lnTo>
                    <a:lnTo>
                      <a:pt x="54086" y="47510"/>
                    </a:lnTo>
                    <a:lnTo>
                      <a:pt x="45094" y="14763"/>
                    </a:lnTo>
                    <a:lnTo>
                      <a:pt x="730634" y="14763"/>
                    </a:lnTo>
                    <a:lnTo>
                      <a:pt x="730634" y="268"/>
                    </a:lnTo>
                    <a:lnTo>
                      <a:pt x="742444" y="0"/>
                    </a:lnTo>
                    <a:lnTo>
                      <a:pt x="747142" y="21608"/>
                    </a:lnTo>
                    <a:lnTo>
                      <a:pt x="753852" y="27245"/>
                    </a:lnTo>
                    <a:lnTo>
                      <a:pt x="770628" y="29392"/>
                    </a:lnTo>
                    <a:lnTo>
                      <a:pt x="795994" y="35431"/>
                    </a:lnTo>
                    <a:lnTo>
                      <a:pt x="819749" y="46705"/>
                    </a:lnTo>
                    <a:lnTo>
                      <a:pt x="839746" y="41873"/>
                    </a:lnTo>
                    <a:lnTo>
                      <a:pt x="875311" y="53147"/>
                    </a:lnTo>
                    <a:lnTo>
                      <a:pt x="845651" y="67373"/>
                    </a:lnTo>
                    <a:lnTo>
                      <a:pt x="828472" y="81599"/>
                    </a:lnTo>
                    <a:lnTo>
                      <a:pt x="812367" y="96228"/>
                    </a:lnTo>
                    <a:lnTo>
                      <a:pt x="812367" y="98107"/>
                    </a:lnTo>
                    <a:lnTo>
                      <a:pt x="835586" y="91128"/>
                    </a:lnTo>
                    <a:lnTo>
                      <a:pt x="850617" y="103341"/>
                    </a:lnTo>
                    <a:lnTo>
                      <a:pt x="868601" y="94617"/>
                    </a:lnTo>
                    <a:lnTo>
                      <a:pt x="888330" y="83075"/>
                    </a:lnTo>
                    <a:lnTo>
                      <a:pt x="915037" y="68178"/>
                    </a:lnTo>
                    <a:lnTo>
                      <a:pt x="905777" y="90591"/>
                    </a:lnTo>
                    <a:lnTo>
                      <a:pt x="918392" y="94752"/>
                    </a:lnTo>
                    <a:lnTo>
                      <a:pt x="935035" y="107770"/>
                    </a:lnTo>
                    <a:lnTo>
                      <a:pt x="955971" y="100254"/>
                    </a:lnTo>
                    <a:lnTo>
                      <a:pt x="982008" y="96765"/>
                    </a:lnTo>
                    <a:lnTo>
                      <a:pt x="987376" y="107233"/>
                    </a:lnTo>
                    <a:lnTo>
                      <a:pt x="1001334" y="109783"/>
                    </a:lnTo>
                    <a:lnTo>
                      <a:pt x="1016365" y="127096"/>
                    </a:lnTo>
                    <a:lnTo>
                      <a:pt x="990865" y="130854"/>
                    </a:lnTo>
                    <a:lnTo>
                      <a:pt x="989657" y="130585"/>
                    </a:lnTo>
                    <a:lnTo>
                      <a:pt x="970734" y="126962"/>
                    </a:lnTo>
                    <a:lnTo>
                      <a:pt x="951945" y="133806"/>
                    </a:lnTo>
                    <a:lnTo>
                      <a:pt x="935571" y="137028"/>
                    </a:lnTo>
                    <a:lnTo>
                      <a:pt x="921211" y="158904"/>
                    </a:lnTo>
                    <a:lnTo>
                      <a:pt x="912353" y="170446"/>
                    </a:lnTo>
                    <a:lnTo>
                      <a:pt x="913292" y="171519"/>
                    </a:lnTo>
                    <a:lnTo>
                      <a:pt x="930605" y="150180"/>
                    </a:lnTo>
                    <a:lnTo>
                      <a:pt x="938255" y="150046"/>
                    </a:lnTo>
                    <a:lnTo>
                      <a:pt x="924029" y="179572"/>
                    </a:lnTo>
                    <a:lnTo>
                      <a:pt x="913964" y="221982"/>
                    </a:lnTo>
                    <a:lnTo>
                      <a:pt x="917050" y="238355"/>
                    </a:lnTo>
                    <a:lnTo>
                      <a:pt x="916379" y="246811"/>
                    </a:lnTo>
                    <a:lnTo>
                      <a:pt x="916514" y="254997"/>
                    </a:lnTo>
                    <a:lnTo>
                      <a:pt x="922955" y="271639"/>
                    </a:lnTo>
                    <a:lnTo>
                      <a:pt x="924432" y="273116"/>
                    </a:lnTo>
                    <a:lnTo>
                      <a:pt x="931545" y="272981"/>
                    </a:lnTo>
                    <a:lnTo>
                      <a:pt x="937853" y="269492"/>
                    </a:lnTo>
                    <a:lnTo>
                      <a:pt x="942282" y="265331"/>
                    </a:lnTo>
                    <a:lnTo>
                      <a:pt x="951945" y="249763"/>
                    </a:lnTo>
                    <a:lnTo>
                      <a:pt x="952616" y="228558"/>
                    </a:lnTo>
                    <a:lnTo>
                      <a:pt x="944295" y="207487"/>
                    </a:lnTo>
                    <a:lnTo>
                      <a:pt x="945771" y="192053"/>
                    </a:lnTo>
                    <a:lnTo>
                      <a:pt x="952213" y="175143"/>
                    </a:lnTo>
                    <a:lnTo>
                      <a:pt x="958924" y="162661"/>
                    </a:lnTo>
                    <a:lnTo>
                      <a:pt x="971271" y="152193"/>
                    </a:lnTo>
                    <a:lnTo>
                      <a:pt x="972613" y="158769"/>
                    </a:lnTo>
                    <a:lnTo>
                      <a:pt x="975029" y="149106"/>
                    </a:lnTo>
                    <a:lnTo>
                      <a:pt x="980531" y="145617"/>
                    </a:lnTo>
                    <a:lnTo>
                      <a:pt x="984289" y="130854"/>
                    </a:lnTo>
                    <a:lnTo>
                      <a:pt x="1007776" y="138906"/>
                    </a:lnTo>
                    <a:lnTo>
                      <a:pt x="1026833" y="152998"/>
                    </a:lnTo>
                    <a:lnTo>
                      <a:pt x="1028981" y="169909"/>
                    </a:lnTo>
                    <a:lnTo>
                      <a:pt x="1026565" y="186551"/>
                    </a:lnTo>
                    <a:lnTo>
                      <a:pt x="1013144" y="200106"/>
                    </a:lnTo>
                    <a:lnTo>
                      <a:pt x="1014083" y="206145"/>
                    </a:lnTo>
                    <a:lnTo>
                      <a:pt x="1016633" y="206279"/>
                    </a:lnTo>
                    <a:lnTo>
                      <a:pt x="1032202" y="191114"/>
                    </a:lnTo>
                    <a:lnTo>
                      <a:pt x="1043475" y="195274"/>
                    </a:lnTo>
                    <a:lnTo>
                      <a:pt x="1048173" y="216077"/>
                    </a:lnTo>
                    <a:lnTo>
                      <a:pt x="1049515" y="230840"/>
                    </a:lnTo>
                    <a:lnTo>
                      <a:pt x="1049112" y="231377"/>
                    </a:lnTo>
                    <a:lnTo>
                      <a:pt x="1037436" y="249763"/>
                    </a:lnTo>
                    <a:lnTo>
                      <a:pt x="1032202" y="261305"/>
                    </a:lnTo>
                    <a:lnTo>
                      <a:pt x="1024820" y="272444"/>
                    </a:lnTo>
                    <a:lnTo>
                      <a:pt x="1037704" y="278215"/>
                    </a:lnTo>
                    <a:lnTo>
                      <a:pt x="1049381" y="279826"/>
                    </a:lnTo>
                    <a:lnTo>
                      <a:pt x="1066694" y="275531"/>
                    </a:lnTo>
                    <a:lnTo>
                      <a:pt x="1081054" y="266539"/>
                    </a:lnTo>
                    <a:lnTo>
                      <a:pt x="1094206" y="261842"/>
                    </a:lnTo>
                    <a:lnTo>
                      <a:pt x="1112325" y="252447"/>
                    </a:lnTo>
                    <a:lnTo>
                      <a:pt x="1132724" y="233390"/>
                    </a:lnTo>
                    <a:lnTo>
                      <a:pt x="1132456" y="231108"/>
                    </a:lnTo>
                    <a:lnTo>
                      <a:pt x="1129906" y="219432"/>
                    </a:lnTo>
                    <a:lnTo>
                      <a:pt x="1143595" y="214869"/>
                    </a:lnTo>
                    <a:lnTo>
                      <a:pt x="1143998" y="214869"/>
                    </a:lnTo>
                    <a:lnTo>
                      <a:pt x="1163458" y="216077"/>
                    </a:lnTo>
                    <a:lnTo>
                      <a:pt x="1183187" y="218761"/>
                    </a:lnTo>
                    <a:lnTo>
                      <a:pt x="1200098" y="208561"/>
                    </a:lnTo>
                    <a:lnTo>
                      <a:pt x="1198755" y="196885"/>
                    </a:lnTo>
                    <a:lnTo>
                      <a:pt x="1195668" y="191114"/>
                    </a:lnTo>
                    <a:lnTo>
                      <a:pt x="1222108" y="166017"/>
                    </a:lnTo>
                    <a:lnTo>
                      <a:pt x="1234052" y="159038"/>
                    </a:lnTo>
                    <a:lnTo>
                      <a:pt x="1234589" y="159038"/>
                    </a:lnTo>
                    <a:lnTo>
                      <a:pt x="1272168" y="158769"/>
                    </a:lnTo>
                    <a:lnTo>
                      <a:pt x="1316322" y="158769"/>
                    </a:lnTo>
                    <a:lnTo>
                      <a:pt x="1318738" y="150448"/>
                    </a:lnTo>
                    <a:lnTo>
                      <a:pt x="1327596" y="148569"/>
                    </a:lnTo>
                    <a:lnTo>
                      <a:pt x="1337259" y="143470"/>
                    </a:lnTo>
                    <a:lnTo>
                      <a:pt x="1345848" y="127901"/>
                    </a:lnTo>
                    <a:lnTo>
                      <a:pt x="1353498" y="99852"/>
                    </a:lnTo>
                    <a:lnTo>
                      <a:pt x="1373898" y="70460"/>
                    </a:lnTo>
                    <a:lnTo>
                      <a:pt x="1382756" y="80928"/>
                    </a:lnTo>
                    <a:lnTo>
                      <a:pt x="1399264" y="74754"/>
                    </a:lnTo>
                    <a:lnTo>
                      <a:pt x="1411745" y="86699"/>
                    </a:lnTo>
                    <a:lnTo>
                      <a:pt x="1412013" y="135820"/>
                    </a:lnTo>
                    <a:lnTo>
                      <a:pt x="1428119" y="155683"/>
                    </a:lnTo>
                    <a:lnTo>
                      <a:pt x="1432816" y="168567"/>
                    </a:lnTo>
                    <a:lnTo>
                      <a:pt x="1405169" y="186148"/>
                    </a:lnTo>
                    <a:lnTo>
                      <a:pt x="1379535" y="198093"/>
                    </a:lnTo>
                    <a:lnTo>
                      <a:pt x="1353901" y="208024"/>
                    </a:lnTo>
                    <a:lnTo>
                      <a:pt x="1341151" y="227753"/>
                    </a:lnTo>
                    <a:lnTo>
                      <a:pt x="1337259" y="234732"/>
                    </a:lnTo>
                    <a:lnTo>
                      <a:pt x="1336991" y="251508"/>
                    </a:lnTo>
                    <a:lnTo>
                      <a:pt x="1344506" y="267747"/>
                    </a:lnTo>
                    <a:lnTo>
                      <a:pt x="1351083" y="268150"/>
                    </a:lnTo>
                    <a:lnTo>
                      <a:pt x="1347728" y="252313"/>
                    </a:lnTo>
                    <a:lnTo>
                      <a:pt x="1360343" y="265063"/>
                    </a:lnTo>
                    <a:lnTo>
                      <a:pt x="1358061" y="276605"/>
                    </a:lnTo>
                    <a:lnTo>
                      <a:pt x="1339943" y="282376"/>
                    </a:lnTo>
                    <a:lnTo>
                      <a:pt x="1327999" y="281839"/>
                    </a:lnTo>
                    <a:lnTo>
                      <a:pt x="1310149" y="287476"/>
                    </a:lnTo>
                    <a:lnTo>
                      <a:pt x="1299010" y="289221"/>
                    </a:lnTo>
                    <a:lnTo>
                      <a:pt x="1284917" y="290697"/>
                    </a:lnTo>
                    <a:lnTo>
                      <a:pt x="1277804" y="293918"/>
                    </a:lnTo>
                    <a:lnTo>
                      <a:pt x="1300620" y="290026"/>
                    </a:lnTo>
                    <a:lnTo>
                      <a:pt x="1311357" y="299152"/>
                    </a:lnTo>
                    <a:lnTo>
                      <a:pt x="1272704" y="310023"/>
                    </a:lnTo>
                    <a:lnTo>
                      <a:pt x="1255257" y="310157"/>
                    </a:lnTo>
                    <a:lnTo>
                      <a:pt x="1253647" y="312036"/>
                    </a:lnTo>
                    <a:lnTo>
                      <a:pt x="1259820" y="313244"/>
                    </a:lnTo>
                    <a:lnTo>
                      <a:pt x="1253647" y="339012"/>
                    </a:lnTo>
                    <a:lnTo>
                      <a:pt x="1233113" y="366928"/>
                    </a:lnTo>
                    <a:lnTo>
                      <a:pt x="1230563" y="355788"/>
                    </a:lnTo>
                    <a:lnTo>
                      <a:pt x="1225463" y="353909"/>
                    </a:lnTo>
                    <a:lnTo>
                      <a:pt x="1222645" y="351225"/>
                    </a:lnTo>
                    <a:lnTo>
                      <a:pt x="1225463" y="360620"/>
                    </a:lnTo>
                    <a:lnTo>
                      <a:pt x="1231771" y="366525"/>
                    </a:lnTo>
                    <a:lnTo>
                      <a:pt x="1232173" y="379812"/>
                    </a:lnTo>
                    <a:lnTo>
                      <a:pt x="1223987" y="392562"/>
                    </a:lnTo>
                    <a:lnTo>
                      <a:pt x="1209089" y="418867"/>
                    </a:lnTo>
                    <a:lnTo>
                      <a:pt x="1203721" y="415914"/>
                    </a:lnTo>
                    <a:lnTo>
                      <a:pt x="1211505" y="394441"/>
                    </a:lnTo>
                    <a:lnTo>
                      <a:pt x="1199292" y="382764"/>
                    </a:lnTo>
                    <a:lnTo>
                      <a:pt x="1197279" y="364243"/>
                    </a:lnTo>
                    <a:lnTo>
                      <a:pt x="1195534" y="369343"/>
                    </a:lnTo>
                    <a:lnTo>
                      <a:pt x="1201574" y="392159"/>
                    </a:lnTo>
                    <a:lnTo>
                      <a:pt x="1197145" y="390817"/>
                    </a:lnTo>
                    <a:lnTo>
                      <a:pt x="1201305" y="393233"/>
                    </a:lnTo>
                    <a:lnTo>
                      <a:pt x="1202379" y="422490"/>
                    </a:lnTo>
                    <a:lnTo>
                      <a:pt x="1209224" y="424503"/>
                    </a:lnTo>
                    <a:lnTo>
                      <a:pt x="1212042" y="436314"/>
                    </a:lnTo>
                    <a:lnTo>
                      <a:pt x="1215531" y="467719"/>
                    </a:lnTo>
                    <a:lnTo>
                      <a:pt x="1199158" y="491205"/>
                    </a:lnTo>
                    <a:lnTo>
                      <a:pt x="1198487" y="491474"/>
                    </a:lnTo>
                    <a:lnTo>
                      <a:pt x="1173390" y="500197"/>
                    </a:lnTo>
                    <a:lnTo>
                      <a:pt x="1157016" y="517779"/>
                    </a:lnTo>
                    <a:lnTo>
                      <a:pt x="1156345" y="517913"/>
                    </a:lnTo>
                    <a:lnTo>
                      <a:pt x="1144535" y="519792"/>
                    </a:lnTo>
                    <a:lnTo>
                      <a:pt x="1132859" y="529858"/>
                    </a:lnTo>
                    <a:lnTo>
                      <a:pt x="1129235" y="539923"/>
                    </a:lnTo>
                    <a:lnTo>
                      <a:pt x="1128698" y="540192"/>
                    </a:lnTo>
                    <a:lnTo>
                      <a:pt x="1101588" y="559249"/>
                    </a:lnTo>
                    <a:lnTo>
                      <a:pt x="1087899" y="572939"/>
                    </a:lnTo>
                    <a:lnTo>
                      <a:pt x="1076625" y="589446"/>
                    </a:lnTo>
                    <a:lnTo>
                      <a:pt x="1073001" y="609041"/>
                    </a:lnTo>
                    <a:lnTo>
                      <a:pt x="1077430" y="628501"/>
                    </a:lnTo>
                    <a:lnTo>
                      <a:pt x="1085617" y="652659"/>
                    </a:lnTo>
                    <a:lnTo>
                      <a:pt x="1096756" y="673059"/>
                    </a:lnTo>
                    <a:lnTo>
                      <a:pt x="1096891" y="684869"/>
                    </a:lnTo>
                    <a:lnTo>
                      <a:pt x="1108701" y="717079"/>
                    </a:lnTo>
                    <a:lnTo>
                      <a:pt x="1107896" y="736003"/>
                    </a:lnTo>
                    <a:lnTo>
                      <a:pt x="1106688" y="747276"/>
                    </a:lnTo>
                    <a:lnTo>
                      <a:pt x="1100246" y="76458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1" name="Forme libre : forme 340">
                <a:extLst>
                  <a:ext uri="{FF2B5EF4-FFF2-40B4-BE49-F238E27FC236}">
                    <a16:creationId xmlns:a16="http://schemas.microsoft.com/office/drawing/2014/main" id="{26FCE87A-9311-4E7F-A86B-29E5A0A4EC36}"/>
                  </a:ext>
                </a:extLst>
              </p:cNvPr>
              <p:cNvSpPr/>
              <p:nvPr/>
            </p:nvSpPr>
            <p:spPr>
              <a:xfrm>
                <a:off x="2851168" y="3496552"/>
                <a:ext cx="1423958" cy="760697"/>
              </a:xfrm>
              <a:custGeom>
                <a:avLst/>
                <a:gdLst>
                  <a:gd name="connsiteX0" fmla="*/ 1076491 w 1423958"/>
                  <a:gd name="connsiteY0" fmla="*/ 758013 h 760697"/>
                  <a:gd name="connsiteX1" fmla="*/ 1086959 w 1423958"/>
                  <a:gd name="connsiteY1" fmla="*/ 760697 h 760697"/>
                  <a:gd name="connsiteX2" fmla="*/ 1092999 w 1423958"/>
                  <a:gd name="connsiteY2" fmla="*/ 758013 h 760697"/>
                  <a:gd name="connsiteX3" fmla="*/ 1098769 w 1423958"/>
                  <a:gd name="connsiteY3" fmla="*/ 742310 h 760697"/>
                  <a:gd name="connsiteX4" fmla="*/ 1099843 w 1423958"/>
                  <a:gd name="connsiteY4" fmla="*/ 731842 h 760697"/>
                  <a:gd name="connsiteX5" fmla="*/ 1100649 w 1423958"/>
                  <a:gd name="connsiteY5" fmla="*/ 713724 h 760697"/>
                  <a:gd name="connsiteX6" fmla="*/ 1088972 w 1423958"/>
                  <a:gd name="connsiteY6" fmla="*/ 681245 h 760697"/>
                  <a:gd name="connsiteX7" fmla="*/ 1088704 w 1423958"/>
                  <a:gd name="connsiteY7" fmla="*/ 669703 h 760697"/>
                  <a:gd name="connsiteX8" fmla="*/ 1077967 w 1423958"/>
                  <a:gd name="connsiteY8" fmla="*/ 650243 h 760697"/>
                  <a:gd name="connsiteX9" fmla="*/ 1069512 w 1423958"/>
                  <a:gd name="connsiteY9" fmla="*/ 625683 h 760697"/>
                  <a:gd name="connsiteX10" fmla="*/ 1064949 w 1423958"/>
                  <a:gd name="connsiteY10" fmla="*/ 605283 h 760697"/>
                  <a:gd name="connsiteX11" fmla="*/ 1069109 w 1423958"/>
                  <a:gd name="connsiteY11" fmla="*/ 583675 h 760697"/>
                  <a:gd name="connsiteX12" fmla="*/ 1080785 w 1423958"/>
                  <a:gd name="connsiteY12" fmla="*/ 566631 h 760697"/>
                  <a:gd name="connsiteX13" fmla="*/ 1095012 w 1423958"/>
                  <a:gd name="connsiteY13" fmla="*/ 552539 h 760697"/>
                  <a:gd name="connsiteX14" fmla="*/ 1121853 w 1423958"/>
                  <a:gd name="connsiteY14" fmla="*/ 533615 h 760697"/>
                  <a:gd name="connsiteX15" fmla="*/ 1125343 w 1423958"/>
                  <a:gd name="connsiteY15" fmla="*/ 523818 h 760697"/>
                  <a:gd name="connsiteX16" fmla="*/ 1138764 w 1423958"/>
                  <a:gd name="connsiteY16" fmla="*/ 512276 h 760697"/>
                  <a:gd name="connsiteX17" fmla="*/ 1150977 w 1423958"/>
                  <a:gd name="connsiteY17" fmla="*/ 510263 h 760697"/>
                  <a:gd name="connsiteX18" fmla="*/ 1167484 w 1423958"/>
                  <a:gd name="connsiteY18" fmla="*/ 492816 h 760697"/>
                  <a:gd name="connsiteX19" fmla="*/ 1192582 w 1423958"/>
                  <a:gd name="connsiteY19" fmla="*/ 484092 h 760697"/>
                  <a:gd name="connsiteX20" fmla="*/ 1207479 w 1423958"/>
                  <a:gd name="connsiteY20" fmla="*/ 462887 h 760697"/>
                  <a:gd name="connsiteX21" fmla="*/ 1204124 w 1423958"/>
                  <a:gd name="connsiteY21" fmla="*/ 433093 h 760697"/>
                  <a:gd name="connsiteX22" fmla="*/ 1201842 w 1423958"/>
                  <a:gd name="connsiteY22" fmla="*/ 423698 h 760697"/>
                  <a:gd name="connsiteX23" fmla="*/ 1194461 w 1423958"/>
                  <a:gd name="connsiteY23" fmla="*/ 421551 h 760697"/>
                  <a:gd name="connsiteX24" fmla="*/ 1193387 w 1423958"/>
                  <a:gd name="connsiteY24" fmla="*/ 391622 h 760697"/>
                  <a:gd name="connsiteX25" fmla="*/ 1163593 w 1423958"/>
                  <a:gd name="connsiteY25" fmla="*/ 374041 h 760697"/>
                  <a:gd name="connsiteX26" fmla="*/ 1191911 w 1423958"/>
                  <a:gd name="connsiteY26" fmla="*/ 382496 h 760697"/>
                  <a:gd name="connsiteX27" fmla="*/ 1187347 w 1423958"/>
                  <a:gd name="connsiteY27" fmla="*/ 365317 h 760697"/>
                  <a:gd name="connsiteX28" fmla="*/ 1194998 w 1423958"/>
                  <a:gd name="connsiteY28" fmla="*/ 343173 h 760697"/>
                  <a:gd name="connsiteX29" fmla="*/ 1198890 w 1423958"/>
                  <a:gd name="connsiteY29" fmla="*/ 376993 h 760697"/>
                  <a:gd name="connsiteX30" fmla="*/ 1211774 w 1423958"/>
                  <a:gd name="connsiteY30" fmla="*/ 389475 h 760697"/>
                  <a:gd name="connsiteX31" fmla="*/ 1206271 w 1423958"/>
                  <a:gd name="connsiteY31" fmla="*/ 404909 h 760697"/>
                  <a:gd name="connsiteX32" fmla="*/ 1216471 w 1423958"/>
                  <a:gd name="connsiteY32" fmla="*/ 386656 h 760697"/>
                  <a:gd name="connsiteX33" fmla="*/ 1224121 w 1423958"/>
                  <a:gd name="connsiteY33" fmla="*/ 374846 h 760697"/>
                  <a:gd name="connsiteX34" fmla="*/ 1223852 w 1423958"/>
                  <a:gd name="connsiteY34" fmla="*/ 364378 h 760697"/>
                  <a:gd name="connsiteX35" fmla="*/ 1217947 w 1423958"/>
                  <a:gd name="connsiteY35" fmla="*/ 358875 h 760697"/>
                  <a:gd name="connsiteX36" fmla="*/ 1210431 w 1423958"/>
                  <a:gd name="connsiteY36" fmla="*/ 334181 h 760697"/>
                  <a:gd name="connsiteX37" fmla="*/ 1223584 w 1423958"/>
                  <a:gd name="connsiteY37" fmla="*/ 346930 h 760697"/>
                  <a:gd name="connsiteX38" fmla="*/ 1229623 w 1423958"/>
                  <a:gd name="connsiteY38" fmla="*/ 348809 h 760697"/>
                  <a:gd name="connsiteX39" fmla="*/ 1230831 w 1423958"/>
                  <a:gd name="connsiteY39" fmla="*/ 353909 h 760697"/>
                  <a:gd name="connsiteX40" fmla="*/ 1246131 w 1423958"/>
                  <a:gd name="connsiteY40" fmla="*/ 333107 h 760697"/>
                  <a:gd name="connsiteX41" fmla="*/ 1250962 w 1423958"/>
                  <a:gd name="connsiteY41" fmla="*/ 312305 h 760697"/>
                  <a:gd name="connsiteX42" fmla="*/ 1242373 w 1423958"/>
                  <a:gd name="connsiteY42" fmla="*/ 310560 h 760697"/>
                  <a:gd name="connsiteX43" fmla="*/ 1253379 w 1423958"/>
                  <a:gd name="connsiteY43" fmla="*/ 297407 h 760697"/>
                  <a:gd name="connsiteX44" fmla="*/ 1245460 w 1423958"/>
                  <a:gd name="connsiteY44" fmla="*/ 298749 h 760697"/>
                  <a:gd name="connsiteX45" fmla="*/ 1256599 w 1423958"/>
                  <a:gd name="connsiteY45" fmla="*/ 293515 h 760697"/>
                  <a:gd name="connsiteX46" fmla="*/ 1256599 w 1423958"/>
                  <a:gd name="connsiteY46" fmla="*/ 293650 h 760697"/>
                  <a:gd name="connsiteX47" fmla="*/ 1279952 w 1423958"/>
                  <a:gd name="connsiteY47" fmla="*/ 283047 h 760697"/>
                  <a:gd name="connsiteX48" fmla="*/ 1294446 w 1423958"/>
                  <a:gd name="connsiteY48" fmla="*/ 281436 h 760697"/>
                  <a:gd name="connsiteX49" fmla="*/ 1305049 w 1423958"/>
                  <a:gd name="connsiteY49" fmla="*/ 279826 h 760697"/>
                  <a:gd name="connsiteX50" fmla="*/ 1323436 w 1423958"/>
                  <a:gd name="connsiteY50" fmla="*/ 274055 h 760697"/>
                  <a:gd name="connsiteX51" fmla="*/ 1335246 w 1423958"/>
                  <a:gd name="connsiteY51" fmla="*/ 274592 h 760697"/>
                  <a:gd name="connsiteX52" fmla="*/ 1350546 w 1423958"/>
                  <a:gd name="connsiteY52" fmla="*/ 269760 h 760697"/>
                  <a:gd name="connsiteX53" fmla="*/ 1350814 w 1423958"/>
                  <a:gd name="connsiteY53" fmla="*/ 268418 h 760697"/>
                  <a:gd name="connsiteX54" fmla="*/ 1337796 w 1423958"/>
                  <a:gd name="connsiteY54" fmla="*/ 267479 h 760697"/>
                  <a:gd name="connsiteX55" fmla="*/ 1328938 w 1423958"/>
                  <a:gd name="connsiteY55" fmla="*/ 248555 h 760697"/>
                  <a:gd name="connsiteX56" fmla="*/ 1329475 w 1423958"/>
                  <a:gd name="connsiteY56" fmla="*/ 229363 h 760697"/>
                  <a:gd name="connsiteX57" fmla="*/ 1333635 w 1423958"/>
                  <a:gd name="connsiteY57" fmla="*/ 221848 h 760697"/>
                  <a:gd name="connsiteX58" fmla="*/ 1347191 w 1423958"/>
                  <a:gd name="connsiteY58" fmla="*/ 201045 h 760697"/>
                  <a:gd name="connsiteX59" fmla="*/ 1373898 w 1423958"/>
                  <a:gd name="connsiteY59" fmla="*/ 190711 h 760697"/>
                  <a:gd name="connsiteX60" fmla="*/ 1399129 w 1423958"/>
                  <a:gd name="connsiteY60" fmla="*/ 178901 h 760697"/>
                  <a:gd name="connsiteX61" fmla="*/ 1423958 w 1423958"/>
                  <a:gd name="connsiteY61" fmla="*/ 163064 h 760697"/>
                  <a:gd name="connsiteX62" fmla="*/ 1420469 w 1423958"/>
                  <a:gd name="connsiteY62" fmla="*/ 153401 h 760697"/>
                  <a:gd name="connsiteX63" fmla="*/ 1404095 w 1423958"/>
                  <a:gd name="connsiteY63" fmla="*/ 133404 h 760697"/>
                  <a:gd name="connsiteX64" fmla="*/ 1404095 w 1423958"/>
                  <a:gd name="connsiteY64" fmla="*/ 132733 h 760697"/>
                  <a:gd name="connsiteX65" fmla="*/ 1403827 w 1423958"/>
                  <a:gd name="connsiteY65" fmla="*/ 84418 h 760697"/>
                  <a:gd name="connsiteX66" fmla="*/ 1394164 w 1423958"/>
                  <a:gd name="connsiteY66" fmla="*/ 75291 h 760697"/>
                  <a:gd name="connsiteX67" fmla="*/ 1377522 w 1423958"/>
                  <a:gd name="connsiteY67" fmla="*/ 81465 h 760697"/>
                  <a:gd name="connsiteX68" fmla="*/ 1370006 w 1423958"/>
                  <a:gd name="connsiteY68" fmla="*/ 72876 h 760697"/>
                  <a:gd name="connsiteX69" fmla="*/ 1352693 w 1423958"/>
                  <a:gd name="connsiteY69" fmla="*/ 97973 h 760697"/>
                  <a:gd name="connsiteX70" fmla="*/ 1345178 w 1423958"/>
                  <a:gd name="connsiteY70" fmla="*/ 125351 h 760697"/>
                  <a:gd name="connsiteX71" fmla="*/ 1335917 w 1423958"/>
                  <a:gd name="connsiteY71" fmla="*/ 142396 h 760697"/>
                  <a:gd name="connsiteX72" fmla="*/ 1324509 w 1423958"/>
                  <a:gd name="connsiteY72" fmla="*/ 148301 h 760697"/>
                  <a:gd name="connsiteX73" fmla="*/ 1317664 w 1423958"/>
                  <a:gd name="connsiteY73" fmla="*/ 149777 h 760697"/>
                  <a:gd name="connsiteX74" fmla="*/ 1315114 w 1423958"/>
                  <a:gd name="connsiteY74" fmla="*/ 158769 h 760697"/>
                  <a:gd name="connsiteX75" fmla="*/ 1268007 w 1423958"/>
                  <a:gd name="connsiteY75" fmla="*/ 158769 h 760697"/>
                  <a:gd name="connsiteX76" fmla="*/ 1230965 w 1423958"/>
                  <a:gd name="connsiteY76" fmla="*/ 159038 h 760697"/>
                  <a:gd name="connsiteX77" fmla="*/ 1220229 w 1423958"/>
                  <a:gd name="connsiteY77" fmla="*/ 165211 h 760697"/>
                  <a:gd name="connsiteX78" fmla="*/ 1196340 w 1423958"/>
                  <a:gd name="connsiteY78" fmla="*/ 188027 h 760697"/>
                  <a:gd name="connsiteX79" fmla="*/ 1198353 w 1423958"/>
                  <a:gd name="connsiteY79" fmla="*/ 192187 h 760697"/>
                  <a:gd name="connsiteX80" fmla="*/ 1199963 w 1423958"/>
                  <a:gd name="connsiteY80" fmla="*/ 206682 h 760697"/>
                  <a:gd name="connsiteX81" fmla="*/ 1179832 w 1423958"/>
                  <a:gd name="connsiteY81" fmla="*/ 218895 h 760697"/>
                  <a:gd name="connsiteX82" fmla="*/ 1158895 w 1423958"/>
                  <a:gd name="connsiteY82" fmla="*/ 215942 h 760697"/>
                  <a:gd name="connsiteX83" fmla="*/ 1139972 w 1423958"/>
                  <a:gd name="connsiteY83" fmla="*/ 214735 h 760697"/>
                  <a:gd name="connsiteX84" fmla="*/ 1130174 w 1423958"/>
                  <a:gd name="connsiteY84" fmla="*/ 218090 h 760697"/>
                  <a:gd name="connsiteX85" fmla="*/ 1132053 w 1423958"/>
                  <a:gd name="connsiteY85" fmla="*/ 226545 h 760697"/>
                  <a:gd name="connsiteX86" fmla="*/ 1132724 w 1423958"/>
                  <a:gd name="connsiteY86" fmla="*/ 230840 h 760697"/>
                  <a:gd name="connsiteX87" fmla="*/ 1110177 w 1423958"/>
                  <a:gd name="connsiteY87" fmla="*/ 251911 h 760697"/>
                  <a:gd name="connsiteX88" fmla="*/ 1091522 w 1423958"/>
                  <a:gd name="connsiteY88" fmla="*/ 261574 h 760697"/>
                  <a:gd name="connsiteX89" fmla="*/ 1078638 w 1423958"/>
                  <a:gd name="connsiteY89" fmla="*/ 266137 h 760697"/>
                  <a:gd name="connsiteX90" fmla="*/ 1063741 w 1423958"/>
                  <a:gd name="connsiteY90" fmla="*/ 275263 h 760697"/>
                  <a:gd name="connsiteX91" fmla="*/ 1045488 w 1423958"/>
                  <a:gd name="connsiteY91" fmla="*/ 279826 h 760697"/>
                  <a:gd name="connsiteX92" fmla="*/ 1032202 w 1423958"/>
                  <a:gd name="connsiteY92" fmla="*/ 277947 h 760697"/>
                  <a:gd name="connsiteX93" fmla="*/ 1014889 w 1423958"/>
                  <a:gd name="connsiteY93" fmla="*/ 270163 h 760697"/>
                  <a:gd name="connsiteX94" fmla="*/ 1024686 w 1423958"/>
                  <a:gd name="connsiteY94" fmla="*/ 255534 h 760697"/>
                  <a:gd name="connsiteX95" fmla="*/ 1029920 w 1423958"/>
                  <a:gd name="connsiteY95" fmla="*/ 244126 h 760697"/>
                  <a:gd name="connsiteX96" fmla="*/ 1041328 w 1423958"/>
                  <a:gd name="connsiteY96" fmla="*/ 226008 h 760697"/>
                  <a:gd name="connsiteX97" fmla="*/ 1040254 w 1423958"/>
                  <a:gd name="connsiteY97" fmla="*/ 212721 h 760697"/>
                  <a:gd name="connsiteX98" fmla="*/ 1036094 w 1423958"/>
                  <a:gd name="connsiteY98" fmla="*/ 194335 h 760697"/>
                  <a:gd name="connsiteX99" fmla="*/ 1028981 w 1423958"/>
                  <a:gd name="connsiteY99" fmla="*/ 191651 h 760697"/>
                  <a:gd name="connsiteX100" fmla="*/ 1013950 w 1423958"/>
                  <a:gd name="connsiteY100" fmla="*/ 206414 h 760697"/>
                  <a:gd name="connsiteX101" fmla="*/ 1006568 w 1423958"/>
                  <a:gd name="connsiteY101" fmla="*/ 206011 h 760697"/>
                  <a:gd name="connsiteX102" fmla="*/ 1004957 w 1423958"/>
                  <a:gd name="connsiteY102" fmla="*/ 194872 h 760697"/>
                  <a:gd name="connsiteX103" fmla="*/ 1018781 w 1423958"/>
                  <a:gd name="connsiteY103" fmla="*/ 180914 h 760697"/>
                  <a:gd name="connsiteX104" fmla="*/ 1020928 w 1423958"/>
                  <a:gd name="connsiteY104" fmla="*/ 166017 h 760697"/>
                  <a:gd name="connsiteX105" fmla="*/ 1019049 w 1423958"/>
                  <a:gd name="connsiteY105" fmla="*/ 151254 h 760697"/>
                  <a:gd name="connsiteX106" fmla="*/ 1001602 w 1423958"/>
                  <a:gd name="connsiteY106" fmla="*/ 138235 h 760697"/>
                  <a:gd name="connsiteX107" fmla="*/ 982813 w 1423958"/>
                  <a:gd name="connsiteY107" fmla="*/ 131928 h 760697"/>
                  <a:gd name="connsiteX108" fmla="*/ 979726 w 1423958"/>
                  <a:gd name="connsiteY108" fmla="*/ 144141 h 760697"/>
                  <a:gd name="connsiteX109" fmla="*/ 974223 w 1423958"/>
                  <a:gd name="connsiteY109" fmla="*/ 147630 h 760697"/>
                  <a:gd name="connsiteX110" fmla="*/ 967916 w 1423958"/>
                  <a:gd name="connsiteY110" fmla="*/ 172325 h 760697"/>
                  <a:gd name="connsiteX111" fmla="*/ 964695 w 1423958"/>
                  <a:gd name="connsiteY111" fmla="*/ 155414 h 760697"/>
                  <a:gd name="connsiteX112" fmla="*/ 957582 w 1423958"/>
                  <a:gd name="connsiteY112" fmla="*/ 161454 h 760697"/>
                  <a:gd name="connsiteX113" fmla="*/ 951542 w 1423958"/>
                  <a:gd name="connsiteY113" fmla="*/ 172861 h 760697"/>
                  <a:gd name="connsiteX114" fmla="*/ 945234 w 1423958"/>
                  <a:gd name="connsiteY114" fmla="*/ 189235 h 760697"/>
                  <a:gd name="connsiteX115" fmla="*/ 944026 w 1423958"/>
                  <a:gd name="connsiteY115" fmla="*/ 203058 h 760697"/>
                  <a:gd name="connsiteX116" fmla="*/ 952347 w 1423958"/>
                  <a:gd name="connsiteY116" fmla="*/ 223995 h 760697"/>
                  <a:gd name="connsiteX117" fmla="*/ 951542 w 1423958"/>
                  <a:gd name="connsiteY117" fmla="*/ 247079 h 760697"/>
                  <a:gd name="connsiteX118" fmla="*/ 940940 w 1423958"/>
                  <a:gd name="connsiteY118" fmla="*/ 264123 h 760697"/>
                  <a:gd name="connsiteX119" fmla="*/ 935840 w 1423958"/>
                  <a:gd name="connsiteY119" fmla="*/ 268687 h 760697"/>
                  <a:gd name="connsiteX120" fmla="*/ 927921 w 1423958"/>
                  <a:gd name="connsiteY120" fmla="*/ 272847 h 760697"/>
                  <a:gd name="connsiteX121" fmla="*/ 918661 w 1423958"/>
                  <a:gd name="connsiteY121" fmla="*/ 272981 h 760697"/>
                  <a:gd name="connsiteX122" fmla="*/ 915440 w 1423958"/>
                  <a:gd name="connsiteY122" fmla="*/ 269626 h 760697"/>
                  <a:gd name="connsiteX123" fmla="*/ 908595 w 1423958"/>
                  <a:gd name="connsiteY123" fmla="*/ 251508 h 760697"/>
                  <a:gd name="connsiteX124" fmla="*/ 908327 w 1423958"/>
                  <a:gd name="connsiteY124" fmla="*/ 242784 h 760697"/>
                  <a:gd name="connsiteX125" fmla="*/ 909132 w 1423958"/>
                  <a:gd name="connsiteY125" fmla="*/ 234598 h 760697"/>
                  <a:gd name="connsiteX126" fmla="*/ 905911 w 1423958"/>
                  <a:gd name="connsiteY126" fmla="*/ 217956 h 760697"/>
                  <a:gd name="connsiteX127" fmla="*/ 916245 w 1423958"/>
                  <a:gd name="connsiteY127" fmla="*/ 174472 h 760697"/>
                  <a:gd name="connsiteX128" fmla="*/ 927519 w 1423958"/>
                  <a:gd name="connsiteY128" fmla="*/ 150985 h 760697"/>
                  <a:gd name="connsiteX129" fmla="*/ 909132 w 1423958"/>
                  <a:gd name="connsiteY129" fmla="*/ 173667 h 760697"/>
                  <a:gd name="connsiteX130" fmla="*/ 903361 w 1423958"/>
                  <a:gd name="connsiteY130" fmla="*/ 166554 h 760697"/>
                  <a:gd name="connsiteX131" fmla="*/ 913964 w 1423958"/>
                  <a:gd name="connsiteY131" fmla="*/ 152864 h 760697"/>
                  <a:gd name="connsiteX132" fmla="*/ 929129 w 1423958"/>
                  <a:gd name="connsiteY132" fmla="*/ 129646 h 760697"/>
                  <a:gd name="connsiteX133" fmla="*/ 946711 w 1423958"/>
                  <a:gd name="connsiteY133" fmla="*/ 126291 h 760697"/>
                  <a:gd name="connsiteX134" fmla="*/ 966305 w 1423958"/>
                  <a:gd name="connsiteY134" fmla="*/ 119178 h 760697"/>
                  <a:gd name="connsiteX135" fmla="*/ 966708 w 1423958"/>
                  <a:gd name="connsiteY135" fmla="*/ 119178 h 760697"/>
                  <a:gd name="connsiteX136" fmla="*/ 986839 w 1423958"/>
                  <a:gd name="connsiteY136" fmla="*/ 123070 h 760697"/>
                  <a:gd name="connsiteX137" fmla="*/ 1004823 w 1423958"/>
                  <a:gd name="connsiteY137" fmla="*/ 120386 h 760697"/>
                  <a:gd name="connsiteX138" fmla="*/ 995160 w 1423958"/>
                  <a:gd name="connsiteY138" fmla="*/ 109380 h 760697"/>
                  <a:gd name="connsiteX139" fmla="*/ 980666 w 1423958"/>
                  <a:gd name="connsiteY139" fmla="*/ 106696 h 760697"/>
                  <a:gd name="connsiteX140" fmla="*/ 975700 w 1423958"/>
                  <a:gd name="connsiteY140" fmla="*/ 97033 h 760697"/>
                  <a:gd name="connsiteX141" fmla="*/ 952750 w 1423958"/>
                  <a:gd name="connsiteY141" fmla="*/ 100120 h 760697"/>
                  <a:gd name="connsiteX142" fmla="*/ 930203 w 1423958"/>
                  <a:gd name="connsiteY142" fmla="*/ 108307 h 760697"/>
                  <a:gd name="connsiteX143" fmla="*/ 912219 w 1423958"/>
                  <a:gd name="connsiteY143" fmla="*/ 94081 h 760697"/>
                  <a:gd name="connsiteX144" fmla="*/ 896517 w 1423958"/>
                  <a:gd name="connsiteY144" fmla="*/ 88981 h 760697"/>
                  <a:gd name="connsiteX145" fmla="*/ 903093 w 1423958"/>
                  <a:gd name="connsiteY145" fmla="*/ 73010 h 760697"/>
                  <a:gd name="connsiteX146" fmla="*/ 886048 w 1423958"/>
                  <a:gd name="connsiteY146" fmla="*/ 82404 h 760697"/>
                  <a:gd name="connsiteX147" fmla="*/ 866320 w 1423958"/>
                  <a:gd name="connsiteY147" fmla="*/ 94215 h 760697"/>
                  <a:gd name="connsiteX148" fmla="*/ 845919 w 1423958"/>
                  <a:gd name="connsiteY148" fmla="*/ 103878 h 760697"/>
                  <a:gd name="connsiteX149" fmla="*/ 830620 w 1423958"/>
                  <a:gd name="connsiteY149" fmla="*/ 91396 h 760697"/>
                  <a:gd name="connsiteX150" fmla="*/ 804315 w 1423958"/>
                  <a:gd name="connsiteY150" fmla="*/ 99449 h 760697"/>
                  <a:gd name="connsiteX151" fmla="*/ 804449 w 1423958"/>
                  <a:gd name="connsiteY151" fmla="*/ 90725 h 760697"/>
                  <a:gd name="connsiteX152" fmla="*/ 821762 w 1423958"/>
                  <a:gd name="connsiteY152" fmla="*/ 74889 h 760697"/>
                  <a:gd name="connsiteX153" fmla="*/ 839478 w 1423958"/>
                  <a:gd name="connsiteY153" fmla="*/ 60260 h 760697"/>
                  <a:gd name="connsiteX154" fmla="*/ 860683 w 1423958"/>
                  <a:gd name="connsiteY154" fmla="*/ 50060 h 760697"/>
                  <a:gd name="connsiteX155" fmla="*/ 835451 w 1423958"/>
                  <a:gd name="connsiteY155" fmla="*/ 42008 h 760697"/>
                  <a:gd name="connsiteX156" fmla="*/ 815186 w 1423958"/>
                  <a:gd name="connsiteY156" fmla="*/ 46839 h 760697"/>
                  <a:gd name="connsiteX157" fmla="*/ 790625 w 1423958"/>
                  <a:gd name="connsiteY157" fmla="*/ 35163 h 760697"/>
                  <a:gd name="connsiteX158" fmla="*/ 765797 w 1423958"/>
                  <a:gd name="connsiteY158" fmla="*/ 29392 h 760697"/>
                  <a:gd name="connsiteX159" fmla="*/ 748081 w 1423958"/>
                  <a:gd name="connsiteY159" fmla="*/ 26976 h 760697"/>
                  <a:gd name="connsiteX160" fmla="*/ 739492 w 1423958"/>
                  <a:gd name="connsiteY160" fmla="*/ 19863 h 760697"/>
                  <a:gd name="connsiteX161" fmla="*/ 735197 w 1423958"/>
                  <a:gd name="connsiteY161" fmla="*/ 0 h 760697"/>
                  <a:gd name="connsiteX162" fmla="*/ 730366 w 1423958"/>
                  <a:gd name="connsiteY162" fmla="*/ 134 h 760697"/>
                  <a:gd name="connsiteX163" fmla="*/ 730231 w 1423958"/>
                  <a:gd name="connsiteY163" fmla="*/ 14629 h 760697"/>
                  <a:gd name="connsiteX164" fmla="*/ 46034 w 1423958"/>
                  <a:gd name="connsiteY164" fmla="*/ 14629 h 760697"/>
                  <a:gd name="connsiteX165" fmla="*/ 53684 w 1423958"/>
                  <a:gd name="connsiteY165" fmla="*/ 42813 h 760697"/>
                  <a:gd name="connsiteX166" fmla="*/ 57844 w 1423958"/>
                  <a:gd name="connsiteY166" fmla="*/ 73815 h 760697"/>
                  <a:gd name="connsiteX167" fmla="*/ 49255 w 1423958"/>
                  <a:gd name="connsiteY167" fmla="*/ 87370 h 760697"/>
                  <a:gd name="connsiteX168" fmla="*/ 35163 w 1423958"/>
                  <a:gd name="connsiteY168" fmla="*/ 50060 h 760697"/>
                  <a:gd name="connsiteX169" fmla="*/ 1878 w 1423958"/>
                  <a:gd name="connsiteY169" fmla="*/ 38384 h 760697"/>
                  <a:gd name="connsiteX170" fmla="*/ 0 w 1423958"/>
                  <a:gd name="connsiteY170" fmla="*/ 43215 h 760697"/>
                  <a:gd name="connsiteX171" fmla="*/ 6844 w 1423958"/>
                  <a:gd name="connsiteY171" fmla="*/ 59589 h 760697"/>
                  <a:gd name="connsiteX172" fmla="*/ 14763 w 1423958"/>
                  <a:gd name="connsiteY172" fmla="*/ 91128 h 760697"/>
                  <a:gd name="connsiteX173" fmla="*/ 19326 w 1423958"/>
                  <a:gd name="connsiteY173" fmla="*/ 139175 h 760697"/>
                  <a:gd name="connsiteX174" fmla="*/ 13421 w 1423958"/>
                  <a:gd name="connsiteY174" fmla="*/ 202387 h 760697"/>
                  <a:gd name="connsiteX175" fmla="*/ 3757 w 1423958"/>
                  <a:gd name="connsiteY175" fmla="*/ 234195 h 760697"/>
                  <a:gd name="connsiteX176" fmla="*/ 11542 w 1423958"/>
                  <a:gd name="connsiteY176" fmla="*/ 259695 h 760697"/>
                  <a:gd name="connsiteX177" fmla="*/ 12481 w 1423958"/>
                  <a:gd name="connsiteY177" fmla="*/ 287879 h 760697"/>
                  <a:gd name="connsiteX178" fmla="*/ 7247 w 1423958"/>
                  <a:gd name="connsiteY178" fmla="*/ 314452 h 760697"/>
                  <a:gd name="connsiteX179" fmla="*/ 20131 w 1423958"/>
                  <a:gd name="connsiteY179" fmla="*/ 331631 h 760697"/>
                  <a:gd name="connsiteX180" fmla="*/ 23620 w 1423958"/>
                  <a:gd name="connsiteY180" fmla="*/ 357801 h 760697"/>
                  <a:gd name="connsiteX181" fmla="*/ 42410 w 1423958"/>
                  <a:gd name="connsiteY181" fmla="*/ 383704 h 760697"/>
                  <a:gd name="connsiteX182" fmla="*/ 53951 w 1423958"/>
                  <a:gd name="connsiteY182" fmla="*/ 394441 h 760697"/>
                  <a:gd name="connsiteX183" fmla="*/ 53012 w 1423958"/>
                  <a:gd name="connsiteY183" fmla="*/ 402090 h 760697"/>
                  <a:gd name="connsiteX184" fmla="*/ 73412 w 1423958"/>
                  <a:gd name="connsiteY184" fmla="*/ 444366 h 760697"/>
                  <a:gd name="connsiteX185" fmla="*/ 97569 w 1423958"/>
                  <a:gd name="connsiteY185" fmla="*/ 475369 h 760697"/>
                  <a:gd name="connsiteX186" fmla="*/ 100388 w 1423958"/>
                  <a:gd name="connsiteY186" fmla="*/ 491071 h 760697"/>
                  <a:gd name="connsiteX187" fmla="*/ 105622 w 1423958"/>
                  <a:gd name="connsiteY187" fmla="*/ 495232 h 760697"/>
                  <a:gd name="connsiteX188" fmla="*/ 128706 w 1423958"/>
                  <a:gd name="connsiteY188" fmla="*/ 498050 h 760697"/>
                  <a:gd name="connsiteX189" fmla="*/ 137564 w 1423958"/>
                  <a:gd name="connsiteY189" fmla="*/ 506102 h 760697"/>
                  <a:gd name="connsiteX190" fmla="*/ 151924 w 1423958"/>
                  <a:gd name="connsiteY190" fmla="*/ 507713 h 760697"/>
                  <a:gd name="connsiteX191" fmla="*/ 154743 w 1423958"/>
                  <a:gd name="connsiteY191" fmla="*/ 516437 h 760697"/>
                  <a:gd name="connsiteX192" fmla="*/ 165882 w 1423958"/>
                  <a:gd name="connsiteY192" fmla="*/ 519792 h 760697"/>
                  <a:gd name="connsiteX193" fmla="*/ 182792 w 1423958"/>
                  <a:gd name="connsiteY193" fmla="*/ 537910 h 760697"/>
                  <a:gd name="connsiteX194" fmla="*/ 186416 w 1423958"/>
                  <a:gd name="connsiteY194" fmla="*/ 551331 h 760697"/>
                  <a:gd name="connsiteX195" fmla="*/ 212989 w 1423958"/>
                  <a:gd name="connsiteY195" fmla="*/ 549318 h 760697"/>
                  <a:gd name="connsiteX196" fmla="*/ 247481 w 1423958"/>
                  <a:gd name="connsiteY196" fmla="*/ 545828 h 760697"/>
                  <a:gd name="connsiteX197" fmla="*/ 244797 w 1423958"/>
                  <a:gd name="connsiteY197" fmla="*/ 552673 h 760697"/>
                  <a:gd name="connsiteX198" fmla="*/ 280363 w 1423958"/>
                  <a:gd name="connsiteY198" fmla="*/ 566094 h 760697"/>
                  <a:gd name="connsiteX199" fmla="*/ 336462 w 1423958"/>
                  <a:gd name="connsiteY199" fmla="*/ 586360 h 760697"/>
                  <a:gd name="connsiteX200" fmla="*/ 403029 w 1423958"/>
                  <a:gd name="connsiteY200" fmla="*/ 586225 h 760697"/>
                  <a:gd name="connsiteX201" fmla="*/ 403164 w 1423958"/>
                  <a:gd name="connsiteY201" fmla="*/ 574281 h 760697"/>
                  <a:gd name="connsiteX202" fmla="*/ 448795 w 1423958"/>
                  <a:gd name="connsiteY202" fmla="*/ 574281 h 760697"/>
                  <a:gd name="connsiteX203" fmla="*/ 458324 w 1423958"/>
                  <a:gd name="connsiteY203" fmla="*/ 585152 h 760697"/>
                  <a:gd name="connsiteX204" fmla="*/ 470671 w 1423958"/>
                  <a:gd name="connsiteY204" fmla="*/ 593875 h 760697"/>
                  <a:gd name="connsiteX205" fmla="*/ 485971 w 1423958"/>
                  <a:gd name="connsiteY205" fmla="*/ 607162 h 760697"/>
                  <a:gd name="connsiteX206" fmla="*/ 494158 w 1423958"/>
                  <a:gd name="connsiteY206" fmla="*/ 622059 h 760697"/>
                  <a:gd name="connsiteX207" fmla="*/ 500197 w 1423958"/>
                  <a:gd name="connsiteY207" fmla="*/ 637359 h 760697"/>
                  <a:gd name="connsiteX208" fmla="*/ 512544 w 1423958"/>
                  <a:gd name="connsiteY208" fmla="*/ 645546 h 760697"/>
                  <a:gd name="connsiteX209" fmla="*/ 531333 w 1423958"/>
                  <a:gd name="connsiteY209" fmla="*/ 653330 h 760697"/>
                  <a:gd name="connsiteX210" fmla="*/ 546633 w 1423958"/>
                  <a:gd name="connsiteY210" fmla="*/ 631454 h 760697"/>
                  <a:gd name="connsiteX211" fmla="*/ 568375 w 1423958"/>
                  <a:gd name="connsiteY211" fmla="*/ 630917 h 760697"/>
                  <a:gd name="connsiteX212" fmla="*/ 586896 w 1423958"/>
                  <a:gd name="connsiteY212" fmla="*/ 642996 h 760697"/>
                  <a:gd name="connsiteX213" fmla="*/ 599377 w 1423958"/>
                  <a:gd name="connsiteY213" fmla="*/ 662322 h 760697"/>
                  <a:gd name="connsiteX214" fmla="*/ 607833 w 1423958"/>
                  <a:gd name="connsiteY214" fmla="*/ 678695 h 760697"/>
                  <a:gd name="connsiteX215" fmla="*/ 622730 w 1423958"/>
                  <a:gd name="connsiteY215" fmla="*/ 695069 h 760697"/>
                  <a:gd name="connsiteX216" fmla="*/ 628232 w 1423958"/>
                  <a:gd name="connsiteY216" fmla="*/ 714395 h 760697"/>
                  <a:gd name="connsiteX217" fmla="*/ 634675 w 1423958"/>
                  <a:gd name="connsiteY217" fmla="*/ 726474 h 760697"/>
                  <a:gd name="connsiteX218" fmla="*/ 653329 w 1423958"/>
                  <a:gd name="connsiteY218" fmla="*/ 734661 h 760697"/>
                  <a:gd name="connsiteX219" fmla="*/ 670374 w 1423958"/>
                  <a:gd name="connsiteY219" fmla="*/ 740432 h 760697"/>
                  <a:gd name="connsiteX220" fmla="*/ 676816 w 1423958"/>
                  <a:gd name="connsiteY220" fmla="*/ 739895 h 760697"/>
                  <a:gd name="connsiteX221" fmla="*/ 673192 w 1423958"/>
                  <a:gd name="connsiteY221" fmla="*/ 732513 h 760697"/>
                  <a:gd name="connsiteX222" fmla="*/ 671985 w 1423958"/>
                  <a:gd name="connsiteY222" fmla="*/ 719227 h 760697"/>
                  <a:gd name="connsiteX223" fmla="*/ 672387 w 1423958"/>
                  <a:gd name="connsiteY223" fmla="*/ 699229 h 760697"/>
                  <a:gd name="connsiteX224" fmla="*/ 678561 w 1423958"/>
                  <a:gd name="connsiteY224" fmla="*/ 686077 h 760697"/>
                  <a:gd name="connsiteX225" fmla="*/ 692519 w 1423958"/>
                  <a:gd name="connsiteY225" fmla="*/ 672388 h 760697"/>
                  <a:gd name="connsiteX226" fmla="*/ 716945 w 1423958"/>
                  <a:gd name="connsiteY226" fmla="*/ 660443 h 760697"/>
                  <a:gd name="connsiteX227" fmla="*/ 739894 w 1423958"/>
                  <a:gd name="connsiteY227" fmla="*/ 639238 h 760697"/>
                  <a:gd name="connsiteX228" fmla="*/ 760697 w 1423958"/>
                  <a:gd name="connsiteY228" fmla="*/ 632662 h 760697"/>
                  <a:gd name="connsiteX229" fmla="*/ 776936 w 1423958"/>
                  <a:gd name="connsiteY229" fmla="*/ 630514 h 760697"/>
                  <a:gd name="connsiteX230" fmla="*/ 794920 w 1423958"/>
                  <a:gd name="connsiteY230" fmla="*/ 636956 h 760697"/>
                  <a:gd name="connsiteX231" fmla="*/ 816796 w 1423958"/>
                  <a:gd name="connsiteY231" fmla="*/ 633467 h 760697"/>
                  <a:gd name="connsiteX232" fmla="*/ 835451 w 1423958"/>
                  <a:gd name="connsiteY232" fmla="*/ 648498 h 760697"/>
                  <a:gd name="connsiteX233" fmla="*/ 852227 w 1423958"/>
                  <a:gd name="connsiteY233" fmla="*/ 649304 h 760697"/>
                  <a:gd name="connsiteX234" fmla="*/ 861756 w 1423958"/>
                  <a:gd name="connsiteY234" fmla="*/ 643667 h 760697"/>
                  <a:gd name="connsiteX235" fmla="*/ 870883 w 1423958"/>
                  <a:gd name="connsiteY235" fmla="*/ 647827 h 760697"/>
                  <a:gd name="connsiteX236" fmla="*/ 872896 w 1423958"/>
                  <a:gd name="connsiteY236" fmla="*/ 646083 h 760697"/>
                  <a:gd name="connsiteX237" fmla="*/ 868601 w 1423958"/>
                  <a:gd name="connsiteY237" fmla="*/ 641519 h 760697"/>
                  <a:gd name="connsiteX238" fmla="*/ 869003 w 1423958"/>
                  <a:gd name="connsiteY238" fmla="*/ 629709 h 760697"/>
                  <a:gd name="connsiteX239" fmla="*/ 863770 w 1423958"/>
                  <a:gd name="connsiteY239" fmla="*/ 620851 h 760697"/>
                  <a:gd name="connsiteX240" fmla="*/ 876519 w 1423958"/>
                  <a:gd name="connsiteY240" fmla="*/ 615349 h 760697"/>
                  <a:gd name="connsiteX241" fmla="*/ 895443 w 1423958"/>
                  <a:gd name="connsiteY241" fmla="*/ 613470 h 760697"/>
                  <a:gd name="connsiteX242" fmla="*/ 917587 w 1423958"/>
                  <a:gd name="connsiteY242" fmla="*/ 616557 h 760697"/>
                  <a:gd name="connsiteX243" fmla="*/ 945905 w 1423958"/>
                  <a:gd name="connsiteY243" fmla="*/ 612933 h 760697"/>
                  <a:gd name="connsiteX244" fmla="*/ 946442 w 1423958"/>
                  <a:gd name="connsiteY244" fmla="*/ 613201 h 760697"/>
                  <a:gd name="connsiteX245" fmla="*/ 962547 w 1423958"/>
                  <a:gd name="connsiteY245" fmla="*/ 620717 h 760697"/>
                  <a:gd name="connsiteX246" fmla="*/ 974223 w 1423958"/>
                  <a:gd name="connsiteY246" fmla="*/ 633467 h 760697"/>
                  <a:gd name="connsiteX247" fmla="*/ 977310 w 1423958"/>
                  <a:gd name="connsiteY247" fmla="*/ 634541 h 760697"/>
                  <a:gd name="connsiteX248" fmla="*/ 1002407 w 1423958"/>
                  <a:gd name="connsiteY248" fmla="*/ 621656 h 760697"/>
                  <a:gd name="connsiteX249" fmla="*/ 1013547 w 1423958"/>
                  <a:gd name="connsiteY249" fmla="*/ 626891 h 760697"/>
                  <a:gd name="connsiteX250" fmla="*/ 1033141 w 1423958"/>
                  <a:gd name="connsiteY250" fmla="*/ 650914 h 760697"/>
                  <a:gd name="connsiteX251" fmla="*/ 1040388 w 1423958"/>
                  <a:gd name="connsiteY251" fmla="*/ 667019 h 760697"/>
                  <a:gd name="connsiteX252" fmla="*/ 1035289 w 1423958"/>
                  <a:gd name="connsiteY252" fmla="*/ 685674 h 760697"/>
                  <a:gd name="connsiteX253" fmla="*/ 1038778 w 1423958"/>
                  <a:gd name="connsiteY253" fmla="*/ 695874 h 760697"/>
                  <a:gd name="connsiteX254" fmla="*/ 1050186 w 1423958"/>
                  <a:gd name="connsiteY254" fmla="*/ 716811 h 760697"/>
                  <a:gd name="connsiteX255" fmla="*/ 1063070 w 1423958"/>
                  <a:gd name="connsiteY255" fmla="*/ 740029 h 760697"/>
                  <a:gd name="connsiteX256" fmla="*/ 1072733 w 1423958"/>
                  <a:gd name="connsiteY256" fmla="*/ 746337 h 7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423958" h="760697">
                    <a:moveTo>
                      <a:pt x="1076491" y="758013"/>
                    </a:moveTo>
                    <a:lnTo>
                      <a:pt x="1086959" y="760697"/>
                    </a:lnTo>
                    <a:lnTo>
                      <a:pt x="1092999" y="758013"/>
                    </a:lnTo>
                    <a:lnTo>
                      <a:pt x="1098769" y="742310"/>
                    </a:lnTo>
                    <a:lnTo>
                      <a:pt x="1099843" y="731842"/>
                    </a:lnTo>
                    <a:lnTo>
                      <a:pt x="1100649" y="713724"/>
                    </a:lnTo>
                    <a:lnTo>
                      <a:pt x="1088972" y="681245"/>
                    </a:lnTo>
                    <a:lnTo>
                      <a:pt x="1088704" y="669703"/>
                    </a:lnTo>
                    <a:lnTo>
                      <a:pt x="1077967" y="650243"/>
                    </a:lnTo>
                    <a:lnTo>
                      <a:pt x="1069512" y="625683"/>
                    </a:lnTo>
                    <a:lnTo>
                      <a:pt x="1064949" y="605283"/>
                    </a:lnTo>
                    <a:lnTo>
                      <a:pt x="1069109" y="583675"/>
                    </a:lnTo>
                    <a:lnTo>
                      <a:pt x="1080785" y="566631"/>
                    </a:lnTo>
                    <a:lnTo>
                      <a:pt x="1095012" y="552539"/>
                    </a:lnTo>
                    <a:lnTo>
                      <a:pt x="1121853" y="533615"/>
                    </a:lnTo>
                    <a:lnTo>
                      <a:pt x="1125343" y="523818"/>
                    </a:lnTo>
                    <a:lnTo>
                      <a:pt x="1138764" y="512276"/>
                    </a:lnTo>
                    <a:lnTo>
                      <a:pt x="1150977" y="510263"/>
                    </a:lnTo>
                    <a:lnTo>
                      <a:pt x="1167484" y="492816"/>
                    </a:lnTo>
                    <a:lnTo>
                      <a:pt x="1192582" y="484092"/>
                    </a:lnTo>
                    <a:lnTo>
                      <a:pt x="1207479" y="462887"/>
                    </a:lnTo>
                    <a:lnTo>
                      <a:pt x="1204124" y="433093"/>
                    </a:lnTo>
                    <a:lnTo>
                      <a:pt x="1201842" y="423698"/>
                    </a:lnTo>
                    <a:lnTo>
                      <a:pt x="1194461" y="421551"/>
                    </a:lnTo>
                    <a:lnTo>
                      <a:pt x="1193387" y="391622"/>
                    </a:lnTo>
                    <a:lnTo>
                      <a:pt x="1163593" y="374041"/>
                    </a:lnTo>
                    <a:lnTo>
                      <a:pt x="1191911" y="382496"/>
                    </a:lnTo>
                    <a:lnTo>
                      <a:pt x="1187347" y="365317"/>
                    </a:lnTo>
                    <a:lnTo>
                      <a:pt x="1194998" y="343173"/>
                    </a:lnTo>
                    <a:lnTo>
                      <a:pt x="1198890" y="376993"/>
                    </a:lnTo>
                    <a:lnTo>
                      <a:pt x="1211774" y="389475"/>
                    </a:lnTo>
                    <a:lnTo>
                      <a:pt x="1206271" y="404909"/>
                    </a:lnTo>
                    <a:lnTo>
                      <a:pt x="1216471" y="386656"/>
                    </a:lnTo>
                    <a:lnTo>
                      <a:pt x="1224121" y="374846"/>
                    </a:lnTo>
                    <a:lnTo>
                      <a:pt x="1223852" y="364378"/>
                    </a:lnTo>
                    <a:lnTo>
                      <a:pt x="1217947" y="358875"/>
                    </a:lnTo>
                    <a:lnTo>
                      <a:pt x="1210431" y="334181"/>
                    </a:lnTo>
                    <a:lnTo>
                      <a:pt x="1223584" y="346930"/>
                    </a:lnTo>
                    <a:lnTo>
                      <a:pt x="1229623" y="348809"/>
                    </a:lnTo>
                    <a:lnTo>
                      <a:pt x="1230831" y="353909"/>
                    </a:lnTo>
                    <a:lnTo>
                      <a:pt x="1246131" y="333107"/>
                    </a:lnTo>
                    <a:lnTo>
                      <a:pt x="1250962" y="312305"/>
                    </a:lnTo>
                    <a:lnTo>
                      <a:pt x="1242373" y="310560"/>
                    </a:lnTo>
                    <a:lnTo>
                      <a:pt x="1253379" y="297407"/>
                    </a:lnTo>
                    <a:lnTo>
                      <a:pt x="1245460" y="298749"/>
                    </a:lnTo>
                    <a:lnTo>
                      <a:pt x="1256599" y="293515"/>
                    </a:lnTo>
                    <a:lnTo>
                      <a:pt x="1256599" y="293650"/>
                    </a:lnTo>
                    <a:lnTo>
                      <a:pt x="1279952" y="283047"/>
                    </a:lnTo>
                    <a:lnTo>
                      <a:pt x="1294446" y="281436"/>
                    </a:lnTo>
                    <a:lnTo>
                      <a:pt x="1305049" y="279826"/>
                    </a:lnTo>
                    <a:lnTo>
                      <a:pt x="1323436" y="274055"/>
                    </a:lnTo>
                    <a:lnTo>
                      <a:pt x="1335246" y="274592"/>
                    </a:lnTo>
                    <a:lnTo>
                      <a:pt x="1350546" y="269760"/>
                    </a:lnTo>
                    <a:lnTo>
                      <a:pt x="1350814" y="268418"/>
                    </a:lnTo>
                    <a:lnTo>
                      <a:pt x="1337796" y="267479"/>
                    </a:lnTo>
                    <a:lnTo>
                      <a:pt x="1328938" y="248555"/>
                    </a:lnTo>
                    <a:lnTo>
                      <a:pt x="1329475" y="229363"/>
                    </a:lnTo>
                    <a:lnTo>
                      <a:pt x="1333635" y="221848"/>
                    </a:lnTo>
                    <a:lnTo>
                      <a:pt x="1347191" y="201045"/>
                    </a:lnTo>
                    <a:lnTo>
                      <a:pt x="1373898" y="190711"/>
                    </a:lnTo>
                    <a:lnTo>
                      <a:pt x="1399129" y="178901"/>
                    </a:lnTo>
                    <a:lnTo>
                      <a:pt x="1423958" y="163064"/>
                    </a:lnTo>
                    <a:lnTo>
                      <a:pt x="1420469" y="153401"/>
                    </a:lnTo>
                    <a:lnTo>
                      <a:pt x="1404095" y="133404"/>
                    </a:lnTo>
                    <a:lnTo>
                      <a:pt x="1404095" y="132733"/>
                    </a:lnTo>
                    <a:lnTo>
                      <a:pt x="1403827" y="84418"/>
                    </a:lnTo>
                    <a:lnTo>
                      <a:pt x="1394164" y="75291"/>
                    </a:lnTo>
                    <a:lnTo>
                      <a:pt x="1377522" y="81465"/>
                    </a:lnTo>
                    <a:lnTo>
                      <a:pt x="1370006" y="72876"/>
                    </a:lnTo>
                    <a:lnTo>
                      <a:pt x="1352693" y="97973"/>
                    </a:lnTo>
                    <a:lnTo>
                      <a:pt x="1345178" y="125351"/>
                    </a:lnTo>
                    <a:lnTo>
                      <a:pt x="1335917" y="142396"/>
                    </a:lnTo>
                    <a:lnTo>
                      <a:pt x="1324509" y="148301"/>
                    </a:lnTo>
                    <a:lnTo>
                      <a:pt x="1317664" y="149777"/>
                    </a:lnTo>
                    <a:lnTo>
                      <a:pt x="1315114" y="158769"/>
                    </a:lnTo>
                    <a:lnTo>
                      <a:pt x="1268007" y="158769"/>
                    </a:lnTo>
                    <a:lnTo>
                      <a:pt x="1230965" y="159038"/>
                    </a:lnTo>
                    <a:lnTo>
                      <a:pt x="1220229" y="165211"/>
                    </a:lnTo>
                    <a:lnTo>
                      <a:pt x="1196340" y="188027"/>
                    </a:lnTo>
                    <a:lnTo>
                      <a:pt x="1198353" y="192187"/>
                    </a:lnTo>
                    <a:lnTo>
                      <a:pt x="1199963" y="206682"/>
                    </a:lnTo>
                    <a:lnTo>
                      <a:pt x="1179832" y="218895"/>
                    </a:lnTo>
                    <a:lnTo>
                      <a:pt x="1158895" y="215942"/>
                    </a:lnTo>
                    <a:lnTo>
                      <a:pt x="1139972" y="214735"/>
                    </a:lnTo>
                    <a:lnTo>
                      <a:pt x="1130174" y="218090"/>
                    </a:lnTo>
                    <a:lnTo>
                      <a:pt x="1132053" y="226545"/>
                    </a:lnTo>
                    <a:lnTo>
                      <a:pt x="1132724" y="230840"/>
                    </a:lnTo>
                    <a:lnTo>
                      <a:pt x="1110177" y="251911"/>
                    </a:lnTo>
                    <a:lnTo>
                      <a:pt x="1091522" y="261574"/>
                    </a:lnTo>
                    <a:lnTo>
                      <a:pt x="1078638" y="266137"/>
                    </a:lnTo>
                    <a:lnTo>
                      <a:pt x="1063741" y="275263"/>
                    </a:lnTo>
                    <a:lnTo>
                      <a:pt x="1045488" y="279826"/>
                    </a:lnTo>
                    <a:lnTo>
                      <a:pt x="1032202" y="277947"/>
                    </a:lnTo>
                    <a:lnTo>
                      <a:pt x="1014889" y="270163"/>
                    </a:lnTo>
                    <a:lnTo>
                      <a:pt x="1024686" y="255534"/>
                    </a:lnTo>
                    <a:lnTo>
                      <a:pt x="1029920" y="244126"/>
                    </a:lnTo>
                    <a:lnTo>
                      <a:pt x="1041328" y="226008"/>
                    </a:lnTo>
                    <a:lnTo>
                      <a:pt x="1040254" y="212721"/>
                    </a:lnTo>
                    <a:lnTo>
                      <a:pt x="1036094" y="194335"/>
                    </a:lnTo>
                    <a:lnTo>
                      <a:pt x="1028981" y="191651"/>
                    </a:lnTo>
                    <a:lnTo>
                      <a:pt x="1013950" y="206414"/>
                    </a:lnTo>
                    <a:lnTo>
                      <a:pt x="1006568" y="206011"/>
                    </a:lnTo>
                    <a:lnTo>
                      <a:pt x="1004957" y="194872"/>
                    </a:lnTo>
                    <a:lnTo>
                      <a:pt x="1018781" y="180914"/>
                    </a:lnTo>
                    <a:lnTo>
                      <a:pt x="1020928" y="166017"/>
                    </a:lnTo>
                    <a:lnTo>
                      <a:pt x="1019049" y="151254"/>
                    </a:lnTo>
                    <a:lnTo>
                      <a:pt x="1001602" y="138235"/>
                    </a:lnTo>
                    <a:lnTo>
                      <a:pt x="982813" y="131928"/>
                    </a:lnTo>
                    <a:lnTo>
                      <a:pt x="979726" y="144141"/>
                    </a:lnTo>
                    <a:lnTo>
                      <a:pt x="974223" y="147630"/>
                    </a:lnTo>
                    <a:lnTo>
                      <a:pt x="967916" y="172325"/>
                    </a:lnTo>
                    <a:lnTo>
                      <a:pt x="964695" y="155414"/>
                    </a:lnTo>
                    <a:lnTo>
                      <a:pt x="957582" y="161454"/>
                    </a:lnTo>
                    <a:lnTo>
                      <a:pt x="951542" y="172861"/>
                    </a:lnTo>
                    <a:lnTo>
                      <a:pt x="945234" y="189235"/>
                    </a:lnTo>
                    <a:lnTo>
                      <a:pt x="944026" y="203058"/>
                    </a:lnTo>
                    <a:lnTo>
                      <a:pt x="952347" y="223995"/>
                    </a:lnTo>
                    <a:lnTo>
                      <a:pt x="951542" y="247079"/>
                    </a:lnTo>
                    <a:lnTo>
                      <a:pt x="940940" y="264123"/>
                    </a:lnTo>
                    <a:lnTo>
                      <a:pt x="935840" y="268687"/>
                    </a:lnTo>
                    <a:lnTo>
                      <a:pt x="927921" y="272847"/>
                    </a:lnTo>
                    <a:lnTo>
                      <a:pt x="918661" y="272981"/>
                    </a:lnTo>
                    <a:lnTo>
                      <a:pt x="915440" y="269626"/>
                    </a:lnTo>
                    <a:lnTo>
                      <a:pt x="908595" y="251508"/>
                    </a:lnTo>
                    <a:lnTo>
                      <a:pt x="908327" y="242784"/>
                    </a:lnTo>
                    <a:lnTo>
                      <a:pt x="909132" y="234598"/>
                    </a:lnTo>
                    <a:lnTo>
                      <a:pt x="905911" y="217956"/>
                    </a:lnTo>
                    <a:lnTo>
                      <a:pt x="916245" y="174472"/>
                    </a:lnTo>
                    <a:lnTo>
                      <a:pt x="927519" y="150985"/>
                    </a:lnTo>
                    <a:lnTo>
                      <a:pt x="909132" y="173667"/>
                    </a:lnTo>
                    <a:lnTo>
                      <a:pt x="903361" y="166554"/>
                    </a:lnTo>
                    <a:lnTo>
                      <a:pt x="913964" y="152864"/>
                    </a:lnTo>
                    <a:lnTo>
                      <a:pt x="929129" y="129646"/>
                    </a:lnTo>
                    <a:lnTo>
                      <a:pt x="946711" y="126291"/>
                    </a:lnTo>
                    <a:lnTo>
                      <a:pt x="966305" y="119178"/>
                    </a:lnTo>
                    <a:lnTo>
                      <a:pt x="966708" y="119178"/>
                    </a:lnTo>
                    <a:lnTo>
                      <a:pt x="986839" y="123070"/>
                    </a:lnTo>
                    <a:lnTo>
                      <a:pt x="1004823" y="120386"/>
                    </a:lnTo>
                    <a:lnTo>
                      <a:pt x="995160" y="109380"/>
                    </a:lnTo>
                    <a:lnTo>
                      <a:pt x="980666" y="106696"/>
                    </a:lnTo>
                    <a:lnTo>
                      <a:pt x="975700" y="97033"/>
                    </a:lnTo>
                    <a:lnTo>
                      <a:pt x="952750" y="100120"/>
                    </a:lnTo>
                    <a:lnTo>
                      <a:pt x="930203" y="108307"/>
                    </a:lnTo>
                    <a:lnTo>
                      <a:pt x="912219" y="94081"/>
                    </a:lnTo>
                    <a:lnTo>
                      <a:pt x="896517" y="88981"/>
                    </a:lnTo>
                    <a:lnTo>
                      <a:pt x="903093" y="73010"/>
                    </a:lnTo>
                    <a:lnTo>
                      <a:pt x="886048" y="82404"/>
                    </a:lnTo>
                    <a:lnTo>
                      <a:pt x="866320" y="94215"/>
                    </a:lnTo>
                    <a:lnTo>
                      <a:pt x="845919" y="103878"/>
                    </a:lnTo>
                    <a:lnTo>
                      <a:pt x="830620" y="91396"/>
                    </a:lnTo>
                    <a:lnTo>
                      <a:pt x="804315" y="99449"/>
                    </a:lnTo>
                    <a:lnTo>
                      <a:pt x="804449" y="90725"/>
                    </a:lnTo>
                    <a:lnTo>
                      <a:pt x="821762" y="74889"/>
                    </a:lnTo>
                    <a:lnTo>
                      <a:pt x="839478" y="60260"/>
                    </a:lnTo>
                    <a:lnTo>
                      <a:pt x="860683" y="50060"/>
                    </a:lnTo>
                    <a:lnTo>
                      <a:pt x="835451" y="42008"/>
                    </a:lnTo>
                    <a:lnTo>
                      <a:pt x="815186" y="46839"/>
                    </a:lnTo>
                    <a:lnTo>
                      <a:pt x="790625" y="35163"/>
                    </a:lnTo>
                    <a:lnTo>
                      <a:pt x="765797" y="29392"/>
                    </a:lnTo>
                    <a:lnTo>
                      <a:pt x="748081" y="26976"/>
                    </a:lnTo>
                    <a:lnTo>
                      <a:pt x="739492" y="19863"/>
                    </a:lnTo>
                    <a:lnTo>
                      <a:pt x="735197" y="0"/>
                    </a:lnTo>
                    <a:lnTo>
                      <a:pt x="730366" y="134"/>
                    </a:lnTo>
                    <a:lnTo>
                      <a:pt x="730231" y="14629"/>
                    </a:lnTo>
                    <a:lnTo>
                      <a:pt x="46034" y="14629"/>
                    </a:lnTo>
                    <a:lnTo>
                      <a:pt x="53684" y="42813"/>
                    </a:lnTo>
                    <a:lnTo>
                      <a:pt x="57844" y="73815"/>
                    </a:lnTo>
                    <a:lnTo>
                      <a:pt x="49255" y="87370"/>
                    </a:lnTo>
                    <a:lnTo>
                      <a:pt x="35163" y="50060"/>
                    </a:lnTo>
                    <a:lnTo>
                      <a:pt x="1878" y="38384"/>
                    </a:lnTo>
                    <a:lnTo>
                      <a:pt x="0" y="43215"/>
                    </a:lnTo>
                    <a:lnTo>
                      <a:pt x="6844" y="59589"/>
                    </a:lnTo>
                    <a:lnTo>
                      <a:pt x="14763" y="91128"/>
                    </a:lnTo>
                    <a:lnTo>
                      <a:pt x="19326" y="139175"/>
                    </a:lnTo>
                    <a:lnTo>
                      <a:pt x="13421" y="202387"/>
                    </a:lnTo>
                    <a:lnTo>
                      <a:pt x="3757" y="234195"/>
                    </a:lnTo>
                    <a:lnTo>
                      <a:pt x="11542" y="259695"/>
                    </a:lnTo>
                    <a:lnTo>
                      <a:pt x="12481" y="287879"/>
                    </a:lnTo>
                    <a:lnTo>
                      <a:pt x="7247" y="314452"/>
                    </a:lnTo>
                    <a:lnTo>
                      <a:pt x="20131" y="331631"/>
                    </a:lnTo>
                    <a:lnTo>
                      <a:pt x="23620" y="357801"/>
                    </a:lnTo>
                    <a:lnTo>
                      <a:pt x="42410" y="383704"/>
                    </a:lnTo>
                    <a:lnTo>
                      <a:pt x="53951" y="394441"/>
                    </a:lnTo>
                    <a:lnTo>
                      <a:pt x="53012" y="402090"/>
                    </a:lnTo>
                    <a:lnTo>
                      <a:pt x="73412" y="444366"/>
                    </a:lnTo>
                    <a:lnTo>
                      <a:pt x="97569" y="475369"/>
                    </a:lnTo>
                    <a:lnTo>
                      <a:pt x="100388" y="491071"/>
                    </a:lnTo>
                    <a:lnTo>
                      <a:pt x="105622" y="495232"/>
                    </a:lnTo>
                    <a:lnTo>
                      <a:pt x="128706" y="498050"/>
                    </a:lnTo>
                    <a:lnTo>
                      <a:pt x="137564" y="506102"/>
                    </a:lnTo>
                    <a:lnTo>
                      <a:pt x="151924" y="507713"/>
                    </a:lnTo>
                    <a:lnTo>
                      <a:pt x="154743" y="516437"/>
                    </a:lnTo>
                    <a:lnTo>
                      <a:pt x="165882" y="519792"/>
                    </a:lnTo>
                    <a:lnTo>
                      <a:pt x="182792" y="537910"/>
                    </a:lnTo>
                    <a:lnTo>
                      <a:pt x="186416" y="551331"/>
                    </a:lnTo>
                    <a:lnTo>
                      <a:pt x="212989" y="549318"/>
                    </a:lnTo>
                    <a:lnTo>
                      <a:pt x="247481" y="545828"/>
                    </a:lnTo>
                    <a:lnTo>
                      <a:pt x="244797" y="552673"/>
                    </a:lnTo>
                    <a:lnTo>
                      <a:pt x="280363" y="566094"/>
                    </a:lnTo>
                    <a:lnTo>
                      <a:pt x="336462" y="586360"/>
                    </a:lnTo>
                    <a:lnTo>
                      <a:pt x="403029" y="586225"/>
                    </a:lnTo>
                    <a:lnTo>
                      <a:pt x="403164" y="574281"/>
                    </a:lnTo>
                    <a:lnTo>
                      <a:pt x="448795" y="574281"/>
                    </a:lnTo>
                    <a:lnTo>
                      <a:pt x="458324" y="585152"/>
                    </a:lnTo>
                    <a:lnTo>
                      <a:pt x="470671" y="593875"/>
                    </a:lnTo>
                    <a:lnTo>
                      <a:pt x="485971" y="607162"/>
                    </a:lnTo>
                    <a:lnTo>
                      <a:pt x="494158" y="622059"/>
                    </a:lnTo>
                    <a:lnTo>
                      <a:pt x="500197" y="637359"/>
                    </a:lnTo>
                    <a:lnTo>
                      <a:pt x="512544" y="645546"/>
                    </a:lnTo>
                    <a:lnTo>
                      <a:pt x="531333" y="653330"/>
                    </a:lnTo>
                    <a:lnTo>
                      <a:pt x="546633" y="631454"/>
                    </a:lnTo>
                    <a:lnTo>
                      <a:pt x="568375" y="630917"/>
                    </a:lnTo>
                    <a:lnTo>
                      <a:pt x="586896" y="642996"/>
                    </a:lnTo>
                    <a:lnTo>
                      <a:pt x="599377" y="662322"/>
                    </a:lnTo>
                    <a:lnTo>
                      <a:pt x="607833" y="678695"/>
                    </a:lnTo>
                    <a:lnTo>
                      <a:pt x="622730" y="695069"/>
                    </a:lnTo>
                    <a:lnTo>
                      <a:pt x="628232" y="714395"/>
                    </a:lnTo>
                    <a:lnTo>
                      <a:pt x="634675" y="726474"/>
                    </a:lnTo>
                    <a:lnTo>
                      <a:pt x="653329" y="734661"/>
                    </a:lnTo>
                    <a:lnTo>
                      <a:pt x="670374" y="740432"/>
                    </a:lnTo>
                    <a:lnTo>
                      <a:pt x="676816" y="739895"/>
                    </a:lnTo>
                    <a:lnTo>
                      <a:pt x="673192" y="732513"/>
                    </a:lnTo>
                    <a:lnTo>
                      <a:pt x="671985" y="719227"/>
                    </a:lnTo>
                    <a:lnTo>
                      <a:pt x="672387" y="699229"/>
                    </a:lnTo>
                    <a:lnTo>
                      <a:pt x="678561" y="686077"/>
                    </a:lnTo>
                    <a:lnTo>
                      <a:pt x="692519" y="672388"/>
                    </a:lnTo>
                    <a:lnTo>
                      <a:pt x="716945" y="660443"/>
                    </a:lnTo>
                    <a:lnTo>
                      <a:pt x="739894" y="639238"/>
                    </a:lnTo>
                    <a:lnTo>
                      <a:pt x="760697" y="632662"/>
                    </a:lnTo>
                    <a:lnTo>
                      <a:pt x="776936" y="630514"/>
                    </a:lnTo>
                    <a:lnTo>
                      <a:pt x="794920" y="636956"/>
                    </a:lnTo>
                    <a:lnTo>
                      <a:pt x="816796" y="633467"/>
                    </a:lnTo>
                    <a:lnTo>
                      <a:pt x="835451" y="648498"/>
                    </a:lnTo>
                    <a:lnTo>
                      <a:pt x="852227" y="649304"/>
                    </a:lnTo>
                    <a:lnTo>
                      <a:pt x="861756" y="643667"/>
                    </a:lnTo>
                    <a:lnTo>
                      <a:pt x="870883" y="647827"/>
                    </a:lnTo>
                    <a:lnTo>
                      <a:pt x="872896" y="646083"/>
                    </a:lnTo>
                    <a:lnTo>
                      <a:pt x="868601" y="641519"/>
                    </a:lnTo>
                    <a:lnTo>
                      <a:pt x="869003" y="629709"/>
                    </a:lnTo>
                    <a:lnTo>
                      <a:pt x="863770" y="620851"/>
                    </a:lnTo>
                    <a:lnTo>
                      <a:pt x="876519" y="615349"/>
                    </a:lnTo>
                    <a:lnTo>
                      <a:pt x="895443" y="613470"/>
                    </a:lnTo>
                    <a:lnTo>
                      <a:pt x="917587" y="616557"/>
                    </a:lnTo>
                    <a:lnTo>
                      <a:pt x="945905" y="612933"/>
                    </a:lnTo>
                    <a:lnTo>
                      <a:pt x="946442" y="613201"/>
                    </a:lnTo>
                    <a:lnTo>
                      <a:pt x="962547" y="620717"/>
                    </a:lnTo>
                    <a:lnTo>
                      <a:pt x="974223" y="633467"/>
                    </a:lnTo>
                    <a:lnTo>
                      <a:pt x="977310" y="634541"/>
                    </a:lnTo>
                    <a:lnTo>
                      <a:pt x="1002407" y="621656"/>
                    </a:lnTo>
                    <a:lnTo>
                      <a:pt x="1013547" y="626891"/>
                    </a:lnTo>
                    <a:lnTo>
                      <a:pt x="1033141" y="650914"/>
                    </a:lnTo>
                    <a:lnTo>
                      <a:pt x="1040388" y="667019"/>
                    </a:lnTo>
                    <a:lnTo>
                      <a:pt x="1035289" y="685674"/>
                    </a:lnTo>
                    <a:lnTo>
                      <a:pt x="1038778" y="695874"/>
                    </a:lnTo>
                    <a:lnTo>
                      <a:pt x="1050186" y="716811"/>
                    </a:lnTo>
                    <a:lnTo>
                      <a:pt x="1063070" y="740029"/>
                    </a:lnTo>
                    <a:lnTo>
                      <a:pt x="1072733" y="7463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2" name="Forme libre : forme 341">
                <a:extLst>
                  <a:ext uri="{FF2B5EF4-FFF2-40B4-BE49-F238E27FC236}">
                    <a16:creationId xmlns:a16="http://schemas.microsoft.com/office/drawing/2014/main" id="{87EDD76B-B936-47B4-80D9-C16A92C28618}"/>
                  </a:ext>
                </a:extLst>
              </p:cNvPr>
              <p:cNvSpPr/>
              <p:nvPr/>
            </p:nvSpPr>
            <p:spPr>
              <a:xfrm>
                <a:off x="4106157" y="3786846"/>
                <a:ext cx="44288" cy="12078"/>
              </a:xfrm>
              <a:custGeom>
                <a:avLst/>
                <a:gdLst>
                  <a:gd name="connsiteX0" fmla="*/ 1073 w 44288"/>
                  <a:gd name="connsiteY0" fmla="*/ 6710 h 12078"/>
                  <a:gd name="connsiteX1" fmla="*/ 0 w 44288"/>
                  <a:gd name="connsiteY1" fmla="*/ 12079 h 12078"/>
                  <a:gd name="connsiteX2" fmla="*/ 13287 w 44288"/>
                  <a:gd name="connsiteY2" fmla="*/ 11945 h 12078"/>
                  <a:gd name="connsiteX3" fmla="*/ 44289 w 44288"/>
                  <a:gd name="connsiteY3" fmla="*/ 3221 h 12078"/>
                  <a:gd name="connsiteX4" fmla="*/ 40397 w 44288"/>
                  <a:gd name="connsiteY4" fmla="*/ 0 h 1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88" h="12078">
                    <a:moveTo>
                      <a:pt x="1073" y="6710"/>
                    </a:moveTo>
                    <a:lnTo>
                      <a:pt x="0" y="12079"/>
                    </a:lnTo>
                    <a:lnTo>
                      <a:pt x="13287" y="11945"/>
                    </a:lnTo>
                    <a:lnTo>
                      <a:pt x="44289" y="3221"/>
                    </a:lnTo>
                    <a:lnTo>
                      <a:pt x="40397"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3" name="Forme libre : forme 342">
                <a:extLst>
                  <a:ext uri="{FF2B5EF4-FFF2-40B4-BE49-F238E27FC236}">
                    <a16:creationId xmlns:a16="http://schemas.microsoft.com/office/drawing/2014/main" id="{3734472C-86E0-418A-B76C-7851AFA93645}"/>
                  </a:ext>
                </a:extLst>
              </p:cNvPr>
              <p:cNvSpPr/>
              <p:nvPr/>
            </p:nvSpPr>
            <p:spPr>
              <a:xfrm>
                <a:off x="4201177" y="3756783"/>
                <a:ext cx="2013" cy="6173"/>
              </a:xfrm>
              <a:custGeom>
                <a:avLst/>
                <a:gdLst>
                  <a:gd name="connsiteX0" fmla="*/ 0 w 2013"/>
                  <a:gd name="connsiteY0" fmla="*/ 0 h 6173"/>
                  <a:gd name="connsiteX1" fmla="*/ 1208 w 2013"/>
                  <a:gd name="connsiteY1" fmla="*/ 6174 h 6173"/>
                  <a:gd name="connsiteX2" fmla="*/ 2013 w 2013"/>
                  <a:gd name="connsiteY2" fmla="*/ 2147 h 6173"/>
                </a:gdLst>
                <a:ahLst/>
                <a:cxnLst>
                  <a:cxn ang="0">
                    <a:pos x="connsiteX0" y="connsiteY0"/>
                  </a:cxn>
                  <a:cxn ang="0">
                    <a:pos x="connsiteX1" y="connsiteY1"/>
                  </a:cxn>
                  <a:cxn ang="0">
                    <a:pos x="connsiteX2" y="connsiteY2"/>
                  </a:cxn>
                </a:cxnLst>
                <a:rect l="l" t="t" r="r" b="b"/>
                <a:pathLst>
                  <a:path w="2013" h="6173">
                    <a:moveTo>
                      <a:pt x="0" y="0"/>
                    </a:moveTo>
                    <a:lnTo>
                      <a:pt x="1208" y="6174"/>
                    </a:lnTo>
                    <a:lnTo>
                      <a:pt x="2013" y="21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4" name="Forme libre : forme 343">
                <a:extLst>
                  <a:ext uri="{FF2B5EF4-FFF2-40B4-BE49-F238E27FC236}">
                    <a16:creationId xmlns:a16="http://schemas.microsoft.com/office/drawing/2014/main" id="{E59816AE-DCD9-43D5-B803-3EEA6E817FB1}"/>
                  </a:ext>
                </a:extLst>
              </p:cNvPr>
              <p:cNvSpPr/>
              <p:nvPr/>
            </p:nvSpPr>
            <p:spPr>
              <a:xfrm>
                <a:off x="2635494" y="3300338"/>
                <a:ext cx="56635" cy="86833"/>
              </a:xfrm>
              <a:custGeom>
                <a:avLst/>
                <a:gdLst>
                  <a:gd name="connsiteX0" fmla="*/ 56636 w 56635"/>
                  <a:gd name="connsiteY0" fmla="*/ 86833 h 86833"/>
                  <a:gd name="connsiteX1" fmla="*/ 42275 w 56635"/>
                  <a:gd name="connsiteY1" fmla="*/ 86699 h 86833"/>
                  <a:gd name="connsiteX2" fmla="*/ 26842 w 56635"/>
                  <a:gd name="connsiteY2" fmla="*/ 67507 h 86833"/>
                  <a:gd name="connsiteX3" fmla="*/ 17581 w 56635"/>
                  <a:gd name="connsiteY3" fmla="*/ 48584 h 86833"/>
                  <a:gd name="connsiteX4" fmla="*/ 4831 w 56635"/>
                  <a:gd name="connsiteY4" fmla="*/ 35565 h 86833"/>
                  <a:gd name="connsiteX5" fmla="*/ 4697 w 56635"/>
                  <a:gd name="connsiteY5" fmla="*/ 35029 h 86833"/>
                  <a:gd name="connsiteX6" fmla="*/ 0 w 56635"/>
                  <a:gd name="connsiteY6" fmla="*/ 16508 h 86833"/>
                  <a:gd name="connsiteX7" fmla="*/ 134 w 56635"/>
                  <a:gd name="connsiteY7" fmla="*/ 16105 h 86833"/>
                  <a:gd name="connsiteX8" fmla="*/ 1878 w 56635"/>
                  <a:gd name="connsiteY8" fmla="*/ 0 h 86833"/>
                  <a:gd name="connsiteX9" fmla="*/ 15434 w 56635"/>
                  <a:gd name="connsiteY9" fmla="*/ 6442 h 86833"/>
                  <a:gd name="connsiteX10" fmla="*/ 41202 w 56635"/>
                  <a:gd name="connsiteY10" fmla="*/ 2818 h 86833"/>
                  <a:gd name="connsiteX11" fmla="*/ 33552 w 56635"/>
                  <a:gd name="connsiteY11" fmla="*/ 51805 h 8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5" h="86833">
                    <a:moveTo>
                      <a:pt x="56636" y="86833"/>
                    </a:moveTo>
                    <a:lnTo>
                      <a:pt x="42275" y="86699"/>
                    </a:lnTo>
                    <a:lnTo>
                      <a:pt x="26842" y="67507"/>
                    </a:lnTo>
                    <a:lnTo>
                      <a:pt x="17581" y="48584"/>
                    </a:lnTo>
                    <a:lnTo>
                      <a:pt x="4831" y="35565"/>
                    </a:lnTo>
                    <a:lnTo>
                      <a:pt x="4697" y="35029"/>
                    </a:lnTo>
                    <a:lnTo>
                      <a:pt x="0" y="16508"/>
                    </a:lnTo>
                    <a:lnTo>
                      <a:pt x="134" y="16105"/>
                    </a:lnTo>
                    <a:lnTo>
                      <a:pt x="1878" y="0"/>
                    </a:lnTo>
                    <a:lnTo>
                      <a:pt x="15434" y="6442"/>
                    </a:lnTo>
                    <a:lnTo>
                      <a:pt x="41202" y="2818"/>
                    </a:lnTo>
                    <a:lnTo>
                      <a:pt x="33552" y="5180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5" name="Forme libre : forme 344">
                <a:extLst>
                  <a:ext uri="{FF2B5EF4-FFF2-40B4-BE49-F238E27FC236}">
                    <a16:creationId xmlns:a16="http://schemas.microsoft.com/office/drawing/2014/main" id="{3FFC24C5-FDD1-41F3-A1F8-B52F61B2AD61}"/>
                  </a:ext>
                </a:extLst>
              </p:cNvPr>
              <p:cNvSpPr/>
              <p:nvPr/>
            </p:nvSpPr>
            <p:spPr>
              <a:xfrm>
                <a:off x="2639520" y="3306109"/>
                <a:ext cx="45497" cy="77170"/>
              </a:xfrm>
              <a:custGeom>
                <a:avLst/>
                <a:gdLst>
                  <a:gd name="connsiteX0" fmla="*/ 40128 w 45497"/>
                  <a:gd name="connsiteY0" fmla="*/ 77170 h 77170"/>
                  <a:gd name="connsiteX1" fmla="*/ 45497 w 45497"/>
                  <a:gd name="connsiteY1" fmla="*/ 77170 h 77170"/>
                  <a:gd name="connsiteX2" fmla="*/ 25499 w 45497"/>
                  <a:gd name="connsiteY2" fmla="*/ 46839 h 77170"/>
                  <a:gd name="connsiteX3" fmla="*/ 32613 w 45497"/>
                  <a:gd name="connsiteY3" fmla="*/ 1476 h 77170"/>
                  <a:gd name="connsiteX4" fmla="*/ 10871 w 45497"/>
                  <a:gd name="connsiteY4" fmla="*/ 4563 h 77170"/>
                  <a:gd name="connsiteX5" fmla="*/ 1074 w 45497"/>
                  <a:gd name="connsiteY5" fmla="*/ 0 h 77170"/>
                  <a:gd name="connsiteX6" fmla="*/ 0 w 45497"/>
                  <a:gd name="connsiteY6" fmla="*/ 10468 h 77170"/>
                  <a:gd name="connsiteX7" fmla="*/ 4295 w 45497"/>
                  <a:gd name="connsiteY7" fmla="*/ 27781 h 77170"/>
                  <a:gd name="connsiteX8" fmla="*/ 16776 w 45497"/>
                  <a:gd name="connsiteY8" fmla="*/ 40799 h 77170"/>
                  <a:gd name="connsiteX9" fmla="*/ 26037 w 45497"/>
                  <a:gd name="connsiteY9" fmla="*/ 59589 h 7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97" h="77170">
                    <a:moveTo>
                      <a:pt x="40128" y="77170"/>
                    </a:moveTo>
                    <a:lnTo>
                      <a:pt x="45497" y="77170"/>
                    </a:lnTo>
                    <a:lnTo>
                      <a:pt x="25499" y="46839"/>
                    </a:lnTo>
                    <a:lnTo>
                      <a:pt x="32613" y="1476"/>
                    </a:lnTo>
                    <a:lnTo>
                      <a:pt x="10871" y="4563"/>
                    </a:lnTo>
                    <a:lnTo>
                      <a:pt x="1074" y="0"/>
                    </a:lnTo>
                    <a:lnTo>
                      <a:pt x="0" y="10468"/>
                    </a:lnTo>
                    <a:lnTo>
                      <a:pt x="4295" y="27781"/>
                    </a:lnTo>
                    <a:lnTo>
                      <a:pt x="16776" y="40799"/>
                    </a:lnTo>
                    <a:lnTo>
                      <a:pt x="26037" y="5958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6" name="Forme libre : forme 345">
                <a:extLst>
                  <a:ext uri="{FF2B5EF4-FFF2-40B4-BE49-F238E27FC236}">
                    <a16:creationId xmlns:a16="http://schemas.microsoft.com/office/drawing/2014/main" id="{4A1D497A-8EB1-45E0-82E7-BF5EBBB70FD4}"/>
                  </a:ext>
                </a:extLst>
              </p:cNvPr>
              <p:cNvSpPr/>
              <p:nvPr/>
            </p:nvSpPr>
            <p:spPr>
              <a:xfrm>
                <a:off x="1772127" y="2341683"/>
                <a:ext cx="948321" cy="954092"/>
              </a:xfrm>
              <a:custGeom>
                <a:avLst/>
                <a:gdLst>
                  <a:gd name="connsiteX0" fmla="*/ 84149 w 948321"/>
                  <a:gd name="connsiteY0" fmla="*/ 954092 h 954092"/>
                  <a:gd name="connsiteX1" fmla="*/ 78781 w 948321"/>
                  <a:gd name="connsiteY1" fmla="*/ 944161 h 954092"/>
                  <a:gd name="connsiteX2" fmla="*/ 107233 w 948321"/>
                  <a:gd name="connsiteY2" fmla="*/ 923090 h 954092"/>
                  <a:gd name="connsiteX3" fmla="*/ 131659 w 948321"/>
                  <a:gd name="connsiteY3" fmla="*/ 909669 h 954092"/>
                  <a:gd name="connsiteX4" fmla="*/ 158098 w 948321"/>
                  <a:gd name="connsiteY4" fmla="*/ 885646 h 954092"/>
                  <a:gd name="connsiteX5" fmla="*/ 188429 w 948321"/>
                  <a:gd name="connsiteY5" fmla="*/ 880680 h 954092"/>
                  <a:gd name="connsiteX6" fmla="*/ 200643 w 948321"/>
                  <a:gd name="connsiteY6" fmla="*/ 862830 h 954092"/>
                  <a:gd name="connsiteX7" fmla="*/ 234732 w 948321"/>
                  <a:gd name="connsiteY7" fmla="*/ 836123 h 954092"/>
                  <a:gd name="connsiteX8" fmla="*/ 240368 w 948321"/>
                  <a:gd name="connsiteY8" fmla="*/ 826862 h 954092"/>
                  <a:gd name="connsiteX9" fmla="*/ 258084 w 948321"/>
                  <a:gd name="connsiteY9" fmla="*/ 811160 h 954092"/>
                  <a:gd name="connsiteX10" fmla="*/ 262379 w 948321"/>
                  <a:gd name="connsiteY10" fmla="*/ 776131 h 954092"/>
                  <a:gd name="connsiteX11" fmla="*/ 272847 w 948321"/>
                  <a:gd name="connsiteY11" fmla="*/ 753047 h 954092"/>
                  <a:gd name="connsiteX12" fmla="*/ 247884 w 948321"/>
                  <a:gd name="connsiteY12" fmla="*/ 765663 h 954092"/>
                  <a:gd name="connsiteX13" fmla="*/ 240502 w 948321"/>
                  <a:gd name="connsiteY13" fmla="*/ 758147 h 954092"/>
                  <a:gd name="connsiteX14" fmla="*/ 226814 w 948321"/>
                  <a:gd name="connsiteY14" fmla="*/ 775594 h 954092"/>
                  <a:gd name="connsiteX15" fmla="*/ 211245 w 948321"/>
                  <a:gd name="connsiteY15" fmla="*/ 752376 h 954092"/>
                  <a:gd name="connsiteX16" fmla="*/ 204132 w 948321"/>
                  <a:gd name="connsiteY16" fmla="*/ 770629 h 954092"/>
                  <a:gd name="connsiteX17" fmla="*/ 193932 w 948321"/>
                  <a:gd name="connsiteY17" fmla="*/ 744592 h 954092"/>
                  <a:gd name="connsiteX18" fmla="*/ 170714 w 948321"/>
                  <a:gd name="connsiteY18" fmla="*/ 762576 h 954092"/>
                  <a:gd name="connsiteX19" fmla="*/ 153132 w 948321"/>
                  <a:gd name="connsiteY19" fmla="*/ 762576 h 954092"/>
                  <a:gd name="connsiteX20" fmla="*/ 150851 w 948321"/>
                  <a:gd name="connsiteY20" fmla="*/ 732111 h 954092"/>
                  <a:gd name="connsiteX21" fmla="*/ 155146 w 948321"/>
                  <a:gd name="connsiteY21" fmla="*/ 714932 h 954092"/>
                  <a:gd name="connsiteX22" fmla="*/ 140785 w 948321"/>
                  <a:gd name="connsiteY22" fmla="*/ 699095 h 954092"/>
                  <a:gd name="connsiteX23" fmla="*/ 108576 w 948321"/>
                  <a:gd name="connsiteY23" fmla="*/ 708490 h 954092"/>
                  <a:gd name="connsiteX24" fmla="*/ 107769 w 948321"/>
                  <a:gd name="connsiteY24" fmla="*/ 707684 h 954092"/>
                  <a:gd name="connsiteX25" fmla="*/ 86833 w 948321"/>
                  <a:gd name="connsiteY25" fmla="*/ 684466 h 954092"/>
                  <a:gd name="connsiteX26" fmla="*/ 69386 w 948321"/>
                  <a:gd name="connsiteY26" fmla="*/ 672119 h 954092"/>
                  <a:gd name="connsiteX27" fmla="*/ 69252 w 948321"/>
                  <a:gd name="connsiteY27" fmla="*/ 643130 h 954092"/>
                  <a:gd name="connsiteX28" fmla="*/ 49925 w 948321"/>
                  <a:gd name="connsiteY28" fmla="*/ 620986 h 954092"/>
                  <a:gd name="connsiteX29" fmla="*/ 60125 w 948321"/>
                  <a:gd name="connsiteY29" fmla="*/ 589446 h 954092"/>
                  <a:gd name="connsiteX30" fmla="*/ 80122 w 948321"/>
                  <a:gd name="connsiteY30" fmla="*/ 559920 h 954092"/>
                  <a:gd name="connsiteX31" fmla="*/ 89249 w 948321"/>
                  <a:gd name="connsiteY31" fmla="*/ 531334 h 954092"/>
                  <a:gd name="connsiteX32" fmla="*/ 110991 w 948321"/>
                  <a:gd name="connsiteY32" fmla="*/ 527039 h 954092"/>
                  <a:gd name="connsiteX33" fmla="*/ 127096 w 948321"/>
                  <a:gd name="connsiteY33" fmla="*/ 535226 h 954092"/>
                  <a:gd name="connsiteX34" fmla="*/ 146825 w 948321"/>
                  <a:gd name="connsiteY34" fmla="*/ 508921 h 954092"/>
                  <a:gd name="connsiteX35" fmla="*/ 165077 w 948321"/>
                  <a:gd name="connsiteY35" fmla="*/ 513752 h 954092"/>
                  <a:gd name="connsiteX36" fmla="*/ 182391 w 948321"/>
                  <a:gd name="connsiteY36" fmla="*/ 497916 h 954092"/>
                  <a:gd name="connsiteX37" fmla="*/ 178096 w 948321"/>
                  <a:gd name="connsiteY37" fmla="*/ 474026 h 954092"/>
                  <a:gd name="connsiteX38" fmla="*/ 163332 w 948321"/>
                  <a:gd name="connsiteY38" fmla="*/ 463021 h 954092"/>
                  <a:gd name="connsiteX39" fmla="*/ 180243 w 948321"/>
                  <a:gd name="connsiteY39" fmla="*/ 442487 h 954092"/>
                  <a:gd name="connsiteX40" fmla="*/ 169640 w 948321"/>
                  <a:gd name="connsiteY40" fmla="*/ 442890 h 954092"/>
                  <a:gd name="connsiteX41" fmla="*/ 144275 w 948321"/>
                  <a:gd name="connsiteY41" fmla="*/ 455103 h 954092"/>
                  <a:gd name="connsiteX42" fmla="*/ 136088 w 948321"/>
                  <a:gd name="connsiteY42" fmla="*/ 468927 h 954092"/>
                  <a:gd name="connsiteX43" fmla="*/ 115554 w 948321"/>
                  <a:gd name="connsiteY43" fmla="*/ 455640 h 954092"/>
                  <a:gd name="connsiteX44" fmla="*/ 80660 w 948321"/>
                  <a:gd name="connsiteY44" fmla="*/ 462082 h 954092"/>
                  <a:gd name="connsiteX45" fmla="*/ 80257 w 948321"/>
                  <a:gd name="connsiteY45" fmla="*/ 461814 h 954092"/>
                  <a:gd name="connsiteX46" fmla="*/ 43215 w 948321"/>
                  <a:gd name="connsiteY46" fmla="*/ 447856 h 954092"/>
                  <a:gd name="connsiteX47" fmla="*/ 32613 w 948321"/>
                  <a:gd name="connsiteY47" fmla="*/ 423966 h 954092"/>
                  <a:gd name="connsiteX48" fmla="*/ 0 w 948321"/>
                  <a:gd name="connsiteY48" fmla="*/ 388133 h 954092"/>
                  <a:gd name="connsiteX49" fmla="*/ 36504 w 948321"/>
                  <a:gd name="connsiteY49" fmla="*/ 361559 h 954092"/>
                  <a:gd name="connsiteX50" fmla="*/ 92872 w 948321"/>
                  <a:gd name="connsiteY50" fmla="*/ 331094 h 954092"/>
                  <a:gd name="connsiteX51" fmla="*/ 115286 w 948321"/>
                  <a:gd name="connsiteY51" fmla="*/ 331094 h 954092"/>
                  <a:gd name="connsiteX52" fmla="*/ 111931 w 948321"/>
                  <a:gd name="connsiteY52" fmla="*/ 361693 h 954092"/>
                  <a:gd name="connsiteX53" fmla="*/ 159037 w 948321"/>
                  <a:gd name="connsiteY53" fmla="*/ 359546 h 954092"/>
                  <a:gd name="connsiteX54" fmla="*/ 140517 w 948321"/>
                  <a:gd name="connsiteY54" fmla="*/ 324249 h 954092"/>
                  <a:gd name="connsiteX55" fmla="*/ 109783 w 948321"/>
                  <a:gd name="connsiteY55" fmla="*/ 299957 h 954092"/>
                  <a:gd name="connsiteX56" fmla="*/ 92336 w 948321"/>
                  <a:gd name="connsiteY56" fmla="*/ 267881 h 954092"/>
                  <a:gd name="connsiteX57" fmla="*/ 68984 w 948321"/>
                  <a:gd name="connsiteY57" fmla="*/ 240369 h 954092"/>
                  <a:gd name="connsiteX58" fmla="*/ 33821 w 948321"/>
                  <a:gd name="connsiteY58" fmla="*/ 218761 h 954092"/>
                  <a:gd name="connsiteX59" fmla="*/ 48718 w 948321"/>
                  <a:gd name="connsiteY59" fmla="*/ 180511 h 954092"/>
                  <a:gd name="connsiteX60" fmla="*/ 93141 w 948321"/>
                  <a:gd name="connsiteY60" fmla="*/ 178230 h 954092"/>
                  <a:gd name="connsiteX61" fmla="*/ 123473 w 948321"/>
                  <a:gd name="connsiteY61" fmla="*/ 147630 h 954092"/>
                  <a:gd name="connsiteX62" fmla="*/ 129512 w 948321"/>
                  <a:gd name="connsiteY62" fmla="*/ 112870 h 954092"/>
                  <a:gd name="connsiteX63" fmla="*/ 155146 w 948321"/>
                  <a:gd name="connsiteY63" fmla="*/ 77841 h 954092"/>
                  <a:gd name="connsiteX64" fmla="*/ 179572 w 948321"/>
                  <a:gd name="connsiteY64" fmla="*/ 69386 h 954092"/>
                  <a:gd name="connsiteX65" fmla="*/ 226814 w 948321"/>
                  <a:gd name="connsiteY65" fmla="*/ 35834 h 954092"/>
                  <a:gd name="connsiteX66" fmla="*/ 249361 w 948321"/>
                  <a:gd name="connsiteY66" fmla="*/ 40799 h 954092"/>
                  <a:gd name="connsiteX67" fmla="*/ 287610 w 948321"/>
                  <a:gd name="connsiteY67" fmla="*/ 0 h 954092"/>
                  <a:gd name="connsiteX68" fmla="*/ 288818 w 948321"/>
                  <a:gd name="connsiteY68" fmla="*/ 537 h 954092"/>
                  <a:gd name="connsiteX69" fmla="*/ 326933 w 948321"/>
                  <a:gd name="connsiteY69" fmla="*/ 16910 h 954092"/>
                  <a:gd name="connsiteX70" fmla="*/ 327202 w 948321"/>
                  <a:gd name="connsiteY70" fmla="*/ 17581 h 954092"/>
                  <a:gd name="connsiteX71" fmla="*/ 343709 w 948321"/>
                  <a:gd name="connsiteY71" fmla="*/ 48986 h 954092"/>
                  <a:gd name="connsiteX72" fmla="*/ 353641 w 948321"/>
                  <a:gd name="connsiteY72" fmla="*/ 35968 h 954092"/>
                  <a:gd name="connsiteX73" fmla="*/ 398332 w 948321"/>
                  <a:gd name="connsiteY73" fmla="*/ 40799 h 954092"/>
                  <a:gd name="connsiteX74" fmla="*/ 396856 w 948321"/>
                  <a:gd name="connsiteY74" fmla="*/ 58381 h 954092"/>
                  <a:gd name="connsiteX75" fmla="*/ 432690 w 948321"/>
                  <a:gd name="connsiteY75" fmla="*/ 70325 h 954092"/>
                  <a:gd name="connsiteX76" fmla="*/ 458056 w 948321"/>
                  <a:gd name="connsiteY76" fmla="*/ 62810 h 954092"/>
                  <a:gd name="connsiteX77" fmla="*/ 510531 w 948321"/>
                  <a:gd name="connsiteY77" fmla="*/ 86296 h 954092"/>
                  <a:gd name="connsiteX78" fmla="*/ 558444 w 948321"/>
                  <a:gd name="connsiteY78" fmla="*/ 93409 h 954092"/>
                  <a:gd name="connsiteX79" fmla="*/ 576830 w 948321"/>
                  <a:gd name="connsiteY79" fmla="*/ 102402 h 954092"/>
                  <a:gd name="connsiteX80" fmla="*/ 609712 w 948321"/>
                  <a:gd name="connsiteY80" fmla="*/ 90591 h 954092"/>
                  <a:gd name="connsiteX81" fmla="*/ 647961 w 948321"/>
                  <a:gd name="connsiteY81" fmla="*/ 112736 h 954092"/>
                  <a:gd name="connsiteX82" fmla="*/ 675877 w 948321"/>
                  <a:gd name="connsiteY82" fmla="*/ 123070 h 954092"/>
                  <a:gd name="connsiteX83" fmla="*/ 675609 w 948321"/>
                  <a:gd name="connsiteY83" fmla="*/ 679232 h 954092"/>
                  <a:gd name="connsiteX84" fmla="*/ 698961 w 948321"/>
                  <a:gd name="connsiteY84" fmla="*/ 680843 h 954092"/>
                  <a:gd name="connsiteX85" fmla="*/ 723655 w 948321"/>
                  <a:gd name="connsiteY85" fmla="*/ 695069 h 954092"/>
                  <a:gd name="connsiteX86" fmla="*/ 740969 w 948321"/>
                  <a:gd name="connsiteY86" fmla="*/ 716676 h 954092"/>
                  <a:gd name="connsiteX87" fmla="*/ 761637 w 948321"/>
                  <a:gd name="connsiteY87" fmla="*/ 746471 h 954092"/>
                  <a:gd name="connsiteX88" fmla="*/ 784452 w 948321"/>
                  <a:gd name="connsiteY88" fmla="*/ 721105 h 954092"/>
                  <a:gd name="connsiteX89" fmla="*/ 811025 w 948321"/>
                  <a:gd name="connsiteY89" fmla="*/ 704195 h 954092"/>
                  <a:gd name="connsiteX90" fmla="*/ 825117 w 948321"/>
                  <a:gd name="connsiteY90" fmla="*/ 731171 h 954092"/>
                  <a:gd name="connsiteX91" fmla="*/ 841626 w 948321"/>
                  <a:gd name="connsiteY91" fmla="*/ 750497 h 954092"/>
                  <a:gd name="connsiteX92" fmla="*/ 864575 w 948321"/>
                  <a:gd name="connsiteY92" fmla="*/ 772239 h 954092"/>
                  <a:gd name="connsiteX93" fmla="*/ 880009 w 948321"/>
                  <a:gd name="connsiteY93" fmla="*/ 805657 h 954092"/>
                  <a:gd name="connsiteX94" fmla="*/ 905106 w 948321"/>
                  <a:gd name="connsiteY94" fmla="*/ 857059 h 954092"/>
                  <a:gd name="connsiteX95" fmla="*/ 947516 w 948321"/>
                  <a:gd name="connsiteY95" fmla="*/ 885646 h 954092"/>
                  <a:gd name="connsiteX96" fmla="*/ 948321 w 948321"/>
                  <a:gd name="connsiteY96" fmla="*/ 914769 h 954092"/>
                  <a:gd name="connsiteX97" fmla="*/ 947919 w 948321"/>
                  <a:gd name="connsiteY97" fmla="*/ 915306 h 954092"/>
                  <a:gd name="connsiteX98" fmla="*/ 932485 w 948321"/>
                  <a:gd name="connsiteY98" fmla="*/ 937853 h 954092"/>
                  <a:gd name="connsiteX99" fmla="*/ 917453 w 948321"/>
                  <a:gd name="connsiteY99" fmla="*/ 920003 h 954092"/>
                  <a:gd name="connsiteX100" fmla="*/ 895175 w 948321"/>
                  <a:gd name="connsiteY100" fmla="*/ 905777 h 954092"/>
                  <a:gd name="connsiteX101" fmla="*/ 888061 w 948321"/>
                  <a:gd name="connsiteY101" fmla="*/ 866991 h 954092"/>
                  <a:gd name="connsiteX102" fmla="*/ 856254 w 948321"/>
                  <a:gd name="connsiteY102" fmla="*/ 830217 h 954092"/>
                  <a:gd name="connsiteX103" fmla="*/ 843236 w 948321"/>
                  <a:gd name="connsiteY103" fmla="*/ 787941 h 954092"/>
                  <a:gd name="connsiteX104" fmla="*/ 820689 w 948321"/>
                  <a:gd name="connsiteY104" fmla="*/ 784989 h 954092"/>
                  <a:gd name="connsiteX105" fmla="*/ 780828 w 948321"/>
                  <a:gd name="connsiteY105" fmla="*/ 783781 h 954092"/>
                  <a:gd name="connsiteX106" fmla="*/ 751302 w 948321"/>
                  <a:gd name="connsiteY106" fmla="*/ 769823 h 954092"/>
                  <a:gd name="connsiteX107" fmla="*/ 700303 w 948321"/>
                  <a:gd name="connsiteY107" fmla="*/ 720300 h 954092"/>
                  <a:gd name="connsiteX108" fmla="*/ 677085 w 948321"/>
                  <a:gd name="connsiteY108" fmla="*/ 711174 h 954092"/>
                  <a:gd name="connsiteX109" fmla="*/ 634272 w 948321"/>
                  <a:gd name="connsiteY109" fmla="*/ 693727 h 954092"/>
                  <a:gd name="connsiteX110" fmla="*/ 600049 w 948321"/>
                  <a:gd name="connsiteY110" fmla="*/ 698021 h 954092"/>
                  <a:gd name="connsiteX111" fmla="*/ 599512 w 948321"/>
                  <a:gd name="connsiteY111" fmla="*/ 697753 h 954092"/>
                  <a:gd name="connsiteX112" fmla="*/ 550928 w 948321"/>
                  <a:gd name="connsiteY112" fmla="*/ 674937 h 954092"/>
                  <a:gd name="connsiteX113" fmla="*/ 522074 w 948321"/>
                  <a:gd name="connsiteY113" fmla="*/ 653867 h 954092"/>
                  <a:gd name="connsiteX114" fmla="*/ 496976 w 948321"/>
                  <a:gd name="connsiteY114" fmla="*/ 663664 h 954092"/>
                  <a:gd name="connsiteX115" fmla="*/ 502076 w 948321"/>
                  <a:gd name="connsiteY115" fmla="*/ 698558 h 954092"/>
                  <a:gd name="connsiteX116" fmla="*/ 486777 w 948321"/>
                  <a:gd name="connsiteY116" fmla="*/ 702182 h 954092"/>
                  <a:gd name="connsiteX117" fmla="*/ 458592 w 948321"/>
                  <a:gd name="connsiteY117" fmla="*/ 712248 h 954092"/>
                  <a:gd name="connsiteX118" fmla="*/ 436582 w 948321"/>
                  <a:gd name="connsiteY118" fmla="*/ 728755 h 954092"/>
                  <a:gd name="connsiteX119" fmla="*/ 406788 w 948321"/>
                  <a:gd name="connsiteY119" fmla="*/ 739760 h 954092"/>
                  <a:gd name="connsiteX120" fmla="*/ 403029 w 948321"/>
                  <a:gd name="connsiteY120" fmla="*/ 708490 h 954092"/>
                  <a:gd name="connsiteX121" fmla="*/ 403029 w 948321"/>
                  <a:gd name="connsiteY121" fmla="*/ 708087 h 954092"/>
                  <a:gd name="connsiteX122" fmla="*/ 414303 w 948321"/>
                  <a:gd name="connsiteY122" fmla="*/ 658564 h 954092"/>
                  <a:gd name="connsiteX123" fmla="*/ 439803 w 948321"/>
                  <a:gd name="connsiteY123" fmla="*/ 643398 h 954092"/>
                  <a:gd name="connsiteX124" fmla="*/ 434971 w 948321"/>
                  <a:gd name="connsiteY124" fmla="*/ 634272 h 954092"/>
                  <a:gd name="connsiteX125" fmla="*/ 405579 w 948321"/>
                  <a:gd name="connsiteY125" fmla="*/ 660845 h 954092"/>
                  <a:gd name="connsiteX126" fmla="*/ 388535 w 948321"/>
                  <a:gd name="connsiteY126" fmla="*/ 694264 h 954092"/>
                  <a:gd name="connsiteX127" fmla="*/ 354044 w 948321"/>
                  <a:gd name="connsiteY127" fmla="*/ 727950 h 954092"/>
                  <a:gd name="connsiteX128" fmla="*/ 372027 w 948321"/>
                  <a:gd name="connsiteY128" fmla="*/ 751168 h 954092"/>
                  <a:gd name="connsiteX129" fmla="*/ 347333 w 948321"/>
                  <a:gd name="connsiteY129" fmla="*/ 786734 h 954092"/>
                  <a:gd name="connsiteX130" fmla="*/ 320894 w 948321"/>
                  <a:gd name="connsiteY130" fmla="*/ 806194 h 954092"/>
                  <a:gd name="connsiteX131" fmla="*/ 296468 w 948321"/>
                  <a:gd name="connsiteY131" fmla="*/ 820017 h 954092"/>
                  <a:gd name="connsiteX132" fmla="*/ 290429 w 948321"/>
                  <a:gd name="connsiteY132" fmla="*/ 840149 h 954092"/>
                  <a:gd name="connsiteX133" fmla="*/ 289758 w 948321"/>
                  <a:gd name="connsiteY133" fmla="*/ 840552 h 954092"/>
                  <a:gd name="connsiteX134" fmla="*/ 251642 w 948321"/>
                  <a:gd name="connsiteY134" fmla="*/ 863367 h 954092"/>
                  <a:gd name="connsiteX135" fmla="*/ 243858 w 948321"/>
                  <a:gd name="connsiteY135" fmla="*/ 884170 h 954092"/>
                  <a:gd name="connsiteX136" fmla="*/ 213795 w 948321"/>
                  <a:gd name="connsiteY136" fmla="*/ 903764 h 954092"/>
                  <a:gd name="connsiteX137" fmla="*/ 196750 w 948321"/>
                  <a:gd name="connsiteY137" fmla="*/ 900409 h 954092"/>
                  <a:gd name="connsiteX138" fmla="*/ 174203 w 948321"/>
                  <a:gd name="connsiteY138" fmla="*/ 912219 h 954092"/>
                  <a:gd name="connsiteX139" fmla="*/ 149106 w 948321"/>
                  <a:gd name="connsiteY139" fmla="*/ 926982 h 954092"/>
                  <a:gd name="connsiteX140" fmla="*/ 128170 w 948321"/>
                  <a:gd name="connsiteY140" fmla="*/ 941477 h 95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948321" h="954092">
                    <a:moveTo>
                      <a:pt x="84149" y="954092"/>
                    </a:moveTo>
                    <a:lnTo>
                      <a:pt x="78781" y="944161"/>
                    </a:lnTo>
                    <a:lnTo>
                      <a:pt x="107233" y="923090"/>
                    </a:lnTo>
                    <a:lnTo>
                      <a:pt x="131659" y="909669"/>
                    </a:lnTo>
                    <a:lnTo>
                      <a:pt x="158098" y="885646"/>
                    </a:lnTo>
                    <a:lnTo>
                      <a:pt x="188429" y="880680"/>
                    </a:lnTo>
                    <a:lnTo>
                      <a:pt x="200643" y="862830"/>
                    </a:lnTo>
                    <a:lnTo>
                      <a:pt x="234732" y="836123"/>
                    </a:lnTo>
                    <a:lnTo>
                      <a:pt x="240368" y="826862"/>
                    </a:lnTo>
                    <a:lnTo>
                      <a:pt x="258084" y="811160"/>
                    </a:lnTo>
                    <a:lnTo>
                      <a:pt x="262379" y="776131"/>
                    </a:lnTo>
                    <a:lnTo>
                      <a:pt x="272847" y="753047"/>
                    </a:lnTo>
                    <a:lnTo>
                      <a:pt x="247884" y="765663"/>
                    </a:lnTo>
                    <a:lnTo>
                      <a:pt x="240502" y="758147"/>
                    </a:lnTo>
                    <a:lnTo>
                      <a:pt x="226814" y="775594"/>
                    </a:lnTo>
                    <a:lnTo>
                      <a:pt x="211245" y="752376"/>
                    </a:lnTo>
                    <a:lnTo>
                      <a:pt x="204132" y="770629"/>
                    </a:lnTo>
                    <a:lnTo>
                      <a:pt x="193932" y="744592"/>
                    </a:lnTo>
                    <a:lnTo>
                      <a:pt x="170714" y="762576"/>
                    </a:lnTo>
                    <a:lnTo>
                      <a:pt x="153132" y="762576"/>
                    </a:lnTo>
                    <a:lnTo>
                      <a:pt x="150851" y="732111"/>
                    </a:lnTo>
                    <a:lnTo>
                      <a:pt x="155146" y="714932"/>
                    </a:lnTo>
                    <a:lnTo>
                      <a:pt x="140785" y="699095"/>
                    </a:lnTo>
                    <a:lnTo>
                      <a:pt x="108576" y="708490"/>
                    </a:lnTo>
                    <a:lnTo>
                      <a:pt x="107769" y="707684"/>
                    </a:lnTo>
                    <a:lnTo>
                      <a:pt x="86833" y="684466"/>
                    </a:lnTo>
                    <a:lnTo>
                      <a:pt x="69386" y="672119"/>
                    </a:lnTo>
                    <a:lnTo>
                      <a:pt x="69252" y="643130"/>
                    </a:lnTo>
                    <a:lnTo>
                      <a:pt x="49925" y="620986"/>
                    </a:lnTo>
                    <a:lnTo>
                      <a:pt x="60125" y="589446"/>
                    </a:lnTo>
                    <a:lnTo>
                      <a:pt x="80122" y="559920"/>
                    </a:lnTo>
                    <a:lnTo>
                      <a:pt x="89249" y="531334"/>
                    </a:lnTo>
                    <a:lnTo>
                      <a:pt x="110991" y="527039"/>
                    </a:lnTo>
                    <a:lnTo>
                      <a:pt x="127096" y="535226"/>
                    </a:lnTo>
                    <a:lnTo>
                      <a:pt x="146825" y="508921"/>
                    </a:lnTo>
                    <a:lnTo>
                      <a:pt x="165077" y="513752"/>
                    </a:lnTo>
                    <a:lnTo>
                      <a:pt x="182391" y="497916"/>
                    </a:lnTo>
                    <a:lnTo>
                      <a:pt x="178096" y="474026"/>
                    </a:lnTo>
                    <a:lnTo>
                      <a:pt x="163332" y="463021"/>
                    </a:lnTo>
                    <a:lnTo>
                      <a:pt x="180243" y="442487"/>
                    </a:lnTo>
                    <a:lnTo>
                      <a:pt x="169640" y="442890"/>
                    </a:lnTo>
                    <a:lnTo>
                      <a:pt x="144275" y="455103"/>
                    </a:lnTo>
                    <a:lnTo>
                      <a:pt x="136088" y="468927"/>
                    </a:lnTo>
                    <a:lnTo>
                      <a:pt x="115554" y="455640"/>
                    </a:lnTo>
                    <a:lnTo>
                      <a:pt x="80660" y="462082"/>
                    </a:lnTo>
                    <a:lnTo>
                      <a:pt x="80257" y="461814"/>
                    </a:lnTo>
                    <a:lnTo>
                      <a:pt x="43215" y="447856"/>
                    </a:lnTo>
                    <a:lnTo>
                      <a:pt x="32613" y="423966"/>
                    </a:lnTo>
                    <a:lnTo>
                      <a:pt x="0" y="388133"/>
                    </a:lnTo>
                    <a:lnTo>
                      <a:pt x="36504" y="361559"/>
                    </a:lnTo>
                    <a:lnTo>
                      <a:pt x="92872" y="331094"/>
                    </a:lnTo>
                    <a:lnTo>
                      <a:pt x="115286" y="331094"/>
                    </a:lnTo>
                    <a:lnTo>
                      <a:pt x="111931" y="361693"/>
                    </a:lnTo>
                    <a:lnTo>
                      <a:pt x="159037" y="359546"/>
                    </a:lnTo>
                    <a:lnTo>
                      <a:pt x="140517" y="324249"/>
                    </a:lnTo>
                    <a:lnTo>
                      <a:pt x="109783" y="299957"/>
                    </a:lnTo>
                    <a:lnTo>
                      <a:pt x="92336" y="267881"/>
                    </a:lnTo>
                    <a:lnTo>
                      <a:pt x="68984" y="240369"/>
                    </a:lnTo>
                    <a:lnTo>
                      <a:pt x="33821" y="218761"/>
                    </a:lnTo>
                    <a:lnTo>
                      <a:pt x="48718" y="180511"/>
                    </a:lnTo>
                    <a:lnTo>
                      <a:pt x="93141" y="178230"/>
                    </a:lnTo>
                    <a:lnTo>
                      <a:pt x="123473" y="147630"/>
                    </a:lnTo>
                    <a:lnTo>
                      <a:pt x="129512" y="112870"/>
                    </a:lnTo>
                    <a:lnTo>
                      <a:pt x="155146" y="77841"/>
                    </a:lnTo>
                    <a:lnTo>
                      <a:pt x="179572" y="69386"/>
                    </a:lnTo>
                    <a:lnTo>
                      <a:pt x="226814" y="35834"/>
                    </a:lnTo>
                    <a:lnTo>
                      <a:pt x="249361" y="40799"/>
                    </a:lnTo>
                    <a:lnTo>
                      <a:pt x="287610" y="0"/>
                    </a:lnTo>
                    <a:lnTo>
                      <a:pt x="288818" y="537"/>
                    </a:lnTo>
                    <a:lnTo>
                      <a:pt x="326933" y="16910"/>
                    </a:lnTo>
                    <a:lnTo>
                      <a:pt x="327202" y="17581"/>
                    </a:lnTo>
                    <a:lnTo>
                      <a:pt x="343709" y="48986"/>
                    </a:lnTo>
                    <a:lnTo>
                      <a:pt x="353641" y="35968"/>
                    </a:lnTo>
                    <a:lnTo>
                      <a:pt x="398332" y="40799"/>
                    </a:lnTo>
                    <a:lnTo>
                      <a:pt x="396856" y="58381"/>
                    </a:lnTo>
                    <a:lnTo>
                      <a:pt x="432690" y="70325"/>
                    </a:lnTo>
                    <a:lnTo>
                      <a:pt x="458056" y="62810"/>
                    </a:lnTo>
                    <a:lnTo>
                      <a:pt x="510531" y="86296"/>
                    </a:lnTo>
                    <a:lnTo>
                      <a:pt x="558444" y="93409"/>
                    </a:lnTo>
                    <a:lnTo>
                      <a:pt x="576830" y="102402"/>
                    </a:lnTo>
                    <a:lnTo>
                      <a:pt x="609712" y="90591"/>
                    </a:lnTo>
                    <a:lnTo>
                      <a:pt x="647961" y="112736"/>
                    </a:lnTo>
                    <a:lnTo>
                      <a:pt x="675877" y="123070"/>
                    </a:lnTo>
                    <a:lnTo>
                      <a:pt x="675609" y="679232"/>
                    </a:lnTo>
                    <a:lnTo>
                      <a:pt x="698961" y="680843"/>
                    </a:lnTo>
                    <a:lnTo>
                      <a:pt x="723655" y="695069"/>
                    </a:lnTo>
                    <a:lnTo>
                      <a:pt x="740969" y="716676"/>
                    </a:lnTo>
                    <a:lnTo>
                      <a:pt x="761637" y="746471"/>
                    </a:lnTo>
                    <a:lnTo>
                      <a:pt x="784452" y="721105"/>
                    </a:lnTo>
                    <a:lnTo>
                      <a:pt x="811025" y="704195"/>
                    </a:lnTo>
                    <a:lnTo>
                      <a:pt x="825117" y="731171"/>
                    </a:lnTo>
                    <a:lnTo>
                      <a:pt x="841626" y="750497"/>
                    </a:lnTo>
                    <a:lnTo>
                      <a:pt x="864575" y="772239"/>
                    </a:lnTo>
                    <a:lnTo>
                      <a:pt x="880009" y="805657"/>
                    </a:lnTo>
                    <a:lnTo>
                      <a:pt x="905106" y="857059"/>
                    </a:lnTo>
                    <a:lnTo>
                      <a:pt x="947516" y="885646"/>
                    </a:lnTo>
                    <a:lnTo>
                      <a:pt x="948321" y="914769"/>
                    </a:lnTo>
                    <a:lnTo>
                      <a:pt x="947919" y="915306"/>
                    </a:lnTo>
                    <a:lnTo>
                      <a:pt x="932485" y="937853"/>
                    </a:lnTo>
                    <a:lnTo>
                      <a:pt x="917453" y="920003"/>
                    </a:lnTo>
                    <a:lnTo>
                      <a:pt x="895175" y="905777"/>
                    </a:lnTo>
                    <a:lnTo>
                      <a:pt x="888061" y="866991"/>
                    </a:lnTo>
                    <a:lnTo>
                      <a:pt x="856254" y="830217"/>
                    </a:lnTo>
                    <a:lnTo>
                      <a:pt x="843236" y="787941"/>
                    </a:lnTo>
                    <a:lnTo>
                      <a:pt x="820689" y="784989"/>
                    </a:lnTo>
                    <a:lnTo>
                      <a:pt x="780828" y="783781"/>
                    </a:lnTo>
                    <a:lnTo>
                      <a:pt x="751302" y="769823"/>
                    </a:lnTo>
                    <a:lnTo>
                      <a:pt x="700303" y="720300"/>
                    </a:lnTo>
                    <a:lnTo>
                      <a:pt x="677085" y="711174"/>
                    </a:lnTo>
                    <a:lnTo>
                      <a:pt x="634272" y="693727"/>
                    </a:lnTo>
                    <a:lnTo>
                      <a:pt x="600049" y="698021"/>
                    </a:lnTo>
                    <a:lnTo>
                      <a:pt x="599512" y="697753"/>
                    </a:lnTo>
                    <a:lnTo>
                      <a:pt x="550928" y="674937"/>
                    </a:lnTo>
                    <a:lnTo>
                      <a:pt x="522074" y="653867"/>
                    </a:lnTo>
                    <a:lnTo>
                      <a:pt x="496976" y="663664"/>
                    </a:lnTo>
                    <a:lnTo>
                      <a:pt x="502076" y="698558"/>
                    </a:lnTo>
                    <a:lnTo>
                      <a:pt x="486777" y="702182"/>
                    </a:lnTo>
                    <a:lnTo>
                      <a:pt x="458592" y="712248"/>
                    </a:lnTo>
                    <a:lnTo>
                      <a:pt x="436582" y="728755"/>
                    </a:lnTo>
                    <a:lnTo>
                      <a:pt x="406788" y="739760"/>
                    </a:lnTo>
                    <a:lnTo>
                      <a:pt x="403029" y="708490"/>
                    </a:lnTo>
                    <a:lnTo>
                      <a:pt x="403029" y="708087"/>
                    </a:lnTo>
                    <a:lnTo>
                      <a:pt x="414303" y="658564"/>
                    </a:lnTo>
                    <a:lnTo>
                      <a:pt x="439803" y="643398"/>
                    </a:lnTo>
                    <a:lnTo>
                      <a:pt x="434971" y="634272"/>
                    </a:lnTo>
                    <a:lnTo>
                      <a:pt x="405579" y="660845"/>
                    </a:lnTo>
                    <a:lnTo>
                      <a:pt x="388535" y="694264"/>
                    </a:lnTo>
                    <a:lnTo>
                      <a:pt x="354044" y="727950"/>
                    </a:lnTo>
                    <a:lnTo>
                      <a:pt x="372027" y="751168"/>
                    </a:lnTo>
                    <a:lnTo>
                      <a:pt x="347333" y="786734"/>
                    </a:lnTo>
                    <a:lnTo>
                      <a:pt x="320894" y="806194"/>
                    </a:lnTo>
                    <a:lnTo>
                      <a:pt x="296468" y="820017"/>
                    </a:lnTo>
                    <a:lnTo>
                      <a:pt x="290429" y="840149"/>
                    </a:lnTo>
                    <a:lnTo>
                      <a:pt x="289758" y="840552"/>
                    </a:lnTo>
                    <a:lnTo>
                      <a:pt x="251642" y="863367"/>
                    </a:lnTo>
                    <a:lnTo>
                      <a:pt x="243858" y="884170"/>
                    </a:lnTo>
                    <a:lnTo>
                      <a:pt x="213795" y="903764"/>
                    </a:lnTo>
                    <a:lnTo>
                      <a:pt x="196750" y="900409"/>
                    </a:lnTo>
                    <a:lnTo>
                      <a:pt x="174203" y="912219"/>
                    </a:lnTo>
                    <a:lnTo>
                      <a:pt x="149106" y="926982"/>
                    </a:lnTo>
                    <a:lnTo>
                      <a:pt x="128170" y="94147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7" name="Forme libre : forme 346">
                <a:extLst>
                  <a:ext uri="{FF2B5EF4-FFF2-40B4-BE49-F238E27FC236}">
                    <a16:creationId xmlns:a16="http://schemas.microsoft.com/office/drawing/2014/main" id="{62960BD4-8A2C-478D-8FBD-6FE7DAA7E408}"/>
                  </a:ext>
                </a:extLst>
              </p:cNvPr>
              <p:cNvSpPr/>
              <p:nvPr/>
            </p:nvSpPr>
            <p:spPr>
              <a:xfrm>
                <a:off x="1777898" y="2346246"/>
                <a:ext cx="938658" cy="944966"/>
              </a:xfrm>
              <a:custGeom>
                <a:avLst/>
                <a:gdLst>
                  <a:gd name="connsiteX0" fmla="*/ 77975 w 938658"/>
                  <a:gd name="connsiteY0" fmla="*/ 940671 h 944966"/>
                  <a:gd name="connsiteX1" fmla="*/ 80257 w 938658"/>
                  <a:gd name="connsiteY1" fmla="*/ 944966 h 944966"/>
                  <a:gd name="connsiteX2" fmla="*/ 120923 w 938658"/>
                  <a:gd name="connsiteY2" fmla="*/ 933424 h 944966"/>
                  <a:gd name="connsiteX3" fmla="*/ 141323 w 938658"/>
                  <a:gd name="connsiteY3" fmla="*/ 919198 h 944966"/>
                  <a:gd name="connsiteX4" fmla="*/ 166554 w 938658"/>
                  <a:gd name="connsiteY4" fmla="*/ 904301 h 944966"/>
                  <a:gd name="connsiteX5" fmla="*/ 190308 w 938658"/>
                  <a:gd name="connsiteY5" fmla="*/ 891819 h 944966"/>
                  <a:gd name="connsiteX6" fmla="*/ 190979 w 938658"/>
                  <a:gd name="connsiteY6" fmla="*/ 891954 h 944966"/>
                  <a:gd name="connsiteX7" fmla="*/ 207219 w 938658"/>
                  <a:gd name="connsiteY7" fmla="*/ 895175 h 944966"/>
                  <a:gd name="connsiteX8" fmla="*/ 235000 w 938658"/>
                  <a:gd name="connsiteY8" fmla="*/ 877056 h 944966"/>
                  <a:gd name="connsiteX9" fmla="*/ 242785 w 938658"/>
                  <a:gd name="connsiteY9" fmla="*/ 856254 h 944966"/>
                  <a:gd name="connsiteX10" fmla="*/ 281437 w 938658"/>
                  <a:gd name="connsiteY10" fmla="*/ 833036 h 944966"/>
                  <a:gd name="connsiteX11" fmla="*/ 287476 w 938658"/>
                  <a:gd name="connsiteY11" fmla="*/ 812905 h 944966"/>
                  <a:gd name="connsiteX12" fmla="*/ 312976 w 938658"/>
                  <a:gd name="connsiteY12" fmla="*/ 798410 h 944966"/>
                  <a:gd name="connsiteX13" fmla="*/ 339147 w 938658"/>
                  <a:gd name="connsiteY13" fmla="*/ 779218 h 944966"/>
                  <a:gd name="connsiteX14" fmla="*/ 361425 w 938658"/>
                  <a:gd name="connsiteY14" fmla="*/ 746739 h 944966"/>
                  <a:gd name="connsiteX15" fmla="*/ 343173 w 938658"/>
                  <a:gd name="connsiteY15" fmla="*/ 722984 h 944966"/>
                  <a:gd name="connsiteX16" fmla="*/ 379812 w 938658"/>
                  <a:gd name="connsiteY16" fmla="*/ 687285 h 944966"/>
                  <a:gd name="connsiteX17" fmla="*/ 396991 w 938658"/>
                  <a:gd name="connsiteY17" fmla="*/ 653733 h 944966"/>
                  <a:gd name="connsiteX18" fmla="*/ 430274 w 938658"/>
                  <a:gd name="connsiteY18" fmla="*/ 623670 h 944966"/>
                  <a:gd name="connsiteX19" fmla="*/ 439133 w 938658"/>
                  <a:gd name="connsiteY19" fmla="*/ 640312 h 944966"/>
                  <a:gd name="connsiteX20" fmla="*/ 412022 w 938658"/>
                  <a:gd name="connsiteY20" fmla="*/ 656417 h 944966"/>
                  <a:gd name="connsiteX21" fmla="*/ 401151 w 938658"/>
                  <a:gd name="connsiteY21" fmla="*/ 704061 h 944966"/>
                  <a:gd name="connsiteX22" fmla="*/ 404238 w 938658"/>
                  <a:gd name="connsiteY22" fmla="*/ 729963 h 944966"/>
                  <a:gd name="connsiteX23" fmla="*/ 429200 w 938658"/>
                  <a:gd name="connsiteY23" fmla="*/ 720703 h 944966"/>
                  <a:gd name="connsiteX24" fmla="*/ 451345 w 938658"/>
                  <a:gd name="connsiteY24" fmla="*/ 704061 h 944966"/>
                  <a:gd name="connsiteX25" fmla="*/ 479932 w 938658"/>
                  <a:gd name="connsiteY25" fmla="*/ 693861 h 944966"/>
                  <a:gd name="connsiteX26" fmla="*/ 492011 w 938658"/>
                  <a:gd name="connsiteY26" fmla="*/ 691043 h 944966"/>
                  <a:gd name="connsiteX27" fmla="*/ 486911 w 938658"/>
                  <a:gd name="connsiteY27" fmla="*/ 656685 h 944966"/>
                  <a:gd name="connsiteX28" fmla="*/ 516839 w 938658"/>
                  <a:gd name="connsiteY28" fmla="*/ 645009 h 944966"/>
                  <a:gd name="connsiteX29" fmla="*/ 517645 w 938658"/>
                  <a:gd name="connsiteY29" fmla="*/ 645680 h 944966"/>
                  <a:gd name="connsiteX30" fmla="*/ 547036 w 938658"/>
                  <a:gd name="connsiteY30" fmla="*/ 667019 h 944966"/>
                  <a:gd name="connsiteX31" fmla="*/ 594815 w 938658"/>
                  <a:gd name="connsiteY31" fmla="*/ 689432 h 944966"/>
                  <a:gd name="connsiteX32" fmla="*/ 629038 w 938658"/>
                  <a:gd name="connsiteY32" fmla="*/ 685272 h 944966"/>
                  <a:gd name="connsiteX33" fmla="*/ 629441 w 938658"/>
                  <a:gd name="connsiteY33" fmla="*/ 685406 h 944966"/>
                  <a:gd name="connsiteX34" fmla="*/ 672790 w 938658"/>
                  <a:gd name="connsiteY34" fmla="*/ 702987 h 944966"/>
                  <a:gd name="connsiteX35" fmla="*/ 696948 w 938658"/>
                  <a:gd name="connsiteY35" fmla="*/ 712650 h 944966"/>
                  <a:gd name="connsiteX36" fmla="*/ 747947 w 938658"/>
                  <a:gd name="connsiteY36" fmla="*/ 762174 h 944966"/>
                  <a:gd name="connsiteX37" fmla="*/ 776266 w 938658"/>
                  <a:gd name="connsiteY37" fmla="*/ 775460 h 944966"/>
                  <a:gd name="connsiteX38" fmla="*/ 815320 w 938658"/>
                  <a:gd name="connsiteY38" fmla="*/ 776668 h 944966"/>
                  <a:gd name="connsiteX39" fmla="*/ 840417 w 938658"/>
                  <a:gd name="connsiteY39" fmla="*/ 779755 h 944966"/>
                  <a:gd name="connsiteX40" fmla="*/ 853973 w 938658"/>
                  <a:gd name="connsiteY40" fmla="*/ 824178 h 944966"/>
                  <a:gd name="connsiteX41" fmla="*/ 885914 w 938658"/>
                  <a:gd name="connsiteY41" fmla="*/ 860683 h 944966"/>
                  <a:gd name="connsiteX42" fmla="*/ 892893 w 938658"/>
                  <a:gd name="connsiteY42" fmla="*/ 898932 h 944966"/>
                  <a:gd name="connsiteX43" fmla="*/ 914367 w 938658"/>
                  <a:gd name="connsiteY43" fmla="*/ 912756 h 944966"/>
                  <a:gd name="connsiteX44" fmla="*/ 926311 w 938658"/>
                  <a:gd name="connsiteY44" fmla="*/ 926982 h 944966"/>
                  <a:gd name="connsiteX45" fmla="*/ 938658 w 938658"/>
                  <a:gd name="connsiteY45" fmla="*/ 908998 h 944966"/>
                  <a:gd name="connsiteX46" fmla="*/ 937988 w 938658"/>
                  <a:gd name="connsiteY46" fmla="*/ 883096 h 944966"/>
                  <a:gd name="connsiteX47" fmla="*/ 896382 w 938658"/>
                  <a:gd name="connsiteY47" fmla="*/ 855180 h 944966"/>
                  <a:gd name="connsiteX48" fmla="*/ 870749 w 938658"/>
                  <a:gd name="connsiteY48" fmla="*/ 802839 h 944966"/>
                  <a:gd name="connsiteX49" fmla="*/ 855449 w 938658"/>
                  <a:gd name="connsiteY49" fmla="*/ 769689 h 944966"/>
                  <a:gd name="connsiteX50" fmla="*/ 833036 w 938658"/>
                  <a:gd name="connsiteY50" fmla="*/ 748484 h 944966"/>
                  <a:gd name="connsiteX51" fmla="*/ 816260 w 938658"/>
                  <a:gd name="connsiteY51" fmla="*/ 728755 h 944966"/>
                  <a:gd name="connsiteX52" fmla="*/ 803778 w 938658"/>
                  <a:gd name="connsiteY52" fmla="*/ 705000 h 944966"/>
                  <a:gd name="connsiteX53" fmla="*/ 780963 w 938658"/>
                  <a:gd name="connsiteY53" fmla="*/ 719629 h 944966"/>
                  <a:gd name="connsiteX54" fmla="*/ 755463 w 938658"/>
                  <a:gd name="connsiteY54" fmla="*/ 748082 h 944966"/>
                  <a:gd name="connsiteX55" fmla="*/ 732110 w 938658"/>
                  <a:gd name="connsiteY55" fmla="*/ 714395 h 944966"/>
                  <a:gd name="connsiteX56" fmla="*/ 715066 w 938658"/>
                  <a:gd name="connsiteY56" fmla="*/ 693190 h 944966"/>
                  <a:gd name="connsiteX57" fmla="*/ 691713 w 938658"/>
                  <a:gd name="connsiteY57" fmla="*/ 679903 h 944966"/>
                  <a:gd name="connsiteX58" fmla="*/ 666080 w 938658"/>
                  <a:gd name="connsiteY58" fmla="*/ 678293 h 944966"/>
                  <a:gd name="connsiteX59" fmla="*/ 666348 w 938658"/>
                  <a:gd name="connsiteY59" fmla="*/ 121191 h 944966"/>
                  <a:gd name="connsiteX60" fmla="*/ 640580 w 938658"/>
                  <a:gd name="connsiteY60" fmla="*/ 111662 h 944966"/>
                  <a:gd name="connsiteX61" fmla="*/ 603672 w 938658"/>
                  <a:gd name="connsiteY61" fmla="*/ 90323 h 944966"/>
                  <a:gd name="connsiteX62" fmla="*/ 570792 w 938658"/>
                  <a:gd name="connsiteY62" fmla="*/ 101999 h 944966"/>
                  <a:gd name="connsiteX63" fmla="*/ 551197 w 938658"/>
                  <a:gd name="connsiteY63" fmla="*/ 92336 h 944966"/>
                  <a:gd name="connsiteX64" fmla="*/ 503418 w 938658"/>
                  <a:gd name="connsiteY64" fmla="*/ 85357 h 944966"/>
                  <a:gd name="connsiteX65" fmla="*/ 452016 w 938658"/>
                  <a:gd name="connsiteY65" fmla="*/ 62407 h 944966"/>
                  <a:gd name="connsiteX66" fmla="*/ 426785 w 938658"/>
                  <a:gd name="connsiteY66" fmla="*/ 69789 h 944966"/>
                  <a:gd name="connsiteX67" fmla="*/ 426248 w 938658"/>
                  <a:gd name="connsiteY67" fmla="*/ 69520 h 944966"/>
                  <a:gd name="connsiteX68" fmla="*/ 386925 w 938658"/>
                  <a:gd name="connsiteY68" fmla="*/ 56502 h 944966"/>
                  <a:gd name="connsiteX69" fmla="*/ 388401 w 938658"/>
                  <a:gd name="connsiteY69" fmla="*/ 39592 h 944966"/>
                  <a:gd name="connsiteX70" fmla="*/ 349615 w 938658"/>
                  <a:gd name="connsiteY70" fmla="*/ 35431 h 944966"/>
                  <a:gd name="connsiteX71" fmla="*/ 337402 w 938658"/>
                  <a:gd name="connsiteY71" fmla="*/ 51536 h 944966"/>
                  <a:gd name="connsiteX72" fmla="*/ 318344 w 938658"/>
                  <a:gd name="connsiteY72" fmla="*/ 15300 h 944966"/>
                  <a:gd name="connsiteX73" fmla="*/ 282779 w 938658"/>
                  <a:gd name="connsiteY73" fmla="*/ 0 h 944966"/>
                  <a:gd name="connsiteX74" fmla="*/ 244932 w 938658"/>
                  <a:gd name="connsiteY74" fmla="*/ 40531 h 944966"/>
                  <a:gd name="connsiteX75" fmla="*/ 221982 w 938658"/>
                  <a:gd name="connsiteY75" fmla="*/ 35431 h 944966"/>
                  <a:gd name="connsiteX76" fmla="*/ 175277 w 938658"/>
                  <a:gd name="connsiteY76" fmla="*/ 68312 h 944966"/>
                  <a:gd name="connsiteX77" fmla="*/ 151790 w 938658"/>
                  <a:gd name="connsiteY77" fmla="*/ 76499 h 944966"/>
                  <a:gd name="connsiteX78" fmla="*/ 127096 w 938658"/>
                  <a:gd name="connsiteY78" fmla="*/ 110186 h 944966"/>
                  <a:gd name="connsiteX79" fmla="*/ 121191 w 938658"/>
                  <a:gd name="connsiteY79" fmla="*/ 144946 h 944966"/>
                  <a:gd name="connsiteX80" fmla="*/ 88981 w 938658"/>
                  <a:gd name="connsiteY80" fmla="*/ 177424 h 944966"/>
                  <a:gd name="connsiteX81" fmla="*/ 88310 w 938658"/>
                  <a:gd name="connsiteY81" fmla="*/ 177559 h 944966"/>
                  <a:gd name="connsiteX82" fmla="*/ 45631 w 938658"/>
                  <a:gd name="connsiteY82" fmla="*/ 179706 h 944966"/>
                  <a:gd name="connsiteX83" fmla="*/ 32881 w 938658"/>
                  <a:gd name="connsiteY83" fmla="*/ 212587 h 944966"/>
                  <a:gd name="connsiteX84" fmla="*/ 65897 w 938658"/>
                  <a:gd name="connsiteY84" fmla="*/ 233121 h 944966"/>
                  <a:gd name="connsiteX85" fmla="*/ 89652 w 938658"/>
                  <a:gd name="connsiteY85" fmla="*/ 261171 h 944966"/>
                  <a:gd name="connsiteX86" fmla="*/ 107233 w 938658"/>
                  <a:gd name="connsiteY86" fmla="*/ 293247 h 944966"/>
                  <a:gd name="connsiteX87" fmla="*/ 137833 w 938658"/>
                  <a:gd name="connsiteY87" fmla="*/ 317539 h 944966"/>
                  <a:gd name="connsiteX88" fmla="*/ 159440 w 938658"/>
                  <a:gd name="connsiteY88" fmla="*/ 358607 h 944966"/>
                  <a:gd name="connsiteX89" fmla="*/ 101865 w 938658"/>
                  <a:gd name="connsiteY89" fmla="*/ 361157 h 944966"/>
                  <a:gd name="connsiteX90" fmla="*/ 105354 w 938658"/>
                  <a:gd name="connsiteY90" fmla="*/ 330289 h 944966"/>
                  <a:gd name="connsiteX91" fmla="*/ 87505 w 938658"/>
                  <a:gd name="connsiteY91" fmla="*/ 330289 h 944966"/>
                  <a:gd name="connsiteX92" fmla="*/ 32881 w 938658"/>
                  <a:gd name="connsiteY92" fmla="*/ 360217 h 944966"/>
                  <a:gd name="connsiteX93" fmla="*/ 0 w 938658"/>
                  <a:gd name="connsiteY93" fmla="*/ 384106 h 944966"/>
                  <a:gd name="connsiteX94" fmla="*/ 30197 w 938658"/>
                  <a:gd name="connsiteY94" fmla="*/ 417524 h 944966"/>
                  <a:gd name="connsiteX95" fmla="*/ 40263 w 938658"/>
                  <a:gd name="connsiteY95" fmla="*/ 440206 h 944966"/>
                  <a:gd name="connsiteX96" fmla="*/ 75291 w 938658"/>
                  <a:gd name="connsiteY96" fmla="*/ 453493 h 944966"/>
                  <a:gd name="connsiteX97" fmla="*/ 110588 w 938658"/>
                  <a:gd name="connsiteY97" fmla="*/ 447050 h 944966"/>
                  <a:gd name="connsiteX98" fmla="*/ 128975 w 938658"/>
                  <a:gd name="connsiteY98" fmla="*/ 458995 h 944966"/>
                  <a:gd name="connsiteX99" fmla="*/ 135820 w 938658"/>
                  <a:gd name="connsiteY99" fmla="*/ 447587 h 944966"/>
                  <a:gd name="connsiteX100" fmla="*/ 136357 w 938658"/>
                  <a:gd name="connsiteY100" fmla="*/ 447319 h 944966"/>
                  <a:gd name="connsiteX101" fmla="*/ 163332 w 938658"/>
                  <a:gd name="connsiteY101" fmla="*/ 434569 h 944966"/>
                  <a:gd name="connsiteX102" fmla="*/ 182793 w 938658"/>
                  <a:gd name="connsiteY102" fmla="*/ 433764 h 944966"/>
                  <a:gd name="connsiteX103" fmla="*/ 163064 w 938658"/>
                  <a:gd name="connsiteY103" fmla="*/ 457787 h 944966"/>
                  <a:gd name="connsiteX104" fmla="*/ 175948 w 938658"/>
                  <a:gd name="connsiteY104" fmla="*/ 467182 h 944966"/>
                  <a:gd name="connsiteX105" fmla="*/ 180780 w 938658"/>
                  <a:gd name="connsiteY105" fmla="*/ 494829 h 944966"/>
                  <a:gd name="connsiteX106" fmla="*/ 160380 w 938658"/>
                  <a:gd name="connsiteY106" fmla="*/ 513484 h 944966"/>
                  <a:gd name="connsiteX107" fmla="*/ 142664 w 938658"/>
                  <a:gd name="connsiteY107" fmla="*/ 508787 h 944966"/>
                  <a:gd name="connsiteX108" fmla="*/ 122399 w 938658"/>
                  <a:gd name="connsiteY108" fmla="*/ 535629 h 944966"/>
                  <a:gd name="connsiteX109" fmla="*/ 104683 w 938658"/>
                  <a:gd name="connsiteY109" fmla="*/ 526368 h 944966"/>
                  <a:gd name="connsiteX110" fmla="*/ 86431 w 938658"/>
                  <a:gd name="connsiteY110" fmla="*/ 529992 h 944966"/>
                  <a:gd name="connsiteX111" fmla="*/ 77707 w 938658"/>
                  <a:gd name="connsiteY111" fmla="*/ 557236 h 944966"/>
                  <a:gd name="connsiteX112" fmla="*/ 57575 w 938658"/>
                  <a:gd name="connsiteY112" fmla="*/ 586762 h 944966"/>
                  <a:gd name="connsiteX113" fmla="*/ 48449 w 938658"/>
                  <a:gd name="connsiteY113" fmla="*/ 615617 h 944966"/>
                  <a:gd name="connsiteX114" fmla="*/ 67373 w 938658"/>
                  <a:gd name="connsiteY114" fmla="*/ 637225 h 944966"/>
                  <a:gd name="connsiteX115" fmla="*/ 67373 w 938658"/>
                  <a:gd name="connsiteY115" fmla="*/ 665543 h 944966"/>
                  <a:gd name="connsiteX116" fmla="*/ 83612 w 938658"/>
                  <a:gd name="connsiteY116" fmla="*/ 677085 h 944966"/>
                  <a:gd name="connsiteX117" fmla="*/ 104012 w 938658"/>
                  <a:gd name="connsiteY117" fmla="*/ 699632 h 944966"/>
                  <a:gd name="connsiteX118" fmla="*/ 136223 w 938658"/>
                  <a:gd name="connsiteY118" fmla="*/ 690237 h 944966"/>
                  <a:gd name="connsiteX119" fmla="*/ 153670 w 938658"/>
                  <a:gd name="connsiteY119" fmla="*/ 709295 h 944966"/>
                  <a:gd name="connsiteX120" fmla="*/ 148972 w 938658"/>
                  <a:gd name="connsiteY120" fmla="*/ 727816 h 944966"/>
                  <a:gd name="connsiteX121" fmla="*/ 150985 w 938658"/>
                  <a:gd name="connsiteY121" fmla="*/ 754255 h 944966"/>
                  <a:gd name="connsiteX122" fmla="*/ 163735 w 938658"/>
                  <a:gd name="connsiteY122" fmla="*/ 754255 h 944966"/>
                  <a:gd name="connsiteX123" fmla="*/ 189906 w 938658"/>
                  <a:gd name="connsiteY123" fmla="*/ 733855 h 944966"/>
                  <a:gd name="connsiteX124" fmla="*/ 198361 w 938658"/>
                  <a:gd name="connsiteY124" fmla="*/ 755597 h 944966"/>
                  <a:gd name="connsiteX125" fmla="*/ 204535 w 938658"/>
                  <a:gd name="connsiteY125" fmla="*/ 739626 h 944966"/>
                  <a:gd name="connsiteX126" fmla="*/ 221311 w 938658"/>
                  <a:gd name="connsiteY126" fmla="*/ 764589 h 944966"/>
                  <a:gd name="connsiteX127" fmla="*/ 234464 w 938658"/>
                  <a:gd name="connsiteY127" fmla="*/ 747679 h 944966"/>
                  <a:gd name="connsiteX128" fmla="*/ 242918 w 938658"/>
                  <a:gd name="connsiteY128" fmla="*/ 756402 h 944966"/>
                  <a:gd name="connsiteX129" fmla="*/ 274994 w 938658"/>
                  <a:gd name="connsiteY129" fmla="*/ 740163 h 944966"/>
                  <a:gd name="connsiteX130" fmla="*/ 260232 w 938658"/>
                  <a:gd name="connsiteY130" fmla="*/ 772776 h 944966"/>
                  <a:gd name="connsiteX131" fmla="*/ 255937 w 938658"/>
                  <a:gd name="connsiteY131" fmla="*/ 808610 h 944966"/>
                  <a:gd name="connsiteX132" fmla="*/ 237416 w 938658"/>
                  <a:gd name="connsiteY132" fmla="*/ 824983 h 944966"/>
                  <a:gd name="connsiteX133" fmla="*/ 231511 w 938658"/>
                  <a:gd name="connsiteY133" fmla="*/ 834378 h 944966"/>
                  <a:gd name="connsiteX134" fmla="*/ 197422 w 938658"/>
                  <a:gd name="connsiteY134" fmla="*/ 861086 h 944966"/>
                  <a:gd name="connsiteX135" fmla="*/ 184941 w 938658"/>
                  <a:gd name="connsiteY135" fmla="*/ 879741 h 944966"/>
                  <a:gd name="connsiteX136" fmla="*/ 184135 w 938658"/>
                  <a:gd name="connsiteY136" fmla="*/ 879875 h 944966"/>
                  <a:gd name="connsiteX137" fmla="*/ 154072 w 938658"/>
                  <a:gd name="connsiteY137" fmla="*/ 884706 h 944966"/>
                  <a:gd name="connsiteX138" fmla="*/ 128035 w 938658"/>
                  <a:gd name="connsiteY138" fmla="*/ 908193 h 944966"/>
                  <a:gd name="connsiteX139" fmla="*/ 103476 w 938658"/>
                  <a:gd name="connsiteY139" fmla="*/ 921748 h 94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38658" h="944966">
                    <a:moveTo>
                      <a:pt x="77975" y="940671"/>
                    </a:moveTo>
                    <a:lnTo>
                      <a:pt x="80257" y="944966"/>
                    </a:lnTo>
                    <a:lnTo>
                      <a:pt x="120923" y="933424"/>
                    </a:lnTo>
                    <a:lnTo>
                      <a:pt x="141323" y="919198"/>
                    </a:lnTo>
                    <a:lnTo>
                      <a:pt x="166554" y="904301"/>
                    </a:lnTo>
                    <a:lnTo>
                      <a:pt x="190308" y="891819"/>
                    </a:lnTo>
                    <a:lnTo>
                      <a:pt x="190979" y="891954"/>
                    </a:lnTo>
                    <a:lnTo>
                      <a:pt x="207219" y="895175"/>
                    </a:lnTo>
                    <a:lnTo>
                      <a:pt x="235000" y="877056"/>
                    </a:lnTo>
                    <a:lnTo>
                      <a:pt x="242785" y="856254"/>
                    </a:lnTo>
                    <a:lnTo>
                      <a:pt x="281437" y="833036"/>
                    </a:lnTo>
                    <a:lnTo>
                      <a:pt x="287476" y="812905"/>
                    </a:lnTo>
                    <a:lnTo>
                      <a:pt x="312976" y="798410"/>
                    </a:lnTo>
                    <a:lnTo>
                      <a:pt x="339147" y="779218"/>
                    </a:lnTo>
                    <a:lnTo>
                      <a:pt x="361425" y="746739"/>
                    </a:lnTo>
                    <a:lnTo>
                      <a:pt x="343173" y="722984"/>
                    </a:lnTo>
                    <a:lnTo>
                      <a:pt x="379812" y="687285"/>
                    </a:lnTo>
                    <a:lnTo>
                      <a:pt x="396991" y="653733"/>
                    </a:lnTo>
                    <a:lnTo>
                      <a:pt x="430274" y="623670"/>
                    </a:lnTo>
                    <a:lnTo>
                      <a:pt x="439133" y="640312"/>
                    </a:lnTo>
                    <a:lnTo>
                      <a:pt x="412022" y="656417"/>
                    </a:lnTo>
                    <a:lnTo>
                      <a:pt x="401151" y="704061"/>
                    </a:lnTo>
                    <a:lnTo>
                      <a:pt x="404238" y="729963"/>
                    </a:lnTo>
                    <a:lnTo>
                      <a:pt x="429200" y="720703"/>
                    </a:lnTo>
                    <a:lnTo>
                      <a:pt x="451345" y="704061"/>
                    </a:lnTo>
                    <a:lnTo>
                      <a:pt x="479932" y="693861"/>
                    </a:lnTo>
                    <a:lnTo>
                      <a:pt x="492011" y="691043"/>
                    </a:lnTo>
                    <a:lnTo>
                      <a:pt x="486911" y="656685"/>
                    </a:lnTo>
                    <a:lnTo>
                      <a:pt x="516839" y="645009"/>
                    </a:lnTo>
                    <a:lnTo>
                      <a:pt x="517645" y="645680"/>
                    </a:lnTo>
                    <a:lnTo>
                      <a:pt x="547036" y="667019"/>
                    </a:lnTo>
                    <a:lnTo>
                      <a:pt x="594815" y="689432"/>
                    </a:lnTo>
                    <a:lnTo>
                      <a:pt x="629038" y="685272"/>
                    </a:lnTo>
                    <a:lnTo>
                      <a:pt x="629441" y="685406"/>
                    </a:lnTo>
                    <a:lnTo>
                      <a:pt x="672790" y="702987"/>
                    </a:lnTo>
                    <a:lnTo>
                      <a:pt x="696948" y="712650"/>
                    </a:lnTo>
                    <a:lnTo>
                      <a:pt x="747947" y="762174"/>
                    </a:lnTo>
                    <a:lnTo>
                      <a:pt x="776266" y="775460"/>
                    </a:lnTo>
                    <a:lnTo>
                      <a:pt x="815320" y="776668"/>
                    </a:lnTo>
                    <a:lnTo>
                      <a:pt x="840417" y="779755"/>
                    </a:lnTo>
                    <a:lnTo>
                      <a:pt x="853973" y="824178"/>
                    </a:lnTo>
                    <a:lnTo>
                      <a:pt x="885914" y="860683"/>
                    </a:lnTo>
                    <a:lnTo>
                      <a:pt x="892893" y="898932"/>
                    </a:lnTo>
                    <a:lnTo>
                      <a:pt x="914367" y="912756"/>
                    </a:lnTo>
                    <a:lnTo>
                      <a:pt x="926311" y="926982"/>
                    </a:lnTo>
                    <a:lnTo>
                      <a:pt x="938658" y="908998"/>
                    </a:lnTo>
                    <a:lnTo>
                      <a:pt x="937988" y="883096"/>
                    </a:lnTo>
                    <a:lnTo>
                      <a:pt x="896382" y="855180"/>
                    </a:lnTo>
                    <a:lnTo>
                      <a:pt x="870749" y="802839"/>
                    </a:lnTo>
                    <a:lnTo>
                      <a:pt x="855449" y="769689"/>
                    </a:lnTo>
                    <a:lnTo>
                      <a:pt x="833036" y="748484"/>
                    </a:lnTo>
                    <a:lnTo>
                      <a:pt x="816260" y="728755"/>
                    </a:lnTo>
                    <a:lnTo>
                      <a:pt x="803778" y="705000"/>
                    </a:lnTo>
                    <a:lnTo>
                      <a:pt x="780963" y="719629"/>
                    </a:lnTo>
                    <a:lnTo>
                      <a:pt x="755463" y="748082"/>
                    </a:lnTo>
                    <a:lnTo>
                      <a:pt x="732110" y="714395"/>
                    </a:lnTo>
                    <a:lnTo>
                      <a:pt x="715066" y="693190"/>
                    </a:lnTo>
                    <a:lnTo>
                      <a:pt x="691713" y="679903"/>
                    </a:lnTo>
                    <a:lnTo>
                      <a:pt x="666080" y="678293"/>
                    </a:lnTo>
                    <a:lnTo>
                      <a:pt x="666348" y="121191"/>
                    </a:lnTo>
                    <a:lnTo>
                      <a:pt x="640580" y="111662"/>
                    </a:lnTo>
                    <a:lnTo>
                      <a:pt x="603672" y="90323"/>
                    </a:lnTo>
                    <a:lnTo>
                      <a:pt x="570792" y="101999"/>
                    </a:lnTo>
                    <a:lnTo>
                      <a:pt x="551197" y="92336"/>
                    </a:lnTo>
                    <a:lnTo>
                      <a:pt x="503418" y="85357"/>
                    </a:lnTo>
                    <a:lnTo>
                      <a:pt x="452016" y="62407"/>
                    </a:lnTo>
                    <a:lnTo>
                      <a:pt x="426785" y="69789"/>
                    </a:lnTo>
                    <a:lnTo>
                      <a:pt x="426248" y="69520"/>
                    </a:lnTo>
                    <a:lnTo>
                      <a:pt x="386925" y="56502"/>
                    </a:lnTo>
                    <a:lnTo>
                      <a:pt x="388401" y="39592"/>
                    </a:lnTo>
                    <a:lnTo>
                      <a:pt x="349615" y="35431"/>
                    </a:lnTo>
                    <a:lnTo>
                      <a:pt x="337402" y="51536"/>
                    </a:lnTo>
                    <a:lnTo>
                      <a:pt x="318344" y="15300"/>
                    </a:lnTo>
                    <a:lnTo>
                      <a:pt x="282779" y="0"/>
                    </a:lnTo>
                    <a:lnTo>
                      <a:pt x="244932" y="40531"/>
                    </a:lnTo>
                    <a:lnTo>
                      <a:pt x="221982" y="35431"/>
                    </a:lnTo>
                    <a:lnTo>
                      <a:pt x="175277" y="68312"/>
                    </a:lnTo>
                    <a:lnTo>
                      <a:pt x="151790" y="76499"/>
                    </a:lnTo>
                    <a:lnTo>
                      <a:pt x="127096" y="110186"/>
                    </a:lnTo>
                    <a:lnTo>
                      <a:pt x="121191" y="144946"/>
                    </a:lnTo>
                    <a:lnTo>
                      <a:pt x="88981" y="177424"/>
                    </a:lnTo>
                    <a:lnTo>
                      <a:pt x="88310" y="177559"/>
                    </a:lnTo>
                    <a:lnTo>
                      <a:pt x="45631" y="179706"/>
                    </a:lnTo>
                    <a:lnTo>
                      <a:pt x="32881" y="212587"/>
                    </a:lnTo>
                    <a:lnTo>
                      <a:pt x="65897" y="233121"/>
                    </a:lnTo>
                    <a:lnTo>
                      <a:pt x="89652" y="261171"/>
                    </a:lnTo>
                    <a:lnTo>
                      <a:pt x="107233" y="293247"/>
                    </a:lnTo>
                    <a:lnTo>
                      <a:pt x="137833" y="317539"/>
                    </a:lnTo>
                    <a:lnTo>
                      <a:pt x="159440" y="358607"/>
                    </a:lnTo>
                    <a:lnTo>
                      <a:pt x="101865" y="361157"/>
                    </a:lnTo>
                    <a:lnTo>
                      <a:pt x="105354" y="330289"/>
                    </a:lnTo>
                    <a:lnTo>
                      <a:pt x="87505" y="330289"/>
                    </a:lnTo>
                    <a:lnTo>
                      <a:pt x="32881" y="360217"/>
                    </a:lnTo>
                    <a:lnTo>
                      <a:pt x="0" y="384106"/>
                    </a:lnTo>
                    <a:lnTo>
                      <a:pt x="30197" y="417524"/>
                    </a:lnTo>
                    <a:lnTo>
                      <a:pt x="40263" y="440206"/>
                    </a:lnTo>
                    <a:lnTo>
                      <a:pt x="75291" y="453493"/>
                    </a:lnTo>
                    <a:lnTo>
                      <a:pt x="110588" y="447050"/>
                    </a:lnTo>
                    <a:lnTo>
                      <a:pt x="128975" y="458995"/>
                    </a:lnTo>
                    <a:lnTo>
                      <a:pt x="135820" y="447587"/>
                    </a:lnTo>
                    <a:lnTo>
                      <a:pt x="136357" y="447319"/>
                    </a:lnTo>
                    <a:lnTo>
                      <a:pt x="163332" y="434569"/>
                    </a:lnTo>
                    <a:lnTo>
                      <a:pt x="182793" y="433764"/>
                    </a:lnTo>
                    <a:lnTo>
                      <a:pt x="163064" y="457787"/>
                    </a:lnTo>
                    <a:lnTo>
                      <a:pt x="175948" y="467182"/>
                    </a:lnTo>
                    <a:lnTo>
                      <a:pt x="180780" y="494829"/>
                    </a:lnTo>
                    <a:lnTo>
                      <a:pt x="160380" y="513484"/>
                    </a:lnTo>
                    <a:lnTo>
                      <a:pt x="142664" y="508787"/>
                    </a:lnTo>
                    <a:lnTo>
                      <a:pt x="122399" y="535629"/>
                    </a:lnTo>
                    <a:lnTo>
                      <a:pt x="104683" y="526368"/>
                    </a:lnTo>
                    <a:lnTo>
                      <a:pt x="86431" y="529992"/>
                    </a:lnTo>
                    <a:lnTo>
                      <a:pt x="77707" y="557236"/>
                    </a:lnTo>
                    <a:lnTo>
                      <a:pt x="57575" y="586762"/>
                    </a:lnTo>
                    <a:lnTo>
                      <a:pt x="48449" y="615617"/>
                    </a:lnTo>
                    <a:lnTo>
                      <a:pt x="67373" y="637225"/>
                    </a:lnTo>
                    <a:lnTo>
                      <a:pt x="67373" y="665543"/>
                    </a:lnTo>
                    <a:lnTo>
                      <a:pt x="83612" y="677085"/>
                    </a:lnTo>
                    <a:lnTo>
                      <a:pt x="104012" y="699632"/>
                    </a:lnTo>
                    <a:lnTo>
                      <a:pt x="136223" y="690237"/>
                    </a:lnTo>
                    <a:lnTo>
                      <a:pt x="153670" y="709295"/>
                    </a:lnTo>
                    <a:lnTo>
                      <a:pt x="148972" y="727816"/>
                    </a:lnTo>
                    <a:lnTo>
                      <a:pt x="150985" y="754255"/>
                    </a:lnTo>
                    <a:lnTo>
                      <a:pt x="163735" y="754255"/>
                    </a:lnTo>
                    <a:lnTo>
                      <a:pt x="189906" y="733855"/>
                    </a:lnTo>
                    <a:lnTo>
                      <a:pt x="198361" y="755597"/>
                    </a:lnTo>
                    <a:lnTo>
                      <a:pt x="204535" y="739626"/>
                    </a:lnTo>
                    <a:lnTo>
                      <a:pt x="221311" y="764589"/>
                    </a:lnTo>
                    <a:lnTo>
                      <a:pt x="234464" y="747679"/>
                    </a:lnTo>
                    <a:lnTo>
                      <a:pt x="242918" y="756402"/>
                    </a:lnTo>
                    <a:lnTo>
                      <a:pt x="274994" y="740163"/>
                    </a:lnTo>
                    <a:lnTo>
                      <a:pt x="260232" y="772776"/>
                    </a:lnTo>
                    <a:lnTo>
                      <a:pt x="255937" y="808610"/>
                    </a:lnTo>
                    <a:lnTo>
                      <a:pt x="237416" y="824983"/>
                    </a:lnTo>
                    <a:lnTo>
                      <a:pt x="231511" y="834378"/>
                    </a:lnTo>
                    <a:lnTo>
                      <a:pt x="197422" y="861086"/>
                    </a:lnTo>
                    <a:lnTo>
                      <a:pt x="184941" y="879741"/>
                    </a:lnTo>
                    <a:lnTo>
                      <a:pt x="184135" y="879875"/>
                    </a:lnTo>
                    <a:lnTo>
                      <a:pt x="154072" y="884706"/>
                    </a:lnTo>
                    <a:lnTo>
                      <a:pt x="128035" y="908193"/>
                    </a:lnTo>
                    <a:lnTo>
                      <a:pt x="103476" y="92174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8" name="Forme libre : forme 347">
                <a:extLst>
                  <a:ext uri="{FF2B5EF4-FFF2-40B4-BE49-F238E27FC236}">
                    <a16:creationId xmlns:a16="http://schemas.microsoft.com/office/drawing/2014/main" id="{987CD31B-AA70-4715-8300-35DF5032C3ED}"/>
                  </a:ext>
                </a:extLst>
              </p:cNvPr>
              <p:cNvSpPr/>
              <p:nvPr/>
            </p:nvSpPr>
            <p:spPr>
              <a:xfrm>
                <a:off x="2105100" y="3132980"/>
                <a:ext cx="67104" cy="61065"/>
              </a:xfrm>
              <a:custGeom>
                <a:avLst/>
                <a:gdLst>
                  <a:gd name="connsiteX0" fmla="*/ 18252 w 67104"/>
                  <a:gd name="connsiteY0" fmla="*/ 61065 h 61065"/>
                  <a:gd name="connsiteX1" fmla="*/ 4026 w 67104"/>
                  <a:gd name="connsiteY1" fmla="*/ 47913 h 61065"/>
                  <a:gd name="connsiteX2" fmla="*/ 0 w 67104"/>
                  <a:gd name="connsiteY2" fmla="*/ 24695 h 61065"/>
                  <a:gd name="connsiteX3" fmla="*/ 23487 w 67104"/>
                  <a:gd name="connsiteY3" fmla="*/ 7516 h 61065"/>
                  <a:gd name="connsiteX4" fmla="*/ 37444 w 67104"/>
                  <a:gd name="connsiteY4" fmla="*/ 0 h 61065"/>
                  <a:gd name="connsiteX5" fmla="*/ 55294 w 67104"/>
                  <a:gd name="connsiteY5" fmla="*/ 3355 h 61065"/>
                  <a:gd name="connsiteX6" fmla="*/ 67105 w 67104"/>
                  <a:gd name="connsiteY6" fmla="*/ 19729 h 61065"/>
                  <a:gd name="connsiteX7" fmla="*/ 44558 w 67104"/>
                  <a:gd name="connsiteY7" fmla="*/ 42679 h 6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04" h="61065">
                    <a:moveTo>
                      <a:pt x="18252" y="61065"/>
                    </a:moveTo>
                    <a:lnTo>
                      <a:pt x="4026" y="47913"/>
                    </a:lnTo>
                    <a:lnTo>
                      <a:pt x="0" y="24695"/>
                    </a:lnTo>
                    <a:lnTo>
                      <a:pt x="23487" y="7516"/>
                    </a:lnTo>
                    <a:lnTo>
                      <a:pt x="37444" y="0"/>
                    </a:lnTo>
                    <a:lnTo>
                      <a:pt x="55294" y="3355"/>
                    </a:lnTo>
                    <a:lnTo>
                      <a:pt x="67105" y="19729"/>
                    </a:lnTo>
                    <a:lnTo>
                      <a:pt x="44558" y="4267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49" name="Forme libre : forme 348">
                <a:extLst>
                  <a:ext uri="{FF2B5EF4-FFF2-40B4-BE49-F238E27FC236}">
                    <a16:creationId xmlns:a16="http://schemas.microsoft.com/office/drawing/2014/main" id="{851B27D1-78D3-4362-A875-A5457E2104A8}"/>
                  </a:ext>
                </a:extLst>
              </p:cNvPr>
              <p:cNvSpPr/>
              <p:nvPr/>
            </p:nvSpPr>
            <p:spPr>
              <a:xfrm>
                <a:off x="2109260" y="3137006"/>
                <a:ext cx="57978" cy="52073"/>
              </a:xfrm>
              <a:custGeom>
                <a:avLst/>
                <a:gdLst>
                  <a:gd name="connsiteX0" fmla="*/ 3490 w 57978"/>
                  <a:gd name="connsiteY0" fmla="*/ 41873 h 52073"/>
                  <a:gd name="connsiteX1" fmla="*/ 14495 w 57978"/>
                  <a:gd name="connsiteY1" fmla="*/ 52073 h 52073"/>
                  <a:gd name="connsiteX2" fmla="*/ 37981 w 57978"/>
                  <a:gd name="connsiteY2" fmla="*/ 35700 h 52073"/>
                  <a:gd name="connsiteX3" fmla="*/ 57978 w 57978"/>
                  <a:gd name="connsiteY3" fmla="*/ 15300 h 52073"/>
                  <a:gd name="connsiteX4" fmla="*/ 48852 w 57978"/>
                  <a:gd name="connsiteY4" fmla="*/ 2818 h 52073"/>
                  <a:gd name="connsiteX5" fmla="*/ 33955 w 57978"/>
                  <a:gd name="connsiteY5" fmla="*/ 0 h 52073"/>
                  <a:gd name="connsiteX6" fmla="*/ 21340 w 57978"/>
                  <a:gd name="connsiteY6" fmla="*/ 6845 h 52073"/>
                  <a:gd name="connsiteX7" fmla="*/ 0 w 57978"/>
                  <a:gd name="connsiteY7" fmla="*/ 22413 h 5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8" h="52073">
                    <a:moveTo>
                      <a:pt x="3490" y="41873"/>
                    </a:moveTo>
                    <a:lnTo>
                      <a:pt x="14495" y="52073"/>
                    </a:lnTo>
                    <a:lnTo>
                      <a:pt x="37981" y="35700"/>
                    </a:lnTo>
                    <a:lnTo>
                      <a:pt x="57978" y="15300"/>
                    </a:lnTo>
                    <a:lnTo>
                      <a:pt x="48852" y="2818"/>
                    </a:lnTo>
                    <a:lnTo>
                      <a:pt x="33955" y="0"/>
                    </a:lnTo>
                    <a:lnTo>
                      <a:pt x="21340" y="6845"/>
                    </a:lnTo>
                    <a:lnTo>
                      <a:pt x="0" y="22413"/>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0" name="Forme libre : forme 349">
                <a:extLst>
                  <a:ext uri="{FF2B5EF4-FFF2-40B4-BE49-F238E27FC236}">
                    <a16:creationId xmlns:a16="http://schemas.microsoft.com/office/drawing/2014/main" id="{0B25BAC5-F7F4-49CB-B8C2-66141A94E85B}"/>
                  </a:ext>
                </a:extLst>
              </p:cNvPr>
              <p:cNvSpPr/>
              <p:nvPr/>
            </p:nvSpPr>
            <p:spPr>
              <a:xfrm>
                <a:off x="1787158" y="3016620"/>
                <a:ext cx="52207" cy="35297"/>
              </a:xfrm>
              <a:custGeom>
                <a:avLst/>
                <a:gdLst>
                  <a:gd name="connsiteX0" fmla="*/ 34894 w 52207"/>
                  <a:gd name="connsiteY0" fmla="*/ 35297 h 35297"/>
                  <a:gd name="connsiteX1" fmla="*/ 17850 w 52207"/>
                  <a:gd name="connsiteY1" fmla="*/ 25634 h 35297"/>
                  <a:gd name="connsiteX2" fmla="*/ 0 w 52207"/>
                  <a:gd name="connsiteY2" fmla="*/ 9797 h 35297"/>
                  <a:gd name="connsiteX3" fmla="*/ 28050 w 52207"/>
                  <a:gd name="connsiteY3" fmla="*/ 0 h 35297"/>
                  <a:gd name="connsiteX4" fmla="*/ 49523 w 52207"/>
                  <a:gd name="connsiteY4" fmla="*/ 4832 h 35297"/>
                  <a:gd name="connsiteX5" fmla="*/ 52208 w 52207"/>
                  <a:gd name="connsiteY5" fmla="*/ 26574 h 3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7" h="35297">
                    <a:moveTo>
                      <a:pt x="34894" y="35297"/>
                    </a:moveTo>
                    <a:lnTo>
                      <a:pt x="17850" y="25634"/>
                    </a:lnTo>
                    <a:lnTo>
                      <a:pt x="0" y="9797"/>
                    </a:lnTo>
                    <a:lnTo>
                      <a:pt x="28050" y="0"/>
                    </a:lnTo>
                    <a:lnTo>
                      <a:pt x="49523" y="4832"/>
                    </a:lnTo>
                    <a:lnTo>
                      <a:pt x="52208" y="2657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1" name="Forme libre : forme 350">
                <a:extLst>
                  <a:ext uri="{FF2B5EF4-FFF2-40B4-BE49-F238E27FC236}">
                    <a16:creationId xmlns:a16="http://schemas.microsoft.com/office/drawing/2014/main" id="{2498E508-23A7-4F90-8811-FA3D5CC06B64}"/>
                  </a:ext>
                </a:extLst>
              </p:cNvPr>
              <p:cNvSpPr/>
              <p:nvPr/>
            </p:nvSpPr>
            <p:spPr>
              <a:xfrm>
                <a:off x="1794540" y="3020512"/>
                <a:ext cx="40665" cy="26975"/>
              </a:xfrm>
              <a:custGeom>
                <a:avLst/>
                <a:gdLst>
                  <a:gd name="connsiteX0" fmla="*/ 0 w 40665"/>
                  <a:gd name="connsiteY0" fmla="*/ 7382 h 26975"/>
                  <a:gd name="connsiteX1" fmla="*/ 12616 w 40665"/>
                  <a:gd name="connsiteY1" fmla="*/ 18655 h 26975"/>
                  <a:gd name="connsiteX2" fmla="*/ 27647 w 40665"/>
                  <a:gd name="connsiteY2" fmla="*/ 26976 h 26975"/>
                  <a:gd name="connsiteX3" fmla="*/ 40666 w 40665"/>
                  <a:gd name="connsiteY3" fmla="*/ 20400 h 26975"/>
                  <a:gd name="connsiteX4" fmla="*/ 38652 w 40665"/>
                  <a:gd name="connsiteY4" fmla="*/ 4160 h 26975"/>
                  <a:gd name="connsiteX5" fmla="*/ 20937 w 40665"/>
                  <a:gd name="connsiteY5" fmla="*/ 0 h 2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65" h="26975">
                    <a:moveTo>
                      <a:pt x="0" y="7382"/>
                    </a:moveTo>
                    <a:lnTo>
                      <a:pt x="12616" y="18655"/>
                    </a:lnTo>
                    <a:lnTo>
                      <a:pt x="27647" y="26976"/>
                    </a:lnTo>
                    <a:lnTo>
                      <a:pt x="40666" y="20400"/>
                    </a:lnTo>
                    <a:lnTo>
                      <a:pt x="38652" y="4160"/>
                    </a:lnTo>
                    <a:lnTo>
                      <a:pt x="20937"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2" name="Forme libre : forme 351">
                <a:extLst>
                  <a:ext uri="{FF2B5EF4-FFF2-40B4-BE49-F238E27FC236}">
                    <a16:creationId xmlns:a16="http://schemas.microsoft.com/office/drawing/2014/main" id="{5A31F4EA-4C2B-4F2D-9794-DF9DA3184F8B}"/>
                  </a:ext>
                </a:extLst>
              </p:cNvPr>
              <p:cNvSpPr/>
              <p:nvPr/>
            </p:nvSpPr>
            <p:spPr>
              <a:xfrm>
                <a:off x="1738440" y="2857314"/>
                <a:ext cx="24426" cy="28989"/>
              </a:xfrm>
              <a:custGeom>
                <a:avLst/>
                <a:gdLst>
                  <a:gd name="connsiteX0" fmla="*/ 0 w 24426"/>
                  <a:gd name="connsiteY0" fmla="*/ 28989 h 28989"/>
                  <a:gd name="connsiteX1" fmla="*/ 0 w 24426"/>
                  <a:gd name="connsiteY1" fmla="*/ 0 h 28989"/>
                  <a:gd name="connsiteX2" fmla="*/ 24426 w 24426"/>
                  <a:gd name="connsiteY2" fmla="*/ 7247 h 28989"/>
                  <a:gd name="connsiteX3" fmla="*/ 21474 w 24426"/>
                  <a:gd name="connsiteY3" fmla="*/ 15837 h 28989"/>
                </a:gdLst>
                <a:ahLst/>
                <a:cxnLst>
                  <a:cxn ang="0">
                    <a:pos x="connsiteX0" y="connsiteY0"/>
                  </a:cxn>
                  <a:cxn ang="0">
                    <a:pos x="connsiteX1" y="connsiteY1"/>
                  </a:cxn>
                  <a:cxn ang="0">
                    <a:pos x="connsiteX2" y="connsiteY2"/>
                  </a:cxn>
                  <a:cxn ang="0">
                    <a:pos x="connsiteX3" y="connsiteY3"/>
                  </a:cxn>
                </a:cxnLst>
                <a:rect l="l" t="t" r="r" b="b"/>
                <a:pathLst>
                  <a:path w="24426" h="28989">
                    <a:moveTo>
                      <a:pt x="0" y="28989"/>
                    </a:moveTo>
                    <a:lnTo>
                      <a:pt x="0" y="0"/>
                    </a:lnTo>
                    <a:lnTo>
                      <a:pt x="24426" y="7247"/>
                    </a:lnTo>
                    <a:lnTo>
                      <a:pt x="21474" y="1583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53" name="Forme libre : forme 352">
                <a:extLst>
                  <a:ext uri="{FF2B5EF4-FFF2-40B4-BE49-F238E27FC236}">
                    <a16:creationId xmlns:a16="http://schemas.microsoft.com/office/drawing/2014/main" id="{E9062230-5D37-48A9-B6FD-E00AD6068B1F}"/>
                  </a:ext>
                </a:extLst>
              </p:cNvPr>
              <p:cNvSpPr/>
              <p:nvPr/>
            </p:nvSpPr>
            <p:spPr>
              <a:xfrm>
                <a:off x="1742199" y="2862414"/>
                <a:ext cx="15702" cy="17044"/>
              </a:xfrm>
              <a:custGeom>
                <a:avLst/>
                <a:gdLst>
                  <a:gd name="connsiteX0" fmla="*/ 0 w 15702"/>
                  <a:gd name="connsiteY0" fmla="*/ 0 h 17044"/>
                  <a:gd name="connsiteX1" fmla="*/ 0 w 15702"/>
                  <a:gd name="connsiteY1" fmla="*/ 17044 h 17044"/>
                  <a:gd name="connsiteX2" fmla="*/ 14494 w 15702"/>
                  <a:gd name="connsiteY2" fmla="*/ 8187 h 17044"/>
                  <a:gd name="connsiteX3" fmla="*/ 15702 w 15702"/>
                  <a:gd name="connsiteY3" fmla="*/ 4697 h 17044"/>
                </a:gdLst>
                <a:ahLst/>
                <a:cxnLst>
                  <a:cxn ang="0">
                    <a:pos x="connsiteX0" y="connsiteY0"/>
                  </a:cxn>
                  <a:cxn ang="0">
                    <a:pos x="connsiteX1" y="connsiteY1"/>
                  </a:cxn>
                  <a:cxn ang="0">
                    <a:pos x="connsiteX2" y="connsiteY2"/>
                  </a:cxn>
                  <a:cxn ang="0">
                    <a:pos x="connsiteX3" y="connsiteY3"/>
                  </a:cxn>
                </a:cxnLst>
                <a:rect l="l" t="t" r="r" b="b"/>
                <a:pathLst>
                  <a:path w="15702" h="17044">
                    <a:moveTo>
                      <a:pt x="0" y="0"/>
                    </a:moveTo>
                    <a:lnTo>
                      <a:pt x="0" y="17044"/>
                    </a:lnTo>
                    <a:lnTo>
                      <a:pt x="14494" y="8187"/>
                    </a:lnTo>
                    <a:lnTo>
                      <a:pt x="15702" y="469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0" name="Graphique 3">
              <a:extLst>
                <a:ext uri="{FF2B5EF4-FFF2-40B4-BE49-F238E27FC236}">
                  <a16:creationId xmlns:a16="http://schemas.microsoft.com/office/drawing/2014/main" id="{AC2675F7-57C0-44B0-8C12-6316C6905FAA}"/>
                </a:ext>
              </a:extLst>
            </p:cNvPr>
            <p:cNvGrpSpPr/>
            <p:nvPr/>
          </p:nvGrpSpPr>
          <p:grpSpPr>
            <a:xfrm>
              <a:off x="4486506" y="5671410"/>
              <a:ext cx="133538" cy="145616"/>
              <a:chOff x="4486506" y="5671410"/>
              <a:chExt cx="133538" cy="145616"/>
            </a:xfrm>
            <a:solidFill>
              <a:srgbClr val="CECECE"/>
            </a:solidFill>
          </p:grpSpPr>
          <p:sp>
            <p:nvSpPr>
              <p:cNvPr id="330" name="Forme libre : forme 329">
                <a:extLst>
                  <a:ext uri="{FF2B5EF4-FFF2-40B4-BE49-F238E27FC236}">
                    <a16:creationId xmlns:a16="http://schemas.microsoft.com/office/drawing/2014/main" id="{DA19117F-8152-4292-BE95-1ACA4AB78EC0}"/>
                  </a:ext>
                </a:extLst>
              </p:cNvPr>
              <p:cNvSpPr/>
              <p:nvPr/>
            </p:nvSpPr>
            <p:spPr>
              <a:xfrm>
                <a:off x="4486506" y="5671410"/>
                <a:ext cx="133538" cy="145616"/>
              </a:xfrm>
              <a:custGeom>
                <a:avLst/>
                <a:gdLst>
                  <a:gd name="connsiteX0" fmla="*/ 88578 w 133538"/>
                  <a:gd name="connsiteY0" fmla="*/ 145617 h 145616"/>
                  <a:gd name="connsiteX1" fmla="*/ 70057 w 133538"/>
                  <a:gd name="connsiteY1" fmla="*/ 139443 h 145616"/>
                  <a:gd name="connsiteX2" fmla="*/ 56368 w 133538"/>
                  <a:gd name="connsiteY2" fmla="*/ 142798 h 145616"/>
                  <a:gd name="connsiteX3" fmla="*/ 55697 w 133538"/>
                  <a:gd name="connsiteY3" fmla="*/ 142396 h 145616"/>
                  <a:gd name="connsiteX4" fmla="*/ 33418 w 133538"/>
                  <a:gd name="connsiteY4" fmla="*/ 129780 h 145616"/>
                  <a:gd name="connsiteX5" fmla="*/ 16239 w 133538"/>
                  <a:gd name="connsiteY5" fmla="*/ 130854 h 145616"/>
                  <a:gd name="connsiteX6" fmla="*/ 0 w 133538"/>
                  <a:gd name="connsiteY6" fmla="*/ 113004 h 145616"/>
                  <a:gd name="connsiteX7" fmla="*/ 2013 w 133538"/>
                  <a:gd name="connsiteY7" fmla="*/ 92470 h 145616"/>
                  <a:gd name="connsiteX8" fmla="*/ 7381 w 133538"/>
                  <a:gd name="connsiteY8" fmla="*/ 86028 h 145616"/>
                  <a:gd name="connsiteX9" fmla="*/ 7113 w 133538"/>
                  <a:gd name="connsiteY9" fmla="*/ 57710 h 145616"/>
                  <a:gd name="connsiteX10" fmla="*/ 13824 w 133538"/>
                  <a:gd name="connsiteY10" fmla="*/ 27513 h 145616"/>
                  <a:gd name="connsiteX11" fmla="*/ 20266 w 133538"/>
                  <a:gd name="connsiteY11" fmla="*/ 3355 h 145616"/>
                  <a:gd name="connsiteX12" fmla="*/ 38518 w 133538"/>
                  <a:gd name="connsiteY12" fmla="*/ 0 h 145616"/>
                  <a:gd name="connsiteX13" fmla="*/ 39189 w 133538"/>
                  <a:gd name="connsiteY13" fmla="*/ 537 h 145616"/>
                  <a:gd name="connsiteX14" fmla="*/ 63347 w 133538"/>
                  <a:gd name="connsiteY14" fmla="*/ 22144 h 145616"/>
                  <a:gd name="connsiteX15" fmla="*/ 72473 w 133538"/>
                  <a:gd name="connsiteY15" fmla="*/ 21339 h 145616"/>
                  <a:gd name="connsiteX16" fmla="*/ 98509 w 133538"/>
                  <a:gd name="connsiteY16" fmla="*/ 40128 h 145616"/>
                  <a:gd name="connsiteX17" fmla="*/ 118373 w 133538"/>
                  <a:gd name="connsiteY17" fmla="*/ 56636 h 145616"/>
                  <a:gd name="connsiteX18" fmla="*/ 133538 w 133538"/>
                  <a:gd name="connsiteY18" fmla="*/ 77573 h 145616"/>
                  <a:gd name="connsiteX19" fmla="*/ 122399 w 133538"/>
                  <a:gd name="connsiteY19" fmla="*/ 91799 h 145616"/>
                  <a:gd name="connsiteX20" fmla="*/ 129109 w 133538"/>
                  <a:gd name="connsiteY20" fmla="*/ 108307 h 145616"/>
                  <a:gd name="connsiteX21" fmla="*/ 117701 w 133538"/>
                  <a:gd name="connsiteY21" fmla="*/ 128304 h 1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538" h="145616">
                    <a:moveTo>
                      <a:pt x="88578" y="145617"/>
                    </a:moveTo>
                    <a:lnTo>
                      <a:pt x="70057" y="139443"/>
                    </a:lnTo>
                    <a:lnTo>
                      <a:pt x="56368" y="142798"/>
                    </a:lnTo>
                    <a:lnTo>
                      <a:pt x="55697" y="142396"/>
                    </a:lnTo>
                    <a:lnTo>
                      <a:pt x="33418" y="129780"/>
                    </a:lnTo>
                    <a:lnTo>
                      <a:pt x="16239" y="130854"/>
                    </a:lnTo>
                    <a:lnTo>
                      <a:pt x="0" y="113004"/>
                    </a:lnTo>
                    <a:lnTo>
                      <a:pt x="2013" y="92470"/>
                    </a:lnTo>
                    <a:lnTo>
                      <a:pt x="7381" y="86028"/>
                    </a:lnTo>
                    <a:lnTo>
                      <a:pt x="7113" y="57710"/>
                    </a:lnTo>
                    <a:lnTo>
                      <a:pt x="13824" y="27513"/>
                    </a:lnTo>
                    <a:lnTo>
                      <a:pt x="20266" y="3355"/>
                    </a:lnTo>
                    <a:lnTo>
                      <a:pt x="38518" y="0"/>
                    </a:lnTo>
                    <a:lnTo>
                      <a:pt x="39189" y="537"/>
                    </a:lnTo>
                    <a:lnTo>
                      <a:pt x="63347" y="22144"/>
                    </a:lnTo>
                    <a:lnTo>
                      <a:pt x="72473" y="21339"/>
                    </a:lnTo>
                    <a:lnTo>
                      <a:pt x="98509" y="40128"/>
                    </a:lnTo>
                    <a:lnTo>
                      <a:pt x="118373" y="56636"/>
                    </a:lnTo>
                    <a:lnTo>
                      <a:pt x="133538" y="77573"/>
                    </a:lnTo>
                    <a:lnTo>
                      <a:pt x="122399" y="91799"/>
                    </a:lnTo>
                    <a:lnTo>
                      <a:pt x="129109" y="108307"/>
                    </a:lnTo>
                    <a:lnTo>
                      <a:pt x="117701" y="12830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31" name="Forme libre : forme 330">
                <a:extLst>
                  <a:ext uri="{FF2B5EF4-FFF2-40B4-BE49-F238E27FC236}">
                    <a16:creationId xmlns:a16="http://schemas.microsoft.com/office/drawing/2014/main" id="{1AE857CC-2E2A-461D-9330-FB51AB99D875}"/>
                  </a:ext>
                </a:extLst>
              </p:cNvPr>
              <p:cNvSpPr/>
              <p:nvPr/>
            </p:nvSpPr>
            <p:spPr>
              <a:xfrm>
                <a:off x="4490532" y="5675436"/>
                <a:ext cx="124680" cy="137295"/>
              </a:xfrm>
              <a:custGeom>
                <a:avLst/>
                <a:gdLst>
                  <a:gd name="connsiteX0" fmla="*/ 66165 w 124680"/>
                  <a:gd name="connsiteY0" fmla="*/ 131525 h 137295"/>
                  <a:gd name="connsiteX1" fmla="*/ 84149 w 124680"/>
                  <a:gd name="connsiteY1" fmla="*/ 137296 h 137295"/>
                  <a:gd name="connsiteX2" fmla="*/ 110857 w 124680"/>
                  <a:gd name="connsiteY2" fmla="*/ 121459 h 137295"/>
                  <a:gd name="connsiteX3" fmla="*/ 120923 w 124680"/>
                  <a:gd name="connsiteY3" fmla="*/ 104012 h 137295"/>
                  <a:gd name="connsiteX4" fmla="*/ 113944 w 124680"/>
                  <a:gd name="connsiteY4" fmla="*/ 87102 h 137295"/>
                  <a:gd name="connsiteX5" fmla="*/ 124680 w 124680"/>
                  <a:gd name="connsiteY5" fmla="*/ 73547 h 137295"/>
                  <a:gd name="connsiteX6" fmla="*/ 111394 w 124680"/>
                  <a:gd name="connsiteY6" fmla="*/ 55026 h 137295"/>
                  <a:gd name="connsiteX7" fmla="*/ 92068 w 124680"/>
                  <a:gd name="connsiteY7" fmla="*/ 39055 h 137295"/>
                  <a:gd name="connsiteX8" fmla="*/ 67239 w 124680"/>
                  <a:gd name="connsiteY8" fmla="*/ 21205 h 137295"/>
                  <a:gd name="connsiteX9" fmla="*/ 57978 w 124680"/>
                  <a:gd name="connsiteY9" fmla="*/ 22010 h 137295"/>
                  <a:gd name="connsiteX10" fmla="*/ 33284 w 124680"/>
                  <a:gd name="connsiteY10" fmla="*/ 0 h 137295"/>
                  <a:gd name="connsiteX11" fmla="*/ 19326 w 124680"/>
                  <a:gd name="connsiteY11" fmla="*/ 2684 h 137295"/>
                  <a:gd name="connsiteX12" fmla="*/ 13555 w 124680"/>
                  <a:gd name="connsiteY12" fmla="*/ 24426 h 137295"/>
                  <a:gd name="connsiteX13" fmla="*/ 6845 w 124680"/>
                  <a:gd name="connsiteY13" fmla="*/ 54086 h 137295"/>
                  <a:gd name="connsiteX14" fmla="*/ 7247 w 124680"/>
                  <a:gd name="connsiteY14" fmla="*/ 83344 h 137295"/>
                  <a:gd name="connsiteX15" fmla="*/ 1745 w 124680"/>
                  <a:gd name="connsiteY15" fmla="*/ 90054 h 137295"/>
                  <a:gd name="connsiteX16" fmla="*/ 0 w 124680"/>
                  <a:gd name="connsiteY16" fmla="*/ 107636 h 137295"/>
                  <a:gd name="connsiteX17" fmla="*/ 13824 w 124680"/>
                  <a:gd name="connsiteY17" fmla="*/ 122801 h 137295"/>
                  <a:gd name="connsiteX18" fmla="*/ 30331 w 124680"/>
                  <a:gd name="connsiteY18" fmla="*/ 121862 h 137295"/>
                  <a:gd name="connsiteX19" fmla="*/ 30734 w 124680"/>
                  <a:gd name="connsiteY19" fmla="*/ 122130 h 137295"/>
                  <a:gd name="connsiteX20" fmla="*/ 53013 w 124680"/>
                  <a:gd name="connsiteY20" fmla="*/ 134746 h 13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680" h="137295">
                    <a:moveTo>
                      <a:pt x="66165" y="131525"/>
                    </a:moveTo>
                    <a:lnTo>
                      <a:pt x="84149" y="137296"/>
                    </a:lnTo>
                    <a:lnTo>
                      <a:pt x="110857" y="121459"/>
                    </a:lnTo>
                    <a:lnTo>
                      <a:pt x="120923" y="104012"/>
                    </a:lnTo>
                    <a:lnTo>
                      <a:pt x="113944" y="87102"/>
                    </a:lnTo>
                    <a:lnTo>
                      <a:pt x="124680" y="73547"/>
                    </a:lnTo>
                    <a:lnTo>
                      <a:pt x="111394" y="55026"/>
                    </a:lnTo>
                    <a:lnTo>
                      <a:pt x="92068" y="39055"/>
                    </a:lnTo>
                    <a:lnTo>
                      <a:pt x="67239" y="21205"/>
                    </a:lnTo>
                    <a:lnTo>
                      <a:pt x="57978" y="22010"/>
                    </a:lnTo>
                    <a:lnTo>
                      <a:pt x="33284" y="0"/>
                    </a:lnTo>
                    <a:lnTo>
                      <a:pt x="19326" y="2684"/>
                    </a:lnTo>
                    <a:lnTo>
                      <a:pt x="13555" y="24426"/>
                    </a:lnTo>
                    <a:lnTo>
                      <a:pt x="6845" y="54086"/>
                    </a:lnTo>
                    <a:lnTo>
                      <a:pt x="7247" y="83344"/>
                    </a:lnTo>
                    <a:lnTo>
                      <a:pt x="1745" y="90054"/>
                    </a:lnTo>
                    <a:lnTo>
                      <a:pt x="0" y="107636"/>
                    </a:lnTo>
                    <a:lnTo>
                      <a:pt x="13824" y="122801"/>
                    </a:lnTo>
                    <a:lnTo>
                      <a:pt x="30331" y="121862"/>
                    </a:lnTo>
                    <a:lnTo>
                      <a:pt x="30734" y="122130"/>
                    </a:lnTo>
                    <a:lnTo>
                      <a:pt x="53013" y="13474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1" name="Graphique 3">
              <a:extLst>
                <a:ext uri="{FF2B5EF4-FFF2-40B4-BE49-F238E27FC236}">
                  <a16:creationId xmlns:a16="http://schemas.microsoft.com/office/drawing/2014/main" id="{07717DFE-5532-4F33-9792-0F558034FA16}"/>
                </a:ext>
              </a:extLst>
            </p:cNvPr>
            <p:cNvGrpSpPr/>
            <p:nvPr/>
          </p:nvGrpSpPr>
          <p:grpSpPr>
            <a:xfrm>
              <a:off x="3826868" y="4307980"/>
              <a:ext cx="274457" cy="92470"/>
              <a:chOff x="3826868" y="4307980"/>
              <a:chExt cx="274457" cy="92470"/>
            </a:xfrm>
            <a:solidFill>
              <a:srgbClr val="CECECE"/>
            </a:solidFill>
          </p:grpSpPr>
          <p:sp>
            <p:nvSpPr>
              <p:cNvPr id="328" name="Forme libre : forme 327">
                <a:extLst>
                  <a:ext uri="{FF2B5EF4-FFF2-40B4-BE49-F238E27FC236}">
                    <a16:creationId xmlns:a16="http://schemas.microsoft.com/office/drawing/2014/main" id="{2D2449C5-4236-4D5B-B69A-281CAD7223D3}"/>
                  </a:ext>
                </a:extLst>
              </p:cNvPr>
              <p:cNvSpPr/>
              <p:nvPr/>
            </p:nvSpPr>
            <p:spPr>
              <a:xfrm>
                <a:off x="3826868" y="4307980"/>
                <a:ext cx="274457" cy="92470"/>
              </a:xfrm>
              <a:custGeom>
                <a:avLst/>
                <a:gdLst>
                  <a:gd name="connsiteX0" fmla="*/ 177961 w 274457"/>
                  <a:gd name="connsiteY0" fmla="*/ 92470 h 92470"/>
                  <a:gd name="connsiteX1" fmla="*/ 196885 w 274457"/>
                  <a:gd name="connsiteY1" fmla="*/ 75694 h 92470"/>
                  <a:gd name="connsiteX2" fmla="*/ 189235 w 274457"/>
                  <a:gd name="connsiteY2" fmla="*/ 70594 h 92470"/>
                  <a:gd name="connsiteX3" fmla="*/ 173130 w 274457"/>
                  <a:gd name="connsiteY3" fmla="*/ 68849 h 92470"/>
                  <a:gd name="connsiteX4" fmla="*/ 163601 w 274457"/>
                  <a:gd name="connsiteY4" fmla="*/ 60126 h 92470"/>
                  <a:gd name="connsiteX5" fmla="*/ 158232 w 274457"/>
                  <a:gd name="connsiteY5" fmla="*/ 46436 h 92470"/>
                  <a:gd name="connsiteX6" fmla="*/ 145348 w 274457"/>
                  <a:gd name="connsiteY6" fmla="*/ 47242 h 92470"/>
                  <a:gd name="connsiteX7" fmla="*/ 121325 w 274457"/>
                  <a:gd name="connsiteY7" fmla="*/ 39860 h 92470"/>
                  <a:gd name="connsiteX8" fmla="*/ 114346 w 274457"/>
                  <a:gd name="connsiteY8" fmla="*/ 34626 h 92470"/>
                  <a:gd name="connsiteX9" fmla="*/ 81868 w 274457"/>
                  <a:gd name="connsiteY9" fmla="*/ 30197 h 92470"/>
                  <a:gd name="connsiteX10" fmla="*/ 70728 w 274457"/>
                  <a:gd name="connsiteY10" fmla="*/ 23487 h 92470"/>
                  <a:gd name="connsiteX11" fmla="*/ 77841 w 274457"/>
                  <a:gd name="connsiteY11" fmla="*/ 18387 h 92470"/>
                  <a:gd name="connsiteX12" fmla="*/ 59857 w 274457"/>
                  <a:gd name="connsiteY12" fmla="*/ 17313 h 92470"/>
                  <a:gd name="connsiteX13" fmla="*/ 42141 w 274457"/>
                  <a:gd name="connsiteY13" fmla="*/ 31137 h 92470"/>
                  <a:gd name="connsiteX14" fmla="*/ 32344 w 274457"/>
                  <a:gd name="connsiteY14" fmla="*/ 31405 h 92470"/>
                  <a:gd name="connsiteX15" fmla="*/ 28855 w 274457"/>
                  <a:gd name="connsiteY15" fmla="*/ 37713 h 92470"/>
                  <a:gd name="connsiteX16" fmla="*/ 15434 w 274457"/>
                  <a:gd name="connsiteY16" fmla="*/ 40934 h 92470"/>
                  <a:gd name="connsiteX17" fmla="*/ 15031 w 274457"/>
                  <a:gd name="connsiteY17" fmla="*/ 40800 h 92470"/>
                  <a:gd name="connsiteX18" fmla="*/ 0 w 274457"/>
                  <a:gd name="connsiteY18" fmla="*/ 37176 h 92470"/>
                  <a:gd name="connsiteX19" fmla="*/ 16507 w 274457"/>
                  <a:gd name="connsiteY19" fmla="*/ 26842 h 92470"/>
                  <a:gd name="connsiteX20" fmla="*/ 21742 w 274457"/>
                  <a:gd name="connsiteY20" fmla="*/ 17179 h 92470"/>
                  <a:gd name="connsiteX21" fmla="*/ 33552 w 274457"/>
                  <a:gd name="connsiteY21" fmla="*/ 11005 h 92470"/>
                  <a:gd name="connsiteX22" fmla="*/ 46705 w 274457"/>
                  <a:gd name="connsiteY22" fmla="*/ 5637 h 92470"/>
                  <a:gd name="connsiteX23" fmla="*/ 65225 w 274457"/>
                  <a:gd name="connsiteY23" fmla="*/ 3087 h 92470"/>
                  <a:gd name="connsiteX24" fmla="*/ 71399 w 274457"/>
                  <a:gd name="connsiteY24" fmla="*/ 0 h 92470"/>
                  <a:gd name="connsiteX25" fmla="*/ 71936 w 274457"/>
                  <a:gd name="connsiteY25" fmla="*/ 134 h 92470"/>
                  <a:gd name="connsiteX26" fmla="*/ 93275 w 274457"/>
                  <a:gd name="connsiteY26" fmla="*/ 2013 h 92470"/>
                  <a:gd name="connsiteX27" fmla="*/ 113273 w 274457"/>
                  <a:gd name="connsiteY27" fmla="*/ 2416 h 92470"/>
                  <a:gd name="connsiteX28" fmla="*/ 137162 w 274457"/>
                  <a:gd name="connsiteY28" fmla="*/ 11945 h 92470"/>
                  <a:gd name="connsiteX29" fmla="*/ 146288 w 274457"/>
                  <a:gd name="connsiteY29" fmla="*/ 21071 h 92470"/>
                  <a:gd name="connsiteX30" fmla="*/ 169237 w 274457"/>
                  <a:gd name="connsiteY30" fmla="*/ 18118 h 92470"/>
                  <a:gd name="connsiteX31" fmla="*/ 178632 w 274457"/>
                  <a:gd name="connsiteY31" fmla="*/ 24694 h 92470"/>
                  <a:gd name="connsiteX32" fmla="*/ 214466 w 274457"/>
                  <a:gd name="connsiteY32" fmla="*/ 52744 h 92470"/>
                  <a:gd name="connsiteX33" fmla="*/ 222250 w 274457"/>
                  <a:gd name="connsiteY33" fmla="*/ 52476 h 92470"/>
                  <a:gd name="connsiteX34" fmla="*/ 239160 w 274457"/>
                  <a:gd name="connsiteY34" fmla="*/ 58515 h 92470"/>
                  <a:gd name="connsiteX35" fmla="*/ 237416 w 274457"/>
                  <a:gd name="connsiteY35" fmla="*/ 65360 h 92470"/>
                  <a:gd name="connsiteX36" fmla="*/ 254192 w 274457"/>
                  <a:gd name="connsiteY36" fmla="*/ 66568 h 92470"/>
                  <a:gd name="connsiteX37" fmla="*/ 274457 w 274457"/>
                  <a:gd name="connsiteY37" fmla="*/ 78244 h 92470"/>
                  <a:gd name="connsiteX38" fmla="*/ 270297 w 274457"/>
                  <a:gd name="connsiteY38" fmla="*/ 86699 h 92470"/>
                  <a:gd name="connsiteX39" fmla="*/ 252850 w 274457"/>
                  <a:gd name="connsiteY39" fmla="*/ 90323 h 92470"/>
                  <a:gd name="connsiteX40" fmla="*/ 235939 w 274457"/>
                  <a:gd name="connsiteY40" fmla="*/ 91665 h 92470"/>
                  <a:gd name="connsiteX41" fmla="*/ 218626 w 274457"/>
                  <a:gd name="connsiteY41" fmla="*/ 89517 h 9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4457" h="92470">
                    <a:moveTo>
                      <a:pt x="177961" y="92470"/>
                    </a:moveTo>
                    <a:lnTo>
                      <a:pt x="196885" y="75694"/>
                    </a:lnTo>
                    <a:lnTo>
                      <a:pt x="189235" y="70594"/>
                    </a:lnTo>
                    <a:lnTo>
                      <a:pt x="173130" y="68849"/>
                    </a:lnTo>
                    <a:lnTo>
                      <a:pt x="163601" y="60126"/>
                    </a:lnTo>
                    <a:lnTo>
                      <a:pt x="158232" y="46436"/>
                    </a:lnTo>
                    <a:lnTo>
                      <a:pt x="145348" y="47242"/>
                    </a:lnTo>
                    <a:lnTo>
                      <a:pt x="121325" y="39860"/>
                    </a:lnTo>
                    <a:lnTo>
                      <a:pt x="114346" y="34626"/>
                    </a:lnTo>
                    <a:lnTo>
                      <a:pt x="81868" y="30197"/>
                    </a:lnTo>
                    <a:lnTo>
                      <a:pt x="70728" y="23487"/>
                    </a:lnTo>
                    <a:lnTo>
                      <a:pt x="77841" y="18387"/>
                    </a:lnTo>
                    <a:lnTo>
                      <a:pt x="59857" y="17313"/>
                    </a:lnTo>
                    <a:lnTo>
                      <a:pt x="42141" y="31137"/>
                    </a:lnTo>
                    <a:lnTo>
                      <a:pt x="32344" y="31405"/>
                    </a:lnTo>
                    <a:lnTo>
                      <a:pt x="28855" y="37713"/>
                    </a:lnTo>
                    <a:lnTo>
                      <a:pt x="15434" y="40934"/>
                    </a:lnTo>
                    <a:lnTo>
                      <a:pt x="15031" y="40800"/>
                    </a:lnTo>
                    <a:lnTo>
                      <a:pt x="0" y="37176"/>
                    </a:lnTo>
                    <a:lnTo>
                      <a:pt x="16507" y="26842"/>
                    </a:lnTo>
                    <a:lnTo>
                      <a:pt x="21742" y="17179"/>
                    </a:lnTo>
                    <a:lnTo>
                      <a:pt x="33552" y="11005"/>
                    </a:lnTo>
                    <a:lnTo>
                      <a:pt x="46705" y="5637"/>
                    </a:lnTo>
                    <a:lnTo>
                      <a:pt x="65225" y="3087"/>
                    </a:lnTo>
                    <a:lnTo>
                      <a:pt x="71399" y="0"/>
                    </a:lnTo>
                    <a:lnTo>
                      <a:pt x="71936" y="134"/>
                    </a:lnTo>
                    <a:lnTo>
                      <a:pt x="93275" y="2013"/>
                    </a:lnTo>
                    <a:lnTo>
                      <a:pt x="113273" y="2416"/>
                    </a:lnTo>
                    <a:lnTo>
                      <a:pt x="137162" y="11945"/>
                    </a:lnTo>
                    <a:lnTo>
                      <a:pt x="146288" y="21071"/>
                    </a:lnTo>
                    <a:lnTo>
                      <a:pt x="169237" y="18118"/>
                    </a:lnTo>
                    <a:lnTo>
                      <a:pt x="178632" y="24694"/>
                    </a:lnTo>
                    <a:lnTo>
                      <a:pt x="214466" y="52744"/>
                    </a:lnTo>
                    <a:lnTo>
                      <a:pt x="222250" y="52476"/>
                    </a:lnTo>
                    <a:lnTo>
                      <a:pt x="239160" y="58515"/>
                    </a:lnTo>
                    <a:lnTo>
                      <a:pt x="237416" y="65360"/>
                    </a:lnTo>
                    <a:lnTo>
                      <a:pt x="254192" y="66568"/>
                    </a:lnTo>
                    <a:lnTo>
                      <a:pt x="274457" y="78244"/>
                    </a:lnTo>
                    <a:lnTo>
                      <a:pt x="270297" y="86699"/>
                    </a:lnTo>
                    <a:lnTo>
                      <a:pt x="252850" y="90323"/>
                    </a:lnTo>
                    <a:lnTo>
                      <a:pt x="235939" y="91665"/>
                    </a:lnTo>
                    <a:lnTo>
                      <a:pt x="218626" y="8951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29" name="Forme libre : forme 328">
                <a:extLst>
                  <a:ext uri="{FF2B5EF4-FFF2-40B4-BE49-F238E27FC236}">
                    <a16:creationId xmlns:a16="http://schemas.microsoft.com/office/drawing/2014/main" id="{6BF6C13B-F996-4AE4-AF8E-366945DFCC0B}"/>
                  </a:ext>
                </a:extLst>
              </p:cNvPr>
              <p:cNvSpPr/>
              <p:nvPr/>
            </p:nvSpPr>
            <p:spPr>
              <a:xfrm>
                <a:off x="3836531" y="4312006"/>
                <a:ext cx="259828" cy="83880"/>
              </a:xfrm>
              <a:custGeom>
                <a:avLst/>
                <a:gdLst>
                  <a:gd name="connsiteX0" fmla="*/ 165211 w 259828"/>
                  <a:gd name="connsiteY0" fmla="*/ 61065 h 83880"/>
                  <a:gd name="connsiteX1" fmla="*/ 181316 w 259828"/>
                  <a:gd name="connsiteY1" fmla="*/ 63078 h 83880"/>
                  <a:gd name="connsiteX2" fmla="*/ 193529 w 259828"/>
                  <a:gd name="connsiteY2" fmla="*/ 71265 h 83880"/>
                  <a:gd name="connsiteX3" fmla="*/ 179303 w 259828"/>
                  <a:gd name="connsiteY3" fmla="*/ 83881 h 83880"/>
                  <a:gd name="connsiteX4" fmla="*/ 208963 w 259828"/>
                  <a:gd name="connsiteY4" fmla="*/ 81733 h 83880"/>
                  <a:gd name="connsiteX5" fmla="*/ 226411 w 259828"/>
                  <a:gd name="connsiteY5" fmla="*/ 83746 h 83880"/>
                  <a:gd name="connsiteX6" fmla="*/ 242650 w 259828"/>
                  <a:gd name="connsiteY6" fmla="*/ 82404 h 83880"/>
                  <a:gd name="connsiteX7" fmla="*/ 258084 w 259828"/>
                  <a:gd name="connsiteY7" fmla="*/ 79318 h 83880"/>
                  <a:gd name="connsiteX8" fmla="*/ 259829 w 259828"/>
                  <a:gd name="connsiteY8" fmla="*/ 75694 h 83880"/>
                  <a:gd name="connsiteX9" fmla="*/ 243052 w 259828"/>
                  <a:gd name="connsiteY9" fmla="*/ 66031 h 83880"/>
                  <a:gd name="connsiteX10" fmla="*/ 222921 w 259828"/>
                  <a:gd name="connsiteY10" fmla="*/ 64957 h 83880"/>
                  <a:gd name="connsiteX11" fmla="*/ 224934 w 259828"/>
                  <a:gd name="connsiteY11" fmla="*/ 56905 h 83880"/>
                  <a:gd name="connsiteX12" fmla="*/ 212050 w 259828"/>
                  <a:gd name="connsiteY12" fmla="*/ 52207 h 83880"/>
                  <a:gd name="connsiteX13" fmla="*/ 203595 w 259828"/>
                  <a:gd name="connsiteY13" fmla="*/ 52610 h 83880"/>
                  <a:gd name="connsiteX14" fmla="*/ 166687 w 259828"/>
                  <a:gd name="connsiteY14" fmla="*/ 23755 h 83880"/>
                  <a:gd name="connsiteX15" fmla="*/ 158635 w 259828"/>
                  <a:gd name="connsiteY15" fmla="*/ 18118 h 83880"/>
                  <a:gd name="connsiteX16" fmla="*/ 135283 w 259828"/>
                  <a:gd name="connsiteY16" fmla="*/ 21071 h 83880"/>
                  <a:gd name="connsiteX17" fmla="*/ 125083 w 259828"/>
                  <a:gd name="connsiteY17" fmla="*/ 11005 h 83880"/>
                  <a:gd name="connsiteX18" fmla="*/ 102536 w 259828"/>
                  <a:gd name="connsiteY18" fmla="*/ 2147 h 83880"/>
                  <a:gd name="connsiteX19" fmla="*/ 83478 w 259828"/>
                  <a:gd name="connsiteY19" fmla="*/ 1879 h 83880"/>
                  <a:gd name="connsiteX20" fmla="*/ 62407 w 259828"/>
                  <a:gd name="connsiteY20" fmla="*/ 0 h 83880"/>
                  <a:gd name="connsiteX21" fmla="*/ 56368 w 259828"/>
                  <a:gd name="connsiteY21" fmla="*/ 2818 h 83880"/>
                  <a:gd name="connsiteX22" fmla="*/ 37847 w 259828"/>
                  <a:gd name="connsiteY22" fmla="*/ 5368 h 83880"/>
                  <a:gd name="connsiteX23" fmla="*/ 25500 w 259828"/>
                  <a:gd name="connsiteY23" fmla="*/ 10468 h 83880"/>
                  <a:gd name="connsiteX24" fmla="*/ 14897 w 259828"/>
                  <a:gd name="connsiteY24" fmla="*/ 15971 h 83880"/>
                  <a:gd name="connsiteX25" fmla="*/ 9663 w 259828"/>
                  <a:gd name="connsiteY25" fmla="*/ 25500 h 83880"/>
                  <a:gd name="connsiteX26" fmla="*/ 0 w 259828"/>
                  <a:gd name="connsiteY26" fmla="*/ 31673 h 83880"/>
                  <a:gd name="connsiteX27" fmla="*/ 5771 w 259828"/>
                  <a:gd name="connsiteY27" fmla="*/ 33015 h 83880"/>
                  <a:gd name="connsiteX28" fmla="*/ 16642 w 259828"/>
                  <a:gd name="connsiteY28" fmla="*/ 30465 h 83880"/>
                  <a:gd name="connsiteX29" fmla="*/ 20265 w 259828"/>
                  <a:gd name="connsiteY29" fmla="*/ 23621 h 83880"/>
                  <a:gd name="connsiteX30" fmla="*/ 31136 w 259828"/>
                  <a:gd name="connsiteY30" fmla="*/ 23218 h 83880"/>
                  <a:gd name="connsiteX31" fmla="*/ 48986 w 259828"/>
                  <a:gd name="connsiteY31" fmla="*/ 9395 h 83880"/>
                  <a:gd name="connsiteX32" fmla="*/ 49657 w 259828"/>
                  <a:gd name="connsiteY32" fmla="*/ 9529 h 83880"/>
                  <a:gd name="connsiteX33" fmla="*/ 79318 w 259828"/>
                  <a:gd name="connsiteY33" fmla="*/ 11139 h 83880"/>
                  <a:gd name="connsiteX34" fmla="*/ 68044 w 259828"/>
                  <a:gd name="connsiteY34" fmla="*/ 19192 h 83880"/>
                  <a:gd name="connsiteX35" fmla="*/ 73815 w 259828"/>
                  <a:gd name="connsiteY35" fmla="*/ 22681 h 83880"/>
                  <a:gd name="connsiteX36" fmla="*/ 106159 w 259828"/>
                  <a:gd name="connsiteY36" fmla="*/ 26842 h 83880"/>
                  <a:gd name="connsiteX37" fmla="*/ 113675 w 259828"/>
                  <a:gd name="connsiteY37" fmla="*/ 32479 h 83880"/>
                  <a:gd name="connsiteX38" fmla="*/ 136088 w 259828"/>
                  <a:gd name="connsiteY38" fmla="*/ 39323 h 83880"/>
                  <a:gd name="connsiteX39" fmla="*/ 151119 w 259828"/>
                  <a:gd name="connsiteY39" fmla="*/ 38384 h 83880"/>
                  <a:gd name="connsiteX40" fmla="*/ 157427 w 259828"/>
                  <a:gd name="connsiteY40" fmla="*/ 54220 h 8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9828" h="83880">
                    <a:moveTo>
                      <a:pt x="165211" y="61065"/>
                    </a:moveTo>
                    <a:lnTo>
                      <a:pt x="181316" y="63078"/>
                    </a:lnTo>
                    <a:lnTo>
                      <a:pt x="193529" y="71265"/>
                    </a:lnTo>
                    <a:lnTo>
                      <a:pt x="179303" y="83881"/>
                    </a:lnTo>
                    <a:lnTo>
                      <a:pt x="208963" y="81733"/>
                    </a:lnTo>
                    <a:lnTo>
                      <a:pt x="226411" y="83746"/>
                    </a:lnTo>
                    <a:lnTo>
                      <a:pt x="242650" y="82404"/>
                    </a:lnTo>
                    <a:lnTo>
                      <a:pt x="258084" y="79318"/>
                    </a:lnTo>
                    <a:lnTo>
                      <a:pt x="259829" y="75694"/>
                    </a:lnTo>
                    <a:lnTo>
                      <a:pt x="243052" y="66031"/>
                    </a:lnTo>
                    <a:lnTo>
                      <a:pt x="222921" y="64957"/>
                    </a:lnTo>
                    <a:lnTo>
                      <a:pt x="224934" y="56905"/>
                    </a:lnTo>
                    <a:lnTo>
                      <a:pt x="212050" y="52207"/>
                    </a:lnTo>
                    <a:lnTo>
                      <a:pt x="203595" y="52610"/>
                    </a:lnTo>
                    <a:lnTo>
                      <a:pt x="166687" y="23755"/>
                    </a:lnTo>
                    <a:lnTo>
                      <a:pt x="158635" y="18118"/>
                    </a:lnTo>
                    <a:lnTo>
                      <a:pt x="135283" y="21071"/>
                    </a:lnTo>
                    <a:lnTo>
                      <a:pt x="125083" y="11005"/>
                    </a:lnTo>
                    <a:lnTo>
                      <a:pt x="102536" y="2147"/>
                    </a:lnTo>
                    <a:lnTo>
                      <a:pt x="83478" y="1879"/>
                    </a:lnTo>
                    <a:lnTo>
                      <a:pt x="62407" y="0"/>
                    </a:lnTo>
                    <a:lnTo>
                      <a:pt x="56368" y="2818"/>
                    </a:lnTo>
                    <a:lnTo>
                      <a:pt x="37847" y="5368"/>
                    </a:lnTo>
                    <a:lnTo>
                      <a:pt x="25500" y="10468"/>
                    </a:lnTo>
                    <a:lnTo>
                      <a:pt x="14897" y="15971"/>
                    </a:lnTo>
                    <a:lnTo>
                      <a:pt x="9663" y="25500"/>
                    </a:lnTo>
                    <a:lnTo>
                      <a:pt x="0" y="31673"/>
                    </a:lnTo>
                    <a:lnTo>
                      <a:pt x="5771" y="33015"/>
                    </a:lnTo>
                    <a:lnTo>
                      <a:pt x="16642" y="30465"/>
                    </a:lnTo>
                    <a:lnTo>
                      <a:pt x="20265" y="23621"/>
                    </a:lnTo>
                    <a:lnTo>
                      <a:pt x="31136" y="23218"/>
                    </a:lnTo>
                    <a:lnTo>
                      <a:pt x="48986" y="9395"/>
                    </a:lnTo>
                    <a:lnTo>
                      <a:pt x="49657" y="9529"/>
                    </a:lnTo>
                    <a:lnTo>
                      <a:pt x="79318" y="11139"/>
                    </a:lnTo>
                    <a:lnTo>
                      <a:pt x="68044" y="19192"/>
                    </a:lnTo>
                    <a:lnTo>
                      <a:pt x="73815" y="22681"/>
                    </a:lnTo>
                    <a:lnTo>
                      <a:pt x="106159" y="26842"/>
                    </a:lnTo>
                    <a:lnTo>
                      <a:pt x="113675" y="32479"/>
                    </a:lnTo>
                    <a:lnTo>
                      <a:pt x="136088" y="39323"/>
                    </a:lnTo>
                    <a:lnTo>
                      <a:pt x="151119" y="38384"/>
                    </a:lnTo>
                    <a:lnTo>
                      <a:pt x="157427" y="5422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2" name="Graphique 3">
              <a:extLst>
                <a:ext uri="{FF2B5EF4-FFF2-40B4-BE49-F238E27FC236}">
                  <a16:creationId xmlns:a16="http://schemas.microsoft.com/office/drawing/2014/main" id="{B362769B-2285-4383-BF8B-D2657E79A918}"/>
                </a:ext>
              </a:extLst>
            </p:cNvPr>
            <p:cNvGrpSpPr/>
            <p:nvPr/>
          </p:nvGrpSpPr>
          <p:grpSpPr>
            <a:xfrm>
              <a:off x="6729408" y="3949105"/>
              <a:ext cx="72204" cy="42141"/>
              <a:chOff x="6729408" y="3949105"/>
              <a:chExt cx="72204" cy="42141"/>
            </a:xfrm>
            <a:solidFill>
              <a:srgbClr val="CECECE"/>
            </a:solidFill>
          </p:grpSpPr>
          <p:sp>
            <p:nvSpPr>
              <p:cNvPr id="326" name="Forme libre : forme 325">
                <a:extLst>
                  <a:ext uri="{FF2B5EF4-FFF2-40B4-BE49-F238E27FC236}">
                    <a16:creationId xmlns:a16="http://schemas.microsoft.com/office/drawing/2014/main" id="{2B3F4DAF-F9E2-442F-AA18-BE1C27CAD919}"/>
                  </a:ext>
                </a:extLst>
              </p:cNvPr>
              <p:cNvSpPr/>
              <p:nvPr/>
            </p:nvSpPr>
            <p:spPr>
              <a:xfrm>
                <a:off x="6729408" y="3949105"/>
                <a:ext cx="72204" cy="42141"/>
              </a:xfrm>
              <a:custGeom>
                <a:avLst/>
                <a:gdLst>
                  <a:gd name="connsiteX0" fmla="*/ 20802 w 72204"/>
                  <a:gd name="connsiteY0" fmla="*/ 42142 h 42141"/>
                  <a:gd name="connsiteX1" fmla="*/ 7247 w 72204"/>
                  <a:gd name="connsiteY1" fmla="*/ 37713 h 42141"/>
                  <a:gd name="connsiteX2" fmla="*/ 0 w 72204"/>
                  <a:gd name="connsiteY2" fmla="*/ 22413 h 42141"/>
                  <a:gd name="connsiteX3" fmla="*/ 15031 w 72204"/>
                  <a:gd name="connsiteY3" fmla="*/ 21071 h 42141"/>
                  <a:gd name="connsiteX4" fmla="*/ 18655 w 72204"/>
                  <a:gd name="connsiteY4" fmla="*/ 13555 h 42141"/>
                  <a:gd name="connsiteX5" fmla="*/ 37310 w 72204"/>
                  <a:gd name="connsiteY5" fmla="*/ 13958 h 42141"/>
                  <a:gd name="connsiteX6" fmla="*/ 72205 w 72204"/>
                  <a:gd name="connsiteY6" fmla="*/ 0 h 42141"/>
                  <a:gd name="connsiteX7" fmla="*/ 45765 w 72204"/>
                  <a:gd name="connsiteY7" fmla="*/ 20534 h 42141"/>
                  <a:gd name="connsiteX8" fmla="*/ 48449 w 72204"/>
                  <a:gd name="connsiteY8" fmla="*/ 28855 h 4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04" h="42141">
                    <a:moveTo>
                      <a:pt x="20802" y="42142"/>
                    </a:moveTo>
                    <a:lnTo>
                      <a:pt x="7247" y="37713"/>
                    </a:lnTo>
                    <a:lnTo>
                      <a:pt x="0" y="22413"/>
                    </a:lnTo>
                    <a:lnTo>
                      <a:pt x="15031" y="21071"/>
                    </a:lnTo>
                    <a:lnTo>
                      <a:pt x="18655" y="13555"/>
                    </a:lnTo>
                    <a:lnTo>
                      <a:pt x="37310" y="13958"/>
                    </a:lnTo>
                    <a:lnTo>
                      <a:pt x="72205" y="0"/>
                    </a:lnTo>
                    <a:lnTo>
                      <a:pt x="45765" y="20534"/>
                    </a:lnTo>
                    <a:lnTo>
                      <a:pt x="48449" y="2885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27" name="Forme libre : forme 326">
                <a:extLst>
                  <a:ext uri="{FF2B5EF4-FFF2-40B4-BE49-F238E27FC236}">
                    <a16:creationId xmlns:a16="http://schemas.microsoft.com/office/drawing/2014/main" id="{058CDF4E-3CB2-43A7-AEA5-5336F7DDE218}"/>
                  </a:ext>
                </a:extLst>
              </p:cNvPr>
              <p:cNvSpPr/>
              <p:nvPr/>
            </p:nvSpPr>
            <p:spPr>
              <a:xfrm>
                <a:off x="6735179" y="3962929"/>
                <a:ext cx="42409" cy="24157"/>
              </a:xfrm>
              <a:custGeom>
                <a:avLst/>
                <a:gdLst>
                  <a:gd name="connsiteX0" fmla="*/ 4160 w 42409"/>
                  <a:gd name="connsiteY0" fmla="*/ 20802 h 24157"/>
                  <a:gd name="connsiteX1" fmla="*/ 14763 w 42409"/>
                  <a:gd name="connsiteY1" fmla="*/ 24158 h 24157"/>
                  <a:gd name="connsiteX2" fmla="*/ 37981 w 42409"/>
                  <a:gd name="connsiteY2" fmla="*/ 13018 h 24157"/>
                  <a:gd name="connsiteX3" fmla="*/ 35565 w 42409"/>
                  <a:gd name="connsiteY3" fmla="*/ 5368 h 24157"/>
                  <a:gd name="connsiteX4" fmla="*/ 42410 w 42409"/>
                  <a:gd name="connsiteY4" fmla="*/ 0 h 24157"/>
                  <a:gd name="connsiteX5" fmla="*/ 32210 w 42409"/>
                  <a:gd name="connsiteY5" fmla="*/ 4026 h 24157"/>
                  <a:gd name="connsiteX6" fmla="*/ 15300 w 42409"/>
                  <a:gd name="connsiteY6" fmla="*/ 3624 h 24157"/>
                  <a:gd name="connsiteX7" fmla="*/ 11810 w 42409"/>
                  <a:gd name="connsiteY7" fmla="*/ 10871 h 24157"/>
                  <a:gd name="connsiteX8" fmla="*/ 0 w 42409"/>
                  <a:gd name="connsiteY8" fmla="*/ 11945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09" h="24157">
                    <a:moveTo>
                      <a:pt x="4160" y="20802"/>
                    </a:moveTo>
                    <a:lnTo>
                      <a:pt x="14763" y="24158"/>
                    </a:lnTo>
                    <a:lnTo>
                      <a:pt x="37981" y="13018"/>
                    </a:lnTo>
                    <a:lnTo>
                      <a:pt x="35565" y="5368"/>
                    </a:lnTo>
                    <a:lnTo>
                      <a:pt x="42410" y="0"/>
                    </a:lnTo>
                    <a:lnTo>
                      <a:pt x="32210" y="4026"/>
                    </a:lnTo>
                    <a:lnTo>
                      <a:pt x="15300" y="3624"/>
                    </a:lnTo>
                    <a:lnTo>
                      <a:pt x="11810" y="10871"/>
                    </a:lnTo>
                    <a:lnTo>
                      <a:pt x="0" y="11945"/>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3" name="Graphique 3">
              <a:extLst>
                <a:ext uri="{FF2B5EF4-FFF2-40B4-BE49-F238E27FC236}">
                  <a16:creationId xmlns:a16="http://schemas.microsoft.com/office/drawing/2014/main" id="{C2ECACEB-DF64-4F71-BD77-97B2135BD2BD}"/>
                </a:ext>
              </a:extLst>
            </p:cNvPr>
            <p:cNvGrpSpPr/>
            <p:nvPr/>
          </p:nvGrpSpPr>
          <p:grpSpPr>
            <a:xfrm>
              <a:off x="3720037" y="4495604"/>
              <a:ext cx="161453" cy="80793"/>
              <a:chOff x="3720037" y="4495604"/>
              <a:chExt cx="161453" cy="80793"/>
            </a:xfrm>
            <a:solidFill>
              <a:srgbClr val="CECECE"/>
            </a:solidFill>
          </p:grpSpPr>
          <p:sp>
            <p:nvSpPr>
              <p:cNvPr id="324" name="Forme libre : forme 323">
                <a:extLst>
                  <a:ext uri="{FF2B5EF4-FFF2-40B4-BE49-F238E27FC236}">
                    <a16:creationId xmlns:a16="http://schemas.microsoft.com/office/drawing/2014/main" id="{2DB9D026-9B42-4B1D-BC25-5ED817B72EEF}"/>
                  </a:ext>
                </a:extLst>
              </p:cNvPr>
              <p:cNvSpPr/>
              <p:nvPr/>
            </p:nvSpPr>
            <p:spPr>
              <a:xfrm>
                <a:off x="3720037" y="4495604"/>
                <a:ext cx="161453" cy="80793"/>
              </a:xfrm>
              <a:custGeom>
                <a:avLst/>
                <a:gdLst>
                  <a:gd name="connsiteX0" fmla="*/ 52610 w 161453"/>
                  <a:gd name="connsiteY0" fmla="*/ 80794 h 80793"/>
                  <a:gd name="connsiteX1" fmla="*/ 48181 w 161453"/>
                  <a:gd name="connsiteY1" fmla="*/ 72607 h 80793"/>
                  <a:gd name="connsiteX2" fmla="*/ 39726 w 161453"/>
                  <a:gd name="connsiteY2" fmla="*/ 70057 h 80793"/>
                  <a:gd name="connsiteX3" fmla="*/ 41605 w 161453"/>
                  <a:gd name="connsiteY3" fmla="*/ 59320 h 80793"/>
                  <a:gd name="connsiteX4" fmla="*/ 39324 w 161453"/>
                  <a:gd name="connsiteY4" fmla="*/ 57576 h 80793"/>
                  <a:gd name="connsiteX5" fmla="*/ 35163 w 161453"/>
                  <a:gd name="connsiteY5" fmla="*/ 56099 h 80793"/>
                  <a:gd name="connsiteX6" fmla="*/ 22950 w 161453"/>
                  <a:gd name="connsiteY6" fmla="*/ 59455 h 80793"/>
                  <a:gd name="connsiteX7" fmla="*/ 21742 w 161453"/>
                  <a:gd name="connsiteY7" fmla="*/ 54892 h 80793"/>
                  <a:gd name="connsiteX8" fmla="*/ 14629 w 161453"/>
                  <a:gd name="connsiteY8" fmla="*/ 50999 h 80793"/>
                  <a:gd name="connsiteX9" fmla="*/ 9663 w 161453"/>
                  <a:gd name="connsiteY9" fmla="*/ 46302 h 80793"/>
                  <a:gd name="connsiteX10" fmla="*/ 0 w 161453"/>
                  <a:gd name="connsiteY10" fmla="*/ 43484 h 80793"/>
                  <a:gd name="connsiteX11" fmla="*/ 6174 w 161453"/>
                  <a:gd name="connsiteY11" fmla="*/ 35565 h 80793"/>
                  <a:gd name="connsiteX12" fmla="*/ 4429 w 161453"/>
                  <a:gd name="connsiteY12" fmla="*/ 31002 h 80793"/>
                  <a:gd name="connsiteX13" fmla="*/ 6710 w 161453"/>
                  <a:gd name="connsiteY13" fmla="*/ 24829 h 80793"/>
                  <a:gd name="connsiteX14" fmla="*/ 18924 w 161453"/>
                  <a:gd name="connsiteY14" fmla="*/ 17313 h 80793"/>
                  <a:gd name="connsiteX15" fmla="*/ 30868 w 161453"/>
                  <a:gd name="connsiteY15" fmla="*/ 6979 h 80793"/>
                  <a:gd name="connsiteX16" fmla="*/ 33418 w 161453"/>
                  <a:gd name="connsiteY16" fmla="*/ 8053 h 80793"/>
                  <a:gd name="connsiteX17" fmla="*/ 38518 w 161453"/>
                  <a:gd name="connsiteY17" fmla="*/ 3892 h 80793"/>
                  <a:gd name="connsiteX18" fmla="*/ 46973 w 161453"/>
                  <a:gd name="connsiteY18" fmla="*/ 3355 h 80793"/>
                  <a:gd name="connsiteX19" fmla="*/ 48987 w 161453"/>
                  <a:gd name="connsiteY19" fmla="*/ 5234 h 80793"/>
                  <a:gd name="connsiteX20" fmla="*/ 52342 w 161453"/>
                  <a:gd name="connsiteY20" fmla="*/ 4161 h 80793"/>
                  <a:gd name="connsiteX21" fmla="*/ 64018 w 161453"/>
                  <a:gd name="connsiteY21" fmla="*/ 6576 h 80793"/>
                  <a:gd name="connsiteX22" fmla="*/ 75023 w 161453"/>
                  <a:gd name="connsiteY22" fmla="*/ 5771 h 80793"/>
                  <a:gd name="connsiteX23" fmla="*/ 82270 w 161453"/>
                  <a:gd name="connsiteY23" fmla="*/ 3221 h 80793"/>
                  <a:gd name="connsiteX24" fmla="*/ 85625 w 161453"/>
                  <a:gd name="connsiteY24" fmla="*/ 0 h 80793"/>
                  <a:gd name="connsiteX25" fmla="*/ 94483 w 161453"/>
                  <a:gd name="connsiteY25" fmla="*/ 1476 h 80793"/>
                  <a:gd name="connsiteX26" fmla="*/ 100254 w 161453"/>
                  <a:gd name="connsiteY26" fmla="*/ 3221 h 80793"/>
                  <a:gd name="connsiteX27" fmla="*/ 106026 w 161453"/>
                  <a:gd name="connsiteY27" fmla="*/ 2684 h 80793"/>
                  <a:gd name="connsiteX28" fmla="*/ 111259 w 161453"/>
                  <a:gd name="connsiteY28" fmla="*/ 268 h 80793"/>
                  <a:gd name="connsiteX29" fmla="*/ 123204 w 161453"/>
                  <a:gd name="connsiteY29" fmla="*/ 4026 h 80793"/>
                  <a:gd name="connsiteX30" fmla="*/ 127633 w 161453"/>
                  <a:gd name="connsiteY30" fmla="*/ 4832 h 80793"/>
                  <a:gd name="connsiteX31" fmla="*/ 135149 w 161453"/>
                  <a:gd name="connsiteY31" fmla="*/ 9529 h 80793"/>
                  <a:gd name="connsiteX32" fmla="*/ 142262 w 161453"/>
                  <a:gd name="connsiteY32" fmla="*/ 15300 h 80793"/>
                  <a:gd name="connsiteX33" fmla="*/ 151657 w 161453"/>
                  <a:gd name="connsiteY33" fmla="*/ 19460 h 80793"/>
                  <a:gd name="connsiteX34" fmla="*/ 161454 w 161453"/>
                  <a:gd name="connsiteY34" fmla="*/ 30063 h 80793"/>
                  <a:gd name="connsiteX35" fmla="*/ 149107 w 161453"/>
                  <a:gd name="connsiteY35" fmla="*/ 29258 h 80793"/>
                  <a:gd name="connsiteX36" fmla="*/ 145617 w 161453"/>
                  <a:gd name="connsiteY36" fmla="*/ 32479 h 80793"/>
                  <a:gd name="connsiteX37" fmla="*/ 136356 w 161453"/>
                  <a:gd name="connsiteY37" fmla="*/ 36102 h 80793"/>
                  <a:gd name="connsiteX38" fmla="*/ 130586 w 161453"/>
                  <a:gd name="connsiteY38" fmla="*/ 36102 h 80793"/>
                  <a:gd name="connsiteX39" fmla="*/ 124949 w 161453"/>
                  <a:gd name="connsiteY39" fmla="*/ 39457 h 80793"/>
                  <a:gd name="connsiteX40" fmla="*/ 118775 w 161453"/>
                  <a:gd name="connsiteY40" fmla="*/ 37981 h 80793"/>
                  <a:gd name="connsiteX41" fmla="*/ 115017 w 161453"/>
                  <a:gd name="connsiteY41" fmla="*/ 34492 h 80793"/>
                  <a:gd name="connsiteX42" fmla="*/ 114212 w 161453"/>
                  <a:gd name="connsiteY42" fmla="*/ 34626 h 80793"/>
                  <a:gd name="connsiteX43" fmla="*/ 110857 w 161453"/>
                  <a:gd name="connsiteY43" fmla="*/ 41202 h 80793"/>
                  <a:gd name="connsiteX44" fmla="*/ 109112 w 161453"/>
                  <a:gd name="connsiteY44" fmla="*/ 41068 h 80793"/>
                  <a:gd name="connsiteX45" fmla="*/ 108709 w 161453"/>
                  <a:gd name="connsiteY45" fmla="*/ 45094 h 80793"/>
                  <a:gd name="connsiteX46" fmla="*/ 99449 w 161453"/>
                  <a:gd name="connsiteY46" fmla="*/ 52610 h 80793"/>
                  <a:gd name="connsiteX47" fmla="*/ 95020 w 161453"/>
                  <a:gd name="connsiteY47" fmla="*/ 55563 h 80793"/>
                  <a:gd name="connsiteX48" fmla="*/ 91531 w 161453"/>
                  <a:gd name="connsiteY48" fmla="*/ 59857 h 80793"/>
                  <a:gd name="connsiteX49" fmla="*/ 84283 w 161453"/>
                  <a:gd name="connsiteY49" fmla="*/ 54757 h 80793"/>
                  <a:gd name="connsiteX50" fmla="*/ 79452 w 161453"/>
                  <a:gd name="connsiteY50" fmla="*/ 60797 h 80793"/>
                  <a:gd name="connsiteX51" fmla="*/ 73278 w 161453"/>
                  <a:gd name="connsiteY51" fmla="*/ 60663 h 80793"/>
                  <a:gd name="connsiteX52" fmla="*/ 69521 w 161453"/>
                  <a:gd name="connsiteY52" fmla="*/ 61065 h 80793"/>
                  <a:gd name="connsiteX53" fmla="*/ 70057 w 161453"/>
                  <a:gd name="connsiteY53" fmla="*/ 73681 h 80793"/>
                  <a:gd name="connsiteX54" fmla="*/ 65628 w 161453"/>
                  <a:gd name="connsiteY54" fmla="*/ 73815 h 80793"/>
                  <a:gd name="connsiteX55" fmla="*/ 62541 w 161453"/>
                  <a:gd name="connsiteY55" fmla="*/ 79586 h 8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1453" h="80793">
                    <a:moveTo>
                      <a:pt x="52610" y="80794"/>
                    </a:moveTo>
                    <a:lnTo>
                      <a:pt x="48181" y="72607"/>
                    </a:lnTo>
                    <a:lnTo>
                      <a:pt x="39726" y="70057"/>
                    </a:lnTo>
                    <a:lnTo>
                      <a:pt x="41605" y="59320"/>
                    </a:lnTo>
                    <a:lnTo>
                      <a:pt x="39324" y="57576"/>
                    </a:lnTo>
                    <a:lnTo>
                      <a:pt x="35163" y="56099"/>
                    </a:lnTo>
                    <a:lnTo>
                      <a:pt x="22950" y="59455"/>
                    </a:lnTo>
                    <a:lnTo>
                      <a:pt x="21742" y="54892"/>
                    </a:lnTo>
                    <a:lnTo>
                      <a:pt x="14629" y="50999"/>
                    </a:lnTo>
                    <a:lnTo>
                      <a:pt x="9663" y="46302"/>
                    </a:lnTo>
                    <a:lnTo>
                      <a:pt x="0" y="43484"/>
                    </a:lnTo>
                    <a:lnTo>
                      <a:pt x="6174" y="35565"/>
                    </a:lnTo>
                    <a:lnTo>
                      <a:pt x="4429" y="31002"/>
                    </a:lnTo>
                    <a:lnTo>
                      <a:pt x="6710" y="24829"/>
                    </a:lnTo>
                    <a:lnTo>
                      <a:pt x="18924" y="17313"/>
                    </a:lnTo>
                    <a:lnTo>
                      <a:pt x="30868" y="6979"/>
                    </a:lnTo>
                    <a:lnTo>
                      <a:pt x="33418" y="8053"/>
                    </a:lnTo>
                    <a:lnTo>
                      <a:pt x="38518" y="3892"/>
                    </a:lnTo>
                    <a:lnTo>
                      <a:pt x="46973" y="3355"/>
                    </a:lnTo>
                    <a:lnTo>
                      <a:pt x="48987" y="5234"/>
                    </a:lnTo>
                    <a:lnTo>
                      <a:pt x="52342" y="4161"/>
                    </a:lnTo>
                    <a:lnTo>
                      <a:pt x="64018" y="6576"/>
                    </a:lnTo>
                    <a:lnTo>
                      <a:pt x="75023" y="5771"/>
                    </a:lnTo>
                    <a:lnTo>
                      <a:pt x="82270" y="3221"/>
                    </a:lnTo>
                    <a:lnTo>
                      <a:pt x="85625" y="0"/>
                    </a:lnTo>
                    <a:lnTo>
                      <a:pt x="94483" y="1476"/>
                    </a:lnTo>
                    <a:lnTo>
                      <a:pt x="100254" y="3221"/>
                    </a:lnTo>
                    <a:lnTo>
                      <a:pt x="106026" y="2684"/>
                    </a:lnTo>
                    <a:lnTo>
                      <a:pt x="111259" y="268"/>
                    </a:lnTo>
                    <a:lnTo>
                      <a:pt x="123204" y="4026"/>
                    </a:lnTo>
                    <a:lnTo>
                      <a:pt x="127633" y="4832"/>
                    </a:lnTo>
                    <a:lnTo>
                      <a:pt x="135149" y="9529"/>
                    </a:lnTo>
                    <a:lnTo>
                      <a:pt x="142262" y="15300"/>
                    </a:lnTo>
                    <a:lnTo>
                      <a:pt x="151657" y="19460"/>
                    </a:lnTo>
                    <a:lnTo>
                      <a:pt x="161454" y="30063"/>
                    </a:lnTo>
                    <a:lnTo>
                      <a:pt x="149107" y="29258"/>
                    </a:lnTo>
                    <a:lnTo>
                      <a:pt x="145617" y="32479"/>
                    </a:lnTo>
                    <a:lnTo>
                      <a:pt x="136356" y="36102"/>
                    </a:lnTo>
                    <a:lnTo>
                      <a:pt x="130586" y="36102"/>
                    </a:lnTo>
                    <a:lnTo>
                      <a:pt x="124949" y="39457"/>
                    </a:lnTo>
                    <a:lnTo>
                      <a:pt x="118775" y="37981"/>
                    </a:lnTo>
                    <a:lnTo>
                      <a:pt x="115017" y="34492"/>
                    </a:lnTo>
                    <a:lnTo>
                      <a:pt x="114212" y="34626"/>
                    </a:lnTo>
                    <a:lnTo>
                      <a:pt x="110857" y="41202"/>
                    </a:lnTo>
                    <a:lnTo>
                      <a:pt x="109112" y="41068"/>
                    </a:lnTo>
                    <a:lnTo>
                      <a:pt x="108709" y="45094"/>
                    </a:lnTo>
                    <a:lnTo>
                      <a:pt x="99449" y="52610"/>
                    </a:lnTo>
                    <a:lnTo>
                      <a:pt x="95020" y="55563"/>
                    </a:lnTo>
                    <a:lnTo>
                      <a:pt x="91531" y="59857"/>
                    </a:lnTo>
                    <a:lnTo>
                      <a:pt x="84283" y="54757"/>
                    </a:lnTo>
                    <a:lnTo>
                      <a:pt x="79452" y="60797"/>
                    </a:lnTo>
                    <a:lnTo>
                      <a:pt x="73278" y="60663"/>
                    </a:lnTo>
                    <a:lnTo>
                      <a:pt x="69521" y="61065"/>
                    </a:lnTo>
                    <a:lnTo>
                      <a:pt x="70057" y="73681"/>
                    </a:lnTo>
                    <a:lnTo>
                      <a:pt x="65628" y="73815"/>
                    </a:lnTo>
                    <a:lnTo>
                      <a:pt x="62541" y="7958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25" name="Forme libre : forme 324">
                <a:extLst>
                  <a:ext uri="{FF2B5EF4-FFF2-40B4-BE49-F238E27FC236}">
                    <a16:creationId xmlns:a16="http://schemas.microsoft.com/office/drawing/2014/main" id="{11B8307E-A4F6-46D3-8866-CC3D549F6A46}"/>
                  </a:ext>
                </a:extLst>
              </p:cNvPr>
              <p:cNvSpPr/>
              <p:nvPr/>
            </p:nvSpPr>
            <p:spPr>
              <a:xfrm>
                <a:off x="3726614" y="4499765"/>
                <a:ext cx="145616" cy="72607"/>
              </a:xfrm>
              <a:custGeom>
                <a:avLst/>
                <a:gdLst>
                  <a:gd name="connsiteX0" fmla="*/ 37444 w 145616"/>
                  <a:gd name="connsiteY0" fmla="*/ 63212 h 72607"/>
                  <a:gd name="connsiteX1" fmla="*/ 44154 w 145616"/>
                  <a:gd name="connsiteY1" fmla="*/ 65091 h 72607"/>
                  <a:gd name="connsiteX2" fmla="*/ 48181 w 145616"/>
                  <a:gd name="connsiteY2" fmla="*/ 72607 h 72607"/>
                  <a:gd name="connsiteX3" fmla="*/ 53549 w 145616"/>
                  <a:gd name="connsiteY3" fmla="*/ 71802 h 72607"/>
                  <a:gd name="connsiteX4" fmla="*/ 56636 w 145616"/>
                  <a:gd name="connsiteY4" fmla="*/ 65897 h 72607"/>
                  <a:gd name="connsiteX5" fmla="*/ 59455 w 145616"/>
                  <a:gd name="connsiteY5" fmla="*/ 65762 h 72607"/>
                  <a:gd name="connsiteX6" fmla="*/ 58918 w 145616"/>
                  <a:gd name="connsiteY6" fmla="*/ 53415 h 72607"/>
                  <a:gd name="connsiteX7" fmla="*/ 66568 w 145616"/>
                  <a:gd name="connsiteY7" fmla="*/ 52744 h 72607"/>
                  <a:gd name="connsiteX8" fmla="*/ 71131 w 145616"/>
                  <a:gd name="connsiteY8" fmla="*/ 52744 h 72607"/>
                  <a:gd name="connsiteX9" fmla="*/ 76902 w 145616"/>
                  <a:gd name="connsiteY9" fmla="*/ 45497 h 72607"/>
                  <a:gd name="connsiteX10" fmla="*/ 84283 w 145616"/>
                  <a:gd name="connsiteY10" fmla="*/ 50597 h 72607"/>
                  <a:gd name="connsiteX11" fmla="*/ 86162 w 145616"/>
                  <a:gd name="connsiteY11" fmla="*/ 48449 h 72607"/>
                  <a:gd name="connsiteX12" fmla="*/ 90591 w 145616"/>
                  <a:gd name="connsiteY12" fmla="*/ 45363 h 72607"/>
                  <a:gd name="connsiteX13" fmla="*/ 98509 w 145616"/>
                  <a:gd name="connsiteY13" fmla="*/ 39055 h 72607"/>
                  <a:gd name="connsiteX14" fmla="*/ 99046 w 145616"/>
                  <a:gd name="connsiteY14" fmla="*/ 32613 h 72607"/>
                  <a:gd name="connsiteX15" fmla="*/ 101999 w 145616"/>
                  <a:gd name="connsiteY15" fmla="*/ 32881 h 72607"/>
                  <a:gd name="connsiteX16" fmla="*/ 104952 w 145616"/>
                  <a:gd name="connsiteY16" fmla="*/ 27244 h 72607"/>
                  <a:gd name="connsiteX17" fmla="*/ 109380 w 145616"/>
                  <a:gd name="connsiteY17" fmla="*/ 26037 h 72607"/>
                  <a:gd name="connsiteX18" fmla="*/ 114078 w 145616"/>
                  <a:gd name="connsiteY18" fmla="*/ 30331 h 72607"/>
                  <a:gd name="connsiteX19" fmla="*/ 117701 w 145616"/>
                  <a:gd name="connsiteY19" fmla="*/ 31137 h 72607"/>
                  <a:gd name="connsiteX20" fmla="*/ 122936 w 145616"/>
                  <a:gd name="connsiteY20" fmla="*/ 28050 h 72607"/>
                  <a:gd name="connsiteX21" fmla="*/ 129377 w 145616"/>
                  <a:gd name="connsiteY21" fmla="*/ 28050 h 72607"/>
                  <a:gd name="connsiteX22" fmla="*/ 137296 w 145616"/>
                  <a:gd name="connsiteY22" fmla="*/ 24963 h 72607"/>
                  <a:gd name="connsiteX23" fmla="*/ 141053 w 145616"/>
                  <a:gd name="connsiteY23" fmla="*/ 21205 h 72607"/>
                  <a:gd name="connsiteX24" fmla="*/ 145617 w 145616"/>
                  <a:gd name="connsiteY24" fmla="*/ 21473 h 72607"/>
                  <a:gd name="connsiteX25" fmla="*/ 142664 w 145616"/>
                  <a:gd name="connsiteY25" fmla="*/ 18252 h 72607"/>
                  <a:gd name="connsiteX26" fmla="*/ 133538 w 145616"/>
                  <a:gd name="connsiteY26" fmla="*/ 14226 h 72607"/>
                  <a:gd name="connsiteX27" fmla="*/ 126425 w 145616"/>
                  <a:gd name="connsiteY27" fmla="*/ 8455 h 72607"/>
                  <a:gd name="connsiteX28" fmla="*/ 119446 w 145616"/>
                  <a:gd name="connsiteY28" fmla="*/ 4160 h 72607"/>
                  <a:gd name="connsiteX29" fmla="*/ 115823 w 145616"/>
                  <a:gd name="connsiteY29" fmla="*/ 3624 h 72607"/>
                  <a:gd name="connsiteX30" fmla="*/ 104952 w 145616"/>
                  <a:gd name="connsiteY30" fmla="*/ 268 h 72607"/>
                  <a:gd name="connsiteX31" fmla="*/ 100120 w 145616"/>
                  <a:gd name="connsiteY31" fmla="*/ 2282 h 72607"/>
                  <a:gd name="connsiteX32" fmla="*/ 93275 w 145616"/>
                  <a:gd name="connsiteY32" fmla="*/ 2953 h 72607"/>
                  <a:gd name="connsiteX33" fmla="*/ 86967 w 145616"/>
                  <a:gd name="connsiteY33" fmla="*/ 1074 h 72607"/>
                  <a:gd name="connsiteX34" fmla="*/ 80257 w 145616"/>
                  <a:gd name="connsiteY34" fmla="*/ 0 h 72607"/>
                  <a:gd name="connsiteX35" fmla="*/ 77439 w 145616"/>
                  <a:gd name="connsiteY35" fmla="*/ 2550 h 72607"/>
                  <a:gd name="connsiteX36" fmla="*/ 68983 w 145616"/>
                  <a:gd name="connsiteY36" fmla="*/ 5503 h 72607"/>
                  <a:gd name="connsiteX37" fmla="*/ 57173 w 145616"/>
                  <a:gd name="connsiteY37" fmla="*/ 6174 h 72607"/>
                  <a:gd name="connsiteX38" fmla="*/ 46034 w 145616"/>
                  <a:gd name="connsiteY38" fmla="*/ 4026 h 72607"/>
                  <a:gd name="connsiteX39" fmla="*/ 41605 w 145616"/>
                  <a:gd name="connsiteY39" fmla="*/ 5368 h 72607"/>
                  <a:gd name="connsiteX40" fmla="*/ 39055 w 145616"/>
                  <a:gd name="connsiteY40" fmla="*/ 3087 h 72607"/>
                  <a:gd name="connsiteX41" fmla="*/ 33418 w 145616"/>
                  <a:gd name="connsiteY41" fmla="*/ 3489 h 72607"/>
                  <a:gd name="connsiteX42" fmla="*/ 27513 w 145616"/>
                  <a:gd name="connsiteY42" fmla="*/ 8321 h 72607"/>
                  <a:gd name="connsiteX43" fmla="*/ 24963 w 145616"/>
                  <a:gd name="connsiteY43" fmla="*/ 7247 h 72607"/>
                  <a:gd name="connsiteX44" fmla="*/ 14629 w 145616"/>
                  <a:gd name="connsiteY44" fmla="*/ 16239 h 72607"/>
                  <a:gd name="connsiteX45" fmla="*/ 3221 w 145616"/>
                  <a:gd name="connsiteY45" fmla="*/ 23218 h 72607"/>
                  <a:gd name="connsiteX46" fmla="*/ 2013 w 145616"/>
                  <a:gd name="connsiteY46" fmla="*/ 26708 h 72607"/>
                  <a:gd name="connsiteX47" fmla="*/ 4026 w 145616"/>
                  <a:gd name="connsiteY47" fmla="*/ 32076 h 72607"/>
                  <a:gd name="connsiteX48" fmla="*/ 0 w 145616"/>
                  <a:gd name="connsiteY48" fmla="*/ 37176 h 72607"/>
                  <a:gd name="connsiteX49" fmla="*/ 5368 w 145616"/>
                  <a:gd name="connsiteY49" fmla="*/ 38921 h 72607"/>
                  <a:gd name="connsiteX50" fmla="*/ 10468 w 145616"/>
                  <a:gd name="connsiteY50" fmla="*/ 43886 h 72607"/>
                  <a:gd name="connsiteX51" fmla="*/ 18521 w 145616"/>
                  <a:gd name="connsiteY51" fmla="*/ 48181 h 72607"/>
                  <a:gd name="connsiteX52" fmla="*/ 19057 w 145616"/>
                  <a:gd name="connsiteY52" fmla="*/ 50597 h 72607"/>
                  <a:gd name="connsiteX53" fmla="*/ 28587 w 145616"/>
                  <a:gd name="connsiteY53" fmla="*/ 47913 h 72607"/>
                  <a:gd name="connsiteX54" fmla="*/ 34894 w 145616"/>
                  <a:gd name="connsiteY54" fmla="*/ 50194 h 72607"/>
                  <a:gd name="connsiteX55" fmla="*/ 39189 w 145616"/>
                  <a:gd name="connsiteY55" fmla="*/ 53684 h 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5616" h="72607">
                    <a:moveTo>
                      <a:pt x="37444" y="63212"/>
                    </a:moveTo>
                    <a:lnTo>
                      <a:pt x="44154" y="65091"/>
                    </a:lnTo>
                    <a:lnTo>
                      <a:pt x="48181" y="72607"/>
                    </a:lnTo>
                    <a:lnTo>
                      <a:pt x="53549" y="71802"/>
                    </a:lnTo>
                    <a:lnTo>
                      <a:pt x="56636" y="65897"/>
                    </a:lnTo>
                    <a:lnTo>
                      <a:pt x="59455" y="65762"/>
                    </a:lnTo>
                    <a:lnTo>
                      <a:pt x="58918" y="53415"/>
                    </a:lnTo>
                    <a:lnTo>
                      <a:pt x="66568" y="52744"/>
                    </a:lnTo>
                    <a:lnTo>
                      <a:pt x="71131" y="52744"/>
                    </a:lnTo>
                    <a:lnTo>
                      <a:pt x="76902" y="45497"/>
                    </a:lnTo>
                    <a:lnTo>
                      <a:pt x="84283" y="50597"/>
                    </a:lnTo>
                    <a:lnTo>
                      <a:pt x="86162" y="48449"/>
                    </a:lnTo>
                    <a:lnTo>
                      <a:pt x="90591" y="45363"/>
                    </a:lnTo>
                    <a:lnTo>
                      <a:pt x="98509" y="39055"/>
                    </a:lnTo>
                    <a:lnTo>
                      <a:pt x="99046" y="32613"/>
                    </a:lnTo>
                    <a:lnTo>
                      <a:pt x="101999" y="32881"/>
                    </a:lnTo>
                    <a:lnTo>
                      <a:pt x="104952" y="27244"/>
                    </a:lnTo>
                    <a:lnTo>
                      <a:pt x="109380" y="26037"/>
                    </a:lnTo>
                    <a:lnTo>
                      <a:pt x="114078" y="30331"/>
                    </a:lnTo>
                    <a:lnTo>
                      <a:pt x="117701" y="31137"/>
                    </a:lnTo>
                    <a:lnTo>
                      <a:pt x="122936" y="28050"/>
                    </a:lnTo>
                    <a:lnTo>
                      <a:pt x="129377" y="28050"/>
                    </a:lnTo>
                    <a:lnTo>
                      <a:pt x="137296" y="24963"/>
                    </a:lnTo>
                    <a:lnTo>
                      <a:pt x="141053" y="21205"/>
                    </a:lnTo>
                    <a:lnTo>
                      <a:pt x="145617" y="21473"/>
                    </a:lnTo>
                    <a:lnTo>
                      <a:pt x="142664" y="18252"/>
                    </a:lnTo>
                    <a:lnTo>
                      <a:pt x="133538" y="14226"/>
                    </a:lnTo>
                    <a:lnTo>
                      <a:pt x="126425" y="8455"/>
                    </a:lnTo>
                    <a:lnTo>
                      <a:pt x="119446" y="4160"/>
                    </a:lnTo>
                    <a:lnTo>
                      <a:pt x="115823" y="3624"/>
                    </a:lnTo>
                    <a:lnTo>
                      <a:pt x="104952" y="268"/>
                    </a:lnTo>
                    <a:lnTo>
                      <a:pt x="100120" y="2282"/>
                    </a:lnTo>
                    <a:lnTo>
                      <a:pt x="93275" y="2953"/>
                    </a:lnTo>
                    <a:lnTo>
                      <a:pt x="86967" y="1074"/>
                    </a:lnTo>
                    <a:lnTo>
                      <a:pt x="80257" y="0"/>
                    </a:lnTo>
                    <a:lnTo>
                      <a:pt x="77439" y="2550"/>
                    </a:lnTo>
                    <a:lnTo>
                      <a:pt x="68983" y="5503"/>
                    </a:lnTo>
                    <a:lnTo>
                      <a:pt x="57173" y="6174"/>
                    </a:lnTo>
                    <a:lnTo>
                      <a:pt x="46034" y="4026"/>
                    </a:lnTo>
                    <a:lnTo>
                      <a:pt x="41605" y="5368"/>
                    </a:lnTo>
                    <a:lnTo>
                      <a:pt x="39055" y="3087"/>
                    </a:lnTo>
                    <a:lnTo>
                      <a:pt x="33418" y="3489"/>
                    </a:lnTo>
                    <a:lnTo>
                      <a:pt x="27513" y="8321"/>
                    </a:lnTo>
                    <a:lnTo>
                      <a:pt x="24963" y="7247"/>
                    </a:lnTo>
                    <a:lnTo>
                      <a:pt x="14629" y="16239"/>
                    </a:lnTo>
                    <a:lnTo>
                      <a:pt x="3221" y="23218"/>
                    </a:lnTo>
                    <a:lnTo>
                      <a:pt x="2013" y="26708"/>
                    </a:lnTo>
                    <a:lnTo>
                      <a:pt x="4026" y="32076"/>
                    </a:lnTo>
                    <a:lnTo>
                      <a:pt x="0" y="37176"/>
                    </a:lnTo>
                    <a:lnTo>
                      <a:pt x="5368" y="38921"/>
                    </a:lnTo>
                    <a:lnTo>
                      <a:pt x="10468" y="43886"/>
                    </a:lnTo>
                    <a:lnTo>
                      <a:pt x="18521" y="48181"/>
                    </a:lnTo>
                    <a:lnTo>
                      <a:pt x="19057" y="50597"/>
                    </a:lnTo>
                    <a:lnTo>
                      <a:pt x="28587" y="47913"/>
                    </a:lnTo>
                    <a:lnTo>
                      <a:pt x="34894" y="50194"/>
                    </a:lnTo>
                    <a:lnTo>
                      <a:pt x="39189" y="536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4" name="Graphique 3">
              <a:extLst>
                <a:ext uri="{FF2B5EF4-FFF2-40B4-BE49-F238E27FC236}">
                  <a16:creationId xmlns:a16="http://schemas.microsoft.com/office/drawing/2014/main" id="{79C98A09-E0D7-41B1-ABF5-9D45DF5DFE01}"/>
                </a:ext>
              </a:extLst>
            </p:cNvPr>
            <p:cNvGrpSpPr/>
            <p:nvPr/>
          </p:nvGrpSpPr>
          <p:grpSpPr>
            <a:xfrm>
              <a:off x="6270010" y="3598283"/>
              <a:ext cx="146288" cy="144006"/>
              <a:chOff x="6270010" y="3598283"/>
              <a:chExt cx="146288" cy="144006"/>
            </a:xfrm>
            <a:solidFill>
              <a:srgbClr val="CECECE"/>
            </a:solidFill>
          </p:grpSpPr>
          <p:sp>
            <p:nvSpPr>
              <p:cNvPr id="322" name="Forme libre : forme 321">
                <a:extLst>
                  <a:ext uri="{FF2B5EF4-FFF2-40B4-BE49-F238E27FC236}">
                    <a16:creationId xmlns:a16="http://schemas.microsoft.com/office/drawing/2014/main" id="{D1E5DBFE-2D7A-468A-85BE-57D7CA10A979}"/>
                  </a:ext>
                </a:extLst>
              </p:cNvPr>
              <p:cNvSpPr/>
              <p:nvPr/>
            </p:nvSpPr>
            <p:spPr>
              <a:xfrm>
                <a:off x="6270010" y="3598283"/>
                <a:ext cx="146288" cy="144006"/>
              </a:xfrm>
              <a:custGeom>
                <a:avLst/>
                <a:gdLst>
                  <a:gd name="connsiteX0" fmla="*/ 121459 w 146288"/>
                  <a:gd name="connsiteY0" fmla="*/ 144006 h 144006"/>
                  <a:gd name="connsiteX1" fmla="*/ 96497 w 146288"/>
                  <a:gd name="connsiteY1" fmla="*/ 130585 h 144006"/>
                  <a:gd name="connsiteX2" fmla="*/ 82002 w 146288"/>
                  <a:gd name="connsiteY2" fmla="*/ 118372 h 144006"/>
                  <a:gd name="connsiteX3" fmla="*/ 58918 w 146288"/>
                  <a:gd name="connsiteY3" fmla="*/ 107904 h 144006"/>
                  <a:gd name="connsiteX4" fmla="*/ 36639 w 146288"/>
                  <a:gd name="connsiteY4" fmla="*/ 80928 h 144006"/>
                  <a:gd name="connsiteX5" fmla="*/ 41605 w 146288"/>
                  <a:gd name="connsiteY5" fmla="*/ 78244 h 144006"/>
                  <a:gd name="connsiteX6" fmla="*/ 31405 w 146288"/>
                  <a:gd name="connsiteY6" fmla="*/ 65091 h 144006"/>
                  <a:gd name="connsiteX7" fmla="*/ 30868 w 146288"/>
                  <a:gd name="connsiteY7" fmla="*/ 54086 h 144006"/>
                  <a:gd name="connsiteX8" fmla="*/ 17850 w 146288"/>
                  <a:gd name="connsiteY8" fmla="*/ 49523 h 144006"/>
                  <a:gd name="connsiteX9" fmla="*/ 9529 w 146288"/>
                  <a:gd name="connsiteY9" fmla="*/ 66165 h 144006"/>
                  <a:gd name="connsiteX10" fmla="*/ 0 w 146288"/>
                  <a:gd name="connsiteY10" fmla="*/ 50999 h 144006"/>
                  <a:gd name="connsiteX11" fmla="*/ 671 w 146288"/>
                  <a:gd name="connsiteY11" fmla="*/ 37176 h 144006"/>
                  <a:gd name="connsiteX12" fmla="*/ 2953 w 146288"/>
                  <a:gd name="connsiteY12" fmla="*/ 35834 h 144006"/>
                  <a:gd name="connsiteX13" fmla="*/ 19729 w 146288"/>
                  <a:gd name="connsiteY13" fmla="*/ 37042 h 144006"/>
                  <a:gd name="connsiteX14" fmla="*/ 24829 w 146288"/>
                  <a:gd name="connsiteY14" fmla="*/ 30465 h 144006"/>
                  <a:gd name="connsiteX15" fmla="*/ 34358 w 146288"/>
                  <a:gd name="connsiteY15" fmla="*/ 36907 h 144006"/>
                  <a:gd name="connsiteX16" fmla="*/ 41471 w 146288"/>
                  <a:gd name="connsiteY16" fmla="*/ 37444 h 144006"/>
                  <a:gd name="connsiteX17" fmla="*/ 41337 w 146288"/>
                  <a:gd name="connsiteY17" fmla="*/ 28318 h 144006"/>
                  <a:gd name="connsiteX18" fmla="*/ 50060 w 146288"/>
                  <a:gd name="connsiteY18" fmla="*/ 24560 h 144006"/>
                  <a:gd name="connsiteX19" fmla="*/ 52610 w 146288"/>
                  <a:gd name="connsiteY19" fmla="*/ 10334 h 144006"/>
                  <a:gd name="connsiteX20" fmla="*/ 74084 w 146288"/>
                  <a:gd name="connsiteY20" fmla="*/ 0 h 144006"/>
                  <a:gd name="connsiteX21" fmla="*/ 82807 w 146288"/>
                  <a:gd name="connsiteY21" fmla="*/ 4832 h 144006"/>
                  <a:gd name="connsiteX22" fmla="*/ 101328 w 146288"/>
                  <a:gd name="connsiteY22" fmla="*/ 20131 h 144006"/>
                  <a:gd name="connsiteX23" fmla="*/ 120520 w 146288"/>
                  <a:gd name="connsiteY23" fmla="*/ 26573 h 144006"/>
                  <a:gd name="connsiteX24" fmla="*/ 130854 w 146288"/>
                  <a:gd name="connsiteY24" fmla="*/ 20668 h 144006"/>
                  <a:gd name="connsiteX25" fmla="*/ 137699 w 146288"/>
                  <a:gd name="connsiteY25" fmla="*/ 36236 h 144006"/>
                  <a:gd name="connsiteX26" fmla="*/ 146288 w 146288"/>
                  <a:gd name="connsiteY26" fmla="*/ 46973 h 144006"/>
                  <a:gd name="connsiteX27" fmla="*/ 134746 w 146288"/>
                  <a:gd name="connsiteY27" fmla="*/ 62810 h 144006"/>
                  <a:gd name="connsiteX28" fmla="*/ 122533 w 146288"/>
                  <a:gd name="connsiteY28" fmla="*/ 54355 h 144006"/>
                  <a:gd name="connsiteX29" fmla="*/ 105757 w 146288"/>
                  <a:gd name="connsiteY29" fmla="*/ 54892 h 144006"/>
                  <a:gd name="connsiteX30" fmla="*/ 105489 w 146288"/>
                  <a:gd name="connsiteY30" fmla="*/ 54757 h 144006"/>
                  <a:gd name="connsiteX31" fmla="*/ 84552 w 146288"/>
                  <a:gd name="connsiteY31" fmla="*/ 49121 h 144006"/>
                  <a:gd name="connsiteX32" fmla="*/ 74218 w 146288"/>
                  <a:gd name="connsiteY32" fmla="*/ 49792 h 144006"/>
                  <a:gd name="connsiteX33" fmla="*/ 68178 w 146288"/>
                  <a:gd name="connsiteY33" fmla="*/ 57978 h 144006"/>
                  <a:gd name="connsiteX34" fmla="*/ 59858 w 146288"/>
                  <a:gd name="connsiteY34" fmla="*/ 50463 h 144006"/>
                  <a:gd name="connsiteX35" fmla="*/ 55965 w 146288"/>
                  <a:gd name="connsiteY35" fmla="*/ 61334 h 144006"/>
                  <a:gd name="connsiteX36" fmla="*/ 67507 w 146288"/>
                  <a:gd name="connsiteY36" fmla="*/ 76633 h 144006"/>
                  <a:gd name="connsiteX37" fmla="*/ 72876 w 146288"/>
                  <a:gd name="connsiteY37" fmla="*/ 87370 h 144006"/>
                  <a:gd name="connsiteX38" fmla="*/ 84015 w 146288"/>
                  <a:gd name="connsiteY38" fmla="*/ 99986 h 144006"/>
                  <a:gd name="connsiteX39" fmla="*/ 93678 w 146288"/>
                  <a:gd name="connsiteY39" fmla="*/ 107636 h 144006"/>
                  <a:gd name="connsiteX40" fmla="*/ 102804 w 146288"/>
                  <a:gd name="connsiteY40" fmla="*/ 121593 h 144006"/>
                  <a:gd name="connsiteX41" fmla="*/ 125754 w 146288"/>
                  <a:gd name="connsiteY41" fmla="*/ 134880 h 14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6288" h="144006">
                    <a:moveTo>
                      <a:pt x="121459" y="144006"/>
                    </a:moveTo>
                    <a:lnTo>
                      <a:pt x="96497" y="130585"/>
                    </a:lnTo>
                    <a:lnTo>
                      <a:pt x="82002" y="118372"/>
                    </a:lnTo>
                    <a:lnTo>
                      <a:pt x="58918" y="107904"/>
                    </a:lnTo>
                    <a:lnTo>
                      <a:pt x="36639" y="80928"/>
                    </a:lnTo>
                    <a:lnTo>
                      <a:pt x="41605" y="78244"/>
                    </a:lnTo>
                    <a:lnTo>
                      <a:pt x="31405" y="65091"/>
                    </a:lnTo>
                    <a:lnTo>
                      <a:pt x="30868" y="54086"/>
                    </a:lnTo>
                    <a:lnTo>
                      <a:pt x="17850" y="49523"/>
                    </a:lnTo>
                    <a:lnTo>
                      <a:pt x="9529" y="66165"/>
                    </a:lnTo>
                    <a:lnTo>
                      <a:pt x="0" y="50999"/>
                    </a:lnTo>
                    <a:lnTo>
                      <a:pt x="671" y="37176"/>
                    </a:lnTo>
                    <a:lnTo>
                      <a:pt x="2953" y="35834"/>
                    </a:lnTo>
                    <a:lnTo>
                      <a:pt x="19729" y="37042"/>
                    </a:lnTo>
                    <a:lnTo>
                      <a:pt x="24829" y="30465"/>
                    </a:lnTo>
                    <a:lnTo>
                      <a:pt x="34358" y="36907"/>
                    </a:lnTo>
                    <a:lnTo>
                      <a:pt x="41471" y="37444"/>
                    </a:lnTo>
                    <a:lnTo>
                      <a:pt x="41337" y="28318"/>
                    </a:lnTo>
                    <a:lnTo>
                      <a:pt x="50060" y="24560"/>
                    </a:lnTo>
                    <a:lnTo>
                      <a:pt x="52610" y="10334"/>
                    </a:lnTo>
                    <a:lnTo>
                      <a:pt x="74084" y="0"/>
                    </a:lnTo>
                    <a:lnTo>
                      <a:pt x="82807" y="4832"/>
                    </a:lnTo>
                    <a:lnTo>
                      <a:pt x="101328" y="20131"/>
                    </a:lnTo>
                    <a:lnTo>
                      <a:pt x="120520" y="26573"/>
                    </a:lnTo>
                    <a:lnTo>
                      <a:pt x="130854" y="20668"/>
                    </a:lnTo>
                    <a:lnTo>
                      <a:pt x="137699" y="36236"/>
                    </a:lnTo>
                    <a:lnTo>
                      <a:pt x="146288" y="46973"/>
                    </a:lnTo>
                    <a:lnTo>
                      <a:pt x="134746" y="62810"/>
                    </a:lnTo>
                    <a:lnTo>
                      <a:pt x="122533" y="54355"/>
                    </a:lnTo>
                    <a:lnTo>
                      <a:pt x="105757" y="54892"/>
                    </a:lnTo>
                    <a:lnTo>
                      <a:pt x="105489" y="54757"/>
                    </a:lnTo>
                    <a:lnTo>
                      <a:pt x="84552" y="49121"/>
                    </a:lnTo>
                    <a:lnTo>
                      <a:pt x="74218" y="49792"/>
                    </a:lnTo>
                    <a:lnTo>
                      <a:pt x="68178" y="57978"/>
                    </a:lnTo>
                    <a:lnTo>
                      <a:pt x="59858" y="50463"/>
                    </a:lnTo>
                    <a:lnTo>
                      <a:pt x="55965" y="61334"/>
                    </a:lnTo>
                    <a:lnTo>
                      <a:pt x="67507" y="76633"/>
                    </a:lnTo>
                    <a:lnTo>
                      <a:pt x="72876" y="87370"/>
                    </a:lnTo>
                    <a:lnTo>
                      <a:pt x="84015" y="99986"/>
                    </a:lnTo>
                    <a:lnTo>
                      <a:pt x="93678" y="107636"/>
                    </a:lnTo>
                    <a:lnTo>
                      <a:pt x="102804" y="121593"/>
                    </a:lnTo>
                    <a:lnTo>
                      <a:pt x="125754" y="13488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23" name="Forme libre : forme 322">
                <a:extLst>
                  <a:ext uri="{FF2B5EF4-FFF2-40B4-BE49-F238E27FC236}">
                    <a16:creationId xmlns:a16="http://schemas.microsoft.com/office/drawing/2014/main" id="{EEFD9E95-A0A0-42B5-B234-DAC50843B936}"/>
                  </a:ext>
                </a:extLst>
              </p:cNvPr>
              <p:cNvSpPr/>
              <p:nvPr/>
            </p:nvSpPr>
            <p:spPr>
              <a:xfrm>
                <a:off x="6273902" y="3602577"/>
                <a:ext cx="137564" cy="134343"/>
              </a:xfrm>
              <a:custGeom>
                <a:avLst/>
                <a:gdLst>
                  <a:gd name="connsiteX0" fmla="*/ 57710 w 137564"/>
                  <a:gd name="connsiteY0" fmla="*/ 100925 h 134343"/>
                  <a:gd name="connsiteX1" fmla="*/ 80257 w 137564"/>
                  <a:gd name="connsiteY1" fmla="*/ 110991 h 134343"/>
                  <a:gd name="connsiteX2" fmla="*/ 94752 w 137564"/>
                  <a:gd name="connsiteY2" fmla="*/ 123204 h 134343"/>
                  <a:gd name="connsiteX3" fmla="*/ 115823 w 137564"/>
                  <a:gd name="connsiteY3" fmla="*/ 134343 h 134343"/>
                  <a:gd name="connsiteX4" fmla="*/ 116896 w 137564"/>
                  <a:gd name="connsiteY4" fmla="*/ 132196 h 134343"/>
                  <a:gd name="connsiteX5" fmla="*/ 95960 w 137564"/>
                  <a:gd name="connsiteY5" fmla="*/ 119714 h 134343"/>
                  <a:gd name="connsiteX6" fmla="*/ 86699 w 137564"/>
                  <a:gd name="connsiteY6" fmla="*/ 105757 h 134343"/>
                  <a:gd name="connsiteX7" fmla="*/ 77573 w 137564"/>
                  <a:gd name="connsiteY7" fmla="*/ 98510 h 134343"/>
                  <a:gd name="connsiteX8" fmla="*/ 65628 w 137564"/>
                  <a:gd name="connsiteY8" fmla="*/ 84954 h 134343"/>
                  <a:gd name="connsiteX9" fmla="*/ 60394 w 137564"/>
                  <a:gd name="connsiteY9" fmla="*/ 74352 h 134343"/>
                  <a:gd name="connsiteX10" fmla="*/ 47644 w 137564"/>
                  <a:gd name="connsiteY10" fmla="*/ 57710 h 134343"/>
                  <a:gd name="connsiteX11" fmla="*/ 54221 w 137564"/>
                  <a:gd name="connsiteY11" fmla="*/ 39592 h 134343"/>
                  <a:gd name="connsiteX12" fmla="*/ 63749 w 137564"/>
                  <a:gd name="connsiteY12" fmla="*/ 48047 h 134343"/>
                  <a:gd name="connsiteX13" fmla="*/ 68312 w 137564"/>
                  <a:gd name="connsiteY13" fmla="*/ 41739 h 134343"/>
                  <a:gd name="connsiteX14" fmla="*/ 81062 w 137564"/>
                  <a:gd name="connsiteY14" fmla="*/ 40934 h 134343"/>
                  <a:gd name="connsiteX15" fmla="*/ 81331 w 137564"/>
                  <a:gd name="connsiteY15" fmla="*/ 41068 h 134343"/>
                  <a:gd name="connsiteX16" fmla="*/ 102402 w 137564"/>
                  <a:gd name="connsiteY16" fmla="*/ 46705 h 134343"/>
                  <a:gd name="connsiteX17" fmla="*/ 119849 w 137564"/>
                  <a:gd name="connsiteY17" fmla="*/ 46168 h 134343"/>
                  <a:gd name="connsiteX18" fmla="*/ 130049 w 137564"/>
                  <a:gd name="connsiteY18" fmla="*/ 53281 h 134343"/>
                  <a:gd name="connsiteX19" fmla="*/ 137564 w 137564"/>
                  <a:gd name="connsiteY19" fmla="*/ 42813 h 134343"/>
                  <a:gd name="connsiteX20" fmla="*/ 130586 w 137564"/>
                  <a:gd name="connsiteY20" fmla="*/ 33955 h 134343"/>
                  <a:gd name="connsiteX21" fmla="*/ 125217 w 137564"/>
                  <a:gd name="connsiteY21" fmla="*/ 21742 h 134343"/>
                  <a:gd name="connsiteX22" fmla="*/ 117030 w 137564"/>
                  <a:gd name="connsiteY22" fmla="*/ 26439 h 134343"/>
                  <a:gd name="connsiteX23" fmla="*/ 116225 w 137564"/>
                  <a:gd name="connsiteY23" fmla="*/ 26171 h 134343"/>
                  <a:gd name="connsiteX24" fmla="*/ 95289 w 137564"/>
                  <a:gd name="connsiteY24" fmla="*/ 19058 h 134343"/>
                  <a:gd name="connsiteX25" fmla="*/ 76768 w 137564"/>
                  <a:gd name="connsiteY25" fmla="*/ 3758 h 134343"/>
                  <a:gd name="connsiteX26" fmla="*/ 70057 w 137564"/>
                  <a:gd name="connsiteY26" fmla="*/ 0 h 134343"/>
                  <a:gd name="connsiteX27" fmla="*/ 52073 w 137564"/>
                  <a:gd name="connsiteY27" fmla="*/ 8724 h 134343"/>
                  <a:gd name="connsiteX28" fmla="*/ 49658 w 137564"/>
                  <a:gd name="connsiteY28" fmla="*/ 23084 h 134343"/>
                  <a:gd name="connsiteX29" fmla="*/ 41337 w 137564"/>
                  <a:gd name="connsiteY29" fmla="*/ 26573 h 134343"/>
                  <a:gd name="connsiteX30" fmla="*/ 41337 w 137564"/>
                  <a:gd name="connsiteY30" fmla="*/ 37310 h 134343"/>
                  <a:gd name="connsiteX31" fmla="*/ 29124 w 137564"/>
                  <a:gd name="connsiteY31" fmla="*/ 36371 h 134343"/>
                  <a:gd name="connsiteX32" fmla="*/ 21742 w 137564"/>
                  <a:gd name="connsiteY32" fmla="*/ 31405 h 134343"/>
                  <a:gd name="connsiteX33" fmla="*/ 17716 w 137564"/>
                  <a:gd name="connsiteY33" fmla="*/ 36773 h 134343"/>
                  <a:gd name="connsiteX34" fmla="*/ 537 w 137564"/>
                  <a:gd name="connsiteY34" fmla="*/ 35565 h 134343"/>
                  <a:gd name="connsiteX35" fmla="*/ 0 w 137564"/>
                  <a:gd name="connsiteY35" fmla="*/ 45765 h 134343"/>
                  <a:gd name="connsiteX36" fmla="*/ 5234 w 137564"/>
                  <a:gd name="connsiteY36" fmla="*/ 54086 h 134343"/>
                  <a:gd name="connsiteX37" fmla="*/ 12079 w 137564"/>
                  <a:gd name="connsiteY37" fmla="*/ 40531 h 134343"/>
                  <a:gd name="connsiteX38" fmla="*/ 30734 w 137564"/>
                  <a:gd name="connsiteY38" fmla="*/ 46973 h 134343"/>
                  <a:gd name="connsiteX39" fmla="*/ 31271 w 137564"/>
                  <a:gd name="connsiteY39" fmla="*/ 59455 h 134343"/>
                  <a:gd name="connsiteX40" fmla="*/ 43618 w 137564"/>
                  <a:gd name="connsiteY40" fmla="*/ 75291 h 134343"/>
                  <a:gd name="connsiteX41" fmla="*/ 38652 w 137564"/>
                  <a:gd name="connsiteY41" fmla="*/ 77841 h 1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7564" h="134343">
                    <a:moveTo>
                      <a:pt x="57710" y="100925"/>
                    </a:moveTo>
                    <a:lnTo>
                      <a:pt x="80257" y="110991"/>
                    </a:lnTo>
                    <a:lnTo>
                      <a:pt x="94752" y="123204"/>
                    </a:lnTo>
                    <a:lnTo>
                      <a:pt x="115823" y="134343"/>
                    </a:lnTo>
                    <a:lnTo>
                      <a:pt x="116896" y="132196"/>
                    </a:lnTo>
                    <a:lnTo>
                      <a:pt x="95960" y="119714"/>
                    </a:lnTo>
                    <a:lnTo>
                      <a:pt x="86699" y="105757"/>
                    </a:lnTo>
                    <a:lnTo>
                      <a:pt x="77573" y="98510"/>
                    </a:lnTo>
                    <a:lnTo>
                      <a:pt x="65628" y="84954"/>
                    </a:lnTo>
                    <a:lnTo>
                      <a:pt x="60394" y="74352"/>
                    </a:lnTo>
                    <a:lnTo>
                      <a:pt x="47644" y="57710"/>
                    </a:lnTo>
                    <a:lnTo>
                      <a:pt x="54221" y="39592"/>
                    </a:lnTo>
                    <a:lnTo>
                      <a:pt x="63749" y="48047"/>
                    </a:lnTo>
                    <a:lnTo>
                      <a:pt x="68312" y="41739"/>
                    </a:lnTo>
                    <a:lnTo>
                      <a:pt x="81062" y="40934"/>
                    </a:lnTo>
                    <a:lnTo>
                      <a:pt x="81331" y="41068"/>
                    </a:lnTo>
                    <a:lnTo>
                      <a:pt x="102402" y="46705"/>
                    </a:lnTo>
                    <a:lnTo>
                      <a:pt x="119849" y="46168"/>
                    </a:lnTo>
                    <a:lnTo>
                      <a:pt x="130049" y="53281"/>
                    </a:lnTo>
                    <a:lnTo>
                      <a:pt x="137564" y="42813"/>
                    </a:lnTo>
                    <a:lnTo>
                      <a:pt x="130586" y="33955"/>
                    </a:lnTo>
                    <a:lnTo>
                      <a:pt x="125217" y="21742"/>
                    </a:lnTo>
                    <a:lnTo>
                      <a:pt x="117030" y="26439"/>
                    </a:lnTo>
                    <a:lnTo>
                      <a:pt x="116225" y="26171"/>
                    </a:lnTo>
                    <a:lnTo>
                      <a:pt x="95289" y="19058"/>
                    </a:lnTo>
                    <a:lnTo>
                      <a:pt x="76768" y="3758"/>
                    </a:lnTo>
                    <a:lnTo>
                      <a:pt x="70057" y="0"/>
                    </a:lnTo>
                    <a:lnTo>
                      <a:pt x="52073" y="8724"/>
                    </a:lnTo>
                    <a:lnTo>
                      <a:pt x="49658" y="23084"/>
                    </a:lnTo>
                    <a:lnTo>
                      <a:pt x="41337" y="26573"/>
                    </a:lnTo>
                    <a:lnTo>
                      <a:pt x="41337" y="37310"/>
                    </a:lnTo>
                    <a:lnTo>
                      <a:pt x="29124" y="36371"/>
                    </a:lnTo>
                    <a:lnTo>
                      <a:pt x="21742" y="31405"/>
                    </a:lnTo>
                    <a:lnTo>
                      <a:pt x="17716" y="36773"/>
                    </a:lnTo>
                    <a:lnTo>
                      <a:pt x="537" y="35565"/>
                    </a:lnTo>
                    <a:lnTo>
                      <a:pt x="0" y="45765"/>
                    </a:lnTo>
                    <a:lnTo>
                      <a:pt x="5234" y="54086"/>
                    </a:lnTo>
                    <a:lnTo>
                      <a:pt x="12079" y="40531"/>
                    </a:lnTo>
                    <a:lnTo>
                      <a:pt x="30734" y="46973"/>
                    </a:lnTo>
                    <a:lnTo>
                      <a:pt x="31271" y="59455"/>
                    </a:lnTo>
                    <a:lnTo>
                      <a:pt x="43618" y="75291"/>
                    </a:lnTo>
                    <a:lnTo>
                      <a:pt x="38652" y="7784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5" name="Graphique 3">
              <a:extLst>
                <a:ext uri="{FF2B5EF4-FFF2-40B4-BE49-F238E27FC236}">
                  <a16:creationId xmlns:a16="http://schemas.microsoft.com/office/drawing/2014/main" id="{30EED8F3-1AF8-4B26-A925-07E1493183EA}"/>
                </a:ext>
              </a:extLst>
            </p:cNvPr>
            <p:cNvGrpSpPr/>
            <p:nvPr/>
          </p:nvGrpSpPr>
          <p:grpSpPr>
            <a:xfrm>
              <a:off x="4101057" y="4765230"/>
              <a:ext cx="975834" cy="1017841"/>
              <a:chOff x="4101057" y="4765230"/>
              <a:chExt cx="975834" cy="1017841"/>
            </a:xfrm>
            <a:solidFill>
              <a:srgbClr val="CECECE"/>
            </a:solidFill>
          </p:grpSpPr>
          <p:sp>
            <p:nvSpPr>
              <p:cNvPr id="320" name="Forme libre : forme 319">
                <a:extLst>
                  <a:ext uri="{FF2B5EF4-FFF2-40B4-BE49-F238E27FC236}">
                    <a16:creationId xmlns:a16="http://schemas.microsoft.com/office/drawing/2014/main" id="{EE4E04C2-4091-4966-95A8-33927B0B0E9D}"/>
                  </a:ext>
                </a:extLst>
              </p:cNvPr>
              <p:cNvSpPr/>
              <p:nvPr/>
            </p:nvSpPr>
            <p:spPr>
              <a:xfrm>
                <a:off x="4101057" y="4765230"/>
                <a:ext cx="975834" cy="1017841"/>
              </a:xfrm>
              <a:custGeom>
                <a:avLst/>
                <a:gdLst>
                  <a:gd name="connsiteX0" fmla="*/ 511873 w 975834"/>
                  <a:gd name="connsiteY0" fmla="*/ 1017842 h 1017841"/>
                  <a:gd name="connsiteX1" fmla="*/ 503418 w 975834"/>
                  <a:gd name="connsiteY1" fmla="*/ 997308 h 1017841"/>
                  <a:gd name="connsiteX2" fmla="*/ 514155 w 975834"/>
                  <a:gd name="connsiteY2" fmla="*/ 983753 h 1017841"/>
                  <a:gd name="connsiteX3" fmla="*/ 500868 w 975834"/>
                  <a:gd name="connsiteY3" fmla="*/ 965232 h 1017841"/>
                  <a:gd name="connsiteX4" fmla="*/ 481542 w 975834"/>
                  <a:gd name="connsiteY4" fmla="*/ 949261 h 1017841"/>
                  <a:gd name="connsiteX5" fmla="*/ 456714 w 975834"/>
                  <a:gd name="connsiteY5" fmla="*/ 931411 h 1017841"/>
                  <a:gd name="connsiteX6" fmla="*/ 447453 w 975834"/>
                  <a:gd name="connsiteY6" fmla="*/ 932216 h 1017841"/>
                  <a:gd name="connsiteX7" fmla="*/ 422759 w 975834"/>
                  <a:gd name="connsiteY7" fmla="*/ 910206 h 1017841"/>
                  <a:gd name="connsiteX8" fmla="*/ 402359 w 975834"/>
                  <a:gd name="connsiteY8" fmla="*/ 914098 h 1017841"/>
                  <a:gd name="connsiteX9" fmla="*/ 438864 w 975834"/>
                  <a:gd name="connsiteY9" fmla="*/ 871420 h 1017841"/>
                  <a:gd name="connsiteX10" fmla="*/ 466914 w 975834"/>
                  <a:gd name="connsiteY10" fmla="*/ 844041 h 1017841"/>
                  <a:gd name="connsiteX11" fmla="*/ 483824 w 975834"/>
                  <a:gd name="connsiteY11" fmla="*/ 832633 h 1017841"/>
                  <a:gd name="connsiteX12" fmla="*/ 503821 w 975834"/>
                  <a:gd name="connsiteY12" fmla="*/ 817870 h 1017841"/>
                  <a:gd name="connsiteX13" fmla="*/ 504224 w 975834"/>
                  <a:gd name="connsiteY13" fmla="*/ 797605 h 1017841"/>
                  <a:gd name="connsiteX14" fmla="*/ 493218 w 975834"/>
                  <a:gd name="connsiteY14" fmla="*/ 783513 h 1017841"/>
                  <a:gd name="connsiteX15" fmla="*/ 478455 w 975834"/>
                  <a:gd name="connsiteY15" fmla="*/ 789686 h 1017841"/>
                  <a:gd name="connsiteX16" fmla="*/ 484495 w 975834"/>
                  <a:gd name="connsiteY16" fmla="*/ 770092 h 1017841"/>
                  <a:gd name="connsiteX17" fmla="*/ 487850 w 975834"/>
                  <a:gd name="connsiteY17" fmla="*/ 754121 h 1017841"/>
                  <a:gd name="connsiteX18" fmla="*/ 487850 w 975834"/>
                  <a:gd name="connsiteY18" fmla="*/ 740834 h 1017841"/>
                  <a:gd name="connsiteX19" fmla="*/ 480737 w 975834"/>
                  <a:gd name="connsiteY19" fmla="*/ 737076 h 1017841"/>
                  <a:gd name="connsiteX20" fmla="*/ 471879 w 975834"/>
                  <a:gd name="connsiteY20" fmla="*/ 741237 h 1017841"/>
                  <a:gd name="connsiteX21" fmla="*/ 460874 w 975834"/>
                  <a:gd name="connsiteY21" fmla="*/ 739760 h 1017841"/>
                  <a:gd name="connsiteX22" fmla="*/ 457653 w 975834"/>
                  <a:gd name="connsiteY22" fmla="*/ 728218 h 1017841"/>
                  <a:gd name="connsiteX23" fmla="*/ 455237 w 975834"/>
                  <a:gd name="connsiteY23" fmla="*/ 703792 h 1017841"/>
                  <a:gd name="connsiteX24" fmla="*/ 451077 w 975834"/>
                  <a:gd name="connsiteY24" fmla="*/ 696814 h 1017841"/>
                  <a:gd name="connsiteX25" fmla="*/ 435911 w 975834"/>
                  <a:gd name="connsiteY25" fmla="*/ 690237 h 1017841"/>
                  <a:gd name="connsiteX26" fmla="*/ 425980 w 975834"/>
                  <a:gd name="connsiteY26" fmla="*/ 695203 h 1017841"/>
                  <a:gd name="connsiteX27" fmla="*/ 425309 w 975834"/>
                  <a:gd name="connsiteY27" fmla="*/ 695203 h 1017841"/>
                  <a:gd name="connsiteX28" fmla="*/ 397662 w 975834"/>
                  <a:gd name="connsiteY28" fmla="*/ 689700 h 1017841"/>
                  <a:gd name="connsiteX29" fmla="*/ 399272 w 975834"/>
                  <a:gd name="connsiteY29" fmla="*/ 652659 h 1017841"/>
                  <a:gd name="connsiteX30" fmla="*/ 391488 w 975834"/>
                  <a:gd name="connsiteY30" fmla="*/ 637091 h 1017841"/>
                  <a:gd name="connsiteX31" fmla="*/ 399540 w 975834"/>
                  <a:gd name="connsiteY31" fmla="*/ 631454 h 1017841"/>
                  <a:gd name="connsiteX32" fmla="*/ 397259 w 975834"/>
                  <a:gd name="connsiteY32" fmla="*/ 616959 h 1017841"/>
                  <a:gd name="connsiteX33" fmla="*/ 404238 w 975834"/>
                  <a:gd name="connsiteY33" fmla="*/ 605283 h 1017841"/>
                  <a:gd name="connsiteX34" fmla="*/ 408533 w 975834"/>
                  <a:gd name="connsiteY34" fmla="*/ 585688 h 1017841"/>
                  <a:gd name="connsiteX35" fmla="*/ 403030 w 975834"/>
                  <a:gd name="connsiteY35" fmla="*/ 570791 h 1017841"/>
                  <a:gd name="connsiteX36" fmla="*/ 389475 w 975834"/>
                  <a:gd name="connsiteY36" fmla="*/ 563544 h 1017841"/>
                  <a:gd name="connsiteX37" fmla="*/ 386388 w 975834"/>
                  <a:gd name="connsiteY37" fmla="*/ 552136 h 1017841"/>
                  <a:gd name="connsiteX38" fmla="*/ 389609 w 975834"/>
                  <a:gd name="connsiteY38" fmla="*/ 539118 h 1017841"/>
                  <a:gd name="connsiteX39" fmla="*/ 343173 w 975834"/>
                  <a:gd name="connsiteY39" fmla="*/ 538044 h 1017841"/>
                  <a:gd name="connsiteX40" fmla="*/ 332570 w 975834"/>
                  <a:gd name="connsiteY40" fmla="*/ 504626 h 1017841"/>
                  <a:gd name="connsiteX41" fmla="*/ 340354 w 975834"/>
                  <a:gd name="connsiteY41" fmla="*/ 504224 h 1017841"/>
                  <a:gd name="connsiteX42" fmla="*/ 340086 w 975834"/>
                  <a:gd name="connsiteY42" fmla="*/ 495634 h 1017841"/>
                  <a:gd name="connsiteX43" fmla="*/ 335254 w 975834"/>
                  <a:gd name="connsiteY43" fmla="*/ 488253 h 1017841"/>
                  <a:gd name="connsiteX44" fmla="*/ 334181 w 975834"/>
                  <a:gd name="connsiteY44" fmla="*/ 474161 h 1017841"/>
                  <a:gd name="connsiteX45" fmla="*/ 321297 w 975834"/>
                  <a:gd name="connsiteY45" fmla="*/ 467450 h 1017841"/>
                  <a:gd name="connsiteX46" fmla="*/ 305594 w 975834"/>
                  <a:gd name="connsiteY46" fmla="*/ 467719 h 1017841"/>
                  <a:gd name="connsiteX47" fmla="*/ 295126 w 975834"/>
                  <a:gd name="connsiteY47" fmla="*/ 460203 h 1017841"/>
                  <a:gd name="connsiteX48" fmla="*/ 277813 w 975834"/>
                  <a:gd name="connsiteY48" fmla="*/ 454835 h 1017841"/>
                  <a:gd name="connsiteX49" fmla="*/ 268553 w 975834"/>
                  <a:gd name="connsiteY49" fmla="*/ 445708 h 1017841"/>
                  <a:gd name="connsiteX50" fmla="*/ 240905 w 975834"/>
                  <a:gd name="connsiteY50" fmla="*/ 441682 h 1017841"/>
                  <a:gd name="connsiteX51" fmla="*/ 212855 w 975834"/>
                  <a:gd name="connsiteY51" fmla="*/ 418061 h 1017841"/>
                  <a:gd name="connsiteX52" fmla="*/ 214869 w 975834"/>
                  <a:gd name="connsiteY52" fmla="*/ 400748 h 1017841"/>
                  <a:gd name="connsiteX53" fmla="*/ 211916 w 975834"/>
                  <a:gd name="connsiteY53" fmla="*/ 391085 h 1017841"/>
                  <a:gd name="connsiteX54" fmla="*/ 214198 w 975834"/>
                  <a:gd name="connsiteY54" fmla="*/ 374443 h 1017841"/>
                  <a:gd name="connsiteX55" fmla="*/ 184806 w 975834"/>
                  <a:gd name="connsiteY55" fmla="*/ 378335 h 1017841"/>
                  <a:gd name="connsiteX56" fmla="*/ 172190 w 975834"/>
                  <a:gd name="connsiteY56" fmla="*/ 387327 h 1017841"/>
                  <a:gd name="connsiteX57" fmla="*/ 150717 w 975834"/>
                  <a:gd name="connsiteY57" fmla="*/ 397527 h 1017841"/>
                  <a:gd name="connsiteX58" fmla="*/ 144946 w 975834"/>
                  <a:gd name="connsiteY58" fmla="*/ 405311 h 1017841"/>
                  <a:gd name="connsiteX59" fmla="*/ 131256 w 975834"/>
                  <a:gd name="connsiteY59" fmla="*/ 405982 h 1017841"/>
                  <a:gd name="connsiteX60" fmla="*/ 112870 w 975834"/>
                  <a:gd name="connsiteY60" fmla="*/ 403969 h 1017841"/>
                  <a:gd name="connsiteX61" fmla="*/ 98778 w 975834"/>
                  <a:gd name="connsiteY61" fmla="*/ 408264 h 1017841"/>
                  <a:gd name="connsiteX62" fmla="*/ 85491 w 975834"/>
                  <a:gd name="connsiteY62" fmla="*/ 404775 h 1017841"/>
                  <a:gd name="connsiteX63" fmla="*/ 87102 w 975834"/>
                  <a:gd name="connsiteY63" fmla="*/ 369343 h 1017841"/>
                  <a:gd name="connsiteX64" fmla="*/ 69520 w 975834"/>
                  <a:gd name="connsiteY64" fmla="*/ 381959 h 1017841"/>
                  <a:gd name="connsiteX65" fmla="*/ 46034 w 975834"/>
                  <a:gd name="connsiteY65" fmla="*/ 381288 h 1017841"/>
                  <a:gd name="connsiteX66" fmla="*/ 36639 w 975834"/>
                  <a:gd name="connsiteY66" fmla="*/ 368001 h 1017841"/>
                  <a:gd name="connsiteX67" fmla="*/ 18387 w 975834"/>
                  <a:gd name="connsiteY67" fmla="*/ 366391 h 1017841"/>
                  <a:gd name="connsiteX68" fmla="*/ 24292 w 975834"/>
                  <a:gd name="connsiteY68" fmla="*/ 354446 h 1017841"/>
                  <a:gd name="connsiteX69" fmla="*/ 11005 w 975834"/>
                  <a:gd name="connsiteY69" fmla="*/ 339683 h 1017841"/>
                  <a:gd name="connsiteX70" fmla="*/ 0 w 975834"/>
                  <a:gd name="connsiteY70" fmla="*/ 315928 h 1017841"/>
                  <a:gd name="connsiteX71" fmla="*/ 6979 w 975834"/>
                  <a:gd name="connsiteY71" fmla="*/ 311097 h 1017841"/>
                  <a:gd name="connsiteX72" fmla="*/ 6979 w 975834"/>
                  <a:gd name="connsiteY72" fmla="*/ 300360 h 1017841"/>
                  <a:gd name="connsiteX73" fmla="*/ 21742 w 975834"/>
                  <a:gd name="connsiteY73" fmla="*/ 293247 h 1017841"/>
                  <a:gd name="connsiteX74" fmla="*/ 19460 w 975834"/>
                  <a:gd name="connsiteY74" fmla="*/ 280631 h 1017841"/>
                  <a:gd name="connsiteX75" fmla="*/ 25902 w 975834"/>
                  <a:gd name="connsiteY75" fmla="*/ 271639 h 1017841"/>
                  <a:gd name="connsiteX76" fmla="*/ 27915 w 975834"/>
                  <a:gd name="connsiteY76" fmla="*/ 259829 h 1017841"/>
                  <a:gd name="connsiteX77" fmla="*/ 57441 w 975834"/>
                  <a:gd name="connsiteY77" fmla="*/ 242247 h 1017841"/>
                  <a:gd name="connsiteX78" fmla="*/ 77170 w 975834"/>
                  <a:gd name="connsiteY78" fmla="*/ 237684 h 1017841"/>
                  <a:gd name="connsiteX79" fmla="*/ 80525 w 975834"/>
                  <a:gd name="connsiteY79" fmla="*/ 233792 h 1017841"/>
                  <a:gd name="connsiteX80" fmla="*/ 102133 w 975834"/>
                  <a:gd name="connsiteY80" fmla="*/ 234866 h 1017841"/>
                  <a:gd name="connsiteX81" fmla="*/ 113004 w 975834"/>
                  <a:gd name="connsiteY81" fmla="*/ 169103 h 1017841"/>
                  <a:gd name="connsiteX82" fmla="*/ 113541 w 975834"/>
                  <a:gd name="connsiteY82" fmla="*/ 158904 h 1017841"/>
                  <a:gd name="connsiteX83" fmla="*/ 109917 w 975834"/>
                  <a:gd name="connsiteY83" fmla="*/ 145751 h 1017841"/>
                  <a:gd name="connsiteX84" fmla="*/ 98778 w 975834"/>
                  <a:gd name="connsiteY84" fmla="*/ 136491 h 1017841"/>
                  <a:gd name="connsiteX85" fmla="*/ 98778 w 975834"/>
                  <a:gd name="connsiteY85" fmla="*/ 116359 h 1017841"/>
                  <a:gd name="connsiteX86" fmla="*/ 114883 w 975834"/>
                  <a:gd name="connsiteY86" fmla="*/ 111662 h 1017841"/>
                  <a:gd name="connsiteX87" fmla="*/ 117970 w 975834"/>
                  <a:gd name="connsiteY87" fmla="*/ 113272 h 1017841"/>
                  <a:gd name="connsiteX88" fmla="*/ 118373 w 975834"/>
                  <a:gd name="connsiteY88" fmla="*/ 108441 h 1017841"/>
                  <a:gd name="connsiteX89" fmla="*/ 104012 w 975834"/>
                  <a:gd name="connsiteY89" fmla="*/ 105891 h 1017841"/>
                  <a:gd name="connsiteX90" fmla="*/ 103744 w 975834"/>
                  <a:gd name="connsiteY90" fmla="*/ 87102 h 1017841"/>
                  <a:gd name="connsiteX91" fmla="*/ 152998 w 975834"/>
                  <a:gd name="connsiteY91" fmla="*/ 87504 h 1017841"/>
                  <a:gd name="connsiteX92" fmla="*/ 162124 w 975834"/>
                  <a:gd name="connsiteY92" fmla="*/ 78244 h 1017841"/>
                  <a:gd name="connsiteX93" fmla="*/ 170714 w 975834"/>
                  <a:gd name="connsiteY93" fmla="*/ 88175 h 1017841"/>
                  <a:gd name="connsiteX94" fmla="*/ 174740 w 975834"/>
                  <a:gd name="connsiteY94" fmla="*/ 100388 h 1017841"/>
                  <a:gd name="connsiteX95" fmla="*/ 178632 w 975834"/>
                  <a:gd name="connsiteY95" fmla="*/ 97838 h 1017841"/>
                  <a:gd name="connsiteX96" fmla="*/ 192724 w 975834"/>
                  <a:gd name="connsiteY96" fmla="*/ 111394 h 1017841"/>
                  <a:gd name="connsiteX97" fmla="*/ 210171 w 975834"/>
                  <a:gd name="connsiteY97" fmla="*/ 109917 h 1017841"/>
                  <a:gd name="connsiteX98" fmla="*/ 214869 w 975834"/>
                  <a:gd name="connsiteY98" fmla="*/ 102536 h 1017841"/>
                  <a:gd name="connsiteX99" fmla="*/ 233792 w 975834"/>
                  <a:gd name="connsiteY99" fmla="*/ 96631 h 1017841"/>
                  <a:gd name="connsiteX100" fmla="*/ 243052 w 975834"/>
                  <a:gd name="connsiteY100" fmla="*/ 93007 h 1017841"/>
                  <a:gd name="connsiteX101" fmla="*/ 245871 w 975834"/>
                  <a:gd name="connsiteY101" fmla="*/ 82539 h 1017841"/>
                  <a:gd name="connsiteX102" fmla="*/ 262916 w 975834"/>
                  <a:gd name="connsiteY102" fmla="*/ 75828 h 1017841"/>
                  <a:gd name="connsiteX103" fmla="*/ 262379 w 975834"/>
                  <a:gd name="connsiteY103" fmla="*/ 73681 h 1017841"/>
                  <a:gd name="connsiteX104" fmla="*/ 241308 w 975834"/>
                  <a:gd name="connsiteY104" fmla="*/ 71533 h 1017841"/>
                  <a:gd name="connsiteX105" fmla="*/ 237550 w 975834"/>
                  <a:gd name="connsiteY105" fmla="*/ 54355 h 1017841"/>
                  <a:gd name="connsiteX106" fmla="*/ 238489 w 975834"/>
                  <a:gd name="connsiteY106" fmla="*/ 38786 h 1017841"/>
                  <a:gd name="connsiteX107" fmla="*/ 225337 w 975834"/>
                  <a:gd name="connsiteY107" fmla="*/ 31271 h 1017841"/>
                  <a:gd name="connsiteX108" fmla="*/ 233658 w 975834"/>
                  <a:gd name="connsiteY108" fmla="*/ 27110 h 1017841"/>
                  <a:gd name="connsiteX109" fmla="*/ 252716 w 975834"/>
                  <a:gd name="connsiteY109" fmla="*/ 30331 h 1017841"/>
                  <a:gd name="connsiteX110" fmla="*/ 271639 w 975834"/>
                  <a:gd name="connsiteY110" fmla="*/ 36236 h 1017841"/>
                  <a:gd name="connsiteX111" fmla="*/ 278752 w 975834"/>
                  <a:gd name="connsiteY111" fmla="*/ 30734 h 1017841"/>
                  <a:gd name="connsiteX112" fmla="*/ 296468 w 975834"/>
                  <a:gd name="connsiteY112" fmla="*/ 26842 h 1017841"/>
                  <a:gd name="connsiteX113" fmla="*/ 323578 w 975834"/>
                  <a:gd name="connsiteY113" fmla="*/ 17850 h 1017841"/>
                  <a:gd name="connsiteX114" fmla="*/ 331362 w 975834"/>
                  <a:gd name="connsiteY114" fmla="*/ 9663 h 1017841"/>
                  <a:gd name="connsiteX115" fmla="*/ 327470 w 975834"/>
                  <a:gd name="connsiteY115" fmla="*/ 1476 h 1017841"/>
                  <a:gd name="connsiteX116" fmla="*/ 343978 w 975834"/>
                  <a:gd name="connsiteY116" fmla="*/ 0 h 1017841"/>
                  <a:gd name="connsiteX117" fmla="*/ 351225 w 975834"/>
                  <a:gd name="connsiteY117" fmla="*/ 7113 h 1017841"/>
                  <a:gd name="connsiteX118" fmla="*/ 348138 w 975834"/>
                  <a:gd name="connsiteY118" fmla="*/ 17447 h 1017841"/>
                  <a:gd name="connsiteX119" fmla="*/ 355654 w 975834"/>
                  <a:gd name="connsiteY119" fmla="*/ 20802 h 1017841"/>
                  <a:gd name="connsiteX120" fmla="*/ 362230 w 975834"/>
                  <a:gd name="connsiteY120" fmla="*/ 33955 h 1017841"/>
                  <a:gd name="connsiteX121" fmla="*/ 354849 w 975834"/>
                  <a:gd name="connsiteY121" fmla="*/ 43215 h 1017841"/>
                  <a:gd name="connsiteX122" fmla="*/ 351091 w 975834"/>
                  <a:gd name="connsiteY122" fmla="*/ 63078 h 1017841"/>
                  <a:gd name="connsiteX123" fmla="*/ 357399 w 975834"/>
                  <a:gd name="connsiteY123" fmla="*/ 75560 h 1017841"/>
                  <a:gd name="connsiteX124" fmla="*/ 359009 w 975834"/>
                  <a:gd name="connsiteY124" fmla="*/ 86162 h 1017841"/>
                  <a:gd name="connsiteX125" fmla="*/ 373235 w 975834"/>
                  <a:gd name="connsiteY125" fmla="*/ 96765 h 1017841"/>
                  <a:gd name="connsiteX126" fmla="*/ 383704 w 975834"/>
                  <a:gd name="connsiteY126" fmla="*/ 97838 h 1017841"/>
                  <a:gd name="connsiteX127" fmla="*/ 386254 w 975834"/>
                  <a:gd name="connsiteY127" fmla="*/ 93410 h 1017841"/>
                  <a:gd name="connsiteX128" fmla="*/ 394977 w 975834"/>
                  <a:gd name="connsiteY128" fmla="*/ 92202 h 1017841"/>
                  <a:gd name="connsiteX129" fmla="*/ 405446 w 975834"/>
                  <a:gd name="connsiteY129" fmla="*/ 88041 h 1017841"/>
                  <a:gd name="connsiteX130" fmla="*/ 413901 w 975834"/>
                  <a:gd name="connsiteY130" fmla="*/ 81196 h 1017841"/>
                  <a:gd name="connsiteX131" fmla="*/ 428127 w 975834"/>
                  <a:gd name="connsiteY131" fmla="*/ 83344 h 1017841"/>
                  <a:gd name="connsiteX132" fmla="*/ 434167 w 975834"/>
                  <a:gd name="connsiteY132" fmla="*/ 82404 h 1017841"/>
                  <a:gd name="connsiteX133" fmla="*/ 434435 w 975834"/>
                  <a:gd name="connsiteY133" fmla="*/ 82404 h 1017841"/>
                  <a:gd name="connsiteX134" fmla="*/ 446514 w 975834"/>
                  <a:gd name="connsiteY134" fmla="*/ 84283 h 1017841"/>
                  <a:gd name="connsiteX135" fmla="*/ 447587 w 975834"/>
                  <a:gd name="connsiteY135" fmla="*/ 81733 h 1017841"/>
                  <a:gd name="connsiteX136" fmla="*/ 443561 w 975834"/>
                  <a:gd name="connsiteY136" fmla="*/ 76902 h 1017841"/>
                  <a:gd name="connsiteX137" fmla="*/ 446916 w 975834"/>
                  <a:gd name="connsiteY137" fmla="*/ 67105 h 1017841"/>
                  <a:gd name="connsiteX138" fmla="*/ 458056 w 975834"/>
                  <a:gd name="connsiteY138" fmla="*/ 69654 h 1017841"/>
                  <a:gd name="connsiteX139" fmla="*/ 470000 w 975834"/>
                  <a:gd name="connsiteY139" fmla="*/ 66970 h 1017841"/>
                  <a:gd name="connsiteX140" fmla="*/ 484629 w 975834"/>
                  <a:gd name="connsiteY140" fmla="*/ 72473 h 1017841"/>
                  <a:gd name="connsiteX141" fmla="*/ 494561 w 975834"/>
                  <a:gd name="connsiteY141" fmla="*/ 77036 h 1017841"/>
                  <a:gd name="connsiteX142" fmla="*/ 501942 w 975834"/>
                  <a:gd name="connsiteY142" fmla="*/ 70594 h 1017841"/>
                  <a:gd name="connsiteX143" fmla="*/ 509324 w 975834"/>
                  <a:gd name="connsiteY143" fmla="*/ 71936 h 1017841"/>
                  <a:gd name="connsiteX144" fmla="*/ 512545 w 975834"/>
                  <a:gd name="connsiteY144" fmla="*/ 78512 h 1017841"/>
                  <a:gd name="connsiteX145" fmla="*/ 522342 w 975834"/>
                  <a:gd name="connsiteY145" fmla="*/ 77170 h 1017841"/>
                  <a:gd name="connsiteX146" fmla="*/ 531065 w 975834"/>
                  <a:gd name="connsiteY146" fmla="*/ 68447 h 1017841"/>
                  <a:gd name="connsiteX147" fmla="*/ 538447 w 975834"/>
                  <a:gd name="connsiteY147" fmla="*/ 50597 h 1017841"/>
                  <a:gd name="connsiteX148" fmla="*/ 553747 w 975834"/>
                  <a:gd name="connsiteY148" fmla="*/ 27110 h 1017841"/>
                  <a:gd name="connsiteX149" fmla="*/ 564618 w 975834"/>
                  <a:gd name="connsiteY149" fmla="*/ 25634 h 1017841"/>
                  <a:gd name="connsiteX150" fmla="*/ 571194 w 975834"/>
                  <a:gd name="connsiteY150" fmla="*/ 40531 h 1017841"/>
                  <a:gd name="connsiteX151" fmla="*/ 584883 w 975834"/>
                  <a:gd name="connsiteY151" fmla="*/ 82807 h 1017841"/>
                  <a:gd name="connsiteX152" fmla="*/ 598438 w 975834"/>
                  <a:gd name="connsiteY152" fmla="*/ 86967 h 1017841"/>
                  <a:gd name="connsiteX153" fmla="*/ 599244 w 975834"/>
                  <a:gd name="connsiteY153" fmla="*/ 106159 h 1017841"/>
                  <a:gd name="connsiteX154" fmla="*/ 581394 w 975834"/>
                  <a:gd name="connsiteY154" fmla="*/ 125485 h 1017841"/>
                  <a:gd name="connsiteX155" fmla="*/ 587165 w 975834"/>
                  <a:gd name="connsiteY155" fmla="*/ 131122 h 1017841"/>
                  <a:gd name="connsiteX156" fmla="*/ 631991 w 975834"/>
                  <a:gd name="connsiteY156" fmla="*/ 135149 h 1017841"/>
                  <a:gd name="connsiteX157" fmla="*/ 632796 w 975834"/>
                  <a:gd name="connsiteY157" fmla="*/ 157427 h 1017841"/>
                  <a:gd name="connsiteX158" fmla="*/ 649304 w 975834"/>
                  <a:gd name="connsiteY158" fmla="*/ 143201 h 1017841"/>
                  <a:gd name="connsiteX159" fmla="*/ 681514 w 975834"/>
                  <a:gd name="connsiteY159" fmla="*/ 152462 h 1017841"/>
                  <a:gd name="connsiteX160" fmla="*/ 723119 w 975834"/>
                  <a:gd name="connsiteY160" fmla="*/ 167627 h 1017841"/>
                  <a:gd name="connsiteX161" fmla="*/ 723387 w 975834"/>
                  <a:gd name="connsiteY161" fmla="*/ 168030 h 1017841"/>
                  <a:gd name="connsiteX162" fmla="*/ 736137 w 975834"/>
                  <a:gd name="connsiteY162" fmla="*/ 183195 h 1017841"/>
                  <a:gd name="connsiteX163" fmla="*/ 732782 w 975834"/>
                  <a:gd name="connsiteY163" fmla="*/ 194469 h 1017841"/>
                  <a:gd name="connsiteX164" fmla="*/ 758818 w 975834"/>
                  <a:gd name="connsiteY164" fmla="*/ 187624 h 1017841"/>
                  <a:gd name="connsiteX165" fmla="*/ 759221 w 975834"/>
                  <a:gd name="connsiteY165" fmla="*/ 187759 h 1017841"/>
                  <a:gd name="connsiteX166" fmla="*/ 807133 w 975834"/>
                  <a:gd name="connsiteY166" fmla="*/ 200777 h 1017841"/>
                  <a:gd name="connsiteX167" fmla="*/ 844444 w 975834"/>
                  <a:gd name="connsiteY167" fmla="*/ 199837 h 1017841"/>
                  <a:gd name="connsiteX168" fmla="*/ 844846 w 975834"/>
                  <a:gd name="connsiteY168" fmla="*/ 200106 h 1017841"/>
                  <a:gd name="connsiteX169" fmla="*/ 881351 w 975834"/>
                  <a:gd name="connsiteY169" fmla="*/ 220506 h 1017841"/>
                  <a:gd name="connsiteX170" fmla="*/ 913024 w 975834"/>
                  <a:gd name="connsiteY170" fmla="*/ 248018 h 1017841"/>
                  <a:gd name="connsiteX171" fmla="*/ 931545 w 975834"/>
                  <a:gd name="connsiteY171" fmla="*/ 254863 h 1017841"/>
                  <a:gd name="connsiteX172" fmla="*/ 953019 w 975834"/>
                  <a:gd name="connsiteY172" fmla="*/ 255937 h 1017841"/>
                  <a:gd name="connsiteX173" fmla="*/ 962950 w 975834"/>
                  <a:gd name="connsiteY173" fmla="*/ 264526 h 1017841"/>
                  <a:gd name="connsiteX174" fmla="*/ 975834 w 975834"/>
                  <a:gd name="connsiteY174" fmla="*/ 312036 h 1017841"/>
                  <a:gd name="connsiteX175" fmla="*/ 965500 w 975834"/>
                  <a:gd name="connsiteY175" fmla="*/ 354312 h 1017841"/>
                  <a:gd name="connsiteX176" fmla="*/ 952885 w 975834"/>
                  <a:gd name="connsiteY176" fmla="*/ 370551 h 1017841"/>
                  <a:gd name="connsiteX177" fmla="*/ 917990 w 975834"/>
                  <a:gd name="connsiteY177" fmla="*/ 405311 h 1017841"/>
                  <a:gd name="connsiteX178" fmla="*/ 902288 w 975834"/>
                  <a:gd name="connsiteY178" fmla="*/ 433361 h 1017841"/>
                  <a:gd name="connsiteX179" fmla="*/ 883364 w 975834"/>
                  <a:gd name="connsiteY179" fmla="*/ 456177 h 1017841"/>
                  <a:gd name="connsiteX180" fmla="*/ 877593 w 975834"/>
                  <a:gd name="connsiteY180" fmla="*/ 456714 h 1017841"/>
                  <a:gd name="connsiteX181" fmla="*/ 871151 w 975834"/>
                  <a:gd name="connsiteY181" fmla="*/ 473758 h 1017841"/>
                  <a:gd name="connsiteX182" fmla="*/ 872896 w 975834"/>
                  <a:gd name="connsiteY182" fmla="*/ 521000 h 1017841"/>
                  <a:gd name="connsiteX183" fmla="*/ 866051 w 975834"/>
                  <a:gd name="connsiteY183" fmla="*/ 560994 h 1017841"/>
                  <a:gd name="connsiteX184" fmla="*/ 862964 w 975834"/>
                  <a:gd name="connsiteY184" fmla="*/ 578844 h 1017841"/>
                  <a:gd name="connsiteX185" fmla="*/ 855583 w 975834"/>
                  <a:gd name="connsiteY185" fmla="*/ 588507 h 1017841"/>
                  <a:gd name="connsiteX186" fmla="*/ 850886 w 975834"/>
                  <a:gd name="connsiteY186" fmla="*/ 623670 h 1017841"/>
                  <a:gd name="connsiteX187" fmla="*/ 826057 w 975834"/>
                  <a:gd name="connsiteY187" fmla="*/ 657625 h 1017841"/>
                  <a:gd name="connsiteX188" fmla="*/ 821762 w 975834"/>
                  <a:gd name="connsiteY188" fmla="*/ 685272 h 1017841"/>
                  <a:gd name="connsiteX189" fmla="*/ 801497 w 975834"/>
                  <a:gd name="connsiteY189" fmla="*/ 696948 h 1017841"/>
                  <a:gd name="connsiteX190" fmla="*/ 795457 w 975834"/>
                  <a:gd name="connsiteY190" fmla="*/ 713590 h 1017841"/>
                  <a:gd name="connsiteX191" fmla="*/ 767542 w 975834"/>
                  <a:gd name="connsiteY191" fmla="*/ 713456 h 1017841"/>
                  <a:gd name="connsiteX192" fmla="*/ 729158 w 975834"/>
                  <a:gd name="connsiteY192" fmla="*/ 723655 h 1017841"/>
                  <a:gd name="connsiteX193" fmla="*/ 711443 w 975834"/>
                  <a:gd name="connsiteY193" fmla="*/ 735600 h 1017841"/>
                  <a:gd name="connsiteX194" fmla="*/ 684064 w 975834"/>
                  <a:gd name="connsiteY194" fmla="*/ 743384 h 1017841"/>
                  <a:gd name="connsiteX195" fmla="*/ 655477 w 975834"/>
                  <a:gd name="connsiteY195" fmla="*/ 764589 h 1017841"/>
                  <a:gd name="connsiteX196" fmla="*/ 634943 w 975834"/>
                  <a:gd name="connsiteY196" fmla="*/ 790894 h 1017841"/>
                  <a:gd name="connsiteX197" fmla="*/ 631588 w 975834"/>
                  <a:gd name="connsiteY197" fmla="*/ 810489 h 1017841"/>
                  <a:gd name="connsiteX198" fmla="*/ 635748 w 975834"/>
                  <a:gd name="connsiteY198" fmla="*/ 825788 h 1017841"/>
                  <a:gd name="connsiteX199" fmla="*/ 630917 w 975834"/>
                  <a:gd name="connsiteY199" fmla="*/ 854241 h 1017841"/>
                  <a:gd name="connsiteX200" fmla="*/ 624743 w 975834"/>
                  <a:gd name="connsiteY200" fmla="*/ 869004 h 1017841"/>
                  <a:gd name="connsiteX201" fmla="*/ 607699 w 975834"/>
                  <a:gd name="connsiteY201" fmla="*/ 884304 h 1017841"/>
                  <a:gd name="connsiteX202" fmla="*/ 580186 w 975834"/>
                  <a:gd name="connsiteY202" fmla="*/ 934498 h 1017841"/>
                  <a:gd name="connsiteX203" fmla="*/ 558310 w 975834"/>
                  <a:gd name="connsiteY203" fmla="*/ 957313 h 1017841"/>
                  <a:gd name="connsiteX204" fmla="*/ 541668 w 975834"/>
                  <a:gd name="connsiteY204" fmla="*/ 970869 h 1017841"/>
                  <a:gd name="connsiteX205" fmla="*/ 530260 w 975834"/>
                  <a:gd name="connsiteY205" fmla="*/ 998784 h 101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975834" h="1017841">
                    <a:moveTo>
                      <a:pt x="511873" y="1017842"/>
                    </a:moveTo>
                    <a:lnTo>
                      <a:pt x="503418" y="997308"/>
                    </a:lnTo>
                    <a:lnTo>
                      <a:pt x="514155" y="983753"/>
                    </a:lnTo>
                    <a:lnTo>
                      <a:pt x="500868" y="965232"/>
                    </a:lnTo>
                    <a:lnTo>
                      <a:pt x="481542" y="949261"/>
                    </a:lnTo>
                    <a:lnTo>
                      <a:pt x="456714" y="931411"/>
                    </a:lnTo>
                    <a:lnTo>
                      <a:pt x="447453" y="932216"/>
                    </a:lnTo>
                    <a:lnTo>
                      <a:pt x="422759" y="910206"/>
                    </a:lnTo>
                    <a:lnTo>
                      <a:pt x="402359" y="914098"/>
                    </a:lnTo>
                    <a:lnTo>
                      <a:pt x="438864" y="871420"/>
                    </a:lnTo>
                    <a:lnTo>
                      <a:pt x="466914" y="844041"/>
                    </a:lnTo>
                    <a:lnTo>
                      <a:pt x="483824" y="832633"/>
                    </a:lnTo>
                    <a:lnTo>
                      <a:pt x="503821" y="817870"/>
                    </a:lnTo>
                    <a:lnTo>
                      <a:pt x="504224" y="797605"/>
                    </a:lnTo>
                    <a:lnTo>
                      <a:pt x="493218" y="783513"/>
                    </a:lnTo>
                    <a:lnTo>
                      <a:pt x="478455" y="789686"/>
                    </a:lnTo>
                    <a:lnTo>
                      <a:pt x="484495" y="770092"/>
                    </a:lnTo>
                    <a:lnTo>
                      <a:pt x="487850" y="754121"/>
                    </a:lnTo>
                    <a:lnTo>
                      <a:pt x="487850" y="740834"/>
                    </a:lnTo>
                    <a:lnTo>
                      <a:pt x="480737" y="737076"/>
                    </a:lnTo>
                    <a:lnTo>
                      <a:pt x="471879" y="741237"/>
                    </a:lnTo>
                    <a:lnTo>
                      <a:pt x="460874" y="739760"/>
                    </a:lnTo>
                    <a:lnTo>
                      <a:pt x="457653" y="728218"/>
                    </a:lnTo>
                    <a:lnTo>
                      <a:pt x="455237" y="703792"/>
                    </a:lnTo>
                    <a:lnTo>
                      <a:pt x="451077" y="696814"/>
                    </a:lnTo>
                    <a:lnTo>
                      <a:pt x="435911" y="690237"/>
                    </a:lnTo>
                    <a:lnTo>
                      <a:pt x="425980" y="695203"/>
                    </a:lnTo>
                    <a:lnTo>
                      <a:pt x="425309" y="695203"/>
                    </a:lnTo>
                    <a:lnTo>
                      <a:pt x="397662" y="689700"/>
                    </a:lnTo>
                    <a:lnTo>
                      <a:pt x="399272" y="652659"/>
                    </a:lnTo>
                    <a:lnTo>
                      <a:pt x="391488" y="637091"/>
                    </a:lnTo>
                    <a:lnTo>
                      <a:pt x="399540" y="631454"/>
                    </a:lnTo>
                    <a:lnTo>
                      <a:pt x="397259" y="616959"/>
                    </a:lnTo>
                    <a:lnTo>
                      <a:pt x="404238" y="605283"/>
                    </a:lnTo>
                    <a:lnTo>
                      <a:pt x="408533" y="585688"/>
                    </a:lnTo>
                    <a:lnTo>
                      <a:pt x="403030" y="570791"/>
                    </a:lnTo>
                    <a:lnTo>
                      <a:pt x="389475" y="563544"/>
                    </a:lnTo>
                    <a:lnTo>
                      <a:pt x="386388" y="552136"/>
                    </a:lnTo>
                    <a:lnTo>
                      <a:pt x="389609" y="539118"/>
                    </a:lnTo>
                    <a:lnTo>
                      <a:pt x="343173" y="538044"/>
                    </a:lnTo>
                    <a:lnTo>
                      <a:pt x="332570" y="504626"/>
                    </a:lnTo>
                    <a:lnTo>
                      <a:pt x="340354" y="504224"/>
                    </a:lnTo>
                    <a:lnTo>
                      <a:pt x="340086" y="495634"/>
                    </a:lnTo>
                    <a:lnTo>
                      <a:pt x="335254" y="488253"/>
                    </a:lnTo>
                    <a:lnTo>
                      <a:pt x="334181" y="474161"/>
                    </a:lnTo>
                    <a:lnTo>
                      <a:pt x="321297" y="467450"/>
                    </a:lnTo>
                    <a:lnTo>
                      <a:pt x="305594" y="467719"/>
                    </a:lnTo>
                    <a:lnTo>
                      <a:pt x="295126" y="460203"/>
                    </a:lnTo>
                    <a:lnTo>
                      <a:pt x="277813" y="454835"/>
                    </a:lnTo>
                    <a:lnTo>
                      <a:pt x="268553" y="445708"/>
                    </a:lnTo>
                    <a:lnTo>
                      <a:pt x="240905" y="441682"/>
                    </a:lnTo>
                    <a:lnTo>
                      <a:pt x="212855" y="418061"/>
                    </a:lnTo>
                    <a:lnTo>
                      <a:pt x="214869" y="400748"/>
                    </a:lnTo>
                    <a:lnTo>
                      <a:pt x="211916" y="391085"/>
                    </a:lnTo>
                    <a:lnTo>
                      <a:pt x="214198" y="374443"/>
                    </a:lnTo>
                    <a:lnTo>
                      <a:pt x="184806" y="378335"/>
                    </a:lnTo>
                    <a:lnTo>
                      <a:pt x="172190" y="387327"/>
                    </a:lnTo>
                    <a:lnTo>
                      <a:pt x="150717" y="397527"/>
                    </a:lnTo>
                    <a:lnTo>
                      <a:pt x="144946" y="405311"/>
                    </a:lnTo>
                    <a:lnTo>
                      <a:pt x="131256" y="405982"/>
                    </a:lnTo>
                    <a:lnTo>
                      <a:pt x="112870" y="403969"/>
                    </a:lnTo>
                    <a:lnTo>
                      <a:pt x="98778" y="408264"/>
                    </a:lnTo>
                    <a:lnTo>
                      <a:pt x="85491" y="404775"/>
                    </a:lnTo>
                    <a:lnTo>
                      <a:pt x="87102" y="369343"/>
                    </a:lnTo>
                    <a:lnTo>
                      <a:pt x="69520" y="381959"/>
                    </a:lnTo>
                    <a:lnTo>
                      <a:pt x="46034" y="381288"/>
                    </a:lnTo>
                    <a:lnTo>
                      <a:pt x="36639" y="368001"/>
                    </a:lnTo>
                    <a:lnTo>
                      <a:pt x="18387" y="366391"/>
                    </a:lnTo>
                    <a:lnTo>
                      <a:pt x="24292" y="354446"/>
                    </a:lnTo>
                    <a:lnTo>
                      <a:pt x="11005" y="339683"/>
                    </a:lnTo>
                    <a:lnTo>
                      <a:pt x="0" y="315928"/>
                    </a:lnTo>
                    <a:lnTo>
                      <a:pt x="6979" y="311097"/>
                    </a:lnTo>
                    <a:lnTo>
                      <a:pt x="6979" y="300360"/>
                    </a:lnTo>
                    <a:lnTo>
                      <a:pt x="21742" y="293247"/>
                    </a:lnTo>
                    <a:lnTo>
                      <a:pt x="19460" y="280631"/>
                    </a:lnTo>
                    <a:lnTo>
                      <a:pt x="25902" y="271639"/>
                    </a:lnTo>
                    <a:lnTo>
                      <a:pt x="27915" y="259829"/>
                    </a:lnTo>
                    <a:lnTo>
                      <a:pt x="57441" y="242247"/>
                    </a:lnTo>
                    <a:lnTo>
                      <a:pt x="77170" y="237684"/>
                    </a:lnTo>
                    <a:lnTo>
                      <a:pt x="80525" y="233792"/>
                    </a:lnTo>
                    <a:lnTo>
                      <a:pt x="102133" y="234866"/>
                    </a:lnTo>
                    <a:lnTo>
                      <a:pt x="113004" y="169103"/>
                    </a:lnTo>
                    <a:lnTo>
                      <a:pt x="113541" y="158904"/>
                    </a:lnTo>
                    <a:lnTo>
                      <a:pt x="109917" y="145751"/>
                    </a:lnTo>
                    <a:lnTo>
                      <a:pt x="98778" y="136491"/>
                    </a:lnTo>
                    <a:lnTo>
                      <a:pt x="98778" y="116359"/>
                    </a:lnTo>
                    <a:lnTo>
                      <a:pt x="114883" y="111662"/>
                    </a:lnTo>
                    <a:lnTo>
                      <a:pt x="117970" y="113272"/>
                    </a:lnTo>
                    <a:lnTo>
                      <a:pt x="118373" y="108441"/>
                    </a:lnTo>
                    <a:lnTo>
                      <a:pt x="104012" y="105891"/>
                    </a:lnTo>
                    <a:lnTo>
                      <a:pt x="103744" y="87102"/>
                    </a:lnTo>
                    <a:lnTo>
                      <a:pt x="152998" y="87504"/>
                    </a:lnTo>
                    <a:lnTo>
                      <a:pt x="162124" y="78244"/>
                    </a:lnTo>
                    <a:lnTo>
                      <a:pt x="170714" y="88175"/>
                    </a:lnTo>
                    <a:lnTo>
                      <a:pt x="174740" y="100388"/>
                    </a:lnTo>
                    <a:lnTo>
                      <a:pt x="178632" y="97838"/>
                    </a:lnTo>
                    <a:lnTo>
                      <a:pt x="192724" y="111394"/>
                    </a:lnTo>
                    <a:lnTo>
                      <a:pt x="210171" y="109917"/>
                    </a:lnTo>
                    <a:lnTo>
                      <a:pt x="214869" y="102536"/>
                    </a:lnTo>
                    <a:lnTo>
                      <a:pt x="233792" y="96631"/>
                    </a:lnTo>
                    <a:lnTo>
                      <a:pt x="243052" y="93007"/>
                    </a:lnTo>
                    <a:lnTo>
                      <a:pt x="245871" y="82539"/>
                    </a:lnTo>
                    <a:lnTo>
                      <a:pt x="262916" y="75828"/>
                    </a:lnTo>
                    <a:lnTo>
                      <a:pt x="262379" y="73681"/>
                    </a:lnTo>
                    <a:lnTo>
                      <a:pt x="241308" y="71533"/>
                    </a:lnTo>
                    <a:lnTo>
                      <a:pt x="237550" y="54355"/>
                    </a:lnTo>
                    <a:lnTo>
                      <a:pt x="238489" y="38786"/>
                    </a:lnTo>
                    <a:lnTo>
                      <a:pt x="225337" y="31271"/>
                    </a:lnTo>
                    <a:lnTo>
                      <a:pt x="233658" y="27110"/>
                    </a:lnTo>
                    <a:lnTo>
                      <a:pt x="252716" y="30331"/>
                    </a:lnTo>
                    <a:lnTo>
                      <a:pt x="271639" y="36236"/>
                    </a:lnTo>
                    <a:lnTo>
                      <a:pt x="278752" y="30734"/>
                    </a:lnTo>
                    <a:lnTo>
                      <a:pt x="296468" y="26842"/>
                    </a:lnTo>
                    <a:lnTo>
                      <a:pt x="323578" y="17850"/>
                    </a:lnTo>
                    <a:lnTo>
                      <a:pt x="331362" y="9663"/>
                    </a:lnTo>
                    <a:lnTo>
                      <a:pt x="327470" y="1476"/>
                    </a:lnTo>
                    <a:lnTo>
                      <a:pt x="343978" y="0"/>
                    </a:lnTo>
                    <a:lnTo>
                      <a:pt x="351225" y="7113"/>
                    </a:lnTo>
                    <a:lnTo>
                      <a:pt x="348138" y="17447"/>
                    </a:lnTo>
                    <a:lnTo>
                      <a:pt x="355654" y="20802"/>
                    </a:lnTo>
                    <a:lnTo>
                      <a:pt x="362230" y="33955"/>
                    </a:lnTo>
                    <a:lnTo>
                      <a:pt x="354849" y="43215"/>
                    </a:lnTo>
                    <a:lnTo>
                      <a:pt x="351091" y="63078"/>
                    </a:lnTo>
                    <a:lnTo>
                      <a:pt x="357399" y="75560"/>
                    </a:lnTo>
                    <a:lnTo>
                      <a:pt x="359009" y="86162"/>
                    </a:lnTo>
                    <a:lnTo>
                      <a:pt x="373235" y="96765"/>
                    </a:lnTo>
                    <a:lnTo>
                      <a:pt x="383704" y="97838"/>
                    </a:lnTo>
                    <a:lnTo>
                      <a:pt x="386254" y="93410"/>
                    </a:lnTo>
                    <a:lnTo>
                      <a:pt x="394977" y="92202"/>
                    </a:lnTo>
                    <a:lnTo>
                      <a:pt x="405446" y="88041"/>
                    </a:lnTo>
                    <a:lnTo>
                      <a:pt x="413901" y="81196"/>
                    </a:lnTo>
                    <a:lnTo>
                      <a:pt x="428127" y="83344"/>
                    </a:lnTo>
                    <a:lnTo>
                      <a:pt x="434167" y="82404"/>
                    </a:lnTo>
                    <a:lnTo>
                      <a:pt x="434435" y="82404"/>
                    </a:lnTo>
                    <a:lnTo>
                      <a:pt x="446514" y="84283"/>
                    </a:lnTo>
                    <a:lnTo>
                      <a:pt x="447587" y="81733"/>
                    </a:lnTo>
                    <a:lnTo>
                      <a:pt x="443561" y="76902"/>
                    </a:lnTo>
                    <a:lnTo>
                      <a:pt x="446916" y="67105"/>
                    </a:lnTo>
                    <a:lnTo>
                      <a:pt x="458056" y="69654"/>
                    </a:lnTo>
                    <a:lnTo>
                      <a:pt x="470000" y="66970"/>
                    </a:lnTo>
                    <a:lnTo>
                      <a:pt x="484629" y="72473"/>
                    </a:lnTo>
                    <a:lnTo>
                      <a:pt x="494561" y="77036"/>
                    </a:lnTo>
                    <a:lnTo>
                      <a:pt x="501942" y="70594"/>
                    </a:lnTo>
                    <a:lnTo>
                      <a:pt x="509324" y="71936"/>
                    </a:lnTo>
                    <a:lnTo>
                      <a:pt x="512545" y="78512"/>
                    </a:lnTo>
                    <a:lnTo>
                      <a:pt x="522342" y="77170"/>
                    </a:lnTo>
                    <a:lnTo>
                      <a:pt x="531065" y="68447"/>
                    </a:lnTo>
                    <a:lnTo>
                      <a:pt x="538447" y="50597"/>
                    </a:lnTo>
                    <a:lnTo>
                      <a:pt x="553747" y="27110"/>
                    </a:lnTo>
                    <a:lnTo>
                      <a:pt x="564618" y="25634"/>
                    </a:lnTo>
                    <a:lnTo>
                      <a:pt x="571194" y="40531"/>
                    </a:lnTo>
                    <a:lnTo>
                      <a:pt x="584883" y="82807"/>
                    </a:lnTo>
                    <a:lnTo>
                      <a:pt x="598438" y="86967"/>
                    </a:lnTo>
                    <a:lnTo>
                      <a:pt x="599244" y="106159"/>
                    </a:lnTo>
                    <a:lnTo>
                      <a:pt x="581394" y="125485"/>
                    </a:lnTo>
                    <a:lnTo>
                      <a:pt x="587165" y="131122"/>
                    </a:lnTo>
                    <a:lnTo>
                      <a:pt x="631991" y="135149"/>
                    </a:lnTo>
                    <a:lnTo>
                      <a:pt x="632796" y="157427"/>
                    </a:lnTo>
                    <a:lnTo>
                      <a:pt x="649304" y="143201"/>
                    </a:lnTo>
                    <a:lnTo>
                      <a:pt x="681514" y="152462"/>
                    </a:lnTo>
                    <a:lnTo>
                      <a:pt x="723119" y="167627"/>
                    </a:lnTo>
                    <a:lnTo>
                      <a:pt x="723387" y="168030"/>
                    </a:lnTo>
                    <a:lnTo>
                      <a:pt x="736137" y="183195"/>
                    </a:lnTo>
                    <a:lnTo>
                      <a:pt x="732782" y="194469"/>
                    </a:lnTo>
                    <a:lnTo>
                      <a:pt x="758818" y="187624"/>
                    </a:lnTo>
                    <a:lnTo>
                      <a:pt x="759221" y="187759"/>
                    </a:lnTo>
                    <a:lnTo>
                      <a:pt x="807133" y="200777"/>
                    </a:lnTo>
                    <a:lnTo>
                      <a:pt x="844444" y="199837"/>
                    </a:lnTo>
                    <a:lnTo>
                      <a:pt x="844846" y="200106"/>
                    </a:lnTo>
                    <a:lnTo>
                      <a:pt x="881351" y="220506"/>
                    </a:lnTo>
                    <a:lnTo>
                      <a:pt x="913024" y="248018"/>
                    </a:lnTo>
                    <a:lnTo>
                      <a:pt x="931545" y="254863"/>
                    </a:lnTo>
                    <a:lnTo>
                      <a:pt x="953019" y="255937"/>
                    </a:lnTo>
                    <a:lnTo>
                      <a:pt x="962950" y="264526"/>
                    </a:lnTo>
                    <a:lnTo>
                      <a:pt x="975834" y="312036"/>
                    </a:lnTo>
                    <a:lnTo>
                      <a:pt x="965500" y="354312"/>
                    </a:lnTo>
                    <a:lnTo>
                      <a:pt x="952885" y="370551"/>
                    </a:lnTo>
                    <a:lnTo>
                      <a:pt x="917990" y="405311"/>
                    </a:lnTo>
                    <a:lnTo>
                      <a:pt x="902288" y="433361"/>
                    </a:lnTo>
                    <a:lnTo>
                      <a:pt x="883364" y="456177"/>
                    </a:lnTo>
                    <a:lnTo>
                      <a:pt x="877593" y="456714"/>
                    </a:lnTo>
                    <a:lnTo>
                      <a:pt x="871151" y="473758"/>
                    </a:lnTo>
                    <a:lnTo>
                      <a:pt x="872896" y="521000"/>
                    </a:lnTo>
                    <a:lnTo>
                      <a:pt x="866051" y="560994"/>
                    </a:lnTo>
                    <a:lnTo>
                      <a:pt x="862964" y="578844"/>
                    </a:lnTo>
                    <a:lnTo>
                      <a:pt x="855583" y="588507"/>
                    </a:lnTo>
                    <a:lnTo>
                      <a:pt x="850886" y="623670"/>
                    </a:lnTo>
                    <a:lnTo>
                      <a:pt x="826057" y="657625"/>
                    </a:lnTo>
                    <a:lnTo>
                      <a:pt x="821762" y="685272"/>
                    </a:lnTo>
                    <a:lnTo>
                      <a:pt x="801497" y="696948"/>
                    </a:lnTo>
                    <a:lnTo>
                      <a:pt x="795457" y="713590"/>
                    </a:lnTo>
                    <a:lnTo>
                      <a:pt x="767542" y="713456"/>
                    </a:lnTo>
                    <a:lnTo>
                      <a:pt x="729158" y="723655"/>
                    </a:lnTo>
                    <a:lnTo>
                      <a:pt x="711443" y="735600"/>
                    </a:lnTo>
                    <a:lnTo>
                      <a:pt x="684064" y="743384"/>
                    </a:lnTo>
                    <a:lnTo>
                      <a:pt x="655477" y="764589"/>
                    </a:lnTo>
                    <a:lnTo>
                      <a:pt x="634943" y="790894"/>
                    </a:lnTo>
                    <a:lnTo>
                      <a:pt x="631588" y="810489"/>
                    </a:lnTo>
                    <a:lnTo>
                      <a:pt x="635748" y="825788"/>
                    </a:lnTo>
                    <a:lnTo>
                      <a:pt x="630917" y="854241"/>
                    </a:lnTo>
                    <a:lnTo>
                      <a:pt x="624743" y="869004"/>
                    </a:lnTo>
                    <a:lnTo>
                      <a:pt x="607699" y="884304"/>
                    </a:lnTo>
                    <a:lnTo>
                      <a:pt x="580186" y="934498"/>
                    </a:lnTo>
                    <a:lnTo>
                      <a:pt x="558310" y="957313"/>
                    </a:lnTo>
                    <a:lnTo>
                      <a:pt x="541668" y="970869"/>
                    </a:lnTo>
                    <a:lnTo>
                      <a:pt x="530260" y="998784"/>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21" name="Forme libre : forme 320">
                <a:extLst>
                  <a:ext uri="{FF2B5EF4-FFF2-40B4-BE49-F238E27FC236}">
                    <a16:creationId xmlns:a16="http://schemas.microsoft.com/office/drawing/2014/main" id="{53D5DE0F-CEFA-4422-AD19-8144F1AEFE3E}"/>
                  </a:ext>
                </a:extLst>
              </p:cNvPr>
              <p:cNvSpPr/>
              <p:nvPr/>
            </p:nvSpPr>
            <p:spPr>
              <a:xfrm>
                <a:off x="4105889" y="4769257"/>
                <a:ext cx="966976" cy="1006970"/>
              </a:xfrm>
              <a:custGeom>
                <a:avLst/>
                <a:gdLst>
                  <a:gd name="connsiteX0" fmla="*/ 503016 w 966976"/>
                  <a:gd name="connsiteY0" fmla="*/ 993953 h 1006970"/>
                  <a:gd name="connsiteX1" fmla="*/ 508250 w 966976"/>
                  <a:gd name="connsiteY1" fmla="*/ 1006971 h 1006970"/>
                  <a:gd name="connsiteX2" fmla="*/ 522476 w 966976"/>
                  <a:gd name="connsiteY2" fmla="*/ 992476 h 1006970"/>
                  <a:gd name="connsiteX3" fmla="*/ 533616 w 966976"/>
                  <a:gd name="connsiteY3" fmla="*/ 964427 h 1006970"/>
                  <a:gd name="connsiteX4" fmla="*/ 550929 w 966976"/>
                  <a:gd name="connsiteY4" fmla="*/ 950469 h 1006970"/>
                  <a:gd name="connsiteX5" fmla="*/ 572402 w 966976"/>
                  <a:gd name="connsiteY5" fmla="*/ 928056 h 1006970"/>
                  <a:gd name="connsiteX6" fmla="*/ 600049 w 966976"/>
                  <a:gd name="connsiteY6" fmla="*/ 877593 h 1006970"/>
                  <a:gd name="connsiteX7" fmla="*/ 617094 w 966976"/>
                  <a:gd name="connsiteY7" fmla="*/ 862428 h 1006970"/>
                  <a:gd name="connsiteX8" fmla="*/ 622462 w 966976"/>
                  <a:gd name="connsiteY8" fmla="*/ 849141 h 1006970"/>
                  <a:gd name="connsiteX9" fmla="*/ 626891 w 966976"/>
                  <a:gd name="connsiteY9" fmla="*/ 821896 h 1006970"/>
                  <a:gd name="connsiteX10" fmla="*/ 622731 w 966976"/>
                  <a:gd name="connsiteY10" fmla="*/ 806731 h 1006970"/>
                  <a:gd name="connsiteX11" fmla="*/ 626891 w 966976"/>
                  <a:gd name="connsiteY11" fmla="*/ 784989 h 1006970"/>
                  <a:gd name="connsiteX12" fmla="*/ 648096 w 966976"/>
                  <a:gd name="connsiteY12" fmla="*/ 757610 h 1006970"/>
                  <a:gd name="connsiteX13" fmla="*/ 677890 w 966976"/>
                  <a:gd name="connsiteY13" fmla="*/ 735734 h 1006970"/>
                  <a:gd name="connsiteX14" fmla="*/ 705269 w 966976"/>
                  <a:gd name="connsiteY14" fmla="*/ 727950 h 1006970"/>
                  <a:gd name="connsiteX15" fmla="*/ 723119 w 966976"/>
                  <a:gd name="connsiteY15" fmla="*/ 716005 h 1006970"/>
                  <a:gd name="connsiteX16" fmla="*/ 762442 w 966976"/>
                  <a:gd name="connsiteY16" fmla="*/ 705537 h 1006970"/>
                  <a:gd name="connsiteX17" fmla="*/ 787942 w 966976"/>
                  <a:gd name="connsiteY17" fmla="*/ 705671 h 1006970"/>
                  <a:gd name="connsiteX18" fmla="*/ 793578 w 966976"/>
                  <a:gd name="connsiteY18" fmla="*/ 690237 h 1006970"/>
                  <a:gd name="connsiteX19" fmla="*/ 813442 w 966976"/>
                  <a:gd name="connsiteY19" fmla="*/ 678830 h 1006970"/>
                  <a:gd name="connsiteX20" fmla="*/ 817870 w 966976"/>
                  <a:gd name="connsiteY20" fmla="*/ 651585 h 1006970"/>
                  <a:gd name="connsiteX21" fmla="*/ 842565 w 966976"/>
                  <a:gd name="connsiteY21" fmla="*/ 617764 h 1006970"/>
                  <a:gd name="connsiteX22" fmla="*/ 846994 w 966976"/>
                  <a:gd name="connsiteY22" fmla="*/ 583004 h 1006970"/>
                  <a:gd name="connsiteX23" fmla="*/ 854778 w 966976"/>
                  <a:gd name="connsiteY23" fmla="*/ 572804 h 1006970"/>
                  <a:gd name="connsiteX24" fmla="*/ 857462 w 966976"/>
                  <a:gd name="connsiteY24" fmla="*/ 556297 h 1006970"/>
                  <a:gd name="connsiteX25" fmla="*/ 864307 w 966976"/>
                  <a:gd name="connsiteY25" fmla="*/ 516705 h 1006970"/>
                  <a:gd name="connsiteX26" fmla="*/ 862428 w 966976"/>
                  <a:gd name="connsiteY26" fmla="*/ 469061 h 1006970"/>
                  <a:gd name="connsiteX27" fmla="*/ 870078 w 966976"/>
                  <a:gd name="connsiteY27" fmla="*/ 449064 h 1006970"/>
                  <a:gd name="connsiteX28" fmla="*/ 876654 w 966976"/>
                  <a:gd name="connsiteY28" fmla="*/ 448527 h 1006970"/>
                  <a:gd name="connsiteX29" fmla="*/ 894370 w 966976"/>
                  <a:gd name="connsiteY29" fmla="*/ 427188 h 1006970"/>
                  <a:gd name="connsiteX30" fmla="*/ 910206 w 966976"/>
                  <a:gd name="connsiteY30" fmla="*/ 398735 h 1006970"/>
                  <a:gd name="connsiteX31" fmla="*/ 945101 w 966976"/>
                  <a:gd name="connsiteY31" fmla="*/ 363975 h 1006970"/>
                  <a:gd name="connsiteX32" fmla="*/ 957314 w 966976"/>
                  <a:gd name="connsiteY32" fmla="*/ 348273 h 1006970"/>
                  <a:gd name="connsiteX33" fmla="*/ 966977 w 966976"/>
                  <a:gd name="connsiteY33" fmla="*/ 308010 h 1006970"/>
                  <a:gd name="connsiteX34" fmla="*/ 962950 w 966976"/>
                  <a:gd name="connsiteY34" fmla="*/ 293649 h 1006970"/>
                  <a:gd name="connsiteX35" fmla="*/ 954764 w 966976"/>
                  <a:gd name="connsiteY35" fmla="*/ 262647 h 1006970"/>
                  <a:gd name="connsiteX36" fmla="*/ 946711 w 966976"/>
                  <a:gd name="connsiteY36" fmla="*/ 255668 h 1006970"/>
                  <a:gd name="connsiteX37" fmla="*/ 925640 w 966976"/>
                  <a:gd name="connsiteY37" fmla="*/ 254595 h 1006970"/>
                  <a:gd name="connsiteX38" fmla="*/ 905911 w 966976"/>
                  <a:gd name="connsiteY38" fmla="*/ 247213 h 1006970"/>
                  <a:gd name="connsiteX39" fmla="*/ 874373 w 966976"/>
                  <a:gd name="connsiteY39" fmla="*/ 219566 h 1006970"/>
                  <a:gd name="connsiteX40" fmla="*/ 838673 w 966976"/>
                  <a:gd name="connsiteY40" fmla="*/ 199703 h 1006970"/>
                  <a:gd name="connsiteX41" fmla="*/ 801899 w 966976"/>
                  <a:gd name="connsiteY41" fmla="*/ 200643 h 1006970"/>
                  <a:gd name="connsiteX42" fmla="*/ 801631 w 966976"/>
                  <a:gd name="connsiteY42" fmla="*/ 200508 h 1006970"/>
                  <a:gd name="connsiteX43" fmla="*/ 753987 w 966976"/>
                  <a:gd name="connsiteY43" fmla="*/ 187624 h 1006970"/>
                  <a:gd name="connsiteX44" fmla="*/ 722313 w 966976"/>
                  <a:gd name="connsiteY44" fmla="*/ 195945 h 1006970"/>
                  <a:gd name="connsiteX45" fmla="*/ 727145 w 966976"/>
                  <a:gd name="connsiteY45" fmla="*/ 180109 h 1006970"/>
                  <a:gd name="connsiteX46" fmla="*/ 716006 w 966976"/>
                  <a:gd name="connsiteY46" fmla="*/ 166822 h 1006970"/>
                  <a:gd name="connsiteX47" fmla="*/ 675475 w 966976"/>
                  <a:gd name="connsiteY47" fmla="*/ 152059 h 1006970"/>
                  <a:gd name="connsiteX48" fmla="*/ 645412 w 966976"/>
                  <a:gd name="connsiteY48" fmla="*/ 143470 h 1006970"/>
                  <a:gd name="connsiteX49" fmla="*/ 624341 w 966976"/>
                  <a:gd name="connsiteY49" fmla="*/ 161588 h 1006970"/>
                  <a:gd name="connsiteX50" fmla="*/ 623401 w 966976"/>
                  <a:gd name="connsiteY50" fmla="*/ 134612 h 1006970"/>
                  <a:gd name="connsiteX51" fmla="*/ 580723 w 966976"/>
                  <a:gd name="connsiteY51" fmla="*/ 130854 h 1006970"/>
                  <a:gd name="connsiteX52" fmla="*/ 571194 w 966976"/>
                  <a:gd name="connsiteY52" fmla="*/ 121593 h 1006970"/>
                  <a:gd name="connsiteX53" fmla="*/ 590520 w 966976"/>
                  <a:gd name="connsiteY53" fmla="*/ 100657 h 1006970"/>
                  <a:gd name="connsiteX54" fmla="*/ 589849 w 966976"/>
                  <a:gd name="connsiteY54" fmla="*/ 85894 h 1006970"/>
                  <a:gd name="connsiteX55" fmla="*/ 576965 w 966976"/>
                  <a:gd name="connsiteY55" fmla="*/ 81868 h 1006970"/>
                  <a:gd name="connsiteX56" fmla="*/ 562873 w 966976"/>
                  <a:gd name="connsiteY56" fmla="*/ 37847 h 1006970"/>
                  <a:gd name="connsiteX57" fmla="*/ 557370 w 966976"/>
                  <a:gd name="connsiteY57" fmla="*/ 25768 h 1006970"/>
                  <a:gd name="connsiteX58" fmla="*/ 551197 w 966976"/>
                  <a:gd name="connsiteY58" fmla="*/ 26573 h 1006970"/>
                  <a:gd name="connsiteX59" fmla="*/ 537105 w 966976"/>
                  <a:gd name="connsiteY59" fmla="*/ 48449 h 1006970"/>
                  <a:gd name="connsiteX60" fmla="*/ 529187 w 966976"/>
                  <a:gd name="connsiteY60" fmla="*/ 66836 h 1006970"/>
                  <a:gd name="connsiteX61" fmla="*/ 519255 w 966976"/>
                  <a:gd name="connsiteY61" fmla="*/ 76633 h 1006970"/>
                  <a:gd name="connsiteX62" fmla="*/ 505431 w 966976"/>
                  <a:gd name="connsiteY62" fmla="*/ 78781 h 1006970"/>
                  <a:gd name="connsiteX63" fmla="*/ 501808 w 966976"/>
                  <a:gd name="connsiteY63" fmla="*/ 71399 h 1006970"/>
                  <a:gd name="connsiteX64" fmla="*/ 498185 w 966976"/>
                  <a:gd name="connsiteY64" fmla="*/ 70728 h 1006970"/>
                  <a:gd name="connsiteX65" fmla="*/ 490266 w 966976"/>
                  <a:gd name="connsiteY65" fmla="*/ 77573 h 1006970"/>
                  <a:gd name="connsiteX66" fmla="*/ 478321 w 966976"/>
                  <a:gd name="connsiteY66" fmla="*/ 71936 h 1006970"/>
                  <a:gd name="connsiteX67" fmla="*/ 464900 w 966976"/>
                  <a:gd name="connsiteY67" fmla="*/ 66970 h 1006970"/>
                  <a:gd name="connsiteX68" fmla="*/ 453224 w 966976"/>
                  <a:gd name="connsiteY68" fmla="*/ 69520 h 1006970"/>
                  <a:gd name="connsiteX69" fmla="*/ 444501 w 966976"/>
                  <a:gd name="connsiteY69" fmla="*/ 67641 h 1006970"/>
                  <a:gd name="connsiteX70" fmla="*/ 443024 w 966976"/>
                  <a:gd name="connsiteY70" fmla="*/ 72070 h 1006970"/>
                  <a:gd name="connsiteX71" fmla="*/ 447185 w 966976"/>
                  <a:gd name="connsiteY71" fmla="*/ 77036 h 1006970"/>
                  <a:gd name="connsiteX72" fmla="*/ 443964 w 966976"/>
                  <a:gd name="connsiteY72" fmla="*/ 84552 h 1006970"/>
                  <a:gd name="connsiteX73" fmla="*/ 429335 w 966976"/>
                  <a:gd name="connsiteY73" fmla="*/ 82270 h 1006970"/>
                  <a:gd name="connsiteX74" fmla="*/ 423296 w 966976"/>
                  <a:gd name="connsiteY74" fmla="*/ 83210 h 1006970"/>
                  <a:gd name="connsiteX75" fmla="*/ 423027 w 966976"/>
                  <a:gd name="connsiteY75" fmla="*/ 83075 h 1006970"/>
                  <a:gd name="connsiteX76" fmla="*/ 410143 w 966976"/>
                  <a:gd name="connsiteY76" fmla="*/ 81197 h 1006970"/>
                  <a:gd name="connsiteX77" fmla="*/ 402225 w 966976"/>
                  <a:gd name="connsiteY77" fmla="*/ 87504 h 1006970"/>
                  <a:gd name="connsiteX78" fmla="*/ 391085 w 966976"/>
                  <a:gd name="connsiteY78" fmla="*/ 91799 h 1006970"/>
                  <a:gd name="connsiteX79" fmla="*/ 383838 w 966976"/>
                  <a:gd name="connsiteY79" fmla="*/ 92873 h 1006970"/>
                  <a:gd name="connsiteX80" fmla="*/ 380885 w 966976"/>
                  <a:gd name="connsiteY80" fmla="*/ 97973 h 1006970"/>
                  <a:gd name="connsiteX81" fmla="*/ 366928 w 966976"/>
                  <a:gd name="connsiteY81" fmla="*/ 96496 h 1006970"/>
                  <a:gd name="connsiteX82" fmla="*/ 366525 w 966976"/>
                  <a:gd name="connsiteY82" fmla="*/ 96228 h 1006970"/>
                  <a:gd name="connsiteX83" fmla="*/ 350688 w 966976"/>
                  <a:gd name="connsiteY83" fmla="*/ 84283 h 1006970"/>
                  <a:gd name="connsiteX84" fmla="*/ 348810 w 966976"/>
                  <a:gd name="connsiteY84" fmla="*/ 72339 h 1006970"/>
                  <a:gd name="connsiteX85" fmla="*/ 342368 w 966976"/>
                  <a:gd name="connsiteY85" fmla="*/ 59589 h 1006970"/>
                  <a:gd name="connsiteX86" fmla="*/ 346797 w 966976"/>
                  <a:gd name="connsiteY86" fmla="*/ 37176 h 1006970"/>
                  <a:gd name="connsiteX87" fmla="*/ 352836 w 966976"/>
                  <a:gd name="connsiteY87" fmla="*/ 29392 h 1006970"/>
                  <a:gd name="connsiteX88" fmla="*/ 348004 w 966976"/>
                  <a:gd name="connsiteY88" fmla="*/ 19729 h 1006970"/>
                  <a:gd name="connsiteX89" fmla="*/ 338610 w 966976"/>
                  <a:gd name="connsiteY89" fmla="*/ 15568 h 1006970"/>
                  <a:gd name="connsiteX90" fmla="*/ 342099 w 966976"/>
                  <a:gd name="connsiteY90" fmla="*/ 4295 h 1006970"/>
                  <a:gd name="connsiteX91" fmla="*/ 337670 w 966976"/>
                  <a:gd name="connsiteY91" fmla="*/ 0 h 1006970"/>
                  <a:gd name="connsiteX92" fmla="*/ 328410 w 966976"/>
                  <a:gd name="connsiteY92" fmla="*/ 805 h 1006970"/>
                  <a:gd name="connsiteX93" fmla="*/ 331228 w 966976"/>
                  <a:gd name="connsiteY93" fmla="*/ 6442 h 1006970"/>
                  <a:gd name="connsiteX94" fmla="*/ 320357 w 966976"/>
                  <a:gd name="connsiteY94" fmla="*/ 17313 h 1006970"/>
                  <a:gd name="connsiteX95" fmla="*/ 292710 w 966976"/>
                  <a:gd name="connsiteY95" fmla="*/ 26439 h 1006970"/>
                  <a:gd name="connsiteX96" fmla="*/ 275129 w 966976"/>
                  <a:gd name="connsiteY96" fmla="*/ 30331 h 1006970"/>
                  <a:gd name="connsiteX97" fmla="*/ 267613 w 966976"/>
                  <a:gd name="connsiteY97" fmla="*/ 36505 h 1006970"/>
                  <a:gd name="connsiteX98" fmla="*/ 246945 w 966976"/>
                  <a:gd name="connsiteY98" fmla="*/ 30063 h 1006970"/>
                  <a:gd name="connsiteX99" fmla="*/ 229498 w 966976"/>
                  <a:gd name="connsiteY99" fmla="*/ 26976 h 1006970"/>
                  <a:gd name="connsiteX100" fmla="*/ 228558 w 966976"/>
                  <a:gd name="connsiteY100" fmla="*/ 27379 h 1006970"/>
                  <a:gd name="connsiteX101" fmla="*/ 237550 w 966976"/>
                  <a:gd name="connsiteY101" fmla="*/ 32613 h 1006970"/>
                  <a:gd name="connsiteX102" fmla="*/ 236611 w 966976"/>
                  <a:gd name="connsiteY102" fmla="*/ 50060 h 1006970"/>
                  <a:gd name="connsiteX103" fmla="*/ 239698 w 966976"/>
                  <a:gd name="connsiteY103" fmla="*/ 63884 h 1006970"/>
                  <a:gd name="connsiteX104" fmla="*/ 260500 w 966976"/>
                  <a:gd name="connsiteY104" fmla="*/ 66031 h 1006970"/>
                  <a:gd name="connsiteX105" fmla="*/ 262647 w 966976"/>
                  <a:gd name="connsiteY105" fmla="*/ 74083 h 1006970"/>
                  <a:gd name="connsiteX106" fmla="*/ 244261 w 966976"/>
                  <a:gd name="connsiteY106" fmla="*/ 81465 h 1006970"/>
                  <a:gd name="connsiteX107" fmla="*/ 241442 w 966976"/>
                  <a:gd name="connsiteY107" fmla="*/ 91799 h 1006970"/>
                  <a:gd name="connsiteX108" fmla="*/ 230303 w 966976"/>
                  <a:gd name="connsiteY108" fmla="*/ 96228 h 1006970"/>
                  <a:gd name="connsiteX109" fmla="*/ 212453 w 966976"/>
                  <a:gd name="connsiteY109" fmla="*/ 101730 h 1006970"/>
                  <a:gd name="connsiteX110" fmla="*/ 207621 w 966976"/>
                  <a:gd name="connsiteY110" fmla="*/ 109515 h 1006970"/>
                  <a:gd name="connsiteX111" fmla="*/ 186551 w 966976"/>
                  <a:gd name="connsiteY111" fmla="*/ 111259 h 1006970"/>
                  <a:gd name="connsiteX112" fmla="*/ 173398 w 966976"/>
                  <a:gd name="connsiteY112" fmla="*/ 98644 h 1006970"/>
                  <a:gd name="connsiteX113" fmla="*/ 167896 w 966976"/>
                  <a:gd name="connsiteY113" fmla="*/ 102267 h 1006970"/>
                  <a:gd name="connsiteX114" fmla="*/ 162393 w 966976"/>
                  <a:gd name="connsiteY114" fmla="*/ 85760 h 1006970"/>
                  <a:gd name="connsiteX115" fmla="*/ 157159 w 966976"/>
                  <a:gd name="connsiteY115" fmla="*/ 79854 h 1006970"/>
                  <a:gd name="connsiteX116" fmla="*/ 149777 w 966976"/>
                  <a:gd name="connsiteY116" fmla="*/ 87370 h 1006970"/>
                  <a:gd name="connsiteX117" fmla="*/ 148972 w 966976"/>
                  <a:gd name="connsiteY117" fmla="*/ 87370 h 1006970"/>
                  <a:gd name="connsiteX118" fmla="*/ 102804 w 966976"/>
                  <a:gd name="connsiteY118" fmla="*/ 86833 h 1006970"/>
                  <a:gd name="connsiteX119" fmla="*/ 102939 w 966976"/>
                  <a:gd name="connsiteY119" fmla="*/ 98644 h 1006970"/>
                  <a:gd name="connsiteX120" fmla="*/ 117702 w 966976"/>
                  <a:gd name="connsiteY120" fmla="*/ 101194 h 1006970"/>
                  <a:gd name="connsiteX121" fmla="*/ 116494 w 966976"/>
                  <a:gd name="connsiteY121" fmla="*/ 115286 h 1006970"/>
                  <a:gd name="connsiteX122" fmla="*/ 109649 w 966976"/>
                  <a:gd name="connsiteY122" fmla="*/ 111796 h 1006970"/>
                  <a:gd name="connsiteX123" fmla="*/ 97839 w 966976"/>
                  <a:gd name="connsiteY123" fmla="*/ 115286 h 1006970"/>
                  <a:gd name="connsiteX124" fmla="*/ 97704 w 966976"/>
                  <a:gd name="connsiteY124" fmla="*/ 130720 h 1006970"/>
                  <a:gd name="connsiteX125" fmla="*/ 108441 w 966976"/>
                  <a:gd name="connsiteY125" fmla="*/ 139577 h 1006970"/>
                  <a:gd name="connsiteX126" fmla="*/ 112602 w 966976"/>
                  <a:gd name="connsiteY126" fmla="*/ 154475 h 1006970"/>
                  <a:gd name="connsiteX127" fmla="*/ 111931 w 966976"/>
                  <a:gd name="connsiteY127" fmla="*/ 165480 h 1006970"/>
                  <a:gd name="connsiteX128" fmla="*/ 100523 w 966976"/>
                  <a:gd name="connsiteY128" fmla="*/ 234866 h 1006970"/>
                  <a:gd name="connsiteX129" fmla="*/ 77439 w 966976"/>
                  <a:gd name="connsiteY129" fmla="*/ 233658 h 1006970"/>
                  <a:gd name="connsiteX130" fmla="*/ 74352 w 966976"/>
                  <a:gd name="connsiteY130" fmla="*/ 237147 h 1006970"/>
                  <a:gd name="connsiteX131" fmla="*/ 73681 w 966976"/>
                  <a:gd name="connsiteY131" fmla="*/ 237282 h 1006970"/>
                  <a:gd name="connsiteX132" fmla="*/ 53684 w 966976"/>
                  <a:gd name="connsiteY132" fmla="*/ 241845 h 1006970"/>
                  <a:gd name="connsiteX133" fmla="*/ 26574 w 966976"/>
                  <a:gd name="connsiteY133" fmla="*/ 258084 h 1006970"/>
                  <a:gd name="connsiteX134" fmla="*/ 24426 w 966976"/>
                  <a:gd name="connsiteY134" fmla="*/ 269492 h 1006970"/>
                  <a:gd name="connsiteX135" fmla="*/ 18655 w 966976"/>
                  <a:gd name="connsiteY135" fmla="*/ 277544 h 1006970"/>
                  <a:gd name="connsiteX136" fmla="*/ 21340 w 966976"/>
                  <a:gd name="connsiteY136" fmla="*/ 291502 h 1006970"/>
                  <a:gd name="connsiteX137" fmla="*/ 6040 w 966976"/>
                  <a:gd name="connsiteY137" fmla="*/ 298749 h 1006970"/>
                  <a:gd name="connsiteX138" fmla="*/ 6040 w 966976"/>
                  <a:gd name="connsiteY138" fmla="*/ 309084 h 1006970"/>
                  <a:gd name="connsiteX139" fmla="*/ 0 w 966976"/>
                  <a:gd name="connsiteY139" fmla="*/ 313110 h 1006970"/>
                  <a:gd name="connsiteX140" fmla="*/ 9529 w 966976"/>
                  <a:gd name="connsiteY140" fmla="*/ 333778 h 1006970"/>
                  <a:gd name="connsiteX141" fmla="*/ 24024 w 966976"/>
                  <a:gd name="connsiteY141" fmla="*/ 349749 h 1006970"/>
                  <a:gd name="connsiteX142" fmla="*/ 19460 w 966976"/>
                  <a:gd name="connsiteY142" fmla="*/ 359009 h 1006970"/>
                  <a:gd name="connsiteX143" fmla="*/ 33955 w 966976"/>
                  <a:gd name="connsiteY143" fmla="*/ 360351 h 1006970"/>
                  <a:gd name="connsiteX144" fmla="*/ 43215 w 966976"/>
                  <a:gd name="connsiteY144" fmla="*/ 373504 h 1006970"/>
                  <a:gd name="connsiteX145" fmla="*/ 63481 w 966976"/>
                  <a:gd name="connsiteY145" fmla="*/ 374175 h 1006970"/>
                  <a:gd name="connsiteX146" fmla="*/ 86431 w 966976"/>
                  <a:gd name="connsiteY146" fmla="*/ 357533 h 1006970"/>
                  <a:gd name="connsiteX147" fmla="*/ 84686 w 966976"/>
                  <a:gd name="connsiteY147" fmla="*/ 397930 h 1006970"/>
                  <a:gd name="connsiteX148" fmla="*/ 93946 w 966976"/>
                  <a:gd name="connsiteY148" fmla="*/ 400212 h 1006970"/>
                  <a:gd name="connsiteX149" fmla="*/ 107770 w 966976"/>
                  <a:gd name="connsiteY149" fmla="*/ 396051 h 1006970"/>
                  <a:gd name="connsiteX150" fmla="*/ 126559 w 966976"/>
                  <a:gd name="connsiteY150" fmla="*/ 398198 h 1006970"/>
                  <a:gd name="connsiteX151" fmla="*/ 138101 w 966976"/>
                  <a:gd name="connsiteY151" fmla="*/ 397527 h 1006970"/>
                  <a:gd name="connsiteX152" fmla="*/ 143738 w 966976"/>
                  <a:gd name="connsiteY152" fmla="*/ 390146 h 1006970"/>
                  <a:gd name="connsiteX153" fmla="*/ 165480 w 966976"/>
                  <a:gd name="connsiteY153" fmla="*/ 380080 h 1006970"/>
                  <a:gd name="connsiteX154" fmla="*/ 178901 w 966976"/>
                  <a:gd name="connsiteY154" fmla="*/ 370551 h 1006970"/>
                  <a:gd name="connsiteX155" fmla="*/ 213795 w 966976"/>
                  <a:gd name="connsiteY155" fmla="*/ 365988 h 1006970"/>
                  <a:gd name="connsiteX156" fmla="*/ 210977 w 966976"/>
                  <a:gd name="connsiteY156" fmla="*/ 386791 h 1006970"/>
                  <a:gd name="connsiteX157" fmla="*/ 213929 w 966976"/>
                  <a:gd name="connsiteY157" fmla="*/ 396319 h 1006970"/>
                  <a:gd name="connsiteX158" fmla="*/ 212051 w 966976"/>
                  <a:gd name="connsiteY158" fmla="*/ 412425 h 1006970"/>
                  <a:gd name="connsiteX159" fmla="*/ 237685 w 966976"/>
                  <a:gd name="connsiteY159" fmla="*/ 434032 h 1006970"/>
                  <a:gd name="connsiteX160" fmla="*/ 265466 w 966976"/>
                  <a:gd name="connsiteY160" fmla="*/ 438193 h 1006970"/>
                  <a:gd name="connsiteX161" fmla="*/ 275397 w 966976"/>
                  <a:gd name="connsiteY161" fmla="*/ 447722 h 1006970"/>
                  <a:gd name="connsiteX162" fmla="*/ 292173 w 966976"/>
                  <a:gd name="connsiteY162" fmla="*/ 452821 h 1006970"/>
                  <a:gd name="connsiteX163" fmla="*/ 301970 w 966976"/>
                  <a:gd name="connsiteY163" fmla="*/ 459800 h 1006970"/>
                  <a:gd name="connsiteX164" fmla="*/ 317271 w 966976"/>
                  <a:gd name="connsiteY164" fmla="*/ 459532 h 1006970"/>
                  <a:gd name="connsiteX165" fmla="*/ 317807 w 966976"/>
                  <a:gd name="connsiteY165" fmla="*/ 459800 h 1006970"/>
                  <a:gd name="connsiteX166" fmla="*/ 333107 w 966976"/>
                  <a:gd name="connsiteY166" fmla="*/ 467719 h 1006970"/>
                  <a:gd name="connsiteX167" fmla="*/ 334181 w 966976"/>
                  <a:gd name="connsiteY167" fmla="*/ 483019 h 1006970"/>
                  <a:gd name="connsiteX168" fmla="*/ 339012 w 966976"/>
                  <a:gd name="connsiteY168" fmla="*/ 490400 h 1006970"/>
                  <a:gd name="connsiteX169" fmla="*/ 339549 w 966976"/>
                  <a:gd name="connsiteY169" fmla="*/ 503955 h 1006970"/>
                  <a:gd name="connsiteX170" fmla="*/ 332839 w 966976"/>
                  <a:gd name="connsiteY170" fmla="*/ 504224 h 1006970"/>
                  <a:gd name="connsiteX171" fmla="*/ 341160 w 966976"/>
                  <a:gd name="connsiteY171" fmla="*/ 530260 h 1006970"/>
                  <a:gd name="connsiteX172" fmla="*/ 389609 w 966976"/>
                  <a:gd name="connsiteY172" fmla="*/ 531334 h 1006970"/>
                  <a:gd name="connsiteX173" fmla="*/ 385583 w 966976"/>
                  <a:gd name="connsiteY173" fmla="*/ 547976 h 1006970"/>
                  <a:gd name="connsiteX174" fmla="*/ 387865 w 966976"/>
                  <a:gd name="connsiteY174" fmla="*/ 556834 h 1006970"/>
                  <a:gd name="connsiteX175" fmla="*/ 401286 w 966976"/>
                  <a:gd name="connsiteY175" fmla="*/ 564081 h 1006970"/>
                  <a:gd name="connsiteX176" fmla="*/ 407593 w 966976"/>
                  <a:gd name="connsiteY176" fmla="*/ 581394 h 1006970"/>
                  <a:gd name="connsiteX177" fmla="*/ 402896 w 966976"/>
                  <a:gd name="connsiteY177" fmla="*/ 603001 h 1006970"/>
                  <a:gd name="connsiteX178" fmla="*/ 396454 w 966976"/>
                  <a:gd name="connsiteY178" fmla="*/ 613738 h 1006970"/>
                  <a:gd name="connsiteX179" fmla="*/ 398869 w 966976"/>
                  <a:gd name="connsiteY179" fmla="*/ 629172 h 1006970"/>
                  <a:gd name="connsiteX180" fmla="*/ 391488 w 966976"/>
                  <a:gd name="connsiteY180" fmla="*/ 634272 h 1006970"/>
                  <a:gd name="connsiteX181" fmla="*/ 398333 w 966976"/>
                  <a:gd name="connsiteY181" fmla="*/ 647827 h 1006970"/>
                  <a:gd name="connsiteX182" fmla="*/ 396722 w 966976"/>
                  <a:gd name="connsiteY182" fmla="*/ 682587 h 1006970"/>
                  <a:gd name="connsiteX183" fmla="*/ 420612 w 966976"/>
                  <a:gd name="connsiteY183" fmla="*/ 687285 h 1006970"/>
                  <a:gd name="connsiteX184" fmla="*/ 430946 w 966976"/>
                  <a:gd name="connsiteY184" fmla="*/ 681916 h 1006970"/>
                  <a:gd name="connsiteX185" fmla="*/ 448930 w 966976"/>
                  <a:gd name="connsiteY185" fmla="*/ 689700 h 1006970"/>
                  <a:gd name="connsiteX186" fmla="*/ 454164 w 966976"/>
                  <a:gd name="connsiteY186" fmla="*/ 698961 h 1006970"/>
                  <a:gd name="connsiteX187" fmla="*/ 456580 w 966976"/>
                  <a:gd name="connsiteY187" fmla="*/ 723521 h 1006970"/>
                  <a:gd name="connsiteX188" fmla="*/ 458995 w 966976"/>
                  <a:gd name="connsiteY188" fmla="*/ 732379 h 1006970"/>
                  <a:gd name="connsiteX189" fmla="*/ 466377 w 966976"/>
                  <a:gd name="connsiteY189" fmla="*/ 733184 h 1006970"/>
                  <a:gd name="connsiteX190" fmla="*/ 476040 w 966976"/>
                  <a:gd name="connsiteY190" fmla="*/ 728755 h 1006970"/>
                  <a:gd name="connsiteX191" fmla="*/ 486777 w 966976"/>
                  <a:gd name="connsiteY191" fmla="*/ 734661 h 1006970"/>
                  <a:gd name="connsiteX192" fmla="*/ 486777 w 966976"/>
                  <a:gd name="connsiteY192" fmla="*/ 750497 h 1006970"/>
                  <a:gd name="connsiteX193" fmla="*/ 483421 w 966976"/>
                  <a:gd name="connsiteY193" fmla="*/ 767005 h 1006970"/>
                  <a:gd name="connsiteX194" fmla="*/ 479664 w 966976"/>
                  <a:gd name="connsiteY194" fmla="*/ 778950 h 1006970"/>
                  <a:gd name="connsiteX195" fmla="*/ 489595 w 966976"/>
                  <a:gd name="connsiteY195" fmla="*/ 774789 h 1006970"/>
                  <a:gd name="connsiteX196" fmla="*/ 503284 w 966976"/>
                  <a:gd name="connsiteY196" fmla="*/ 792236 h 1006970"/>
                  <a:gd name="connsiteX197" fmla="*/ 502748 w 966976"/>
                  <a:gd name="connsiteY197" fmla="*/ 815857 h 1006970"/>
                  <a:gd name="connsiteX198" fmla="*/ 481140 w 966976"/>
                  <a:gd name="connsiteY198" fmla="*/ 831694 h 1006970"/>
                  <a:gd name="connsiteX199" fmla="*/ 464498 w 966976"/>
                  <a:gd name="connsiteY199" fmla="*/ 843101 h 1006970"/>
                  <a:gd name="connsiteX200" fmla="*/ 436851 w 966976"/>
                  <a:gd name="connsiteY200" fmla="*/ 869943 h 1006970"/>
                  <a:gd name="connsiteX201" fmla="*/ 407459 w 966976"/>
                  <a:gd name="connsiteY201" fmla="*/ 904301 h 1006970"/>
                  <a:gd name="connsiteX202" fmla="*/ 419135 w 966976"/>
                  <a:gd name="connsiteY202" fmla="*/ 902154 h 1006970"/>
                  <a:gd name="connsiteX203" fmla="*/ 419806 w 966976"/>
                  <a:gd name="connsiteY203" fmla="*/ 902690 h 1006970"/>
                  <a:gd name="connsiteX204" fmla="*/ 443964 w 966976"/>
                  <a:gd name="connsiteY204" fmla="*/ 924298 h 1006970"/>
                  <a:gd name="connsiteX205" fmla="*/ 453090 w 966976"/>
                  <a:gd name="connsiteY205" fmla="*/ 923493 h 1006970"/>
                  <a:gd name="connsiteX206" fmla="*/ 479127 w 966976"/>
                  <a:gd name="connsiteY206" fmla="*/ 942282 h 1006970"/>
                  <a:gd name="connsiteX207" fmla="*/ 498990 w 966976"/>
                  <a:gd name="connsiteY207" fmla="*/ 958790 h 1006970"/>
                  <a:gd name="connsiteX208" fmla="*/ 514155 w 966976"/>
                  <a:gd name="connsiteY208" fmla="*/ 979726 h 100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966976" h="1006970">
                    <a:moveTo>
                      <a:pt x="503016" y="993953"/>
                    </a:moveTo>
                    <a:lnTo>
                      <a:pt x="508250" y="1006971"/>
                    </a:lnTo>
                    <a:lnTo>
                      <a:pt x="522476" y="992476"/>
                    </a:lnTo>
                    <a:lnTo>
                      <a:pt x="533616" y="964427"/>
                    </a:lnTo>
                    <a:lnTo>
                      <a:pt x="550929" y="950469"/>
                    </a:lnTo>
                    <a:lnTo>
                      <a:pt x="572402" y="928056"/>
                    </a:lnTo>
                    <a:lnTo>
                      <a:pt x="600049" y="877593"/>
                    </a:lnTo>
                    <a:lnTo>
                      <a:pt x="617094" y="862428"/>
                    </a:lnTo>
                    <a:lnTo>
                      <a:pt x="622462" y="849141"/>
                    </a:lnTo>
                    <a:lnTo>
                      <a:pt x="626891" y="821896"/>
                    </a:lnTo>
                    <a:lnTo>
                      <a:pt x="622731" y="806731"/>
                    </a:lnTo>
                    <a:lnTo>
                      <a:pt x="626891" y="784989"/>
                    </a:lnTo>
                    <a:lnTo>
                      <a:pt x="648096" y="757610"/>
                    </a:lnTo>
                    <a:lnTo>
                      <a:pt x="677890" y="735734"/>
                    </a:lnTo>
                    <a:lnTo>
                      <a:pt x="705269" y="727950"/>
                    </a:lnTo>
                    <a:lnTo>
                      <a:pt x="723119" y="716005"/>
                    </a:lnTo>
                    <a:lnTo>
                      <a:pt x="762442" y="705537"/>
                    </a:lnTo>
                    <a:lnTo>
                      <a:pt x="787942" y="705671"/>
                    </a:lnTo>
                    <a:lnTo>
                      <a:pt x="793578" y="690237"/>
                    </a:lnTo>
                    <a:lnTo>
                      <a:pt x="813442" y="678830"/>
                    </a:lnTo>
                    <a:lnTo>
                      <a:pt x="817870" y="651585"/>
                    </a:lnTo>
                    <a:lnTo>
                      <a:pt x="842565" y="617764"/>
                    </a:lnTo>
                    <a:lnTo>
                      <a:pt x="846994" y="583004"/>
                    </a:lnTo>
                    <a:lnTo>
                      <a:pt x="854778" y="572804"/>
                    </a:lnTo>
                    <a:lnTo>
                      <a:pt x="857462" y="556297"/>
                    </a:lnTo>
                    <a:lnTo>
                      <a:pt x="864307" y="516705"/>
                    </a:lnTo>
                    <a:lnTo>
                      <a:pt x="862428" y="469061"/>
                    </a:lnTo>
                    <a:lnTo>
                      <a:pt x="870078" y="449064"/>
                    </a:lnTo>
                    <a:lnTo>
                      <a:pt x="876654" y="448527"/>
                    </a:lnTo>
                    <a:lnTo>
                      <a:pt x="894370" y="427188"/>
                    </a:lnTo>
                    <a:lnTo>
                      <a:pt x="910206" y="398735"/>
                    </a:lnTo>
                    <a:lnTo>
                      <a:pt x="945101" y="363975"/>
                    </a:lnTo>
                    <a:lnTo>
                      <a:pt x="957314" y="348273"/>
                    </a:lnTo>
                    <a:lnTo>
                      <a:pt x="966977" y="308010"/>
                    </a:lnTo>
                    <a:lnTo>
                      <a:pt x="962950" y="293649"/>
                    </a:lnTo>
                    <a:lnTo>
                      <a:pt x="954764" y="262647"/>
                    </a:lnTo>
                    <a:lnTo>
                      <a:pt x="946711" y="255668"/>
                    </a:lnTo>
                    <a:lnTo>
                      <a:pt x="925640" y="254595"/>
                    </a:lnTo>
                    <a:lnTo>
                      <a:pt x="905911" y="247213"/>
                    </a:lnTo>
                    <a:lnTo>
                      <a:pt x="874373" y="219566"/>
                    </a:lnTo>
                    <a:lnTo>
                      <a:pt x="838673" y="199703"/>
                    </a:lnTo>
                    <a:lnTo>
                      <a:pt x="801899" y="200643"/>
                    </a:lnTo>
                    <a:lnTo>
                      <a:pt x="801631" y="200508"/>
                    </a:lnTo>
                    <a:lnTo>
                      <a:pt x="753987" y="187624"/>
                    </a:lnTo>
                    <a:lnTo>
                      <a:pt x="722313" y="195945"/>
                    </a:lnTo>
                    <a:lnTo>
                      <a:pt x="727145" y="180109"/>
                    </a:lnTo>
                    <a:lnTo>
                      <a:pt x="716006" y="166822"/>
                    </a:lnTo>
                    <a:lnTo>
                      <a:pt x="675475" y="152059"/>
                    </a:lnTo>
                    <a:lnTo>
                      <a:pt x="645412" y="143470"/>
                    </a:lnTo>
                    <a:lnTo>
                      <a:pt x="624341" y="161588"/>
                    </a:lnTo>
                    <a:lnTo>
                      <a:pt x="623401" y="134612"/>
                    </a:lnTo>
                    <a:lnTo>
                      <a:pt x="580723" y="130854"/>
                    </a:lnTo>
                    <a:lnTo>
                      <a:pt x="571194" y="121593"/>
                    </a:lnTo>
                    <a:lnTo>
                      <a:pt x="590520" y="100657"/>
                    </a:lnTo>
                    <a:lnTo>
                      <a:pt x="589849" y="85894"/>
                    </a:lnTo>
                    <a:lnTo>
                      <a:pt x="576965" y="81868"/>
                    </a:lnTo>
                    <a:lnTo>
                      <a:pt x="562873" y="37847"/>
                    </a:lnTo>
                    <a:lnTo>
                      <a:pt x="557370" y="25768"/>
                    </a:lnTo>
                    <a:lnTo>
                      <a:pt x="551197" y="26573"/>
                    </a:lnTo>
                    <a:lnTo>
                      <a:pt x="537105" y="48449"/>
                    </a:lnTo>
                    <a:lnTo>
                      <a:pt x="529187" y="66836"/>
                    </a:lnTo>
                    <a:lnTo>
                      <a:pt x="519255" y="76633"/>
                    </a:lnTo>
                    <a:lnTo>
                      <a:pt x="505431" y="78781"/>
                    </a:lnTo>
                    <a:lnTo>
                      <a:pt x="501808" y="71399"/>
                    </a:lnTo>
                    <a:lnTo>
                      <a:pt x="498185" y="70728"/>
                    </a:lnTo>
                    <a:lnTo>
                      <a:pt x="490266" y="77573"/>
                    </a:lnTo>
                    <a:lnTo>
                      <a:pt x="478321" y="71936"/>
                    </a:lnTo>
                    <a:lnTo>
                      <a:pt x="464900" y="66970"/>
                    </a:lnTo>
                    <a:lnTo>
                      <a:pt x="453224" y="69520"/>
                    </a:lnTo>
                    <a:lnTo>
                      <a:pt x="444501" y="67641"/>
                    </a:lnTo>
                    <a:lnTo>
                      <a:pt x="443024" y="72070"/>
                    </a:lnTo>
                    <a:lnTo>
                      <a:pt x="447185" y="77036"/>
                    </a:lnTo>
                    <a:lnTo>
                      <a:pt x="443964" y="84552"/>
                    </a:lnTo>
                    <a:lnTo>
                      <a:pt x="429335" y="82270"/>
                    </a:lnTo>
                    <a:lnTo>
                      <a:pt x="423296" y="83210"/>
                    </a:lnTo>
                    <a:lnTo>
                      <a:pt x="423027" y="83075"/>
                    </a:lnTo>
                    <a:lnTo>
                      <a:pt x="410143" y="81197"/>
                    </a:lnTo>
                    <a:lnTo>
                      <a:pt x="402225" y="87504"/>
                    </a:lnTo>
                    <a:lnTo>
                      <a:pt x="391085" y="91799"/>
                    </a:lnTo>
                    <a:lnTo>
                      <a:pt x="383838" y="92873"/>
                    </a:lnTo>
                    <a:lnTo>
                      <a:pt x="380885" y="97973"/>
                    </a:lnTo>
                    <a:lnTo>
                      <a:pt x="366928" y="96496"/>
                    </a:lnTo>
                    <a:lnTo>
                      <a:pt x="366525" y="96228"/>
                    </a:lnTo>
                    <a:lnTo>
                      <a:pt x="350688" y="84283"/>
                    </a:lnTo>
                    <a:lnTo>
                      <a:pt x="348810" y="72339"/>
                    </a:lnTo>
                    <a:lnTo>
                      <a:pt x="342368" y="59589"/>
                    </a:lnTo>
                    <a:lnTo>
                      <a:pt x="346797" y="37176"/>
                    </a:lnTo>
                    <a:lnTo>
                      <a:pt x="352836" y="29392"/>
                    </a:lnTo>
                    <a:lnTo>
                      <a:pt x="348004" y="19729"/>
                    </a:lnTo>
                    <a:lnTo>
                      <a:pt x="338610" y="15568"/>
                    </a:lnTo>
                    <a:lnTo>
                      <a:pt x="342099" y="4295"/>
                    </a:lnTo>
                    <a:lnTo>
                      <a:pt x="337670" y="0"/>
                    </a:lnTo>
                    <a:lnTo>
                      <a:pt x="328410" y="805"/>
                    </a:lnTo>
                    <a:lnTo>
                      <a:pt x="331228" y="6442"/>
                    </a:lnTo>
                    <a:lnTo>
                      <a:pt x="320357" y="17313"/>
                    </a:lnTo>
                    <a:lnTo>
                      <a:pt x="292710" y="26439"/>
                    </a:lnTo>
                    <a:lnTo>
                      <a:pt x="275129" y="30331"/>
                    </a:lnTo>
                    <a:lnTo>
                      <a:pt x="267613" y="36505"/>
                    </a:lnTo>
                    <a:lnTo>
                      <a:pt x="246945" y="30063"/>
                    </a:lnTo>
                    <a:lnTo>
                      <a:pt x="229498" y="26976"/>
                    </a:lnTo>
                    <a:lnTo>
                      <a:pt x="228558" y="27379"/>
                    </a:lnTo>
                    <a:lnTo>
                      <a:pt x="237550" y="32613"/>
                    </a:lnTo>
                    <a:lnTo>
                      <a:pt x="236611" y="50060"/>
                    </a:lnTo>
                    <a:lnTo>
                      <a:pt x="239698" y="63884"/>
                    </a:lnTo>
                    <a:lnTo>
                      <a:pt x="260500" y="66031"/>
                    </a:lnTo>
                    <a:lnTo>
                      <a:pt x="262647" y="74083"/>
                    </a:lnTo>
                    <a:lnTo>
                      <a:pt x="244261" y="81465"/>
                    </a:lnTo>
                    <a:lnTo>
                      <a:pt x="241442" y="91799"/>
                    </a:lnTo>
                    <a:lnTo>
                      <a:pt x="230303" y="96228"/>
                    </a:lnTo>
                    <a:lnTo>
                      <a:pt x="212453" y="101730"/>
                    </a:lnTo>
                    <a:lnTo>
                      <a:pt x="207621" y="109515"/>
                    </a:lnTo>
                    <a:lnTo>
                      <a:pt x="186551" y="111259"/>
                    </a:lnTo>
                    <a:lnTo>
                      <a:pt x="173398" y="98644"/>
                    </a:lnTo>
                    <a:lnTo>
                      <a:pt x="167896" y="102267"/>
                    </a:lnTo>
                    <a:lnTo>
                      <a:pt x="162393" y="85760"/>
                    </a:lnTo>
                    <a:lnTo>
                      <a:pt x="157159" y="79854"/>
                    </a:lnTo>
                    <a:lnTo>
                      <a:pt x="149777" y="87370"/>
                    </a:lnTo>
                    <a:lnTo>
                      <a:pt x="148972" y="87370"/>
                    </a:lnTo>
                    <a:lnTo>
                      <a:pt x="102804" y="86833"/>
                    </a:lnTo>
                    <a:lnTo>
                      <a:pt x="102939" y="98644"/>
                    </a:lnTo>
                    <a:lnTo>
                      <a:pt x="117702" y="101194"/>
                    </a:lnTo>
                    <a:lnTo>
                      <a:pt x="116494" y="115286"/>
                    </a:lnTo>
                    <a:lnTo>
                      <a:pt x="109649" y="111796"/>
                    </a:lnTo>
                    <a:lnTo>
                      <a:pt x="97839" y="115286"/>
                    </a:lnTo>
                    <a:lnTo>
                      <a:pt x="97704" y="130720"/>
                    </a:lnTo>
                    <a:lnTo>
                      <a:pt x="108441" y="139577"/>
                    </a:lnTo>
                    <a:lnTo>
                      <a:pt x="112602" y="154475"/>
                    </a:lnTo>
                    <a:lnTo>
                      <a:pt x="111931" y="165480"/>
                    </a:lnTo>
                    <a:lnTo>
                      <a:pt x="100523" y="234866"/>
                    </a:lnTo>
                    <a:lnTo>
                      <a:pt x="77439" y="233658"/>
                    </a:lnTo>
                    <a:lnTo>
                      <a:pt x="74352" y="237147"/>
                    </a:lnTo>
                    <a:lnTo>
                      <a:pt x="73681" y="237282"/>
                    </a:lnTo>
                    <a:lnTo>
                      <a:pt x="53684" y="241845"/>
                    </a:lnTo>
                    <a:lnTo>
                      <a:pt x="26574" y="258084"/>
                    </a:lnTo>
                    <a:lnTo>
                      <a:pt x="24426" y="269492"/>
                    </a:lnTo>
                    <a:lnTo>
                      <a:pt x="18655" y="277544"/>
                    </a:lnTo>
                    <a:lnTo>
                      <a:pt x="21340" y="291502"/>
                    </a:lnTo>
                    <a:lnTo>
                      <a:pt x="6040" y="298749"/>
                    </a:lnTo>
                    <a:lnTo>
                      <a:pt x="6040" y="309084"/>
                    </a:lnTo>
                    <a:lnTo>
                      <a:pt x="0" y="313110"/>
                    </a:lnTo>
                    <a:lnTo>
                      <a:pt x="9529" y="333778"/>
                    </a:lnTo>
                    <a:lnTo>
                      <a:pt x="24024" y="349749"/>
                    </a:lnTo>
                    <a:lnTo>
                      <a:pt x="19460" y="359009"/>
                    </a:lnTo>
                    <a:lnTo>
                      <a:pt x="33955" y="360351"/>
                    </a:lnTo>
                    <a:lnTo>
                      <a:pt x="43215" y="373504"/>
                    </a:lnTo>
                    <a:lnTo>
                      <a:pt x="63481" y="374175"/>
                    </a:lnTo>
                    <a:lnTo>
                      <a:pt x="86431" y="357533"/>
                    </a:lnTo>
                    <a:lnTo>
                      <a:pt x="84686" y="397930"/>
                    </a:lnTo>
                    <a:lnTo>
                      <a:pt x="93946" y="400212"/>
                    </a:lnTo>
                    <a:lnTo>
                      <a:pt x="107770" y="396051"/>
                    </a:lnTo>
                    <a:lnTo>
                      <a:pt x="126559" y="398198"/>
                    </a:lnTo>
                    <a:lnTo>
                      <a:pt x="138101" y="397527"/>
                    </a:lnTo>
                    <a:lnTo>
                      <a:pt x="143738" y="390146"/>
                    </a:lnTo>
                    <a:lnTo>
                      <a:pt x="165480" y="380080"/>
                    </a:lnTo>
                    <a:lnTo>
                      <a:pt x="178901" y="370551"/>
                    </a:lnTo>
                    <a:lnTo>
                      <a:pt x="213795" y="365988"/>
                    </a:lnTo>
                    <a:lnTo>
                      <a:pt x="210977" y="386791"/>
                    </a:lnTo>
                    <a:lnTo>
                      <a:pt x="213929" y="396319"/>
                    </a:lnTo>
                    <a:lnTo>
                      <a:pt x="212051" y="412425"/>
                    </a:lnTo>
                    <a:lnTo>
                      <a:pt x="237685" y="434032"/>
                    </a:lnTo>
                    <a:lnTo>
                      <a:pt x="265466" y="438193"/>
                    </a:lnTo>
                    <a:lnTo>
                      <a:pt x="275397" y="447722"/>
                    </a:lnTo>
                    <a:lnTo>
                      <a:pt x="292173" y="452821"/>
                    </a:lnTo>
                    <a:lnTo>
                      <a:pt x="301970" y="459800"/>
                    </a:lnTo>
                    <a:lnTo>
                      <a:pt x="317271" y="459532"/>
                    </a:lnTo>
                    <a:lnTo>
                      <a:pt x="317807" y="459800"/>
                    </a:lnTo>
                    <a:lnTo>
                      <a:pt x="333107" y="467719"/>
                    </a:lnTo>
                    <a:lnTo>
                      <a:pt x="334181" y="483019"/>
                    </a:lnTo>
                    <a:lnTo>
                      <a:pt x="339012" y="490400"/>
                    </a:lnTo>
                    <a:lnTo>
                      <a:pt x="339549" y="503955"/>
                    </a:lnTo>
                    <a:lnTo>
                      <a:pt x="332839" y="504224"/>
                    </a:lnTo>
                    <a:lnTo>
                      <a:pt x="341160" y="530260"/>
                    </a:lnTo>
                    <a:lnTo>
                      <a:pt x="389609" y="531334"/>
                    </a:lnTo>
                    <a:lnTo>
                      <a:pt x="385583" y="547976"/>
                    </a:lnTo>
                    <a:lnTo>
                      <a:pt x="387865" y="556834"/>
                    </a:lnTo>
                    <a:lnTo>
                      <a:pt x="401286" y="564081"/>
                    </a:lnTo>
                    <a:lnTo>
                      <a:pt x="407593" y="581394"/>
                    </a:lnTo>
                    <a:lnTo>
                      <a:pt x="402896" y="603001"/>
                    </a:lnTo>
                    <a:lnTo>
                      <a:pt x="396454" y="613738"/>
                    </a:lnTo>
                    <a:lnTo>
                      <a:pt x="398869" y="629172"/>
                    </a:lnTo>
                    <a:lnTo>
                      <a:pt x="391488" y="634272"/>
                    </a:lnTo>
                    <a:lnTo>
                      <a:pt x="398333" y="647827"/>
                    </a:lnTo>
                    <a:lnTo>
                      <a:pt x="396722" y="682587"/>
                    </a:lnTo>
                    <a:lnTo>
                      <a:pt x="420612" y="687285"/>
                    </a:lnTo>
                    <a:lnTo>
                      <a:pt x="430946" y="681916"/>
                    </a:lnTo>
                    <a:lnTo>
                      <a:pt x="448930" y="689700"/>
                    </a:lnTo>
                    <a:lnTo>
                      <a:pt x="454164" y="698961"/>
                    </a:lnTo>
                    <a:lnTo>
                      <a:pt x="456580" y="723521"/>
                    </a:lnTo>
                    <a:lnTo>
                      <a:pt x="458995" y="732379"/>
                    </a:lnTo>
                    <a:lnTo>
                      <a:pt x="466377" y="733184"/>
                    </a:lnTo>
                    <a:lnTo>
                      <a:pt x="476040" y="728755"/>
                    </a:lnTo>
                    <a:lnTo>
                      <a:pt x="486777" y="734661"/>
                    </a:lnTo>
                    <a:lnTo>
                      <a:pt x="486777" y="750497"/>
                    </a:lnTo>
                    <a:lnTo>
                      <a:pt x="483421" y="767005"/>
                    </a:lnTo>
                    <a:lnTo>
                      <a:pt x="479664" y="778950"/>
                    </a:lnTo>
                    <a:lnTo>
                      <a:pt x="489595" y="774789"/>
                    </a:lnTo>
                    <a:lnTo>
                      <a:pt x="503284" y="792236"/>
                    </a:lnTo>
                    <a:lnTo>
                      <a:pt x="502748" y="815857"/>
                    </a:lnTo>
                    <a:lnTo>
                      <a:pt x="481140" y="831694"/>
                    </a:lnTo>
                    <a:lnTo>
                      <a:pt x="464498" y="843101"/>
                    </a:lnTo>
                    <a:lnTo>
                      <a:pt x="436851" y="869943"/>
                    </a:lnTo>
                    <a:lnTo>
                      <a:pt x="407459" y="904301"/>
                    </a:lnTo>
                    <a:lnTo>
                      <a:pt x="419135" y="902154"/>
                    </a:lnTo>
                    <a:lnTo>
                      <a:pt x="419806" y="902690"/>
                    </a:lnTo>
                    <a:lnTo>
                      <a:pt x="443964" y="924298"/>
                    </a:lnTo>
                    <a:lnTo>
                      <a:pt x="453090" y="923493"/>
                    </a:lnTo>
                    <a:lnTo>
                      <a:pt x="479127" y="942282"/>
                    </a:lnTo>
                    <a:lnTo>
                      <a:pt x="498990" y="958790"/>
                    </a:lnTo>
                    <a:lnTo>
                      <a:pt x="514155" y="979726"/>
                    </a:lnTo>
                    <a:close/>
                  </a:path>
                </a:pathLst>
              </a:custGeom>
              <a:solidFill>
                <a:srgbClr val="14A586"/>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6" name="Graphique 3">
              <a:extLst>
                <a:ext uri="{FF2B5EF4-FFF2-40B4-BE49-F238E27FC236}">
                  <a16:creationId xmlns:a16="http://schemas.microsoft.com/office/drawing/2014/main" id="{0287BB9F-6E99-41A4-B49C-3C80AC7241B3}"/>
                </a:ext>
              </a:extLst>
            </p:cNvPr>
            <p:cNvGrpSpPr/>
            <p:nvPr/>
          </p:nvGrpSpPr>
          <p:grpSpPr>
            <a:xfrm>
              <a:off x="3977719" y="4201687"/>
              <a:ext cx="53415" cy="96496"/>
              <a:chOff x="3977719" y="4201687"/>
              <a:chExt cx="53415" cy="96496"/>
            </a:xfrm>
            <a:solidFill>
              <a:srgbClr val="CECECE"/>
            </a:solidFill>
          </p:grpSpPr>
          <p:sp>
            <p:nvSpPr>
              <p:cNvPr id="315" name="Forme libre : forme 314">
                <a:extLst>
                  <a:ext uri="{FF2B5EF4-FFF2-40B4-BE49-F238E27FC236}">
                    <a16:creationId xmlns:a16="http://schemas.microsoft.com/office/drawing/2014/main" id="{EA353FDD-FA81-45B9-BC7B-1BAC46CCE7B6}"/>
                  </a:ext>
                </a:extLst>
              </p:cNvPr>
              <p:cNvSpPr/>
              <p:nvPr/>
            </p:nvSpPr>
            <p:spPr>
              <a:xfrm>
                <a:off x="3991945" y="4253223"/>
                <a:ext cx="25768" cy="44960"/>
              </a:xfrm>
              <a:custGeom>
                <a:avLst/>
                <a:gdLst>
                  <a:gd name="connsiteX0" fmla="*/ 16508 w 25768"/>
                  <a:gd name="connsiteY0" fmla="*/ 44960 h 44960"/>
                  <a:gd name="connsiteX1" fmla="*/ 9931 w 25768"/>
                  <a:gd name="connsiteY1" fmla="*/ 28318 h 44960"/>
                  <a:gd name="connsiteX2" fmla="*/ 0 w 25768"/>
                  <a:gd name="connsiteY2" fmla="*/ 19997 h 44960"/>
                  <a:gd name="connsiteX3" fmla="*/ 6308 w 25768"/>
                  <a:gd name="connsiteY3" fmla="*/ 0 h 44960"/>
                  <a:gd name="connsiteX4" fmla="*/ 16374 w 25768"/>
                  <a:gd name="connsiteY4" fmla="*/ 1476 h 44960"/>
                  <a:gd name="connsiteX5" fmla="*/ 25634 w 25768"/>
                  <a:gd name="connsiteY5" fmla="*/ 25634 h 44960"/>
                  <a:gd name="connsiteX6" fmla="*/ 25768 w 25768"/>
                  <a:gd name="connsiteY6" fmla="*/ 42947 h 4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8" h="44960">
                    <a:moveTo>
                      <a:pt x="16508" y="44960"/>
                    </a:moveTo>
                    <a:lnTo>
                      <a:pt x="9931" y="28318"/>
                    </a:lnTo>
                    <a:lnTo>
                      <a:pt x="0" y="19997"/>
                    </a:lnTo>
                    <a:lnTo>
                      <a:pt x="6308" y="0"/>
                    </a:lnTo>
                    <a:lnTo>
                      <a:pt x="16374" y="1476"/>
                    </a:lnTo>
                    <a:lnTo>
                      <a:pt x="25634" y="25634"/>
                    </a:lnTo>
                    <a:lnTo>
                      <a:pt x="25768" y="42947"/>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6" name="Forme libre : forme 315">
                <a:extLst>
                  <a:ext uri="{FF2B5EF4-FFF2-40B4-BE49-F238E27FC236}">
                    <a16:creationId xmlns:a16="http://schemas.microsoft.com/office/drawing/2014/main" id="{2860FD67-928C-436B-9CE6-85C39439F4A1}"/>
                  </a:ext>
                </a:extLst>
              </p:cNvPr>
              <p:cNvSpPr/>
              <p:nvPr/>
            </p:nvSpPr>
            <p:spPr>
              <a:xfrm>
                <a:off x="3996374" y="4257518"/>
                <a:ext cx="17447" cy="36236"/>
              </a:xfrm>
              <a:custGeom>
                <a:avLst/>
                <a:gdLst>
                  <a:gd name="connsiteX0" fmla="*/ 0 w 17447"/>
                  <a:gd name="connsiteY0" fmla="*/ 14360 h 36236"/>
                  <a:gd name="connsiteX1" fmla="*/ 8857 w 17447"/>
                  <a:gd name="connsiteY1" fmla="*/ 22145 h 36236"/>
                  <a:gd name="connsiteX2" fmla="*/ 14494 w 17447"/>
                  <a:gd name="connsiteY2" fmla="*/ 36236 h 36236"/>
                  <a:gd name="connsiteX3" fmla="*/ 17447 w 17447"/>
                  <a:gd name="connsiteY3" fmla="*/ 35565 h 36236"/>
                  <a:gd name="connsiteX4" fmla="*/ 17313 w 17447"/>
                  <a:gd name="connsiteY4" fmla="*/ 21742 h 36236"/>
                  <a:gd name="connsiteX5" fmla="*/ 9126 w 17447"/>
                  <a:gd name="connsiteY5" fmla="*/ 671 h 36236"/>
                  <a:gd name="connsiteX6" fmla="*/ 4563 w 17447"/>
                  <a:gd name="connsiteY6" fmla="*/ 0 h 3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7" h="36236">
                    <a:moveTo>
                      <a:pt x="0" y="14360"/>
                    </a:moveTo>
                    <a:lnTo>
                      <a:pt x="8857" y="22145"/>
                    </a:lnTo>
                    <a:lnTo>
                      <a:pt x="14494" y="36236"/>
                    </a:lnTo>
                    <a:lnTo>
                      <a:pt x="17447" y="35565"/>
                    </a:lnTo>
                    <a:lnTo>
                      <a:pt x="17313" y="21742"/>
                    </a:lnTo>
                    <a:lnTo>
                      <a:pt x="9126" y="671"/>
                    </a:lnTo>
                    <a:lnTo>
                      <a:pt x="4563"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7" name="Forme libre : forme 316">
                <a:extLst>
                  <a:ext uri="{FF2B5EF4-FFF2-40B4-BE49-F238E27FC236}">
                    <a16:creationId xmlns:a16="http://schemas.microsoft.com/office/drawing/2014/main" id="{9FEEFFC1-98CE-4003-98BB-A204D3D51EED}"/>
                  </a:ext>
                </a:extLst>
              </p:cNvPr>
              <p:cNvSpPr/>
              <p:nvPr/>
            </p:nvSpPr>
            <p:spPr>
              <a:xfrm>
                <a:off x="3977719" y="4201687"/>
                <a:ext cx="53415" cy="38920"/>
              </a:xfrm>
              <a:custGeom>
                <a:avLst/>
                <a:gdLst>
                  <a:gd name="connsiteX0" fmla="*/ 48315 w 53415"/>
                  <a:gd name="connsiteY0" fmla="*/ 38921 h 38920"/>
                  <a:gd name="connsiteX1" fmla="*/ 40531 w 53415"/>
                  <a:gd name="connsiteY1" fmla="*/ 32881 h 38920"/>
                  <a:gd name="connsiteX2" fmla="*/ 40934 w 53415"/>
                  <a:gd name="connsiteY2" fmla="*/ 18387 h 38920"/>
                  <a:gd name="connsiteX3" fmla="*/ 32210 w 53415"/>
                  <a:gd name="connsiteY3" fmla="*/ 9797 h 38920"/>
                  <a:gd name="connsiteX4" fmla="*/ 33150 w 53415"/>
                  <a:gd name="connsiteY4" fmla="*/ 17850 h 38920"/>
                  <a:gd name="connsiteX5" fmla="*/ 2416 w 53415"/>
                  <a:gd name="connsiteY5" fmla="*/ 22950 h 38920"/>
                  <a:gd name="connsiteX6" fmla="*/ 0 w 53415"/>
                  <a:gd name="connsiteY6" fmla="*/ 8992 h 38920"/>
                  <a:gd name="connsiteX7" fmla="*/ 13555 w 53415"/>
                  <a:gd name="connsiteY7" fmla="*/ 6442 h 38920"/>
                  <a:gd name="connsiteX8" fmla="*/ 29929 w 53415"/>
                  <a:gd name="connsiteY8" fmla="*/ 7247 h 38920"/>
                  <a:gd name="connsiteX9" fmla="*/ 29660 w 53415"/>
                  <a:gd name="connsiteY9" fmla="*/ 0 h 38920"/>
                  <a:gd name="connsiteX10" fmla="*/ 53415 w 53415"/>
                  <a:gd name="connsiteY10" fmla="*/ 15166 h 3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5" h="38920">
                    <a:moveTo>
                      <a:pt x="48315" y="38921"/>
                    </a:moveTo>
                    <a:lnTo>
                      <a:pt x="40531" y="32881"/>
                    </a:lnTo>
                    <a:lnTo>
                      <a:pt x="40934" y="18387"/>
                    </a:lnTo>
                    <a:lnTo>
                      <a:pt x="32210" y="9797"/>
                    </a:lnTo>
                    <a:lnTo>
                      <a:pt x="33150" y="17850"/>
                    </a:lnTo>
                    <a:lnTo>
                      <a:pt x="2416" y="22950"/>
                    </a:lnTo>
                    <a:lnTo>
                      <a:pt x="0" y="8992"/>
                    </a:lnTo>
                    <a:lnTo>
                      <a:pt x="13555" y="6442"/>
                    </a:lnTo>
                    <a:lnTo>
                      <a:pt x="29929" y="7247"/>
                    </a:lnTo>
                    <a:lnTo>
                      <a:pt x="29660" y="0"/>
                    </a:lnTo>
                    <a:lnTo>
                      <a:pt x="53415" y="1516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8" name="Forme libre : forme 317">
                <a:extLst>
                  <a:ext uri="{FF2B5EF4-FFF2-40B4-BE49-F238E27FC236}">
                    <a16:creationId xmlns:a16="http://schemas.microsoft.com/office/drawing/2014/main" id="{54BEADFE-5E59-4905-9680-9288260230D5}"/>
                  </a:ext>
                </a:extLst>
              </p:cNvPr>
              <p:cNvSpPr/>
              <p:nvPr/>
            </p:nvSpPr>
            <p:spPr>
              <a:xfrm>
                <a:off x="4014895" y="4210947"/>
                <a:ext cx="11944" cy="22949"/>
              </a:xfrm>
              <a:custGeom>
                <a:avLst/>
                <a:gdLst>
                  <a:gd name="connsiteX0" fmla="*/ 7247 w 11944"/>
                  <a:gd name="connsiteY0" fmla="*/ 21742 h 22949"/>
                  <a:gd name="connsiteX1" fmla="*/ 8590 w 11944"/>
                  <a:gd name="connsiteY1" fmla="*/ 22950 h 22949"/>
                  <a:gd name="connsiteX2" fmla="*/ 11945 w 11944"/>
                  <a:gd name="connsiteY2" fmla="*/ 7650 h 22949"/>
                  <a:gd name="connsiteX3" fmla="*/ 0 w 11944"/>
                  <a:gd name="connsiteY3" fmla="*/ 0 h 22949"/>
                  <a:gd name="connsiteX4" fmla="*/ 7650 w 11944"/>
                  <a:gd name="connsiteY4" fmla="*/ 7516 h 2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4" h="22949">
                    <a:moveTo>
                      <a:pt x="7247" y="21742"/>
                    </a:moveTo>
                    <a:lnTo>
                      <a:pt x="8590" y="22950"/>
                    </a:lnTo>
                    <a:lnTo>
                      <a:pt x="11945" y="7650"/>
                    </a:lnTo>
                    <a:lnTo>
                      <a:pt x="0" y="0"/>
                    </a:lnTo>
                    <a:lnTo>
                      <a:pt x="7650" y="751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9" name="Forme libre : forme 318">
                <a:extLst>
                  <a:ext uri="{FF2B5EF4-FFF2-40B4-BE49-F238E27FC236}">
                    <a16:creationId xmlns:a16="http://schemas.microsoft.com/office/drawing/2014/main" id="{F05B9612-D4ED-45E4-94C7-8EB70763BC59}"/>
                  </a:ext>
                </a:extLst>
              </p:cNvPr>
              <p:cNvSpPr/>
              <p:nvPr/>
            </p:nvSpPr>
            <p:spPr>
              <a:xfrm>
                <a:off x="3982148" y="4211886"/>
                <a:ext cx="24426" cy="8320"/>
              </a:xfrm>
              <a:custGeom>
                <a:avLst/>
                <a:gdLst>
                  <a:gd name="connsiteX0" fmla="*/ 0 w 24426"/>
                  <a:gd name="connsiteY0" fmla="*/ 1879 h 8320"/>
                  <a:gd name="connsiteX1" fmla="*/ 1074 w 24426"/>
                  <a:gd name="connsiteY1" fmla="*/ 8321 h 8320"/>
                  <a:gd name="connsiteX2" fmla="*/ 24426 w 24426"/>
                  <a:gd name="connsiteY2" fmla="*/ 4429 h 8320"/>
                  <a:gd name="connsiteX3" fmla="*/ 24024 w 24426"/>
                  <a:gd name="connsiteY3" fmla="*/ 805 h 8320"/>
                  <a:gd name="connsiteX4" fmla="*/ 9395 w 24426"/>
                  <a:gd name="connsiteY4" fmla="*/ 0 h 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26" h="8320">
                    <a:moveTo>
                      <a:pt x="0" y="1879"/>
                    </a:moveTo>
                    <a:lnTo>
                      <a:pt x="1074" y="8321"/>
                    </a:lnTo>
                    <a:lnTo>
                      <a:pt x="24426" y="4429"/>
                    </a:lnTo>
                    <a:lnTo>
                      <a:pt x="24024" y="805"/>
                    </a:lnTo>
                    <a:lnTo>
                      <a:pt x="9395" y="0"/>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7" name="Graphique 3">
              <a:extLst>
                <a:ext uri="{FF2B5EF4-FFF2-40B4-BE49-F238E27FC236}">
                  <a16:creationId xmlns:a16="http://schemas.microsoft.com/office/drawing/2014/main" id="{6F1FE2D6-F7C2-418E-85F6-5795FC734A37}"/>
                </a:ext>
              </a:extLst>
            </p:cNvPr>
            <p:cNvGrpSpPr/>
            <p:nvPr/>
          </p:nvGrpSpPr>
          <p:grpSpPr>
            <a:xfrm>
              <a:off x="6336176" y="5451442"/>
              <a:ext cx="412692" cy="361290"/>
              <a:chOff x="6336176" y="5451442"/>
              <a:chExt cx="412692" cy="361290"/>
            </a:xfrm>
            <a:solidFill>
              <a:srgbClr val="CECECE"/>
            </a:solidFill>
          </p:grpSpPr>
          <p:sp>
            <p:nvSpPr>
              <p:cNvPr id="311" name="Forme libre : forme 310">
                <a:extLst>
                  <a:ext uri="{FF2B5EF4-FFF2-40B4-BE49-F238E27FC236}">
                    <a16:creationId xmlns:a16="http://schemas.microsoft.com/office/drawing/2014/main" id="{C5D8EAB4-28A3-4A7E-8A3F-65AF803D5C90}"/>
                  </a:ext>
                </a:extLst>
              </p:cNvPr>
              <p:cNvSpPr/>
              <p:nvPr/>
            </p:nvSpPr>
            <p:spPr>
              <a:xfrm>
                <a:off x="6336176" y="5451442"/>
                <a:ext cx="412692" cy="361290"/>
              </a:xfrm>
              <a:custGeom>
                <a:avLst/>
                <a:gdLst>
                  <a:gd name="connsiteX0" fmla="*/ 82539 w 412692"/>
                  <a:gd name="connsiteY0" fmla="*/ 361291 h 361290"/>
                  <a:gd name="connsiteX1" fmla="*/ 71936 w 412692"/>
                  <a:gd name="connsiteY1" fmla="*/ 350554 h 361290"/>
                  <a:gd name="connsiteX2" fmla="*/ 63347 w 412692"/>
                  <a:gd name="connsiteY2" fmla="*/ 350017 h 361290"/>
                  <a:gd name="connsiteX3" fmla="*/ 54489 w 412692"/>
                  <a:gd name="connsiteY3" fmla="*/ 338878 h 361290"/>
                  <a:gd name="connsiteX4" fmla="*/ 52878 w 412692"/>
                  <a:gd name="connsiteY4" fmla="*/ 344917 h 361290"/>
                  <a:gd name="connsiteX5" fmla="*/ 47376 w 412692"/>
                  <a:gd name="connsiteY5" fmla="*/ 331228 h 361290"/>
                  <a:gd name="connsiteX6" fmla="*/ 47510 w 412692"/>
                  <a:gd name="connsiteY6" fmla="*/ 313915 h 361290"/>
                  <a:gd name="connsiteX7" fmla="*/ 39055 w 412692"/>
                  <a:gd name="connsiteY7" fmla="*/ 293247 h 361290"/>
                  <a:gd name="connsiteX8" fmla="*/ 47376 w 412692"/>
                  <a:gd name="connsiteY8" fmla="*/ 287610 h 361290"/>
                  <a:gd name="connsiteX9" fmla="*/ 46839 w 412692"/>
                  <a:gd name="connsiteY9" fmla="*/ 266808 h 361290"/>
                  <a:gd name="connsiteX10" fmla="*/ 30868 w 412692"/>
                  <a:gd name="connsiteY10" fmla="*/ 240368 h 361290"/>
                  <a:gd name="connsiteX11" fmla="*/ 18118 w 412692"/>
                  <a:gd name="connsiteY11" fmla="*/ 215540 h 361290"/>
                  <a:gd name="connsiteX12" fmla="*/ 0 w 412692"/>
                  <a:gd name="connsiteY12" fmla="*/ 178230 h 361290"/>
                  <a:gd name="connsiteX13" fmla="*/ 13957 w 412692"/>
                  <a:gd name="connsiteY13" fmla="*/ 161990 h 361290"/>
                  <a:gd name="connsiteX14" fmla="*/ 25634 w 412692"/>
                  <a:gd name="connsiteY14" fmla="*/ 171117 h 361290"/>
                  <a:gd name="connsiteX15" fmla="*/ 29526 w 412692"/>
                  <a:gd name="connsiteY15" fmla="*/ 182659 h 361290"/>
                  <a:gd name="connsiteX16" fmla="*/ 39592 w 412692"/>
                  <a:gd name="connsiteY16" fmla="*/ 184403 h 361290"/>
                  <a:gd name="connsiteX17" fmla="*/ 54891 w 412692"/>
                  <a:gd name="connsiteY17" fmla="*/ 189637 h 361290"/>
                  <a:gd name="connsiteX18" fmla="*/ 67373 w 412692"/>
                  <a:gd name="connsiteY18" fmla="*/ 187759 h 361290"/>
                  <a:gd name="connsiteX19" fmla="*/ 88175 w 412692"/>
                  <a:gd name="connsiteY19" fmla="*/ 174203 h 361290"/>
                  <a:gd name="connsiteX20" fmla="*/ 88175 w 412692"/>
                  <a:gd name="connsiteY20" fmla="*/ 70191 h 361290"/>
                  <a:gd name="connsiteX21" fmla="*/ 98241 w 412692"/>
                  <a:gd name="connsiteY21" fmla="*/ 76231 h 361290"/>
                  <a:gd name="connsiteX22" fmla="*/ 113541 w 412692"/>
                  <a:gd name="connsiteY22" fmla="*/ 103073 h 361290"/>
                  <a:gd name="connsiteX23" fmla="*/ 111125 w 412692"/>
                  <a:gd name="connsiteY23" fmla="*/ 119715 h 361290"/>
                  <a:gd name="connsiteX24" fmla="*/ 115822 w 412692"/>
                  <a:gd name="connsiteY24" fmla="*/ 127767 h 361290"/>
                  <a:gd name="connsiteX25" fmla="*/ 131525 w 412692"/>
                  <a:gd name="connsiteY25" fmla="*/ 125217 h 361290"/>
                  <a:gd name="connsiteX26" fmla="*/ 143469 w 412692"/>
                  <a:gd name="connsiteY26" fmla="*/ 113407 h 361290"/>
                  <a:gd name="connsiteX27" fmla="*/ 155011 w 412692"/>
                  <a:gd name="connsiteY27" fmla="*/ 105354 h 361290"/>
                  <a:gd name="connsiteX28" fmla="*/ 161185 w 412692"/>
                  <a:gd name="connsiteY28" fmla="*/ 92067 h 361290"/>
                  <a:gd name="connsiteX29" fmla="*/ 174606 w 412692"/>
                  <a:gd name="connsiteY29" fmla="*/ 85089 h 361290"/>
                  <a:gd name="connsiteX30" fmla="*/ 186148 w 412692"/>
                  <a:gd name="connsiteY30" fmla="*/ 88981 h 361290"/>
                  <a:gd name="connsiteX31" fmla="*/ 197556 w 412692"/>
                  <a:gd name="connsiteY31" fmla="*/ 96362 h 361290"/>
                  <a:gd name="connsiteX32" fmla="*/ 216748 w 412692"/>
                  <a:gd name="connsiteY32" fmla="*/ 97570 h 361290"/>
                  <a:gd name="connsiteX33" fmla="*/ 231376 w 412692"/>
                  <a:gd name="connsiteY33" fmla="*/ 91799 h 361290"/>
                  <a:gd name="connsiteX34" fmla="*/ 233524 w 412692"/>
                  <a:gd name="connsiteY34" fmla="*/ 84149 h 361290"/>
                  <a:gd name="connsiteX35" fmla="*/ 238221 w 412692"/>
                  <a:gd name="connsiteY35" fmla="*/ 70057 h 361290"/>
                  <a:gd name="connsiteX36" fmla="*/ 252179 w 412692"/>
                  <a:gd name="connsiteY36" fmla="*/ 67776 h 361290"/>
                  <a:gd name="connsiteX37" fmla="*/ 259023 w 412692"/>
                  <a:gd name="connsiteY37" fmla="*/ 58247 h 361290"/>
                  <a:gd name="connsiteX38" fmla="*/ 267613 w 412692"/>
                  <a:gd name="connsiteY38" fmla="*/ 39994 h 361290"/>
                  <a:gd name="connsiteX39" fmla="*/ 289757 w 412692"/>
                  <a:gd name="connsiteY39" fmla="*/ 20131 h 361290"/>
                  <a:gd name="connsiteX40" fmla="*/ 325591 w 412692"/>
                  <a:gd name="connsiteY40" fmla="*/ 0 h 361290"/>
                  <a:gd name="connsiteX41" fmla="*/ 336865 w 412692"/>
                  <a:gd name="connsiteY41" fmla="*/ 403 h 361290"/>
                  <a:gd name="connsiteX42" fmla="*/ 348138 w 412692"/>
                  <a:gd name="connsiteY42" fmla="*/ 4697 h 361290"/>
                  <a:gd name="connsiteX43" fmla="*/ 356325 w 412692"/>
                  <a:gd name="connsiteY43" fmla="*/ 1476 h 361290"/>
                  <a:gd name="connsiteX44" fmla="*/ 371088 w 412692"/>
                  <a:gd name="connsiteY44" fmla="*/ 4563 h 361290"/>
                  <a:gd name="connsiteX45" fmla="*/ 383301 w 412692"/>
                  <a:gd name="connsiteY45" fmla="*/ 43215 h 361290"/>
                  <a:gd name="connsiteX46" fmla="*/ 389877 w 412692"/>
                  <a:gd name="connsiteY46" fmla="*/ 62676 h 361290"/>
                  <a:gd name="connsiteX47" fmla="*/ 385448 w 412692"/>
                  <a:gd name="connsiteY47" fmla="*/ 93141 h 361290"/>
                  <a:gd name="connsiteX48" fmla="*/ 388267 w 412692"/>
                  <a:gd name="connsiteY48" fmla="*/ 106159 h 361290"/>
                  <a:gd name="connsiteX49" fmla="*/ 372967 w 412692"/>
                  <a:gd name="connsiteY49" fmla="*/ 99986 h 361290"/>
                  <a:gd name="connsiteX50" fmla="*/ 367464 w 412692"/>
                  <a:gd name="connsiteY50" fmla="*/ 101462 h 361290"/>
                  <a:gd name="connsiteX51" fmla="*/ 365183 w 412692"/>
                  <a:gd name="connsiteY51" fmla="*/ 108844 h 361290"/>
                  <a:gd name="connsiteX52" fmla="*/ 358741 w 412692"/>
                  <a:gd name="connsiteY52" fmla="*/ 118641 h 361290"/>
                  <a:gd name="connsiteX53" fmla="*/ 359009 w 412692"/>
                  <a:gd name="connsiteY53" fmla="*/ 126828 h 361290"/>
                  <a:gd name="connsiteX54" fmla="*/ 372430 w 412692"/>
                  <a:gd name="connsiteY54" fmla="*/ 140651 h 361290"/>
                  <a:gd name="connsiteX55" fmla="*/ 384912 w 412692"/>
                  <a:gd name="connsiteY55" fmla="*/ 137967 h 361290"/>
                  <a:gd name="connsiteX56" fmla="*/ 390012 w 412692"/>
                  <a:gd name="connsiteY56" fmla="*/ 125486 h 361290"/>
                  <a:gd name="connsiteX57" fmla="*/ 412693 w 412692"/>
                  <a:gd name="connsiteY57" fmla="*/ 125754 h 361290"/>
                  <a:gd name="connsiteX58" fmla="*/ 405714 w 412692"/>
                  <a:gd name="connsiteY58" fmla="*/ 148301 h 361290"/>
                  <a:gd name="connsiteX59" fmla="*/ 402761 w 412692"/>
                  <a:gd name="connsiteY59" fmla="*/ 171788 h 361290"/>
                  <a:gd name="connsiteX60" fmla="*/ 395782 w 412692"/>
                  <a:gd name="connsiteY60" fmla="*/ 184940 h 361290"/>
                  <a:gd name="connsiteX61" fmla="*/ 374175 w 412692"/>
                  <a:gd name="connsiteY61" fmla="*/ 203327 h 361290"/>
                  <a:gd name="connsiteX62" fmla="*/ 363975 w 412692"/>
                  <a:gd name="connsiteY62" fmla="*/ 217419 h 361290"/>
                  <a:gd name="connsiteX63" fmla="*/ 357265 w 412692"/>
                  <a:gd name="connsiteY63" fmla="*/ 231779 h 361290"/>
                  <a:gd name="connsiteX64" fmla="*/ 343173 w 412692"/>
                  <a:gd name="connsiteY64" fmla="*/ 252582 h 361290"/>
                  <a:gd name="connsiteX65" fmla="*/ 314989 w 412692"/>
                  <a:gd name="connsiteY65" fmla="*/ 282644 h 361290"/>
                  <a:gd name="connsiteX66" fmla="*/ 297407 w 412692"/>
                  <a:gd name="connsiteY66" fmla="*/ 300092 h 361290"/>
                  <a:gd name="connsiteX67" fmla="*/ 278484 w 412692"/>
                  <a:gd name="connsiteY67" fmla="*/ 313647 h 361290"/>
                  <a:gd name="connsiteX68" fmla="*/ 251776 w 412692"/>
                  <a:gd name="connsiteY68" fmla="*/ 325457 h 361290"/>
                  <a:gd name="connsiteX69" fmla="*/ 240234 w 412692"/>
                  <a:gd name="connsiteY69" fmla="*/ 326799 h 361290"/>
                  <a:gd name="connsiteX70" fmla="*/ 236879 w 412692"/>
                  <a:gd name="connsiteY70" fmla="*/ 335657 h 361290"/>
                  <a:gd name="connsiteX71" fmla="*/ 220908 w 412692"/>
                  <a:gd name="connsiteY71" fmla="*/ 330960 h 361290"/>
                  <a:gd name="connsiteX72" fmla="*/ 208695 w 412692"/>
                  <a:gd name="connsiteY72" fmla="*/ 336462 h 361290"/>
                  <a:gd name="connsiteX73" fmla="*/ 181719 w 412692"/>
                  <a:gd name="connsiteY73" fmla="*/ 330691 h 361290"/>
                  <a:gd name="connsiteX74" fmla="*/ 166687 w 412692"/>
                  <a:gd name="connsiteY74" fmla="*/ 334315 h 361290"/>
                  <a:gd name="connsiteX75" fmla="*/ 156622 w 412692"/>
                  <a:gd name="connsiteY75" fmla="*/ 332839 h 361290"/>
                  <a:gd name="connsiteX76" fmla="*/ 131659 w 412692"/>
                  <a:gd name="connsiteY76" fmla="*/ 344246 h 361290"/>
                  <a:gd name="connsiteX77" fmla="*/ 110588 w 412692"/>
                  <a:gd name="connsiteY77" fmla="*/ 349078 h 361290"/>
                  <a:gd name="connsiteX78" fmla="*/ 95288 w 412692"/>
                  <a:gd name="connsiteY78" fmla="*/ 360486 h 36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2692" h="361290">
                    <a:moveTo>
                      <a:pt x="82539" y="361291"/>
                    </a:moveTo>
                    <a:lnTo>
                      <a:pt x="71936" y="350554"/>
                    </a:lnTo>
                    <a:lnTo>
                      <a:pt x="63347" y="350017"/>
                    </a:lnTo>
                    <a:lnTo>
                      <a:pt x="54489" y="338878"/>
                    </a:lnTo>
                    <a:lnTo>
                      <a:pt x="52878" y="344917"/>
                    </a:lnTo>
                    <a:lnTo>
                      <a:pt x="47376" y="331228"/>
                    </a:lnTo>
                    <a:lnTo>
                      <a:pt x="47510" y="313915"/>
                    </a:lnTo>
                    <a:lnTo>
                      <a:pt x="39055" y="293247"/>
                    </a:lnTo>
                    <a:lnTo>
                      <a:pt x="47376" y="287610"/>
                    </a:lnTo>
                    <a:lnTo>
                      <a:pt x="46839" y="266808"/>
                    </a:lnTo>
                    <a:lnTo>
                      <a:pt x="30868" y="240368"/>
                    </a:lnTo>
                    <a:lnTo>
                      <a:pt x="18118" y="215540"/>
                    </a:lnTo>
                    <a:lnTo>
                      <a:pt x="0" y="178230"/>
                    </a:lnTo>
                    <a:lnTo>
                      <a:pt x="13957" y="161990"/>
                    </a:lnTo>
                    <a:lnTo>
                      <a:pt x="25634" y="171117"/>
                    </a:lnTo>
                    <a:lnTo>
                      <a:pt x="29526" y="182659"/>
                    </a:lnTo>
                    <a:lnTo>
                      <a:pt x="39592" y="184403"/>
                    </a:lnTo>
                    <a:lnTo>
                      <a:pt x="54891" y="189637"/>
                    </a:lnTo>
                    <a:lnTo>
                      <a:pt x="67373" y="187759"/>
                    </a:lnTo>
                    <a:lnTo>
                      <a:pt x="88175" y="174203"/>
                    </a:lnTo>
                    <a:lnTo>
                      <a:pt x="88175" y="70191"/>
                    </a:lnTo>
                    <a:lnTo>
                      <a:pt x="98241" y="76231"/>
                    </a:lnTo>
                    <a:lnTo>
                      <a:pt x="113541" y="103073"/>
                    </a:lnTo>
                    <a:lnTo>
                      <a:pt x="111125" y="119715"/>
                    </a:lnTo>
                    <a:lnTo>
                      <a:pt x="115822" y="127767"/>
                    </a:lnTo>
                    <a:lnTo>
                      <a:pt x="131525" y="125217"/>
                    </a:lnTo>
                    <a:lnTo>
                      <a:pt x="143469" y="113407"/>
                    </a:lnTo>
                    <a:lnTo>
                      <a:pt x="155011" y="105354"/>
                    </a:lnTo>
                    <a:lnTo>
                      <a:pt x="161185" y="92067"/>
                    </a:lnTo>
                    <a:lnTo>
                      <a:pt x="174606" y="85089"/>
                    </a:lnTo>
                    <a:lnTo>
                      <a:pt x="186148" y="88981"/>
                    </a:lnTo>
                    <a:lnTo>
                      <a:pt x="197556" y="96362"/>
                    </a:lnTo>
                    <a:lnTo>
                      <a:pt x="216748" y="97570"/>
                    </a:lnTo>
                    <a:lnTo>
                      <a:pt x="231376" y="91799"/>
                    </a:lnTo>
                    <a:lnTo>
                      <a:pt x="233524" y="84149"/>
                    </a:lnTo>
                    <a:lnTo>
                      <a:pt x="238221" y="70057"/>
                    </a:lnTo>
                    <a:lnTo>
                      <a:pt x="252179" y="67776"/>
                    </a:lnTo>
                    <a:lnTo>
                      <a:pt x="259023" y="58247"/>
                    </a:lnTo>
                    <a:lnTo>
                      <a:pt x="267613" y="39994"/>
                    </a:lnTo>
                    <a:lnTo>
                      <a:pt x="289757" y="20131"/>
                    </a:lnTo>
                    <a:lnTo>
                      <a:pt x="325591" y="0"/>
                    </a:lnTo>
                    <a:lnTo>
                      <a:pt x="336865" y="403"/>
                    </a:lnTo>
                    <a:lnTo>
                      <a:pt x="348138" y="4697"/>
                    </a:lnTo>
                    <a:lnTo>
                      <a:pt x="356325" y="1476"/>
                    </a:lnTo>
                    <a:lnTo>
                      <a:pt x="371088" y="4563"/>
                    </a:lnTo>
                    <a:lnTo>
                      <a:pt x="383301" y="43215"/>
                    </a:lnTo>
                    <a:lnTo>
                      <a:pt x="389877" y="62676"/>
                    </a:lnTo>
                    <a:lnTo>
                      <a:pt x="385448" y="93141"/>
                    </a:lnTo>
                    <a:lnTo>
                      <a:pt x="388267" y="106159"/>
                    </a:lnTo>
                    <a:lnTo>
                      <a:pt x="372967" y="99986"/>
                    </a:lnTo>
                    <a:lnTo>
                      <a:pt x="367464" y="101462"/>
                    </a:lnTo>
                    <a:lnTo>
                      <a:pt x="365183" y="108844"/>
                    </a:lnTo>
                    <a:lnTo>
                      <a:pt x="358741" y="118641"/>
                    </a:lnTo>
                    <a:lnTo>
                      <a:pt x="359009" y="126828"/>
                    </a:lnTo>
                    <a:lnTo>
                      <a:pt x="372430" y="140651"/>
                    </a:lnTo>
                    <a:lnTo>
                      <a:pt x="384912" y="137967"/>
                    </a:lnTo>
                    <a:lnTo>
                      <a:pt x="390012" y="125486"/>
                    </a:lnTo>
                    <a:lnTo>
                      <a:pt x="412693" y="125754"/>
                    </a:lnTo>
                    <a:lnTo>
                      <a:pt x="405714" y="148301"/>
                    </a:lnTo>
                    <a:lnTo>
                      <a:pt x="402761" y="171788"/>
                    </a:lnTo>
                    <a:lnTo>
                      <a:pt x="395782" y="184940"/>
                    </a:lnTo>
                    <a:lnTo>
                      <a:pt x="374175" y="203327"/>
                    </a:lnTo>
                    <a:lnTo>
                      <a:pt x="363975" y="217419"/>
                    </a:lnTo>
                    <a:lnTo>
                      <a:pt x="357265" y="231779"/>
                    </a:lnTo>
                    <a:lnTo>
                      <a:pt x="343173" y="252582"/>
                    </a:lnTo>
                    <a:lnTo>
                      <a:pt x="314989" y="282644"/>
                    </a:lnTo>
                    <a:lnTo>
                      <a:pt x="297407" y="300092"/>
                    </a:lnTo>
                    <a:lnTo>
                      <a:pt x="278484" y="313647"/>
                    </a:lnTo>
                    <a:lnTo>
                      <a:pt x="251776" y="325457"/>
                    </a:lnTo>
                    <a:lnTo>
                      <a:pt x="240234" y="326799"/>
                    </a:lnTo>
                    <a:lnTo>
                      <a:pt x="236879" y="335657"/>
                    </a:lnTo>
                    <a:lnTo>
                      <a:pt x="220908" y="330960"/>
                    </a:lnTo>
                    <a:lnTo>
                      <a:pt x="208695" y="336462"/>
                    </a:lnTo>
                    <a:lnTo>
                      <a:pt x="181719" y="330691"/>
                    </a:lnTo>
                    <a:lnTo>
                      <a:pt x="166687" y="334315"/>
                    </a:lnTo>
                    <a:lnTo>
                      <a:pt x="156622" y="332839"/>
                    </a:lnTo>
                    <a:lnTo>
                      <a:pt x="131659" y="344246"/>
                    </a:lnTo>
                    <a:lnTo>
                      <a:pt x="110588" y="349078"/>
                    </a:lnTo>
                    <a:lnTo>
                      <a:pt x="95288" y="36048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2" name="Forme libre : forme 311">
                <a:extLst>
                  <a:ext uri="{FF2B5EF4-FFF2-40B4-BE49-F238E27FC236}">
                    <a16:creationId xmlns:a16="http://schemas.microsoft.com/office/drawing/2014/main" id="{65A954C0-4083-4507-BA43-41D10FD942D1}"/>
                  </a:ext>
                </a:extLst>
              </p:cNvPr>
              <p:cNvSpPr/>
              <p:nvPr/>
            </p:nvSpPr>
            <p:spPr>
              <a:xfrm>
                <a:off x="6340739" y="5455334"/>
                <a:ext cx="403029" cy="353506"/>
              </a:xfrm>
              <a:custGeom>
                <a:avLst/>
                <a:gdLst>
                  <a:gd name="connsiteX0" fmla="*/ 60797 w 403029"/>
                  <a:gd name="connsiteY0" fmla="*/ 342367 h 353506"/>
                  <a:gd name="connsiteX1" fmla="*/ 68983 w 403029"/>
                  <a:gd name="connsiteY1" fmla="*/ 342904 h 353506"/>
                  <a:gd name="connsiteX2" fmla="*/ 79452 w 403029"/>
                  <a:gd name="connsiteY2" fmla="*/ 353507 h 353506"/>
                  <a:gd name="connsiteX3" fmla="*/ 89249 w 403029"/>
                  <a:gd name="connsiteY3" fmla="*/ 352836 h 353506"/>
                  <a:gd name="connsiteX4" fmla="*/ 104817 w 403029"/>
                  <a:gd name="connsiteY4" fmla="*/ 341562 h 353506"/>
                  <a:gd name="connsiteX5" fmla="*/ 125888 w 403029"/>
                  <a:gd name="connsiteY5" fmla="*/ 336731 h 353506"/>
                  <a:gd name="connsiteX6" fmla="*/ 151522 w 403029"/>
                  <a:gd name="connsiteY6" fmla="*/ 324920 h 353506"/>
                  <a:gd name="connsiteX7" fmla="*/ 161990 w 403029"/>
                  <a:gd name="connsiteY7" fmla="*/ 326531 h 353506"/>
                  <a:gd name="connsiteX8" fmla="*/ 177022 w 403029"/>
                  <a:gd name="connsiteY8" fmla="*/ 322907 h 353506"/>
                  <a:gd name="connsiteX9" fmla="*/ 203729 w 403029"/>
                  <a:gd name="connsiteY9" fmla="*/ 328544 h 353506"/>
                  <a:gd name="connsiteX10" fmla="*/ 216077 w 403029"/>
                  <a:gd name="connsiteY10" fmla="*/ 322907 h 353506"/>
                  <a:gd name="connsiteX11" fmla="*/ 230034 w 403029"/>
                  <a:gd name="connsiteY11" fmla="*/ 327068 h 353506"/>
                  <a:gd name="connsiteX12" fmla="*/ 232987 w 403029"/>
                  <a:gd name="connsiteY12" fmla="*/ 319418 h 353506"/>
                  <a:gd name="connsiteX13" fmla="*/ 246408 w 403029"/>
                  <a:gd name="connsiteY13" fmla="*/ 317807 h 353506"/>
                  <a:gd name="connsiteX14" fmla="*/ 272042 w 403029"/>
                  <a:gd name="connsiteY14" fmla="*/ 306399 h 353506"/>
                  <a:gd name="connsiteX15" fmla="*/ 290428 w 403029"/>
                  <a:gd name="connsiteY15" fmla="*/ 293381 h 353506"/>
                  <a:gd name="connsiteX16" fmla="*/ 307607 w 403029"/>
                  <a:gd name="connsiteY16" fmla="*/ 276068 h 353506"/>
                  <a:gd name="connsiteX17" fmla="*/ 335523 w 403029"/>
                  <a:gd name="connsiteY17" fmla="*/ 246274 h 353506"/>
                  <a:gd name="connsiteX18" fmla="*/ 349480 w 403029"/>
                  <a:gd name="connsiteY18" fmla="*/ 226008 h 353506"/>
                  <a:gd name="connsiteX19" fmla="*/ 356191 w 403029"/>
                  <a:gd name="connsiteY19" fmla="*/ 211514 h 353506"/>
                  <a:gd name="connsiteX20" fmla="*/ 366793 w 403029"/>
                  <a:gd name="connsiteY20" fmla="*/ 196885 h 353506"/>
                  <a:gd name="connsiteX21" fmla="*/ 388535 w 403029"/>
                  <a:gd name="connsiteY21" fmla="*/ 178364 h 353506"/>
                  <a:gd name="connsiteX22" fmla="*/ 394575 w 403029"/>
                  <a:gd name="connsiteY22" fmla="*/ 166419 h 353506"/>
                  <a:gd name="connsiteX23" fmla="*/ 397527 w 403029"/>
                  <a:gd name="connsiteY23" fmla="*/ 143604 h 353506"/>
                  <a:gd name="connsiteX24" fmla="*/ 403030 w 403029"/>
                  <a:gd name="connsiteY24" fmla="*/ 125620 h 353506"/>
                  <a:gd name="connsiteX25" fmla="*/ 387998 w 403029"/>
                  <a:gd name="connsiteY25" fmla="*/ 125486 h 353506"/>
                  <a:gd name="connsiteX26" fmla="*/ 383167 w 403029"/>
                  <a:gd name="connsiteY26" fmla="*/ 137430 h 353506"/>
                  <a:gd name="connsiteX27" fmla="*/ 366659 w 403029"/>
                  <a:gd name="connsiteY27" fmla="*/ 140920 h 353506"/>
                  <a:gd name="connsiteX28" fmla="*/ 350554 w 403029"/>
                  <a:gd name="connsiteY28" fmla="*/ 124546 h 353506"/>
                  <a:gd name="connsiteX29" fmla="*/ 350286 w 403029"/>
                  <a:gd name="connsiteY29" fmla="*/ 113675 h 353506"/>
                  <a:gd name="connsiteX30" fmla="*/ 357265 w 403029"/>
                  <a:gd name="connsiteY30" fmla="*/ 103073 h 353506"/>
                  <a:gd name="connsiteX31" fmla="*/ 359815 w 403029"/>
                  <a:gd name="connsiteY31" fmla="*/ 94349 h 353506"/>
                  <a:gd name="connsiteX32" fmla="*/ 368538 w 403029"/>
                  <a:gd name="connsiteY32" fmla="*/ 92067 h 353506"/>
                  <a:gd name="connsiteX33" fmla="*/ 378335 w 403029"/>
                  <a:gd name="connsiteY33" fmla="*/ 95959 h 353506"/>
                  <a:gd name="connsiteX34" fmla="*/ 376993 w 403029"/>
                  <a:gd name="connsiteY34" fmla="*/ 89383 h 353506"/>
                  <a:gd name="connsiteX35" fmla="*/ 376993 w 403029"/>
                  <a:gd name="connsiteY35" fmla="*/ 88981 h 353506"/>
                  <a:gd name="connsiteX36" fmla="*/ 381288 w 403029"/>
                  <a:gd name="connsiteY36" fmla="*/ 59186 h 353506"/>
                  <a:gd name="connsiteX37" fmla="*/ 374980 w 403029"/>
                  <a:gd name="connsiteY37" fmla="*/ 40531 h 353506"/>
                  <a:gd name="connsiteX38" fmla="*/ 363572 w 403029"/>
                  <a:gd name="connsiteY38" fmla="*/ 3892 h 353506"/>
                  <a:gd name="connsiteX39" fmla="*/ 352030 w 403029"/>
                  <a:gd name="connsiteY39" fmla="*/ 1610 h 353506"/>
                  <a:gd name="connsiteX40" fmla="*/ 343575 w 403029"/>
                  <a:gd name="connsiteY40" fmla="*/ 4832 h 353506"/>
                  <a:gd name="connsiteX41" fmla="*/ 331228 w 403029"/>
                  <a:gd name="connsiteY41" fmla="*/ 268 h 353506"/>
                  <a:gd name="connsiteX42" fmla="*/ 321967 w 403029"/>
                  <a:gd name="connsiteY42" fmla="*/ 0 h 353506"/>
                  <a:gd name="connsiteX43" fmla="*/ 287476 w 403029"/>
                  <a:gd name="connsiteY43" fmla="*/ 19326 h 353506"/>
                  <a:gd name="connsiteX44" fmla="*/ 265868 w 403029"/>
                  <a:gd name="connsiteY44" fmla="*/ 38786 h 353506"/>
                  <a:gd name="connsiteX45" fmla="*/ 257816 w 403029"/>
                  <a:gd name="connsiteY45" fmla="*/ 56234 h 353506"/>
                  <a:gd name="connsiteX46" fmla="*/ 249763 w 403029"/>
                  <a:gd name="connsiteY46" fmla="*/ 67373 h 353506"/>
                  <a:gd name="connsiteX47" fmla="*/ 236610 w 403029"/>
                  <a:gd name="connsiteY47" fmla="*/ 69520 h 353506"/>
                  <a:gd name="connsiteX48" fmla="*/ 232584 w 403029"/>
                  <a:gd name="connsiteY48" fmla="*/ 81465 h 353506"/>
                  <a:gd name="connsiteX49" fmla="*/ 229900 w 403029"/>
                  <a:gd name="connsiteY49" fmla="*/ 90725 h 353506"/>
                  <a:gd name="connsiteX50" fmla="*/ 212856 w 403029"/>
                  <a:gd name="connsiteY50" fmla="*/ 97570 h 353506"/>
                  <a:gd name="connsiteX51" fmla="*/ 191785 w 403029"/>
                  <a:gd name="connsiteY51" fmla="*/ 96228 h 353506"/>
                  <a:gd name="connsiteX52" fmla="*/ 191382 w 403029"/>
                  <a:gd name="connsiteY52" fmla="*/ 95959 h 353506"/>
                  <a:gd name="connsiteX53" fmla="*/ 179840 w 403029"/>
                  <a:gd name="connsiteY53" fmla="*/ 88444 h 353506"/>
                  <a:gd name="connsiteX54" fmla="*/ 170311 w 403029"/>
                  <a:gd name="connsiteY54" fmla="*/ 85357 h 353506"/>
                  <a:gd name="connsiteX55" fmla="*/ 159575 w 403029"/>
                  <a:gd name="connsiteY55" fmla="*/ 90994 h 353506"/>
                  <a:gd name="connsiteX56" fmla="*/ 153535 w 403029"/>
                  <a:gd name="connsiteY56" fmla="*/ 104012 h 353506"/>
                  <a:gd name="connsiteX57" fmla="*/ 141322 w 403029"/>
                  <a:gd name="connsiteY57" fmla="*/ 112467 h 353506"/>
                  <a:gd name="connsiteX58" fmla="*/ 128841 w 403029"/>
                  <a:gd name="connsiteY58" fmla="*/ 124949 h 353506"/>
                  <a:gd name="connsiteX59" fmla="*/ 109246 w 403029"/>
                  <a:gd name="connsiteY59" fmla="*/ 128035 h 353506"/>
                  <a:gd name="connsiteX60" fmla="*/ 102670 w 403029"/>
                  <a:gd name="connsiteY60" fmla="*/ 116628 h 353506"/>
                  <a:gd name="connsiteX61" fmla="*/ 104951 w 403029"/>
                  <a:gd name="connsiteY61" fmla="*/ 99986 h 353506"/>
                  <a:gd name="connsiteX62" fmla="*/ 90859 w 403029"/>
                  <a:gd name="connsiteY62" fmla="*/ 75157 h 353506"/>
                  <a:gd name="connsiteX63" fmla="*/ 87504 w 403029"/>
                  <a:gd name="connsiteY63" fmla="*/ 73144 h 353506"/>
                  <a:gd name="connsiteX64" fmla="*/ 87504 w 403029"/>
                  <a:gd name="connsiteY64" fmla="*/ 172324 h 353506"/>
                  <a:gd name="connsiteX65" fmla="*/ 63749 w 403029"/>
                  <a:gd name="connsiteY65" fmla="*/ 187624 h 353506"/>
                  <a:gd name="connsiteX66" fmla="*/ 50060 w 403029"/>
                  <a:gd name="connsiteY66" fmla="*/ 189772 h 353506"/>
                  <a:gd name="connsiteX67" fmla="*/ 34089 w 403029"/>
                  <a:gd name="connsiteY67" fmla="*/ 184269 h 353506"/>
                  <a:gd name="connsiteX68" fmla="*/ 22144 w 403029"/>
                  <a:gd name="connsiteY68" fmla="*/ 182122 h 353506"/>
                  <a:gd name="connsiteX69" fmla="*/ 17715 w 403029"/>
                  <a:gd name="connsiteY69" fmla="*/ 169640 h 353506"/>
                  <a:gd name="connsiteX70" fmla="*/ 9797 w 403029"/>
                  <a:gd name="connsiteY70" fmla="*/ 163332 h 353506"/>
                  <a:gd name="connsiteX71" fmla="*/ 0 w 403029"/>
                  <a:gd name="connsiteY71" fmla="*/ 174874 h 353506"/>
                  <a:gd name="connsiteX72" fmla="*/ 17447 w 403029"/>
                  <a:gd name="connsiteY72" fmla="*/ 210842 h 353506"/>
                  <a:gd name="connsiteX73" fmla="*/ 29660 w 403029"/>
                  <a:gd name="connsiteY73" fmla="*/ 234597 h 353506"/>
                  <a:gd name="connsiteX74" fmla="*/ 46034 w 403029"/>
                  <a:gd name="connsiteY74" fmla="*/ 261842 h 353506"/>
                  <a:gd name="connsiteX75" fmla="*/ 46705 w 403029"/>
                  <a:gd name="connsiteY75" fmla="*/ 285731 h 353506"/>
                  <a:gd name="connsiteX76" fmla="*/ 39189 w 403029"/>
                  <a:gd name="connsiteY76" fmla="*/ 290697 h 353506"/>
                  <a:gd name="connsiteX77" fmla="*/ 46839 w 403029"/>
                  <a:gd name="connsiteY77" fmla="*/ 309352 h 353506"/>
                  <a:gd name="connsiteX78" fmla="*/ 46705 w 403029"/>
                  <a:gd name="connsiteY78" fmla="*/ 326665 h 353506"/>
                  <a:gd name="connsiteX79" fmla="*/ 47644 w 403029"/>
                  <a:gd name="connsiteY79" fmla="*/ 329081 h 353506"/>
                  <a:gd name="connsiteX80" fmla="*/ 48315 w 403029"/>
                  <a:gd name="connsiteY80" fmla="*/ 326799 h 35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03029" h="353506">
                    <a:moveTo>
                      <a:pt x="60797" y="342367"/>
                    </a:moveTo>
                    <a:lnTo>
                      <a:pt x="68983" y="342904"/>
                    </a:lnTo>
                    <a:lnTo>
                      <a:pt x="79452" y="353507"/>
                    </a:lnTo>
                    <a:lnTo>
                      <a:pt x="89249" y="352836"/>
                    </a:lnTo>
                    <a:lnTo>
                      <a:pt x="104817" y="341562"/>
                    </a:lnTo>
                    <a:lnTo>
                      <a:pt x="125888" y="336731"/>
                    </a:lnTo>
                    <a:lnTo>
                      <a:pt x="151522" y="324920"/>
                    </a:lnTo>
                    <a:lnTo>
                      <a:pt x="161990" y="326531"/>
                    </a:lnTo>
                    <a:lnTo>
                      <a:pt x="177022" y="322907"/>
                    </a:lnTo>
                    <a:lnTo>
                      <a:pt x="203729" y="328544"/>
                    </a:lnTo>
                    <a:lnTo>
                      <a:pt x="216077" y="322907"/>
                    </a:lnTo>
                    <a:lnTo>
                      <a:pt x="230034" y="327068"/>
                    </a:lnTo>
                    <a:lnTo>
                      <a:pt x="232987" y="319418"/>
                    </a:lnTo>
                    <a:lnTo>
                      <a:pt x="246408" y="317807"/>
                    </a:lnTo>
                    <a:lnTo>
                      <a:pt x="272042" y="306399"/>
                    </a:lnTo>
                    <a:lnTo>
                      <a:pt x="290428" y="293381"/>
                    </a:lnTo>
                    <a:lnTo>
                      <a:pt x="307607" y="276068"/>
                    </a:lnTo>
                    <a:lnTo>
                      <a:pt x="335523" y="246274"/>
                    </a:lnTo>
                    <a:lnTo>
                      <a:pt x="349480" y="226008"/>
                    </a:lnTo>
                    <a:lnTo>
                      <a:pt x="356191" y="211514"/>
                    </a:lnTo>
                    <a:lnTo>
                      <a:pt x="366793" y="196885"/>
                    </a:lnTo>
                    <a:lnTo>
                      <a:pt x="388535" y="178364"/>
                    </a:lnTo>
                    <a:lnTo>
                      <a:pt x="394575" y="166419"/>
                    </a:lnTo>
                    <a:lnTo>
                      <a:pt x="397527" y="143604"/>
                    </a:lnTo>
                    <a:lnTo>
                      <a:pt x="403030" y="125620"/>
                    </a:lnTo>
                    <a:lnTo>
                      <a:pt x="387998" y="125486"/>
                    </a:lnTo>
                    <a:lnTo>
                      <a:pt x="383167" y="137430"/>
                    </a:lnTo>
                    <a:lnTo>
                      <a:pt x="366659" y="140920"/>
                    </a:lnTo>
                    <a:lnTo>
                      <a:pt x="350554" y="124546"/>
                    </a:lnTo>
                    <a:lnTo>
                      <a:pt x="350286" y="113675"/>
                    </a:lnTo>
                    <a:lnTo>
                      <a:pt x="357265" y="103073"/>
                    </a:lnTo>
                    <a:lnTo>
                      <a:pt x="359815" y="94349"/>
                    </a:lnTo>
                    <a:lnTo>
                      <a:pt x="368538" y="92067"/>
                    </a:lnTo>
                    <a:lnTo>
                      <a:pt x="378335" y="95959"/>
                    </a:lnTo>
                    <a:lnTo>
                      <a:pt x="376993" y="89383"/>
                    </a:lnTo>
                    <a:lnTo>
                      <a:pt x="376993" y="88981"/>
                    </a:lnTo>
                    <a:lnTo>
                      <a:pt x="381288" y="59186"/>
                    </a:lnTo>
                    <a:lnTo>
                      <a:pt x="374980" y="40531"/>
                    </a:lnTo>
                    <a:lnTo>
                      <a:pt x="363572" y="3892"/>
                    </a:lnTo>
                    <a:lnTo>
                      <a:pt x="352030" y="1610"/>
                    </a:lnTo>
                    <a:lnTo>
                      <a:pt x="343575" y="4832"/>
                    </a:lnTo>
                    <a:lnTo>
                      <a:pt x="331228" y="268"/>
                    </a:lnTo>
                    <a:lnTo>
                      <a:pt x="321967" y="0"/>
                    </a:lnTo>
                    <a:lnTo>
                      <a:pt x="287476" y="19326"/>
                    </a:lnTo>
                    <a:lnTo>
                      <a:pt x="265868" y="38786"/>
                    </a:lnTo>
                    <a:lnTo>
                      <a:pt x="257816" y="56234"/>
                    </a:lnTo>
                    <a:lnTo>
                      <a:pt x="249763" y="67373"/>
                    </a:lnTo>
                    <a:lnTo>
                      <a:pt x="236610" y="69520"/>
                    </a:lnTo>
                    <a:lnTo>
                      <a:pt x="232584" y="81465"/>
                    </a:lnTo>
                    <a:lnTo>
                      <a:pt x="229900" y="90725"/>
                    </a:lnTo>
                    <a:lnTo>
                      <a:pt x="212856" y="97570"/>
                    </a:lnTo>
                    <a:lnTo>
                      <a:pt x="191785" y="96228"/>
                    </a:lnTo>
                    <a:lnTo>
                      <a:pt x="191382" y="95959"/>
                    </a:lnTo>
                    <a:lnTo>
                      <a:pt x="179840" y="88444"/>
                    </a:lnTo>
                    <a:lnTo>
                      <a:pt x="170311" y="85357"/>
                    </a:lnTo>
                    <a:lnTo>
                      <a:pt x="159575" y="90994"/>
                    </a:lnTo>
                    <a:lnTo>
                      <a:pt x="153535" y="104012"/>
                    </a:lnTo>
                    <a:lnTo>
                      <a:pt x="141322" y="112467"/>
                    </a:lnTo>
                    <a:lnTo>
                      <a:pt x="128841" y="124949"/>
                    </a:lnTo>
                    <a:lnTo>
                      <a:pt x="109246" y="128035"/>
                    </a:lnTo>
                    <a:lnTo>
                      <a:pt x="102670" y="116628"/>
                    </a:lnTo>
                    <a:lnTo>
                      <a:pt x="104951" y="99986"/>
                    </a:lnTo>
                    <a:lnTo>
                      <a:pt x="90859" y="75157"/>
                    </a:lnTo>
                    <a:lnTo>
                      <a:pt x="87504" y="73144"/>
                    </a:lnTo>
                    <a:lnTo>
                      <a:pt x="87504" y="172324"/>
                    </a:lnTo>
                    <a:lnTo>
                      <a:pt x="63749" y="187624"/>
                    </a:lnTo>
                    <a:lnTo>
                      <a:pt x="50060" y="189772"/>
                    </a:lnTo>
                    <a:lnTo>
                      <a:pt x="34089" y="184269"/>
                    </a:lnTo>
                    <a:lnTo>
                      <a:pt x="22144" y="182122"/>
                    </a:lnTo>
                    <a:lnTo>
                      <a:pt x="17715" y="169640"/>
                    </a:lnTo>
                    <a:lnTo>
                      <a:pt x="9797" y="163332"/>
                    </a:lnTo>
                    <a:lnTo>
                      <a:pt x="0" y="174874"/>
                    </a:lnTo>
                    <a:lnTo>
                      <a:pt x="17447" y="210842"/>
                    </a:lnTo>
                    <a:lnTo>
                      <a:pt x="29660" y="234597"/>
                    </a:lnTo>
                    <a:lnTo>
                      <a:pt x="46034" y="261842"/>
                    </a:lnTo>
                    <a:lnTo>
                      <a:pt x="46705" y="285731"/>
                    </a:lnTo>
                    <a:lnTo>
                      <a:pt x="39189" y="290697"/>
                    </a:lnTo>
                    <a:lnTo>
                      <a:pt x="46839" y="309352"/>
                    </a:lnTo>
                    <a:lnTo>
                      <a:pt x="46705" y="326665"/>
                    </a:lnTo>
                    <a:lnTo>
                      <a:pt x="47644" y="329081"/>
                    </a:lnTo>
                    <a:lnTo>
                      <a:pt x="48315" y="326799"/>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3" name="Forme libre : forme 312">
                <a:extLst>
                  <a:ext uri="{FF2B5EF4-FFF2-40B4-BE49-F238E27FC236}">
                    <a16:creationId xmlns:a16="http://schemas.microsoft.com/office/drawing/2014/main" id="{BF0DA399-CC14-4055-B60D-3620C390947A}"/>
                  </a:ext>
                </a:extLst>
              </p:cNvPr>
              <p:cNvSpPr/>
              <p:nvPr/>
            </p:nvSpPr>
            <p:spPr>
              <a:xfrm>
                <a:off x="6599628" y="5629940"/>
                <a:ext cx="62407" cy="60930"/>
              </a:xfrm>
              <a:custGeom>
                <a:avLst/>
                <a:gdLst>
                  <a:gd name="connsiteX0" fmla="*/ 20400 w 62407"/>
                  <a:gd name="connsiteY0" fmla="*/ 60931 h 60930"/>
                  <a:gd name="connsiteX1" fmla="*/ 0 w 62407"/>
                  <a:gd name="connsiteY1" fmla="*/ 36907 h 60930"/>
                  <a:gd name="connsiteX2" fmla="*/ 14092 w 62407"/>
                  <a:gd name="connsiteY2" fmla="*/ 17850 h 60930"/>
                  <a:gd name="connsiteX3" fmla="*/ 27916 w 62407"/>
                  <a:gd name="connsiteY3" fmla="*/ 6442 h 60930"/>
                  <a:gd name="connsiteX4" fmla="*/ 40934 w 62407"/>
                  <a:gd name="connsiteY4" fmla="*/ 0 h 60930"/>
                  <a:gd name="connsiteX5" fmla="*/ 52744 w 62407"/>
                  <a:gd name="connsiteY5" fmla="*/ 9529 h 60930"/>
                  <a:gd name="connsiteX6" fmla="*/ 62407 w 62407"/>
                  <a:gd name="connsiteY6" fmla="*/ 19058 h 60930"/>
                  <a:gd name="connsiteX7" fmla="*/ 54086 w 62407"/>
                  <a:gd name="connsiteY7" fmla="*/ 34089 h 60930"/>
                  <a:gd name="connsiteX8" fmla="*/ 49523 w 62407"/>
                  <a:gd name="connsiteY8" fmla="*/ 44021 h 60930"/>
                  <a:gd name="connsiteX9" fmla="*/ 35700 w 62407"/>
                  <a:gd name="connsiteY9" fmla="*/ 48449 h 60930"/>
                  <a:gd name="connsiteX10" fmla="*/ 31137 w 62407"/>
                  <a:gd name="connsiteY10" fmla="*/ 57576 h 6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07" h="60930">
                    <a:moveTo>
                      <a:pt x="20400" y="60931"/>
                    </a:moveTo>
                    <a:lnTo>
                      <a:pt x="0" y="36907"/>
                    </a:lnTo>
                    <a:lnTo>
                      <a:pt x="14092" y="17850"/>
                    </a:lnTo>
                    <a:lnTo>
                      <a:pt x="27916" y="6442"/>
                    </a:lnTo>
                    <a:lnTo>
                      <a:pt x="40934" y="0"/>
                    </a:lnTo>
                    <a:lnTo>
                      <a:pt x="52744" y="9529"/>
                    </a:lnTo>
                    <a:lnTo>
                      <a:pt x="62407" y="19058"/>
                    </a:lnTo>
                    <a:lnTo>
                      <a:pt x="54086" y="34089"/>
                    </a:lnTo>
                    <a:lnTo>
                      <a:pt x="49523" y="44021"/>
                    </a:lnTo>
                    <a:lnTo>
                      <a:pt x="35700" y="48449"/>
                    </a:lnTo>
                    <a:lnTo>
                      <a:pt x="31137" y="57576"/>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4" name="Forme libre : forme 313">
                <a:extLst>
                  <a:ext uri="{FF2B5EF4-FFF2-40B4-BE49-F238E27FC236}">
                    <a16:creationId xmlns:a16="http://schemas.microsoft.com/office/drawing/2014/main" id="{66162116-2DFF-4CC6-A887-FAA320E01335}"/>
                  </a:ext>
                </a:extLst>
              </p:cNvPr>
              <p:cNvSpPr/>
              <p:nvPr/>
            </p:nvSpPr>
            <p:spPr>
              <a:xfrm>
                <a:off x="6604593" y="5634368"/>
                <a:ext cx="52609" cy="52073"/>
              </a:xfrm>
              <a:custGeom>
                <a:avLst/>
                <a:gdLst>
                  <a:gd name="connsiteX0" fmla="*/ 0 w 52609"/>
                  <a:gd name="connsiteY0" fmla="*/ 32344 h 52073"/>
                  <a:gd name="connsiteX1" fmla="*/ 16642 w 52609"/>
                  <a:gd name="connsiteY1" fmla="*/ 52073 h 52073"/>
                  <a:gd name="connsiteX2" fmla="*/ 23487 w 52609"/>
                  <a:gd name="connsiteY2" fmla="*/ 49926 h 52073"/>
                  <a:gd name="connsiteX3" fmla="*/ 28050 w 52609"/>
                  <a:gd name="connsiteY3" fmla="*/ 40800 h 52073"/>
                  <a:gd name="connsiteX4" fmla="*/ 41873 w 52609"/>
                  <a:gd name="connsiteY4" fmla="*/ 36505 h 52073"/>
                  <a:gd name="connsiteX5" fmla="*/ 45765 w 52609"/>
                  <a:gd name="connsiteY5" fmla="*/ 27916 h 52073"/>
                  <a:gd name="connsiteX6" fmla="*/ 52610 w 52609"/>
                  <a:gd name="connsiteY6" fmla="*/ 15300 h 52073"/>
                  <a:gd name="connsiteX7" fmla="*/ 45229 w 52609"/>
                  <a:gd name="connsiteY7" fmla="*/ 7784 h 52073"/>
                  <a:gd name="connsiteX8" fmla="*/ 35431 w 52609"/>
                  <a:gd name="connsiteY8" fmla="*/ 0 h 52073"/>
                  <a:gd name="connsiteX9" fmla="*/ 24963 w 52609"/>
                  <a:gd name="connsiteY9" fmla="*/ 5234 h 52073"/>
                  <a:gd name="connsiteX10" fmla="*/ 11945 w 52609"/>
                  <a:gd name="connsiteY10" fmla="*/ 15971 h 5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09" h="52073">
                    <a:moveTo>
                      <a:pt x="0" y="32344"/>
                    </a:moveTo>
                    <a:lnTo>
                      <a:pt x="16642" y="52073"/>
                    </a:lnTo>
                    <a:lnTo>
                      <a:pt x="23487" y="49926"/>
                    </a:lnTo>
                    <a:lnTo>
                      <a:pt x="28050" y="40800"/>
                    </a:lnTo>
                    <a:lnTo>
                      <a:pt x="41873" y="36505"/>
                    </a:lnTo>
                    <a:lnTo>
                      <a:pt x="45765" y="27916"/>
                    </a:lnTo>
                    <a:lnTo>
                      <a:pt x="52610" y="15300"/>
                    </a:lnTo>
                    <a:lnTo>
                      <a:pt x="45229" y="7784"/>
                    </a:lnTo>
                    <a:lnTo>
                      <a:pt x="35431" y="0"/>
                    </a:lnTo>
                    <a:lnTo>
                      <a:pt x="24963" y="5234"/>
                    </a:lnTo>
                    <a:lnTo>
                      <a:pt x="11945" y="15971"/>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nvGrpSpPr>
            <p:cNvPr id="308" name="Graphique 3">
              <a:extLst>
                <a:ext uri="{FF2B5EF4-FFF2-40B4-BE49-F238E27FC236}">
                  <a16:creationId xmlns:a16="http://schemas.microsoft.com/office/drawing/2014/main" id="{3CA21191-BED9-430B-AB78-B2A92FC4D6F9}"/>
                </a:ext>
              </a:extLst>
            </p:cNvPr>
            <p:cNvGrpSpPr/>
            <p:nvPr/>
          </p:nvGrpSpPr>
          <p:grpSpPr>
            <a:xfrm>
              <a:off x="6473740" y="5097532"/>
              <a:ext cx="290965" cy="249628"/>
              <a:chOff x="6473740" y="5097532"/>
              <a:chExt cx="290965" cy="249628"/>
            </a:xfrm>
            <a:solidFill>
              <a:srgbClr val="CECECE"/>
            </a:solidFill>
          </p:grpSpPr>
          <p:sp>
            <p:nvSpPr>
              <p:cNvPr id="309" name="Forme libre : forme 308">
                <a:extLst>
                  <a:ext uri="{FF2B5EF4-FFF2-40B4-BE49-F238E27FC236}">
                    <a16:creationId xmlns:a16="http://schemas.microsoft.com/office/drawing/2014/main" id="{7E4AD719-6B25-4435-9923-1A0507680E47}"/>
                  </a:ext>
                </a:extLst>
              </p:cNvPr>
              <p:cNvSpPr/>
              <p:nvPr/>
            </p:nvSpPr>
            <p:spPr>
              <a:xfrm>
                <a:off x="6473740" y="5097532"/>
                <a:ext cx="290965" cy="249628"/>
              </a:xfrm>
              <a:custGeom>
                <a:avLst/>
                <a:gdLst>
                  <a:gd name="connsiteX0" fmla="*/ 120788 w 290965"/>
                  <a:gd name="connsiteY0" fmla="*/ 249629 h 249628"/>
                  <a:gd name="connsiteX1" fmla="*/ 112601 w 290965"/>
                  <a:gd name="connsiteY1" fmla="*/ 246676 h 249628"/>
                  <a:gd name="connsiteX2" fmla="*/ 84686 w 290965"/>
                  <a:gd name="connsiteY2" fmla="*/ 243724 h 249628"/>
                  <a:gd name="connsiteX3" fmla="*/ 79318 w 290965"/>
                  <a:gd name="connsiteY3" fmla="*/ 241308 h 249628"/>
                  <a:gd name="connsiteX4" fmla="*/ 79049 w 290965"/>
                  <a:gd name="connsiteY4" fmla="*/ 239026 h 249628"/>
                  <a:gd name="connsiteX5" fmla="*/ 70460 w 290965"/>
                  <a:gd name="connsiteY5" fmla="*/ 233926 h 249628"/>
                  <a:gd name="connsiteX6" fmla="*/ 55160 w 290965"/>
                  <a:gd name="connsiteY6" fmla="*/ 232450 h 249628"/>
                  <a:gd name="connsiteX7" fmla="*/ 34223 w 290965"/>
                  <a:gd name="connsiteY7" fmla="*/ 238624 h 249628"/>
                  <a:gd name="connsiteX8" fmla="*/ 17179 w 290965"/>
                  <a:gd name="connsiteY8" fmla="*/ 221713 h 249628"/>
                  <a:gd name="connsiteX9" fmla="*/ 0 w 290965"/>
                  <a:gd name="connsiteY9" fmla="*/ 199972 h 249628"/>
                  <a:gd name="connsiteX10" fmla="*/ 0 w 290965"/>
                  <a:gd name="connsiteY10" fmla="*/ 199300 h 249628"/>
                  <a:gd name="connsiteX11" fmla="*/ 1208 w 290965"/>
                  <a:gd name="connsiteY11" fmla="*/ 116628 h 249628"/>
                  <a:gd name="connsiteX12" fmla="*/ 52073 w 290965"/>
                  <a:gd name="connsiteY12" fmla="*/ 117030 h 249628"/>
                  <a:gd name="connsiteX13" fmla="*/ 50463 w 290965"/>
                  <a:gd name="connsiteY13" fmla="*/ 110051 h 249628"/>
                  <a:gd name="connsiteX14" fmla="*/ 54086 w 290965"/>
                  <a:gd name="connsiteY14" fmla="*/ 100657 h 249628"/>
                  <a:gd name="connsiteX15" fmla="*/ 49792 w 290965"/>
                  <a:gd name="connsiteY15" fmla="*/ 89115 h 249628"/>
                  <a:gd name="connsiteX16" fmla="*/ 52610 w 290965"/>
                  <a:gd name="connsiteY16" fmla="*/ 76902 h 249628"/>
                  <a:gd name="connsiteX17" fmla="*/ 49255 w 290965"/>
                  <a:gd name="connsiteY17" fmla="*/ 66970 h 249628"/>
                  <a:gd name="connsiteX18" fmla="*/ 62139 w 290965"/>
                  <a:gd name="connsiteY18" fmla="*/ 67910 h 249628"/>
                  <a:gd name="connsiteX19" fmla="*/ 63615 w 290965"/>
                  <a:gd name="connsiteY19" fmla="*/ 75426 h 249628"/>
                  <a:gd name="connsiteX20" fmla="*/ 73412 w 290965"/>
                  <a:gd name="connsiteY20" fmla="*/ 74889 h 249628"/>
                  <a:gd name="connsiteX21" fmla="*/ 90323 w 290965"/>
                  <a:gd name="connsiteY21" fmla="*/ 77304 h 249628"/>
                  <a:gd name="connsiteX22" fmla="*/ 98644 w 290965"/>
                  <a:gd name="connsiteY22" fmla="*/ 88712 h 249628"/>
                  <a:gd name="connsiteX23" fmla="*/ 117030 w 290965"/>
                  <a:gd name="connsiteY23" fmla="*/ 92067 h 249628"/>
                  <a:gd name="connsiteX24" fmla="*/ 133404 w 290965"/>
                  <a:gd name="connsiteY24" fmla="*/ 83478 h 249628"/>
                  <a:gd name="connsiteX25" fmla="*/ 139443 w 290965"/>
                  <a:gd name="connsiteY25" fmla="*/ 97570 h 249628"/>
                  <a:gd name="connsiteX26" fmla="*/ 158098 w 290965"/>
                  <a:gd name="connsiteY26" fmla="*/ 101059 h 249628"/>
                  <a:gd name="connsiteX27" fmla="*/ 167627 w 290965"/>
                  <a:gd name="connsiteY27" fmla="*/ 112333 h 249628"/>
                  <a:gd name="connsiteX28" fmla="*/ 177290 w 290965"/>
                  <a:gd name="connsiteY28" fmla="*/ 125485 h 249628"/>
                  <a:gd name="connsiteX29" fmla="*/ 193127 w 290965"/>
                  <a:gd name="connsiteY29" fmla="*/ 125754 h 249628"/>
                  <a:gd name="connsiteX30" fmla="*/ 191516 w 290965"/>
                  <a:gd name="connsiteY30" fmla="*/ 103878 h 249628"/>
                  <a:gd name="connsiteX31" fmla="*/ 186416 w 290965"/>
                  <a:gd name="connsiteY31" fmla="*/ 107233 h 249628"/>
                  <a:gd name="connsiteX32" fmla="*/ 168164 w 290965"/>
                  <a:gd name="connsiteY32" fmla="*/ 96899 h 249628"/>
                  <a:gd name="connsiteX33" fmla="*/ 160246 w 290965"/>
                  <a:gd name="connsiteY33" fmla="*/ 91665 h 249628"/>
                  <a:gd name="connsiteX34" fmla="*/ 163467 w 290965"/>
                  <a:gd name="connsiteY34" fmla="*/ 65360 h 249628"/>
                  <a:gd name="connsiteX35" fmla="*/ 167896 w 290965"/>
                  <a:gd name="connsiteY35" fmla="*/ 36371 h 249628"/>
                  <a:gd name="connsiteX36" fmla="*/ 162125 w 290965"/>
                  <a:gd name="connsiteY36" fmla="*/ 25097 h 249628"/>
                  <a:gd name="connsiteX37" fmla="*/ 169909 w 290965"/>
                  <a:gd name="connsiteY37" fmla="*/ 7650 h 249628"/>
                  <a:gd name="connsiteX38" fmla="*/ 177693 w 290965"/>
                  <a:gd name="connsiteY38" fmla="*/ 4295 h 249628"/>
                  <a:gd name="connsiteX39" fmla="*/ 211379 w 290965"/>
                  <a:gd name="connsiteY39" fmla="*/ 0 h 249628"/>
                  <a:gd name="connsiteX40" fmla="*/ 221982 w 290965"/>
                  <a:gd name="connsiteY40" fmla="*/ 2953 h 249628"/>
                  <a:gd name="connsiteX41" fmla="*/ 232182 w 290965"/>
                  <a:gd name="connsiteY41" fmla="*/ 9126 h 249628"/>
                  <a:gd name="connsiteX42" fmla="*/ 241845 w 290965"/>
                  <a:gd name="connsiteY42" fmla="*/ 13287 h 249628"/>
                  <a:gd name="connsiteX43" fmla="*/ 257279 w 290965"/>
                  <a:gd name="connsiteY43" fmla="*/ 17313 h 249628"/>
                  <a:gd name="connsiteX44" fmla="*/ 272310 w 290965"/>
                  <a:gd name="connsiteY44" fmla="*/ 25231 h 249628"/>
                  <a:gd name="connsiteX45" fmla="*/ 284255 w 290965"/>
                  <a:gd name="connsiteY45" fmla="*/ 36773 h 249628"/>
                  <a:gd name="connsiteX46" fmla="*/ 290965 w 290965"/>
                  <a:gd name="connsiteY46" fmla="*/ 59320 h 249628"/>
                  <a:gd name="connsiteX47" fmla="*/ 286402 w 290965"/>
                  <a:gd name="connsiteY47" fmla="*/ 66568 h 249628"/>
                  <a:gd name="connsiteX48" fmla="*/ 281705 w 290965"/>
                  <a:gd name="connsiteY48" fmla="*/ 86028 h 249628"/>
                  <a:gd name="connsiteX49" fmla="*/ 286537 w 290965"/>
                  <a:gd name="connsiteY49" fmla="*/ 107501 h 249628"/>
                  <a:gd name="connsiteX50" fmla="*/ 278350 w 290965"/>
                  <a:gd name="connsiteY50" fmla="*/ 116628 h 249628"/>
                  <a:gd name="connsiteX51" fmla="*/ 271505 w 290965"/>
                  <a:gd name="connsiteY51" fmla="*/ 138101 h 249628"/>
                  <a:gd name="connsiteX52" fmla="*/ 287476 w 290965"/>
                  <a:gd name="connsiteY52" fmla="*/ 146154 h 249628"/>
                  <a:gd name="connsiteX53" fmla="*/ 209232 w 290965"/>
                  <a:gd name="connsiteY53" fmla="*/ 168030 h 249628"/>
                  <a:gd name="connsiteX54" fmla="*/ 211514 w 290965"/>
                  <a:gd name="connsiteY54" fmla="*/ 186282 h 249628"/>
                  <a:gd name="connsiteX55" fmla="*/ 191382 w 290965"/>
                  <a:gd name="connsiteY55" fmla="*/ 190040 h 249628"/>
                  <a:gd name="connsiteX56" fmla="*/ 178230 w 290965"/>
                  <a:gd name="connsiteY56" fmla="*/ 199569 h 249628"/>
                  <a:gd name="connsiteX57" fmla="*/ 175143 w 290965"/>
                  <a:gd name="connsiteY57" fmla="*/ 208964 h 249628"/>
                  <a:gd name="connsiteX58" fmla="*/ 165614 w 290965"/>
                  <a:gd name="connsiteY58" fmla="*/ 210977 h 249628"/>
                  <a:gd name="connsiteX59" fmla="*/ 144543 w 290965"/>
                  <a:gd name="connsiteY59" fmla="*/ 231779 h 249628"/>
                  <a:gd name="connsiteX60" fmla="*/ 130451 w 290965"/>
                  <a:gd name="connsiteY60" fmla="*/ 248958 h 24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90965" h="249628">
                    <a:moveTo>
                      <a:pt x="120788" y="249629"/>
                    </a:moveTo>
                    <a:lnTo>
                      <a:pt x="112601" y="246676"/>
                    </a:lnTo>
                    <a:lnTo>
                      <a:pt x="84686" y="243724"/>
                    </a:lnTo>
                    <a:lnTo>
                      <a:pt x="79318" y="241308"/>
                    </a:lnTo>
                    <a:lnTo>
                      <a:pt x="79049" y="239026"/>
                    </a:lnTo>
                    <a:lnTo>
                      <a:pt x="70460" y="233926"/>
                    </a:lnTo>
                    <a:lnTo>
                      <a:pt x="55160" y="232450"/>
                    </a:lnTo>
                    <a:lnTo>
                      <a:pt x="34223" y="238624"/>
                    </a:lnTo>
                    <a:lnTo>
                      <a:pt x="17179" y="221713"/>
                    </a:lnTo>
                    <a:lnTo>
                      <a:pt x="0" y="199972"/>
                    </a:lnTo>
                    <a:lnTo>
                      <a:pt x="0" y="199300"/>
                    </a:lnTo>
                    <a:lnTo>
                      <a:pt x="1208" y="116628"/>
                    </a:lnTo>
                    <a:lnTo>
                      <a:pt x="52073" y="117030"/>
                    </a:lnTo>
                    <a:lnTo>
                      <a:pt x="50463" y="110051"/>
                    </a:lnTo>
                    <a:lnTo>
                      <a:pt x="54086" y="100657"/>
                    </a:lnTo>
                    <a:lnTo>
                      <a:pt x="49792" y="89115"/>
                    </a:lnTo>
                    <a:lnTo>
                      <a:pt x="52610" y="76902"/>
                    </a:lnTo>
                    <a:lnTo>
                      <a:pt x="49255" y="66970"/>
                    </a:lnTo>
                    <a:lnTo>
                      <a:pt x="62139" y="67910"/>
                    </a:lnTo>
                    <a:lnTo>
                      <a:pt x="63615" y="75426"/>
                    </a:lnTo>
                    <a:lnTo>
                      <a:pt x="73412" y="74889"/>
                    </a:lnTo>
                    <a:lnTo>
                      <a:pt x="90323" y="77304"/>
                    </a:lnTo>
                    <a:lnTo>
                      <a:pt x="98644" y="88712"/>
                    </a:lnTo>
                    <a:lnTo>
                      <a:pt x="117030" y="92067"/>
                    </a:lnTo>
                    <a:lnTo>
                      <a:pt x="133404" y="83478"/>
                    </a:lnTo>
                    <a:lnTo>
                      <a:pt x="139443" y="97570"/>
                    </a:lnTo>
                    <a:lnTo>
                      <a:pt x="158098" y="101059"/>
                    </a:lnTo>
                    <a:lnTo>
                      <a:pt x="167627" y="112333"/>
                    </a:lnTo>
                    <a:lnTo>
                      <a:pt x="177290" y="125485"/>
                    </a:lnTo>
                    <a:lnTo>
                      <a:pt x="193127" y="125754"/>
                    </a:lnTo>
                    <a:lnTo>
                      <a:pt x="191516" y="103878"/>
                    </a:lnTo>
                    <a:lnTo>
                      <a:pt x="186416" y="107233"/>
                    </a:lnTo>
                    <a:lnTo>
                      <a:pt x="168164" y="96899"/>
                    </a:lnTo>
                    <a:lnTo>
                      <a:pt x="160246" y="91665"/>
                    </a:lnTo>
                    <a:lnTo>
                      <a:pt x="163467" y="65360"/>
                    </a:lnTo>
                    <a:lnTo>
                      <a:pt x="167896" y="36371"/>
                    </a:lnTo>
                    <a:lnTo>
                      <a:pt x="162125" y="25097"/>
                    </a:lnTo>
                    <a:lnTo>
                      <a:pt x="169909" y="7650"/>
                    </a:lnTo>
                    <a:lnTo>
                      <a:pt x="177693" y="4295"/>
                    </a:lnTo>
                    <a:lnTo>
                      <a:pt x="211379" y="0"/>
                    </a:lnTo>
                    <a:lnTo>
                      <a:pt x="221982" y="2953"/>
                    </a:lnTo>
                    <a:lnTo>
                      <a:pt x="232182" y="9126"/>
                    </a:lnTo>
                    <a:lnTo>
                      <a:pt x="241845" y="13287"/>
                    </a:lnTo>
                    <a:lnTo>
                      <a:pt x="257279" y="17313"/>
                    </a:lnTo>
                    <a:lnTo>
                      <a:pt x="272310" y="25231"/>
                    </a:lnTo>
                    <a:lnTo>
                      <a:pt x="284255" y="36773"/>
                    </a:lnTo>
                    <a:lnTo>
                      <a:pt x="290965" y="59320"/>
                    </a:lnTo>
                    <a:lnTo>
                      <a:pt x="286402" y="66568"/>
                    </a:lnTo>
                    <a:lnTo>
                      <a:pt x="281705" y="86028"/>
                    </a:lnTo>
                    <a:lnTo>
                      <a:pt x="286537" y="107501"/>
                    </a:lnTo>
                    <a:lnTo>
                      <a:pt x="278350" y="116628"/>
                    </a:lnTo>
                    <a:lnTo>
                      <a:pt x="271505" y="138101"/>
                    </a:lnTo>
                    <a:lnTo>
                      <a:pt x="287476" y="146154"/>
                    </a:lnTo>
                    <a:lnTo>
                      <a:pt x="209232" y="168030"/>
                    </a:lnTo>
                    <a:lnTo>
                      <a:pt x="211514" y="186282"/>
                    </a:lnTo>
                    <a:lnTo>
                      <a:pt x="191382" y="190040"/>
                    </a:lnTo>
                    <a:lnTo>
                      <a:pt x="178230" y="199569"/>
                    </a:lnTo>
                    <a:lnTo>
                      <a:pt x="175143" y="208964"/>
                    </a:lnTo>
                    <a:lnTo>
                      <a:pt x="165614" y="210977"/>
                    </a:lnTo>
                    <a:lnTo>
                      <a:pt x="144543" y="231779"/>
                    </a:lnTo>
                    <a:lnTo>
                      <a:pt x="130451" y="248958"/>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sp>
            <p:nvSpPr>
              <p:cNvPr id="310" name="Forme libre : forme 309">
                <a:extLst>
                  <a:ext uri="{FF2B5EF4-FFF2-40B4-BE49-F238E27FC236}">
                    <a16:creationId xmlns:a16="http://schemas.microsoft.com/office/drawing/2014/main" id="{D4B5B1C0-7D0E-4606-86F6-5E94B54B7C5A}"/>
                  </a:ext>
                </a:extLst>
              </p:cNvPr>
              <p:cNvSpPr/>
              <p:nvPr/>
            </p:nvSpPr>
            <p:spPr>
              <a:xfrm>
                <a:off x="6477497" y="5101424"/>
                <a:ext cx="283047" cy="241844"/>
              </a:xfrm>
              <a:custGeom>
                <a:avLst/>
                <a:gdLst>
                  <a:gd name="connsiteX0" fmla="*/ 82136 w 283047"/>
                  <a:gd name="connsiteY0" fmla="*/ 236208 h 241844"/>
                  <a:gd name="connsiteX1" fmla="*/ 110052 w 283047"/>
                  <a:gd name="connsiteY1" fmla="*/ 239026 h 241844"/>
                  <a:gd name="connsiteX2" fmla="*/ 117701 w 283047"/>
                  <a:gd name="connsiteY2" fmla="*/ 241845 h 241844"/>
                  <a:gd name="connsiteX3" fmla="*/ 124814 w 283047"/>
                  <a:gd name="connsiteY3" fmla="*/ 241308 h 241844"/>
                  <a:gd name="connsiteX4" fmla="*/ 137967 w 283047"/>
                  <a:gd name="connsiteY4" fmla="*/ 225337 h 241844"/>
                  <a:gd name="connsiteX5" fmla="*/ 159977 w 283047"/>
                  <a:gd name="connsiteY5" fmla="*/ 203595 h 241844"/>
                  <a:gd name="connsiteX6" fmla="*/ 168432 w 283047"/>
                  <a:gd name="connsiteY6" fmla="*/ 201716 h 241844"/>
                  <a:gd name="connsiteX7" fmla="*/ 171251 w 283047"/>
                  <a:gd name="connsiteY7" fmla="*/ 193261 h 241844"/>
                  <a:gd name="connsiteX8" fmla="*/ 186551 w 283047"/>
                  <a:gd name="connsiteY8" fmla="*/ 182524 h 241844"/>
                  <a:gd name="connsiteX9" fmla="*/ 203595 w 283047"/>
                  <a:gd name="connsiteY9" fmla="*/ 179303 h 241844"/>
                  <a:gd name="connsiteX10" fmla="*/ 201180 w 283047"/>
                  <a:gd name="connsiteY10" fmla="*/ 161319 h 241844"/>
                  <a:gd name="connsiteX11" fmla="*/ 273116 w 283047"/>
                  <a:gd name="connsiteY11" fmla="*/ 141188 h 241844"/>
                  <a:gd name="connsiteX12" fmla="*/ 263050 w 283047"/>
                  <a:gd name="connsiteY12" fmla="*/ 136222 h 241844"/>
                  <a:gd name="connsiteX13" fmla="*/ 271505 w 283047"/>
                  <a:gd name="connsiteY13" fmla="*/ 110454 h 241844"/>
                  <a:gd name="connsiteX14" fmla="*/ 278618 w 283047"/>
                  <a:gd name="connsiteY14" fmla="*/ 102536 h 241844"/>
                  <a:gd name="connsiteX15" fmla="*/ 273921 w 283047"/>
                  <a:gd name="connsiteY15" fmla="*/ 82136 h 241844"/>
                  <a:gd name="connsiteX16" fmla="*/ 279289 w 283047"/>
                  <a:gd name="connsiteY16" fmla="*/ 60931 h 241844"/>
                  <a:gd name="connsiteX17" fmla="*/ 283047 w 283047"/>
                  <a:gd name="connsiteY17" fmla="*/ 54757 h 241844"/>
                  <a:gd name="connsiteX18" fmla="*/ 277142 w 283047"/>
                  <a:gd name="connsiteY18" fmla="*/ 34894 h 241844"/>
                  <a:gd name="connsiteX19" fmla="*/ 266003 w 283047"/>
                  <a:gd name="connsiteY19" fmla="*/ 24426 h 241844"/>
                  <a:gd name="connsiteX20" fmla="*/ 252179 w 283047"/>
                  <a:gd name="connsiteY20" fmla="*/ 17045 h 241844"/>
                  <a:gd name="connsiteX21" fmla="*/ 236879 w 283047"/>
                  <a:gd name="connsiteY21" fmla="*/ 13018 h 241844"/>
                  <a:gd name="connsiteX22" fmla="*/ 226679 w 283047"/>
                  <a:gd name="connsiteY22" fmla="*/ 8724 h 241844"/>
                  <a:gd name="connsiteX23" fmla="*/ 216345 w 283047"/>
                  <a:gd name="connsiteY23" fmla="*/ 2416 h 241844"/>
                  <a:gd name="connsiteX24" fmla="*/ 207353 w 283047"/>
                  <a:gd name="connsiteY24" fmla="*/ 0 h 241844"/>
                  <a:gd name="connsiteX25" fmla="*/ 174740 w 283047"/>
                  <a:gd name="connsiteY25" fmla="*/ 4160 h 241844"/>
                  <a:gd name="connsiteX26" fmla="*/ 168969 w 283047"/>
                  <a:gd name="connsiteY26" fmla="*/ 6710 h 241844"/>
                  <a:gd name="connsiteX27" fmla="*/ 162662 w 283047"/>
                  <a:gd name="connsiteY27" fmla="*/ 21071 h 241844"/>
                  <a:gd name="connsiteX28" fmla="*/ 168030 w 283047"/>
                  <a:gd name="connsiteY28" fmla="*/ 31808 h 241844"/>
                  <a:gd name="connsiteX29" fmla="*/ 163601 w 283047"/>
                  <a:gd name="connsiteY29" fmla="*/ 62005 h 241844"/>
                  <a:gd name="connsiteX30" fmla="*/ 160648 w 283047"/>
                  <a:gd name="connsiteY30" fmla="*/ 85894 h 241844"/>
                  <a:gd name="connsiteX31" fmla="*/ 166285 w 283047"/>
                  <a:gd name="connsiteY31" fmla="*/ 89786 h 241844"/>
                  <a:gd name="connsiteX32" fmla="*/ 182524 w 283047"/>
                  <a:gd name="connsiteY32" fmla="*/ 98778 h 241844"/>
                  <a:gd name="connsiteX33" fmla="*/ 190980 w 283047"/>
                  <a:gd name="connsiteY33" fmla="*/ 93141 h 241844"/>
                  <a:gd name="connsiteX34" fmla="*/ 193530 w 283047"/>
                  <a:gd name="connsiteY34" fmla="*/ 125754 h 241844"/>
                  <a:gd name="connsiteX35" fmla="*/ 171519 w 283047"/>
                  <a:gd name="connsiteY35" fmla="*/ 125351 h 241844"/>
                  <a:gd name="connsiteX36" fmla="*/ 160783 w 283047"/>
                  <a:gd name="connsiteY36" fmla="*/ 110722 h 241844"/>
                  <a:gd name="connsiteX37" fmla="*/ 152193 w 283047"/>
                  <a:gd name="connsiteY37" fmla="*/ 100657 h 241844"/>
                  <a:gd name="connsiteX38" fmla="*/ 132867 w 283047"/>
                  <a:gd name="connsiteY38" fmla="*/ 97033 h 241844"/>
                  <a:gd name="connsiteX39" fmla="*/ 127767 w 283047"/>
                  <a:gd name="connsiteY39" fmla="*/ 84820 h 241844"/>
                  <a:gd name="connsiteX40" fmla="*/ 113809 w 283047"/>
                  <a:gd name="connsiteY40" fmla="*/ 92067 h 241844"/>
                  <a:gd name="connsiteX41" fmla="*/ 92739 w 283047"/>
                  <a:gd name="connsiteY41" fmla="*/ 88310 h 241844"/>
                  <a:gd name="connsiteX42" fmla="*/ 84418 w 283047"/>
                  <a:gd name="connsiteY42" fmla="*/ 77036 h 241844"/>
                  <a:gd name="connsiteX43" fmla="*/ 69520 w 283047"/>
                  <a:gd name="connsiteY43" fmla="*/ 74754 h 241844"/>
                  <a:gd name="connsiteX44" fmla="*/ 56636 w 283047"/>
                  <a:gd name="connsiteY44" fmla="*/ 75560 h 241844"/>
                  <a:gd name="connsiteX45" fmla="*/ 55160 w 283047"/>
                  <a:gd name="connsiteY45" fmla="*/ 67641 h 241844"/>
                  <a:gd name="connsiteX46" fmla="*/ 50999 w 283047"/>
                  <a:gd name="connsiteY46" fmla="*/ 67239 h 241844"/>
                  <a:gd name="connsiteX47" fmla="*/ 52878 w 283047"/>
                  <a:gd name="connsiteY47" fmla="*/ 72741 h 241844"/>
                  <a:gd name="connsiteX48" fmla="*/ 50060 w 283047"/>
                  <a:gd name="connsiteY48" fmla="*/ 84954 h 241844"/>
                  <a:gd name="connsiteX49" fmla="*/ 54489 w 283047"/>
                  <a:gd name="connsiteY49" fmla="*/ 96899 h 241844"/>
                  <a:gd name="connsiteX50" fmla="*/ 50731 w 283047"/>
                  <a:gd name="connsiteY50" fmla="*/ 106428 h 241844"/>
                  <a:gd name="connsiteX51" fmla="*/ 53281 w 283047"/>
                  <a:gd name="connsiteY51" fmla="*/ 116896 h 241844"/>
                  <a:gd name="connsiteX52" fmla="*/ 1208 w 283047"/>
                  <a:gd name="connsiteY52" fmla="*/ 116628 h 241844"/>
                  <a:gd name="connsiteX53" fmla="*/ 0 w 283047"/>
                  <a:gd name="connsiteY53" fmla="*/ 194872 h 241844"/>
                  <a:gd name="connsiteX54" fmla="*/ 16374 w 283047"/>
                  <a:gd name="connsiteY54" fmla="*/ 215271 h 241844"/>
                  <a:gd name="connsiteX55" fmla="*/ 31539 w 283047"/>
                  <a:gd name="connsiteY55" fmla="*/ 230437 h 241844"/>
                  <a:gd name="connsiteX56" fmla="*/ 51134 w 283047"/>
                  <a:gd name="connsiteY56" fmla="*/ 224666 h 241844"/>
                  <a:gd name="connsiteX57" fmla="*/ 51402 w 283047"/>
                  <a:gd name="connsiteY57" fmla="*/ 224666 h 241844"/>
                  <a:gd name="connsiteX58" fmla="*/ 68313 w 283047"/>
                  <a:gd name="connsiteY58" fmla="*/ 226545 h 241844"/>
                  <a:gd name="connsiteX59" fmla="*/ 78781 w 283047"/>
                  <a:gd name="connsiteY59" fmla="*/ 232853 h 241844"/>
                  <a:gd name="connsiteX60" fmla="*/ 79049 w 283047"/>
                  <a:gd name="connsiteY60" fmla="*/ 234732 h 24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3047" h="241844">
                    <a:moveTo>
                      <a:pt x="82136" y="236208"/>
                    </a:moveTo>
                    <a:lnTo>
                      <a:pt x="110052" y="239026"/>
                    </a:lnTo>
                    <a:lnTo>
                      <a:pt x="117701" y="241845"/>
                    </a:lnTo>
                    <a:lnTo>
                      <a:pt x="124814" y="241308"/>
                    </a:lnTo>
                    <a:lnTo>
                      <a:pt x="137967" y="225337"/>
                    </a:lnTo>
                    <a:lnTo>
                      <a:pt x="159977" y="203595"/>
                    </a:lnTo>
                    <a:lnTo>
                      <a:pt x="168432" y="201716"/>
                    </a:lnTo>
                    <a:lnTo>
                      <a:pt x="171251" y="193261"/>
                    </a:lnTo>
                    <a:lnTo>
                      <a:pt x="186551" y="182524"/>
                    </a:lnTo>
                    <a:lnTo>
                      <a:pt x="203595" y="179303"/>
                    </a:lnTo>
                    <a:lnTo>
                      <a:pt x="201180" y="161319"/>
                    </a:lnTo>
                    <a:lnTo>
                      <a:pt x="273116" y="141188"/>
                    </a:lnTo>
                    <a:lnTo>
                      <a:pt x="263050" y="136222"/>
                    </a:lnTo>
                    <a:lnTo>
                      <a:pt x="271505" y="110454"/>
                    </a:lnTo>
                    <a:lnTo>
                      <a:pt x="278618" y="102536"/>
                    </a:lnTo>
                    <a:lnTo>
                      <a:pt x="273921" y="82136"/>
                    </a:lnTo>
                    <a:lnTo>
                      <a:pt x="279289" y="60931"/>
                    </a:lnTo>
                    <a:lnTo>
                      <a:pt x="283047" y="54757"/>
                    </a:lnTo>
                    <a:lnTo>
                      <a:pt x="277142" y="34894"/>
                    </a:lnTo>
                    <a:lnTo>
                      <a:pt x="266003" y="24426"/>
                    </a:lnTo>
                    <a:lnTo>
                      <a:pt x="252179" y="17045"/>
                    </a:lnTo>
                    <a:lnTo>
                      <a:pt x="236879" y="13018"/>
                    </a:lnTo>
                    <a:lnTo>
                      <a:pt x="226679" y="8724"/>
                    </a:lnTo>
                    <a:lnTo>
                      <a:pt x="216345" y="2416"/>
                    </a:lnTo>
                    <a:lnTo>
                      <a:pt x="207353" y="0"/>
                    </a:lnTo>
                    <a:lnTo>
                      <a:pt x="174740" y="4160"/>
                    </a:lnTo>
                    <a:lnTo>
                      <a:pt x="168969" y="6710"/>
                    </a:lnTo>
                    <a:lnTo>
                      <a:pt x="162662" y="21071"/>
                    </a:lnTo>
                    <a:lnTo>
                      <a:pt x="168030" y="31808"/>
                    </a:lnTo>
                    <a:lnTo>
                      <a:pt x="163601" y="62005"/>
                    </a:lnTo>
                    <a:lnTo>
                      <a:pt x="160648" y="85894"/>
                    </a:lnTo>
                    <a:lnTo>
                      <a:pt x="166285" y="89786"/>
                    </a:lnTo>
                    <a:lnTo>
                      <a:pt x="182524" y="98778"/>
                    </a:lnTo>
                    <a:lnTo>
                      <a:pt x="190980" y="93141"/>
                    </a:lnTo>
                    <a:lnTo>
                      <a:pt x="193530" y="125754"/>
                    </a:lnTo>
                    <a:lnTo>
                      <a:pt x="171519" y="125351"/>
                    </a:lnTo>
                    <a:lnTo>
                      <a:pt x="160783" y="110722"/>
                    </a:lnTo>
                    <a:lnTo>
                      <a:pt x="152193" y="100657"/>
                    </a:lnTo>
                    <a:lnTo>
                      <a:pt x="132867" y="97033"/>
                    </a:lnTo>
                    <a:lnTo>
                      <a:pt x="127767" y="84820"/>
                    </a:lnTo>
                    <a:lnTo>
                      <a:pt x="113809" y="92067"/>
                    </a:lnTo>
                    <a:lnTo>
                      <a:pt x="92739" y="88310"/>
                    </a:lnTo>
                    <a:lnTo>
                      <a:pt x="84418" y="77036"/>
                    </a:lnTo>
                    <a:lnTo>
                      <a:pt x="69520" y="74754"/>
                    </a:lnTo>
                    <a:lnTo>
                      <a:pt x="56636" y="75560"/>
                    </a:lnTo>
                    <a:lnTo>
                      <a:pt x="55160" y="67641"/>
                    </a:lnTo>
                    <a:lnTo>
                      <a:pt x="50999" y="67239"/>
                    </a:lnTo>
                    <a:lnTo>
                      <a:pt x="52878" y="72741"/>
                    </a:lnTo>
                    <a:lnTo>
                      <a:pt x="50060" y="84954"/>
                    </a:lnTo>
                    <a:lnTo>
                      <a:pt x="54489" y="96899"/>
                    </a:lnTo>
                    <a:lnTo>
                      <a:pt x="50731" y="106428"/>
                    </a:lnTo>
                    <a:lnTo>
                      <a:pt x="53281" y="116896"/>
                    </a:lnTo>
                    <a:lnTo>
                      <a:pt x="1208" y="116628"/>
                    </a:lnTo>
                    <a:lnTo>
                      <a:pt x="0" y="194872"/>
                    </a:lnTo>
                    <a:lnTo>
                      <a:pt x="16374" y="215271"/>
                    </a:lnTo>
                    <a:lnTo>
                      <a:pt x="31539" y="230437"/>
                    </a:lnTo>
                    <a:lnTo>
                      <a:pt x="51134" y="224666"/>
                    </a:lnTo>
                    <a:lnTo>
                      <a:pt x="51402" y="224666"/>
                    </a:lnTo>
                    <a:lnTo>
                      <a:pt x="68313" y="226545"/>
                    </a:lnTo>
                    <a:lnTo>
                      <a:pt x="78781" y="232853"/>
                    </a:lnTo>
                    <a:lnTo>
                      <a:pt x="79049" y="234732"/>
                    </a:lnTo>
                    <a:close/>
                  </a:path>
                </a:pathLst>
              </a:custGeom>
              <a:solidFill>
                <a:srgbClr val="CECECE"/>
              </a:solidFill>
              <a:ln w="3353"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545454"/>
                  </a:solidFill>
                  <a:effectLst/>
                  <a:uLnTx/>
                  <a:uFillTx/>
                  <a:latin typeface="Arial"/>
                  <a:ea typeface="+mn-ea"/>
                  <a:cs typeface="+mn-cs"/>
                </a:endParaRPr>
              </a:p>
            </p:txBody>
          </p:sp>
        </p:grpSp>
      </p:grpSp>
      <p:sp>
        <p:nvSpPr>
          <p:cNvPr id="888" name="Rectangle 887">
            <a:extLst>
              <a:ext uri="{FF2B5EF4-FFF2-40B4-BE49-F238E27FC236}">
                <a16:creationId xmlns:a16="http://schemas.microsoft.com/office/drawing/2014/main" id="{D340A4BF-7D9E-4B25-B75E-4C4D046529A2}"/>
              </a:ext>
            </a:extLst>
          </p:cNvPr>
          <p:cNvSpPr/>
          <p:nvPr/>
        </p:nvSpPr>
        <p:spPr>
          <a:xfrm>
            <a:off x="282588" y="5562008"/>
            <a:ext cx="115054" cy="115054"/>
          </a:xfrm>
          <a:prstGeom prst="rect">
            <a:avLst/>
          </a:prstGeom>
          <a:solidFill>
            <a:srgbClr val="00997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rtlCol="0" anchor="ctr"/>
          <a:lstStyle/>
          <a:p>
            <a:r>
              <a:rPr lang="en-GB" sz="1100" b="1" dirty="0">
                <a:solidFill>
                  <a:srgbClr val="009970"/>
                </a:solidFill>
              </a:rPr>
              <a:t>20 countries previously included</a:t>
            </a:r>
          </a:p>
        </p:txBody>
      </p:sp>
      <p:sp>
        <p:nvSpPr>
          <p:cNvPr id="889" name="Rectangle 888">
            <a:extLst>
              <a:ext uri="{FF2B5EF4-FFF2-40B4-BE49-F238E27FC236}">
                <a16:creationId xmlns:a16="http://schemas.microsoft.com/office/drawing/2014/main" id="{1CF06D89-FB6A-4DDC-BCA0-C0AA1E9E5BE4}"/>
              </a:ext>
            </a:extLst>
          </p:cNvPr>
          <p:cNvSpPr/>
          <p:nvPr/>
        </p:nvSpPr>
        <p:spPr>
          <a:xfrm>
            <a:off x="282588" y="5829033"/>
            <a:ext cx="115054" cy="115054"/>
          </a:xfrm>
          <a:prstGeom prst="rect">
            <a:avLst/>
          </a:prstGeom>
          <a:solidFill>
            <a:srgbClr val="131C6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rtlCol="0" anchor="ctr"/>
          <a:lstStyle/>
          <a:p>
            <a:r>
              <a:rPr lang="en-GB" sz="1100" b="1" dirty="0">
                <a:solidFill>
                  <a:srgbClr val="002060"/>
                </a:solidFill>
              </a:rPr>
              <a:t>6 new countries (CL, GR, MO, PE, RO, SK)</a:t>
            </a:r>
          </a:p>
        </p:txBody>
      </p:sp>
      <p:sp>
        <p:nvSpPr>
          <p:cNvPr id="890" name="ZoneTexte 889">
            <a:extLst>
              <a:ext uri="{FF2B5EF4-FFF2-40B4-BE49-F238E27FC236}">
                <a16:creationId xmlns:a16="http://schemas.microsoft.com/office/drawing/2014/main" id="{4CE975F7-EF87-4DA9-B012-F02B7B4BB0D3}"/>
              </a:ext>
            </a:extLst>
          </p:cNvPr>
          <p:cNvSpPr txBox="1"/>
          <p:nvPr/>
        </p:nvSpPr>
        <p:spPr>
          <a:xfrm>
            <a:off x="324388" y="5204230"/>
            <a:ext cx="2540345" cy="276999"/>
          </a:xfrm>
          <a:prstGeom prst="rect">
            <a:avLst/>
          </a:prstGeom>
          <a:noFill/>
        </p:spPr>
        <p:txBody>
          <a:bodyPr wrap="square" rtlCol="0">
            <a:spAutoFit/>
          </a:bodyPr>
          <a:lstStyle/>
          <a:p>
            <a:r>
              <a:rPr lang="fr-FR" sz="1200" b="1" dirty="0"/>
              <a:t>26 COUNTRIES IN 2022:</a:t>
            </a:r>
          </a:p>
        </p:txBody>
      </p:sp>
      <p:pic>
        <p:nvPicPr>
          <p:cNvPr id="4" name="Image 3" descr="Une image contenant texte, graphiques vectoriels, carte de visite&#10;&#10;Description générée automatiquement">
            <a:extLst>
              <a:ext uri="{FF2B5EF4-FFF2-40B4-BE49-F238E27FC236}">
                <a16:creationId xmlns:a16="http://schemas.microsoft.com/office/drawing/2014/main" id="{D6A9734D-AAD9-4B97-B343-9B5F3EE68992}"/>
              </a:ext>
            </a:extLst>
          </p:cNvPr>
          <p:cNvPicPr>
            <a:picLocks noChangeAspect="1"/>
          </p:cNvPicPr>
          <p:nvPr/>
        </p:nvPicPr>
        <p:blipFill>
          <a:blip r:embed="rId3"/>
          <a:stretch>
            <a:fillRect/>
          </a:stretch>
        </p:blipFill>
        <p:spPr>
          <a:xfrm>
            <a:off x="4708758" y="5228058"/>
            <a:ext cx="153958" cy="108000"/>
          </a:xfrm>
          <a:prstGeom prst="rect">
            <a:avLst/>
          </a:prstGeom>
        </p:spPr>
      </p:pic>
      <p:pic>
        <p:nvPicPr>
          <p:cNvPr id="8" name="Image 7">
            <a:extLst>
              <a:ext uri="{FF2B5EF4-FFF2-40B4-BE49-F238E27FC236}">
                <a16:creationId xmlns:a16="http://schemas.microsoft.com/office/drawing/2014/main" id="{7DC12A0B-6714-4780-8686-410BC678440E}"/>
              </a:ext>
            </a:extLst>
          </p:cNvPr>
          <p:cNvPicPr>
            <a:picLocks noChangeAspect="1"/>
          </p:cNvPicPr>
          <p:nvPr/>
        </p:nvPicPr>
        <p:blipFill>
          <a:blip r:embed="rId4"/>
          <a:stretch>
            <a:fillRect/>
          </a:stretch>
        </p:blipFill>
        <p:spPr>
          <a:xfrm>
            <a:off x="3870536" y="6019328"/>
            <a:ext cx="140373" cy="93600"/>
          </a:xfrm>
          <a:prstGeom prst="rect">
            <a:avLst/>
          </a:prstGeom>
        </p:spPr>
      </p:pic>
      <p:pic>
        <p:nvPicPr>
          <p:cNvPr id="10" name="Image 9">
            <a:extLst>
              <a:ext uri="{FF2B5EF4-FFF2-40B4-BE49-F238E27FC236}">
                <a16:creationId xmlns:a16="http://schemas.microsoft.com/office/drawing/2014/main" id="{DEB07D96-4E2E-44BA-AECB-161DE44F2538}"/>
              </a:ext>
            </a:extLst>
          </p:cNvPr>
          <p:cNvPicPr>
            <a:picLocks noChangeAspect="1"/>
          </p:cNvPicPr>
          <p:nvPr/>
        </p:nvPicPr>
        <p:blipFill>
          <a:blip r:embed="rId5"/>
          <a:stretch>
            <a:fillRect/>
          </a:stretch>
        </p:blipFill>
        <p:spPr>
          <a:xfrm>
            <a:off x="3757168" y="5185908"/>
            <a:ext cx="140455" cy="93600"/>
          </a:xfrm>
          <a:prstGeom prst="rect">
            <a:avLst/>
          </a:prstGeom>
        </p:spPr>
      </p:pic>
      <p:pic>
        <p:nvPicPr>
          <p:cNvPr id="12" name="Image 11">
            <a:extLst>
              <a:ext uri="{FF2B5EF4-FFF2-40B4-BE49-F238E27FC236}">
                <a16:creationId xmlns:a16="http://schemas.microsoft.com/office/drawing/2014/main" id="{FFE827B1-B3BB-464C-8413-DC6915DC4573}"/>
              </a:ext>
            </a:extLst>
          </p:cNvPr>
          <p:cNvPicPr>
            <a:picLocks noChangeAspect="1"/>
          </p:cNvPicPr>
          <p:nvPr/>
        </p:nvPicPr>
        <p:blipFill>
          <a:blip r:embed="rId6"/>
          <a:stretch>
            <a:fillRect/>
          </a:stretch>
        </p:blipFill>
        <p:spPr>
          <a:xfrm>
            <a:off x="7053276" y="3058160"/>
            <a:ext cx="140455" cy="93600"/>
          </a:xfrm>
          <a:prstGeom prst="rect">
            <a:avLst/>
          </a:prstGeom>
        </p:spPr>
      </p:pic>
      <p:pic>
        <p:nvPicPr>
          <p:cNvPr id="14" name="Image 13">
            <a:extLst>
              <a:ext uri="{FF2B5EF4-FFF2-40B4-BE49-F238E27FC236}">
                <a16:creationId xmlns:a16="http://schemas.microsoft.com/office/drawing/2014/main" id="{C6837269-FDA8-4A1B-A5BE-128D7277B11B}"/>
              </a:ext>
            </a:extLst>
          </p:cNvPr>
          <p:cNvPicPr>
            <a:picLocks noChangeAspect="1"/>
          </p:cNvPicPr>
          <p:nvPr/>
        </p:nvPicPr>
        <p:blipFill>
          <a:blip r:embed="rId7"/>
          <a:stretch>
            <a:fillRect/>
          </a:stretch>
        </p:blipFill>
        <p:spPr>
          <a:xfrm>
            <a:off x="6473682" y="2885378"/>
            <a:ext cx="153207" cy="93600"/>
          </a:xfrm>
          <a:prstGeom prst="rect">
            <a:avLst/>
          </a:prstGeom>
        </p:spPr>
      </p:pic>
      <p:pic>
        <p:nvPicPr>
          <p:cNvPr id="16" name="Image 15">
            <a:extLst>
              <a:ext uri="{FF2B5EF4-FFF2-40B4-BE49-F238E27FC236}">
                <a16:creationId xmlns:a16="http://schemas.microsoft.com/office/drawing/2014/main" id="{9F928906-2FBF-469D-B289-FE61E74522F6}"/>
              </a:ext>
            </a:extLst>
          </p:cNvPr>
          <p:cNvPicPr>
            <a:picLocks noChangeAspect="1"/>
          </p:cNvPicPr>
          <p:nvPr/>
        </p:nvPicPr>
        <p:blipFill>
          <a:blip r:embed="rId8"/>
          <a:stretch>
            <a:fillRect/>
          </a:stretch>
        </p:blipFill>
        <p:spPr>
          <a:xfrm>
            <a:off x="6224627" y="2948238"/>
            <a:ext cx="149760" cy="93600"/>
          </a:xfrm>
          <a:prstGeom prst="rect">
            <a:avLst/>
          </a:prstGeom>
        </p:spPr>
      </p:pic>
      <p:pic>
        <p:nvPicPr>
          <p:cNvPr id="18" name="Image 17">
            <a:extLst>
              <a:ext uri="{FF2B5EF4-FFF2-40B4-BE49-F238E27FC236}">
                <a16:creationId xmlns:a16="http://schemas.microsoft.com/office/drawing/2014/main" id="{5078027A-5C32-41F8-9C06-14F26F30D301}"/>
              </a:ext>
            </a:extLst>
          </p:cNvPr>
          <p:cNvPicPr>
            <a:picLocks noChangeAspect="1"/>
          </p:cNvPicPr>
          <p:nvPr/>
        </p:nvPicPr>
        <p:blipFill>
          <a:blip r:embed="rId9"/>
          <a:stretch>
            <a:fillRect/>
          </a:stretch>
        </p:blipFill>
        <p:spPr>
          <a:xfrm>
            <a:off x="6015998" y="2932454"/>
            <a:ext cx="128687" cy="93600"/>
          </a:xfrm>
          <a:prstGeom prst="rect">
            <a:avLst/>
          </a:prstGeom>
        </p:spPr>
      </p:pic>
      <p:pic>
        <p:nvPicPr>
          <p:cNvPr id="20" name="Image 19" descr="Une image contenant texte, clipart&#10;&#10;Description générée automatiquement">
            <a:extLst>
              <a:ext uri="{FF2B5EF4-FFF2-40B4-BE49-F238E27FC236}">
                <a16:creationId xmlns:a16="http://schemas.microsoft.com/office/drawing/2014/main" id="{05E54A6E-A4A0-46DB-A630-7C0F5C66EB75}"/>
              </a:ext>
            </a:extLst>
          </p:cNvPr>
          <p:cNvPicPr>
            <a:picLocks noChangeAspect="1"/>
          </p:cNvPicPr>
          <p:nvPr/>
        </p:nvPicPr>
        <p:blipFill>
          <a:blip r:embed="rId10"/>
          <a:stretch>
            <a:fillRect/>
          </a:stretch>
        </p:blipFill>
        <p:spPr>
          <a:xfrm>
            <a:off x="6114116" y="3154173"/>
            <a:ext cx="124314" cy="93600"/>
          </a:xfrm>
          <a:prstGeom prst="rect">
            <a:avLst/>
          </a:prstGeom>
        </p:spPr>
      </p:pic>
      <p:pic>
        <p:nvPicPr>
          <p:cNvPr id="24" name="Image 23">
            <a:extLst>
              <a:ext uri="{FF2B5EF4-FFF2-40B4-BE49-F238E27FC236}">
                <a16:creationId xmlns:a16="http://schemas.microsoft.com/office/drawing/2014/main" id="{9088E4D4-CECC-48D1-9AF8-6A155568DB3E}"/>
              </a:ext>
            </a:extLst>
          </p:cNvPr>
          <p:cNvPicPr>
            <a:picLocks noChangeAspect="1"/>
          </p:cNvPicPr>
          <p:nvPr/>
        </p:nvPicPr>
        <p:blipFill>
          <a:blip r:embed="rId11"/>
          <a:stretch>
            <a:fillRect/>
          </a:stretch>
        </p:blipFill>
        <p:spPr>
          <a:xfrm>
            <a:off x="5918330" y="3280069"/>
            <a:ext cx="140455" cy="93600"/>
          </a:xfrm>
          <a:prstGeom prst="rect">
            <a:avLst/>
          </a:prstGeom>
        </p:spPr>
      </p:pic>
      <p:pic>
        <p:nvPicPr>
          <p:cNvPr id="26" name="Image 25">
            <a:extLst>
              <a:ext uri="{FF2B5EF4-FFF2-40B4-BE49-F238E27FC236}">
                <a16:creationId xmlns:a16="http://schemas.microsoft.com/office/drawing/2014/main" id="{D6830A4B-A073-4EB9-84E7-DA101B44F71F}"/>
              </a:ext>
            </a:extLst>
          </p:cNvPr>
          <p:cNvPicPr>
            <a:picLocks noChangeAspect="1"/>
          </p:cNvPicPr>
          <p:nvPr/>
        </p:nvPicPr>
        <p:blipFill>
          <a:blip r:embed="rId12"/>
          <a:stretch>
            <a:fillRect/>
          </a:stretch>
        </p:blipFill>
        <p:spPr>
          <a:xfrm>
            <a:off x="6412652" y="3294429"/>
            <a:ext cx="149760" cy="93600"/>
          </a:xfrm>
          <a:prstGeom prst="rect">
            <a:avLst/>
          </a:prstGeom>
        </p:spPr>
      </p:pic>
      <p:pic>
        <p:nvPicPr>
          <p:cNvPr id="28" name="Image 27">
            <a:extLst>
              <a:ext uri="{FF2B5EF4-FFF2-40B4-BE49-F238E27FC236}">
                <a16:creationId xmlns:a16="http://schemas.microsoft.com/office/drawing/2014/main" id="{3F9EFA4E-DFD9-4338-8EA4-2F2E58D16A89}"/>
              </a:ext>
            </a:extLst>
          </p:cNvPr>
          <p:cNvPicPr>
            <a:picLocks noChangeAspect="1"/>
          </p:cNvPicPr>
          <p:nvPr/>
        </p:nvPicPr>
        <p:blipFill>
          <a:blip r:embed="rId13"/>
          <a:stretch>
            <a:fillRect/>
          </a:stretch>
        </p:blipFill>
        <p:spPr>
          <a:xfrm>
            <a:off x="6120351" y="3342821"/>
            <a:ext cx="156000" cy="93600"/>
          </a:xfrm>
          <a:prstGeom prst="rect">
            <a:avLst/>
          </a:prstGeom>
        </p:spPr>
      </p:pic>
      <p:pic>
        <p:nvPicPr>
          <p:cNvPr id="30" name="Image 29">
            <a:extLst>
              <a:ext uri="{FF2B5EF4-FFF2-40B4-BE49-F238E27FC236}">
                <a16:creationId xmlns:a16="http://schemas.microsoft.com/office/drawing/2014/main" id="{D9BDFEA8-45A5-4AF0-87AE-16A9879F1BA7}"/>
              </a:ext>
            </a:extLst>
          </p:cNvPr>
          <p:cNvPicPr>
            <a:picLocks noChangeAspect="1"/>
          </p:cNvPicPr>
          <p:nvPr/>
        </p:nvPicPr>
        <p:blipFill>
          <a:blip r:embed="rId14"/>
          <a:stretch>
            <a:fillRect/>
          </a:stretch>
        </p:blipFill>
        <p:spPr>
          <a:xfrm>
            <a:off x="6056567" y="3483981"/>
            <a:ext cx="156000" cy="93600"/>
          </a:xfrm>
          <a:prstGeom prst="rect">
            <a:avLst/>
          </a:prstGeom>
        </p:spPr>
      </p:pic>
      <p:pic>
        <p:nvPicPr>
          <p:cNvPr id="96" name="Image 95">
            <a:extLst>
              <a:ext uri="{FF2B5EF4-FFF2-40B4-BE49-F238E27FC236}">
                <a16:creationId xmlns:a16="http://schemas.microsoft.com/office/drawing/2014/main" id="{CF150E17-973B-4D11-AA78-6B989B2E57AA}"/>
              </a:ext>
            </a:extLst>
          </p:cNvPr>
          <p:cNvPicPr>
            <a:picLocks noChangeAspect="1"/>
          </p:cNvPicPr>
          <p:nvPr/>
        </p:nvPicPr>
        <p:blipFill>
          <a:blip r:embed="rId15"/>
          <a:stretch>
            <a:fillRect/>
          </a:stretch>
        </p:blipFill>
        <p:spPr>
          <a:xfrm>
            <a:off x="5888286" y="3436930"/>
            <a:ext cx="140373" cy="93600"/>
          </a:xfrm>
          <a:prstGeom prst="rect">
            <a:avLst/>
          </a:prstGeom>
        </p:spPr>
      </p:pic>
      <p:pic>
        <p:nvPicPr>
          <p:cNvPr id="98" name="Image 97">
            <a:extLst>
              <a:ext uri="{FF2B5EF4-FFF2-40B4-BE49-F238E27FC236}">
                <a16:creationId xmlns:a16="http://schemas.microsoft.com/office/drawing/2014/main" id="{5A9106D6-3CA5-44B8-B021-D2A0BF35A6D9}"/>
              </a:ext>
            </a:extLst>
          </p:cNvPr>
          <p:cNvPicPr>
            <a:picLocks noChangeAspect="1"/>
          </p:cNvPicPr>
          <p:nvPr/>
        </p:nvPicPr>
        <p:blipFill>
          <a:blip r:embed="rId16"/>
          <a:stretch>
            <a:fillRect/>
          </a:stretch>
        </p:blipFill>
        <p:spPr>
          <a:xfrm>
            <a:off x="5994300" y="3595602"/>
            <a:ext cx="140082" cy="93600"/>
          </a:xfrm>
          <a:prstGeom prst="rect">
            <a:avLst/>
          </a:prstGeom>
        </p:spPr>
      </p:pic>
      <p:pic>
        <p:nvPicPr>
          <p:cNvPr id="100" name="Image 99">
            <a:extLst>
              <a:ext uri="{FF2B5EF4-FFF2-40B4-BE49-F238E27FC236}">
                <a16:creationId xmlns:a16="http://schemas.microsoft.com/office/drawing/2014/main" id="{700E8B13-946D-4EAB-A4BF-D22322E9F8FE}"/>
              </a:ext>
            </a:extLst>
          </p:cNvPr>
          <p:cNvPicPr>
            <a:picLocks noChangeAspect="1"/>
          </p:cNvPicPr>
          <p:nvPr/>
        </p:nvPicPr>
        <p:blipFill>
          <a:blip r:embed="rId17"/>
          <a:stretch>
            <a:fillRect/>
          </a:stretch>
        </p:blipFill>
        <p:spPr>
          <a:xfrm>
            <a:off x="5804905" y="3594769"/>
            <a:ext cx="140435" cy="93600"/>
          </a:xfrm>
          <a:prstGeom prst="rect">
            <a:avLst/>
          </a:prstGeom>
        </p:spPr>
      </p:pic>
      <p:pic>
        <p:nvPicPr>
          <p:cNvPr id="102" name="Image 101">
            <a:extLst>
              <a:ext uri="{FF2B5EF4-FFF2-40B4-BE49-F238E27FC236}">
                <a16:creationId xmlns:a16="http://schemas.microsoft.com/office/drawing/2014/main" id="{82461EAB-5D94-480F-837A-404063EEE35B}"/>
              </a:ext>
            </a:extLst>
          </p:cNvPr>
          <p:cNvPicPr>
            <a:picLocks noChangeAspect="1"/>
          </p:cNvPicPr>
          <p:nvPr/>
        </p:nvPicPr>
        <p:blipFill>
          <a:blip r:embed="rId18"/>
          <a:stretch>
            <a:fillRect/>
          </a:stretch>
        </p:blipFill>
        <p:spPr>
          <a:xfrm>
            <a:off x="5856765" y="3831188"/>
            <a:ext cx="140373" cy="93600"/>
          </a:xfrm>
          <a:prstGeom prst="rect">
            <a:avLst/>
          </a:prstGeom>
        </p:spPr>
      </p:pic>
      <p:pic>
        <p:nvPicPr>
          <p:cNvPr id="104" name="Image 103">
            <a:extLst>
              <a:ext uri="{FF2B5EF4-FFF2-40B4-BE49-F238E27FC236}">
                <a16:creationId xmlns:a16="http://schemas.microsoft.com/office/drawing/2014/main" id="{34158542-B9C8-44E3-B465-F795BB9A01DE}"/>
              </a:ext>
            </a:extLst>
          </p:cNvPr>
          <p:cNvPicPr>
            <a:picLocks noChangeAspect="1"/>
          </p:cNvPicPr>
          <p:nvPr/>
        </p:nvPicPr>
        <p:blipFill>
          <a:blip r:embed="rId19"/>
          <a:stretch>
            <a:fillRect/>
          </a:stretch>
        </p:blipFill>
        <p:spPr>
          <a:xfrm>
            <a:off x="5513502" y="3844354"/>
            <a:ext cx="140400" cy="93600"/>
          </a:xfrm>
          <a:prstGeom prst="rect">
            <a:avLst/>
          </a:prstGeom>
        </p:spPr>
      </p:pic>
      <p:pic>
        <p:nvPicPr>
          <p:cNvPr id="106" name="Image 105">
            <a:extLst>
              <a:ext uri="{FF2B5EF4-FFF2-40B4-BE49-F238E27FC236}">
                <a16:creationId xmlns:a16="http://schemas.microsoft.com/office/drawing/2014/main" id="{FF088C92-5626-4DB2-B9B4-2A671D8F4061}"/>
              </a:ext>
            </a:extLst>
          </p:cNvPr>
          <p:cNvPicPr>
            <a:picLocks noChangeAspect="1"/>
          </p:cNvPicPr>
          <p:nvPr/>
        </p:nvPicPr>
        <p:blipFill>
          <a:blip r:embed="rId20"/>
          <a:stretch>
            <a:fillRect/>
          </a:stretch>
        </p:blipFill>
        <p:spPr>
          <a:xfrm>
            <a:off x="5493725" y="4067744"/>
            <a:ext cx="140373" cy="93600"/>
          </a:xfrm>
          <a:prstGeom prst="rect">
            <a:avLst/>
          </a:prstGeom>
        </p:spPr>
      </p:pic>
      <p:pic>
        <p:nvPicPr>
          <p:cNvPr id="108" name="Image 107">
            <a:extLst>
              <a:ext uri="{FF2B5EF4-FFF2-40B4-BE49-F238E27FC236}">
                <a16:creationId xmlns:a16="http://schemas.microsoft.com/office/drawing/2014/main" id="{65438E18-EBF8-4065-A911-793D2E50C904}"/>
              </a:ext>
            </a:extLst>
          </p:cNvPr>
          <p:cNvPicPr>
            <a:picLocks noChangeAspect="1"/>
          </p:cNvPicPr>
          <p:nvPr/>
        </p:nvPicPr>
        <p:blipFill>
          <a:blip r:embed="rId21"/>
          <a:stretch>
            <a:fillRect/>
          </a:stretch>
        </p:blipFill>
        <p:spPr>
          <a:xfrm>
            <a:off x="6248203" y="3467756"/>
            <a:ext cx="140373" cy="93600"/>
          </a:xfrm>
          <a:prstGeom prst="rect">
            <a:avLst/>
          </a:prstGeom>
        </p:spPr>
      </p:pic>
      <p:pic>
        <p:nvPicPr>
          <p:cNvPr id="110" name="Image 109">
            <a:extLst>
              <a:ext uri="{FF2B5EF4-FFF2-40B4-BE49-F238E27FC236}">
                <a16:creationId xmlns:a16="http://schemas.microsoft.com/office/drawing/2014/main" id="{8F96A7F9-3A1B-4A96-BAE4-E45BE18E086B}"/>
              </a:ext>
            </a:extLst>
          </p:cNvPr>
          <p:cNvPicPr>
            <a:picLocks noChangeAspect="1"/>
          </p:cNvPicPr>
          <p:nvPr/>
        </p:nvPicPr>
        <p:blipFill>
          <a:blip r:embed="rId22"/>
          <a:stretch>
            <a:fillRect/>
          </a:stretch>
        </p:blipFill>
        <p:spPr>
          <a:xfrm>
            <a:off x="6416667" y="3444263"/>
            <a:ext cx="140537" cy="93600"/>
          </a:xfrm>
          <a:prstGeom prst="rect">
            <a:avLst/>
          </a:prstGeom>
        </p:spPr>
      </p:pic>
      <p:pic>
        <p:nvPicPr>
          <p:cNvPr id="112" name="Image 111">
            <a:extLst>
              <a:ext uri="{FF2B5EF4-FFF2-40B4-BE49-F238E27FC236}">
                <a16:creationId xmlns:a16="http://schemas.microsoft.com/office/drawing/2014/main" id="{B81694CF-41C9-4958-B878-57886796D6BA}"/>
              </a:ext>
            </a:extLst>
          </p:cNvPr>
          <p:cNvPicPr>
            <a:picLocks noChangeAspect="1"/>
          </p:cNvPicPr>
          <p:nvPr/>
        </p:nvPicPr>
        <p:blipFill>
          <a:blip r:embed="rId23"/>
          <a:stretch>
            <a:fillRect/>
          </a:stretch>
        </p:blipFill>
        <p:spPr>
          <a:xfrm>
            <a:off x="6582240" y="3562672"/>
            <a:ext cx="140373" cy="93600"/>
          </a:xfrm>
          <a:prstGeom prst="rect">
            <a:avLst/>
          </a:prstGeom>
        </p:spPr>
      </p:pic>
      <p:pic>
        <p:nvPicPr>
          <p:cNvPr id="114" name="Image 113">
            <a:extLst>
              <a:ext uri="{FF2B5EF4-FFF2-40B4-BE49-F238E27FC236}">
                <a16:creationId xmlns:a16="http://schemas.microsoft.com/office/drawing/2014/main" id="{A0811638-E61C-42CE-AEF9-E0529AAE0CEA}"/>
              </a:ext>
            </a:extLst>
          </p:cNvPr>
          <p:cNvPicPr>
            <a:picLocks noChangeAspect="1"/>
          </p:cNvPicPr>
          <p:nvPr/>
        </p:nvPicPr>
        <p:blipFill>
          <a:blip r:embed="rId24"/>
          <a:stretch>
            <a:fillRect/>
          </a:stretch>
        </p:blipFill>
        <p:spPr>
          <a:xfrm>
            <a:off x="6279035" y="3578544"/>
            <a:ext cx="140400" cy="93600"/>
          </a:xfrm>
          <a:prstGeom prst="rect">
            <a:avLst/>
          </a:prstGeom>
        </p:spPr>
      </p:pic>
      <p:pic>
        <p:nvPicPr>
          <p:cNvPr id="116" name="Image 115">
            <a:extLst>
              <a:ext uri="{FF2B5EF4-FFF2-40B4-BE49-F238E27FC236}">
                <a16:creationId xmlns:a16="http://schemas.microsoft.com/office/drawing/2014/main" id="{F541583A-5899-4ED6-BC18-5A3ACD8F413B}"/>
              </a:ext>
            </a:extLst>
          </p:cNvPr>
          <p:cNvPicPr>
            <a:picLocks noChangeAspect="1"/>
          </p:cNvPicPr>
          <p:nvPr/>
        </p:nvPicPr>
        <p:blipFill>
          <a:blip r:embed="rId25"/>
          <a:stretch>
            <a:fillRect/>
          </a:stretch>
        </p:blipFill>
        <p:spPr>
          <a:xfrm>
            <a:off x="6247714" y="3720674"/>
            <a:ext cx="140400" cy="93600"/>
          </a:xfrm>
          <a:prstGeom prst="rect">
            <a:avLst/>
          </a:prstGeom>
        </p:spPr>
      </p:pic>
      <p:pic>
        <p:nvPicPr>
          <p:cNvPr id="118" name="Image 117">
            <a:extLst>
              <a:ext uri="{FF2B5EF4-FFF2-40B4-BE49-F238E27FC236}">
                <a16:creationId xmlns:a16="http://schemas.microsoft.com/office/drawing/2014/main" id="{A70D6FD6-F8E7-4553-A2C6-8276A9992078}"/>
              </a:ext>
            </a:extLst>
          </p:cNvPr>
          <p:cNvPicPr>
            <a:picLocks noChangeAspect="1"/>
          </p:cNvPicPr>
          <p:nvPr/>
        </p:nvPicPr>
        <p:blipFill>
          <a:blip r:embed="rId26"/>
          <a:stretch>
            <a:fillRect/>
          </a:stretch>
        </p:blipFill>
        <p:spPr>
          <a:xfrm>
            <a:off x="6659496" y="3704589"/>
            <a:ext cx="140373" cy="93600"/>
          </a:xfrm>
          <a:prstGeom prst="rect">
            <a:avLst/>
          </a:prstGeom>
        </p:spPr>
      </p:pic>
      <p:pic>
        <p:nvPicPr>
          <p:cNvPr id="120" name="Image 119">
            <a:extLst>
              <a:ext uri="{FF2B5EF4-FFF2-40B4-BE49-F238E27FC236}">
                <a16:creationId xmlns:a16="http://schemas.microsoft.com/office/drawing/2014/main" id="{4504A069-ED86-44F9-8248-27A1A20115AF}"/>
              </a:ext>
            </a:extLst>
          </p:cNvPr>
          <p:cNvPicPr>
            <a:picLocks noChangeAspect="1"/>
          </p:cNvPicPr>
          <p:nvPr/>
        </p:nvPicPr>
        <p:blipFill>
          <a:blip r:embed="rId27"/>
          <a:stretch>
            <a:fillRect/>
          </a:stretch>
        </p:blipFill>
        <p:spPr>
          <a:xfrm>
            <a:off x="6406786" y="3909458"/>
            <a:ext cx="140373" cy="93600"/>
          </a:xfrm>
          <a:prstGeom prst="rect">
            <a:avLst/>
          </a:prstGeom>
        </p:spPr>
      </p:pic>
      <p:pic>
        <p:nvPicPr>
          <p:cNvPr id="861" name="Image 43">
            <a:extLst>
              <a:ext uri="{FF2B5EF4-FFF2-40B4-BE49-F238E27FC236}">
                <a16:creationId xmlns:a16="http://schemas.microsoft.com/office/drawing/2014/main" id="{E1DF303B-477B-40B0-AC61-A70B1D40A413}"/>
              </a:ext>
            </a:extLst>
          </p:cNvPr>
          <p:cNvPicPr>
            <a:picLocks noChangeAspect="1"/>
          </p:cNvPicPr>
          <p:nvPr/>
        </p:nvPicPr>
        <p:blipFill>
          <a:blip r:embed="rId28"/>
          <a:stretch>
            <a:fillRect/>
          </a:stretch>
        </p:blipFill>
        <p:spPr>
          <a:xfrm>
            <a:off x="5682099" y="3294080"/>
            <a:ext cx="139398" cy="93600"/>
          </a:xfrm>
          <a:prstGeom prst="rect">
            <a:avLst/>
          </a:prstGeom>
        </p:spPr>
      </p:pic>
    </p:spTree>
    <p:extLst>
      <p:ext uri="{BB962C8B-B14F-4D97-AF65-F5344CB8AC3E}">
        <p14:creationId xmlns:p14="http://schemas.microsoft.com/office/powerpoint/2010/main" val="4042234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AF3F362-CDC2-4A3F-BF1C-FC3408E6837B}"/>
              </a:ext>
            </a:extLst>
          </p:cNvPr>
          <p:cNvSpPr>
            <a:spLocks noGrp="1"/>
          </p:cNvSpPr>
          <p:nvPr>
            <p:ph type="title"/>
          </p:nvPr>
        </p:nvSpPr>
        <p:spPr>
          <a:xfrm>
            <a:off x="359400" y="368010"/>
            <a:ext cx="11473200" cy="246221"/>
          </a:xfrm>
        </p:spPr>
        <p:txBody>
          <a:bodyPr/>
          <a:lstStyle/>
          <a:p>
            <a:r>
              <a:rPr lang="en-GB" dirty="0">
                <a:latin typeface="+mn-lt"/>
              </a:rPr>
              <a:t>constraints of 100% BATTERY ELECTRIC VEHICLE</a:t>
            </a:r>
            <a:r>
              <a:rPr lang="fr-FR" dirty="0">
                <a:latin typeface="+mn-lt"/>
              </a:rPr>
              <a:t> USAGE</a:t>
            </a:r>
            <a:endParaRPr lang="en-GB" dirty="0">
              <a:latin typeface="+mn-lt"/>
            </a:endParaRPr>
          </a:p>
        </p:txBody>
      </p:sp>
      <p:sp>
        <p:nvSpPr>
          <p:cNvPr id="28" name="Rectangle 27">
            <a:extLst>
              <a:ext uri="{FF2B5EF4-FFF2-40B4-BE49-F238E27FC236}">
                <a16:creationId xmlns:a16="http://schemas.microsoft.com/office/drawing/2014/main" id="{78505317-B951-4871-9A46-0272AC59BC4A}"/>
              </a:ext>
            </a:extLst>
          </p:cNvPr>
          <p:cNvSpPr/>
          <p:nvPr/>
        </p:nvSpPr>
        <p:spPr>
          <a:xfrm>
            <a:off x="5519311" y="6033685"/>
            <a:ext cx="6298362"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marR="0" lvl="0" indent="0" algn="r" defTabSz="914400" rtl="0" eaLnBrk="1" fontAlgn="ctr" latinLnBrk="0" hangingPunct="1">
              <a:lnSpc>
                <a:spcPct val="100000"/>
              </a:lnSpc>
              <a:spcBef>
                <a:spcPct val="0"/>
              </a:spcBef>
              <a:spcAft>
                <a:spcPct val="0"/>
              </a:spcAft>
              <a:buClrTx/>
              <a:buSzTx/>
              <a:buFontTx/>
              <a:buNone/>
              <a:tabLst/>
              <a:defRPr/>
            </a:pPr>
            <a:r>
              <a:rPr kumimoji="0" lang="en-GB" sz="800" b="0" i="1" u="none" strike="noStrike" kern="0" cap="none" spc="0" normalizeH="0" baseline="0" noProof="0" dirty="0">
                <a:ln>
                  <a:noFill/>
                </a:ln>
                <a:solidFill>
                  <a:srgbClr val="7F7F7F"/>
                </a:solidFill>
                <a:effectLst/>
                <a:uLnTx/>
                <a:uFillTx/>
                <a:latin typeface="Arial"/>
              </a:rPr>
              <a:t>What are the constraints of using 100% Battery Electric vehicles?</a:t>
            </a:r>
          </a:p>
          <a:p>
            <a:pPr marL="0" marR="0" lvl="0" indent="0" algn="r" defTabSz="914400" rtl="0" eaLnBrk="1" fontAlgn="ctr" latinLnBrk="0" hangingPunct="1">
              <a:lnSpc>
                <a:spcPct val="100000"/>
              </a:lnSpc>
              <a:spcBef>
                <a:spcPct val="0"/>
              </a:spcBef>
              <a:spcAft>
                <a:spcPct val="0"/>
              </a:spcAft>
              <a:buClrTx/>
              <a:buSzTx/>
              <a:buFontTx/>
              <a:buNone/>
              <a:tabLst/>
              <a:defRPr/>
            </a:pPr>
            <a:r>
              <a:rPr kumimoji="0" lang="en-GB" altLang="fr-FR" sz="800" b="1" i="1" u="none" strike="noStrike" kern="0" cap="none" spc="0" normalizeH="0" baseline="0" noProof="0" dirty="0">
                <a:ln>
                  <a:noFill/>
                </a:ln>
                <a:solidFill>
                  <a:srgbClr val="545454">
                    <a:lumMod val="50000"/>
                  </a:srgbClr>
                </a:solidFill>
                <a:effectLst/>
                <a:uLnTx/>
                <a:uFillTx/>
                <a:latin typeface="Arial"/>
              </a:rPr>
              <a:t>Basis: </a:t>
            </a:r>
            <a:r>
              <a:rPr kumimoji="0" lang="en-US" altLang="fr-FR" sz="800" b="1" i="1" u="none" strike="noStrike" kern="0" cap="none" spc="0" normalizeH="0" baseline="0" noProof="0" dirty="0">
                <a:ln>
                  <a:noFill/>
                </a:ln>
                <a:solidFill>
                  <a:srgbClr val="545454">
                    <a:lumMod val="50000"/>
                  </a:srgbClr>
                </a:solidFill>
                <a:effectLst/>
                <a:uLnTx/>
                <a:uFillTx/>
                <a:latin typeface="Arial"/>
              </a:rPr>
              <a:t>Not considering implementing 100% BEV technology</a:t>
            </a:r>
            <a:endParaRPr kumimoji="0" lang="en-GB" altLang="fr-FR" sz="800" b="1" i="1" u="none" strike="noStrike" kern="0" cap="none" spc="0" normalizeH="0" baseline="0" noProof="0" dirty="0">
              <a:ln>
                <a:noFill/>
              </a:ln>
              <a:solidFill>
                <a:srgbClr val="545454">
                  <a:lumMod val="50000"/>
                </a:srgbClr>
              </a:solidFill>
              <a:effectLst/>
              <a:uLnTx/>
              <a:uFillTx/>
              <a:latin typeface="Arial"/>
            </a:endParaRPr>
          </a:p>
          <a:p>
            <a:pPr marL="0" marR="0" lvl="0" indent="0" algn="r" defTabSz="914400" rtl="0" eaLnBrk="1" fontAlgn="ctr"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545454"/>
              </a:solidFill>
              <a:effectLst/>
              <a:uLnTx/>
              <a:uFillTx/>
              <a:latin typeface="Arial"/>
            </a:endParaRPr>
          </a:p>
        </p:txBody>
      </p:sp>
      <p:sp>
        <p:nvSpPr>
          <p:cNvPr id="43" name="Label 7">
            <a:extLst>
              <a:ext uri="{FF2B5EF4-FFF2-40B4-BE49-F238E27FC236}">
                <a16:creationId xmlns:a16="http://schemas.microsoft.com/office/drawing/2014/main" id="{3B8B3902-B176-4E78-92D6-37818EAE91C2}"/>
              </a:ext>
            </a:extLst>
          </p:cNvPr>
          <p:cNvSpPr txBox="1"/>
          <p:nvPr/>
        </p:nvSpPr>
        <p:spPr>
          <a:xfrm>
            <a:off x="1737418" y="5493750"/>
            <a:ext cx="3175000" cy="387798"/>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latin typeface="Arial"/>
                <a:ea typeface="+mn-ea"/>
                <a:cs typeface="+mn-cs"/>
              </a:rPr>
              <a:t>Your employee’s reluctance to drive electric vehicles</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Label 6">
            <a:extLst>
              <a:ext uri="{FF2B5EF4-FFF2-40B4-BE49-F238E27FC236}">
                <a16:creationId xmlns:a16="http://schemas.microsoft.com/office/drawing/2014/main" id="{44E32A49-8EFD-4552-AC2B-521C88985B1C}"/>
              </a:ext>
            </a:extLst>
          </p:cNvPr>
          <p:cNvSpPr txBox="1"/>
          <p:nvPr/>
        </p:nvSpPr>
        <p:spPr>
          <a:xfrm>
            <a:off x="7385515" y="4887685"/>
            <a:ext cx="3175000" cy="215444"/>
          </a:xfrm>
          <a:prstGeom prst="rect">
            <a:avLst/>
          </a:prstGeom>
          <a:noFill/>
        </p:spPr>
        <p:txBody>
          <a:bodyPr wrap="square" lIns="0" tIns="0" rIns="0" bIns="0" rtlCol="0" anchor="ctr">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latin typeface="Arial"/>
                <a:ea typeface="+mn-ea"/>
                <a:cs typeface="+mn-cs"/>
              </a:rPr>
              <a:t>The questions raised on their reliability</a:t>
            </a:r>
            <a:endParaRPr kumimoji="0" lang="en-US" sz="1400" b="0" i="0" u="none" strike="noStrike" kern="1200" cap="none" spc="0" normalizeH="0" baseline="0" noProof="0" dirty="0">
              <a:ln>
                <a:noFill/>
              </a:ln>
              <a:solidFill>
                <a:srgbClr val="545454"/>
              </a:solidFill>
              <a:effectLst/>
              <a:uLnTx/>
              <a:uFillTx/>
              <a:latin typeface="Arial"/>
              <a:ea typeface="+mn-ea"/>
              <a:cs typeface="+mn-cs"/>
            </a:endParaRPr>
          </a:p>
        </p:txBody>
      </p:sp>
      <p:sp>
        <p:nvSpPr>
          <p:cNvPr id="52" name="Label 5">
            <a:extLst>
              <a:ext uri="{FF2B5EF4-FFF2-40B4-BE49-F238E27FC236}">
                <a16:creationId xmlns:a16="http://schemas.microsoft.com/office/drawing/2014/main" id="{71CCA2D2-600A-417A-B380-593F0B8AA2BA}"/>
              </a:ext>
            </a:extLst>
          </p:cNvPr>
          <p:cNvSpPr txBox="1"/>
          <p:nvPr/>
        </p:nvSpPr>
        <p:spPr>
          <a:xfrm>
            <a:off x="1667139" y="4118533"/>
            <a:ext cx="3175000" cy="387798"/>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545454"/>
                </a:solidFill>
                <a:effectLst/>
                <a:uLnTx/>
                <a:uFillTx/>
                <a:latin typeface="Arial"/>
                <a:ea typeface="+mn-ea"/>
                <a:cs typeface="+mn-cs"/>
              </a:rPr>
              <a:t>The range of models is limited for this type of vehicles</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Label 4">
            <a:extLst>
              <a:ext uri="{FF2B5EF4-FFF2-40B4-BE49-F238E27FC236}">
                <a16:creationId xmlns:a16="http://schemas.microsoft.com/office/drawing/2014/main" id="{DD2AA39F-8548-4DCC-90B0-B6A0597A1668}"/>
              </a:ext>
            </a:extLst>
          </p:cNvPr>
          <p:cNvSpPr txBox="1"/>
          <p:nvPr/>
        </p:nvSpPr>
        <p:spPr>
          <a:xfrm>
            <a:off x="7724820" y="3395478"/>
            <a:ext cx="3175000" cy="430887"/>
          </a:xfrm>
          <a:prstGeom prst="rect">
            <a:avLst/>
          </a:prstGeom>
          <a:noFill/>
        </p:spPr>
        <p:txBody>
          <a:bodyPr wrap="square" lIns="0" tIns="0" rIns="0" bIns="0" rtlCol="0" anchor="ctr">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latin typeface="Arial"/>
                <a:ea typeface="+mn-ea"/>
                <a:cs typeface="+mn-cs"/>
              </a:rPr>
              <a:t>No charging points at your company offices</a:t>
            </a:r>
            <a:endParaRPr kumimoji="0" lang="en-US" sz="1400" b="0" i="0" u="none" strike="noStrike" kern="1200" cap="none" spc="0" normalizeH="0" baseline="0" noProof="0" dirty="0">
              <a:ln>
                <a:noFill/>
              </a:ln>
              <a:solidFill>
                <a:srgbClr val="545454"/>
              </a:solidFill>
              <a:effectLst/>
              <a:uLnTx/>
              <a:uFillTx/>
              <a:latin typeface="Arial"/>
              <a:ea typeface="+mn-ea"/>
              <a:cs typeface="+mn-cs"/>
            </a:endParaRPr>
          </a:p>
        </p:txBody>
      </p:sp>
      <p:sp>
        <p:nvSpPr>
          <p:cNvPr id="54" name="Label 3">
            <a:extLst>
              <a:ext uri="{FF2B5EF4-FFF2-40B4-BE49-F238E27FC236}">
                <a16:creationId xmlns:a16="http://schemas.microsoft.com/office/drawing/2014/main" id="{0106204C-38D7-43DB-98A3-9D36EA0ADFD2}"/>
              </a:ext>
            </a:extLst>
          </p:cNvPr>
          <p:cNvSpPr txBox="1"/>
          <p:nvPr/>
        </p:nvSpPr>
        <p:spPr>
          <a:xfrm>
            <a:off x="2923335" y="2724781"/>
            <a:ext cx="2667693" cy="387798"/>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latin typeface="Arial"/>
                <a:ea typeface="+mn-ea"/>
                <a:cs typeface="+mn-cs"/>
              </a:rPr>
              <a:t>No charging solutions at your employees’ home</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Label 2">
            <a:extLst>
              <a:ext uri="{FF2B5EF4-FFF2-40B4-BE49-F238E27FC236}">
                <a16:creationId xmlns:a16="http://schemas.microsoft.com/office/drawing/2014/main" id="{99114303-6137-4606-BC4A-9E0A19504976}"/>
              </a:ext>
            </a:extLst>
          </p:cNvPr>
          <p:cNvSpPr txBox="1"/>
          <p:nvPr/>
        </p:nvSpPr>
        <p:spPr>
          <a:xfrm>
            <a:off x="7928404" y="2010993"/>
            <a:ext cx="3175000" cy="430887"/>
          </a:xfrm>
          <a:prstGeom prst="rect">
            <a:avLst/>
          </a:prstGeom>
          <a:noFill/>
        </p:spPr>
        <p:txBody>
          <a:bodyPr wrap="square" lIns="0" tIns="0" rIns="0" bIns="0" rtlCol="0" anchor="ctr">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latin typeface="Arial"/>
                <a:ea typeface="+mn-ea"/>
                <a:cs typeface="+mn-cs"/>
              </a:rPr>
              <a:t>The purchase price is higher than a regular fuel car</a:t>
            </a:r>
            <a:endParaRPr kumimoji="0" lang="en-US" sz="1400" b="0" i="0" u="none" strike="noStrike" kern="1200" cap="none" spc="0" normalizeH="0" baseline="0" noProof="0" dirty="0">
              <a:ln>
                <a:noFill/>
              </a:ln>
              <a:solidFill>
                <a:srgbClr val="545454"/>
              </a:solidFill>
              <a:effectLst/>
              <a:uLnTx/>
              <a:uFillTx/>
              <a:latin typeface="Arial"/>
              <a:ea typeface="+mn-ea"/>
              <a:cs typeface="+mn-cs"/>
            </a:endParaRPr>
          </a:p>
        </p:txBody>
      </p:sp>
      <p:sp>
        <p:nvSpPr>
          <p:cNvPr id="56" name="Label 1">
            <a:extLst>
              <a:ext uri="{FF2B5EF4-FFF2-40B4-BE49-F238E27FC236}">
                <a16:creationId xmlns:a16="http://schemas.microsoft.com/office/drawing/2014/main" id="{7CB84CA8-38AD-42DC-B303-C219D6638BFB}"/>
              </a:ext>
            </a:extLst>
          </p:cNvPr>
          <p:cNvSpPr txBox="1"/>
          <p:nvPr/>
        </p:nvSpPr>
        <p:spPr>
          <a:xfrm>
            <a:off x="1981125" y="1427366"/>
            <a:ext cx="3175000" cy="1938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545454"/>
                </a:solidFill>
                <a:effectLst/>
                <a:uLnTx/>
                <a:uFillTx/>
                <a:latin typeface="Arial"/>
                <a:ea typeface="+mn-ea"/>
                <a:cs typeface="+mn-cs"/>
              </a:rPr>
              <a:t>Not enough public charging points</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7" name="Connecteur 7G">
            <a:extLst>
              <a:ext uri="{FF2B5EF4-FFF2-40B4-BE49-F238E27FC236}">
                <a16:creationId xmlns:a16="http://schemas.microsoft.com/office/drawing/2014/main" id="{100B73AF-0DC2-4730-B61F-5F5E679E1560}"/>
              </a:ext>
            </a:extLst>
          </p:cNvPr>
          <p:cNvCxnSpPr/>
          <p:nvPr/>
        </p:nvCxnSpPr>
        <p:spPr>
          <a:xfrm>
            <a:off x="4343588" y="594504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0" name="Connecteur 4D">
            <a:extLst>
              <a:ext uri="{FF2B5EF4-FFF2-40B4-BE49-F238E27FC236}">
                <a16:creationId xmlns:a16="http://schemas.microsoft.com/office/drawing/2014/main" id="{463EBD5C-AEA5-4832-AD1A-F93B7D5CA7A2}"/>
              </a:ext>
            </a:extLst>
          </p:cNvPr>
          <p:cNvCxnSpPr/>
          <p:nvPr/>
        </p:nvCxnSpPr>
        <p:spPr>
          <a:xfrm>
            <a:off x="7724820" y="3889865"/>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 name="Connecteur 2D">
            <a:extLst>
              <a:ext uri="{FF2B5EF4-FFF2-40B4-BE49-F238E27FC236}">
                <a16:creationId xmlns:a16="http://schemas.microsoft.com/office/drawing/2014/main" id="{7FBFABFD-F8FB-433E-8902-8CAE431332FF}"/>
              </a:ext>
            </a:extLst>
          </p:cNvPr>
          <p:cNvCxnSpPr/>
          <p:nvPr/>
        </p:nvCxnSpPr>
        <p:spPr>
          <a:xfrm>
            <a:off x="7928404" y="250538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9" name="Connecteur T">
            <a:extLst>
              <a:ext uri="{FF2B5EF4-FFF2-40B4-BE49-F238E27FC236}">
                <a16:creationId xmlns:a16="http://schemas.microsoft.com/office/drawing/2014/main" id="{3933100A-3BE7-40DB-AB7B-27E57F5503E4}"/>
              </a:ext>
            </a:extLst>
          </p:cNvPr>
          <p:cNvCxnSpPr/>
          <p:nvPr/>
        </p:nvCxnSpPr>
        <p:spPr>
          <a:xfrm>
            <a:off x="6693160"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0" name="Connecteur C">
            <a:extLst>
              <a:ext uri="{FF2B5EF4-FFF2-40B4-BE49-F238E27FC236}">
                <a16:creationId xmlns:a16="http://schemas.microsoft.com/office/drawing/2014/main" id="{1BFA68D9-1C56-482B-9B8F-4903E9439770}"/>
              </a:ext>
            </a:extLst>
          </p:cNvPr>
          <p:cNvCxnSpPr/>
          <p:nvPr/>
        </p:nvCxnSpPr>
        <p:spPr>
          <a:xfrm>
            <a:off x="7608216" y="878659"/>
            <a:ext cx="0" cy="402244"/>
          </a:xfrm>
          <a:prstGeom prst="line">
            <a:avLst/>
          </a:prstGeom>
          <a:ln w="38100">
            <a:solidFill>
              <a:srgbClr val="A3A931"/>
            </a:solidFill>
            <a:tailEnd type="none"/>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F55BB4BD-B616-4613-8F9F-4F02A00C7CC7}"/>
              </a:ext>
            </a:extLst>
          </p:cNvPr>
          <p:cNvSpPr>
            <a:spLocks noGrp="1"/>
          </p:cNvSpPr>
          <p:nvPr>
            <p:ph type="sldNum" sz="quarter" idx="10"/>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5" name="ZoneTexte 61">
            <a:extLst>
              <a:ext uri="{FF2B5EF4-FFF2-40B4-BE49-F238E27FC236}">
                <a16:creationId xmlns:a16="http://schemas.microsoft.com/office/drawing/2014/main" id="{EBF83B4E-9E96-4347-BF0D-100AB6E36878}"/>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a:ea typeface="+mn-ea"/>
                <a:cs typeface="+mn-cs"/>
              </a:rPr>
              <a:t>In %</a:t>
            </a:r>
          </a:p>
        </p:txBody>
      </p:sp>
      <p:sp>
        <p:nvSpPr>
          <p:cNvPr id="47" name="ZoneTexte 62">
            <a:extLst>
              <a:ext uri="{FF2B5EF4-FFF2-40B4-BE49-F238E27FC236}">
                <a16:creationId xmlns:a16="http://schemas.microsoft.com/office/drawing/2014/main" id="{DDB2238A-36F6-4E15-8C8F-EE12B2B8362F}"/>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Passenger cars + LCVs</a:t>
            </a:r>
          </a:p>
        </p:txBody>
      </p:sp>
      <p:grpSp>
        <p:nvGrpSpPr>
          <p:cNvPr id="50" name="Groupe 64">
            <a:extLst>
              <a:ext uri="{FF2B5EF4-FFF2-40B4-BE49-F238E27FC236}">
                <a16:creationId xmlns:a16="http://schemas.microsoft.com/office/drawing/2014/main" id="{DDBB0EE1-0881-49CB-91E1-E55E53B5D80F}"/>
              </a:ext>
            </a:extLst>
          </p:cNvPr>
          <p:cNvGrpSpPr/>
          <p:nvPr/>
        </p:nvGrpSpPr>
        <p:grpSpPr>
          <a:xfrm>
            <a:off x="-1" y="1755785"/>
            <a:ext cx="1669173" cy="1"/>
            <a:chOff x="8513442" y="720000"/>
            <a:chExt cx="3012811" cy="1"/>
          </a:xfrm>
        </p:grpSpPr>
        <p:cxnSp>
          <p:nvCxnSpPr>
            <p:cNvPr id="64" name="Connecteur droit 72">
              <a:extLst>
                <a:ext uri="{FF2B5EF4-FFF2-40B4-BE49-F238E27FC236}">
                  <a16:creationId xmlns:a16="http://schemas.microsoft.com/office/drawing/2014/main" id="{EE48C75A-FD70-4F40-BD8F-A58547034AC4}"/>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Connecteur droit 73">
              <a:extLst>
                <a:ext uri="{FF2B5EF4-FFF2-40B4-BE49-F238E27FC236}">
                  <a16:creationId xmlns:a16="http://schemas.microsoft.com/office/drawing/2014/main" id="{E40D6547-61F6-48F8-81A8-791F40C017B5}"/>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6" name="Graphique 74">
            <a:extLst>
              <a:ext uri="{FF2B5EF4-FFF2-40B4-BE49-F238E27FC236}">
                <a16:creationId xmlns:a16="http://schemas.microsoft.com/office/drawing/2014/main" id="{670F27A3-77BD-4FC2-B9BD-82CC5F60462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69890" y="1419459"/>
            <a:ext cx="442359" cy="435520"/>
          </a:xfrm>
          <a:prstGeom prst="rect">
            <a:avLst/>
          </a:prstGeom>
        </p:spPr>
      </p:pic>
      <p:pic>
        <p:nvPicPr>
          <p:cNvPr id="67" name="Graphique 75">
            <a:extLst>
              <a:ext uri="{FF2B5EF4-FFF2-40B4-BE49-F238E27FC236}">
                <a16:creationId xmlns:a16="http://schemas.microsoft.com/office/drawing/2014/main" id="{A123AB2F-686E-40F3-9E8B-AF3474F5B48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30080" y="1502321"/>
            <a:ext cx="453989" cy="353661"/>
          </a:xfrm>
          <a:prstGeom prst="rect">
            <a:avLst/>
          </a:prstGeom>
        </p:spPr>
      </p:pic>
      <p:graphicFrame>
        <p:nvGraphicFramePr>
          <p:cNvPr id="48" name="Graphique Slide ¤ReposSignif">
            <a:extLst>
              <a:ext uri="{FF2B5EF4-FFF2-40B4-BE49-F238E27FC236}">
                <a16:creationId xmlns:a16="http://schemas.microsoft.com/office/drawing/2014/main" id="{4F9CB14A-5AB9-4006-A220-06F912A4AB76}"/>
              </a:ext>
            </a:extLst>
          </p:cNvPr>
          <p:cNvGraphicFramePr/>
          <p:nvPr>
            <p:extLst>
              <p:ext uri="{D42A27DB-BD31-4B8C-83A1-F6EECF244321}">
                <p14:modId xmlns:p14="http://schemas.microsoft.com/office/powerpoint/2010/main" val="559266448"/>
              </p:ext>
            </p:extLst>
          </p:nvPr>
        </p:nvGraphicFramePr>
        <p:xfrm>
          <a:off x="5313690" y="1394495"/>
          <a:ext cx="3672455" cy="4432854"/>
        </p:xfrm>
        <a:graphic>
          <a:graphicData uri="http://schemas.openxmlformats.org/drawingml/2006/chart">
            <c:chart xmlns:c="http://schemas.openxmlformats.org/drawingml/2006/chart" xmlns:r="http://schemas.openxmlformats.org/officeDocument/2006/relationships" r:id="rId7"/>
          </a:graphicData>
        </a:graphic>
      </p:graphicFrame>
      <p:pic>
        <p:nvPicPr>
          <p:cNvPr id="31" name="Image 30">
            <a:extLst>
              <a:ext uri="{FF2B5EF4-FFF2-40B4-BE49-F238E27FC236}">
                <a16:creationId xmlns:a16="http://schemas.microsoft.com/office/drawing/2014/main" id="{CE1A73C1-C925-432B-9CA1-38A428288CE5}"/>
              </a:ext>
            </a:extLst>
          </p:cNvPr>
          <p:cNvPicPr>
            <a:picLocks noChangeAspect="1"/>
          </p:cNvPicPr>
          <p:nvPr/>
        </p:nvPicPr>
        <p:blipFill>
          <a:blip r:embed="rId8"/>
          <a:stretch>
            <a:fillRect/>
          </a:stretch>
        </p:blipFill>
        <p:spPr>
          <a:xfrm>
            <a:off x="6798687" y="901288"/>
            <a:ext cx="486737" cy="324365"/>
          </a:xfrm>
          <a:prstGeom prst="rect">
            <a:avLst/>
          </a:prstGeom>
        </p:spPr>
      </p:pic>
      <p:cxnSp>
        <p:nvCxnSpPr>
          <p:cNvPr id="44" name="Connecteur 2D">
            <a:extLst>
              <a:ext uri="{FF2B5EF4-FFF2-40B4-BE49-F238E27FC236}">
                <a16:creationId xmlns:a16="http://schemas.microsoft.com/office/drawing/2014/main" id="{1901DC92-9ED1-4ACF-B115-CA140A01C3E8}"/>
              </a:ext>
            </a:extLst>
          </p:cNvPr>
          <p:cNvCxnSpPr/>
          <p:nvPr/>
        </p:nvCxnSpPr>
        <p:spPr>
          <a:xfrm>
            <a:off x="4987556" y="3190042"/>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Connecteur 2D">
            <a:extLst>
              <a:ext uri="{FF2B5EF4-FFF2-40B4-BE49-F238E27FC236}">
                <a16:creationId xmlns:a16="http://schemas.microsoft.com/office/drawing/2014/main" id="{E87C8D2A-09D5-43EB-B0B0-6C86FD0CCDE4}"/>
              </a:ext>
            </a:extLst>
          </p:cNvPr>
          <p:cNvCxnSpPr/>
          <p:nvPr/>
        </p:nvCxnSpPr>
        <p:spPr>
          <a:xfrm>
            <a:off x="4130591" y="4620952"/>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Connecteur 2D">
            <a:extLst>
              <a:ext uri="{FF2B5EF4-FFF2-40B4-BE49-F238E27FC236}">
                <a16:creationId xmlns:a16="http://schemas.microsoft.com/office/drawing/2014/main" id="{C229F87D-5B07-40E9-BD71-B0D423298098}"/>
              </a:ext>
            </a:extLst>
          </p:cNvPr>
          <p:cNvCxnSpPr/>
          <p:nvPr/>
        </p:nvCxnSpPr>
        <p:spPr>
          <a:xfrm>
            <a:off x="7440405" y="5161776"/>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40" name="Image 39">
            <a:extLst>
              <a:ext uri="{FF2B5EF4-FFF2-40B4-BE49-F238E27FC236}">
                <a16:creationId xmlns:a16="http://schemas.microsoft.com/office/drawing/2014/main" id="{670B7B88-A19B-47FF-81AD-BE4E7C8945C2}"/>
              </a:ext>
            </a:extLst>
          </p:cNvPr>
          <p:cNvPicPr>
            <a:picLocks noChangeAspect="1"/>
          </p:cNvPicPr>
          <p:nvPr/>
        </p:nvPicPr>
        <p:blipFill>
          <a:blip r:embed="rId9"/>
          <a:stretch>
            <a:fillRect/>
          </a:stretch>
        </p:blipFill>
        <p:spPr>
          <a:xfrm>
            <a:off x="7726082" y="898650"/>
            <a:ext cx="486737" cy="324555"/>
          </a:xfrm>
          <a:prstGeom prst="rect">
            <a:avLst/>
          </a:prstGeom>
        </p:spPr>
      </p:pic>
      <p:cxnSp>
        <p:nvCxnSpPr>
          <p:cNvPr id="41" name="Connecteur 7G">
            <a:extLst>
              <a:ext uri="{FF2B5EF4-FFF2-40B4-BE49-F238E27FC236}">
                <a16:creationId xmlns:a16="http://schemas.microsoft.com/office/drawing/2014/main" id="{0D80F028-85DA-4983-AA69-AE3C3675E021}"/>
              </a:ext>
            </a:extLst>
          </p:cNvPr>
          <p:cNvCxnSpPr/>
          <p:nvPr/>
        </p:nvCxnSpPr>
        <p:spPr>
          <a:xfrm>
            <a:off x="4343588" y="594504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Connecteur 1G">
            <a:extLst>
              <a:ext uri="{FF2B5EF4-FFF2-40B4-BE49-F238E27FC236}">
                <a16:creationId xmlns:a16="http://schemas.microsoft.com/office/drawing/2014/main" id="{B0471A24-B714-4831-8BAD-9569508761CC}"/>
              </a:ext>
            </a:extLst>
          </p:cNvPr>
          <p:cNvCxnSpPr/>
          <p:nvPr/>
        </p:nvCxnSpPr>
        <p:spPr>
          <a:xfrm>
            <a:off x="4526079" y="1741672"/>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9A330DB-E755-4332-98EC-BA72BD678A0D}"/>
              </a:ext>
            </a:extLst>
          </p:cNvPr>
          <p:cNvCxnSpPr>
            <a:cxnSpLocks/>
          </p:cNvCxnSpPr>
          <p:nvPr/>
        </p:nvCxnSpPr>
        <p:spPr>
          <a:xfrm>
            <a:off x="1155005" y="2236585"/>
            <a:ext cx="0" cy="1674198"/>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6" name="Txt No">
            <a:extLst>
              <a:ext uri="{FF2B5EF4-FFF2-40B4-BE49-F238E27FC236}">
                <a16:creationId xmlns:a16="http://schemas.microsoft.com/office/drawing/2014/main" id="{1357C22C-D709-47F4-A404-9099EB720644}"/>
              </a:ext>
            </a:extLst>
          </p:cNvPr>
          <p:cNvSpPr/>
          <p:nvPr/>
        </p:nvSpPr>
        <p:spPr bwMode="ltGray">
          <a:xfrm>
            <a:off x="608520" y="4041573"/>
            <a:ext cx="1058619" cy="1058619"/>
          </a:xfrm>
          <a:prstGeom prst="ellipse">
            <a:avLst/>
          </a:prstGeom>
          <a:solidFill>
            <a:srgbClr val="C3C94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a:cs typeface="Arial" panose="020B0604020202020204" pitchFamily="34" charset="0"/>
              </a:rPr>
              <a:t>59</a:t>
            </a:r>
            <a:endParaRPr lang="en-GB" dirty="0">
              <a:cs typeface="Arial" panose="020B0604020202020204" pitchFamily="34" charset="0"/>
            </a:endParaRPr>
          </a:p>
        </p:txBody>
      </p:sp>
      <p:sp>
        <p:nvSpPr>
          <p:cNvPr id="77" name="ZoneTexte 76">
            <a:extLst>
              <a:ext uri="{FF2B5EF4-FFF2-40B4-BE49-F238E27FC236}">
                <a16:creationId xmlns:a16="http://schemas.microsoft.com/office/drawing/2014/main" id="{0FAB955C-AE2F-4200-B121-40549196B66F}"/>
              </a:ext>
            </a:extLst>
          </p:cNvPr>
          <p:cNvSpPr txBox="1"/>
          <p:nvPr/>
        </p:nvSpPr>
        <p:spPr>
          <a:xfrm>
            <a:off x="1308322" y="3092482"/>
            <a:ext cx="1615014" cy="775597"/>
          </a:xfrm>
          <a:prstGeom prst="rect">
            <a:avLst/>
          </a:prstGeom>
          <a:noFill/>
        </p:spPr>
        <p:txBody>
          <a:bodyPr wrap="square" lIns="0" tIns="0" rIns="0" bIns="0" rtlCol="0">
            <a:spAutoFit/>
          </a:bodyPr>
          <a:lstStyle/>
          <a:p>
            <a:pPr>
              <a:lnSpc>
                <a:spcPct val="90000"/>
              </a:lnSpc>
              <a:spcBef>
                <a:spcPts val="600"/>
              </a:spcBef>
            </a:pPr>
            <a:r>
              <a:rPr lang="en-GB" sz="1400" dirty="0">
                <a:solidFill>
                  <a:srgbClr val="000000"/>
                </a:solidFill>
              </a:rPr>
              <a:t>do not consider implementing battery electric vehicles</a:t>
            </a:r>
          </a:p>
        </p:txBody>
      </p:sp>
      <p:cxnSp>
        <p:nvCxnSpPr>
          <p:cNvPr id="36" name="Connecteur 4D">
            <a:extLst>
              <a:ext uri="{FF2B5EF4-FFF2-40B4-BE49-F238E27FC236}">
                <a16:creationId xmlns:a16="http://schemas.microsoft.com/office/drawing/2014/main" id="{4B297826-2A47-4FE9-9A8E-CA12410A19D7}"/>
              </a:ext>
            </a:extLst>
          </p:cNvPr>
          <p:cNvCxnSpPr/>
          <p:nvPr/>
        </p:nvCxnSpPr>
        <p:spPr>
          <a:xfrm>
            <a:off x="7724820" y="3889865"/>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Connecteur 2D">
            <a:extLst>
              <a:ext uri="{FF2B5EF4-FFF2-40B4-BE49-F238E27FC236}">
                <a16:creationId xmlns:a16="http://schemas.microsoft.com/office/drawing/2014/main" id="{417A027A-0477-411A-94F2-180415350DD4}"/>
              </a:ext>
            </a:extLst>
          </p:cNvPr>
          <p:cNvCxnSpPr/>
          <p:nvPr/>
        </p:nvCxnSpPr>
        <p:spPr>
          <a:xfrm>
            <a:off x="7928404" y="250538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Connecteur T">
            <a:extLst>
              <a:ext uri="{FF2B5EF4-FFF2-40B4-BE49-F238E27FC236}">
                <a16:creationId xmlns:a16="http://schemas.microsoft.com/office/drawing/2014/main" id="{F2CC3CA1-DF50-42BE-A109-D84959CF535E}"/>
              </a:ext>
            </a:extLst>
          </p:cNvPr>
          <p:cNvCxnSpPr/>
          <p:nvPr/>
        </p:nvCxnSpPr>
        <p:spPr>
          <a:xfrm>
            <a:off x="6693160"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9" name="Connecteur C">
            <a:extLst>
              <a:ext uri="{FF2B5EF4-FFF2-40B4-BE49-F238E27FC236}">
                <a16:creationId xmlns:a16="http://schemas.microsoft.com/office/drawing/2014/main" id="{C85901B1-EE46-414D-A054-68DD3F3498DE}"/>
              </a:ext>
            </a:extLst>
          </p:cNvPr>
          <p:cNvCxnSpPr/>
          <p:nvPr/>
        </p:nvCxnSpPr>
        <p:spPr>
          <a:xfrm>
            <a:off x="7608216" y="878659"/>
            <a:ext cx="0" cy="402244"/>
          </a:xfrm>
          <a:prstGeom prst="line">
            <a:avLst/>
          </a:prstGeom>
          <a:ln w="38100">
            <a:solidFill>
              <a:srgbClr val="A3A931"/>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cteur 2D">
            <a:extLst>
              <a:ext uri="{FF2B5EF4-FFF2-40B4-BE49-F238E27FC236}">
                <a16:creationId xmlns:a16="http://schemas.microsoft.com/office/drawing/2014/main" id="{5819A1F9-81CA-4A27-A579-FAC12460951D}"/>
              </a:ext>
            </a:extLst>
          </p:cNvPr>
          <p:cNvCxnSpPr/>
          <p:nvPr/>
        </p:nvCxnSpPr>
        <p:spPr>
          <a:xfrm>
            <a:off x="7440405" y="5161776"/>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9" name="TextBox 12 ¤Coord/2/4/20/999/26.04165">
            <a:extLst>
              <a:ext uri="{FF2B5EF4-FFF2-40B4-BE49-F238E27FC236}">
                <a16:creationId xmlns:a16="http://schemas.microsoft.com/office/drawing/2014/main" id="{96D2ECD4-7C30-4B9C-B5BF-6C44DF7490B0}"/>
              </a:ext>
            </a:extLst>
          </p:cNvPr>
          <p:cNvSpPr txBox="1"/>
          <p:nvPr/>
        </p:nvSpPr>
        <p:spPr>
          <a:xfrm>
            <a:off x="7784985" y="1377144"/>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53</a:t>
            </a:r>
          </a:p>
        </p:txBody>
      </p:sp>
      <p:sp>
        <p:nvSpPr>
          <p:cNvPr id="61" name="TextBox 12 ¤Coord/2/4/20/999/26.04165">
            <a:extLst>
              <a:ext uri="{FF2B5EF4-FFF2-40B4-BE49-F238E27FC236}">
                <a16:creationId xmlns:a16="http://schemas.microsoft.com/office/drawing/2014/main" id="{E8B8637B-24F6-47F2-B430-F01CCD31B071}"/>
              </a:ext>
            </a:extLst>
          </p:cNvPr>
          <p:cNvSpPr txBox="1"/>
          <p:nvPr/>
        </p:nvSpPr>
        <p:spPr>
          <a:xfrm>
            <a:off x="7699725" y="2068811"/>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51</a:t>
            </a:r>
          </a:p>
        </p:txBody>
      </p:sp>
      <p:sp>
        <p:nvSpPr>
          <p:cNvPr id="68" name="TextBox 12 ¤Coord/2/4/20/999/26.04165">
            <a:extLst>
              <a:ext uri="{FF2B5EF4-FFF2-40B4-BE49-F238E27FC236}">
                <a16:creationId xmlns:a16="http://schemas.microsoft.com/office/drawing/2014/main" id="{CC157E7A-0FB3-41C8-B762-54D00AB47D35}"/>
              </a:ext>
            </a:extLst>
          </p:cNvPr>
          <p:cNvSpPr txBox="1"/>
          <p:nvPr/>
        </p:nvSpPr>
        <p:spPr>
          <a:xfrm>
            <a:off x="7134302" y="478614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32</a:t>
            </a:r>
          </a:p>
        </p:txBody>
      </p:sp>
      <p:pic>
        <p:nvPicPr>
          <p:cNvPr id="71" name="Picture 3 ¤Coord/2/1/20/999">
            <a:extLst>
              <a:ext uri="{FF2B5EF4-FFF2-40B4-BE49-F238E27FC236}">
                <a16:creationId xmlns:a16="http://schemas.microsoft.com/office/drawing/2014/main" id="{8D450C4A-5198-484B-A4EE-06490933CBCC}"/>
              </a:ext>
            </a:extLst>
          </p:cNvPr>
          <p:cNvPicPr>
            <a:picLocks noChangeAspect="1"/>
          </p:cNvPicPr>
          <p:nvPr/>
        </p:nvPicPr>
        <p:blipFill>
          <a:blip r:embed="rId10"/>
          <a:stretch>
            <a:fillRect/>
          </a:stretch>
        </p:blipFill>
        <p:spPr>
          <a:xfrm>
            <a:off x="7442694" y="1383065"/>
            <a:ext cx="304800" cy="317500"/>
          </a:xfrm>
          <a:prstGeom prst="rect">
            <a:avLst/>
          </a:prstGeom>
        </p:spPr>
      </p:pic>
      <p:pic>
        <p:nvPicPr>
          <p:cNvPr id="73" name="Picture 3 ¤Coord/2/1/20/999">
            <a:extLst>
              <a:ext uri="{FF2B5EF4-FFF2-40B4-BE49-F238E27FC236}">
                <a16:creationId xmlns:a16="http://schemas.microsoft.com/office/drawing/2014/main" id="{BC1ED1FB-EC8A-4E77-B8A4-78978914E9E3}"/>
              </a:ext>
            </a:extLst>
          </p:cNvPr>
          <p:cNvPicPr>
            <a:picLocks noChangeAspect="1"/>
          </p:cNvPicPr>
          <p:nvPr/>
        </p:nvPicPr>
        <p:blipFill>
          <a:blip r:embed="rId10"/>
          <a:stretch>
            <a:fillRect/>
          </a:stretch>
        </p:blipFill>
        <p:spPr>
          <a:xfrm>
            <a:off x="7400224" y="2060116"/>
            <a:ext cx="304800" cy="317500"/>
          </a:xfrm>
          <a:prstGeom prst="rect">
            <a:avLst/>
          </a:prstGeom>
        </p:spPr>
      </p:pic>
      <p:pic>
        <p:nvPicPr>
          <p:cNvPr id="74" name="Picture 3 ¤Coord/2/1/20/999">
            <a:extLst>
              <a:ext uri="{FF2B5EF4-FFF2-40B4-BE49-F238E27FC236}">
                <a16:creationId xmlns:a16="http://schemas.microsoft.com/office/drawing/2014/main" id="{F2271B32-E348-4003-8F01-A675B9AF01DD}"/>
              </a:ext>
            </a:extLst>
          </p:cNvPr>
          <p:cNvPicPr>
            <a:picLocks noChangeAspect="1"/>
          </p:cNvPicPr>
          <p:nvPr/>
        </p:nvPicPr>
        <p:blipFill>
          <a:blip r:embed="rId10"/>
          <a:stretch>
            <a:fillRect/>
          </a:stretch>
        </p:blipFill>
        <p:spPr>
          <a:xfrm>
            <a:off x="6802709" y="4789018"/>
            <a:ext cx="304800" cy="317500"/>
          </a:xfrm>
          <a:prstGeom prst="rect">
            <a:avLst/>
          </a:prstGeom>
        </p:spPr>
      </p:pic>
      <p:pic>
        <p:nvPicPr>
          <p:cNvPr id="75" name="Picture 23 ¤Coord/1/8/22/999">
            <a:extLst>
              <a:ext uri="{FF2B5EF4-FFF2-40B4-BE49-F238E27FC236}">
                <a16:creationId xmlns:a16="http://schemas.microsoft.com/office/drawing/2014/main" id="{BBC63201-3AE6-45A1-82A1-1DA25C4DBBDB}"/>
              </a:ext>
            </a:extLst>
          </p:cNvPr>
          <p:cNvPicPr>
            <a:picLocks noChangeAspect="1"/>
          </p:cNvPicPr>
          <p:nvPr/>
        </p:nvPicPr>
        <p:blipFill>
          <a:blip r:embed="rId11"/>
          <a:stretch>
            <a:fillRect/>
          </a:stretch>
        </p:blipFill>
        <p:spPr>
          <a:xfrm>
            <a:off x="5268812" y="1390809"/>
            <a:ext cx="311020" cy="317500"/>
          </a:xfrm>
          <a:prstGeom prst="rect">
            <a:avLst/>
          </a:prstGeom>
        </p:spPr>
      </p:pic>
      <p:sp>
        <p:nvSpPr>
          <p:cNvPr id="78" name="TextBox 24 ¤Coord/1/8/22/999/24.48976">
            <a:extLst>
              <a:ext uri="{FF2B5EF4-FFF2-40B4-BE49-F238E27FC236}">
                <a16:creationId xmlns:a16="http://schemas.microsoft.com/office/drawing/2014/main" id="{897DF3E3-1106-45B2-B5BC-A7845ED00FDF}"/>
              </a:ext>
            </a:extLst>
          </p:cNvPr>
          <p:cNvSpPr txBox="1"/>
          <p:nvPr/>
        </p:nvSpPr>
        <p:spPr>
          <a:xfrm>
            <a:off x="5573612" y="1390809"/>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59</a:t>
            </a:r>
          </a:p>
        </p:txBody>
      </p:sp>
      <p:pic>
        <p:nvPicPr>
          <p:cNvPr id="79" name="Picture 30 ¤Coord/1/10/22/999">
            <a:extLst>
              <a:ext uri="{FF2B5EF4-FFF2-40B4-BE49-F238E27FC236}">
                <a16:creationId xmlns:a16="http://schemas.microsoft.com/office/drawing/2014/main" id="{AE0607EE-24B8-4C16-B93D-7A21C349EBD4}"/>
              </a:ext>
            </a:extLst>
          </p:cNvPr>
          <p:cNvPicPr>
            <a:picLocks noChangeAspect="1"/>
          </p:cNvPicPr>
          <p:nvPr/>
        </p:nvPicPr>
        <p:blipFill>
          <a:blip r:embed="rId11"/>
          <a:stretch>
            <a:fillRect/>
          </a:stretch>
        </p:blipFill>
        <p:spPr>
          <a:xfrm>
            <a:off x="5404369" y="2061000"/>
            <a:ext cx="311020" cy="317500"/>
          </a:xfrm>
          <a:prstGeom prst="rect">
            <a:avLst/>
          </a:prstGeom>
        </p:spPr>
      </p:pic>
      <p:sp>
        <p:nvSpPr>
          <p:cNvPr id="80" name="TextBox 31 ¤Coord/1/10/22/999/24.48976">
            <a:extLst>
              <a:ext uri="{FF2B5EF4-FFF2-40B4-BE49-F238E27FC236}">
                <a16:creationId xmlns:a16="http://schemas.microsoft.com/office/drawing/2014/main" id="{FCADA593-324E-4EB9-A50F-AEE13CCBF585}"/>
              </a:ext>
            </a:extLst>
          </p:cNvPr>
          <p:cNvSpPr txBox="1"/>
          <p:nvPr/>
        </p:nvSpPr>
        <p:spPr>
          <a:xfrm>
            <a:off x="5703933" y="2100753"/>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45</a:t>
            </a:r>
          </a:p>
        </p:txBody>
      </p:sp>
      <p:pic>
        <p:nvPicPr>
          <p:cNvPr id="81" name="Picture 36 ¤Coord/1/12/22/999">
            <a:extLst>
              <a:ext uri="{FF2B5EF4-FFF2-40B4-BE49-F238E27FC236}">
                <a16:creationId xmlns:a16="http://schemas.microsoft.com/office/drawing/2014/main" id="{7570DE97-5DC8-4702-8DD8-1D708C2A2592}"/>
              </a:ext>
            </a:extLst>
          </p:cNvPr>
          <p:cNvPicPr>
            <a:picLocks noChangeAspect="1"/>
          </p:cNvPicPr>
          <p:nvPr/>
        </p:nvPicPr>
        <p:blipFill>
          <a:blip r:embed="rId11"/>
          <a:stretch>
            <a:fillRect/>
          </a:stretch>
        </p:blipFill>
        <p:spPr>
          <a:xfrm>
            <a:off x="4945634" y="4081844"/>
            <a:ext cx="311020" cy="317500"/>
          </a:xfrm>
          <a:prstGeom prst="rect">
            <a:avLst/>
          </a:prstGeom>
        </p:spPr>
      </p:pic>
      <p:sp>
        <p:nvSpPr>
          <p:cNvPr id="82" name="TextBox 37 ¤Coord/1/12/22/999/24.48976">
            <a:extLst>
              <a:ext uri="{FF2B5EF4-FFF2-40B4-BE49-F238E27FC236}">
                <a16:creationId xmlns:a16="http://schemas.microsoft.com/office/drawing/2014/main" id="{EDC4ED69-5CD3-47CA-8672-70927E4794D4}"/>
              </a:ext>
            </a:extLst>
          </p:cNvPr>
          <p:cNvSpPr txBox="1"/>
          <p:nvPr/>
        </p:nvSpPr>
        <p:spPr>
          <a:xfrm>
            <a:off x="5266559" y="4113732"/>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40</a:t>
            </a:r>
          </a:p>
        </p:txBody>
      </p:sp>
      <p:pic>
        <p:nvPicPr>
          <p:cNvPr id="83" name="Picture 57 ¤Coord/1/14/22/999">
            <a:extLst>
              <a:ext uri="{FF2B5EF4-FFF2-40B4-BE49-F238E27FC236}">
                <a16:creationId xmlns:a16="http://schemas.microsoft.com/office/drawing/2014/main" id="{CAA887E1-47D9-4B3F-9C47-0BEC35478045}"/>
              </a:ext>
            </a:extLst>
          </p:cNvPr>
          <p:cNvPicPr>
            <a:picLocks noChangeAspect="1"/>
          </p:cNvPicPr>
          <p:nvPr/>
        </p:nvPicPr>
        <p:blipFill>
          <a:blip r:embed="rId11"/>
          <a:stretch>
            <a:fillRect/>
          </a:stretch>
        </p:blipFill>
        <p:spPr>
          <a:xfrm>
            <a:off x="4835231" y="4781952"/>
            <a:ext cx="311020" cy="317500"/>
          </a:xfrm>
          <a:prstGeom prst="rect">
            <a:avLst/>
          </a:prstGeom>
        </p:spPr>
      </p:pic>
      <p:sp>
        <p:nvSpPr>
          <p:cNvPr id="84" name="TextBox 58 ¤Coord/1/14/22/999/24.48976">
            <a:extLst>
              <a:ext uri="{FF2B5EF4-FFF2-40B4-BE49-F238E27FC236}">
                <a16:creationId xmlns:a16="http://schemas.microsoft.com/office/drawing/2014/main" id="{CCD78E63-0E71-4892-94CD-F43CF809141F}"/>
              </a:ext>
            </a:extLst>
          </p:cNvPr>
          <p:cNvSpPr txBox="1"/>
          <p:nvPr/>
        </p:nvSpPr>
        <p:spPr>
          <a:xfrm>
            <a:off x="5129662" y="4838324"/>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31</a:t>
            </a:r>
          </a:p>
        </p:txBody>
      </p:sp>
      <p:pic>
        <p:nvPicPr>
          <p:cNvPr id="85" name="Picture 23 ¤Coord/1/8/22/999">
            <a:extLst>
              <a:ext uri="{FF2B5EF4-FFF2-40B4-BE49-F238E27FC236}">
                <a16:creationId xmlns:a16="http://schemas.microsoft.com/office/drawing/2014/main" id="{6594E603-A882-44C5-9C00-5D67DB457B79}"/>
              </a:ext>
            </a:extLst>
          </p:cNvPr>
          <p:cNvPicPr>
            <a:picLocks noChangeAspect="1"/>
          </p:cNvPicPr>
          <p:nvPr/>
        </p:nvPicPr>
        <p:blipFill>
          <a:blip r:embed="rId11"/>
          <a:stretch>
            <a:fillRect/>
          </a:stretch>
        </p:blipFill>
        <p:spPr>
          <a:xfrm>
            <a:off x="5118925" y="3433236"/>
            <a:ext cx="311020" cy="317500"/>
          </a:xfrm>
          <a:prstGeom prst="rect">
            <a:avLst/>
          </a:prstGeom>
        </p:spPr>
      </p:pic>
      <p:sp>
        <p:nvSpPr>
          <p:cNvPr id="86" name="TextBox 24 ¤Coord/1/8/22/999/24.48976">
            <a:extLst>
              <a:ext uri="{FF2B5EF4-FFF2-40B4-BE49-F238E27FC236}">
                <a16:creationId xmlns:a16="http://schemas.microsoft.com/office/drawing/2014/main" id="{64D5DE1A-82EE-4F33-B26A-560CFA9AAA30}"/>
              </a:ext>
            </a:extLst>
          </p:cNvPr>
          <p:cNvSpPr txBox="1"/>
          <p:nvPr/>
        </p:nvSpPr>
        <p:spPr>
          <a:xfrm>
            <a:off x="5423725" y="3433236"/>
            <a:ext cx="0" cy="3175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44</a:t>
            </a:r>
          </a:p>
        </p:txBody>
      </p:sp>
    </p:spTree>
    <p:extLst>
      <p:ext uri="{BB962C8B-B14F-4D97-AF65-F5344CB8AC3E}">
        <p14:creationId xmlns:p14="http://schemas.microsoft.com/office/powerpoint/2010/main" val="4281798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44DF85D-2861-4721-A878-22838635CEDF}"/>
              </a:ext>
            </a:extLst>
          </p:cNvPr>
          <p:cNvSpPr/>
          <p:nvPr/>
        </p:nvSpPr>
        <p:spPr bwMode="ltGray">
          <a:xfrm>
            <a:off x="2549849" y="1301371"/>
            <a:ext cx="1646751" cy="475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ea typeface="+mn-ea"/>
              <a:cs typeface="Arial" panose="020B0604020202020204" pitchFamily="34" charset="0"/>
            </a:endParaRPr>
          </a:p>
        </p:txBody>
      </p:sp>
      <p:sp>
        <p:nvSpPr>
          <p:cNvPr id="4" name="Titre 3">
            <a:extLst>
              <a:ext uri="{FF2B5EF4-FFF2-40B4-BE49-F238E27FC236}">
                <a16:creationId xmlns:a16="http://schemas.microsoft.com/office/drawing/2014/main" id="{8EBE0D8B-8AB9-4EAE-B514-BFFEE23EC22A}"/>
              </a:ext>
            </a:extLst>
          </p:cNvPr>
          <p:cNvSpPr>
            <a:spLocks noGrp="1"/>
          </p:cNvSpPr>
          <p:nvPr>
            <p:ph type="title"/>
          </p:nvPr>
        </p:nvSpPr>
        <p:spPr>
          <a:xfrm>
            <a:off x="359400" y="368010"/>
            <a:ext cx="11473200" cy="246221"/>
          </a:xfrm>
        </p:spPr>
        <p:txBody>
          <a:bodyPr/>
          <a:lstStyle/>
          <a:p>
            <a:r>
              <a:rPr lang="fr-FR" dirty="0">
                <a:latin typeface="+mn-lt"/>
              </a:rPr>
              <a:t>ACCESS TO CHARGING POINTS</a:t>
            </a:r>
          </a:p>
        </p:txBody>
      </p:sp>
      <p:cxnSp>
        <p:nvCxnSpPr>
          <p:cNvPr id="62" name="Connecteur droit 61">
            <a:extLst>
              <a:ext uri="{FF2B5EF4-FFF2-40B4-BE49-F238E27FC236}">
                <a16:creationId xmlns:a16="http://schemas.microsoft.com/office/drawing/2014/main" id="{075E386C-DCF9-4011-B066-78DE54D1DD9C}"/>
              </a:ext>
            </a:extLst>
          </p:cNvPr>
          <p:cNvCxnSpPr>
            <a:cxnSpLocks/>
          </p:cNvCxnSpPr>
          <p:nvPr/>
        </p:nvCxnSpPr>
        <p:spPr>
          <a:xfrm>
            <a:off x="445352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6FAE9A24-AE37-4FF8-B914-4674D1090A5B}"/>
              </a:ext>
            </a:extLst>
          </p:cNvPr>
          <p:cNvCxnSpPr>
            <a:cxnSpLocks/>
          </p:cNvCxnSpPr>
          <p:nvPr/>
        </p:nvCxnSpPr>
        <p:spPr>
          <a:xfrm>
            <a:off x="6347583"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043D470C-93FF-4B30-BA27-10E5591B284E}"/>
              </a:ext>
            </a:extLst>
          </p:cNvPr>
          <p:cNvCxnSpPr>
            <a:cxnSpLocks/>
          </p:cNvCxnSpPr>
          <p:nvPr/>
        </p:nvCxnSpPr>
        <p:spPr>
          <a:xfrm>
            <a:off x="8139135" y="170588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C47890DB-F632-468F-93A4-08C9DD67C917}"/>
              </a:ext>
            </a:extLst>
          </p:cNvPr>
          <p:cNvCxnSpPr>
            <a:cxnSpLocks/>
          </p:cNvCxnSpPr>
          <p:nvPr/>
        </p:nvCxnSpPr>
        <p:spPr>
          <a:xfrm>
            <a:off x="10090748" y="171953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E37684F9-E2D3-4A25-8FAF-FFDC77F5A286}"/>
              </a:ext>
            </a:extLst>
          </p:cNvPr>
          <p:cNvSpPr txBox="1"/>
          <p:nvPr/>
        </p:nvSpPr>
        <p:spPr>
          <a:xfrm>
            <a:off x="2742053" y="1364464"/>
            <a:ext cx="1270420"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ea typeface="+mn-ea"/>
                <a:cs typeface="+mn-cs"/>
              </a:rPr>
              <a:t>TOTAL</a:t>
            </a:r>
          </a:p>
        </p:txBody>
      </p:sp>
      <p:pic>
        <p:nvPicPr>
          <p:cNvPr id="82" name="Graphique 81">
            <a:extLst>
              <a:ext uri="{FF2B5EF4-FFF2-40B4-BE49-F238E27FC236}">
                <a16:creationId xmlns:a16="http://schemas.microsoft.com/office/drawing/2014/main" id="{F2875E52-A018-4BCC-87C2-93E56E35B32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341152" y="1078740"/>
            <a:ext cx="224742" cy="550027"/>
          </a:xfrm>
          <a:prstGeom prst="rect">
            <a:avLst/>
          </a:prstGeom>
        </p:spPr>
      </p:pic>
      <p:pic>
        <p:nvPicPr>
          <p:cNvPr id="83" name="Graphique 82">
            <a:extLst>
              <a:ext uri="{FF2B5EF4-FFF2-40B4-BE49-F238E27FC236}">
                <a16:creationId xmlns:a16="http://schemas.microsoft.com/office/drawing/2014/main" id="{EDD74210-FAB8-4CC3-9E33-5DDDD5EE3A2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168210" y="1078740"/>
            <a:ext cx="372599" cy="550027"/>
          </a:xfrm>
          <a:prstGeom prst="rect">
            <a:avLst/>
          </a:prstGeom>
        </p:spPr>
      </p:pic>
      <p:pic>
        <p:nvPicPr>
          <p:cNvPr id="84" name="Graphique 83">
            <a:extLst>
              <a:ext uri="{FF2B5EF4-FFF2-40B4-BE49-F238E27FC236}">
                <a16:creationId xmlns:a16="http://schemas.microsoft.com/office/drawing/2014/main" id="{C2D8A845-5650-4D99-A742-414B128C6D6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019262" y="1078740"/>
            <a:ext cx="431742" cy="544114"/>
          </a:xfrm>
          <a:prstGeom prst="rect">
            <a:avLst/>
          </a:prstGeom>
        </p:spPr>
      </p:pic>
      <p:pic>
        <p:nvPicPr>
          <p:cNvPr id="85" name="Graphique 84">
            <a:extLst>
              <a:ext uri="{FF2B5EF4-FFF2-40B4-BE49-F238E27FC236}">
                <a16:creationId xmlns:a16="http://schemas.microsoft.com/office/drawing/2014/main" id="{BFFAE9A2-7FAF-4634-9C81-2D9B6AEA2B5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695729" y="1078740"/>
            <a:ext cx="798426" cy="544114"/>
          </a:xfrm>
          <a:prstGeom prst="rect">
            <a:avLst/>
          </a:prstGeom>
        </p:spPr>
      </p:pic>
      <p:graphicFrame>
        <p:nvGraphicFramePr>
          <p:cNvPr id="37" name="Graphique C0">
            <a:extLst>
              <a:ext uri="{FF2B5EF4-FFF2-40B4-BE49-F238E27FC236}">
                <a16:creationId xmlns:a16="http://schemas.microsoft.com/office/drawing/2014/main" id="{3BBAA47B-82E6-459F-8468-323E399E92ED}"/>
              </a:ext>
            </a:extLst>
          </p:cNvPr>
          <p:cNvGraphicFramePr/>
          <p:nvPr>
            <p:extLst>
              <p:ext uri="{D42A27DB-BD31-4B8C-83A1-F6EECF244321}">
                <p14:modId xmlns:p14="http://schemas.microsoft.com/office/powerpoint/2010/main" val="3909708890"/>
              </p:ext>
            </p:extLst>
          </p:nvPr>
        </p:nvGraphicFramePr>
        <p:xfrm>
          <a:off x="6502447" y="2164653"/>
          <a:ext cx="1496265" cy="3906921"/>
        </p:xfrm>
        <a:graphic>
          <a:graphicData uri="http://schemas.openxmlformats.org/drawingml/2006/chart">
            <c:chart xmlns:c="http://schemas.openxmlformats.org/drawingml/2006/chart" xmlns:r="http://schemas.openxmlformats.org/officeDocument/2006/relationships" r:id="rId11"/>
          </a:graphicData>
        </a:graphic>
      </p:graphicFrame>
      <p:sp>
        <p:nvSpPr>
          <p:cNvPr id="39" name="Rectangle 38">
            <a:extLst>
              <a:ext uri="{FF2B5EF4-FFF2-40B4-BE49-F238E27FC236}">
                <a16:creationId xmlns:a16="http://schemas.microsoft.com/office/drawing/2014/main" id="{EE6383E7-5F19-4BDA-962E-F01505EFB83B}"/>
              </a:ext>
            </a:extLst>
          </p:cNvPr>
          <p:cNvSpPr/>
          <p:nvPr/>
        </p:nvSpPr>
        <p:spPr>
          <a:xfrm>
            <a:off x="5063217" y="6105989"/>
            <a:ext cx="6754456" cy="49244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fontAlgn="ctr">
              <a:defRPr/>
            </a:pPr>
            <a:r>
              <a:rPr lang="en-US" sz="800" i="1" kern="0" dirty="0">
                <a:solidFill>
                  <a:srgbClr val="7F7F7F"/>
                </a:solidFill>
                <a:latin typeface="+mn-lt"/>
              </a:rPr>
              <a:t>Multiple answers - % don’t add up to 100% </a:t>
            </a:r>
          </a:p>
          <a:p>
            <a:pPr marL="0" marR="0" lvl="0" indent="0" algn="r" defTabSz="914400" rtl="0" eaLnBrk="1" fontAlgn="ctr" latinLnBrk="0" hangingPunct="1">
              <a:lnSpc>
                <a:spcPct val="100000"/>
              </a:lnSpc>
              <a:spcBef>
                <a:spcPct val="0"/>
              </a:spcBef>
              <a:spcAft>
                <a:spcPct val="0"/>
              </a:spcAft>
              <a:buClrTx/>
              <a:buSzTx/>
              <a:buFontTx/>
              <a:buNone/>
              <a:tabLst/>
              <a:defRPr/>
            </a:pPr>
            <a:r>
              <a:rPr kumimoji="0" lang="en-US" sz="800" b="0" i="1" u="none" strike="noStrike" kern="0" cap="none" spc="0" normalizeH="0" baseline="0" noProof="0" dirty="0">
                <a:ln>
                  <a:noFill/>
                </a:ln>
                <a:solidFill>
                  <a:srgbClr val="7F7F7F"/>
                </a:solidFill>
                <a:effectLst/>
                <a:uLnTx/>
                <a:uFillTx/>
                <a:latin typeface="+mn-lt"/>
              </a:rPr>
              <a:t>In terms of charging point installation and responsibility for the cost of charging for battery electric and plug-in hybrid vehicles in your company...</a:t>
            </a:r>
            <a:r>
              <a:rPr kumimoji="0" lang="en-GB" sz="800" b="0" i="1" u="none" strike="noStrike" kern="0" cap="none" spc="0" normalizeH="0" baseline="0" noProof="0" dirty="0">
                <a:ln>
                  <a:noFill/>
                </a:ln>
                <a:solidFill>
                  <a:srgbClr val="7F7F7F"/>
                </a:solidFill>
                <a:effectLst/>
                <a:uLnTx/>
                <a:uFillTx/>
                <a:latin typeface="+mn-lt"/>
              </a:rPr>
              <a:t>?</a:t>
            </a:r>
          </a:p>
          <a:p>
            <a:pPr marL="0" marR="0" lvl="0" indent="0" algn="r" defTabSz="914400" rtl="0" eaLnBrk="1" fontAlgn="ctr" latinLnBrk="0" hangingPunct="1">
              <a:lnSpc>
                <a:spcPct val="100000"/>
              </a:lnSpc>
              <a:spcBef>
                <a:spcPct val="0"/>
              </a:spcBef>
              <a:spcAft>
                <a:spcPct val="0"/>
              </a:spcAft>
              <a:buClrTx/>
              <a:buSzTx/>
              <a:buFontTx/>
              <a:buNone/>
              <a:tabLst/>
              <a:defRPr/>
            </a:pPr>
            <a:r>
              <a:rPr kumimoji="0" lang="en-GB" altLang="fr-FR" sz="800" b="1" i="1" u="none" strike="noStrike" kern="0" cap="none" spc="0" normalizeH="0" baseline="0" noProof="0" dirty="0">
                <a:ln>
                  <a:noFill/>
                </a:ln>
                <a:solidFill>
                  <a:schemeClr val="tx1">
                    <a:lumMod val="50000"/>
                  </a:schemeClr>
                </a:solidFill>
                <a:effectLst/>
                <a:uLnTx/>
                <a:uFillTx/>
                <a:latin typeface="+mn-lt"/>
              </a:rPr>
              <a:t>Basis: companies already using or considering Plug-in hybrid and 100% electric vehicles</a:t>
            </a:r>
          </a:p>
          <a:p>
            <a:pPr marL="0" marR="0" lvl="0" indent="0" algn="r" defTabSz="914400" rtl="0" eaLnBrk="1" fontAlgn="ctr"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545454"/>
              </a:solidFill>
              <a:effectLst/>
              <a:uLnTx/>
              <a:uFillTx/>
              <a:latin typeface="+mn-lt"/>
            </a:endParaRPr>
          </a:p>
        </p:txBody>
      </p:sp>
      <p:sp>
        <p:nvSpPr>
          <p:cNvPr id="5" name="Espace réservé du numéro de diapositive 4">
            <a:extLst>
              <a:ext uri="{FF2B5EF4-FFF2-40B4-BE49-F238E27FC236}">
                <a16:creationId xmlns:a16="http://schemas.microsoft.com/office/drawing/2014/main" id="{F89D73C0-7697-488A-ABCE-70DC31E9F747}"/>
              </a:ext>
            </a:extLst>
          </p:cNvPr>
          <p:cNvSpPr>
            <a:spLocks noGrp="1"/>
          </p:cNvSpPr>
          <p:nvPr>
            <p:ph type="sldNum" sz="quarter" idx="17"/>
          </p:nvPr>
        </p:nvSpPr>
        <p:spPr>
          <a:xfrm>
            <a:off x="11704360" y="6491394"/>
            <a:ext cx="12824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900" b="0" i="0" u="none" strike="noStrike" kern="1200" cap="none" spc="0" normalizeH="0" baseline="0" noProof="0" dirty="0">
              <a:ln>
                <a:noFill/>
              </a:ln>
              <a:solidFill>
                <a:srgbClr val="FFFFFF">
                  <a:lumMod val="50000"/>
                </a:srgbClr>
              </a:solidFill>
              <a:effectLst/>
              <a:uLnTx/>
              <a:uFillTx/>
              <a:ea typeface="+mn-ea"/>
              <a:cs typeface="+mn-cs"/>
            </a:endParaRPr>
          </a:p>
        </p:txBody>
      </p:sp>
      <p:sp>
        <p:nvSpPr>
          <p:cNvPr id="136" name="ZoneTexte 61">
            <a:extLst>
              <a:ext uri="{FF2B5EF4-FFF2-40B4-BE49-F238E27FC236}">
                <a16:creationId xmlns:a16="http://schemas.microsoft.com/office/drawing/2014/main" id="{9CD09EA1-2504-4201-B21C-CA3692389EFE}"/>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137" name="ZoneTexte 62">
            <a:extLst>
              <a:ext uri="{FF2B5EF4-FFF2-40B4-BE49-F238E27FC236}">
                <a16:creationId xmlns:a16="http://schemas.microsoft.com/office/drawing/2014/main" id="{5F550ABF-F8E6-4A75-84DA-40A1CD5BDE14}"/>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138" name="Groupe 64">
            <a:extLst>
              <a:ext uri="{FF2B5EF4-FFF2-40B4-BE49-F238E27FC236}">
                <a16:creationId xmlns:a16="http://schemas.microsoft.com/office/drawing/2014/main" id="{6CA1624F-C5D7-4F12-97E6-144AB00E8DFD}"/>
              </a:ext>
            </a:extLst>
          </p:cNvPr>
          <p:cNvGrpSpPr/>
          <p:nvPr/>
        </p:nvGrpSpPr>
        <p:grpSpPr>
          <a:xfrm>
            <a:off x="-1" y="1755785"/>
            <a:ext cx="1669173" cy="1"/>
            <a:chOff x="8513442" y="720000"/>
            <a:chExt cx="3012811" cy="1"/>
          </a:xfrm>
        </p:grpSpPr>
        <p:cxnSp>
          <p:nvCxnSpPr>
            <p:cNvPr id="139" name="Connecteur droit 72">
              <a:extLst>
                <a:ext uri="{FF2B5EF4-FFF2-40B4-BE49-F238E27FC236}">
                  <a16:creationId xmlns:a16="http://schemas.microsoft.com/office/drawing/2014/main" id="{768EB944-69BE-4D75-8E28-D73185CF1C9F}"/>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0" name="Connecteur droit 73">
              <a:extLst>
                <a:ext uri="{FF2B5EF4-FFF2-40B4-BE49-F238E27FC236}">
                  <a16:creationId xmlns:a16="http://schemas.microsoft.com/office/drawing/2014/main" id="{9C782215-7B35-4AAA-9FED-AE432D8BD8F7}"/>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41" name="Graphique 74">
            <a:extLst>
              <a:ext uri="{FF2B5EF4-FFF2-40B4-BE49-F238E27FC236}">
                <a16:creationId xmlns:a16="http://schemas.microsoft.com/office/drawing/2014/main" id="{404C107E-21CE-4643-88C5-8789D184663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969890" y="1419459"/>
            <a:ext cx="442359" cy="435520"/>
          </a:xfrm>
          <a:prstGeom prst="rect">
            <a:avLst/>
          </a:prstGeom>
        </p:spPr>
      </p:pic>
      <p:pic>
        <p:nvPicPr>
          <p:cNvPr id="142" name="Graphique 75">
            <a:extLst>
              <a:ext uri="{FF2B5EF4-FFF2-40B4-BE49-F238E27FC236}">
                <a16:creationId xmlns:a16="http://schemas.microsoft.com/office/drawing/2014/main" id="{0B236981-5627-4811-9BD8-C8E636E6E7A9}"/>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430080" y="1502321"/>
            <a:ext cx="453989" cy="353661"/>
          </a:xfrm>
          <a:prstGeom prst="rect">
            <a:avLst/>
          </a:prstGeom>
        </p:spPr>
      </p:pic>
      <p:graphicFrame>
        <p:nvGraphicFramePr>
          <p:cNvPr id="148" name="Graphique C0">
            <a:extLst>
              <a:ext uri="{FF2B5EF4-FFF2-40B4-BE49-F238E27FC236}">
                <a16:creationId xmlns:a16="http://schemas.microsoft.com/office/drawing/2014/main" id="{F1A0DB4A-C4F4-407B-806E-4D2B2302ADF9}"/>
              </a:ext>
            </a:extLst>
          </p:cNvPr>
          <p:cNvGraphicFramePr/>
          <p:nvPr>
            <p:extLst>
              <p:ext uri="{D42A27DB-BD31-4B8C-83A1-F6EECF244321}">
                <p14:modId xmlns:p14="http://schemas.microsoft.com/office/powerpoint/2010/main" val="2711659901"/>
              </p:ext>
            </p:extLst>
          </p:nvPr>
        </p:nvGraphicFramePr>
        <p:xfrm>
          <a:off x="2825990" y="2164653"/>
          <a:ext cx="1496265" cy="3906921"/>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49" name="Graphique C0">
            <a:extLst>
              <a:ext uri="{FF2B5EF4-FFF2-40B4-BE49-F238E27FC236}">
                <a16:creationId xmlns:a16="http://schemas.microsoft.com/office/drawing/2014/main" id="{9A911660-EC0D-45D6-8F56-219C8AC0ABCB}"/>
              </a:ext>
            </a:extLst>
          </p:cNvPr>
          <p:cNvGraphicFramePr/>
          <p:nvPr>
            <p:extLst>
              <p:ext uri="{D42A27DB-BD31-4B8C-83A1-F6EECF244321}">
                <p14:modId xmlns:p14="http://schemas.microsoft.com/office/powerpoint/2010/main" val="49535655"/>
              </p:ext>
            </p:extLst>
          </p:nvPr>
        </p:nvGraphicFramePr>
        <p:xfrm>
          <a:off x="8340670" y="2164653"/>
          <a:ext cx="1496265" cy="3906921"/>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50" name="Graphique C0">
            <a:extLst>
              <a:ext uri="{FF2B5EF4-FFF2-40B4-BE49-F238E27FC236}">
                <a16:creationId xmlns:a16="http://schemas.microsoft.com/office/drawing/2014/main" id="{7AB838F8-453F-4563-922E-D8DCF63B5009}"/>
              </a:ext>
            </a:extLst>
          </p:cNvPr>
          <p:cNvGraphicFramePr/>
          <p:nvPr>
            <p:extLst>
              <p:ext uri="{D42A27DB-BD31-4B8C-83A1-F6EECF244321}">
                <p14:modId xmlns:p14="http://schemas.microsoft.com/office/powerpoint/2010/main" val="2993220520"/>
              </p:ext>
            </p:extLst>
          </p:nvPr>
        </p:nvGraphicFramePr>
        <p:xfrm>
          <a:off x="10282592" y="2164653"/>
          <a:ext cx="1496265" cy="390692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51" name="Graphique C0">
            <a:extLst>
              <a:ext uri="{FF2B5EF4-FFF2-40B4-BE49-F238E27FC236}">
                <a16:creationId xmlns:a16="http://schemas.microsoft.com/office/drawing/2014/main" id="{6626BD81-140E-41E8-AD3F-45A8DEBC568D}"/>
              </a:ext>
            </a:extLst>
          </p:cNvPr>
          <p:cNvGraphicFramePr/>
          <p:nvPr>
            <p:extLst>
              <p:ext uri="{D42A27DB-BD31-4B8C-83A1-F6EECF244321}">
                <p14:modId xmlns:p14="http://schemas.microsoft.com/office/powerpoint/2010/main" val="1873376124"/>
              </p:ext>
            </p:extLst>
          </p:nvPr>
        </p:nvGraphicFramePr>
        <p:xfrm>
          <a:off x="4635938" y="2164653"/>
          <a:ext cx="1496265" cy="3906921"/>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47" name="Tableau 15">
            <a:extLst>
              <a:ext uri="{FF2B5EF4-FFF2-40B4-BE49-F238E27FC236}">
                <a16:creationId xmlns:a16="http://schemas.microsoft.com/office/drawing/2014/main" id="{749B7C8A-88EF-4BB7-BF95-92B69E5F430C}"/>
              </a:ext>
            </a:extLst>
          </p:cNvPr>
          <p:cNvGraphicFramePr>
            <a:graphicFrameLocks noGrp="1"/>
          </p:cNvGraphicFramePr>
          <p:nvPr>
            <p:extLst>
              <p:ext uri="{D42A27DB-BD31-4B8C-83A1-F6EECF244321}">
                <p14:modId xmlns:p14="http://schemas.microsoft.com/office/powerpoint/2010/main" val="1803533288"/>
              </p:ext>
            </p:extLst>
          </p:nvPr>
        </p:nvGraphicFramePr>
        <p:xfrm>
          <a:off x="99731" y="2158698"/>
          <a:ext cx="2400000" cy="3811794"/>
        </p:xfrm>
        <a:graphic>
          <a:graphicData uri="http://schemas.openxmlformats.org/drawingml/2006/table">
            <a:tbl>
              <a:tblPr>
                <a:tableStyleId>{5C22544A-7EE6-4342-B048-85BDC9FD1C3A}</a:tableStyleId>
              </a:tblPr>
              <a:tblGrid>
                <a:gridCol w="2400000">
                  <a:extLst>
                    <a:ext uri="{9D8B030D-6E8A-4147-A177-3AD203B41FA5}">
                      <a16:colId xmlns:a16="http://schemas.microsoft.com/office/drawing/2014/main" val="3494130257"/>
                    </a:ext>
                  </a:extLst>
                </a:gridCol>
              </a:tblGrid>
              <a:tr h="635299">
                <a:tc>
                  <a:txBody>
                    <a:bodyPr/>
                    <a:lstStyle/>
                    <a:p>
                      <a:pPr algn="r" fontAlgn="b">
                        <a:lnSpc>
                          <a:spcPts val="1200"/>
                        </a:lnSpc>
                      </a:pPr>
                      <a:r>
                        <a:rPr lang="en-US" sz="1100" b="0" i="0" u="none" strike="noStrike">
                          <a:solidFill>
                            <a:srgbClr val="545454"/>
                          </a:solidFill>
                          <a:effectLst/>
                          <a:latin typeface="+mn-lt"/>
                        </a:rPr>
                        <a:t>Currently no charging points installed at the company premises</a:t>
                      </a:r>
                      <a:endParaRPr lang="en-US" sz="1100" b="0" i="0" u="none" strike="noStrike" dirty="0">
                        <a:solidFill>
                          <a:srgbClr val="545454"/>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8609970"/>
                  </a:ext>
                </a:extLst>
              </a:tr>
              <a:tr h="635299">
                <a:tc>
                  <a:txBody>
                    <a:bodyPr/>
                    <a:lstStyle/>
                    <a:p>
                      <a:pPr algn="r" fontAlgn="b">
                        <a:lnSpc>
                          <a:spcPts val="1200"/>
                        </a:lnSpc>
                      </a:pPr>
                      <a:r>
                        <a:rPr lang="en-US" sz="1100" b="0" i="0" u="none" strike="noStrike">
                          <a:solidFill>
                            <a:srgbClr val="545454"/>
                          </a:solidFill>
                          <a:effectLst/>
                          <a:latin typeface="+mn-lt"/>
                        </a:rPr>
                        <a:t>Charging points are planned to be installed at the company premises in the next 12 months</a:t>
                      </a:r>
                      <a:endParaRPr lang="en-US" sz="1100" b="0" i="0" u="none" strike="noStrike" dirty="0">
                        <a:solidFill>
                          <a:srgbClr val="545454"/>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92131"/>
                  </a:ext>
                </a:extLst>
              </a:tr>
              <a:tr h="635299">
                <a:tc>
                  <a:txBody>
                    <a:bodyPr/>
                    <a:lstStyle/>
                    <a:p>
                      <a:pPr algn="r" fontAlgn="b">
                        <a:lnSpc>
                          <a:spcPts val="1200"/>
                        </a:lnSpc>
                      </a:pPr>
                      <a:r>
                        <a:rPr lang="en-US" sz="1100" b="0" i="0" u="none" strike="noStrike">
                          <a:solidFill>
                            <a:srgbClr val="545454"/>
                          </a:solidFill>
                          <a:effectLst/>
                          <a:latin typeface="+mn-lt"/>
                        </a:rPr>
                        <a:t>Charging points installed at the company premises and free charging for drivers</a:t>
                      </a:r>
                      <a:endParaRPr lang="fr-FR" sz="1100" b="0" i="0" u="none" strike="noStrike" dirty="0">
                        <a:solidFill>
                          <a:srgbClr val="545454"/>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7469051"/>
                  </a:ext>
                </a:extLst>
              </a:tr>
              <a:tr h="635299">
                <a:tc>
                  <a:txBody>
                    <a:bodyPr/>
                    <a:lstStyle/>
                    <a:p>
                      <a:pPr algn="r" fontAlgn="b">
                        <a:lnSpc>
                          <a:spcPts val="1200"/>
                        </a:lnSpc>
                      </a:pPr>
                      <a:r>
                        <a:rPr lang="en-US" sz="1100" b="0" i="0" u="none" strike="noStrike">
                          <a:solidFill>
                            <a:srgbClr val="545454"/>
                          </a:solidFill>
                          <a:effectLst/>
                          <a:latin typeface="+mn-lt"/>
                        </a:rPr>
                        <a:t>Drivers have to pay for home installation of charging points</a:t>
                      </a:r>
                      <a:endParaRPr lang="en-US" sz="1100" b="0" i="0" u="none" strike="noStrike" dirty="0">
                        <a:solidFill>
                          <a:srgbClr val="545454"/>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2526793"/>
                  </a:ext>
                </a:extLst>
              </a:tr>
              <a:tr h="635299">
                <a:tc>
                  <a:txBody>
                    <a:bodyPr/>
                    <a:lstStyle/>
                    <a:p>
                      <a:pPr algn="r" fontAlgn="b">
                        <a:lnSpc>
                          <a:spcPts val="1200"/>
                        </a:lnSpc>
                      </a:pPr>
                      <a:r>
                        <a:rPr lang="en-US" sz="1100" b="0" i="0" u="none" strike="noStrike">
                          <a:solidFill>
                            <a:srgbClr val="545454"/>
                          </a:solidFill>
                          <a:effectLst/>
                          <a:latin typeface="+mn-lt"/>
                        </a:rPr>
                        <a:t>Charging points installed at the company premises and drivers charged for charging</a:t>
                      </a:r>
                      <a:endParaRPr lang="fr-FR" sz="1100" b="0" i="0" u="none" strike="noStrike" dirty="0">
                        <a:solidFill>
                          <a:srgbClr val="545454"/>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818675"/>
                  </a:ext>
                </a:extLst>
              </a:tr>
              <a:tr h="635299">
                <a:tc>
                  <a:txBody>
                    <a:bodyPr/>
                    <a:lstStyle/>
                    <a:p>
                      <a:pPr algn="r" fontAlgn="b">
                        <a:lnSpc>
                          <a:spcPts val="1200"/>
                        </a:lnSpc>
                      </a:pPr>
                      <a:r>
                        <a:rPr lang="en-US" sz="1100" b="0" i="0" u="none" strike="noStrike">
                          <a:solidFill>
                            <a:srgbClr val="545454"/>
                          </a:solidFill>
                          <a:effectLst/>
                          <a:latin typeface="+mn-lt"/>
                        </a:rPr>
                        <a:t>Company subsidises cost of home installations of charging points for drivers</a:t>
                      </a:r>
                      <a:endParaRPr lang="fr-FR" sz="1100" b="0" i="0" u="none" strike="noStrike" dirty="0">
                        <a:solidFill>
                          <a:srgbClr val="545454"/>
                        </a:solidFill>
                        <a:effectLst/>
                        <a:latin typeface="+mn-lt"/>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3833355"/>
                  </a:ext>
                </a:extLst>
              </a:tr>
            </a:tbl>
          </a:graphicData>
        </a:graphic>
      </p:graphicFrame>
      <p:pic>
        <p:nvPicPr>
          <p:cNvPr id="3" name="Image 2">
            <a:extLst>
              <a:ext uri="{FF2B5EF4-FFF2-40B4-BE49-F238E27FC236}">
                <a16:creationId xmlns:a16="http://schemas.microsoft.com/office/drawing/2014/main" id="{28D29F2A-247F-47D6-A6FC-A3EBE154A906}"/>
              </a:ext>
            </a:extLst>
          </p:cNvPr>
          <p:cNvPicPr>
            <a:picLocks noChangeAspect="1"/>
          </p:cNvPicPr>
          <p:nvPr/>
        </p:nvPicPr>
        <p:blipFill>
          <a:blip r:embed="rId20"/>
          <a:stretch>
            <a:fillRect/>
          </a:stretch>
        </p:blipFill>
        <p:spPr>
          <a:xfrm>
            <a:off x="5473700" y="2440481"/>
            <a:ext cx="248816" cy="254000"/>
          </a:xfrm>
          <a:prstGeom prst="rect">
            <a:avLst/>
          </a:prstGeom>
        </p:spPr>
      </p:pic>
      <p:sp>
        <p:nvSpPr>
          <p:cNvPr id="6" name="ZoneTexte 5">
            <a:extLst>
              <a:ext uri="{FF2B5EF4-FFF2-40B4-BE49-F238E27FC236}">
                <a16:creationId xmlns:a16="http://schemas.microsoft.com/office/drawing/2014/main" id="{15134702-D84B-4CA7-8AB2-109B41ADB90E}"/>
              </a:ext>
            </a:extLst>
          </p:cNvPr>
          <p:cNvSpPr txBox="1"/>
          <p:nvPr/>
        </p:nvSpPr>
        <p:spPr>
          <a:xfrm>
            <a:off x="5722516" y="244048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63</a:t>
            </a:r>
          </a:p>
        </p:txBody>
      </p:sp>
      <p:pic>
        <p:nvPicPr>
          <p:cNvPr id="8" name="Image 7">
            <a:extLst>
              <a:ext uri="{FF2B5EF4-FFF2-40B4-BE49-F238E27FC236}">
                <a16:creationId xmlns:a16="http://schemas.microsoft.com/office/drawing/2014/main" id="{4E8F53EC-9098-4887-A4AD-4F3D8C9DD30B}"/>
              </a:ext>
            </a:extLst>
          </p:cNvPr>
          <p:cNvPicPr>
            <a:picLocks noChangeAspect="1"/>
          </p:cNvPicPr>
          <p:nvPr/>
        </p:nvPicPr>
        <p:blipFill>
          <a:blip r:embed="rId21"/>
          <a:stretch>
            <a:fillRect/>
          </a:stretch>
        </p:blipFill>
        <p:spPr>
          <a:xfrm>
            <a:off x="5270500" y="3090216"/>
            <a:ext cx="259292" cy="254000"/>
          </a:xfrm>
          <a:prstGeom prst="rect">
            <a:avLst/>
          </a:prstGeom>
        </p:spPr>
      </p:pic>
      <p:sp>
        <p:nvSpPr>
          <p:cNvPr id="9" name="ZoneTexte 8">
            <a:extLst>
              <a:ext uri="{FF2B5EF4-FFF2-40B4-BE49-F238E27FC236}">
                <a16:creationId xmlns:a16="http://schemas.microsoft.com/office/drawing/2014/main" id="{61627211-F81D-4634-8165-B2DCABB90853}"/>
              </a:ext>
            </a:extLst>
          </p:cNvPr>
          <p:cNvSpPr txBox="1"/>
          <p:nvPr/>
        </p:nvSpPr>
        <p:spPr>
          <a:xfrm>
            <a:off x="5529792" y="309021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13</a:t>
            </a:r>
          </a:p>
        </p:txBody>
      </p:sp>
      <p:pic>
        <p:nvPicPr>
          <p:cNvPr id="11" name="Image 10">
            <a:extLst>
              <a:ext uri="{FF2B5EF4-FFF2-40B4-BE49-F238E27FC236}">
                <a16:creationId xmlns:a16="http://schemas.microsoft.com/office/drawing/2014/main" id="{5E9D14D0-588B-4EF2-A691-CD6EEAE3D671}"/>
              </a:ext>
            </a:extLst>
          </p:cNvPr>
          <p:cNvPicPr>
            <a:picLocks noChangeAspect="1"/>
          </p:cNvPicPr>
          <p:nvPr/>
        </p:nvPicPr>
        <p:blipFill>
          <a:blip r:embed="rId21"/>
          <a:stretch>
            <a:fillRect/>
          </a:stretch>
        </p:blipFill>
        <p:spPr>
          <a:xfrm>
            <a:off x="5270500" y="4389686"/>
            <a:ext cx="259292" cy="254000"/>
          </a:xfrm>
          <a:prstGeom prst="rect">
            <a:avLst/>
          </a:prstGeom>
        </p:spPr>
      </p:pic>
      <p:sp>
        <p:nvSpPr>
          <p:cNvPr id="12" name="ZoneTexte 11">
            <a:extLst>
              <a:ext uri="{FF2B5EF4-FFF2-40B4-BE49-F238E27FC236}">
                <a16:creationId xmlns:a16="http://schemas.microsoft.com/office/drawing/2014/main" id="{FAA5A345-581E-4710-9DA1-2C8EAED10FB3}"/>
              </a:ext>
            </a:extLst>
          </p:cNvPr>
          <p:cNvSpPr txBox="1"/>
          <p:nvPr/>
        </p:nvSpPr>
        <p:spPr>
          <a:xfrm>
            <a:off x="5529792" y="438968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9</a:t>
            </a:r>
          </a:p>
        </p:txBody>
      </p:sp>
      <p:pic>
        <p:nvPicPr>
          <p:cNvPr id="14" name="Image 13">
            <a:extLst>
              <a:ext uri="{FF2B5EF4-FFF2-40B4-BE49-F238E27FC236}">
                <a16:creationId xmlns:a16="http://schemas.microsoft.com/office/drawing/2014/main" id="{D4BDE2E2-F4E1-4454-A0BD-D448AD362D24}"/>
              </a:ext>
            </a:extLst>
          </p:cNvPr>
          <p:cNvPicPr>
            <a:picLocks noChangeAspect="1"/>
          </p:cNvPicPr>
          <p:nvPr/>
        </p:nvPicPr>
        <p:blipFill>
          <a:blip r:embed="rId21"/>
          <a:stretch>
            <a:fillRect/>
          </a:stretch>
        </p:blipFill>
        <p:spPr>
          <a:xfrm>
            <a:off x="5168900" y="5689156"/>
            <a:ext cx="259292" cy="254000"/>
          </a:xfrm>
          <a:prstGeom prst="rect">
            <a:avLst/>
          </a:prstGeom>
        </p:spPr>
      </p:pic>
      <p:sp>
        <p:nvSpPr>
          <p:cNvPr id="15" name="ZoneTexte 14">
            <a:extLst>
              <a:ext uri="{FF2B5EF4-FFF2-40B4-BE49-F238E27FC236}">
                <a16:creationId xmlns:a16="http://schemas.microsoft.com/office/drawing/2014/main" id="{3972E4FF-D748-4AE7-8E93-39550DE4ADB3}"/>
              </a:ext>
            </a:extLst>
          </p:cNvPr>
          <p:cNvSpPr txBox="1"/>
          <p:nvPr/>
        </p:nvSpPr>
        <p:spPr>
          <a:xfrm>
            <a:off x="5428192" y="568915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8</a:t>
            </a:r>
          </a:p>
        </p:txBody>
      </p:sp>
      <p:pic>
        <p:nvPicPr>
          <p:cNvPr id="17" name="Image 16">
            <a:extLst>
              <a:ext uri="{FF2B5EF4-FFF2-40B4-BE49-F238E27FC236}">
                <a16:creationId xmlns:a16="http://schemas.microsoft.com/office/drawing/2014/main" id="{26C5D4DC-B53F-4E49-B648-ADE577B3BB6D}"/>
              </a:ext>
            </a:extLst>
          </p:cNvPr>
          <p:cNvPicPr>
            <a:picLocks noChangeAspect="1"/>
          </p:cNvPicPr>
          <p:nvPr/>
        </p:nvPicPr>
        <p:blipFill>
          <a:blip r:embed="rId21"/>
          <a:stretch>
            <a:fillRect/>
          </a:stretch>
        </p:blipFill>
        <p:spPr>
          <a:xfrm>
            <a:off x="11061700" y="2440481"/>
            <a:ext cx="259292" cy="254000"/>
          </a:xfrm>
          <a:prstGeom prst="rect">
            <a:avLst/>
          </a:prstGeom>
        </p:spPr>
      </p:pic>
      <p:sp>
        <p:nvSpPr>
          <p:cNvPr id="18" name="ZoneTexte 17">
            <a:extLst>
              <a:ext uri="{FF2B5EF4-FFF2-40B4-BE49-F238E27FC236}">
                <a16:creationId xmlns:a16="http://schemas.microsoft.com/office/drawing/2014/main" id="{33A330CF-F88C-4B33-8DAD-D201AD8C2307}"/>
              </a:ext>
            </a:extLst>
          </p:cNvPr>
          <p:cNvSpPr txBox="1"/>
          <p:nvPr/>
        </p:nvSpPr>
        <p:spPr>
          <a:xfrm>
            <a:off x="11320992" y="244048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29</a:t>
            </a:r>
          </a:p>
        </p:txBody>
      </p:sp>
      <p:pic>
        <p:nvPicPr>
          <p:cNvPr id="20" name="Image 19">
            <a:extLst>
              <a:ext uri="{FF2B5EF4-FFF2-40B4-BE49-F238E27FC236}">
                <a16:creationId xmlns:a16="http://schemas.microsoft.com/office/drawing/2014/main" id="{EDEAB5EA-6CEB-4F91-8748-607A3DB95B48}"/>
              </a:ext>
            </a:extLst>
          </p:cNvPr>
          <p:cNvPicPr>
            <a:picLocks noChangeAspect="1"/>
          </p:cNvPicPr>
          <p:nvPr/>
        </p:nvPicPr>
        <p:blipFill>
          <a:blip r:embed="rId20"/>
          <a:stretch>
            <a:fillRect/>
          </a:stretch>
        </p:blipFill>
        <p:spPr>
          <a:xfrm>
            <a:off x="10922000" y="3739951"/>
            <a:ext cx="248816" cy="254000"/>
          </a:xfrm>
          <a:prstGeom prst="rect">
            <a:avLst/>
          </a:prstGeom>
        </p:spPr>
      </p:pic>
      <p:sp>
        <p:nvSpPr>
          <p:cNvPr id="21" name="ZoneTexte 20">
            <a:extLst>
              <a:ext uri="{FF2B5EF4-FFF2-40B4-BE49-F238E27FC236}">
                <a16:creationId xmlns:a16="http://schemas.microsoft.com/office/drawing/2014/main" id="{C53A2EC0-5EBD-4D0C-9976-43D8D0FDB063}"/>
              </a:ext>
            </a:extLst>
          </p:cNvPr>
          <p:cNvSpPr txBox="1"/>
          <p:nvPr/>
        </p:nvSpPr>
        <p:spPr>
          <a:xfrm>
            <a:off x="11170816" y="373995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38</a:t>
            </a:r>
          </a:p>
        </p:txBody>
      </p:sp>
      <p:pic>
        <p:nvPicPr>
          <p:cNvPr id="23" name="Image 22">
            <a:extLst>
              <a:ext uri="{FF2B5EF4-FFF2-40B4-BE49-F238E27FC236}">
                <a16:creationId xmlns:a16="http://schemas.microsoft.com/office/drawing/2014/main" id="{16FB3745-8976-4B6C-91DF-53E4107AA68A}"/>
              </a:ext>
            </a:extLst>
          </p:cNvPr>
          <p:cNvPicPr>
            <a:picLocks noChangeAspect="1"/>
          </p:cNvPicPr>
          <p:nvPr/>
        </p:nvPicPr>
        <p:blipFill>
          <a:blip r:embed="rId21"/>
          <a:stretch>
            <a:fillRect/>
          </a:stretch>
        </p:blipFill>
        <p:spPr>
          <a:xfrm>
            <a:off x="10896600" y="4389686"/>
            <a:ext cx="259292" cy="254000"/>
          </a:xfrm>
          <a:prstGeom prst="rect">
            <a:avLst/>
          </a:prstGeom>
        </p:spPr>
      </p:pic>
      <p:sp>
        <p:nvSpPr>
          <p:cNvPr id="24" name="ZoneTexte 23">
            <a:extLst>
              <a:ext uri="{FF2B5EF4-FFF2-40B4-BE49-F238E27FC236}">
                <a16:creationId xmlns:a16="http://schemas.microsoft.com/office/drawing/2014/main" id="{FEC7B77A-6F38-4386-AEDA-C5FACD2D8825}"/>
              </a:ext>
            </a:extLst>
          </p:cNvPr>
          <p:cNvSpPr txBox="1"/>
          <p:nvPr/>
        </p:nvSpPr>
        <p:spPr>
          <a:xfrm>
            <a:off x="11155892" y="438968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8</a:t>
            </a:r>
          </a:p>
        </p:txBody>
      </p:sp>
      <p:pic>
        <p:nvPicPr>
          <p:cNvPr id="26" name="Image 25">
            <a:extLst>
              <a:ext uri="{FF2B5EF4-FFF2-40B4-BE49-F238E27FC236}">
                <a16:creationId xmlns:a16="http://schemas.microsoft.com/office/drawing/2014/main" id="{9F7DF71F-097B-4242-8644-813C39915C9B}"/>
              </a:ext>
            </a:extLst>
          </p:cNvPr>
          <p:cNvPicPr>
            <a:picLocks noChangeAspect="1"/>
          </p:cNvPicPr>
          <p:nvPr/>
        </p:nvPicPr>
        <p:blipFill>
          <a:blip r:embed="rId20"/>
          <a:stretch>
            <a:fillRect/>
          </a:stretch>
        </p:blipFill>
        <p:spPr>
          <a:xfrm>
            <a:off x="10807700" y="5039421"/>
            <a:ext cx="248816" cy="254000"/>
          </a:xfrm>
          <a:prstGeom prst="rect">
            <a:avLst/>
          </a:prstGeom>
        </p:spPr>
      </p:pic>
      <p:sp>
        <p:nvSpPr>
          <p:cNvPr id="27" name="ZoneTexte 26">
            <a:extLst>
              <a:ext uri="{FF2B5EF4-FFF2-40B4-BE49-F238E27FC236}">
                <a16:creationId xmlns:a16="http://schemas.microsoft.com/office/drawing/2014/main" id="{0D47425F-1A3A-4667-9AB8-8F8D4B1FEB72}"/>
              </a:ext>
            </a:extLst>
          </p:cNvPr>
          <p:cNvSpPr txBox="1"/>
          <p:nvPr/>
        </p:nvSpPr>
        <p:spPr>
          <a:xfrm>
            <a:off x="11056516" y="503942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17</a:t>
            </a:r>
          </a:p>
        </p:txBody>
      </p:sp>
      <p:pic>
        <p:nvPicPr>
          <p:cNvPr id="29" name="Image 28">
            <a:extLst>
              <a:ext uri="{FF2B5EF4-FFF2-40B4-BE49-F238E27FC236}">
                <a16:creationId xmlns:a16="http://schemas.microsoft.com/office/drawing/2014/main" id="{2F44FCC0-22E4-4D51-BA50-8959F06767E0}"/>
              </a:ext>
            </a:extLst>
          </p:cNvPr>
          <p:cNvPicPr>
            <a:picLocks noChangeAspect="1"/>
          </p:cNvPicPr>
          <p:nvPr/>
        </p:nvPicPr>
        <p:blipFill>
          <a:blip r:embed="rId21"/>
          <a:stretch>
            <a:fillRect/>
          </a:stretch>
        </p:blipFill>
        <p:spPr>
          <a:xfrm>
            <a:off x="8877300" y="4173108"/>
            <a:ext cx="259292" cy="254000"/>
          </a:xfrm>
          <a:prstGeom prst="rect">
            <a:avLst/>
          </a:prstGeom>
        </p:spPr>
      </p:pic>
      <p:sp>
        <p:nvSpPr>
          <p:cNvPr id="30" name="ZoneTexte 29">
            <a:extLst>
              <a:ext uri="{FF2B5EF4-FFF2-40B4-BE49-F238E27FC236}">
                <a16:creationId xmlns:a16="http://schemas.microsoft.com/office/drawing/2014/main" id="{9A1F1987-5F13-46A4-BBDB-5C2E4E596607}"/>
              </a:ext>
            </a:extLst>
          </p:cNvPr>
          <p:cNvSpPr txBox="1"/>
          <p:nvPr/>
        </p:nvSpPr>
        <p:spPr>
          <a:xfrm>
            <a:off x="9136592" y="4173108"/>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1</a:t>
            </a:r>
          </a:p>
        </p:txBody>
      </p:sp>
      <p:pic>
        <p:nvPicPr>
          <p:cNvPr id="32" name="Image 31">
            <a:extLst>
              <a:ext uri="{FF2B5EF4-FFF2-40B4-BE49-F238E27FC236}">
                <a16:creationId xmlns:a16="http://schemas.microsoft.com/office/drawing/2014/main" id="{64CF3328-8D89-4106-8680-1846644342B8}"/>
              </a:ext>
            </a:extLst>
          </p:cNvPr>
          <p:cNvPicPr>
            <a:picLocks noChangeAspect="1"/>
          </p:cNvPicPr>
          <p:nvPr/>
        </p:nvPicPr>
        <p:blipFill>
          <a:blip r:embed="rId20"/>
          <a:stretch>
            <a:fillRect/>
          </a:stretch>
        </p:blipFill>
        <p:spPr>
          <a:xfrm>
            <a:off x="8953500" y="3090216"/>
            <a:ext cx="248816" cy="254000"/>
          </a:xfrm>
          <a:prstGeom prst="rect">
            <a:avLst/>
          </a:prstGeom>
        </p:spPr>
      </p:pic>
      <p:sp>
        <p:nvSpPr>
          <p:cNvPr id="33" name="ZoneTexte 32">
            <a:extLst>
              <a:ext uri="{FF2B5EF4-FFF2-40B4-BE49-F238E27FC236}">
                <a16:creationId xmlns:a16="http://schemas.microsoft.com/office/drawing/2014/main" id="{81D6EB69-B93E-47DD-8015-10FB73209CEB}"/>
              </a:ext>
            </a:extLst>
          </p:cNvPr>
          <p:cNvSpPr txBox="1"/>
          <p:nvPr/>
        </p:nvSpPr>
        <p:spPr>
          <a:xfrm>
            <a:off x="9202316" y="309021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25</a:t>
            </a:r>
          </a:p>
        </p:txBody>
      </p:sp>
      <p:pic>
        <p:nvPicPr>
          <p:cNvPr id="35" name="Image 34">
            <a:extLst>
              <a:ext uri="{FF2B5EF4-FFF2-40B4-BE49-F238E27FC236}">
                <a16:creationId xmlns:a16="http://schemas.microsoft.com/office/drawing/2014/main" id="{037CFB96-207E-4726-9EB6-2149CE4F9D3B}"/>
              </a:ext>
            </a:extLst>
          </p:cNvPr>
          <p:cNvPicPr>
            <a:picLocks noChangeAspect="1"/>
          </p:cNvPicPr>
          <p:nvPr/>
        </p:nvPicPr>
        <p:blipFill>
          <a:blip r:embed="rId20"/>
          <a:stretch>
            <a:fillRect/>
          </a:stretch>
        </p:blipFill>
        <p:spPr>
          <a:xfrm>
            <a:off x="8966200" y="3739951"/>
            <a:ext cx="248816" cy="254000"/>
          </a:xfrm>
          <a:prstGeom prst="rect">
            <a:avLst/>
          </a:prstGeom>
        </p:spPr>
      </p:pic>
      <p:sp>
        <p:nvSpPr>
          <p:cNvPr id="36" name="ZoneTexte 35">
            <a:extLst>
              <a:ext uri="{FF2B5EF4-FFF2-40B4-BE49-F238E27FC236}">
                <a16:creationId xmlns:a16="http://schemas.microsoft.com/office/drawing/2014/main" id="{0C63CE05-ABE1-430D-82E5-FB77A50281DD}"/>
              </a:ext>
            </a:extLst>
          </p:cNvPr>
          <p:cNvSpPr txBox="1"/>
          <p:nvPr/>
        </p:nvSpPr>
        <p:spPr>
          <a:xfrm>
            <a:off x="9215016" y="373995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34</a:t>
            </a:r>
          </a:p>
        </p:txBody>
      </p:sp>
      <p:pic>
        <p:nvPicPr>
          <p:cNvPr id="40" name="Image 39">
            <a:extLst>
              <a:ext uri="{FF2B5EF4-FFF2-40B4-BE49-F238E27FC236}">
                <a16:creationId xmlns:a16="http://schemas.microsoft.com/office/drawing/2014/main" id="{16BD6A0D-ED91-4994-B7DB-19B3FB889E82}"/>
              </a:ext>
            </a:extLst>
          </p:cNvPr>
          <p:cNvPicPr>
            <a:picLocks noChangeAspect="1"/>
          </p:cNvPicPr>
          <p:nvPr/>
        </p:nvPicPr>
        <p:blipFill>
          <a:blip r:embed="rId21"/>
          <a:stretch>
            <a:fillRect/>
          </a:stretch>
        </p:blipFill>
        <p:spPr>
          <a:xfrm>
            <a:off x="8953500" y="4389686"/>
            <a:ext cx="259292" cy="254000"/>
          </a:xfrm>
          <a:prstGeom prst="rect">
            <a:avLst/>
          </a:prstGeom>
        </p:spPr>
      </p:pic>
      <p:sp>
        <p:nvSpPr>
          <p:cNvPr id="41" name="ZoneTexte 40">
            <a:extLst>
              <a:ext uri="{FF2B5EF4-FFF2-40B4-BE49-F238E27FC236}">
                <a16:creationId xmlns:a16="http://schemas.microsoft.com/office/drawing/2014/main" id="{B6FF00B3-3139-49C8-8200-6789F4C83368}"/>
              </a:ext>
            </a:extLst>
          </p:cNvPr>
          <p:cNvSpPr txBox="1"/>
          <p:nvPr/>
        </p:nvSpPr>
        <p:spPr>
          <a:xfrm>
            <a:off x="9212792" y="438968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8</a:t>
            </a:r>
          </a:p>
        </p:txBody>
      </p:sp>
      <p:pic>
        <p:nvPicPr>
          <p:cNvPr id="43" name="Image 42">
            <a:extLst>
              <a:ext uri="{FF2B5EF4-FFF2-40B4-BE49-F238E27FC236}">
                <a16:creationId xmlns:a16="http://schemas.microsoft.com/office/drawing/2014/main" id="{9DED3B4A-5094-44BD-876A-8B5D89F26BF6}"/>
              </a:ext>
            </a:extLst>
          </p:cNvPr>
          <p:cNvPicPr>
            <a:picLocks noChangeAspect="1"/>
          </p:cNvPicPr>
          <p:nvPr/>
        </p:nvPicPr>
        <p:blipFill>
          <a:blip r:embed="rId20"/>
          <a:stretch>
            <a:fillRect/>
          </a:stretch>
        </p:blipFill>
        <p:spPr>
          <a:xfrm>
            <a:off x="8839200" y="5039421"/>
            <a:ext cx="248816" cy="254000"/>
          </a:xfrm>
          <a:prstGeom prst="rect">
            <a:avLst/>
          </a:prstGeom>
        </p:spPr>
      </p:pic>
      <p:sp>
        <p:nvSpPr>
          <p:cNvPr id="44" name="ZoneTexte 43">
            <a:extLst>
              <a:ext uri="{FF2B5EF4-FFF2-40B4-BE49-F238E27FC236}">
                <a16:creationId xmlns:a16="http://schemas.microsoft.com/office/drawing/2014/main" id="{048DD7AB-5E11-419F-8E78-CD80661CEC53}"/>
              </a:ext>
            </a:extLst>
          </p:cNvPr>
          <p:cNvSpPr txBox="1"/>
          <p:nvPr/>
        </p:nvSpPr>
        <p:spPr>
          <a:xfrm>
            <a:off x="9088016" y="503942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13</a:t>
            </a:r>
          </a:p>
        </p:txBody>
      </p:sp>
      <p:pic>
        <p:nvPicPr>
          <p:cNvPr id="46" name="Image 45">
            <a:extLst>
              <a:ext uri="{FF2B5EF4-FFF2-40B4-BE49-F238E27FC236}">
                <a16:creationId xmlns:a16="http://schemas.microsoft.com/office/drawing/2014/main" id="{76C641DB-5717-4A10-A328-CE3E3A8781C4}"/>
              </a:ext>
            </a:extLst>
          </p:cNvPr>
          <p:cNvPicPr>
            <a:picLocks noChangeAspect="1"/>
          </p:cNvPicPr>
          <p:nvPr/>
        </p:nvPicPr>
        <p:blipFill>
          <a:blip r:embed="rId20"/>
          <a:stretch>
            <a:fillRect/>
          </a:stretch>
        </p:blipFill>
        <p:spPr>
          <a:xfrm>
            <a:off x="3568700" y="2223903"/>
            <a:ext cx="248816" cy="254000"/>
          </a:xfrm>
          <a:prstGeom prst="rect">
            <a:avLst/>
          </a:prstGeom>
        </p:spPr>
      </p:pic>
      <p:sp>
        <p:nvSpPr>
          <p:cNvPr id="47" name="ZoneTexte 46">
            <a:extLst>
              <a:ext uri="{FF2B5EF4-FFF2-40B4-BE49-F238E27FC236}">
                <a16:creationId xmlns:a16="http://schemas.microsoft.com/office/drawing/2014/main" id="{D98C466E-5D27-43A5-91D7-50E58FD0C5AE}"/>
              </a:ext>
            </a:extLst>
          </p:cNvPr>
          <p:cNvSpPr txBox="1"/>
          <p:nvPr/>
        </p:nvSpPr>
        <p:spPr>
          <a:xfrm>
            <a:off x="3817516" y="2223903"/>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46</a:t>
            </a:r>
          </a:p>
        </p:txBody>
      </p:sp>
      <p:pic>
        <p:nvPicPr>
          <p:cNvPr id="49" name="Image 48">
            <a:extLst>
              <a:ext uri="{FF2B5EF4-FFF2-40B4-BE49-F238E27FC236}">
                <a16:creationId xmlns:a16="http://schemas.microsoft.com/office/drawing/2014/main" id="{21D3F050-E3C5-4F8A-A134-4E80F2599E7A}"/>
              </a:ext>
            </a:extLst>
          </p:cNvPr>
          <p:cNvPicPr>
            <a:picLocks noChangeAspect="1"/>
          </p:cNvPicPr>
          <p:nvPr/>
        </p:nvPicPr>
        <p:blipFill>
          <a:blip r:embed="rId21"/>
          <a:stretch>
            <a:fillRect/>
          </a:stretch>
        </p:blipFill>
        <p:spPr>
          <a:xfrm>
            <a:off x="3365500" y="4173108"/>
            <a:ext cx="259292" cy="254000"/>
          </a:xfrm>
          <a:prstGeom prst="rect">
            <a:avLst/>
          </a:prstGeom>
        </p:spPr>
      </p:pic>
      <p:sp>
        <p:nvSpPr>
          <p:cNvPr id="50" name="ZoneTexte 49">
            <a:extLst>
              <a:ext uri="{FF2B5EF4-FFF2-40B4-BE49-F238E27FC236}">
                <a16:creationId xmlns:a16="http://schemas.microsoft.com/office/drawing/2014/main" id="{864DDF60-89C5-47B9-8842-2BD2E4AD42C2}"/>
              </a:ext>
            </a:extLst>
          </p:cNvPr>
          <p:cNvSpPr txBox="1"/>
          <p:nvPr/>
        </p:nvSpPr>
        <p:spPr>
          <a:xfrm>
            <a:off x="3624792" y="4173108"/>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5</a:t>
            </a:r>
          </a:p>
        </p:txBody>
      </p:sp>
      <p:pic>
        <p:nvPicPr>
          <p:cNvPr id="52" name="Image 51">
            <a:extLst>
              <a:ext uri="{FF2B5EF4-FFF2-40B4-BE49-F238E27FC236}">
                <a16:creationId xmlns:a16="http://schemas.microsoft.com/office/drawing/2014/main" id="{A5A4A4D5-6FE5-4528-83BC-54BB75B9795B}"/>
              </a:ext>
            </a:extLst>
          </p:cNvPr>
          <p:cNvPicPr>
            <a:picLocks noChangeAspect="1"/>
          </p:cNvPicPr>
          <p:nvPr/>
        </p:nvPicPr>
        <p:blipFill>
          <a:blip r:embed="rId20"/>
          <a:stretch>
            <a:fillRect/>
          </a:stretch>
        </p:blipFill>
        <p:spPr>
          <a:xfrm>
            <a:off x="3644900" y="2440481"/>
            <a:ext cx="248816" cy="254000"/>
          </a:xfrm>
          <a:prstGeom prst="rect">
            <a:avLst/>
          </a:prstGeom>
        </p:spPr>
      </p:pic>
      <p:sp>
        <p:nvSpPr>
          <p:cNvPr id="53" name="ZoneTexte 52">
            <a:extLst>
              <a:ext uri="{FF2B5EF4-FFF2-40B4-BE49-F238E27FC236}">
                <a16:creationId xmlns:a16="http://schemas.microsoft.com/office/drawing/2014/main" id="{ECFD4D69-1609-4CA1-A7A5-9BA54C4AE0B9}"/>
              </a:ext>
            </a:extLst>
          </p:cNvPr>
          <p:cNvSpPr txBox="1"/>
          <p:nvPr/>
        </p:nvSpPr>
        <p:spPr>
          <a:xfrm>
            <a:off x="3893716" y="244048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43</a:t>
            </a:r>
          </a:p>
        </p:txBody>
      </p:sp>
      <p:pic>
        <p:nvPicPr>
          <p:cNvPr id="56" name="Image 55">
            <a:extLst>
              <a:ext uri="{FF2B5EF4-FFF2-40B4-BE49-F238E27FC236}">
                <a16:creationId xmlns:a16="http://schemas.microsoft.com/office/drawing/2014/main" id="{C551345E-8B38-4FD0-B08D-C497BB7F3D69}"/>
              </a:ext>
            </a:extLst>
          </p:cNvPr>
          <p:cNvPicPr>
            <a:picLocks noChangeAspect="1"/>
          </p:cNvPicPr>
          <p:nvPr/>
        </p:nvPicPr>
        <p:blipFill>
          <a:blip r:embed="rId20"/>
          <a:stretch>
            <a:fillRect/>
          </a:stretch>
        </p:blipFill>
        <p:spPr>
          <a:xfrm>
            <a:off x="3429000" y="3739951"/>
            <a:ext cx="248816" cy="254000"/>
          </a:xfrm>
          <a:prstGeom prst="rect">
            <a:avLst/>
          </a:prstGeom>
        </p:spPr>
      </p:pic>
      <p:sp>
        <p:nvSpPr>
          <p:cNvPr id="57" name="ZoneTexte 56">
            <a:extLst>
              <a:ext uri="{FF2B5EF4-FFF2-40B4-BE49-F238E27FC236}">
                <a16:creationId xmlns:a16="http://schemas.microsoft.com/office/drawing/2014/main" id="{D4546CCC-7837-4AB2-828B-F9C7DB8984B7}"/>
              </a:ext>
            </a:extLst>
          </p:cNvPr>
          <p:cNvSpPr txBox="1"/>
          <p:nvPr/>
        </p:nvSpPr>
        <p:spPr>
          <a:xfrm>
            <a:off x="3677816" y="373995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30</a:t>
            </a:r>
          </a:p>
        </p:txBody>
      </p:sp>
      <p:pic>
        <p:nvPicPr>
          <p:cNvPr id="59" name="Image 58">
            <a:extLst>
              <a:ext uri="{FF2B5EF4-FFF2-40B4-BE49-F238E27FC236}">
                <a16:creationId xmlns:a16="http://schemas.microsoft.com/office/drawing/2014/main" id="{13CB2476-B4C6-4F3C-B165-21E20FF2C068}"/>
              </a:ext>
            </a:extLst>
          </p:cNvPr>
          <p:cNvPicPr>
            <a:picLocks noChangeAspect="1"/>
          </p:cNvPicPr>
          <p:nvPr/>
        </p:nvPicPr>
        <p:blipFill>
          <a:blip r:embed="rId21"/>
          <a:stretch>
            <a:fillRect/>
          </a:stretch>
        </p:blipFill>
        <p:spPr>
          <a:xfrm>
            <a:off x="3454400" y="4389686"/>
            <a:ext cx="259292" cy="254000"/>
          </a:xfrm>
          <a:prstGeom prst="rect">
            <a:avLst/>
          </a:prstGeom>
        </p:spPr>
      </p:pic>
      <p:sp>
        <p:nvSpPr>
          <p:cNvPr id="60" name="ZoneTexte 59">
            <a:extLst>
              <a:ext uri="{FF2B5EF4-FFF2-40B4-BE49-F238E27FC236}">
                <a16:creationId xmlns:a16="http://schemas.microsoft.com/office/drawing/2014/main" id="{36D875D6-8FDB-4436-9D9E-379DB881E9B9}"/>
              </a:ext>
            </a:extLst>
          </p:cNvPr>
          <p:cNvSpPr txBox="1"/>
          <p:nvPr/>
        </p:nvSpPr>
        <p:spPr>
          <a:xfrm>
            <a:off x="3713692" y="438968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8</a:t>
            </a:r>
          </a:p>
        </p:txBody>
      </p:sp>
      <p:pic>
        <p:nvPicPr>
          <p:cNvPr id="67" name="Image 66">
            <a:extLst>
              <a:ext uri="{FF2B5EF4-FFF2-40B4-BE49-F238E27FC236}">
                <a16:creationId xmlns:a16="http://schemas.microsoft.com/office/drawing/2014/main" id="{A84FE409-42DF-4F05-B556-E7F44D75D18B}"/>
              </a:ext>
            </a:extLst>
          </p:cNvPr>
          <p:cNvPicPr>
            <a:picLocks noChangeAspect="1"/>
          </p:cNvPicPr>
          <p:nvPr/>
        </p:nvPicPr>
        <p:blipFill>
          <a:blip r:embed="rId20"/>
          <a:stretch>
            <a:fillRect/>
          </a:stretch>
        </p:blipFill>
        <p:spPr>
          <a:xfrm>
            <a:off x="3340100" y="5039421"/>
            <a:ext cx="248816" cy="254000"/>
          </a:xfrm>
          <a:prstGeom prst="rect">
            <a:avLst/>
          </a:prstGeom>
        </p:spPr>
      </p:pic>
      <p:sp>
        <p:nvSpPr>
          <p:cNvPr id="68" name="ZoneTexte 67">
            <a:extLst>
              <a:ext uri="{FF2B5EF4-FFF2-40B4-BE49-F238E27FC236}">
                <a16:creationId xmlns:a16="http://schemas.microsoft.com/office/drawing/2014/main" id="{25B46D91-2F93-4E68-9DF4-221E324D6436}"/>
              </a:ext>
            </a:extLst>
          </p:cNvPr>
          <p:cNvSpPr txBox="1"/>
          <p:nvPr/>
        </p:nvSpPr>
        <p:spPr>
          <a:xfrm>
            <a:off x="3588916" y="503942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13</a:t>
            </a:r>
          </a:p>
        </p:txBody>
      </p:sp>
      <p:pic>
        <p:nvPicPr>
          <p:cNvPr id="70" name="Image 69">
            <a:extLst>
              <a:ext uri="{FF2B5EF4-FFF2-40B4-BE49-F238E27FC236}">
                <a16:creationId xmlns:a16="http://schemas.microsoft.com/office/drawing/2014/main" id="{875DBB12-68D4-4770-A652-4DF052271E22}"/>
              </a:ext>
            </a:extLst>
          </p:cNvPr>
          <p:cNvPicPr>
            <a:picLocks noChangeAspect="1"/>
          </p:cNvPicPr>
          <p:nvPr/>
        </p:nvPicPr>
        <p:blipFill>
          <a:blip r:embed="rId22"/>
          <a:stretch>
            <a:fillRect/>
          </a:stretch>
        </p:blipFill>
        <p:spPr>
          <a:xfrm>
            <a:off x="2589643" y="2466294"/>
            <a:ext cx="282289" cy="188119"/>
          </a:xfrm>
          <a:prstGeom prst="rect">
            <a:avLst/>
          </a:prstGeom>
        </p:spPr>
      </p:pic>
      <p:pic>
        <p:nvPicPr>
          <p:cNvPr id="72" name="Image 71">
            <a:extLst>
              <a:ext uri="{FF2B5EF4-FFF2-40B4-BE49-F238E27FC236}">
                <a16:creationId xmlns:a16="http://schemas.microsoft.com/office/drawing/2014/main" id="{CF8B797F-FF0C-46E2-9306-3DA0E8991A2F}"/>
              </a:ext>
            </a:extLst>
          </p:cNvPr>
          <p:cNvPicPr>
            <a:picLocks noChangeAspect="1"/>
          </p:cNvPicPr>
          <p:nvPr/>
        </p:nvPicPr>
        <p:blipFill>
          <a:blip r:embed="rId23"/>
          <a:stretch>
            <a:fillRect/>
          </a:stretch>
        </p:blipFill>
        <p:spPr>
          <a:xfrm>
            <a:off x="2585988" y="2245318"/>
            <a:ext cx="282123" cy="188119"/>
          </a:xfrm>
          <a:prstGeom prst="rect">
            <a:avLst/>
          </a:prstGeom>
        </p:spPr>
      </p:pic>
      <p:pic>
        <p:nvPicPr>
          <p:cNvPr id="74" name="Image 73">
            <a:extLst>
              <a:ext uri="{FF2B5EF4-FFF2-40B4-BE49-F238E27FC236}">
                <a16:creationId xmlns:a16="http://schemas.microsoft.com/office/drawing/2014/main" id="{1F1F8F3D-2B4A-40A9-A8C2-BFC15F0340C5}"/>
              </a:ext>
            </a:extLst>
          </p:cNvPr>
          <p:cNvPicPr>
            <a:picLocks noChangeAspect="1"/>
          </p:cNvPicPr>
          <p:nvPr/>
        </p:nvPicPr>
        <p:blipFill>
          <a:blip r:embed="rId20"/>
          <a:stretch>
            <a:fillRect/>
          </a:stretch>
        </p:blipFill>
        <p:spPr>
          <a:xfrm>
            <a:off x="7137400" y="3739951"/>
            <a:ext cx="248816" cy="254000"/>
          </a:xfrm>
          <a:prstGeom prst="rect">
            <a:avLst/>
          </a:prstGeom>
        </p:spPr>
      </p:pic>
      <p:sp>
        <p:nvSpPr>
          <p:cNvPr id="75" name="ZoneTexte 74">
            <a:extLst>
              <a:ext uri="{FF2B5EF4-FFF2-40B4-BE49-F238E27FC236}">
                <a16:creationId xmlns:a16="http://schemas.microsoft.com/office/drawing/2014/main" id="{FE958219-264D-43AA-B033-374A927E6577}"/>
              </a:ext>
            </a:extLst>
          </p:cNvPr>
          <p:cNvSpPr txBox="1"/>
          <p:nvPr/>
        </p:nvSpPr>
        <p:spPr>
          <a:xfrm>
            <a:off x="7386216" y="3739951"/>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30</a:t>
            </a:r>
          </a:p>
        </p:txBody>
      </p:sp>
      <p:pic>
        <p:nvPicPr>
          <p:cNvPr id="77" name="Image 76">
            <a:extLst>
              <a:ext uri="{FF2B5EF4-FFF2-40B4-BE49-F238E27FC236}">
                <a16:creationId xmlns:a16="http://schemas.microsoft.com/office/drawing/2014/main" id="{665F9010-CE5E-412A-B971-95D67E5F3CEA}"/>
              </a:ext>
            </a:extLst>
          </p:cNvPr>
          <p:cNvPicPr>
            <a:picLocks noChangeAspect="1"/>
          </p:cNvPicPr>
          <p:nvPr/>
        </p:nvPicPr>
        <p:blipFill>
          <a:blip r:embed="rId21"/>
          <a:stretch>
            <a:fillRect/>
          </a:stretch>
        </p:blipFill>
        <p:spPr>
          <a:xfrm>
            <a:off x="7137400" y="4389686"/>
            <a:ext cx="259292" cy="254000"/>
          </a:xfrm>
          <a:prstGeom prst="rect">
            <a:avLst/>
          </a:prstGeom>
        </p:spPr>
      </p:pic>
      <p:sp>
        <p:nvSpPr>
          <p:cNvPr id="78" name="ZoneTexte 77">
            <a:extLst>
              <a:ext uri="{FF2B5EF4-FFF2-40B4-BE49-F238E27FC236}">
                <a16:creationId xmlns:a16="http://schemas.microsoft.com/office/drawing/2014/main" id="{1103EA32-EFF2-483D-80EB-C506366473BF}"/>
              </a:ext>
            </a:extLst>
          </p:cNvPr>
          <p:cNvSpPr txBox="1"/>
          <p:nvPr/>
        </p:nvSpPr>
        <p:spPr>
          <a:xfrm>
            <a:off x="7396692" y="4389686"/>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a:solidFill>
                  <a:srgbClr val="000000"/>
                </a:solidFill>
                <a:latin typeface="BNPPSlabSerif"/>
              </a:rPr>
              <a:t>6</a:t>
            </a:r>
          </a:p>
        </p:txBody>
      </p:sp>
    </p:spTree>
    <p:extLst>
      <p:ext uri="{BB962C8B-B14F-4D97-AF65-F5344CB8AC3E}">
        <p14:creationId xmlns:p14="http://schemas.microsoft.com/office/powerpoint/2010/main" val="3481044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id="{E82CE3AD-EA10-4465-915A-D4450268E1A2}"/>
              </a:ext>
            </a:extLst>
          </p:cNvPr>
          <p:cNvCxnSpPr>
            <a:cxnSpLocks/>
          </p:cNvCxnSpPr>
          <p:nvPr/>
        </p:nvCxnSpPr>
        <p:spPr>
          <a:xfrm>
            <a:off x="5380308" y="2360076"/>
            <a:ext cx="0" cy="316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C872EF4-FE1B-4B27-9F1F-75BD4DE4D66F}"/>
              </a:ext>
            </a:extLst>
          </p:cNvPr>
          <p:cNvCxnSpPr>
            <a:cxnSpLocks/>
          </p:cNvCxnSpPr>
          <p:nvPr/>
        </p:nvCxnSpPr>
        <p:spPr>
          <a:xfrm>
            <a:off x="7162595" y="2360076"/>
            <a:ext cx="0" cy="316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C53EAE2-93AB-420B-B25B-CE36A64F8472}"/>
              </a:ext>
            </a:extLst>
          </p:cNvPr>
          <p:cNvCxnSpPr>
            <a:cxnSpLocks/>
          </p:cNvCxnSpPr>
          <p:nvPr/>
        </p:nvCxnSpPr>
        <p:spPr>
          <a:xfrm>
            <a:off x="8959470" y="2360076"/>
            <a:ext cx="0" cy="316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9EBDA26-3311-4595-99EC-D4EBFCB2CF4F}"/>
              </a:ext>
            </a:extLst>
          </p:cNvPr>
          <p:cNvCxnSpPr>
            <a:cxnSpLocks/>
          </p:cNvCxnSpPr>
          <p:nvPr/>
        </p:nvCxnSpPr>
        <p:spPr>
          <a:xfrm>
            <a:off x="10775637" y="2373724"/>
            <a:ext cx="0" cy="3168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32CE829-A14A-41F2-A8E2-6677EC3C173B}"/>
              </a:ext>
            </a:extLst>
          </p:cNvPr>
          <p:cNvSpPr/>
          <p:nvPr/>
        </p:nvSpPr>
        <p:spPr bwMode="ltGray">
          <a:xfrm>
            <a:off x="2687714" y="1703204"/>
            <a:ext cx="1415730" cy="3844156"/>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cs typeface="Arial" panose="020B0604020202020204" pitchFamily="34" charset="0"/>
            </a:endParaRPr>
          </a:p>
        </p:txBody>
      </p:sp>
      <p:graphicFrame>
        <p:nvGraphicFramePr>
          <p:cNvPr id="21" name="Graphique Slide">
            <a:extLst>
              <a:ext uri="{FF2B5EF4-FFF2-40B4-BE49-F238E27FC236}">
                <a16:creationId xmlns:a16="http://schemas.microsoft.com/office/drawing/2014/main" id="{5C95AC77-3D04-4B43-8749-5105EDB77825}"/>
              </a:ext>
            </a:extLst>
          </p:cNvPr>
          <p:cNvGraphicFramePr/>
          <p:nvPr>
            <p:extLst>
              <p:ext uri="{D42A27DB-BD31-4B8C-83A1-F6EECF244321}">
                <p14:modId xmlns:p14="http://schemas.microsoft.com/office/powerpoint/2010/main" val="1434986426"/>
              </p:ext>
            </p:extLst>
          </p:nvPr>
        </p:nvGraphicFramePr>
        <p:xfrm>
          <a:off x="585264" y="4377561"/>
          <a:ext cx="11623041" cy="2054329"/>
        </p:xfrm>
        <a:graphic>
          <a:graphicData uri="http://schemas.openxmlformats.org/drawingml/2006/chart">
            <c:chart xmlns:c="http://schemas.openxmlformats.org/drawingml/2006/chart" xmlns:r="http://schemas.openxmlformats.org/officeDocument/2006/relationships" r:id="rId3"/>
          </a:graphicData>
        </a:graphic>
      </p:graphicFrame>
      <p:sp>
        <p:nvSpPr>
          <p:cNvPr id="45" name="ZoneTexte 44">
            <a:extLst>
              <a:ext uri="{FF2B5EF4-FFF2-40B4-BE49-F238E27FC236}">
                <a16:creationId xmlns:a16="http://schemas.microsoft.com/office/drawing/2014/main" id="{ECC870CB-1489-4D54-BB5C-313DF324B23C}"/>
              </a:ext>
            </a:extLst>
          </p:cNvPr>
          <p:cNvSpPr txBox="1"/>
          <p:nvPr/>
        </p:nvSpPr>
        <p:spPr>
          <a:xfrm>
            <a:off x="2415242" y="1835381"/>
            <a:ext cx="2001686"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sp>
        <p:nvSpPr>
          <p:cNvPr id="61" name="Rectangle 60">
            <a:extLst>
              <a:ext uri="{FF2B5EF4-FFF2-40B4-BE49-F238E27FC236}">
                <a16:creationId xmlns:a16="http://schemas.microsoft.com/office/drawing/2014/main" id="{0FB5D3B0-07EB-4218-93D6-291086E8CD2C}"/>
              </a:ext>
            </a:extLst>
          </p:cNvPr>
          <p:cNvSpPr/>
          <p:nvPr/>
        </p:nvSpPr>
        <p:spPr>
          <a:xfrm>
            <a:off x="5660814" y="6035038"/>
            <a:ext cx="6155586"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Concerning the charging of your Electric Vehicles batteries, do you consider…. </a:t>
            </a:r>
          </a:p>
          <a:p>
            <a:pPr marL="0" lvl="1" algn="r" defTabSz="609570" eaLnBrk="0" hangingPunct="0">
              <a:spcBef>
                <a:spcPts val="0"/>
              </a:spcBef>
              <a:buClr>
                <a:prstClr val="white">
                  <a:lumMod val="50000"/>
                </a:prstClr>
              </a:buClr>
              <a:buSzPct val="120000"/>
            </a:pPr>
            <a:r>
              <a:rPr lang="en-GB" sz="800" b="1" i="1" kern="0" dirty="0">
                <a:solidFill>
                  <a:schemeClr val="tx1">
                    <a:lumMod val="50000"/>
                  </a:schemeClr>
                </a:solidFill>
                <a:latin typeface="+mn-lt"/>
              </a:rPr>
              <a:t>Basis: already own or consider 100% Battery Electric Vehicle</a:t>
            </a:r>
          </a:p>
        </p:txBody>
      </p:sp>
      <p:sp>
        <p:nvSpPr>
          <p:cNvPr id="76" name="ZoneTexte 75">
            <a:extLst>
              <a:ext uri="{FF2B5EF4-FFF2-40B4-BE49-F238E27FC236}">
                <a16:creationId xmlns:a16="http://schemas.microsoft.com/office/drawing/2014/main" id="{31F5FE08-19BF-4B72-A142-E6DFD0C267CE}"/>
              </a:ext>
            </a:extLst>
          </p:cNvPr>
          <p:cNvSpPr txBox="1"/>
          <p:nvPr/>
        </p:nvSpPr>
        <p:spPr>
          <a:xfrm>
            <a:off x="172720" y="2934360"/>
            <a:ext cx="2403234" cy="430887"/>
          </a:xfrm>
          <a:prstGeom prst="rect">
            <a:avLst/>
          </a:prstGeom>
          <a:noFill/>
        </p:spPr>
        <p:txBody>
          <a:bodyPr wrap="square" lIns="0" tIns="0" rIns="0" bIns="0" rtlCol="0">
            <a:spAutoFit/>
          </a:bodyPr>
          <a:lstStyle/>
          <a:p>
            <a:pPr algn="r"/>
            <a:r>
              <a:rPr lang="en-US" sz="1400" dirty="0">
                <a:solidFill>
                  <a:schemeClr val="tx1">
                    <a:lumMod val="50000"/>
                  </a:schemeClr>
                </a:solidFill>
              </a:rPr>
              <a:t>Consider to set up charging points in your company </a:t>
            </a:r>
          </a:p>
        </p:txBody>
      </p:sp>
      <p:graphicFrame>
        <p:nvGraphicFramePr>
          <p:cNvPr id="78" name="Graphique Slide">
            <a:extLst>
              <a:ext uri="{FF2B5EF4-FFF2-40B4-BE49-F238E27FC236}">
                <a16:creationId xmlns:a16="http://schemas.microsoft.com/office/drawing/2014/main" id="{904967CE-FC74-4DE4-9CB8-4DC3FF01144C}"/>
              </a:ext>
            </a:extLst>
          </p:cNvPr>
          <p:cNvGraphicFramePr/>
          <p:nvPr>
            <p:extLst>
              <p:ext uri="{D42A27DB-BD31-4B8C-83A1-F6EECF244321}">
                <p14:modId xmlns:p14="http://schemas.microsoft.com/office/powerpoint/2010/main" val="1803044519"/>
              </p:ext>
            </p:extLst>
          </p:nvPr>
        </p:nvGraphicFramePr>
        <p:xfrm>
          <a:off x="585264" y="2619881"/>
          <a:ext cx="11623041" cy="205432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re 3">
            <a:extLst>
              <a:ext uri="{FF2B5EF4-FFF2-40B4-BE49-F238E27FC236}">
                <a16:creationId xmlns:a16="http://schemas.microsoft.com/office/drawing/2014/main" id="{D152AA84-6E14-42D1-9D79-334877808477}"/>
              </a:ext>
            </a:extLst>
          </p:cNvPr>
          <p:cNvSpPr>
            <a:spLocks noGrp="1"/>
          </p:cNvSpPr>
          <p:nvPr>
            <p:ph type="title"/>
          </p:nvPr>
        </p:nvSpPr>
        <p:spPr>
          <a:xfrm>
            <a:off x="359400" y="368010"/>
            <a:ext cx="11473200" cy="246221"/>
          </a:xfrm>
        </p:spPr>
        <p:txBody>
          <a:bodyPr vert="horz" lIns="180000" tIns="0" rIns="0" bIns="0" rtlCol="0" anchor="t">
            <a:spAutoFit/>
          </a:bodyPr>
          <a:lstStyle/>
          <a:p>
            <a:r>
              <a:rPr lang="en-US" dirty="0">
                <a:latin typeface="+mn-lt"/>
              </a:rPr>
              <a:t>Company's strategy towards providing charging points </a:t>
            </a:r>
          </a:p>
        </p:txBody>
      </p:sp>
      <p:sp>
        <p:nvSpPr>
          <p:cNvPr id="20" name="ZoneTexte 19">
            <a:extLst>
              <a:ext uri="{FF2B5EF4-FFF2-40B4-BE49-F238E27FC236}">
                <a16:creationId xmlns:a16="http://schemas.microsoft.com/office/drawing/2014/main" id="{2A29C946-1BF5-49C9-8625-8AA0D151B34D}"/>
              </a:ext>
            </a:extLst>
          </p:cNvPr>
          <p:cNvSpPr txBox="1"/>
          <p:nvPr/>
        </p:nvSpPr>
        <p:spPr>
          <a:xfrm>
            <a:off x="172720" y="4418593"/>
            <a:ext cx="2403234" cy="861774"/>
          </a:xfrm>
          <a:prstGeom prst="rect">
            <a:avLst/>
          </a:prstGeom>
          <a:noFill/>
        </p:spPr>
        <p:txBody>
          <a:bodyPr wrap="square" lIns="0" tIns="0" rIns="0" bIns="0" rtlCol="0">
            <a:spAutoFit/>
          </a:bodyPr>
          <a:lstStyle/>
          <a:p>
            <a:pPr algn="r"/>
            <a:r>
              <a:rPr lang="en-US" sz="1400" dirty="0">
                <a:solidFill>
                  <a:schemeClr val="tx1">
                    <a:lumMod val="50000"/>
                  </a:schemeClr>
                </a:solidFill>
              </a:rPr>
              <a:t>Consider to assist your employees in the implementation of recharging solutions in their homes </a:t>
            </a:r>
          </a:p>
        </p:txBody>
      </p:sp>
      <p:sp>
        <p:nvSpPr>
          <p:cNvPr id="23" name="Organigramme : Entrée manuelle 22">
            <a:extLst>
              <a:ext uri="{FF2B5EF4-FFF2-40B4-BE49-F238E27FC236}">
                <a16:creationId xmlns:a16="http://schemas.microsoft.com/office/drawing/2014/main" id="{81DE3E85-1DA9-427A-A5DA-5C0C92337662}"/>
              </a:ext>
            </a:extLst>
          </p:cNvPr>
          <p:cNvSpPr/>
          <p:nvPr/>
        </p:nvSpPr>
        <p:spPr bwMode="ltGray">
          <a:xfrm rot="10800000">
            <a:off x="359400" y="-8168"/>
            <a:ext cx="98550" cy="464340"/>
          </a:xfrm>
          <a:prstGeom prst="flowChartManualInput">
            <a:avLst/>
          </a:prstGeom>
          <a:solidFill>
            <a:srgbClr val="C3C94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ea typeface="+mn-ea"/>
              <a:cs typeface="Arial" panose="020B0604020202020204" pitchFamily="34" charset="0"/>
            </a:endParaRPr>
          </a:p>
        </p:txBody>
      </p:sp>
      <p:sp>
        <p:nvSpPr>
          <p:cNvPr id="24" name="Organigramme : Entrée manuelle 23">
            <a:extLst>
              <a:ext uri="{FF2B5EF4-FFF2-40B4-BE49-F238E27FC236}">
                <a16:creationId xmlns:a16="http://schemas.microsoft.com/office/drawing/2014/main" id="{D983A46A-3943-4BD1-AA59-7D3FCE0EC4B8}"/>
              </a:ext>
            </a:extLst>
          </p:cNvPr>
          <p:cNvSpPr/>
          <p:nvPr/>
        </p:nvSpPr>
        <p:spPr bwMode="ltGray">
          <a:xfrm>
            <a:off x="359400" y="323512"/>
            <a:ext cx="98550" cy="464340"/>
          </a:xfrm>
          <a:prstGeom prst="flowChartManualInput">
            <a:avLst/>
          </a:prstGeom>
          <a:solidFill>
            <a:srgbClr val="E0E3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ea typeface="+mn-ea"/>
              <a:cs typeface="Arial" panose="020B0604020202020204" pitchFamily="34" charset="0"/>
            </a:endParaRPr>
          </a:p>
        </p:txBody>
      </p:sp>
      <p:pic>
        <p:nvPicPr>
          <p:cNvPr id="25" name="Graphique 24">
            <a:extLst>
              <a:ext uri="{FF2B5EF4-FFF2-40B4-BE49-F238E27FC236}">
                <a16:creationId xmlns:a16="http://schemas.microsoft.com/office/drawing/2014/main" id="{5A578E0B-109D-42B4-BED9-020E364C6EF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267937" y="1627370"/>
            <a:ext cx="224742" cy="550027"/>
          </a:xfrm>
          <a:prstGeom prst="rect">
            <a:avLst/>
          </a:prstGeom>
        </p:spPr>
      </p:pic>
      <p:pic>
        <p:nvPicPr>
          <p:cNvPr id="26" name="Graphique 25">
            <a:extLst>
              <a:ext uri="{FF2B5EF4-FFF2-40B4-BE49-F238E27FC236}">
                <a16:creationId xmlns:a16="http://schemas.microsoft.com/office/drawing/2014/main" id="{BE227A87-A699-49D7-BC54-05E62059CC8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84225" y="1627370"/>
            <a:ext cx="372599" cy="550027"/>
          </a:xfrm>
          <a:prstGeom prst="rect">
            <a:avLst/>
          </a:prstGeom>
        </p:spPr>
      </p:pic>
      <p:pic>
        <p:nvPicPr>
          <p:cNvPr id="27" name="Graphique 26">
            <a:extLst>
              <a:ext uri="{FF2B5EF4-FFF2-40B4-BE49-F238E27FC236}">
                <a16:creationId xmlns:a16="http://schemas.microsoft.com/office/drawing/2014/main" id="{9D49F11E-81CD-4259-B1AA-CE806F63C3E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8753583" y="1627370"/>
            <a:ext cx="431742" cy="544114"/>
          </a:xfrm>
          <a:prstGeom prst="rect">
            <a:avLst/>
          </a:prstGeom>
        </p:spPr>
      </p:pic>
      <p:pic>
        <p:nvPicPr>
          <p:cNvPr id="28" name="Graphique 27">
            <a:extLst>
              <a:ext uri="{FF2B5EF4-FFF2-40B4-BE49-F238E27FC236}">
                <a16:creationId xmlns:a16="http://schemas.microsoft.com/office/drawing/2014/main" id="{1E0BBFA8-66D7-42FB-9392-865B9A2C3A2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0394068" y="1627370"/>
            <a:ext cx="798426" cy="544114"/>
          </a:xfrm>
          <a:prstGeom prst="rect">
            <a:avLst/>
          </a:prstGeom>
        </p:spPr>
      </p:pic>
      <p:sp>
        <p:nvSpPr>
          <p:cNvPr id="3" name="Espace réservé du numéro de diapositive 2">
            <a:extLst>
              <a:ext uri="{FF2B5EF4-FFF2-40B4-BE49-F238E27FC236}">
                <a16:creationId xmlns:a16="http://schemas.microsoft.com/office/drawing/2014/main" id="{6C18C135-E118-42A6-8EAC-334839B62A11}"/>
              </a:ext>
            </a:extLst>
          </p:cNvPr>
          <p:cNvSpPr>
            <a:spLocks noGrp="1"/>
          </p:cNvSpPr>
          <p:nvPr>
            <p:ph type="sldNum" sz="quarter" idx="17"/>
          </p:nvPr>
        </p:nvSpPr>
        <p:spPr>
          <a:xfrm>
            <a:off x="11704360" y="6491394"/>
            <a:ext cx="128240" cy="138499"/>
          </a:xfrm>
        </p:spPr>
        <p:txBody>
          <a:bodyPr/>
          <a:lstStyle/>
          <a:p>
            <a:fld id="{4034BEE3-566C-4068-A777-C3A4762E861B}" type="slidenum">
              <a:rPr lang="en-GB" smtClean="0"/>
              <a:pPr/>
              <a:t>52</a:t>
            </a:fld>
            <a:endParaRPr lang="en-GB" dirty="0"/>
          </a:p>
        </p:txBody>
      </p:sp>
      <p:sp>
        <p:nvSpPr>
          <p:cNvPr id="32" name="Espace réservé du texte 5">
            <a:extLst>
              <a:ext uri="{FF2B5EF4-FFF2-40B4-BE49-F238E27FC236}">
                <a16:creationId xmlns:a16="http://schemas.microsoft.com/office/drawing/2014/main" id="{705092B9-EA6C-44D4-9A2B-B24BE8B9464F}"/>
              </a:ext>
            </a:extLst>
          </p:cNvPr>
          <p:cNvSpPr>
            <a:spLocks noGrp="1"/>
          </p:cNvSpPr>
          <p:nvPr>
            <p:ph type="body" sz="quarter" idx="16"/>
          </p:nvPr>
        </p:nvSpPr>
        <p:spPr>
          <a:xfrm>
            <a:off x="550789" y="720000"/>
            <a:ext cx="11473200" cy="246221"/>
          </a:xfrm>
        </p:spPr>
        <p:txBody>
          <a:bodyPr/>
          <a:lstStyle/>
          <a:p>
            <a:r>
              <a:rPr lang="en-US" cap="none" dirty="0">
                <a:latin typeface="+mn-lt"/>
              </a:rPr>
              <a:t>Among companies that already own or </a:t>
            </a:r>
            <a:r>
              <a:rPr lang="en-US" dirty="0">
                <a:latin typeface="+mn-lt"/>
              </a:rPr>
              <a:t>consider </a:t>
            </a:r>
            <a:r>
              <a:rPr lang="en-GB" dirty="0">
                <a:latin typeface="+mn-lt"/>
              </a:rPr>
              <a:t>100% Battery Electric Vehicle</a:t>
            </a:r>
            <a:r>
              <a:rPr lang="en-US" dirty="0">
                <a:latin typeface="+mn-lt"/>
              </a:rPr>
              <a:t> </a:t>
            </a:r>
            <a:endParaRPr lang="fr-FR" dirty="0">
              <a:latin typeface="+mn-lt"/>
            </a:endParaRPr>
          </a:p>
        </p:txBody>
      </p:sp>
      <p:sp>
        <p:nvSpPr>
          <p:cNvPr id="43" name="ZoneTexte 61">
            <a:extLst>
              <a:ext uri="{FF2B5EF4-FFF2-40B4-BE49-F238E27FC236}">
                <a16:creationId xmlns:a16="http://schemas.microsoft.com/office/drawing/2014/main" id="{DE274999-A66F-4509-A847-FE140A797D25}"/>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46" name="ZoneTexte 62">
            <a:extLst>
              <a:ext uri="{FF2B5EF4-FFF2-40B4-BE49-F238E27FC236}">
                <a16:creationId xmlns:a16="http://schemas.microsoft.com/office/drawing/2014/main" id="{397F6930-4312-4AF3-BE41-E021271DB0A1}"/>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47" name="Groupe 64">
            <a:extLst>
              <a:ext uri="{FF2B5EF4-FFF2-40B4-BE49-F238E27FC236}">
                <a16:creationId xmlns:a16="http://schemas.microsoft.com/office/drawing/2014/main" id="{F022F709-A06D-4621-A0C9-CE777B5A3B26}"/>
              </a:ext>
            </a:extLst>
          </p:cNvPr>
          <p:cNvGrpSpPr/>
          <p:nvPr/>
        </p:nvGrpSpPr>
        <p:grpSpPr>
          <a:xfrm>
            <a:off x="-1" y="1755785"/>
            <a:ext cx="1669173" cy="1"/>
            <a:chOff x="8513442" y="720000"/>
            <a:chExt cx="3012811" cy="1"/>
          </a:xfrm>
        </p:grpSpPr>
        <p:cxnSp>
          <p:nvCxnSpPr>
            <p:cNvPr id="48" name="Connecteur droit 72">
              <a:extLst>
                <a:ext uri="{FF2B5EF4-FFF2-40B4-BE49-F238E27FC236}">
                  <a16:creationId xmlns:a16="http://schemas.microsoft.com/office/drawing/2014/main" id="{9F31E020-D9D0-49E9-B316-9C0DB667FF90}"/>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9" name="Connecteur droit 73">
              <a:extLst>
                <a:ext uri="{FF2B5EF4-FFF2-40B4-BE49-F238E27FC236}">
                  <a16:creationId xmlns:a16="http://schemas.microsoft.com/office/drawing/2014/main" id="{8C82AF0D-CDE4-473A-894E-4CF21570FFC8}"/>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50" name="Graphique 74">
            <a:extLst>
              <a:ext uri="{FF2B5EF4-FFF2-40B4-BE49-F238E27FC236}">
                <a16:creationId xmlns:a16="http://schemas.microsoft.com/office/drawing/2014/main" id="{E4CC7DB4-A99E-4BF3-A76F-24D8E3B4FC7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969890" y="1419459"/>
            <a:ext cx="442359" cy="435520"/>
          </a:xfrm>
          <a:prstGeom prst="rect">
            <a:avLst/>
          </a:prstGeom>
        </p:spPr>
      </p:pic>
      <p:pic>
        <p:nvPicPr>
          <p:cNvPr id="51" name="Graphique 75">
            <a:extLst>
              <a:ext uri="{FF2B5EF4-FFF2-40B4-BE49-F238E27FC236}">
                <a16:creationId xmlns:a16="http://schemas.microsoft.com/office/drawing/2014/main" id="{C0A082DE-D125-44FA-9AC1-2B71822D6D2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430080" y="1502321"/>
            <a:ext cx="453989" cy="353661"/>
          </a:xfrm>
          <a:prstGeom prst="rect">
            <a:avLst/>
          </a:prstGeom>
        </p:spPr>
      </p:pic>
      <p:pic>
        <p:nvPicPr>
          <p:cNvPr id="29" name="Image 28">
            <a:extLst>
              <a:ext uri="{FF2B5EF4-FFF2-40B4-BE49-F238E27FC236}">
                <a16:creationId xmlns:a16="http://schemas.microsoft.com/office/drawing/2014/main" id="{ABAD30E9-CB17-445C-8A18-B16D8E6BA644}"/>
              </a:ext>
            </a:extLst>
          </p:cNvPr>
          <p:cNvPicPr>
            <a:picLocks noChangeAspect="1"/>
          </p:cNvPicPr>
          <p:nvPr/>
        </p:nvPicPr>
        <p:blipFill>
          <a:blip r:embed="rId17"/>
          <a:stretch>
            <a:fillRect/>
          </a:stretch>
        </p:blipFill>
        <p:spPr>
          <a:xfrm>
            <a:off x="3643120" y="4793367"/>
            <a:ext cx="248816" cy="254000"/>
          </a:xfrm>
          <a:prstGeom prst="rect">
            <a:avLst/>
          </a:prstGeom>
        </p:spPr>
      </p:pic>
      <p:sp>
        <p:nvSpPr>
          <p:cNvPr id="30" name="ZoneTexte 29">
            <a:extLst>
              <a:ext uri="{FF2B5EF4-FFF2-40B4-BE49-F238E27FC236}">
                <a16:creationId xmlns:a16="http://schemas.microsoft.com/office/drawing/2014/main" id="{F920C833-34B8-4C53-9E07-9B8CB9F7600E}"/>
              </a:ext>
            </a:extLst>
          </p:cNvPr>
          <p:cNvSpPr txBox="1"/>
          <p:nvPr/>
        </p:nvSpPr>
        <p:spPr>
          <a:xfrm>
            <a:off x="3891936" y="4793367"/>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51</a:t>
            </a:r>
          </a:p>
        </p:txBody>
      </p:sp>
      <p:pic>
        <p:nvPicPr>
          <p:cNvPr id="31" name="Image 30">
            <a:extLst>
              <a:ext uri="{FF2B5EF4-FFF2-40B4-BE49-F238E27FC236}">
                <a16:creationId xmlns:a16="http://schemas.microsoft.com/office/drawing/2014/main" id="{A704F742-0137-4595-BCCE-4439BDCB9FFF}"/>
              </a:ext>
            </a:extLst>
          </p:cNvPr>
          <p:cNvPicPr>
            <a:picLocks noChangeAspect="1"/>
          </p:cNvPicPr>
          <p:nvPr/>
        </p:nvPicPr>
        <p:blipFill>
          <a:blip r:embed="rId17"/>
          <a:stretch>
            <a:fillRect/>
          </a:stretch>
        </p:blipFill>
        <p:spPr>
          <a:xfrm>
            <a:off x="9287264" y="4775198"/>
            <a:ext cx="248816" cy="254000"/>
          </a:xfrm>
          <a:prstGeom prst="rect">
            <a:avLst/>
          </a:prstGeom>
        </p:spPr>
      </p:pic>
      <p:sp>
        <p:nvSpPr>
          <p:cNvPr id="33" name="ZoneTexte 32">
            <a:extLst>
              <a:ext uri="{FF2B5EF4-FFF2-40B4-BE49-F238E27FC236}">
                <a16:creationId xmlns:a16="http://schemas.microsoft.com/office/drawing/2014/main" id="{35BF67BF-D027-48E8-AB7E-100A787F7ED6}"/>
              </a:ext>
            </a:extLst>
          </p:cNvPr>
          <p:cNvSpPr txBox="1"/>
          <p:nvPr/>
        </p:nvSpPr>
        <p:spPr>
          <a:xfrm>
            <a:off x="9536080" y="4775198"/>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69</a:t>
            </a:r>
          </a:p>
        </p:txBody>
      </p:sp>
      <p:pic>
        <p:nvPicPr>
          <p:cNvPr id="34" name="Image 33">
            <a:extLst>
              <a:ext uri="{FF2B5EF4-FFF2-40B4-BE49-F238E27FC236}">
                <a16:creationId xmlns:a16="http://schemas.microsoft.com/office/drawing/2014/main" id="{47C233A0-F220-4608-8B75-BFEC06365C06}"/>
              </a:ext>
            </a:extLst>
          </p:cNvPr>
          <p:cNvPicPr>
            <a:picLocks noChangeAspect="1"/>
          </p:cNvPicPr>
          <p:nvPr/>
        </p:nvPicPr>
        <p:blipFill>
          <a:blip r:embed="rId17"/>
          <a:stretch>
            <a:fillRect/>
          </a:stretch>
        </p:blipFill>
        <p:spPr>
          <a:xfrm>
            <a:off x="11063774" y="4793367"/>
            <a:ext cx="248816" cy="254000"/>
          </a:xfrm>
          <a:prstGeom prst="rect">
            <a:avLst/>
          </a:prstGeom>
        </p:spPr>
      </p:pic>
      <p:sp>
        <p:nvSpPr>
          <p:cNvPr id="35" name="ZoneTexte 34">
            <a:extLst>
              <a:ext uri="{FF2B5EF4-FFF2-40B4-BE49-F238E27FC236}">
                <a16:creationId xmlns:a16="http://schemas.microsoft.com/office/drawing/2014/main" id="{F61BCC78-9EB2-4161-AB3C-3577DD2FD47D}"/>
              </a:ext>
            </a:extLst>
          </p:cNvPr>
          <p:cNvSpPr txBox="1"/>
          <p:nvPr/>
        </p:nvSpPr>
        <p:spPr>
          <a:xfrm>
            <a:off x="11312590" y="4793367"/>
            <a:ext cx="0" cy="254000"/>
          </a:xfrm>
          <a:prstGeom prst="rect">
            <a:avLst/>
          </a:prstGeom>
          <a:noFill/>
        </p:spPr>
        <p:txBody>
          <a:bodyPr vert="horz" wrap="none" lIns="12700" tIns="12700" rIns="12700" bIns="12700" rtlCol="0" anchor="ctr">
            <a:noAutofit/>
          </a:bodyPr>
          <a:lstStyle/>
          <a:p>
            <a:pPr>
              <a:lnSpc>
                <a:spcPct val="90000"/>
              </a:lnSpc>
              <a:spcBef>
                <a:spcPts val="600"/>
              </a:spcBef>
            </a:pPr>
            <a:r>
              <a:rPr lang="fr-FR" sz="1300" i="1" dirty="0">
                <a:solidFill>
                  <a:srgbClr val="000000"/>
                </a:solidFill>
                <a:latin typeface="BNPPSlabSerif"/>
              </a:rPr>
              <a:t>56</a:t>
            </a:r>
          </a:p>
        </p:txBody>
      </p:sp>
    </p:spTree>
    <p:extLst>
      <p:ext uri="{BB962C8B-B14F-4D97-AF65-F5344CB8AC3E}">
        <p14:creationId xmlns:p14="http://schemas.microsoft.com/office/powerpoint/2010/main" val="348349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058">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878C9E3B-EB5A-4FCC-A11B-0FBD0D147B38}"/>
              </a:ext>
            </a:extLst>
          </p:cNvPr>
          <p:cNvSpPr txBox="1"/>
          <p:nvPr/>
        </p:nvSpPr>
        <p:spPr>
          <a:xfrm>
            <a:off x="730309" y="1169897"/>
            <a:ext cx="8636113" cy="1938992"/>
          </a:xfrm>
          <a:prstGeom prst="rect">
            <a:avLst/>
          </a:prstGeom>
          <a:noFill/>
        </p:spPr>
        <p:txBody>
          <a:bodyPr wrap="square" lIns="0" tIns="0" rIns="0" bIns="0" rtlCol="0">
            <a:spAutoFit/>
          </a:bodyPr>
          <a:lstStyle>
            <a:defPPr>
              <a:defRPr lang="en-US"/>
            </a:defPPr>
            <a:lvl1pPr>
              <a:defRPr sz="4000">
                <a:solidFill>
                  <a:schemeClr val="bg1"/>
                </a:solidFill>
                <a:latin typeface="+mj-lt"/>
              </a:defRPr>
            </a:lvl1pPr>
          </a:lstStyle>
          <a:p>
            <a:r>
              <a:rPr lang="en-US" dirty="0"/>
              <a:t>WHAT ARE THE PERSPECTIVES IN TERMS OF ALTERNATIVE MOBILITY SOLUTIONS?</a:t>
            </a:r>
          </a:p>
        </p:txBody>
      </p:sp>
      <p:pic>
        <p:nvPicPr>
          <p:cNvPr id="2" name="Picture 1"/>
          <p:cNvPicPr>
            <a:picLocks noChangeAspect="1"/>
          </p:cNvPicPr>
          <p:nvPr/>
        </p:nvPicPr>
        <p:blipFill>
          <a:blip r:embed="rId3"/>
          <a:stretch>
            <a:fillRect/>
          </a:stretch>
        </p:blipFill>
        <p:spPr>
          <a:xfrm>
            <a:off x="231631" y="214201"/>
            <a:ext cx="390178" cy="664522"/>
          </a:xfrm>
          <a:prstGeom prst="rect">
            <a:avLst/>
          </a:prstGeom>
        </p:spPr>
      </p:pic>
    </p:spTree>
    <p:extLst>
      <p:ext uri="{BB962C8B-B14F-4D97-AF65-F5344CB8AC3E}">
        <p14:creationId xmlns:p14="http://schemas.microsoft.com/office/powerpoint/2010/main" val="959874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44D517DA-B981-4681-9250-CCD45B559C15}"/>
              </a:ext>
            </a:extLst>
          </p:cNvPr>
          <p:cNvSpPr>
            <a:spLocks noGrp="1"/>
          </p:cNvSpPr>
          <p:nvPr>
            <p:ph type="title"/>
          </p:nvPr>
        </p:nvSpPr>
        <p:spPr/>
        <p:txBody>
          <a:bodyPr/>
          <a:lstStyle/>
          <a:p>
            <a:r>
              <a:rPr lang="fr-FR" dirty="0"/>
              <a:t>Mobility alternatives LIST AND DEFINITIONS</a:t>
            </a:r>
          </a:p>
        </p:txBody>
      </p:sp>
      <p:grpSp>
        <p:nvGrpSpPr>
          <p:cNvPr id="59" name="Groupe 58">
            <a:extLst>
              <a:ext uri="{FF2B5EF4-FFF2-40B4-BE49-F238E27FC236}">
                <a16:creationId xmlns:a16="http://schemas.microsoft.com/office/drawing/2014/main" id="{8DE81EF1-C3A3-4DF3-9AB1-3D3C34E9EE35}"/>
              </a:ext>
            </a:extLst>
          </p:cNvPr>
          <p:cNvGrpSpPr/>
          <p:nvPr/>
        </p:nvGrpSpPr>
        <p:grpSpPr>
          <a:xfrm>
            <a:off x="1317173" y="2339898"/>
            <a:ext cx="4542685" cy="720000"/>
            <a:chOff x="1317173" y="2213642"/>
            <a:chExt cx="4542685" cy="720000"/>
          </a:xfrm>
        </p:grpSpPr>
        <p:sp>
          <p:nvSpPr>
            <p:cNvPr id="11" name="Label Local">
              <a:extLst>
                <a:ext uri="{FF2B5EF4-FFF2-40B4-BE49-F238E27FC236}">
                  <a16:creationId xmlns:a16="http://schemas.microsoft.com/office/drawing/2014/main" id="{5F581DA3-0581-4545-B3C2-38764E77DFF3}"/>
                </a:ext>
              </a:extLst>
            </p:cNvPr>
            <p:cNvSpPr txBox="1"/>
            <p:nvPr/>
          </p:nvSpPr>
          <p:spPr>
            <a:xfrm>
              <a:off x="1458687" y="2213642"/>
              <a:ext cx="4401171" cy="360099"/>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RIDE SHARING: </a:t>
              </a:r>
              <a:r>
                <a:rPr lang="en-US" sz="1300" dirty="0">
                  <a:solidFill>
                    <a:schemeClr val="tx1">
                      <a:lumMod val="50000"/>
                    </a:schemeClr>
                  </a:solidFill>
                </a:rPr>
                <a:t>where several employees travel in the same car to the same destination (Bolt, Faxi) </a:t>
              </a:r>
            </a:p>
          </p:txBody>
        </p:sp>
        <p:cxnSp>
          <p:nvCxnSpPr>
            <p:cNvPr id="12" name="Connecteur droit 11">
              <a:extLst>
                <a:ext uri="{FF2B5EF4-FFF2-40B4-BE49-F238E27FC236}">
                  <a16:creationId xmlns:a16="http://schemas.microsoft.com/office/drawing/2014/main" id="{678D8664-8228-4A9A-9EA4-12EACA571DBA}"/>
                </a:ext>
              </a:extLst>
            </p:cNvPr>
            <p:cNvCxnSpPr/>
            <p:nvPr/>
          </p:nvCxnSpPr>
          <p:spPr>
            <a:xfrm>
              <a:off x="1317173" y="2213642"/>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4" name="Groupe 63">
            <a:extLst>
              <a:ext uri="{FF2B5EF4-FFF2-40B4-BE49-F238E27FC236}">
                <a16:creationId xmlns:a16="http://schemas.microsoft.com/office/drawing/2014/main" id="{58E5DED4-CD37-4A0C-9343-9244498315C0}"/>
              </a:ext>
            </a:extLst>
          </p:cNvPr>
          <p:cNvGrpSpPr/>
          <p:nvPr/>
        </p:nvGrpSpPr>
        <p:grpSpPr>
          <a:xfrm>
            <a:off x="7109638" y="3506773"/>
            <a:ext cx="4542685" cy="720197"/>
            <a:chOff x="7109638" y="4479867"/>
            <a:chExt cx="4542685" cy="720197"/>
          </a:xfrm>
        </p:grpSpPr>
        <p:sp>
          <p:nvSpPr>
            <p:cNvPr id="24" name="Texte Private Lease">
              <a:extLst>
                <a:ext uri="{FF2B5EF4-FFF2-40B4-BE49-F238E27FC236}">
                  <a16:creationId xmlns:a16="http://schemas.microsoft.com/office/drawing/2014/main" id="{00F811D7-6CDC-4026-AC2D-8EC6246FF9B2}"/>
                </a:ext>
              </a:extLst>
            </p:cNvPr>
            <p:cNvSpPr txBox="1"/>
            <p:nvPr/>
          </p:nvSpPr>
          <p:spPr>
            <a:xfrm>
              <a:off x="7251152" y="4479867"/>
              <a:ext cx="4401171" cy="720197"/>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PRIVATE LEASE OR SALARY SACRIFICE </a:t>
              </a:r>
              <a:r>
                <a:rPr lang="en-US" sz="1300" dirty="0">
                  <a:solidFill>
                    <a:schemeClr val="tx1">
                      <a:lumMod val="50000"/>
                    </a:schemeClr>
                  </a:solidFill>
                </a:rPr>
                <a:t>(private lease where an employee leases a car on his own behalf / salary sacrifice where an employee leases a car via their employer)</a:t>
              </a:r>
            </a:p>
          </p:txBody>
        </p:sp>
        <p:cxnSp>
          <p:nvCxnSpPr>
            <p:cNvPr id="25" name="Connecteur droit 24">
              <a:extLst>
                <a:ext uri="{FF2B5EF4-FFF2-40B4-BE49-F238E27FC236}">
                  <a16:creationId xmlns:a16="http://schemas.microsoft.com/office/drawing/2014/main" id="{86DF141F-11DD-45C7-9C89-D13E34836376}"/>
                </a:ext>
              </a:extLst>
            </p:cNvPr>
            <p:cNvCxnSpPr/>
            <p:nvPr/>
          </p:nvCxnSpPr>
          <p:spPr>
            <a:xfrm>
              <a:off x="7109638" y="4479867"/>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7" name="Groupe 66">
            <a:extLst>
              <a:ext uri="{FF2B5EF4-FFF2-40B4-BE49-F238E27FC236}">
                <a16:creationId xmlns:a16="http://schemas.microsoft.com/office/drawing/2014/main" id="{4A97BBD1-9103-4C31-8A85-7C6AB8C18E57}"/>
              </a:ext>
            </a:extLst>
          </p:cNvPr>
          <p:cNvGrpSpPr/>
          <p:nvPr/>
        </p:nvGrpSpPr>
        <p:grpSpPr>
          <a:xfrm>
            <a:off x="1328094" y="4930714"/>
            <a:ext cx="10318794" cy="730160"/>
            <a:chOff x="1328094" y="4930714"/>
            <a:chExt cx="10318794" cy="730160"/>
          </a:xfrm>
        </p:grpSpPr>
        <p:grpSp>
          <p:nvGrpSpPr>
            <p:cNvPr id="66" name="Groupe 65">
              <a:extLst>
                <a:ext uri="{FF2B5EF4-FFF2-40B4-BE49-F238E27FC236}">
                  <a16:creationId xmlns:a16="http://schemas.microsoft.com/office/drawing/2014/main" id="{44573541-8BAE-4E71-8BF9-3D53C96FE4DB}"/>
                </a:ext>
              </a:extLst>
            </p:cNvPr>
            <p:cNvGrpSpPr/>
            <p:nvPr/>
          </p:nvGrpSpPr>
          <p:grpSpPr>
            <a:xfrm>
              <a:off x="7104203" y="4930714"/>
              <a:ext cx="4542685" cy="730160"/>
              <a:chOff x="7104203" y="5790010"/>
              <a:chExt cx="4542685" cy="730160"/>
            </a:xfrm>
          </p:grpSpPr>
          <p:sp>
            <p:nvSpPr>
              <p:cNvPr id="28" name="ZoneTexte 27">
                <a:extLst>
                  <a:ext uri="{FF2B5EF4-FFF2-40B4-BE49-F238E27FC236}">
                    <a16:creationId xmlns:a16="http://schemas.microsoft.com/office/drawing/2014/main" id="{E362DEE2-92C0-4C08-9FC2-D10CB8198542}"/>
                  </a:ext>
                </a:extLst>
              </p:cNvPr>
              <p:cNvSpPr txBox="1"/>
              <p:nvPr/>
            </p:nvSpPr>
            <p:spPr>
              <a:xfrm>
                <a:off x="7245717" y="5790010"/>
                <a:ext cx="4401171" cy="622093"/>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A SHORT OR MID TERM RENTAL VEHICLE </a:t>
                </a:r>
                <a:r>
                  <a:rPr lang="en-US" sz="1300" dirty="0">
                    <a:solidFill>
                      <a:schemeClr val="tx1">
                        <a:lumMod val="50000"/>
                      </a:schemeClr>
                    </a:solidFill>
                  </a:rPr>
                  <a:t>to provide transport for an employee</a:t>
                </a:r>
              </a:p>
              <a:p>
                <a:pPr>
                  <a:lnSpc>
                    <a:spcPct val="90000"/>
                  </a:lnSpc>
                  <a:spcBef>
                    <a:spcPts val="600"/>
                  </a:spcBef>
                </a:pPr>
                <a:r>
                  <a:rPr lang="en-US" sz="1300" dirty="0">
                    <a:solidFill>
                      <a:schemeClr val="tx1">
                        <a:lumMod val="50000"/>
                      </a:schemeClr>
                    </a:solidFill>
                  </a:rPr>
                  <a:t> </a:t>
                </a:r>
              </a:p>
            </p:txBody>
          </p:sp>
          <p:cxnSp>
            <p:nvCxnSpPr>
              <p:cNvPr id="29" name="Connecteur droit 28">
                <a:extLst>
                  <a:ext uri="{FF2B5EF4-FFF2-40B4-BE49-F238E27FC236}">
                    <a16:creationId xmlns:a16="http://schemas.microsoft.com/office/drawing/2014/main" id="{0377799A-FE7D-4480-8326-0F08F6BF3B54}"/>
                  </a:ext>
                </a:extLst>
              </p:cNvPr>
              <p:cNvCxnSpPr/>
              <p:nvPr/>
            </p:nvCxnSpPr>
            <p:spPr>
              <a:xfrm>
                <a:off x="7104203" y="5800170"/>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5" name="Groupe 64">
              <a:extLst>
                <a:ext uri="{FF2B5EF4-FFF2-40B4-BE49-F238E27FC236}">
                  <a16:creationId xmlns:a16="http://schemas.microsoft.com/office/drawing/2014/main" id="{538B20BD-20B2-4CDA-8609-876D14D0FC9C}"/>
                </a:ext>
              </a:extLst>
            </p:cNvPr>
            <p:cNvGrpSpPr/>
            <p:nvPr/>
          </p:nvGrpSpPr>
          <p:grpSpPr>
            <a:xfrm>
              <a:off x="1328094" y="4930714"/>
              <a:ext cx="4542685" cy="720000"/>
              <a:chOff x="1328094" y="5586034"/>
              <a:chExt cx="4542685" cy="720000"/>
            </a:xfrm>
          </p:grpSpPr>
          <p:sp>
            <p:nvSpPr>
              <p:cNvPr id="18" name="ZoneTexte 17">
                <a:extLst>
                  <a:ext uri="{FF2B5EF4-FFF2-40B4-BE49-F238E27FC236}">
                    <a16:creationId xmlns:a16="http://schemas.microsoft.com/office/drawing/2014/main" id="{146BA3D1-8512-45EF-B9D4-2BD9F77CC3CD}"/>
                  </a:ext>
                </a:extLst>
              </p:cNvPr>
              <p:cNvSpPr txBox="1"/>
              <p:nvPr/>
            </p:nvSpPr>
            <p:spPr>
              <a:xfrm>
                <a:off x="1469608" y="5586034"/>
                <a:ext cx="4401171" cy="185051"/>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PUBLIC TRANSPORT</a:t>
                </a:r>
                <a:endParaRPr lang="fr-FR" sz="1300" dirty="0">
                  <a:solidFill>
                    <a:srgbClr val="000000"/>
                  </a:solidFill>
                </a:endParaRPr>
              </a:p>
            </p:txBody>
          </p:sp>
          <p:cxnSp>
            <p:nvCxnSpPr>
              <p:cNvPr id="36" name="Connecteur droit 35">
                <a:extLst>
                  <a:ext uri="{FF2B5EF4-FFF2-40B4-BE49-F238E27FC236}">
                    <a16:creationId xmlns:a16="http://schemas.microsoft.com/office/drawing/2014/main" id="{D6E81B8A-0252-479E-92C2-D0D5F8FDB0C3}"/>
                  </a:ext>
                </a:extLst>
              </p:cNvPr>
              <p:cNvCxnSpPr>
                <a:cxnSpLocks/>
              </p:cNvCxnSpPr>
              <p:nvPr/>
            </p:nvCxnSpPr>
            <p:spPr>
              <a:xfrm>
                <a:off x="1328094" y="5586034"/>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62" name="Groupe 61">
            <a:extLst>
              <a:ext uri="{FF2B5EF4-FFF2-40B4-BE49-F238E27FC236}">
                <a16:creationId xmlns:a16="http://schemas.microsoft.com/office/drawing/2014/main" id="{8F2C729F-0461-43C1-AA51-1DCE3331970D}"/>
              </a:ext>
            </a:extLst>
          </p:cNvPr>
          <p:cNvGrpSpPr/>
          <p:nvPr/>
        </p:nvGrpSpPr>
        <p:grpSpPr>
          <a:xfrm>
            <a:off x="7104203" y="2227476"/>
            <a:ext cx="4542685" cy="720000"/>
            <a:chOff x="7104203" y="3410045"/>
            <a:chExt cx="4542685" cy="720000"/>
          </a:xfrm>
        </p:grpSpPr>
        <p:sp>
          <p:nvSpPr>
            <p:cNvPr id="22" name="ZoneTexte 21">
              <a:extLst>
                <a:ext uri="{FF2B5EF4-FFF2-40B4-BE49-F238E27FC236}">
                  <a16:creationId xmlns:a16="http://schemas.microsoft.com/office/drawing/2014/main" id="{79B9983E-FD27-4871-8F38-31A14684A5F6}"/>
                </a:ext>
              </a:extLst>
            </p:cNvPr>
            <p:cNvSpPr txBox="1"/>
            <p:nvPr/>
          </p:nvSpPr>
          <p:spPr>
            <a:xfrm>
              <a:off x="7245717" y="3410045"/>
              <a:ext cx="4401171" cy="360099"/>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AN APP TO BOOK MOBILITY SOLUTIONS PROVIDED BY THE COMPANY</a:t>
              </a:r>
              <a:endParaRPr lang="en-US" sz="1300" dirty="0">
                <a:solidFill>
                  <a:schemeClr val="tx1">
                    <a:lumMod val="50000"/>
                  </a:schemeClr>
                </a:solidFill>
              </a:endParaRPr>
            </a:p>
          </p:txBody>
        </p:sp>
        <p:cxnSp>
          <p:nvCxnSpPr>
            <p:cNvPr id="23" name="Connecteur droit 22">
              <a:extLst>
                <a:ext uri="{FF2B5EF4-FFF2-40B4-BE49-F238E27FC236}">
                  <a16:creationId xmlns:a16="http://schemas.microsoft.com/office/drawing/2014/main" id="{D728FF85-E46B-4B8A-B5FF-18CA8A753B2C}"/>
                </a:ext>
              </a:extLst>
            </p:cNvPr>
            <p:cNvCxnSpPr/>
            <p:nvPr/>
          </p:nvCxnSpPr>
          <p:spPr>
            <a:xfrm>
              <a:off x="7104203" y="3410045"/>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1" name="Groupe 60">
            <a:extLst>
              <a:ext uri="{FF2B5EF4-FFF2-40B4-BE49-F238E27FC236}">
                <a16:creationId xmlns:a16="http://schemas.microsoft.com/office/drawing/2014/main" id="{339F2556-AA16-4740-8ABF-12148FEEFD16}"/>
              </a:ext>
            </a:extLst>
          </p:cNvPr>
          <p:cNvGrpSpPr/>
          <p:nvPr/>
        </p:nvGrpSpPr>
        <p:grpSpPr>
          <a:xfrm>
            <a:off x="1309638" y="3631355"/>
            <a:ext cx="4550220" cy="721516"/>
            <a:chOff x="1309638" y="3325856"/>
            <a:chExt cx="4550220" cy="721516"/>
          </a:xfrm>
        </p:grpSpPr>
        <p:sp>
          <p:nvSpPr>
            <p:cNvPr id="13" name="ZoneTexte 12">
              <a:extLst>
                <a:ext uri="{FF2B5EF4-FFF2-40B4-BE49-F238E27FC236}">
                  <a16:creationId xmlns:a16="http://schemas.microsoft.com/office/drawing/2014/main" id="{E191518D-CB1D-43D2-99D7-72A3EC070AE2}"/>
                </a:ext>
              </a:extLst>
            </p:cNvPr>
            <p:cNvSpPr txBox="1"/>
            <p:nvPr/>
          </p:nvSpPr>
          <p:spPr>
            <a:xfrm>
              <a:off x="1458687" y="3325856"/>
              <a:ext cx="4401171" cy="540148"/>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BIKE (OR OTHER TWO WHEELS) SHARING / BIKE (OR OTHER TWO WHEELS) LEASING </a:t>
              </a:r>
              <a:r>
                <a:rPr lang="en-US" sz="1300" dirty="0">
                  <a:solidFill>
                    <a:schemeClr val="tx1">
                      <a:lumMod val="50000"/>
                    </a:schemeClr>
                  </a:solidFill>
                </a:rPr>
                <a:t>solution provided by the company </a:t>
              </a:r>
            </a:p>
          </p:txBody>
        </p:sp>
        <p:cxnSp>
          <p:nvCxnSpPr>
            <p:cNvPr id="40" name="Connecteur droit 39">
              <a:extLst>
                <a:ext uri="{FF2B5EF4-FFF2-40B4-BE49-F238E27FC236}">
                  <a16:creationId xmlns:a16="http://schemas.microsoft.com/office/drawing/2014/main" id="{3039C9DB-494C-4C8E-927E-0790B972098A}"/>
                </a:ext>
              </a:extLst>
            </p:cNvPr>
            <p:cNvCxnSpPr/>
            <p:nvPr/>
          </p:nvCxnSpPr>
          <p:spPr>
            <a:xfrm>
              <a:off x="1309638" y="3327372"/>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2" name="Groupe 51">
            <a:extLst>
              <a:ext uri="{FF2B5EF4-FFF2-40B4-BE49-F238E27FC236}">
                <a16:creationId xmlns:a16="http://schemas.microsoft.com/office/drawing/2014/main" id="{554D66BF-CE68-4CEE-BA7F-59F90F39FA59}"/>
              </a:ext>
            </a:extLst>
          </p:cNvPr>
          <p:cNvGrpSpPr/>
          <p:nvPr/>
        </p:nvGrpSpPr>
        <p:grpSpPr>
          <a:xfrm>
            <a:off x="1317173" y="1111245"/>
            <a:ext cx="4542685" cy="720000"/>
            <a:chOff x="1317173" y="1111245"/>
            <a:chExt cx="4542685" cy="720000"/>
          </a:xfrm>
        </p:grpSpPr>
        <p:sp>
          <p:nvSpPr>
            <p:cNvPr id="5" name="ZoneTexte 4">
              <a:extLst>
                <a:ext uri="{FF2B5EF4-FFF2-40B4-BE49-F238E27FC236}">
                  <a16:creationId xmlns:a16="http://schemas.microsoft.com/office/drawing/2014/main" id="{1AE738B5-4BA4-4B3F-9398-18D3273EE69E}"/>
                </a:ext>
              </a:extLst>
            </p:cNvPr>
            <p:cNvSpPr txBox="1"/>
            <p:nvPr/>
          </p:nvSpPr>
          <p:spPr>
            <a:xfrm>
              <a:off x="1458687" y="1111245"/>
              <a:ext cx="4401171" cy="540148"/>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CORPORATE CAR SHARING:</a:t>
              </a:r>
              <a:r>
                <a:rPr lang="en-US" sz="1300" dirty="0">
                  <a:solidFill>
                    <a:srgbClr val="23AC84"/>
                  </a:solidFill>
                </a:rPr>
                <a:t/>
              </a:r>
              <a:br>
                <a:rPr lang="en-US" sz="1300" dirty="0">
                  <a:solidFill>
                    <a:srgbClr val="23AC84"/>
                  </a:solidFill>
                </a:rPr>
              </a:br>
              <a:r>
                <a:rPr lang="en-US" sz="1300" dirty="0">
                  <a:solidFill>
                    <a:schemeClr val="tx1">
                      <a:lumMod val="75000"/>
                    </a:schemeClr>
                  </a:solidFill>
                </a:rPr>
                <a:t>w</a:t>
              </a:r>
              <a:r>
                <a:rPr lang="en-US" sz="1300" dirty="0">
                  <a:solidFill>
                    <a:schemeClr val="tx1">
                      <a:lumMod val="50000"/>
                    </a:schemeClr>
                  </a:solidFill>
                </a:rPr>
                <a:t>here an employee can make a vehicle reservation via an external solution</a:t>
              </a:r>
              <a:endParaRPr lang="fr-FR" sz="1300" dirty="0">
                <a:solidFill>
                  <a:srgbClr val="000000"/>
                </a:solidFill>
              </a:endParaRPr>
            </a:p>
          </p:txBody>
        </p:sp>
        <p:cxnSp>
          <p:nvCxnSpPr>
            <p:cNvPr id="10" name="Connecteur droit 9">
              <a:extLst>
                <a:ext uri="{FF2B5EF4-FFF2-40B4-BE49-F238E27FC236}">
                  <a16:creationId xmlns:a16="http://schemas.microsoft.com/office/drawing/2014/main" id="{89FBC1DD-0656-44AE-839F-14F449C5ED9D}"/>
                </a:ext>
              </a:extLst>
            </p:cNvPr>
            <p:cNvCxnSpPr/>
            <p:nvPr/>
          </p:nvCxnSpPr>
          <p:spPr>
            <a:xfrm>
              <a:off x="1317173" y="1111245"/>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8" name="Groupe 57">
            <a:extLst>
              <a:ext uri="{FF2B5EF4-FFF2-40B4-BE49-F238E27FC236}">
                <a16:creationId xmlns:a16="http://schemas.microsoft.com/office/drawing/2014/main" id="{44F9D540-7ACC-4527-A39B-1757BA6EBEA9}"/>
              </a:ext>
            </a:extLst>
          </p:cNvPr>
          <p:cNvGrpSpPr/>
          <p:nvPr/>
        </p:nvGrpSpPr>
        <p:grpSpPr>
          <a:xfrm>
            <a:off x="7108391" y="1111245"/>
            <a:ext cx="4538497" cy="720000"/>
            <a:chOff x="7108391" y="1111245"/>
            <a:chExt cx="4538497" cy="720000"/>
          </a:xfrm>
        </p:grpSpPr>
        <p:sp>
          <p:nvSpPr>
            <p:cNvPr id="34" name="ZoneTexte 33">
              <a:extLst>
                <a:ext uri="{FF2B5EF4-FFF2-40B4-BE49-F238E27FC236}">
                  <a16:creationId xmlns:a16="http://schemas.microsoft.com/office/drawing/2014/main" id="{C3753B21-A861-4EB2-95FA-9144761B95F7}"/>
                </a:ext>
              </a:extLst>
            </p:cNvPr>
            <p:cNvSpPr txBox="1"/>
            <p:nvPr/>
          </p:nvSpPr>
          <p:spPr>
            <a:xfrm>
              <a:off x="7245717" y="1201699"/>
              <a:ext cx="4401171" cy="540148"/>
            </a:xfrm>
            <a:prstGeom prst="rect">
              <a:avLst/>
            </a:prstGeom>
            <a:noFill/>
          </p:spPr>
          <p:txBody>
            <a:bodyPr wrap="square" lIns="0" tIns="0" rIns="0" bIns="0" rtlCol="0">
              <a:spAutoFit/>
            </a:bodyPr>
            <a:lstStyle/>
            <a:p>
              <a:pPr>
                <a:lnSpc>
                  <a:spcPct val="90000"/>
                </a:lnSpc>
                <a:spcBef>
                  <a:spcPts val="600"/>
                </a:spcBef>
              </a:pPr>
              <a:r>
                <a:rPr lang="en-US" sz="1300" b="1" dirty="0">
                  <a:solidFill>
                    <a:srgbClr val="017344"/>
                  </a:solidFill>
                </a:rPr>
                <a:t>MOBILITY BUDGET</a:t>
              </a:r>
              <a:r>
                <a:rPr lang="en-US" sz="1300" dirty="0">
                  <a:solidFill>
                    <a:srgbClr val="000000"/>
                  </a:solidFill>
                </a:rPr>
                <a:t> predefined budget granted by the employer allowing employees to choose their mode of transport </a:t>
              </a:r>
              <a:endParaRPr lang="fr-FR" sz="1300" dirty="0">
                <a:solidFill>
                  <a:srgbClr val="000000"/>
                </a:solidFill>
              </a:endParaRPr>
            </a:p>
          </p:txBody>
        </p:sp>
        <p:cxnSp>
          <p:nvCxnSpPr>
            <p:cNvPr id="39" name="Connecteur droit 38">
              <a:extLst>
                <a:ext uri="{FF2B5EF4-FFF2-40B4-BE49-F238E27FC236}">
                  <a16:creationId xmlns:a16="http://schemas.microsoft.com/office/drawing/2014/main" id="{B2DA6496-ED1A-44E1-8924-04CE248D00B8}"/>
                </a:ext>
              </a:extLst>
            </p:cNvPr>
            <p:cNvCxnSpPr/>
            <p:nvPr/>
          </p:nvCxnSpPr>
          <p:spPr>
            <a:xfrm>
              <a:off x="7108391" y="1111245"/>
              <a:ext cx="0" cy="72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55" name="Graphique 54">
            <a:extLst>
              <a:ext uri="{FF2B5EF4-FFF2-40B4-BE49-F238E27FC236}">
                <a16:creationId xmlns:a16="http://schemas.microsoft.com/office/drawing/2014/main" id="{3ACDEEAD-A998-427D-B681-7D57F793766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25907" y="1094095"/>
            <a:ext cx="727386" cy="664682"/>
          </a:xfrm>
          <a:prstGeom prst="rect">
            <a:avLst/>
          </a:prstGeom>
        </p:spPr>
      </p:pic>
      <p:pic>
        <p:nvPicPr>
          <p:cNvPr id="56" name="Graphique 55">
            <a:extLst>
              <a:ext uri="{FF2B5EF4-FFF2-40B4-BE49-F238E27FC236}">
                <a16:creationId xmlns:a16="http://schemas.microsoft.com/office/drawing/2014/main" id="{FD92C7F4-7267-47EB-B375-6671355358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43416" y="3660904"/>
            <a:ext cx="744945" cy="677223"/>
          </a:xfrm>
          <a:prstGeom prst="rect">
            <a:avLst/>
          </a:prstGeom>
        </p:spPr>
      </p:pic>
      <p:pic>
        <p:nvPicPr>
          <p:cNvPr id="57" name="Graphique 56">
            <a:extLst>
              <a:ext uri="{FF2B5EF4-FFF2-40B4-BE49-F238E27FC236}">
                <a16:creationId xmlns:a16="http://schemas.microsoft.com/office/drawing/2014/main" id="{DE609976-8F70-4514-AE27-24034C33C4E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35088" y="2442745"/>
            <a:ext cx="728389" cy="513184"/>
          </a:xfrm>
          <a:prstGeom prst="rect">
            <a:avLst/>
          </a:prstGeom>
        </p:spPr>
      </p:pic>
      <p:grpSp>
        <p:nvGrpSpPr>
          <p:cNvPr id="72" name="Graphique 47">
            <a:extLst>
              <a:ext uri="{FF2B5EF4-FFF2-40B4-BE49-F238E27FC236}">
                <a16:creationId xmlns:a16="http://schemas.microsoft.com/office/drawing/2014/main" id="{DAB424CB-7513-4AC5-A661-964CC15C7D80}"/>
              </a:ext>
            </a:extLst>
          </p:cNvPr>
          <p:cNvGrpSpPr/>
          <p:nvPr/>
        </p:nvGrpSpPr>
        <p:grpSpPr>
          <a:xfrm>
            <a:off x="425907" y="4996683"/>
            <a:ext cx="607259" cy="573455"/>
            <a:chOff x="360295" y="4892598"/>
            <a:chExt cx="392834" cy="370966"/>
          </a:xfrm>
          <a:solidFill>
            <a:schemeClr val="accent1"/>
          </a:solidFill>
        </p:grpSpPr>
        <p:sp>
          <p:nvSpPr>
            <p:cNvPr id="73" name="Forme libre : forme 72">
              <a:extLst>
                <a:ext uri="{FF2B5EF4-FFF2-40B4-BE49-F238E27FC236}">
                  <a16:creationId xmlns:a16="http://schemas.microsoft.com/office/drawing/2014/main" id="{A060A89B-D252-4EDC-92C2-AAE82FC19443}"/>
                </a:ext>
              </a:extLst>
            </p:cNvPr>
            <p:cNvSpPr/>
            <p:nvPr/>
          </p:nvSpPr>
          <p:spPr>
            <a:xfrm>
              <a:off x="408772" y="4944427"/>
              <a:ext cx="296632" cy="199723"/>
            </a:xfrm>
            <a:custGeom>
              <a:avLst/>
              <a:gdLst>
                <a:gd name="connsiteX0" fmla="*/ 0 w 296632"/>
                <a:gd name="connsiteY0" fmla="*/ 0 h 199723"/>
                <a:gd name="connsiteX1" fmla="*/ 296633 w 296632"/>
                <a:gd name="connsiteY1" fmla="*/ 0 h 199723"/>
                <a:gd name="connsiteX2" fmla="*/ 296633 w 296632"/>
                <a:gd name="connsiteY2" fmla="*/ 199723 h 199723"/>
                <a:gd name="connsiteX3" fmla="*/ 0 w 296632"/>
                <a:gd name="connsiteY3" fmla="*/ 199723 h 199723"/>
              </a:gdLst>
              <a:ahLst/>
              <a:cxnLst>
                <a:cxn ang="0">
                  <a:pos x="connsiteX0" y="connsiteY0"/>
                </a:cxn>
                <a:cxn ang="0">
                  <a:pos x="connsiteX1" y="connsiteY1"/>
                </a:cxn>
                <a:cxn ang="0">
                  <a:pos x="connsiteX2" y="connsiteY2"/>
                </a:cxn>
                <a:cxn ang="0">
                  <a:pos x="connsiteX3" y="connsiteY3"/>
                </a:cxn>
              </a:cxnLst>
              <a:rect l="l" t="t" r="r" b="b"/>
              <a:pathLst>
                <a:path w="296632" h="199723">
                  <a:moveTo>
                    <a:pt x="0" y="0"/>
                  </a:moveTo>
                  <a:lnTo>
                    <a:pt x="296633" y="0"/>
                  </a:lnTo>
                  <a:lnTo>
                    <a:pt x="296633" y="199723"/>
                  </a:lnTo>
                  <a:lnTo>
                    <a:pt x="0" y="199723"/>
                  </a:lnTo>
                  <a:close/>
                </a:path>
              </a:pathLst>
            </a:custGeom>
            <a:solidFill>
              <a:srgbClr val="091922"/>
            </a:solidFill>
            <a:ln w="2274" cap="flat">
              <a:noFill/>
              <a:prstDash val="solid"/>
              <a:miter/>
            </a:ln>
          </p:spPr>
          <p:txBody>
            <a:bodyPr rtlCol="0" anchor="ctr"/>
            <a:lstStyle/>
            <a:p>
              <a:endParaRPr lang="en-GB" dirty="0"/>
            </a:p>
          </p:txBody>
        </p:sp>
        <p:sp>
          <p:nvSpPr>
            <p:cNvPr id="74" name="Forme libre : forme 73">
              <a:extLst>
                <a:ext uri="{FF2B5EF4-FFF2-40B4-BE49-F238E27FC236}">
                  <a16:creationId xmlns:a16="http://schemas.microsoft.com/office/drawing/2014/main" id="{40084D84-C6AC-4804-839D-DF161E5E310D}"/>
                </a:ext>
              </a:extLst>
            </p:cNvPr>
            <p:cNvSpPr/>
            <p:nvPr/>
          </p:nvSpPr>
          <p:spPr>
            <a:xfrm>
              <a:off x="510013" y="5205259"/>
              <a:ext cx="92736" cy="33747"/>
            </a:xfrm>
            <a:custGeom>
              <a:avLst/>
              <a:gdLst>
                <a:gd name="connsiteX0" fmla="*/ 0 w 92736"/>
                <a:gd name="connsiteY0" fmla="*/ 0 h 33747"/>
                <a:gd name="connsiteX1" fmla="*/ 92736 w 92736"/>
                <a:gd name="connsiteY1" fmla="*/ 0 h 33747"/>
                <a:gd name="connsiteX2" fmla="*/ 92736 w 92736"/>
                <a:gd name="connsiteY2" fmla="*/ 33747 h 33747"/>
                <a:gd name="connsiteX3" fmla="*/ 0 w 92736"/>
                <a:gd name="connsiteY3" fmla="*/ 33747 h 33747"/>
              </a:gdLst>
              <a:ahLst/>
              <a:cxnLst>
                <a:cxn ang="0">
                  <a:pos x="connsiteX0" y="connsiteY0"/>
                </a:cxn>
                <a:cxn ang="0">
                  <a:pos x="connsiteX1" y="connsiteY1"/>
                </a:cxn>
                <a:cxn ang="0">
                  <a:pos x="connsiteX2" y="connsiteY2"/>
                </a:cxn>
                <a:cxn ang="0">
                  <a:pos x="connsiteX3" y="connsiteY3"/>
                </a:cxn>
              </a:cxnLst>
              <a:rect l="l" t="t" r="r" b="b"/>
              <a:pathLst>
                <a:path w="92736" h="33747">
                  <a:moveTo>
                    <a:pt x="0" y="0"/>
                  </a:moveTo>
                  <a:lnTo>
                    <a:pt x="92736" y="0"/>
                  </a:lnTo>
                  <a:lnTo>
                    <a:pt x="92736" y="33747"/>
                  </a:lnTo>
                  <a:lnTo>
                    <a:pt x="0" y="33747"/>
                  </a:lnTo>
                  <a:close/>
                </a:path>
              </a:pathLst>
            </a:custGeom>
            <a:solidFill>
              <a:srgbClr val="091922"/>
            </a:solidFill>
            <a:ln w="2274" cap="flat">
              <a:noFill/>
              <a:prstDash val="solid"/>
              <a:miter/>
            </a:ln>
          </p:spPr>
          <p:txBody>
            <a:bodyPr rtlCol="0" anchor="ctr"/>
            <a:lstStyle/>
            <a:p>
              <a:endParaRPr lang="en-GB" dirty="0"/>
            </a:p>
          </p:txBody>
        </p:sp>
        <p:sp>
          <p:nvSpPr>
            <p:cNvPr id="75" name="Forme libre : forme 74">
              <a:extLst>
                <a:ext uri="{FF2B5EF4-FFF2-40B4-BE49-F238E27FC236}">
                  <a16:creationId xmlns:a16="http://schemas.microsoft.com/office/drawing/2014/main" id="{A1AFBC94-EC67-41C4-B578-C5126F9DA21F}"/>
                </a:ext>
              </a:extLst>
            </p:cNvPr>
            <p:cNvSpPr/>
            <p:nvPr/>
          </p:nvSpPr>
          <p:spPr>
            <a:xfrm>
              <a:off x="411622" y="5162551"/>
              <a:ext cx="56275" cy="56275"/>
            </a:xfrm>
            <a:custGeom>
              <a:avLst/>
              <a:gdLst>
                <a:gd name="connsiteX0" fmla="*/ 0 w 56275"/>
                <a:gd name="connsiteY0" fmla="*/ 0 h 56275"/>
                <a:gd name="connsiteX1" fmla="*/ 56276 w 56275"/>
                <a:gd name="connsiteY1" fmla="*/ 0 h 56275"/>
                <a:gd name="connsiteX2" fmla="*/ 56276 w 56275"/>
                <a:gd name="connsiteY2" fmla="*/ 56275 h 56275"/>
                <a:gd name="connsiteX3" fmla="*/ 0 w 56275"/>
                <a:gd name="connsiteY3" fmla="*/ 56275 h 56275"/>
              </a:gdLst>
              <a:ahLst/>
              <a:cxnLst>
                <a:cxn ang="0">
                  <a:pos x="connsiteX0" y="connsiteY0"/>
                </a:cxn>
                <a:cxn ang="0">
                  <a:pos x="connsiteX1" y="connsiteY1"/>
                </a:cxn>
                <a:cxn ang="0">
                  <a:pos x="connsiteX2" y="connsiteY2"/>
                </a:cxn>
                <a:cxn ang="0">
                  <a:pos x="connsiteX3" y="connsiteY3"/>
                </a:cxn>
              </a:cxnLst>
              <a:rect l="l" t="t" r="r" b="b"/>
              <a:pathLst>
                <a:path w="56275" h="56275">
                  <a:moveTo>
                    <a:pt x="0" y="0"/>
                  </a:moveTo>
                  <a:lnTo>
                    <a:pt x="56276" y="0"/>
                  </a:lnTo>
                  <a:lnTo>
                    <a:pt x="56276" y="56275"/>
                  </a:lnTo>
                  <a:lnTo>
                    <a:pt x="0" y="56275"/>
                  </a:lnTo>
                  <a:close/>
                </a:path>
              </a:pathLst>
            </a:custGeom>
            <a:solidFill>
              <a:srgbClr val="FFFFFF"/>
            </a:solidFill>
            <a:ln w="2274" cap="flat">
              <a:noFill/>
              <a:prstDash val="solid"/>
              <a:miter/>
            </a:ln>
          </p:spPr>
          <p:txBody>
            <a:bodyPr rtlCol="0" anchor="ctr"/>
            <a:lstStyle/>
            <a:p>
              <a:endParaRPr lang="en-GB" dirty="0"/>
            </a:p>
          </p:txBody>
        </p:sp>
        <p:sp>
          <p:nvSpPr>
            <p:cNvPr id="76" name="Forme libre : forme 75">
              <a:extLst>
                <a:ext uri="{FF2B5EF4-FFF2-40B4-BE49-F238E27FC236}">
                  <a16:creationId xmlns:a16="http://schemas.microsoft.com/office/drawing/2014/main" id="{555A7CF9-69CD-47F5-A9F4-912E3BFBEBB8}"/>
                </a:ext>
              </a:extLst>
            </p:cNvPr>
            <p:cNvSpPr/>
            <p:nvPr/>
          </p:nvSpPr>
          <p:spPr>
            <a:xfrm>
              <a:off x="642402" y="5162551"/>
              <a:ext cx="56275" cy="56275"/>
            </a:xfrm>
            <a:custGeom>
              <a:avLst/>
              <a:gdLst>
                <a:gd name="connsiteX0" fmla="*/ 0 w 56275"/>
                <a:gd name="connsiteY0" fmla="*/ 0 h 56275"/>
                <a:gd name="connsiteX1" fmla="*/ 56276 w 56275"/>
                <a:gd name="connsiteY1" fmla="*/ 0 h 56275"/>
                <a:gd name="connsiteX2" fmla="*/ 56276 w 56275"/>
                <a:gd name="connsiteY2" fmla="*/ 56275 h 56275"/>
                <a:gd name="connsiteX3" fmla="*/ 0 w 56275"/>
                <a:gd name="connsiteY3" fmla="*/ 56275 h 56275"/>
              </a:gdLst>
              <a:ahLst/>
              <a:cxnLst>
                <a:cxn ang="0">
                  <a:pos x="connsiteX0" y="connsiteY0"/>
                </a:cxn>
                <a:cxn ang="0">
                  <a:pos x="connsiteX1" y="connsiteY1"/>
                </a:cxn>
                <a:cxn ang="0">
                  <a:pos x="connsiteX2" y="connsiteY2"/>
                </a:cxn>
                <a:cxn ang="0">
                  <a:pos x="connsiteX3" y="connsiteY3"/>
                </a:cxn>
              </a:cxnLst>
              <a:rect l="l" t="t" r="r" b="b"/>
              <a:pathLst>
                <a:path w="56275" h="56275">
                  <a:moveTo>
                    <a:pt x="0" y="0"/>
                  </a:moveTo>
                  <a:lnTo>
                    <a:pt x="56276" y="0"/>
                  </a:lnTo>
                  <a:lnTo>
                    <a:pt x="56276" y="56275"/>
                  </a:lnTo>
                  <a:lnTo>
                    <a:pt x="0" y="56275"/>
                  </a:lnTo>
                  <a:close/>
                </a:path>
              </a:pathLst>
            </a:custGeom>
            <a:solidFill>
              <a:srgbClr val="FFFFFF"/>
            </a:solidFill>
            <a:ln w="2274" cap="flat">
              <a:noFill/>
              <a:prstDash val="solid"/>
              <a:miter/>
            </a:ln>
          </p:spPr>
          <p:txBody>
            <a:bodyPr rtlCol="0" anchor="ctr"/>
            <a:lstStyle/>
            <a:p>
              <a:endParaRPr lang="en-GB" dirty="0"/>
            </a:p>
          </p:txBody>
        </p:sp>
        <p:grpSp>
          <p:nvGrpSpPr>
            <p:cNvPr id="77" name="Graphique 47">
              <a:extLst>
                <a:ext uri="{FF2B5EF4-FFF2-40B4-BE49-F238E27FC236}">
                  <a16:creationId xmlns:a16="http://schemas.microsoft.com/office/drawing/2014/main" id="{9A1A8353-DB3F-4BBF-A1C4-3145D2CEE88C}"/>
                </a:ext>
              </a:extLst>
            </p:cNvPr>
            <p:cNvGrpSpPr/>
            <p:nvPr/>
          </p:nvGrpSpPr>
          <p:grpSpPr>
            <a:xfrm>
              <a:off x="360295" y="4892598"/>
              <a:ext cx="392834" cy="370966"/>
              <a:chOff x="360295" y="4892598"/>
              <a:chExt cx="392834" cy="370966"/>
            </a:xfrm>
            <a:solidFill>
              <a:schemeClr val="accent1"/>
            </a:solidFill>
          </p:grpSpPr>
          <p:sp>
            <p:nvSpPr>
              <p:cNvPr id="78" name="Forme libre : forme 77">
                <a:extLst>
                  <a:ext uri="{FF2B5EF4-FFF2-40B4-BE49-F238E27FC236}">
                    <a16:creationId xmlns:a16="http://schemas.microsoft.com/office/drawing/2014/main" id="{28F541BF-0EDB-440B-B7DC-5B51DF2804F8}"/>
                  </a:ext>
                </a:extLst>
              </p:cNvPr>
              <p:cNvSpPr/>
              <p:nvPr/>
            </p:nvSpPr>
            <p:spPr>
              <a:xfrm>
                <a:off x="402980" y="4892598"/>
                <a:ext cx="307463" cy="351904"/>
              </a:xfrm>
              <a:custGeom>
                <a:avLst/>
                <a:gdLst>
                  <a:gd name="connsiteX0" fmla="*/ 258735 w 307463"/>
                  <a:gd name="connsiteY0" fmla="*/ 0 h 351904"/>
                  <a:gd name="connsiteX1" fmla="*/ 48751 w 307463"/>
                  <a:gd name="connsiteY1" fmla="*/ 0 h 351904"/>
                  <a:gd name="connsiteX2" fmla="*/ 14297 w 307463"/>
                  <a:gd name="connsiteY2" fmla="*/ 14274 h 351904"/>
                  <a:gd name="connsiteX3" fmla="*/ 7069 w 307463"/>
                  <a:gd name="connsiteY3" fmla="*/ 23463 h 351904"/>
                  <a:gd name="connsiteX4" fmla="*/ 5883 w 307463"/>
                  <a:gd name="connsiteY4" fmla="*/ 25515 h 351904"/>
                  <a:gd name="connsiteX5" fmla="*/ 5062 w 307463"/>
                  <a:gd name="connsiteY5" fmla="*/ 27089 h 351904"/>
                  <a:gd name="connsiteX6" fmla="*/ 3603 w 307463"/>
                  <a:gd name="connsiteY6" fmla="*/ 30327 h 351904"/>
                  <a:gd name="connsiteX7" fmla="*/ 2964 w 307463"/>
                  <a:gd name="connsiteY7" fmla="*/ 31991 h 351904"/>
                  <a:gd name="connsiteX8" fmla="*/ 2440 w 307463"/>
                  <a:gd name="connsiteY8" fmla="*/ 33473 h 351904"/>
                  <a:gd name="connsiteX9" fmla="*/ 1186 w 307463"/>
                  <a:gd name="connsiteY9" fmla="*/ 38057 h 351904"/>
                  <a:gd name="connsiteX10" fmla="*/ 775 w 307463"/>
                  <a:gd name="connsiteY10" fmla="*/ 40132 h 351904"/>
                  <a:gd name="connsiteX11" fmla="*/ 0 w 307463"/>
                  <a:gd name="connsiteY11" fmla="*/ 48751 h 351904"/>
                  <a:gd name="connsiteX12" fmla="*/ 0 w 307463"/>
                  <a:gd name="connsiteY12" fmla="*/ 333275 h 351904"/>
                  <a:gd name="connsiteX13" fmla="*/ 661 w 307463"/>
                  <a:gd name="connsiteY13" fmla="*/ 338223 h 351904"/>
                  <a:gd name="connsiteX14" fmla="*/ 1665 w 307463"/>
                  <a:gd name="connsiteY14" fmla="*/ 340959 h 351904"/>
                  <a:gd name="connsiteX15" fmla="*/ 2873 w 307463"/>
                  <a:gd name="connsiteY15" fmla="*/ 343217 h 351904"/>
                  <a:gd name="connsiteX16" fmla="*/ 3694 w 307463"/>
                  <a:gd name="connsiteY16" fmla="*/ 344425 h 351904"/>
                  <a:gd name="connsiteX17" fmla="*/ 7479 w 307463"/>
                  <a:gd name="connsiteY17" fmla="*/ 348210 h 351904"/>
                  <a:gd name="connsiteX18" fmla="*/ 8688 w 307463"/>
                  <a:gd name="connsiteY18" fmla="*/ 349031 h 351904"/>
                  <a:gd name="connsiteX19" fmla="*/ 10945 w 307463"/>
                  <a:gd name="connsiteY19" fmla="*/ 350240 h 351904"/>
                  <a:gd name="connsiteX20" fmla="*/ 13681 w 307463"/>
                  <a:gd name="connsiteY20" fmla="*/ 351243 h 351904"/>
                  <a:gd name="connsiteX21" fmla="*/ 18629 w 307463"/>
                  <a:gd name="connsiteY21" fmla="*/ 351904 h 351904"/>
                  <a:gd name="connsiteX22" fmla="*/ 288834 w 307463"/>
                  <a:gd name="connsiteY22" fmla="*/ 351904 h 351904"/>
                  <a:gd name="connsiteX23" fmla="*/ 294375 w 307463"/>
                  <a:gd name="connsiteY23" fmla="*/ 351083 h 351904"/>
                  <a:gd name="connsiteX24" fmla="*/ 296085 w 307463"/>
                  <a:gd name="connsiteY24" fmla="*/ 350445 h 351904"/>
                  <a:gd name="connsiteX25" fmla="*/ 296929 w 307463"/>
                  <a:gd name="connsiteY25" fmla="*/ 350057 h 351904"/>
                  <a:gd name="connsiteX26" fmla="*/ 302014 w 307463"/>
                  <a:gd name="connsiteY26" fmla="*/ 346432 h 351904"/>
                  <a:gd name="connsiteX27" fmla="*/ 307464 w 307463"/>
                  <a:gd name="connsiteY27" fmla="*/ 333252 h 351904"/>
                  <a:gd name="connsiteX28" fmla="*/ 307464 w 307463"/>
                  <a:gd name="connsiteY28" fmla="*/ 48751 h 351904"/>
                  <a:gd name="connsiteX29" fmla="*/ 258735 w 307463"/>
                  <a:gd name="connsiteY29" fmla="*/ 0 h 351904"/>
                  <a:gd name="connsiteX30" fmla="*/ 100101 w 307463"/>
                  <a:gd name="connsiteY30" fmla="*/ 24717 h 351904"/>
                  <a:gd name="connsiteX31" fmla="*/ 107535 w 307463"/>
                  <a:gd name="connsiteY31" fmla="*/ 17284 h 351904"/>
                  <a:gd name="connsiteX32" fmla="*/ 199952 w 307463"/>
                  <a:gd name="connsiteY32" fmla="*/ 17284 h 351904"/>
                  <a:gd name="connsiteX33" fmla="*/ 207385 w 307463"/>
                  <a:gd name="connsiteY33" fmla="*/ 24717 h 351904"/>
                  <a:gd name="connsiteX34" fmla="*/ 207385 w 307463"/>
                  <a:gd name="connsiteY34" fmla="*/ 31467 h 351904"/>
                  <a:gd name="connsiteX35" fmla="*/ 199952 w 307463"/>
                  <a:gd name="connsiteY35" fmla="*/ 38900 h 351904"/>
                  <a:gd name="connsiteX36" fmla="*/ 107535 w 307463"/>
                  <a:gd name="connsiteY36" fmla="*/ 38900 h 351904"/>
                  <a:gd name="connsiteX37" fmla="*/ 100101 w 307463"/>
                  <a:gd name="connsiteY37" fmla="*/ 31467 h 351904"/>
                  <a:gd name="connsiteX38" fmla="*/ 100101 w 307463"/>
                  <a:gd name="connsiteY38" fmla="*/ 24717 h 351904"/>
                  <a:gd name="connsiteX39" fmla="*/ 25698 w 307463"/>
                  <a:gd name="connsiteY39" fmla="*/ 303587 h 351904"/>
                  <a:gd name="connsiteX40" fmla="*/ 13636 w 307463"/>
                  <a:gd name="connsiteY40" fmla="*/ 291524 h 351904"/>
                  <a:gd name="connsiteX41" fmla="*/ 25698 w 307463"/>
                  <a:gd name="connsiteY41" fmla="*/ 279462 h 351904"/>
                  <a:gd name="connsiteX42" fmla="*/ 37760 w 307463"/>
                  <a:gd name="connsiteY42" fmla="*/ 291524 h 351904"/>
                  <a:gd name="connsiteX43" fmla="*/ 25698 w 307463"/>
                  <a:gd name="connsiteY43" fmla="*/ 303587 h 351904"/>
                  <a:gd name="connsiteX44" fmla="*/ 46836 w 307463"/>
                  <a:gd name="connsiteY44" fmla="*/ 321942 h 351904"/>
                  <a:gd name="connsiteX45" fmla="*/ 37555 w 307463"/>
                  <a:gd name="connsiteY45" fmla="*/ 312662 h 351904"/>
                  <a:gd name="connsiteX46" fmla="*/ 46836 w 307463"/>
                  <a:gd name="connsiteY46" fmla="*/ 303381 h 351904"/>
                  <a:gd name="connsiteX47" fmla="*/ 56116 w 307463"/>
                  <a:gd name="connsiteY47" fmla="*/ 312662 h 351904"/>
                  <a:gd name="connsiteX48" fmla="*/ 46836 w 307463"/>
                  <a:gd name="connsiteY48" fmla="*/ 321942 h 351904"/>
                  <a:gd name="connsiteX49" fmla="*/ 192860 w 307463"/>
                  <a:gd name="connsiteY49" fmla="*/ 336992 h 351904"/>
                  <a:gd name="connsiteX50" fmla="*/ 188551 w 307463"/>
                  <a:gd name="connsiteY50" fmla="*/ 341301 h 351904"/>
                  <a:gd name="connsiteX51" fmla="*/ 118936 w 307463"/>
                  <a:gd name="connsiteY51" fmla="*/ 341301 h 351904"/>
                  <a:gd name="connsiteX52" fmla="*/ 114626 w 307463"/>
                  <a:gd name="connsiteY52" fmla="*/ 336992 h 351904"/>
                  <a:gd name="connsiteX53" fmla="*/ 114626 w 307463"/>
                  <a:gd name="connsiteY53" fmla="*/ 326571 h 351904"/>
                  <a:gd name="connsiteX54" fmla="*/ 118936 w 307463"/>
                  <a:gd name="connsiteY54" fmla="*/ 322239 h 351904"/>
                  <a:gd name="connsiteX55" fmla="*/ 188551 w 307463"/>
                  <a:gd name="connsiteY55" fmla="*/ 322239 h 351904"/>
                  <a:gd name="connsiteX56" fmla="*/ 192860 w 307463"/>
                  <a:gd name="connsiteY56" fmla="*/ 326571 h 351904"/>
                  <a:gd name="connsiteX57" fmla="*/ 192860 w 307463"/>
                  <a:gd name="connsiteY57" fmla="*/ 336992 h 351904"/>
                  <a:gd name="connsiteX58" fmla="*/ 260674 w 307463"/>
                  <a:gd name="connsiteY58" fmla="*/ 321942 h 351904"/>
                  <a:gd name="connsiteX59" fmla="*/ 251393 w 307463"/>
                  <a:gd name="connsiteY59" fmla="*/ 312662 h 351904"/>
                  <a:gd name="connsiteX60" fmla="*/ 260674 w 307463"/>
                  <a:gd name="connsiteY60" fmla="*/ 303381 h 351904"/>
                  <a:gd name="connsiteX61" fmla="*/ 269954 w 307463"/>
                  <a:gd name="connsiteY61" fmla="*/ 312662 h 351904"/>
                  <a:gd name="connsiteX62" fmla="*/ 260674 w 307463"/>
                  <a:gd name="connsiteY62" fmla="*/ 321942 h 351904"/>
                  <a:gd name="connsiteX63" fmla="*/ 281811 w 307463"/>
                  <a:gd name="connsiteY63" fmla="*/ 303587 h 351904"/>
                  <a:gd name="connsiteX64" fmla="*/ 269749 w 307463"/>
                  <a:gd name="connsiteY64" fmla="*/ 291524 h 351904"/>
                  <a:gd name="connsiteX65" fmla="*/ 281811 w 307463"/>
                  <a:gd name="connsiteY65" fmla="*/ 279462 h 351904"/>
                  <a:gd name="connsiteX66" fmla="*/ 293874 w 307463"/>
                  <a:gd name="connsiteY66" fmla="*/ 291524 h 351904"/>
                  <a:gd name="connsiteX67" fmla="*/ 281811 w 307463"/>
                  <a:gd name="connsiteY67" fmla="*/ 303587 h 351904"/>
                  <a:gd name="connsiteX68" fmla="*/ 295538 w 307463"/>
                  <a:gd name="connsiteY68" fmla="*/ 225216 h 351904"/>
                  <a:gd name="connsiteX69" fmla="*/ 285938 w 307463"/>
                  <a:gd name="connsiteY69" fmla="*/ 236343 h 351904"/>
                  <a:gd name="connsiteX70" fmla="*/ 21525 w 307463"/>
                  <a:gd name="connsiteY70" fmla="*/ 236343 h 351904"/>
                  <a:gd name="connsiteX71" fmla="*/ 11926 w 307463"/>
                  <a:gd name="connsiteY71" fmla="*/ 225216 h 351904"/>
                  <a:gd name="connsiteX72" fmla="*/ 11926 w 307463"/>
                  <a:gd name="connsiteY72" fmla="*/ 74084 h 351904"/>
                  <a:gd name="connsiteX73" fmla="*/ 31216 w 307463"/>
                  <a:gd name="connsiteY73" fmla="*/ 54793 h 351904"/>
                  <a:gd name="connsiteX74" fmla="*/ 276225 w 307463"/>
                  <a:gd name="connsiteY74" fmla="*/ 54793 h 351904"/>
                  <a:gd name="connsiteX75" fmla="*/ 295515 w 307463"/>
                  <a:gd name="connsiteY75" fmla="*/ 74084 h 351904"/>
                  <a:gd name="connsiteX76" fmla="*/ 295515 w 307463"/>
                  <a:gd name="connsiteY76" fmla="*/ 225216 h 3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7463" h="351904">
                    <a:moveTo>
                      <a:pt x="258735" y="0"/>
                    </a:moveTo>
                    <a:lnTo>
                      <a:pt x="48751" y="0"/>
                    </a:lnTo>
                    <a:cubicBezTo>
                      <a:pt x="35320" y="0"/>
                      <a:pt x="23121" y="5450"/>
                      <a:pt x="14297" y="14274"/>
                    </a:cubicBezTo>
                    <a:cubicBezTo>
                      <a:pt x="11538" y="17033"/>
                      <a:pt x="9098" y="20111"/>
                      <a:pt x="7069" y="23463"/>
                    </a:cubicBezTo>
                    <a:cubicBezTo>
                      <a:pt x="6658" y="24125"/>
                      <a:pt x="6271" y="24809"/>
                      <a:pt x="5883" y="25515"/>
                    </a:cubicBezTo>
                    <a:cubicBezTo>
                      <a:pt x="5609" y="26040"/>
                      <a:pt x="5336" y="26542"/>
                      <a:pt x="5062" y="27089"/>
                    </a:cubicBezTo>
                    <a:cubicBezTo>
                      <a:pt x="4538" y="28161"/>
                      <a:pt x="4059" y="29232"/>
                      <a:pt x="3603" y="30327"/>
                    </a:cubicBezTo>
                    <a:cubicBezTo>
                      <a:pt x="3375" y="30874"/>
                      <a:pt x="3147" y="31421"/>
                      <a:pt x="2964" y="31991"/>
                    </a:cubicBezTo>
                    <a:cubicBezTo>
                      <a:pt x="2782" y="32470"/>
                      <a:pt x="2622" y="32972"/>
                      <a:pt x="2440" y="33473"/>
                    </a:cubicBezTo>
                    <a:cubicBezTo>
                      <a:pt x="1961" y="34978"/>
                      <a:pt x="1528" y="36483"/>
                      <a:pt x="1186" y="38057"/>
                    </a:cubicBezTo>
                    <a:cubicBezTo>
                      <a:pt x="1026" y="38741"/>
                      <a:pt x="889" y="39448"/>
                      <a:pt x="775" y="40132"/>
                    </a:cubicBezTo>
                    <a:cubicBezTo>
                      <a:pt x="274" y="42936"/>
                      <a:pt x="0" y="45832"/>
                      <a:pt x="0" y="48751"/>
                    </a:cubicBezTo>
                    <a:lnTo>
                      <a:pt x="0" y="333275"/>
                    </a:lnTo>
                    <a:cubicBezTo>
                      <a:pt x="0" y="334985"/>
                      <a:pt x="228" y="336650"/>
                      <a:pt x="661" y="338223"/>
                    </a:cubicBezTo>
                    <a:cubicBezTo>
                      <a:pt x="912" y="339158"/>
                      <a:pt x="1254" y="340093"/>
                      <a:pt x="1665" y="340959"/>
                    </a:cubicBezTo>
                    <a:cubicBezTo>
                      <a:pt x="2007" y="341734"/>
                      <a:pt x="2417" y="342487"/>
                      <a:pt x="2873" y="343217"/>
                    </a:cubicBezTo>
                    <a:cubicBezTo>
                      <a:pt x="3147" y="343627"/>
                      <a:pt x="3398" y="344037"/>
                      <a:pt x="3694" y="344425"/>
                    </a:cubicBezTo>
                    <a:cubicBezTo>
                      <a:pt x="4766" y="345862"/>
                      <a:pt x="6043" y="347138"/>
                      <a:pt x="7479" y="348210"/>
                    </a:cubicBezTo>
                    <a:cubicBezTo>
                      <a:pt x="7867" y="348507"/>
                      <a:pt x="8277" y="348780"/>
                      <a:pt x="8688" y="349031"/>
                    </a:cubicBezTo>
                    <a:cubicBezTo>
                      <a:pt x="9417" y="349487"/>
                      <a:pt x="10147" y="349898"/>
                      <a:pt x="10945" y="350240"/>
                    </a:cubicBezTo>
                    <a:cubicBezTo>
                      <a:pt x="11834" y="350650"/>
                      <a:pt x="12746" y="350969"/>
                      <a:pt x="13681" y="351243"/>
                    </a:cubicBezTo>
                    <a:cubicBezTo>
                      <a:pt x="15255" y="351676"/>
                      <a:pt x="16919" y="351904"/>
                      <a:pt x="18629" y="351904"/>
                    </a:cubicBezTo>
                    <a:lnTo>
                      <a:pt x="288834" y="351904"/>
                    </a:lnTo>
                    <a:cubicBezTo>
                      <a:pt x="290772" y="351904"/>
                      <a:pt x="292619" y="351608"/>
                      <a:pt x="294375" y="351083"/>
                    </a:cubicBezTo>
                    <a:cubicBezTo>
                      <a:pt x="294945" y="350901"/>
                      <a:pt x="295515" y="350696"/>
                      <a:pt x="296085" y="350445"/>
                    </a:cubicBezTo>
                    <a:cubicBezTo>
                      <a:pt x="296359" y="350308"/>
                      <a:pt x="296655" y="350194"/>
                      <a:pt x="296929" y="350057"/>
                    </a:cubicBezTo>
                    <a:cubicBezTo>
                      <a:pt x="298822" y="349145"/>
                      <a:pt x="300555" y="347914"/>
                      <a:pt x="302014" y="346432"/>
                    </a:cubicBezTo>
                    <a:cubicBezTo>
                      <a:pt x="305389" y="343057"/>
                      <a:pt x="307464" y="338405"/>
                      <a:pt x="307464" y="333252"/>
                    </a:cubicBezTo>
                    <a:lnTo>
                      <a:pt x="307464" y="48751"/>
                    </a:lnTo>
                    <a:cubicBezTo>
                      <a:pt x="307486" y="21822"/>
                      <a:pt x="285665" y="0"/>
                      <a:pt x="258735" y="0"/>
                    </a:cubicBezTo>
                    <a:close/>
                    <a:moveTo>
                      <a:pt x="100101" y="24717"/>
                    </a:moveTo>
                    <a:cubicBezTo>
                      <a:pt x="100101" y="20613"/>
                      <a:pt x="103430" y="17284"/>
                      <a:pt x="107535" y="17284"/>
                    </a:cubicBezTo>
                    <a:lnTo>
                      <a:pt x="199952" y="17284"/>
                    </a:lnTo>
                    <a:cubicBezTo>
                      <a:pt x="204056" y="17284"/>
                      <a:pt x="207385" y="20590"/>
                      <a:pt x="207385" y="24717"/>
                    </a:cubicBezTo>
                    <a:lnTo>
                      <a:pt x="207385" y="31467"/>
                    </a:lnTo>
                    <a:cubicBezTo>
                      <a:pt x="207385" y="35571"/>
                      <a:pt x="204056" y="38900"/>
                      <a:pt x="199952" y="38900"/>
                    </a:cubicBezTo>
                    <a:lnTo>
                      <a:pt x="107535" y="38900"/>
                    </a:lnTo>
                    <a:cubicBezTo>
                      <a:pt x="103430" y="38900"/>
                      <a:pt x="100101" y="35594"/>
                      <a:pt x="100101" y="31467"/>
                    </a:cubicBezTo>
                    <a:lnTo>
                      <a:pt x="100101" y="24717"/>
                    </a:lnTo>
                    <a:close/>
                    <a:moveTo>
                      <a:pt x="25698" y="303587"/>
                    </a:moveTo>
                    <a:cubicBezTo>
                      <a:pt x="19017" y="303587"/>
                      <a:pt x="13636" y="298182"/>
                      <a:pt x="13636" y="291524"/>
                    </a:cubicBezTo>
                    <a:cubicBezTo>
                      <a:pt x="13636" y="284843"/>
                      <a:pt x="19040" y="279462"/>
                      <a:pt x="25698" y="279462"/>
                    </a:cubicBezTo>
                    <a:cubicBezTo>
                      <a:pt x="32356" y="279462"/>
                      <a:pt x="37760" y="284866"/>
                      <a:pt x="37760" y="291524"/>
                    </a:cubicBezTo>
                    <a:cubicBezTo>
                      <a:pt x="37760" y="298205"/>
                      <a:pt x="32356" y="303587"/>
                      <a:pt x="25698" y="303587"/>
                    </a:cubicBezTo>
                    <a:close/>
                    <a:moveTo>
                      <a:pt x="46836" y="321942"/>
                    </a:moveTo>
                    <a:cubicBezTo>
                      <a:pt x="41705" y="321942"/>
                      <a:pt x="37555" y="317792"/>
                      <a:pt x="37555" y="312662"/>
                    </a:cubicBezTo>
                    <a:cubicBezTo>
                      <a:pt x="37555" y="307531"/>
                      <a:pt x="41705" y="303381"/>
                      <a:pt x="46836" y="303381"/>
                    </a:cubicBezTo>
                    <a:cubicBezTo>
                      <a:pt x="51966" y="303381"/>
                      <a:pt x="56116" y="307531"/>
                      <a:pt x="56116" y="312662"/>
                    </a:cubicBezTo>
                    <a:cubicBezTo>
                      <a:pt x="56116" y="317792"/>
                      <a:pt x="51943" y="321942"/>
                      <a:pt x="46836" y="321942"/>
                    </a:cubicBezTo>
                    <a:close/>
                    <a:moveTo>
                      <a:pt x="192860" y="336992"/>
                    </a:moveTo>
                    <a:cubicBezTo>
                      <a:pt x="192860" y="339386"/>
                      <a:pt x="190922" y="341301"/>
                      <a:pt x="188551" y="341301"/>
                    </a:cubicBezTo>
                    <a:lnTo>
                      <a:pt x="118936" y="341301"/>
                    </a:lnTo>
                    <a:cubicBezTo>
                      <a:pt x="116564" y="341301"/>
                      <a:pt x="114626" y="339386"/>
                      <a:pt x="114626" y="336992"/>
                    </a:cubicBezTo>
                    <a:lnTo>
                      <a:pt x="114626" y="326571"/>
                    </a:lnTo>
                    <a:cubicBezTo>
                      <a:pt x="114626" y="324200"/>
                      <a:pt x="116564" y="322239"/>
                      <a:pt x="118936" y="322239"/>
                    </a:cubicBezTo>
                    <a:lnTo>
                      <a:pt x="188551" y="322239"/>
                    </a:lnTo>
                    <a:cubicBezTo>
                      <a:pt x="190922" y="322239"/>
                      <a:pt x="192860" y="324177"/>
                      <a:pt x="192860" y="326571"/>
                    </a:cubicBezTo>
                    <a:lnTo>
                      <a:pt x="192860" y="336992"/>
                    </a:lnTo>
                    <a:close/>
                    <a:moveTo>
                      <a:pt x="260674" y="321942"/>
                    </a:moveTo>
                    <a:cubicBezTo>
                      <a:pt x="255543" y="321942"/>
                      <a:pt x="251393" y="317792"/>
                      <a:pt x="251393" y="312662"/>
                    </a:cubicBezTo>
                    <a:cubicBezTo>
                      <a:pt x="251393" y="307531"/>
                      <a:pt x="255543" y="303381"/>
                      <a:pt x="260674" y="303381"/>
                    </a:cubicBezTo>
                    <a:cubicBezTo>
                      <a:pt x="265804" y="303381"/>
                      <a:pt x="269954" y="307531"/>
                      <a:pt x="269954" y="312662"/>
                    </a:cubicBezTo>
                    <a:cubicBezTo>
                      <a:pt x="269931" y="317792"/>
                      <a:pt x="265781" y="321942"/>
                      <a:pt x="260674" y="321942"/>
                    </a:cubicBezTo>
                    <a:close/>
                    <a:moveTo>
                      <a:pt x="281811" y="303587"/>
                    </a:moveTo>
                    <a:cubicBezTo>
                      <a:pt x="275153" y="303587"/>
                      <a:pt x="269749" y="298182"/>
                      <a:pt x="269749" y="291524"/>
                    </a:cubicBezTo>
                    <a:cubicBezTo>
                      <a:pt x="269749" y="284843"/>
                      <a:pt x="275153" y="279462"/>
                      <a:pt x="281811" y="279462"/>
                    </a:cubicBezTo>
                    <a:cubicBezTo>
                      <a:pt x="288492" y="279462"/>
                      <a:pt x="293874" y="284866"/>
                      <a:pt x="293874" y="291524"/>
                    </a:cubicBezTo>
                    <a:cubicBezTo>
                      <a:pt x="293874" y="298205"/>
                      <a:pt x="288469" y="303587"/>
                      <a:pt x="281811" y="303587"/>
                    </a:cubicBezTo>
                    <a:close/>
                    <a:moveTo>
                      <a:pt x="295538" y="225216"/>
                    </a:moveTo>
                    <a:cubicBezTo>
                      <a:pt x="295538" y="230780"/>
                      <a:pt x="291457" y="235500"/>
                      <a:pt x="285938" y="236343"/>
                    </a:cubicBezTo>
                    <a:cubicBezTo>
                      <a:pt x="197785" y="249546"/>
                      <a:pt x="109678" y="249546"/>
                      <a:pt x="21525" y="236343"/>
                    </a:cubicBezTo>
                    <a:cubicBezTo>
                      <a:pt x="16007" y="235522"/>
                      <a:pt x="11926" y="230780"/>
                      <a:pt x="11926" y="225216"/>
                    </a:cubicBezTo>
                    <a:lnTo>
                      <a:pt x="11926" y="74084"/>
                    </a:lnTo>
                    <a:cubicBezTo>
                      <a:pt x="11926" y="63412"/>
                      <a:pt x="20545" y="54793"/>
                      <a:pt x="31216" y="54793"/>
                    </a:cubicBezTo>
                    <a:lnTo>
                      <a:pt x="276225" y="54793"/>
                    </a:lnTo>
                    <a:cubicBezTo>
                      <a:pt x="286873" y="54793"/>
                      <a:pt x="295515" y="63412"/>
                      <a:pt x="295515" y="74084"/>
                    </a:cubicBezTo>
                    <a:lnTo>
                      <a:pt x="295515" y="225216"/>
                    </a:lnTo>
                    <a:close/>
                  </a:path>
                </a:pathLst>
              </a:custGeom>
              <a:solidFill>
                <a:srgbClr val="05A68E"/>
              </a:solidFill>
              <a:ln w="2274" cap="flat">
                <a:noFill/>
                <a:prstDash val="solid"/>
                <a:miter/>
              </a:ln>
            </p:spPr>
            <p:txBody>
              <a:bodyPr rtlCol="0" anchor="ctr"/>
              <a:lstStyle/>
              <a:p>
                <a:endParaRPr lang="en-GB" dirty="0"/>
              </a:p>
            </p:txBody>
          </p:sp>
          <p:grpSp>
            <p:nvGrpSpPr>
              <p:cNvPr id="79" name="Graphique 47">
                <a:extLst>
                  <a:ext uri="{FF2B5EF4-FFF2-40B4-BE49-F238E27FC236}">
                    <a16:creationId xmlns:a16="http://schemas.microsoft.com/office/drawing/2014/main" id="{1C4AD949-1E6B-486C-935E-BA29E42AD524}"/>
                  </a:ext>
                </a:extLst>
              </p:cNvPr>
              <p:cNvGrpSpPr/>
              <p:nvPr/>
            </p:nvGrpSpPr>
            <p:grpSpPr>
              <a:xfrm>
                <a:off x="360295" y="4944427"/>
                <a:ext cx="392834" cy="92439"/>
                <a:chOff x="360295" y="4944427"/>
                <a:chExt cx="392834" cy="92439"/>
              </a:xfrm>
              <a:solidFill>
                <a:srgbClr val="05A68E"/>
              </a:solidFill>
            </p:grpSpPr>
            <p:grpSp>
              <p:nvGrpSpPr>
                <p:cNvPr id="83" name="Graphique 47">
                  <a:extLst>
                    <a:ext uri="{FF2B5EF4-FFF2-40B4-BE49-F238E27FC236}">
                      <a16:creationId xmlns:a16="http://schemas.microsoft.com/office/drawing/2014/main" id="{03999085-2599-4973-BF54-FFE2D40DDF9C}"/>
                    </a:ext>
                  </a:extLst>
                </p:cNvPr>
                <p:cNvGrpSpPr/>
                <p:nvPr/>
              </p:nvGrpSpPr>
              <p:grpSpPr>
                <a:xfrm>
                  <a:off x="708734" y="4944427"/>
                  <a:ext cx="44395" cy="92439"/>
                  <a:chOff x="708734" y="4944427"/>
                  <a:chExt cx="44395" cy="92439"/>
                </a:xfrm>
                <a:solidFill>
                  <a:srgbClr val="05A68E"/>
                </a:solidFill>
              </p:grpSpPr>
              <p:sp>
                <p:nvSpPr>
                  <p:cNvPr id="87" name="Forme libre : forme 86">
                    <a:extLst>
                      <a:ext uri="{FF2B5EF4-FFF2-40B4-BE49-F238E27FC236}">
                        <a16:creationId xmlns:a16="http://schemas.microsoft.com/office/drawing/2014/main" id="{34041DC9-FA84-45D8-9C1E-F183E226A819}"/>
                      </a:ext>
                    </a:extLst>
                  </p:cNvPr>
                  <p:cNvSpPr/>
                  <p:nvPr/>
                </p:nvSpPr>
                <p:spPr>
                  <a:xfrm>
                    <a:off x="708734" y="4944427"/>
                    <a:ext cx="33712" cy="43141"/>
                  </a:xfrm>
                  <a:custGeom>
                    <a:avLst/>
                    <a:gdLst>
                      <a:gd name="connsiteX0" fmla="*/ 33587 w 33712"/>
                      <a:gd name="connsiteY0" fmla="*/ 43141 h 43141"/>
                      <a:gd name="connsiteX1" fmla="*/ 24558 w 33712"/>
                      <a:gd name="connsiteY1" fmla="*/ 43141 h 43141"/>
                      <a:gd name="connsiteX2" fmla="*/ 24626 w 33712"/>
                      <a:gd name="connsiteY2" fmla="*/ 36483 h 43141"/>
                      <a:gd name="connsiteX3" fmla="*/ 20864 w 33712"/>
                      <a:gd name="connsiteY3" fmla="*/ 14000 h 43141"/>
                      <a:gd name="connsiteX4" fmla="*/ 0 w 33712"/>
                      <a:gd name="connsiteY4" fmla="*/ 9030 h 43141"/>
                      <a:gd name="connsiteX5" fmla="*/ 0 w 33712"/>
                      <a:gd name="connsiteY5" fmla="*/ 0 h 43141"/>
                      <a:gd name="connsiteX6" fmla="*/ 27294 w 33712"/>
                      <a:gd name="connsiteY6" fmla="*/ 7661 h 43141"/>
                      <a:gd name="connsiteX7" fmla="*/ 33656 w 33712"/>
                      <a:gd name="connsiteY7" fmla="*/ 36620 h 43141"/>
                      <a:gd name="connsiteX8" fmla="*/ 33587 w 33712"/>
                      <a:gd name="connsiteY8" fmla="*/ 43141 h 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2" h="43141">
                        <a:moveTo>
                          <a:pt x="33587" y="43141"/>
                        </a:moveTo>
                        <a:lnTo>
                          <a:pt x="24558" y="43141"/>
                        </a:lnTo>
                        <a:cubicBezTo>
                          <a:pt x="24558" y="40838"/>
                          <a:pt x="24581" y="38604"/>
                          <a:pt x="24626" y="36483"/>
                        </a:cubicBezTo>
                        <a:cubicBezTo>
                          <a:pt x="24786" y="25812"/>
                          <a:pt x="24900" y="18082"/>
                          <a:pt x="20864" y="14000"/>
                        </a:cubicBezTo>
                        <a:cubicBezTo>
                          <a:pt x="17558" y="10649"/>
                          <a:pt x="10740" y="9030"/>
                          <a:pt x="0" y="9030"/>
                        </a:cubicBezTo>
                        <a:lnTo>
                          <a:pt x="0" y="0"/>
                        </a:lnTo>
                        <a:cubicBezTo>
                          <a:pt x="13658" y="0"/>
                          <a:pt x="22072" y="2371"/>
                          <a:pt x="27294" y="7661"/>
                        </a:cubicBezTo>
                        <a:cubicBezTo>
                          <a:pt x="33975" y="14434"/>
                          <a:pt x="33838" y="24216"/>
                          <a:pt x="33656" y="36620"/>
                        </a:cubicBezTo>
                        <a:cubicBezTo>
                          <a:pt x="33610" y="38695"/>
                          <a:pt x="33587" y="40884"/>
                          <a:pt x="33587" y="43141"/>
                        </a:cubicBezTo>
                        <a:close/>
                      </a:path>
                    </a:pathLst>
                  </a:custGeom>
                  <a:solidFill>
                    <a:srgbClr val="05A68E"/>
                  </a:solidFill>
                  <a:ln w="2274" cap="flat">
                    <a:noFill/>
                    <a:prstDash val="solid"/>
                    <a:miter/>
                  </a:ln>
                </p:spPr>
                <p:txBody>
                  <a:bodyPr rtlCol="0" anchor="ctr"/>
                  <a:lstStyle/>
                  <a:p>
                    <a:endParaRPr lang="en-GB" dirty="0"/>
                  </a:p>
                </p:txBody>
              </p:sp>
              <p:sp>
                <p:nvSpPr>
                  <p:cNvPr id="88" name="Forme libre : forme 87">
                    <a:extLst>
                      <a:ext uri="{FF2B5EF4-FFF2-40B4-BE49-F238E27FC236}">
                        <a16:creationId xmlns:a16="http://schemas.microsoft.com/office/drawing/2014/main" id="{D130679C-67AB-4976-94B6-5185F6136BC0}"/>
                      </a:ext>
                    </a:extLst>
                  </p:cNvPr>
                  <p:cNvSpPr/>
                  <p:nvPr/>
                </p:nvSpPr>
                <p:spPr>
                  <a:xfrm>
                    <a:off x="722689" y="4986223"/>
                    <a:ext cx="30440" cy="50643"/>
                  </a:xfrm>
                  <a:custGeom>
                    <a:avLst/>
                    <a:gdLst>
                      <a:gd name="connsiteX0" fmla="*/ 30441 w 30440"/>
                      <a:gd name="connsiteY0" fmla="*/ 8414 h 50643"/>
                      <a:gd name="connsiteX1" fmla="*/ 30441 w 30440"/>
                      <a:gd name="connsiteY1" fmla="*/ 42229 h 50643"/>
                      <a:gd name="connsiteX2" fmla="*/ 22027 w 30440"/>
                      <a:gd name="connsiteY2" fmla="*/ 50643 h 50643"/>
                      <a:gd name="connsiteX3" fmla="*/ 8414 w 30440"/>
                      <a:gd name="connsiteY3" fmla="*/ 50643 h 50643"/>
                      <a:gd name="connsiteX4" fmla="*/ 0 w 30440"/>
                      <a:gd name="connsiteY4" fmla="*/ 42229 h 50643"/>
                      <a:gd name="connsiteX5" fmla="*/ 0 w 30440"/>
                      <a:gd name="connsiteY5" fmla="*/ 8414 h 50643"/>
                      <a:gd name="connsiteX6" fmla="*/ 8414 w 30440"/>
                      <a:gd name="connsiteY6" fmla="*/ 0 h 50643"/>
                      <a:gd name="connsiteX7" fmla="*/ 22027 w 30440"/>
                      <a:gd name="connsiteY7" fmla="*/ 0 h 50643"/>
                      <a:gd name="connsiteX8" fmla="*/ 30441 w 30440"/>
                      <a:gd name="connsiteY8" fmla="*/ 8414 h 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0" h="50643">
                        <a:moveTo>
                          <a:pt x="30441" y="8414"/>
                        </a:moveTo>
                        <a:lnTo>
                          <a:pt x="30441" y="42229"/>
                        </a:lnTo>
                        <a:cubicBezTo>
                          <a:pt x="30441" y="46881"/>
                          <a:pt x="26678" y="50643"/>
                          <a:pt x="22027" y="50643"/>
                        </a:cubicBezTo>
                        <a:lnTo>
                          <a:pt x="8414" y="50643"/>
                        </a:lnTo>
                        <a:cubicBezTo>
                          <a:pt x="3762" y="50643"/>
                          <a:pt x="0" y="46881"/>
                          <a:pt x="0" y="42229"/>
                        </a:cubicBezTo>
                        <a:lnTo>
                          <a:pt x="0" y="8414"/>
                        </a:lnTo>
                        <a:cubicBezTo>
                          <a:pt x="0" y="3762"/>
                          <a:pt x="3762" y="0"/>
                          <a:pt x="8414" y="0"/>
                        </a:cubicBezTo>
                        <a:lnTo>
                          <a:pt x="22027" y="0"/>
                        </a:lnTo>
                        <a:cubicBezTo>
                          <a:pt x="26678" y="0"/>
                          <a:pt x="30441" y="3762"/>
                          <a:pt x="30441" y="8414"/>
                        </a:cubicBezTo>
                        <a:close/>
                      </a:path>
                    </a:pathLst>
                  </a:custGeom>
                  <a:solidFill>
                    <a:srgbClr val="05A68E"/>
                  </a:solidFill>
                  <a:ln w="2274" cap="flat">
                    <a:noFill/>
                    <a:prstDash val="solid"/>
                    <a:miter/>
                  </a:ln>
                </p:spPr>
                <p:txBody>
                  <a:bodyPr rtlCol="0" anchor="ctr"/>
                  <a:lstStyle/>
                  <a:p>
                    <a:endParaRPr lang="en-GB" dirty="0"/>
                  </a:p>
                </p:txBody>
              </p:sp>
            </p:grpSp>
            <p:grpSp>
              <p:nvGrpSpPr>
                <p:cNvPr id="84" name="Graphique 47">
                  <a:extLst>
                    <a:ext uri="{FF2B5EF4-FFF2-40B4-BE49-F238E27FC236}">
                      <a16:creationId xmlns:a16="http://schemas.microsoft.com/office/drawing/2014/main" id="{A894A9E7-0100-41F3-866E-C32B42D963A7}"/>
                    </a:ext>
                  </a:extLst>
                </p:cNvPr>
                <p:cNvGrpSpPr/>
                <p:nvPr/>
              </p:nvGrpSpPr>
              <p:grpSpPr>
                <a:xfrm>
                  <a:off x="360295" y="4944427"/>
                  <a:ext cx="44418" cy="92439"/>
                  <a:chOff x="360295" y="4944427"/>
                  <a:chExt cx="44418" cy="92439"/>
                </a:xfrm>
                <a:solidFill>
                  <a:srgbClr val="05A68E"/>
                </a:solidFill>
              </p:grpSpPr>
              <p:sp>
                <p:nvSpPr>
                  <p:cNvPr id="85" name="Forme libre : forme 84">
                    <a:extLst>
                      <a:ext uri="{FF2B5EF4-FFF2-40B4-BE49-F238E27FC236}">
                        <a16:creationId xmlns:a16="http://schemas.microsoft.com/office/drawing/2014/main" id="{3EA8D8F2-8C5F-4698-81C0-A3AA8D2009FD}"/>
                      </a:ext>
                    </a:extLst>
                  </p:cNvPr>
                  <p:cNvSpPr/>
                  <p:nvPr/>
                </p:nvSpPr>
                <p:spPr>
                  <a:xfrm>
                    <a:off x="371001" y="4944427"/>
                    <a:ext cx="33712" cy="43141"/>
                  </a:xfrm>
                  <a:custGeom>
                    <a:avLst/>
                    <a:gdLst>
                      <a:gd name="connsiteX0" fmla="*/ 9154 w 33712"/>
                      <a:gd name="connsiteY0" fmla="*/ 43141 h 43141"/>
                      <a:gd name="connsiteX1" fmla="*/ 125 w 33712"/>
                      <a:gd name="connsiteY1" fmla="*/ 43141 h 43141"/>
                      <a:gd name="connsiteX2" fmla="*/ 56 w 33712"/>
                      <a:gd name="connsiteY2" fmla="*/ 36620 h 43141"/>
                      <a:gd name="connsiteX3" fmla="*/ 6418 w 33712"/>
                      <a:gd name="connsiteY3" fmla="*/ 7661 h 43141"/>
                      <a:gd name="connsiteX4" fmla="*/ 33712 w 33712"/>
                      <a:gd name="connsiteY4" fmla="*/ 0 h 43141"/>
                      <a:gd name="connsiteX5" fmla="*/ 33712 w 33712"/>
                      <a:gd name="connsiteY5" fmla="*/ 9030 h 43141"/>
                      <a:gd name="connsiteX6" fmla="*/ 12848 w 33712"/>
                      <a:gd name="connsiteY6" fmla="*/ 14000 h 43141"/>
                      <a:gd name="connsiteX7" fmla="*/ 9086 w 33712"/>
                      <a:gd name="connsiteY7" fmla="*/ 36483 h 43141"/>
                      <a:gd name="connsiteX8" fmla="*/ 9154 w 33712"/>
                      <a:gd name="connsiteY8" fmla="*/ 43141 h 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2" h="43141">
                        <a:moveTo>
                          <a:pt x="9154" y="43141"/>
                        </a:moveTo>
                        <a:lnTo>
                          <a:pt x="125" y="43141"/>
                        </a:lnTo>
                        <a:cubicBezTo>
                          <a:pt x="125" y="40884"/>
                          <a:pt x="102" y="38695"/>
                          <a:pt x="56" y="36620"/>
                        </a:cubicBezTo>
                        <a:cubicBezTo>
                          <a:pt x="-126" y="24239"/>
                          <a:pt x="-263" y="14456"/>
                          <a:pt x="6418" y="7661"/>
                        </a:cubicBezTo>
                        <a:cubicBezTo>
                          <a:pt x="11640" y="2349"/>
                          <a:pt x="20054" y="0"/>
                          <a:pt x="33712" y="0"/>
                        </a:cubicBezTo>
                        <a:lnTo>
                          <a:pt x="33712" y="9030"/>
                        </a:lnTo>
                        <a:cubicBezTo>
                          <a:pt x="22972" y="9030"/>
                          <a:pt x="16155" y="10649"/>
                          <a:pt x="12848" y="14000"/>
                        </a:cubicBezTo>
                        <a:cubicBezTo>
                          <a:pt x="8835" y="18082"/>
                          <a:pt x="8926" y="25789"/>
                          <a:pt x="9086" y="36483"/>
                        </a:cubicBezTo>
                        <a:cubicBezTo>
                          <a:pt x="9132" y="38604"/>
                          <a:pt x="9154" y="40838"/>
                          <a:pt x="9154" y="43141"/>
                        </a:cubicBezTo>
                        <a:close/>
                      </a:path>
                    </a:pathLst>
                  </a:custGeom>
                  <a:solidFill>
                    <a:srgbClr val="05A68E"/>
                  </a:solidFill>
                  <a:ln w="2274" cap="flat">
                    <a:noFill/>
                    <a:prstDash val="solid"/>
                    <a:miter/>
                  </a:ln>
                </p:spPr>
                <p:txBody>
                  <a:bodyPr rtlCol="0" anchor="ctr"/>
                  <a:lstStyle/>
                  <a:p>
                    <a:endParaRPr lang="en-GB" dirty="0"/>
                  </a:p>
                </p:txBody>
              </p:sp>
              <p:sp>
                <p:nvSpPr>
                  <p:cNvPr id="86" name="Forme libre : forme 85">
                    <a:extLst>
                      <a:ext uri="{FF2B5EF4-FFF2-40B4-BE49-F238E27FC236}">
                        <a16:creationId xmlns:a16="http://schemas.microsoft.com/office/drawing/2014/main" id="{8E8EEB17-721E-4C30-AA0C-775F96A8B143}"/>
                      </a:ext>
                    </a:extLst>
                  </p:cNvPr>
                  <p:cNvSpPr/>
                  <p:nvPr/>
                </p:nvSpPr>
                <p:spPr>
                  <a:xfrm>
                    <a:off x="360295" y="4986223"/>
                    <a:ext cx="30440" cy="50643"/>
                  </a:xfrm>
                  <a:custGeom>
                    <a:avLst/>
                    <a:gdLst>
                      <a:gd name="connsiteX0" fmla="*/ 1323 w 30440"/>
                      <a:gd name="connsiteY0" fmla="*/ 50643 h 50643"/>
                      <a:gd name="connsiteX1" fmla="*/ 29118 w 30440"/>
                      <a:gd name="connsiteY1" fmla="*/ 50643 h 50643"/>
                      <a:gd name="connsiteX2" fmla="*/ 30441 w 30440"/>
                      <a:gd name="connsiteY2" fmla="*/ 49321 h 50643"/>
                      <a:gd name="connsiteX3" fmla="*/ 30441 w 30440"/>
                      <a:gd name="connsiteY3" fmla="*/ 1323 h 50643"/>
                      <a:gd name="connsiteX4" fmla="*/ 29118 w 30440"/>
                      <a:gd name="connsiteY4" fmla="*/ 0 h 50643"/>
                      <a:gd name="connsiteX5" fmla="*/ 1323 w 30440"/>
                      <a:gd name="connsiteY5" fmla="*/ 0 h 50643"/>
                      <a:gd name="connsiteX6" fmla="*/ 0 w 30440"/>
                      <a:gd name="connsiteY6" fmla="*/ 1323 h 50643"/>
                      <a:gd name="connsiteX7" fmla="*/ 0 w 30440"/>
                      <a:gd name="connsiteY7" fmla="*/ 49321 h 50643"/>
                      <a:gd name="connsiteX8" fmla="*/ 1323 w 30440"/>
                      <a:gd name="connsiteY8" fmla="*/ 50643 h 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0" h="50643">
                        <a:moveTo>
                          <a:pt x="1323" y="50643"/>
                        </a:moveTo>
                        <a:lnTo>
                          <a:pt x="29118" y="50643"/>
                        </a:lnTo>
                        <a:cubicBezTo>
                          <a:pt x="29848" y="50643"/>
                          <a:pt x="30441" y="50051"/>
                          <a:pt x="30441" y="49321"/>
                        </a:cubicBezTo>
                        <a:lnTo>
                          <a:pt x="30441" y="1323"/>
                        </a:lnTo>
                        <a:cubicBezTo>
                          <a:pt x="30441" y="593"/>
                          <a:pt x="29848" y="0"/>
                          <a:pt x="29118" y="0"/>
                        </a:cubicBezTo>
                        <a:lnTo>
                          <a:pt x="1323" y="0"/>
                        </a:lnTo>
                        <a:cubicBezTo>
                          <a:pt x="593" y="0"/>
                          <a:pt x="0" y="593"/>
                          <a:pt x="0" y="1323"/>
                        </a:cubicBezTo>
                        <a:lnTo>
                          <a:pt x="0" y="49321"/>
                        </a:lnTo>
                        <a:cubicBezTo>
                          <a:pt x="23" y="50051"/>
                          <a:pt x="616" y="50643"/>
                          <a:pt x="1323" y="50643"/>
                        </a:cubicBezTo>
                        <a:close/>
                      </a:path>
                    </a:pathLst>
                  </a:custGeom>
                  <a:solidFill>
                    <a:srgbClr val="05A68E"/>
                  </a:solidFill>
                  <a:ln w="2274" cap="flat">
                    <a:noFill/>
                    <a:prstDash val="solid"/>
                    <a:miter/>
                  </a:ln>
                </p:spPr>
                <p:txBody>
                  <a:bodyPr rtlCol="0" anchor="ctr"/>
                  <a:lstStyle/>
                  <a:p>
                    <a:endParaRPr lang="en-GB" dirty="0"/>
                  </a:p>
                </p:txBody>
              </p:sp>
            </p:grpSp>
          </p:grpSp>
          <p:grpSp>
            <p:nvGrpSpPr>
              <p:cNvPr id="80" name="Graphique 47">
                <a:extLst>
                  <a:ext uri="{FF2B5EF4-FFF2-40B4-BE49-F238E27FC236}">
                    <a16:creationId xmlns:a16="http://schemas.microsoft.com/office/drawing/2014/main" id="{913516A4-085B-4D16-849F-5CFE966DAFB7}"/>
                  </a:ext>
                </a:extLst>
              </p:cNvPr>
              <p:cNvGrpSpPr/>
              <p:nvPr/>
            </p:nvGrpSpPr>
            <p:grpSpPr>
              <a:xfrm>
                <a:off x="427971" y="5244525"/>
                <a:ext cx="257526" cy="19039"/>
                <a:chOff x="427971" y="5244525"/>
                <a:chExt cx="257526" cy="19039"/>
              </a:xfrm>
              <a:solidFill>
                <a:srgbClr val="091922"/>
              </a:solidFill>
            </p:grpSpPr>
            <p:sp>
              <p:nvSpPr>
                <p:cNvPr id="81" name="Forme libre : forme 80">
                  <a:extLst>
                    <a:ext uri="{FF2B5EF4-FFF2-40B4-BE49-F238E27FC236}">
                      <a16:creationId xmlns:a16="http://schemas.microsoft.com/office/drawing/2014/main" id="{C745991C-3658-4D4A-9067-33F589900595}"/>
                    </a:ext>
                  </a:extLst>
                </p:cNvPr>
                <p:cNvSpPr/>
                <p:nvPr/>
              </p:nvSpPr>
              <p:spPr>
                <a:xfrm>
                  <a:off x="649859" y="5244525"/>
                  <a:ext cx="35639" cy="19039"/>
                </a:xfrm>
                <a:custGeom>
                  <a:avLst/>
                  <a:gdLst>
                    <a:gd name="connsiteX0" fmla="*/ 34158 w 35639"/>
                    <a:gd name="connsiteY0" fmla="*/ 19040 h 19039"/>
                    <a:gd name="connsiteX1" fmla="*/ 1482 w 35639"/>
                    <a:gd name="connsiteY1" fmla="*/ 19040 h 19039"/>
                    <a:gd name="connsiteX2" fmla="*/ 0 w 35639"/>
                    <a:gd name="connsiteY2" fmla="*/ 17558 h 19039"/>
                    <a:gd name="connsiteX3" fmla="*/ 0 w 35639"/>
                    <a:gd name="connsiteY3" fmla="*/ 0 h 19039"/>
                    <a:gd name="connsiteX4" fmla="*/ 35640 w 35639"/>
                    <a:gd name="connsiteY4" fmla="*/ 0 h 19039"/>
                    <a:gd name="connsiteX5" fmla="*/ 35640 w 35639"/>
                    <a:gd name="connsiteY5" fmla="*/ 17558 h 19039"/>
                    <a:gd name="connsiteX6" fmla="*/ 34158 w 35639"/>
                    <a:gd name="connsiteY6" fmla="*/ 19040 h 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9" h="19039">
                      <a:moveTo>
                        <a:pt x="34158" y="19040"/>
                      </a:moveTo>
                      <a:lnTo>
                        <a:pt x="1482" y="19040"/>
                      </a:lnTo>
                      <a:cubicBezTo>
                        <a:pt x="661" y="19040"/>
                        <a:pt x="0" y="18378"/>
                        <a:pt x="0" y="17558"/>
                      </a:cubicBezTo>
                      <a:lnTo>
                        <a:pt x="0" y="0"/>
                      </a:lnTo>
                      <a:lnTo>
                        <a:pt x="35640" y="0"/>
                      </a:lnTo>
                      <a:lnTo>
                        <a:pt x="35640" y="17558"/>
                      </a:lnTo>
                      <a:cubicBezTo>
                        <a:pt x="35640" y="18378"/>
                        <a:pt x="34978" y="19040"/>
                        <a:pt x="34158" y="19040"/>
                      </a:cubicBezTo>
                      <a:close/>
                    </a:path>
                  </a:pathLst>
                </a:custGeom>
                <a:solidFill>
                  <a:srgbClr val="091922"/>
                </a:solidFill>
                <a:ln w="2274" cap="flat">
                  <a:noFill/>
                  <a:prstDash val="solid"/>
                  <a:miter/>
                </a:ln>
              </p:spPr>
              <p:txBody>
                <a:bodyPr rtlCol="0" anchor="ctr"/>
                <a:lstStyle/>
                <a:p>
                  <a:endParaRPr lang="en-GB" dirty="0"/>
                </a:p>
              </p:txBody>
            </p:sp>
            <p:sp>
              <p:nvSpPr>
                <p:cNvPr id="82" name="Forme libre : forme 81">
                  <a:extLst>
                    <a:ext uri="{FF2B5EF4-FFF2-40B4-BE49-F238E27FC236}">
                      <a16:creationId xmlns:a16="http://schemas.microsoft.com/office/drawing/2014/main" id="{C03FE615-4A14-45A9-80E5-06A2D74FFC00}"/>
                    </a:ext>
                  </a:extLst>
                </p:cNvPr>
                <p:cNvSpPr/>
                <p:nvPr/>
              </p:nvSpPr>
              <p:spPr>
                <a:xfrm>
                  <a:off x="427971" y="5244525"/>
                  <a:ext cx="35639" cy="19039"/>
                </a:xfrm>
                <a:custGeom>
                  <a:avLst/>
                  <a:gdLst>
                    <a:gd name="connsiteX0" fmla="*/ 34158 w 35639"/>
                    <a:gd name="connsiteY0" fmla="*/ 19040 h 19039"/>
                    <a:gd name="connsiteX1" fmla="*/ 1482 w 35639"/>
                    <a:gd name="connsiteY1" fmla="*/ 19040 h 19039"/>
                    <a:gd name="connsiteX2" fmla="*/ 0 w 35639"/>
                    <a:gd name="connsiteY2" fmla="*/ 17558 h 19039"/>
                    <a:gd name="connsiteX3" fmla="*/ 0 w 35639"/>
                    <a:gd name="connsiteY3" fmla="*/ 0 h 19039"/>
                    <a:gd name="connsiteX4" fmla="*/ 35640 w 35639"/>
                    <a:gd name="connsiteY4" fmla="*/ 0 h 19039"/>
                    <a:gd name="connsiteX5" fmla="*/ 35640 w 35639"/>
                    <a:gd name="connsiteY5" fmla="*/ 17558 h 19039"/>
                    <a:gd name="connsiteX6" fmla="*/ 34158 w 35639"/>
                    <a:gd name="connsiteY6" fmla="*/ 19040 h 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9" h="19039">
                      <a:moveTo>
                        <a:pt x="34158" y="19040"/>
                      </a:moveTo>
                      <a:lnTo>
                        <a:pt x="1482" y="19040"/>
                      </a:lnTo>
                      <a:cubicBezTo>
                        <a:pt x="661" y="19040"/>
                        <a:pt x="0" y="18378"/>
                        <a:pt x="0" y="17558"/>
                      </a:cubicBezTo>
                      <a:lnTo>
                        <a:pt x="0" y="0"/>
                      </a:lnTo>
                      <a:lnTo>
                        <a:pt x="35640" y="0"/>
                      </a:lnTo>
                      <a:lnTo>
                        <a:pt x="35640" y="17558"/>
                      </a:lnTo>
                      <a:cubicBezTo>
                        <a:pt x="35640" y="18378"/>
                        <a:pt x="34978" y="19040"/>
                        <a:pt x="34158" y="19040"/>
                      </a:cubicBezTo>
                      <a:close/>
                    </a:path>
                  </a:pathLst>
                </a:custGeom>
                <a:solidFill>
                  <a:srgbClr val="091922"/>
                </a:solidFill>
                <a:ln w="2274" cap="flat">
                  <a:noFill/>
                  <a:prstDash val="solid"/>
                  <a:miter/>
                </a:ln>
              </p:spPr>
              <p:txBody>
                <a:bodyPr rtlCol="0" anchor="ctr"/>
                <a:lstStyle/>
                <a:p>
                  <a:endParaRPr lang="en-GB" dirty="0"/>
                </a:p>
              </p:txBody>
            </p:sp>
          </p:grpSp>
        </p:grpSp>
      </p:grpSp>
      <p:pic>
        <p:nvPicPr>
          <p:cNvPr id="89" name="Graphique 88">
            <a:extLst>
              <a:ext uri="{FF2B5EF4-FFF2-40B4-BE49-F238E27FC236}">
                <a16:creationId xmlns:a16="http://schemas.microsoft.com/office/drawing/2014/main" id="{B93A98EB-B145-4B70-9ACF-AED1023CD57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151791" y="1151974"/>
            <a:ext cx="811755" cy="654419"/>
          </a:xfrm>
          <a:prstGeom prst="rect">
            <a:avLst/>
          </a:prstGeom>
        </p:spPr>
      </p:pic>
      <p:pic>
        <p:nvPicPr>
          <p:cNvPr id="90" name="Graphique 89">
            <a:extLst>
              <a:ext uri="{FF2B5EF4-FFF2-40B4-BE49-F238E27FC236}">
                <a16:creationId xmlns:a16="http://schemas.microsoft.com/office/drawing/2014/main" id="{B5C7F1C2-A277-4D04-8EA3-AC0C7A219F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6427063" y="2166932"/>
            <a:ext cx="419376" cy="833235"/>
          </a:xfrm>
          <a:prstGeom prst="rect">
            <a:avLst/>
          </a:prstGeom>
        </p:spPr>
      </p:pic>
      <p:pic>
        <p:nvPicPr>
          <p:cNvPr id="91" name="Graphique 90">
            <a:extLst>
              <a:ext uri="{FF2B5EF4-FFF2-40B4-BE49-F238E27FC236}">
                <a16:creationId xmlns:a16="http://schemas.microsoft.com/office/drawing/2014/main" id="{61258C33-F13F-4ACF-9F73-11EBE1A4C54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6233824" y="3646986"/>
            <a:ext cx="742482" cy="484309"/>
          </a:xfrm>
          <a:prstGeom prst="rect">
            <a:avLst/>
          </a:prstGeom>
        </p:spPr>
      </p:pic>
      <p:pic>
        <p:nvPicPr>
          <p:cNvPr id="92" name="Graphique 91">
            <a:extLst>
              <a:ext uri="{FF2B5EF4-FFF2-40B4-BE49-F238E27FC236}">
                <a16:creationId xmlns:a16="http://schemas.microsoft.com/office/drawing/2014/main" id="{1367E6FA-6072-4E95-B3A2-39A81867318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6344671" y="4949677"/>
            <a:ext cx="631635" cy="719771"/>
          </a:xfrm>
          <a:prstGeom prst="rect">
            <a:avLst/>
          </a:prstGeom>
        </p:spPr>
      </p:pic>
      <p:sp>
        <p:nvSpPr>
          <p:cNvPr id="4" name="Espace réservé du numéro de diapositive 3">
            <a:extLst>
              <a:ext uri="{FF2B5EF4-FFF2-40B4-BE49-F238E27FC236}">
                <a16:creationId xmlns:a16="http://schemas.microsoft.com/office/drawing/2014/main" id="{A94F802C-C37B-4394-8047-DBE9738658A2}"/>
              </a:ext>
            </a:extLst>
          </p:cNvPr>
          <p:cNvSpPr>
            <a:spLocks noGrp="1"/>
          </p:cNvSpPr>
          <p:nvPr>
            <p:ph type="sldNum" sz="quarter" idx="17"/>
          </p:nvPr>
        </p:nvSpPr>
        <p:spPr/>
        <p:txBody>
          <a:bodyPr/>
          <a:lstStyle/>
          <a:p>
            <a:fld id="{4034BEE3-566C-4068-A777-C3A4762E861B}" type="slidenum">
              <a:rPr lang="en-GB" smtClean="0"/>
              <a:pPr/>
              <a:t>54</a:t>
            </a:fld>
            <a:endParaRPr lang="en-GB" dirty="0"/>
          </a:p>
        </p:txBody>
      </p:sp>
    </p:spTree>
    <p:extLst>
      <p:ext uri="{BB962C8B-B14F-4D97-AF65-F5344CB8AC3E}">
        <p14:creationId xmlns:p14="http://schemas.microsoft.com/office/powerpoint/2010/main" val="3004691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89AD22F-D2BA-45D7-ABB8-99FF9C70AD7D}"/>
              </a:ext>
            </a:extLst>
          </p:cNvPr>
          <p:cNvSpPr>
            <a:spLocks noGrp="1"/>
          </p:cNvSpPr>
          <p:nvPr>
            <p:ph type="title"/>
          </p:nvPr>
        </p:nvSpPr>
        <p:spPr>
          <a:xfrm>
            <a:off x="359400" y="368010"/>
            <a:ext cx="11473200" cy="492443"/>
          </a:xfrm>
        </p:spPr>
        <p:txBody>
          <a:bodyPr/>
          <a:lstStyle/>
          <a:p>
            <a:r>
              <a:rPr lang="en-GB" dirty="0">
                <a:latin typeface="+mn-lt"/>
              </a:rPr>
              <a:t>ALTERNATIVE MOBILITY SOLUTIONS implementation</a:t>
            </a:r>
            <a:r>
              <a:rPr lang="fr-FR" dirty="0">
                <a:latin typeface="+mn-lt"/>
              </a:rPr>
              <a:t/>
            </a:r>
            <a:br>
              <a:rPr lang="fr-FR" dirty="0">
                <a:latin typeface="+mn-lt"/>
              </a:rPr>
            </a:br>
            <a:endParaRPr lang="fr-FR" dirty="0">
              <a:latin typeface="+mn-lt"/>
            </a:endParaRPr>
          </a:p>
        </p:txBody>
      </p:sp>
      <p:sp>
        <p:nvSpPr>
          <p:cNvPr id="63" name="ZoneTexte 62">
            <a:extLst>
              <a:ext uri="{FF2B5EF4-FFF2-40B4-BE49-F238E27FC236}">
                <a16:creationId xmlns:a16="http://schemas.microsoft.com/office/drawing/2014/main" id="{24C387C1-DAE0-4D47-83B6-3D625BC7543D}"/>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fr-FR" dirty="0"/>
              <a:t>In %</a:t>
            </a:r>
          </a:p>
        </p:txBody>
      </p:sp>
      <p:sp>
        <p:nvSpPr>
          <p:cNvPr id="6" name="Espace réservé du numéro de diapositive 5">
            <a:extLst>
              <a:ext uri="{FF2B5EF4-FFF2-40B4-BE49-F238E27FC236}">
                <a16:creationId xmlns:a16="http://schemas.microsoft.com/office/drawing/2014/main" id="{10BD6D5D-F3AF-499A-8D9B-8B7F0AA7D65F}"/>
              </a:ext>
            </a:extLst>
          </p:cNvPr>
          <p:cNvSpPr>
            <a:spLocks noGrp="1"/>
          </p:cNvSpPr>
          <p:nvPr>
            <p:ph type="sldNum" sz="quarter" idx="17"/>
          </p:nvPr>
        </p:nvSpPr>
        <p:spPr>
          <a:xfrm>
            <a:off x="11704360" y="6491394"/>
            <a:ext cx="128240" cy="138499"/>
          </a:xfrm>
        </p:spPr>
        <p:txBody>
          <a:bodyPr/>
          <a:lstStyle/>
          <a:p>
            <a:fld id="{4034BEE3-566C-4068-A777-C3A4762E861B}" type="slidenum">
              <a:rPr lang="en-GB" smtClean="0"/>
              <a:pPr/>
              <a:t>55</a:t>
            </a:fld>
            <a:endParaRPr lang="en-GB" dirty="0"/>
          </a:p>
        </p:txBody>
      </p:sp>
      <p:sp>
        <p:nvSpPr>
          <p:cNvPr id="94" name="Espace réservé du texte 5">
            <a:extLst>
              <a:ext uri="{FF2B5EF4-FFF2-40B4-BE49-F238E27FC236}">
                <a16:creationId xmlns:a16="http://schemas.microsoft.com/office/drawing/2014/main" id="{CD26CE52-9675-460E-80E9-8B04A5A06596}"/>
              </a:ext>
            </a:extLst>
          </p:cNvPr>
          <p:cNvSpPr>
            <a:spLocks noGrp="1"/>
          </p:cNvSpPr>
          <p:nvPr>
            <p:ph type="body" sz="quarter" idx="16"/>
          </p:nvPr>
        </p:nvSpPr>
        <p:spPr>
          <a:xfrm>
            <a:off x="550789" y="720000"/>
            <a:ext cx="11473200" cy="246221"/>
          </a:xfrm>
        </p:spPr>
        <p:txBody>
          <a:bodyPr/>
          <a:lstStyle/>
          <a:p>
            <a:r>
              <a:rPr lang="en-US" cap="none" dirty="0">
                <a:latin typeface="+mn-lt"/>
              </a:rPr>
              <a:t>At least one already implemented</a:t>
            </a:r>
            <a:endParaRPr lang="fr-FR" sz="1400" dirty="0">
              <a:latin typeface="+mn-lt"/>
            </a:endParaRPr>
          </a:p>
        </p:txBody>
      </p:sp>
      <p:sp>
        <p:nvSpPr>
          <p:cNvPr id="84" name="Rectangle 83">
            <a:extLst>
              <a:ext uri="{FF2B5EF4-FFF2-40B4-BE49-F238E27FC236}">
                <a16:creationId xmlns:a16="http://schemas.microsoft.com/office/drawing/2014/main" id="{5C9FE0D0-CD51-4BBF-B802-B5EF7447D455}"/>
              </a:ext>
            </a:extLst>
          </p:cNvPr>
          <p:cNvSpPr/>
          <p:nvPr/>
        </p:nvSpPr>
        <p:spPr>
          <a:xfrm>
            <a:off x="5584778" y="5924881"/>
            <a:ext cx="6238085" cy="49244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endParaRPr lang="en-US" altLang="fr-FR" sz="800" i="1" kern="0" dirty="0">
              <a:solidFill>
                <a:srgbClr val="7F7F7F"/>
              </a:solidFill>
              <a:latin typeface="+mn-lt"/>
            </a:endParaRPr>
          </a:p>
          <a:p>
            <a:pPr algn="r" defTabSz="1219170">
              <a:defRPr/>
            </a:pPr>
            <a:r>
              <a:rPr lang="en-US" altLang="fr-FR" sz="800" i="1" kern="0" dirty="0">
                <a:solidFill>
                  <a:srgbClr val="7F7F7F"/>
                </a:solidFill>
                <a:latin typeface="+mn-lt"/>
              </a:rPr>
              <a:t>Have you implemented or will you implement alternative mobility solutions in the next 3 years?</a:t>
            </a:r>
          </a:p>
          <a:p>
            <a:pPr algn="r" defTabSz="1219170">
              <a:defRPr/>
            </a:pPr>
            <a:r>
              <a:rPr lang="en-US" altLang="fr-FR" sz="800" i="1" kern="0" dirty="0">
                <a:solidFill>
                  <a:srgbClr val="7F7F7F"/>
                </a:solidFill>
                <a:latin typeface="+mn-lt"/>
              </a:rPr>
              <a:t>Response scale: Already using, considered in the next 3 years, not interested  </a:t>
            </a:r>
          </a:p>
          <a:p>
            <a:pPr algn="r" defTabSz="1219170">
              <a:defRPr/>
            </a:pPr>
            <a:r>
              <a:rPr lang="en-US" altLang="fr-FR" sz="800" i="1" kern="0" dirty="0">
                <a:solidFill>
                  <a:srgbClr val="7F7F7F"/>
                </a:solidFill>
                <a:latin typeface="+mn-lt"/>
              </a:rPr>
              <a:t>Basis: companies with corporate vehicles = 100%</a:t>
            </a:r>
          </a:p>
        </p:txBody>
      </p:sp>
      <p:grpSp>
        <p:nvGrpSpPr>
          <p:cNvPr id="139" name="Groupe R1">
            <a:extLst>
              <a:ext uri="{FF2B5EF4-FFF2-40B4-BE49-F238E27FC236}">
                <a16:creationId xmlns:a16="http://schemas.microsoft.com/office/drawing/2014/main" id="{03890BB1-26E3-488C-A1B3-E53DCA54F1B5}"/>
              </a:ext>
            </a:extLst>
          </p:cNvPr>
          <p:cNvGrpSpPr/>
          <p:nvPr/>
        </p:nvGrpSpPr>
        <p:grpSpPr>
          <a:xfrm>
            <a:off x="295740" y="2614600"/>
            <a:ext cx="1305311" cy="1195873"/>
            <a:chOff x="295740" y="2652790"/>
            <a:chExt cx="1305311" cy="1195873"/>
          </a:xfrm>
        </p:grpSpPr>
        <p:sp>
          <p:nvSpPr>
            <p:cNvPr id="140" name="Label R1">
              <a:extLst>
                <a:ext uri="{FF2B5EF4-FFF2-40B4-BE49-F238E27FC236}">
                  <a16:creationId xmlns:a16="http://schemas.microsoft.com/office/drawing/2014/main" id="{CCE3D820-8D26-4987-9955-80EBDBF3302F}"/>
                </a:ext>
              </a:extLst>
            </p:cNvPr>
            <p:cNvSpPr txBox="1"/>
            <p:nvPr/>
          </p:nvSpPr>
          <p:spPr>
            <a:xfrm>
              <a:off x="305415" y="3171555"/>
              <a:ext cx="1222499" cy="677108"/>
            </a:xfrm>
            <a:prstGeom prst="rect">
              <a:avLst/>
            </a:prstGeom>
            <a:noFill/>
          </p:spPr>
          <p:txBody>
            <a:bodyPr wrap="square" lIns="0" tIns="0" rIns="0" bIns="0" rtlCol="0">
              <a:spAutoFit/>
            </a:bodyPr>
            <a:lstStyle/>
            <a:p>
              <a:pPr>
                <a:spcBef>
                  <a:spcPts val="600"/>
                </a:spcBef>
              </a:pPr>
              <a:r>
                <a:rPr lang="en-US" sz="1100" dirty="0">
                  <a:solidFill>
                    <a:srgbClr val="000000"/>
                  </a:solidFill>
                </a:rPr>
                <a:t>ALREADY USING OR CONSIDER USING IN THE NEXT 3 YEARS</a:t>
              </a:r>
              <a:endParaRPr lang="fr-FR" sz="1100" dirty="0">
                <a:solidFill>
                  <a:srgbClr val="000000"/>
                </a:solidFill>
              </a:endParaRPr>
            </a:p>
          </p:txBody>
        </p:sp>
        <p:cxnSp>
          <p:nvCxnSpPr>
            <p:cNvPr id="141" name="CGR1">
              <a:extLst>
                <a:ext uri="{FF2B5EF4-FFF2-40B4-BE49-F238E27FC236}">
                  <a16:creationId xmlns:a16="http://schemas.microsoft.com/office/drawing/2014/main" id="{8888F3EB-FF00-4F07-928E-B18C0B44755B}"/>
                </a:ext>
              </a:extLst>
            </p:cNvPr>
            <p:cNvCxnSpPr>
              <a:cxnSpLocks/>
            </p:cNvCxnSpPr>
            <p:nvPr/>
          </p:nvCxnSpPr>
          <p:spPr>
            <a:xfrm>
              <a:off x="1245126" y="3740507"/>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42" name="Graphique 141">
              <a:extLst>
                <a:ext uri="{FF2B5EF4-FFF2-40B4-BE49-F238E27FC236}">
                  <a16:creationId xmlns:a16="http://schemas.microsoft.com/office/drawing/2014/main" id="{34E33CB6-56B6-4B52-A924-93900F60D71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95740" y="2652790"/>
              <a:ext cx="554318" cy="453989"/>
            </a:xfrm>
            <a:prstGeom prst="rect">
              <a:avLst/>
            </a:prstGeom>
          </p:spPr>
        </p:pic>
      </p:grpSp>
      <p:grpSp>
        <p:nvGrpSpPr>
          <p:cNvPr id="143" name="Groupe R2">
            <a:extLst>
              <a:ext uri="{FF2B5EF4-FFF2-40B4-BE49-F238E27FC236}">
                <a16:creationId xmlns:a16="http://schemas.microsoft.com/office/drawing/2014/main" id="{8DB194E8-ACAC-4188-8846-E2FF213C473C}"/>
              </a:ext>
            </a:extLst>
          </p:cNvPr>
          <p:cNvGrpSpPr/>
          <p:nvPr/>
        </p:nvGrpSpPr>
        <p:grpSpPr>
          <a:xfrm>
            <a:off x="274790" y="4476054"/>
            <a:ext cx="1315631" cy="895210"/>
            <a:chOff x="274790" y="4304057"/>
            <a:chExt cx="1315631" cy="895210"/>
          </a:xfrm>
        </p:grpSpPr>
        <p:cxnSp>
          <p:nvCxnSpPr>
            <p:cNvPr id="144" name="Connecteur droit 143">
              <a:extLst>
                <a:ext uri="{FF2B5EF4-FFF2-40B4-BE49-F238E27FC236}">
                  <a16:creationId xmlns:a16="http://schemas.microsoft.com/office/drawing/2014/main" id="{C2801471-A0B0-4464-8FD3-F00236F979BE}"/>
                </a:ext>
              </a:extLst>
            </p:cNvPr>
            <p:cNvCxnSpPr>
              <a:cxnSpLocks/>
            </p:cNvCxnSpPr>
            <p:nvPr/>
          </p:nvCxnSpPr>
          <p:spPr>
            <a:xfrm>
              <a:off x="1234496" y="4948989"/>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45" name="Label R2">
              <a:extLst>
                <a:ext uri="{FF2B5EF4-FFF2-40B4-BE49-F238E27FC236}">
                  <a16:creationId xmlns:a16="http://schemas.microsoft.com/office/drawing/2014/main" id="{9FCDCD97-BFBF-488E-849E-6F9C60F4B2BD}"/>
                </a:ext>
              </a:extLst>
            </p:cNvPr>
            <p:cNvSpPr txBox="1"/>
            <p:nvPr/>
          </p:nvSpPr>
          <p:spPr>
            <a:xfrm>
              <a:off x="330774" y="4860713"/>
              <a:ext cx="1021113" cy="338554"/>
            </a:xfrm>
            <a:prstGeom prst="rect">
              <a:avLst/>
            </a:prstGeom>
            <a:noFill/>
          </p:spPr>
          <p:txBody>
            <a:bodyPr wrap="square" lIns="0" tIns="0" rIns="0" bIns="0" rtlCol="0">
              <a:spAutoFit/>
            </a:bodyPr>
            <a:lstStyle/>
            <a:p>
              <a:pPr>
                <a:spcBef>
                  <a:spcPts val="600"/>
                </a:spcBef>
              </a:pPr>
              <a:r>
                <a:rPr lang="fr-FR" sz="1100" dirty="0">
                  <a:solidFill>
                    <a:srgbClr val="000000"/>
                  </a:solidFill>
                </a:rPr>
                <a:t>ALREADY</a:t>
              </a:r>
              <a:br>
                <a:rPr lang="fr-FR" sz="1100" dirty="0">
                  <a:solidFill>
                    <a:srgbClr val="000000"/>
                  </a:solidFill>
                </a:rPr>
              </a:br>
              <a:r>
                <a:rPr lang="fr-FR" sz="1100" dirty="0">
                  <a:solidFill>
                    <a:srgbClr val="000000"/>
                  </a:solidFill>
                </a:rPr>
                <a:t>USING</a:t>
              </a:r>
            </a:p>
          </p:txBody>
        </p:sp>
        <p:pic>
          <p:nvPicPr>
            <p:cNvPr id="146" name="Graphique 145">
              <a:extLst>
                <a:ext uri="{FF2B5EF4-FFF2-40B4-BE49-F238E27FC236}">
                  <a16:creationId xmlns:a16="http://schemas.microsoft.com/office/drawing/2014/main" id="{55D0DFE9-CA54-4C11-8B7E-228A46E8FD8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74790" y="4304057"/>
              <a:ext cx="549324" cy="497500"/>
            </a:xfrm>
            <a:prstGeom prst="rect">
              <a:avLst/>
            </a:prstGeom>
          </p:spPr>
        </p:pic>
      </p:grpSp>
      <p:graphicFrame>
        <p:nvGraphicFramePr>
          <p:cNvPr id="147" name="Graphique Slide">
            <a:extLst>
              <a:ext uri="{FF2B5EF4-FFF2-40B4-BE49-F238E27FC236}">
                <a16:creationId xmlns:a16="http://schemas.microsoft.com/office/drawing/2014/main" id="{E4D57FCF-CF59-4F5F-B3A6-A7BFEF134A3B}"/>
              </a:ext>
            </a:extLst>
          </p:cNvPr>
          <p:cNvGraphicFramePr>
            <a:graphicFrameLocks/>
          </p:cNvGraphicFramePr>
          <p:nvPr>
            <p:extLst>
              <p:ext uri="{D42A27DB-BD31-4B8C-83A1-F6EECF244321}">
                <p14:modId xmlns:p14="http://schemas.microsoft.com/office/powerpoint/2010/main" val="3709261361"/>
              </p:ext>
            </p:extLst>
          </p:nvPr>
        </p:nvGraphicFramePr>
        <p:xfrm>
          <a:off x="1614127" y="569346"/>
          <a:ext cx="10022644" cy="5636832"/>
        </p:xfrm>
        <a:graphic>
          <a:graphicData uri="http://schemas.openxmlformats.org/drawingml/2006/chart">
            <c:chart xmlns:c="http://schemas.openxmlformats.org/drawingml/2006/chart" xmlns:r="http://schemas.openxmlformats.org/officeDocument/2006/relationships" r:id="rId7"/>
          </a:graphicData>
        </a:graphic>
      </p:graphicFrame>
      <p:sp>
        <p:nvSpPr>
          <p:cNvPr id="149" name="R1_Bench">
            <a:extLst>
              <a:ext uri="{FF2B5EF4-FFF2-40B4-BE49-F238E27FC236}">
                <a16:creationId xmlns:a16="http://schemas.microsoft.com/office/drawing/2014/main" id="{D1847867-C73D-4972-BA25-8E985A7D507A}"/>
              </a:ext>
            </a:extLst>
          </p:cNvPr>
          <p:cNvSpPr txBox="1"/>
          <p:nvPr/>
        </p:nvSpPr>
        <p:spPr>
          <a:xfrm>
            <a:off x="11844888" y="2254388"/>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0000"/>
                </a:solidFill>
              </a:rPr>
              <a:t>77</a:t>
            </a:r>
            <a:endParaRPr lang="fr-FR" sz="1400" b="1" dirty="0">
              <a:solidFill>
                <a:srgbClr val="000000"/>
              </a:solidFill>
            </a:endParaRPr>
          </a:p>
        </p:txBody>
      </p:sp>
      <p:sp>
        <p:nvSpPr>
          <p:cNvPr id="150" name="R2_Bench">
            <a:extLst>
              <a:ext uri="{FF2B5EF4-FFF2-40B4-BE49-F238E27FC236}">
                <a16:creationId xmlns:a16="http://schemas.microsoft.com/office/drawing/2014/main" id="{7BA57ECB-DFA5-42F5-904F-B30103902180}"/>
              </a:ext>
            </a:extLst>
          </p:cNvPr>
          <p:cNvSpPr txBox="1"/>
          <p:nvPr/>
        </p:nvSpPr>
        <p:spPr>
          <a:xfrm>
            <a:off x="11844888" y="3302961"/>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0000"/>
                </a:solidFill>
                <a:latin typeface="+mj-lt"/>
              </a:rPr>
              <a:t>65</a:t>
            </a:r>
            <a:endParaRPr lang="fr-FR" sz="1400" b="1" dirty="0">
              <a:solidFill>
                <a:srgbClr val="000000"/>
              </a:solidFill>
              <a:latin typeface="+mj-lt"/>
            </a:endParaRPr>
          </a:p>
        </p:txBody>
      </p:sp>
      <p:pic>
        <p:nvPicPr>
          <p:cNvPr id="151" name="flag_Bench1">
            <a:extLst>
              <a:ext uri="{FF2B5EF4-FFF2-40B4-BE49-F238E27FC236}">
                <a16:creationId xmlns:a16="http://schemas.microsoft.com/office/drawing/2014/main" id="{E840DF45-87D0-4D3D-89E8-F47CB4B258D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2253441"/>
            <a:ext cx="290591" cy="201178"/>
          </a:xfrm>
          <a:prstGeom prst="rect">
            <a:avLst/>
          </a:prstGeom>
        </p:spPr>
      </p:pic>
      <p:pic>
        <p:nvPicPr>
          <p:cNvPr id="152" name="flag_Bench2">
            <a:extLst>
              <a:ext uri="{FF2B5EF4-FFF2-40B4-BE49-F238E27FC236}">
                <a16:creationId xmlns:a16="http://schemas.microsoft.com/office/drawing/2014/main" id="{1238E7BA-B78E-4E2F-B01F-3E330B774FA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500965" y="3288366"/>
            <a:ext cx="290591" cy="201178"/>
          </a:xfrm>
          <a:prstGeom prst="rect">
            <a:avLst/>
          </a:prstGeom>
        </p:spPr>
      </p:pic>
      <p:sp>
        <p:nvSpPr>
          <p:cNvPr id="153" name="R1_Bench">
            <a:extLst>
              <a:ext uri="{FF2B5EF4-FFF2-40B4-BE49-F238E27FC236}">
                <a16:creationId xmlns:a16="http://schemas.microsoft.com/office/drawing/2014/main" id="{9789B545-8DAB-4920-88D9-9CF8155919DA}"/>
              </a:ext>
            </a:extLst>
          </p:cNvPr>
          <p:cNvSpPr txBox="1"/>
          <p:nvPr/>
        </p:nvSpPr>
        <p:spPr>
          <a:xfrm>
            <a:off x="11844888" y="2546200"/>
            <a:ext cx="370444" cy="193899"/>
          </a:xfrm>
          <a:prstGeom prst="rect">
            <a:avLst/>
          </a:prstGeom>
          <a:noFill/>
          <a:ln>
            <a:noFill/>
          </a:ln>
        </p:spPr>
        <p:txBody>
          <a:bodyPr wrap="square" lIns="0" tIns="0" rIns="0" bIns="0" rtlCol="0">
            <a:spAutoFit/>
          </a:bodyPr>
          <a:lstStyle/>
          <a:p>
            <a:pPr>
              <a:lnSpc>
                <a:spcPct val="90000"/>
              </a:lnSpc>
              <a:spcBef>
                <a:spcPts val="600"/>
              </a:spcBef>
            </a:pPr>
            <a:r>
              <a:rPr lang="fr-FR" sz="1400" b="1">
                <a:solidFill>
                  <a:srgbClr val="588791"/>
                </a:solidFill>
              </a:rPr>
              <a:t>79</a:t>
            </a:r>
            <a:endParaRPr lang="fr-FR" sz="1400" b="1" dirty="0">
              <a:solidFill>
                <a:srgbClr val="588791"/>
              </a:solidFill>
            </a:endParaRPr>
          </a:p>
        </p:txBody>
      </p:sp>
      <p:sp>
        <p:nvSpPr>
          <p:cNvPr id="154" name="R2_Bench">
            <a:extLst>
              <a:ext uri="{FF2B5EF4-FFF2-40B4-BE49-F238E27FC236}">
                <a16:creationId xmlns:a16="http://schemas.microsoft.com/office/drawing/2014/main" id="{14C5AE5A-C893-4261-87D5-02F88146EF4F}"/>
              </a:ext>
            </a:extLst>
          </p:cNvPr>
          <p:cNvSpPr txBox="1"/>
          <p:nvPr/>
        </p:nvSpPr>
        <p:spPr>
          <a:xfrm>
            <a:off x="11844888" y="3603176"/>
            <a:ext cx="370444" cy="193899"/>
          </a:xfrm>
          <a:prstGeom prst="rect">
            <a:avLst/>
          </a:prstGeom>
          <a:noFill/>
          <a:ln>
            <a:noFill/>
          </a:ln>
        </p:spPr>
        <p:txBody>
          <a:bodyPr wrap="square" lIns="0" tIns="0" rIns="0" bIns="0" rtlCol="0">
            <a:spAutoFit/>
          </a:bodyPr>
          <a:lstStyle/>
          <a:p>
            <a:pPr>
              <a:lnSpc>
                <a:spcPct val="90000"/>
              </a:lnSpc>
              <a:spcBef>
                <a:spcPts val="600"/>
              </a:spcBef>
            </a:pPr>
            <a:r>
              <a:rPr lang="fr-FR" sz="1400" b="1">
                <a:solidFill>
                  <a:srgbClr val="588791"/>
                </a:solidFill>
                <a:latin typeface="+mj-lt"/>
              </a:rPr>
              <a:t>65</a:t>
            </a:r>
            <a:endParaRPr lang="fr-FR" sz="1400" b="1" dirty="0">
              <a:solidFill>
                <a:srgbClr val="588791"/>
              </a:solidFill>
              <a:latin typeface="+mj-lt"/>
            </a:endParaRPr>
          </a:p>
        </p:txBody>
      </p:sp>
      <p:pic>
        <p:nvPicPr>
          <p:cNvPr id="155" name="Picture 55" descr="A picture containing text&#10;&#10;Description automatically generated">
            <a:extLst>
              <a:ext uri="{FF2B5EF4-FFF2-40B4-BE49-F238E27FC236}">
                <a16:creationId xmlns:a16="http://schemas.microsoft.com/office/drawing/2014/main" id="{B7E36163-B24A-4541-9929-CE2AE32B04C7}"/>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2523436"/>
            <a:ext cx="256585" cy="263750"/>
          </a:xfrm>
          <a:prstGeom prst="rect">
            <a:avLst/>
          </a:prstGeom>
          <a:ln>
            <a:noFill/>
          </a:ln>
        </p:spPr>
      </p:pic>
      <p:pic>
        <p:nvPicPr>
          <p:cNvPr id="156" name="Picture 56" descr="A picture containing text&#10;&#10;Description automatically generated">
            <a:extLst>
              <a:ext uri="{FF2B5EF4-FFF2-40B4-BE49-F238E27FC236}">
                <a16:creationId xmlns:a16="http://schemas.microsoft.com/office/drawing/2014/main" id="{C814FD58-1FCC-4A6C-9A45-D79C2174E13F}"/>
              </a:ext>
            </a:extLst>
          </p:cNvPr>
          <p:cNvPicPr>
            <a:picLocks noChangeAspect="1"/>
          </p:cNvPicPr>
          <p:nvPr/>
        </p:nvPicPr>
        <p:blipFill>
          <a:blip r:embed="rId10">
            <a:duotone>
              <a:prstClr val="black"/>
              <a:schemeClr val="accent3">
                <a:tint val="45000"/>
                <a:satMod val="400000"/>
              </a:schemeClr>
            </a:duotone>
            <a:extLst>
              <a:ext uri="{BEBA8EAE-BF5A-486C-A8C5-ECC9F3942E4B}">
                <a14:imgProps xmlns:a14="http://schemas.microsoft.com/office/drawing/2010/main">
                  <a14:imgLayer r:embed="rId11">
                    <a14:imgEffect>
                      <a14:colorTemperature colorTemp="6087"/>
                    </a14:imgEffect>
                    <a14:imgEffect>
                      <a14:saturation sat="66000"/>
                    </a14:imgEffect>
                  </a14:imgLayer>
                </a14:imgProps>
              </a:ext>
            </a:extLst>
          </a:blip>
          <a:stretch>
            <a:fillRect/>
          </a:stretch>
        </p:blipFill>
        <p:spPr>
          <a:xfrm>
            <a:off x="11517968" y="3555158"/>
            <a:ext cx="256585" cy="263750"/>
          </a:xfrm>
          <a:prstGeom prst="rect">
            <a:avLst/>
          </a:prstGeom>
          <a:ln>
            <a:noFill/>
          </a:ln>
        </p:spPr>
      </p:pic>
      <p:graphicFrame>
        <p:nvGraphicFramePr>
          <p:cNvPr id="157" name="Tableau 96">
            <a:extLst>
              <a:ext uri="{FF2B5EF4-FFF2-40B4-BE49-F238E27FC236}">
                <a16:creationId xmlns:a16="http://schemas.microsoft.com/office/drawing/2014/main" id="{AEFACBEE-3279-49B4-97BA-D30D2FCC8B1D}"/>
              </a:ext>
            </a:extLst>
          </p:cNvPr>
          <p:cNvGraphicFramePr>
            <a:graphicFrameLocks noGrp="1"/>
          </p:cNvGraphicFramePr>
          <p:nvPr/>
        </p:nvGraphicFramePr>
        <p:xfrm>
          <a:off x="1585549" y="5589838"/>
          <a:ext cx="9896354" cy="399604"/>
        </p:xfrm>
        <a:graphic>
          <a:graphicData uri="http://schemas.openxmlformats.org/drawingml/2006/table">
            <a:tbl>
              <a:tblPr>
                <a:tableStyleId>{5C22544A-7EE6-4342-B048-85BDC9FD1C3A}</a:tableStyleId>
              </a:tblPr>
              <a:tblGrid>
                <a:gridCol w="380629">
                  <a:extLst>
                    <a:ext uri="{9D8B030D-6E8A-4147-A177-3AD203B41FA5}">
                      <a16:colId xmlns:a16="http://schemas.microsoft.com/office/drawing/2014/main" val="2636464298"/>
                    </a:ext>
                  </a:extLst>
                </a:gridCol>
                <a:gridCol w="380629">
                  <a:extLst>
                    <a:ext uri="{9D8B030D-6E8A-4147-A177-3AD203B41FA5}">
                      <a16:colId xmlns:a16="http://schemas.microsoft.com/office/drawing/2014/main" val="762721362"/>
                    </a:ext>
                  </a:extLst>
                </a:gridCol>
                <a:gridCol w="380629">
                  <a:extLst>
                    <a:ext uri="{9D8B030D-6E8A-4147-A177-3AD203B41FA5}">
                      <a16:colId xmlns:a16="http://schemas.microsoft.com/office/drawing/2014/main" val="837911860"/>
                    </a:ext>
                  </a:extLst>
                </a:gridCol>
                <a:gridCol w="380629">
                  <a:extLst>
                    <a:ext uri="{9D8B030D-6E8A-4147-A177-3AD203B41FA5}">
                      <a16:colId xmlns:a16="http://schemas.microsoft.com/office/drawing/2014/main" val="1175011300"/>
                    </a:ext>
                  </a:extLst>
                </a:gridCol>
                <a:gridCol w="380629">
                  <a:extLst>
                    <a:ext uri="{9D8B030D-6E8A-4147-A177-3AD203B41FA5}">
                      <a16:colId xmlns:a16="http://schemas.microsoft.com/office/drawing/2014/main" val="2158390868"/>
                    </a:ext>
                  </a:extLst>
                </a:gridCol>
                <a:gridCol w="380629">
                  <a:extLst>
                    <a:ext uri="{9D8B030D-6E8A-4147-A177-3AD203B41FA5}">
                      <a16:colId xmlns:a16="http://schemas.microsoft.com/office/drawing/2014/main" val="3706698877"/>
                    </a:ext>
                  </a:extLst>
                </a:gridCol>
                <a:gridCol w="380629">
                  <a:extLst>
                    <a:ext uri="{9D8B030D-6E8A-4147-A177-3AD203B41FA5}">
                      <a16:colId xmlns:a16="http://schemas.microsoft.com/office/drawing/2014/main" val="3174407786"/>
                    </a:ext>
                  </a:extLst>
                </a:gridCol>
                <a:gridCol w="380629">
                  <a:extLst>
                    <a:ext uri="{9D8B030D-6E8A-4147-A177-3AD203B41FA5}">
                      <a16:colId xmlns:a16="http://schemas.microsoft.com/office/drawing/2014/main" val="2416713272"/>
                    </a:ext>
                  </a:extLst>
                </a:gridCol>
                <a:gridCol w="380629">
                  <a:extLst>
                    <a:ext uri="{9D8B030D-6E8A-4147-A177-3AD203B41FA5}">
                      <a16:colId xmlns:a16="http://schemas.microsoft.com/office/drawing/2014/main" val="2258208263"/>
                    </a:ext>
                  </a:extLst>
                </a:gridCol>
                <a:gridCol w="380629">
                  <a:extLst>
                    <a:ext uri="{9D8B030D-6E8A-4147-A177-3AD203B41FA5}">
                      <a16:colId xmlns:a16="http://schemas.microsoft.com/office/drawing/2014/main" val="1601418270"/>
                    </a:ext>
                  </a:extLst>
                </a:gridCol>
                <a:gridCol w="380629">
                  <a:extLst>
                    <a:ext uri="{9D8B030D-6E8A-4147-A177-3AD203B41FA5}">
                      <a16:colId xmlns:a16="http://schemas.microsoft.com/office/drawing/2014/main" val="565892123"/>
                    </a:ext>
                  </a:extLst>
                </a:gridCol>
                <a:gridCol w="380629">
                  <a:extLst>
                    <a:ext uri="{9D8B030D-6E8A-4147-A177-3AD203B41FA5}">
                      <a16:colId xmlns:a16="http://schemas.microsoft.com/office/drawing/2014/main" val="2432318168"/>
                    </a:ext>
                  </a:extLst>
                </a:gridCol>
                <a:gridCol w="380629">
                  <a:extLst>
                    <a:ext uri="{9D8B030D-6E8A-4147-A177-3AD203B41FA5}">
                      <a16:colId xmlns:a16="http://schemas.microsoft.com/office/drawing/2014/main" val="1911352748"/>
                    </a:ext>
                  </a:extLst>
                </a:gridCol>
                <a:gridCol w="380629">
                  <a:extLst>
                    <a:ext uri="{9D8B030D-6E8A-4147-A177-3AD203B41FA5}">
                      <a16:colId xmlns:a16="http://schemas.microsoft.com/office/drawing/2014/main" val="3188861593"/>
                    </a:ext>
                  </a:extLst>
                </a:gridCol>
                <a:gridCol w="380629">
                  <a:extLst>
                    <a:ext uri="{9D8B030D-6E8A-4147-A177-3AD203B41FA5}">
                      <a16:colId xmlns:a16="http://schemas.microsoft.com/office/drawing/2014/main" val="1889501881"/>
                    </a:ext>
                  </a:extLst>
                </a:gridCol>
                <a:gridCol w="380629">
                  <a:extLst>
                    <a:ext uri="{9D8B030D-6E8A-4147-A177-3AD203B41FA5}">
                      <a16:colId xmlns:a16="http://schemas.microsoft.com/office/drawing/2014/main" val="816911396"/>
                    </a:ext>
                  </a:extLst>
                </a:gridCol>
                <a:gridCol w="380629">
                  <a:extLst>
                    <a:ext uri="{9D8B030D-6E8A-4147-A177-3AD203B41FA5}">
                      <a16:colId xmlns:a16="http://schemas.microsoft.com/office/drawing/2014/main" val="1126160287"/>
                    </a:ext>
                  </a:extLst>
                </a:gridCol>
                <a:gridCol w="380629">
                  <a:extLst>
                    <a:ext uri="{9D8B030D-6E8A-4147-A177-3AD203B41FA5}">
                      <a16:colId xmlns:a16="http://schemas.microsoft.com/office/drawing/2014/main" val="4165962195"/>
                    </a:ext>
                  </a:extLst>
                </a:gridCol>
                <a:gridCol w="380629">
                  <a:extLst>
                    <a:ext uri="{9D8B030D-6E8A-4147-A177-3AD203B41FA5}">
                      <a16:colId xmlns:a16="http://schemas.microsoft.com/office/drawing/2014/main" val="91057303"/>
                    </a:ext>
                  </a:extLst>
                </a:gridCol>
                <a:gridCol w="380629">
                  <a:extLst>
                    <a:ext uri="{9D8B030D-6E8A-4147-A177-3AD203B41FA5}">
                      <a16:colId xmlns:a16="http://schemas.microsoft.com/office/drawing/2014/main" val="4289292331"/>
                    </a:ext>
                  </a:extLst>
                </a:gridCol>
                <a:gridCol w="380629">
                  <a:extLst>
                    <a:ext uri="{9D8B030D-6E8A-4147-A177-3AD203B41FA5}">
                      <a16:colId xmlns:a16="http://schemas.microsoft.com/office/drawing/2014/main" val="814938909"/>
                    </a:ext>
                  </a:extLst>
                </a:gridCol>
                <a:gridCol w="380629">
                  <a:extLst>
                    <a:ext uri="{9D8B030D-6E8A-4147-A177-3AD203B41FA5}">
                      <a16:colId xmlns:a16="http://schemas.microsoft.com/office/drawing/2014/main" val="1739728774"/>
                    </a:ext>
                  </a:extLst>
                </a:gridCol>
                <a:gridCol w="380629">
                  <a:extLst>
                    <a:ext uri="{9D8B030D-6E8A-4147-A177-3AD203B41FA5}">
                      <a16:colId xmlns:a16="http://schemas.microsoft.com/office/drawing/2014/main" val="1436988609"/>
                    </a:ext>
                  </a:extLst>
                </a:gridCol>
                <a:gridCol w="380629">
                  <a:extLst>
                    <a:ext uri="{9D8B030D-6E8A-4147-A177-3AD203B41FA5}">
                      <a16:colId xmlns:a16="http://schemas.microsoft.com/office/drawing/2014/main" val="876599203"/>
                    </a:ext>
                  </a:extLst>
                </a:gridCol>
                <a:gridCol w="380629">
                  <a:extLst>
                    <a:ext uri="{9D8B030D-6E8A-4147-A177-3AD203B41FA5}">
                      <a16:colId xmlns:a16="http://schemas.microsoft.com/office/drawing/2014/main" val="2272701257"/>
                    </a:ext>
                  </a:extLst>
                </a:gridCol>
                <a:gridCol w="38062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grpSp>
        <p:nvGrpSpPr>
          <p:cNvPr id="158" name="Group 97">
            <a:extLst>
              <a:ext uri="{FF2B5EF4-FFF2-40B4-BE49-F238E27FC236}">
                <a16:creationId xmlns:a16="http://schemas.microsoft.com/office/drawing/2014/main" id="{709C146A-3532-4DC5-8FC4-7A5B840D6B3C}"/>
              </a:ext>
            </a:extLst>
          </p:cNvPr>
          <p:cNvGrpSpPr/>
          <p:nvPr/>
        </p:nvGrpSpPr>
        <p:grpSpPr>
          <a:xfrm>
            <a:off x="1662574" y="5377105"/>
            <a:ext cx="9724974" cy="189739"/>
            <a:chOff x="1662574" y="5377105"/>
            <a:chExt cx="9724974" cy="189739"/>
          </a:xfrm>
        </p:grpSpPr>
        <p:pic>
          <p:nvPicPr>
            <p:cNvPr id="159" name="Picture 102" descr="Shape, rectangle&#10;&#10;Description automatically generated">
              <a:extLst>
                <a:ext uri="{FF2B5EF4-FFF2-40B4-BE49-F238E27FC236}">
                  <a16:creationId xmlns:a16="http://schemas.microsoft.com/office/drawing/2014/main" id="{ACCE860D-2984-4EBE-822D-7B7A292545A8}"/>
                </a:ext>
              </a:extLst>
            </p:cNvPr>
            <p:cNvPicPr>
              <a:picLocks noChangeAspect="1"/>
            </p:cNvPicPr>
            <p:nvPr/>
          </p:nvPicPr>
          <p:blipFill>
            <a:blip r:embed="rId12"/>
            <a:stretch>
              <a:fillRect/>
            </a:stretch>
          </p:blipFill>
          <p:spPr>
            <a:xfrm>
              <a:off x="1662574" y="5387974"/>
              <a:ext cx="252000" cy="168000"/>
            </a:xfrm>
            <a:prstGeom prst="rect">
              <a:avLst/>
            </a:prstGeom>
          </p:spPr>
        </p:pic>
        <p:pic>
          <p:nvPicPr>
            <p:cNvPr id="160" name="Picture 103" descr="Logo&#10;&#10;Description automatically generated">
              <a:extLst>
                <a:ext uri="{FF2B5EF4-FFF2-40B4-BE49-F238E27FC236}">
                  <a16:creationId xmlns:a16="http://schemas.microsoft.com/office/drawing/2014/main" id="{D488C544-2A43-47CD-9499-361B2958BA6D}"/>
                </a:ext>
              </a:extLst>
            </p:cNvPr>
            <p:cNvPicPr>
              <a:picLocks noChangeAspect="1"/>
            </p:cNvPicPr>
            <p:nvPr/>
          </p:nvPicPr>
          <p:blipFill>
            <a:blip r:embed="rId13"/>
            <a:stretch>
              <a:fillRect/>
            </a:stretch>
          </p:blipFill>
          <p:spPr>
            <a:xfrm>
              <a:off x="2041493" y="5387783"/>
              <a:ext cx="252000" cy="168382"/>
            </a:xfrm>
            <a:prstGeom prst="rect">
              <a:avLst/>
            </a:prstGeom>
          </p:spPr>
        </p:pic>
        <p:pic>
          <p:nvPicPr>
            <p:cNvPr id="161" name="Picture 104" descr="Shape, background pattern&#10;&#10;Description automatically generated">
              <a:extLst>
                <a:ext uri="{FF2B5EF4-FFF2-40B4-BE49-F238E27FC236}">
                  <a16:creationId xmlns:a16="http://schemas.microsoft.com/office/drawing/2014/main" id="{F61F5E99-D12C-44D4-AD12-E73C5746E782}"/>
                </a:ext>
              </a:extLst>
            </p:cNvPr>
            <p:cNvPicPr>
              <a:picLocks noChangeAspect="1"/>
            </p:cNvPicPr>
            <p:nvPr/>
          </p:nvPicPr>
          <p:blipFill>
            <a:blip r:embed="rId14"/>
            <a:stretch>
              <a:fillRect/>
            </a:stretch>
          </p:blipFill>
          <p:spPr>
            <a:xfrm>
              <a:off x="2420412" y="5396374"/>
              <a:ext cx="252000" cy="151200"/>
            </a:xfrm>
            <a:prstGeom prst="rect">
              <a:avLst/>
            </a:prstGeom>
          </p:spPr>
        </p:pic>
        <p:pic>
          <p:nvPicPr>
            <p:cNvPr id="162" name="Image 22">
              <a:extLst>
                <a:ext uri="{FF2B5EF4-FFF2-40B4-BE49-F238E27FC236}">
                  <a16:creationId xmlns:a16="http://schemas.microsoft.com/office/drawing/2014/main" id="{D084B28B-2644-48C8-98B5-C78ECABE56EA}"/>
                </a:ext>
              </a:extLst>
            </p:cNvPr>
            <p:cNvPicPr>
              <a:picLocks noChangeAspect="1"/>
            </p:cNvPicPr>
            <p:nvPr/>
          </p:nvPicPr>
          <p:blipFill>
            <a:blip r:embed="rId15"/>
            <a:stretch>
              <a:fillRect/>
            </a:stretch>
          </p:blipFill>
          <p:spPr>
            <a:xfrm flipH="1">
              <a:off x="2799331" y="5387958"/>
              <a:ext cx="252000" cy="168033"/>
            </a:xfrm>
            <a:prstGeom prst="rect">
              <a:avLst/>
            </a:prstGeom>
          </p:spPr>
        </p:pic>
        <p:pic>
          <p:nvPicPr>
            <p:cNvPr id="163" name="Image 25">
              <a:extLst>
                <a:ext uri="{FF2B5EF4-FFF2-40B4-BE49-F238E27FC236}">
                  <a16:creationId xmlns:a16="http://schemas.microsoft.com/office/drawing/2014/main" id="{9468420A-AF1E-4AFA-8B6F-34BDEF01F70A}"/>
                </a:ext>
              </a:extLst>
            </p:cNvPr>
            <p:cNvPicPr>
              <a:picLocks noChangeAspect="1"/>
            </p:cNvPicPr>
            <p:nvPr/>
          </p:nvPicPr>
          <p:blipFill>
            <a:blip r:embed="rId16"/>
            <a:stretch>
              <a:fillRect/>
            </a:stretch>
          </p:blipFill>
          <p:spPr>
            <a:xfrm>
              <a:off x="3178250" y="5387995"/>
              <a:ext cx="252000" cy="167958"/>
            </a:xfrm>
            <a:prstGeom prst="rect">
              <a:avLst/>
            </a:prstGeom>
          </p:spPr>
        </p:pic>
        <p:pic>
          <p:nvPicPr>
            <p:cNvPr id="164" name="Image 28">
              <a:extLst>
                <a:ext uri="{FF2B5EF4-FFF2-40B4-BE49-F238E27FC236}">
                  <a16:creationId xmlns:a16="http://schemas.microsoft.com/office/drawing/2014/main" id="{126E883B-579B-4BA1-95E5-AD96631494DD}"/>
                </a:ext>
              </a:extLst>
            </p:cNvPr>
            <p:cNvPicPr>
              <a:picLocks noChangeAspect="1"/>
            </p:cNvPicPr>
            <p:nvPr/>
          </p:nvPicPr>
          <p:blipFill>
            <a:blip r:embed="rId17"/>
            <a:stretch>
              <a:fillRect/>
            </a:stretch>
          </p:blipFill>
          <p:spPr>
            <a:xfrm>
              <a:off x="3557169" y="5387958"/>
              <a:ext cx="252000" cy="168033"/>
            </a:xfrm>
            <a:prstGeom prst="rect">
              <a:avLst/>
            </a:prstGeom>
          </p:spPr>
        </p:pic>
        <p:pic>
          <p:nvPicPr>
            <p:cNvPr id="165" name="Image 30">
              <a:extLst>
                <a:ext uri="{FF2B5EF4-FFF2-40B4-BE49-F238E27FC236}">
                  <a16:creationId xmlns:a16="http://schemas.microsoft.com/office/drawing/2014/main" id="{C431F832-CD65-4953-8CE8-1ED13794F168}"/>
                </a:ext>
              </a:extLst>
            </p:cNvPr>
            <p:cNvPicPr>
              <a:picLocks noChangeAspect="1"/>
            </p:cNvPicPr>
            <p:nvPr/>
          </p:nvPicPr>
          <p:blipFill>
            <a:blip r:embed="rId18"/>
            <a:stretch>
              <a:fillRect/>
            </a:stretch>
          </p:blipFill>
          <p:spPr>
            <a:xfrm>
              <a:off x="3936088" y="5387974"/>
              <a:ext cx="252000" cy="168000"/>
            </a:xfrm>
            <a:prstGeom prst="rect">
              <a:avLst/>
            </a:prstGeom>
          </p:spPr>
        </p:pic>
        <p:pic>
          <p:nvPicPr>
            <p:cNvPr id="166" name="Image 41">
              <a:extLst>
                <a:ext uri="{FF2B5EF4-FFF2-40B4-BE49-F238E27FC236}">
                  <a16:creationId xmlns:a16="http://schemas.microsoft.com/office/drawing/2014/main" id="{6040C018-3903-478D-9690-D4CF8FEF6C32}"/>
                </a:ext>
              </a:extLst>
            </p:cNvPr>
            <p:cNvPicPr>
              <a:picLocks noChangeAspect="1"/>
            </p:cNvPicPr>
            <p:nvPr/>
          </p:nvPicPr>
          <p:blipFill>
            <a:blip r:embed="rId19"/>
            <a:stretch>
              <a:fillRect/>
            </a:stretch>
          </p:blipFill>
          <p:spPr>
            <a:xfrm>
              <a:off x="4315007" y="5387974"/>
              <a:ext cx="252000" cy="168000"/>
            </a:xfrm>
            <a:prstGeom prst="rect">
              <a:avLst/>
            </a:prstGeom>
          </p:spPr>
        </p:pic>
        <p:pic>
          <p:nvPicPr>
            <p:cNvPr id="167" name="Image 45">
              <a:extLst>
                <a:ext uri="{FF2B5EF4-FFF2-40B4-BE49-F238E27FC236}">
                  <a16:creationId xmlns:a16="http://schemas.microsoft.com/office/drawing/2014/main" id="{D3A52B92-4773-46E6-B186-760881501E01}"/>
                </a:ext>
              </a:extLst>
            </p:cNvPr>
            <p:cNvPicPr>
              <a:picLocks noChangeAspect="1"/>
            </p:cNvPicPr>
            <p:nvPr/>
          </p:nvPicPr>
          <p:blipFill>
            <a:blip r:embed="rId20"/>
            <a:stretch>
              <a:fillRect/>
            </a:stretch>
          </p:blipFill>
          <p:spPr>
            <a:xfrm>
              <a:off x="5072834" y="5387958"/>
              <a:ext cx="252000" cy="168033"/>
            </a:xfrm>
            <a:prstGeom prst="rect">
              <a:avLst/>
            </a:prstGeom>
          </p:spPr>
        </p:pic>
        <p:pic>
          <p:nvPicPr>
            <p:cNvPr id="168" name="Image 47">
              <a:extLst>
                <a:ext uri="{FF2B5EF4-FFF2-40B4-BE49-F238E27FC236}">
                  <a16:creationId xmlns:a16="http://schemas.microsoft.com/office/drawing/2014/main" id="{7EB6541E-5BFB-4209-BC12-95444C4DB16C}"/>
                </a:ext>
              </a:extLst>
            </p:cNvPr>
            <p:cNvPicPr>
              <a:picLocks noChangeAspect="1"/>
            </p:cNvPicPr>
            <p:nvPr/>
          </p:nvPicPr>
          <p:blipFill>
            <a:blip r:embed="rId21"/>
            <a:stretch>
              <a:fillRect/>
            </a:stretch>
          </p:blipFill>
          <p:spPr>
            <a:xfrm>
              <a:off x="5451753" y="5396374"/>
              <a:ext cx="252000" cy="151200"/>
            </a:xfrm>
            <a:prstGeom prst="rect">
              <a:avLst/>
            </a:prstGeom>
          </p:spPr>
        </p:pic>
        <p:pic>
          <p:nvPicPr>
            <p:cNvPr id="169" name="Image 49">
              <a:extLst>
                <a:ext uri="{FF2B5EF4-FFF2-40B4-BE49-F238E27FC236}">
                  <a16:creationId xmlns:a16="http://schemas.microsoft.com/office/drawing/2014/main" id="{4F27425A-7085-4C3B-8F1B-B01D3D46DB69}"/>
                </a:ext>
              </a:extLst>
            </p:cNvPr>
            <p:cNvPicPr>
              <a:picLocks noChangeAspect="1"/>
            </p:cNvPicPr>
            <p:nvPr/>
          </p:nvPicPr>
          <p:blipFill>
            <a:blip r:embed="rId22"/>
            <a:stretch>
              <a:fillRect/>
            </a:stretch>
          </p:blipFill>
          <p:spPr>
            <a:xfrm>
              <a:off x="5830672" y="5388007"/>
              <a:ext cx="252000" cy="167934"/>
            </a:xfrm>
            <a:prstGeom prst="rect">
              <a:avLst/>
            </a:prstGeom>
          </p:spPr>
        </p:pic>
        <p:pic>
          <p:nvPicPr>
            <p:cNvPr id="170" name="Image 51">
              <a:extLst>
                <a:ext uri="{FF2B5EF4-FFF2-40B4-BE49-F238E27FC236}">
                  <a16:creationId xmlns:a16="http://schemas.microsoft.com/office/drawing/2014/main" id="{1D67B296-3495-4A3F-9375-79B58718EAE5}"/>
                </a:ext>
              </a:extLst>
            </p:cNvPr>
            <p:cNvPicPr>
              <a:picLocks noChangeAspect="1"/>
            </p:cNvPicPr>
            <p:nvPr/>
          </p:nvPicPr>
          <p:blipFill>
            <a:blip r:embed="rId23"/>
            <a:stretch>
              <a:fillRect/>
            </a:stretch>
          </p:blipFill>
          <p:spPr>
            <a:xfrm>
              <a:off x="6209591" y="5387958"/>
              <a:ext cx="252000" cy="168033"/>
            </a:xfrm>
            <a:prstGeom prst="rect">
              <a:avLst/>
            </a:prstGeom>
          </p:spPr>
        </p:pic>
        <p:pic>
          <p:nvPicPr>
            <p:cNvPr id="171" name="Image 53">
              <a:extLst>
                <a:ext uri="{FF2B5EF4-FFF2-40B4-BE49-F238E27FC236}">
                  <a16:creationId xmlns:a16="http://schemas.microsoft.com/office/drawing/2014/main" id="{A293338C-481C-41F5-A7D5-035917AAD301}"/>
                </a:ext>
              </a:extLst>
            </p:cNvPr>
            <p:cNvPicPr>
              <a:picLocks noChangeAspect="1"/>
            </p:cNvPicPr>
            <p:nvPr/>
          </p:nvPicPr>
          <p:blipFill>
            <a:blip r:embed="rId24"/>
            <a:stretch>
              <a:fillRect/>
            </a:stretch>
          </p:blipFill>
          <p:spPr>
            <a:xfrm>
              <a:off x="6588510" y="5393224"/>
              <a:ext cx="252000" cy="157500"/>
            </a:xfrm>
            <a:prstGeom prst="rect">
              <a:avLst/>
            </a:prstGeom>
          </p:spPr>
        </p:pic>
        <p:pic>
          <p:nvPicPr>
            <p:cNvPr id="172" name="Image 55">
              <a:extLst>
                <a:ext uri="{FF2B5EF4-FFF2-40B4-BE49-F238E27FC236}">
                  <a16:creationId xmlns:a16="http://schemas.microsoft.com/office/drawing/2014/main" id="{E313331E-B87B-4F4A-85AF-563AE75D3AC0}"/>
                </a:ext>
              </a:extLst>
            </p:cNvPr>
            <p:cNvPicPr>
              <a:picLocks noChangeAspect="1"/>
            </p:cNvPicPr>
            <p:nvPr/>
          </p:nvPicPr>
          <p:blipFill>
            <a:blip r:embed="rId25"/>
            <a:stretch>
              <a:fillRect/>
            </a:stretch>
          </p:blipFill>
          <p:spPr>
            <a:xfrm>
              <a:off x="6967429" y="5388056"/>
              <a:ext cx="252000" cy="167836"/>
            </a:xfrm>
            <a:prstGeom prst="rect">
              <a:avLst/>
            </a:prstGeom>
          </p:spPr>
        </p:pic>
        <p:pic>
          <p:nvPicPr>
            <p:cNvPr id="173" name="Image 57">
              <a:extLst>
                <a:ext uri="{FF2B5EF4-FFF2-40B4-BE49-F238E27FC236}">
                  <a16:creationId xmlns:a16="http://schemas.microsoft.com/office/drawing/2014/main" id="{9CD52087-0AEC-4FAE-83EB-B4D90C084F84}"/>
                </a:ext>
              </a:extLst>
            </p:cNvPr>
            <p:cNvPicPr>
              <a:picLocks noChangeAspect="1"/>
            </p:cNvPicPr>
            <p:nvPr/>
          </p:nvPicPr>
          <p:blipFill>
            <a:blip r:embed="rId26"/>
            <a:stretch>
              <a:fillRect/>
            </a:stretch>
          </p:blipFill>
          <p:spPr>
            <a:xfrm>
              <a:off x="7346348" y="5387958"/>
              <a:ext cx="252000" cy="168033"/>
            </a:xfrm>
            <a:prstGeom prst="rect">
              <a:avLst/>
            </a:prstGeom>
          </p:spPr>
        </p:pic>
        <p:pic>
          <p:nvPicPr>
            <p:cNvPr id="174" name="Image 59" descr="Une image contenant texte, clipart&#10;&#10;Description générée automatiquement">
              <a:extLst>
                <a:ext uri="{FF2B5EF4-FFF2-40B4-BE49-F238E27FC236}">
                  <a16:creationId xmlns:a16="http://schemas.microsoft.com/office/drawing/2014/main" id="{54D5416B-54E8-458F-90BC-AA494753BD09}"/>
                </a:ext>
              </a:extLst>
            </p:cNvPr>
            <p:cNvPicPr>
              <a:picLocks noChangeAspect="1"/>
            </p:cNvPicPr>
            <p:nvPr/>
          </p:nvPicPr>
          <p:blipFill>
            <a:blip r:embed="rId27"/>
            <a:stretch>
              <a:fillRect/>
            </a:stretch>
          </p:blipFill>
          <p:spPr>
            <a:xfrm>
              <a:off x="7725267" y="5377105"/>
              <a:ext cx="252000" cy="189739"/>
            </a:xfrm>
            <a:prstGeom prst="rect">
              <a:avLst/>
            </a:prstGeom>
          </p:spPr>
        </p:pic>
        <p:pic>
          <p:nvPicPr>
            <p:cNvPr id="175" name="Image 61">
              <a:extLst>
                <a:ext uri="{FF2B5EF4-FFF2-40B4-BE49-F238E27FC236}">
                  <a16:creationId xmlns:a16="http://schemas.microsoft.com/office/drawing/2014/main" id="{FE4658C3-B7DB-4C4B-AC87-A3AB5B0A7B96}"/>
                </a:ext>
              </a:extLst>
            </p:cNvPr>
            <p:cNvPicPr>
              <a:picLocks noChangeAspect="1"/>
            </p:cNvPicPr>
            <p:nvPr/>
          </p:nvPicPr>
          <p:blipFill>
            <a:blip r:embed="rId28"/>
            <a:stretch>
              <a:fillRect/>
            </a:stretch>
          </p:blipFill>
          <p:spPr>
            <a:xfrm>
              <a:off x="8104186" y="5394996"/>
              <a:ext cx="252000" cy="153956"/>
            </a:xfrm>
            <a:prstGeom prst="rect">
              <a:avLst/>
            </a:prstGeom>
          </p:spPr>
        </p:pic>
        <p:pic>
          <p:nvPicPr>
            <p:cNvPr id="176" name="Image 64">
              <a:extLst>
                <a:ext uri="{FF2B5EF4-FFF2-40B4-BE49-F238E27FC236}">
                  <a16:creationId xmlns:a16="http://schemas.microsoft.com/office/drawing/2014/main" id="{BC82DA61-5FE3-42C2-AE74-B67798384BCE}"/>
                </a:ext>
              </a:extLst>
            </p:cNvPr>
            <p:cNvPicPr>
              <a:picLocks noChangeAspect="1"/>
            </p:cNvPicPr>
            <p:nvPr/>
          </p:nvPicPr>
          <p:blipFill>
            <a:blip r:embed="rId29"/>
            <a:stretch>
              <a:fillRect/>
            </a:stretch>
          </p:blipFill>
          <p:spPr>
            <a:xfrm>
              <a:off x="8483105" y="5380329"/>
              <a:ext cx="252000" cy="183291"/>
            </a:xfrm>
            <a:prstGeom prst="rect">
              <a:avLst/>
            </a:prstGeom>
          </p:spPr>
        </p:pic>
        <p:pic>
          <p:nvPicPr>
            <p:cNvPr id="177" name="Image 68">
              <a:extLst>
                <a:ext uri="{FF2B5EF4-FFF2-40B4-BE49-F238E27FC236}">
                  <a16:creationId xmlns:a16="http://schemas.microsoft.com/office/drawing/2014/main" id="{1D6D18EC-65EB-41AF-8D17-BC16BA1D9251}"/>
                </a:ext>
              </a:extLst>
            </p:cNvPr>
            <p:cNvPicPr>
              <a:picLocks noChangeAspect="1"/>
            </p:cNvPicPr>
            <p:nvPr/>
          </p:nvPicPr>
          <p:blipFill>
            <a:blip r:embed="rId30"/>
            <a:stretch>
              <a:fillRect/>
            </a:stretch>
          </p:blipFill>
          <p:spPr>
            <a:xfrm>
              <a:off x="8862024" y="5393224"/>
              <a:ext cx="252000" cy="157500"/>
            </a:xfrm>
            <a:prstGeom prst="rect">
              <a:avLst/>
            </a:prstGeom>
          </p:spPr>
        </p:pic>
        <p:pic>
          <p:nvPicPr>
            <p:cNvPr id="178" name="Image 70" descr="Une image contenant texte, graphiques vectoriels, carte de visite&#10;&#10;Description générée automatiquement">
              <a:extLst>
                <a:ext uri="{FF2B5EF4-FFF2-40B4-BE49-F238E27FC236}">
                  <a16:creationId xmlns:a16="http://schemas.microsoft.com/office/drawing/2014/main" id="{3E74C181-C48B-4773-BFC5-9679E316CF68}"/>
                </a:ext>
              </a:extLst>
            </p:cNvPr>
            <p:cNvPicPr>
              <a:picLocks noChangeAspect="1"/>
            </p:cNvPicPr>
            <p:nvPr/>
          </p:nvPicPr>
          <p:blipFill>
            <a:blip r:embed="rId31"/>
            <a:stretch>
              <a:fillRect/>
            </a:stretch>
          </p:blipFill>
          <p:spPr>
            <a:xfrm>
              <a:off x="9240943" y="5383587"/>
              <a:ext cx="252000" cy="176775"/>
            </a:xfrm>
            <a:prstGeom prst="rect">
              <a:avLst/>
            </a:prstGeom>
          </p:spPr>
        </p:pic>
        <p:pic>
          <p:nvPicPr>
            <p:cNvPr id="179" name="Image 72">
              <a:extLst>
                <a:ext uri="{FF2B5EF4-FFF2-40B4-BE49-F238E27FC236}">
                  <a16:creationId xmlns:a16="http://schemas.microsoft.com/office/drawing/2014/main" id="{7C5F809F-79AB-4C0E-BC64-A39AB9A64C37}"/>
                </a:ext>
              </a:extLst>
            </p:cNvPr>
            <p:cNvPicPr>
              <a:picLocks noChangeAspect="1"/>
            </p:cNvPicPr>
            <p:nvPr/>
          </p:nvPicPr>
          <p:blipFill>
            <a:blip r:embed="rId32"/>
            <a:stretch>
              <a:fillRect/>
            </a:stretch>
          </p:blipFill>
          <p:spPr>
            <a:xfrm>
              <a:off x="9619862" y="5387958"/>
              <a:ext cx="252000" cy="168033"/>
            </a:xfrm>
            <a:prstGeom prst="rect">
              <a:avLst/>
            </a:prstGeom>
          </p:spPr>
        </p:pic>
        <p:pic>
          <p:nvPicPr>
            <p:cNvPr id="180" name="Image 74">
              <a:extLst>
                <a:ext uri="{FF2B5EF4-FFF2-40B4-BE49-F238E27FC236}">
                  <a16:creationId xmlns:a16="http://schemas.microsoft.com/office/drawing/2014/main" id="{6404D883-2930-497F-9244-CD17626F3E14}"/>
                </a:ext>
              </a:extLst>
            </p:cNvPr>
            <p:cNvPicPr>
              <a:picLocks noChangeAspect="1"/>
            </p:cNvPicPr>
            <p:nvPr/>
          </p:nvPicPr>
          <p:blipFill>
            <a:blip r:embed="rId33"/>
            <a:stretch>
              <a:fillRect/>
            </a:stretch>
          </p:blipFill>
          <p:spPr>
            <a:xfrm>
              <a:off x="9998781" y="5388007"/>
              <a:ext cx="252000" cy="167934"/>
            </a:xfrm>
            <a:prstGeom prst="rect">
              <a:avLst/>
            </a:prstGeom>
          </p:spPr>
        </p:pic>
        <p:pic>
          <p:nvPicPr>
            <p:cNvPr id="181" name="Image 76">
              <a:extLst>
                <a:ext uri="{FF2B5EF4-FFF2-40B4-BE49-F238E27FC236}">
                  <a16:creationId xmlns:a16="http://schemas.microsoft.com/office/drawing/2014/main" id="{6CD5571A-0A64-432E-898E-A1E9EC73E6F6}"/>
                </a:ext>
              </a:extLst>
            </p:cNvPr>
            <p:cNvPicPr>
              <a:picLocks noChangeAspect="1"/>
            </p:cNvPicPr>
            <p:nvPr/>
          </p:nvPicPr>
          <p:blipFill>
            <a:blip r:embed="rId34"/>
            <a:stretch>
              <a:fillRect/>
            </a:stretch>
          </p:blipFill>
          <p:spPr>
            <a:xfrm>
              <a:off x="10377700" y="5387958"/>
              <a:ext cx="252000" cy="168033"/>
            </a:xfrm>
            <a:prstGeom prst="rect">
              <a:avLst/>
            </a:prstGeom>
          </p:spPr>
        </p:pic>
        <p:pic>
          <p:nvPicPr>
            <p:cNvPr id="182" name="Image 78">
              <a:extLst>
                <a:ext uri="{FF2B5EF4-FFF2-40B4-BE49-F238E27FC236}">
                  <a16:creationId xmlns:a16="http://schemas.microsoft.com/office/drawing/2014/main" id="{476A45A3-7195-42F7-B6B7-AD8AF0DDDCD4}"/>
                </a:ext>
              </a:extLst>
            </p:cNvPr>
            <p:cNvPicPr>
              <a:picLocks noChangeAspect="1"/>
            </p:cNvPicPr>
            <p:nvPr/>
          </p:nvPicPr>
          <p:blipFill>
            <a:blip r:embed="rId35"/>
            <a:stretch>
              <a:fillRect/>
            </a:stretch>
          </p:blipFill>
          <p:spPr>
            <a:xfrm>
              <a:off x="10756619" y="5388007"/>
              <a:ext cx="252000" cy="167934"/>
            </a:xfrm>
            <a:prstGeom prst="rect">
              <a:avLst/>
            </a:prstGeom>
          </p:spPr>
        </p:pic>
        <p:pic>
          <p:nvPicPr>
            <p:cNvPr id="183" name="Image 80">
              <a:extLst>
                <a:ext uri="{FF2B5EF4-FFF2-40B4-BE49-F238E27FC236}">
                  <a16:creationId xmlns:a16="http://schemas.microsoft.com/office/drawing/2014/main" id="{A8FBC7A6-646B-4AEF-84B4-CD7B5A19195A}"/>
                </a:ext>
              </a:extLst>
            </p:cNvPr>
            <p:cNvPicPr>
              <a:picLocks noChangeAspect="1"/>
            </p:cNvPicPr>
            <p:nvPr/>
          </p:nvPicPr>
          <p:blipFill>
            <a:blip r:embed="rId36"/>
            <a:stretch>
              <a:fillRect/>
            </a:stretch>
          </p:blipFill>
          <p:spPr>
            <a:xfrm>
              <a:off x="11135548" y="5387958"/>
              <a:ext cx="252000" cy="168033"/>
            </a:xfrm>
            <a:prstGeom prst="rect">
              <a:avLst/>
            </a:prstGeom>
          </p:spPr>
        </p:pic>
        <p:pic>
          <p:nvPicPr>
            <p:cNvPr id="184" name="Image 43">
              <a:extLst>
                <a:ext uri="{FF2B5EF4-FFF2-40B4-BE49-F238E27FC236}">
                  <a16:creationId xmlns:a16="http://schemas.microsoft.com/office/drawing/2014/main" id="{28B64753-96BF-4A81-8A55-39DE2FA0D733}"/>
                </a:ext>
              </a:extLst>
            </p:cNvPr>
            <p:cNvPicPr>
              <a:picLocks noChangeAspect="1"/>
            </p:cNvPicPr>
            <p:nvPr/>
          </p:nvPicPr>
          <p:blipFill>
            <a:blip r:embed="rId37"/>
            <a:stretch>
              <a:fillRect/>
            </a:stretch>
          </p:blipFill>
          <p:spPr>
            <a:xfrm>
              <a:off x="4693926" y="5387374"/>
              <a:ext cx="251989" cy="169200"/>
            </a:xfrm>
            <a:prstGeom prst="rect">
              <a:avLst/>
            </a:prstGeom>
          </p:spPr>
        </p:pic>
      </p:grpSp>
      <p:sp>
        <p:nvSpPr>
          <p:cNvPr id="55" name="Rectangle 54">
            <a:extLst>
              <a:ext uri="{FF2B5EF4-FFF2-40B4-BE49-F238E27FC236}">
                <a16:creationId xmlns:a16="http://schemas.microsoft.com/office/drawing/2014/main" id="{3CA41137-7C9B-4D95-9E3F-BFF0E63AB85D}"/>
              </a:ext>
            </a:extLst>
          </p:cNvPr>
          <p:cNvSpPr/>
          <p:nvPr/>
        </p:nvSpPr>
        <p:spPr>
          <a:xfrm>
            <a:off x="9003459" y="758240"/>
            <a:ext cx="2412610" cy="1354217"/>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defTabSz="1219170">
              <a:defRPr/>
            </a:pPr>
            <a:r>
              <a:rPr lang="en-US" altLang="fr-FR" sz="800" i="1" kern="0" dirty="0">
                <a:solidFill>
                  <a:srgbClr val="7F7F7F"/>
                </a:solidFill>
                <a:latin typeface="+mn-lt"/>
              </a:rPr>
              <a:t>List of the alternative mobility solutions:</a:t>
            </a:r>
          </a:p>
          <a:p>
            <a:pPr marL="171450" indent="-171450" defTabSz="1219170">
              <a:buFont typeface="Arial" panose="020B0604020202020204" pitchFamily="34" charset="0"/>
              <a:buChar char="•"/>
              <a:defRPr/>
            </a:pPr>
            <a:r>
              <a:rPr lang="en-US" sz="800" b="1" dirty="0">
                <a:solidFill>
                  <a:srgbClr val="017344"/>
                </a:solidFill>
              </a:rPr>
              <a:t>CORPORATE CAR SHARING</a:t>
            </a:r>
          </a:p>
          <a:p>
            <a:pPr marL="171450" indent="-171450" defTabSz="1219170">
              <a:buFont typeface="Arial" panose="020B0604020202020204" pitchFamily="34" charset="0"/>
              <a:buChar char="•"/>
              <a:defRPr/>
            </a:pPr>
            <a:r>
              <a:rPr lang="en-US" sz="800" b="1" dirty="0">
                <a:solidFill>
                  <a:srgbClr val="017344"/>
                </a:solidFill>
              </a:rPr>
              <a:t>RIDE SHARING</a:t>
            </a:r>
          </a:p>
          <a:p>
            <a:pPr marL="171450" indent="-171450" defTabSz="1219170">
              <a:buFont typeface="Arial" panose="020B0604020202020204" pitchFamily="34" charset="0"/>
              <a:buChar char="•"/>
              <a:defRPr/>
            </a:pPr>
            <a:r>
              <a:rPr lang="en-US" sz="800" b="1" dirty="0">
                <a:solidFill>
                  <a:srgbClr val="017344"/>
                </a:solidFill>
              </a:rPr>
              <a:t>BIKE SHARING</a:t>
            </a:r>
          </a:p>
          <a:p>
            <a:pPr marL="171450" indent="-171450" defTabSz="1219170">
              <a:buFont typeface="Arial" panose="020B0604020202020204" pitchFamily="34" charset="0"/>
              <a:buChar char="•"/>
              <a:defRPr/>
            </a:pPr>
            <a:r>
              <a:rPr lang="en-US" sz="800" b="1" dirty="0">
                <a:solidFill>
                  <a:srgbClr val="017344"/>
                </a:solidFill>
              </a:rPr>
              <a:t>PUBLIC TRANSPORT</a:t>
            </a:r>
          </a:p>
          <a:p>
            <a:pPr marL="171450" indent="-171450" defTabSz="1219170">
              <a:buFont typeface="Arial" panose="020B0604020202020204" pitchFamily="34" charset="0"/>
              <a:buChar char="•"/>
              <a:defRPr/>
            </a:pPr>
            <a:r>
              <a:rPr lang="en-US" sz="800" b="1" dirty="0">
                <a:solidFill>
                  <a:srgbClr val="017344"/>
                </a:solidFill>
              </a:rPr>
              <a:t>MOBILITY BUDGET</a:t>
            </a:r>
          </a:p>
          <a:p>
            <a:pPr marL="171450" indent="-171450" defTabSz="1219170">
              <a:buFont typeface="Arial" panose="020B0604020202020204" pitchFamily="34" charset="0"/>
              <a:buChar char="•"/>
              <a:defRPr/>
            </a:pPr>
            <a:r>
              <a:rPr lang="en-US" sz="800" b="1" dirty="0">
                <a:solidFill>
                  <a:srgbClr val="017344"/>
                </a:solidFill>
              </a:rPr>
              <a:t>AN APP TO BOOK MOBILITY SOLUTIONS PROVIDED BY THE COMPANY</a:t>
            </a:r>
          </a:p>
          <a:p>
            <a:pPr marL="171450" indent="-171450" defTabSz="1219170">
              <a:buFont typeface="Arial" panose="020B0604020202020204" pitchFamily="34" charset="0"/>
              <a:buChar char="•"/>
              <a:defRPr/>
            </a:pPr>
            <a:r>
              <a:rPr lang="en-US" sz="800" b="1" dirty="0">
                <a:solidFill>
                  <a:srgbClr val="017344"/>
                </a:solidFill>
              </a:rPr>
              <a:t>PRIVATE LEASE OR SALARY SACRIFICE</a:t>
            </a:r>
          </a:p>
          <a:p>
            <a:pPr marL="171450" indent="-171450" defTabSz="1219170">
              <a:buFont typeface="Arial" panose="020B0604020202020204" pitchFamily="34" charset="0"/>
              <a:buChar char="•"/>
              <a:defRPr/>
            </a:pPr>
            <a:r>
              <a:rPr lang="en-US" sz="800" b="1" dirty="0">
                <a:solidFill>
                  <a:srgbClr val="017344"/>
                </a:solidFill>
              </a:rPr>
              <a:t>A SHORT OR MID TERM RENTAL VEHICLE</a:t>
            </a:r>
            <a:endParaRPr lang="en-US" sz="800" b="1" i="1" kern="0" dirty="0">
              <a:solidFill>
                <a:srgbClr val="7F7F7F"/>
              </a:solidFill>
              <a:latin typeface="+mn-lt"/>
            </a:endParaRPr>
          </a:p>
          <a:p>
            <a:pPr defTabSz="1219170">
              <a:defRPr/>
            </a:pPr>
            <a:r>
              <a:rPr lang="en-US" altLang="fr-FR" sz="800" i="1" kern="0" dirty="0">
                <a:solidFill>
                  <a:srgbClr val="7F7F7F"/>
                </a:solidFill>
                <a:latin typeface="+mn-lt"/>
              </a:rPr>
              <a:t> </a:t>
            </a:r>
          </a:p>
        </p:txBody>
      </p:sp>
      <p:sp>
        <p:nvSpPr>
          <p:cNvPr id="56" name="Rectangle 55">
            <a:extLst>
              <a:ext uri="{FF2B5EF4-FFF2-40B4-BE49-F238E27FC236}">
                <a16:creationId xmlns:a16="http://schemas.microsoft.com/office/drawing/2014/main" id="{5049EF05-1393-49BF-9D62-050891B853DF}"/>
              </a:ext>
            </a:extLst>
          </p:cNvPr>
          <p:cNvSpPr/>
          <p:nvPr/>
        </p:nvSpPr>
        <p:spPr bwMode="ltGray">
          <a:xfrm>
            <a:off x="8858832" y="720001"/>
            <a:ext cx="2587217" cy="1333652"/>
          </a:xfrm>
          <a:prstGeom prst="rect">
            <a:avLst/>
          </a:prstGeom>
          <a:noFill/>
          <a:ln w="12700">
            <a:solidFill>
              <a:srgbClr val="008E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C8BCD21B-0765-4964-8444-6156D75E592D}"/>
              </a:ext>
            </a:extLst>
          </p:cNvPr>
          <p:cNvSpPr/>
          <p:nvPr/>
        </p:nvSpPr>
        <p:spPr bwMode="ltGray">
          <a:xfrm>
            <a:off x="4989336" y="2190754"/>
            <a:ext cx="418995" cy="3811283"/>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086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A9F9115-240B-4684-9B52-73DE60E92883}"/>
              </a:ext>
            </a:extLst>
          </p:cNvPr>
          <p:cNvSpPr/>
          <p:nvPr/>
        </p:nvSpPr>
        <p:spPr bwMode="ltGray">
          <a:xfrm>
            <a:off x="2584985" y="1415001"/>
            <a:ext cx="1270420" cy="4378162"/>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ea typeface="+mn-ea"/>
              <a:cs typeface="Arial" panose="020B0604020202020204" pitchFamily="34" charset="0"/>
            </a:endParaRPr>
          </a:p>
        </p:txBody>
      </p:sp>
      <p:graphicFrame>
        <p:nvGraphicFramePr>
          <p:cNvPr id="61" name="Graphique Slide">
            <a:extLst>
              <a:ext uri="{FF2B5EF4-FFF2-40B4-BE49-F238E27FC236}">
                <a16:creationId xmlns:a16="http://schemas.microsoft.com/office/drawing/2014/main" id="{E0A06703-A3D9-4751-A993-5FD5C5FA6BD8}"/>
              </a:ext>
            </a:extLst>
          </p:cNvPr>
          <p:cNvGraphicFramePr>
            <a:graphicFrameLocks/>
          </p:cNvGraphicFramePr>
          <p:nvPr>
            <p:extLst>
              <p:ext uri="{D42A27DB-BD31-4B8C-83A1-F6EECF244321}">
                <p14:modId xmlns:p14="http://schemas.microsoft.com/office/powerpoint/2010/main" val="1569798824"/>
              </p:ext>
            </p:extLst>
          </p:nvPr>
        </p:nvGraphicFramePr>
        <p:xfrm>
          <a:off x="2584985" y="-109191"/>
          <a:ext cx="9008071" cy="644386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3">
            <a:extLst>
              <a:ext uri="{FF2B5EF4-FFF2-40B4-BE49-F238E27FC236}">
                <a16:creationId xmlns:a16="http://schemas.microsoft.com/office/drawing/2014/main" id="{8EBE0D8B-8AB9-4EAE-B514-BFFEE23EC22A}"/>
              </a:ext>
            </a:extLst>
          </p:cNvPr>
          <p:cNvSpPr>
            <a:spLocks noGrp="1"/>
          </p:cNvSpPr>
          <p:nvPr>
            <p:ph type="title"/>
          </p:nvPr>
        </p:nvSpPr>
        <p:spPr>
          <a:xfrm>
            <a:off x="359400" y="368010"/>
            <a:ext cx="11473200" cy="467820"/>
          </a:xfrm>
        </p:spPr>
        <p:txBody>
          <a:bodyPr/>
          <a:lstStyle/>
          <a:p>
            <a:r>
              <a:rPr lang="en-GB" dirty="0">
                <a:latin typeface="+mn-lt"/>
              </a:rPr>
              <a:t>ALTERNATIVE MOBILITY SOLUTIONS implementation</a:t>
            </a:r>
            <a:r>
              <a:rPr lang="en-US" dirty="0">
                <a:highlight>
                  <a:srgbClr val="FFFF00"/>
                </a:highlight>
                <a:latin typeface="+mn-lt"/>
              </a:rPr>
              <a:t/>
            </a:r>
            <a:br>
              <a:rPr lang="en-US" dirty="0">
                <a:highlight>
                  <a:srgbClr val="FFFF00"/>
                </a:highlight>
                <a:latin typeface="+mn-lt"/>
              </a:rPr>
            </a:br>
            <a:endParaRPr lang="fr-FR" sz="1800" cap="none" dirty="0">
              <a:highlight>
                <a:srgbClr val="00FFFF"/>
              </a:highlight>
              <a:latin typeface="+mn-lt"/>
            </a:endParaRPr>
          </a:p>
        </p:txBody>
      </p:sp>
      <p:sp>
        <p:nvSpPr>
          <p:cNvPr id="51" name="ZoneTexte 50">
            <a:extLst>
              <a:ext uri="{FF2B5EF4-FFF2-40B4-BE49-F238E27FC236}">
                <a16:creationId xmlns:a16="http://schemas.microsoft.com/office/drawing/2014/main" id="{1D9E83D9-BEC9-4FFE-AF67-CA2E23E3C9F2}"/>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fr-FR" dirty="0"/>
              <a:t>In %</a:t>
            </a:r>
          </a:p>
        </p:txBody>
      </p:sp>
      <p:cxnSp>
        <p:nvCxnSpPr>
          <p:cNvPr id="54" name="Connecteur droit 53">
            <a:extLst>
              <a:ext uri="{FF2B5EF4-FFF2-40B4-BE49-F238E27FC236}">
                <a16:creationId xmlns:a16="http://schemas.microsoft.com/office/drawing/2014/main" id="{1C00E22E-FA32-48F7-BF40-1237E54A1C80}"/>
              </a:ext>
            </a:extLst>
          </p:cNvPr>
          <p:cNvCxnSpPr>
            <a:cxnSpLocks/>
          </p:cNvCxnSpPr>
          <p:nvPr/>
        </p:nvCxnSpPr>
        <p:spPr>
          <a:xfrm>
            <a:off x="4453523" y="169251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776D71D7-F1E7-43DB-980B-F557FB8F43C8}"/>
              </a:ext>
            </a:extLst>
          </p:cNvPr>
          <p:cNvCxnSpPr>
            <a:cxnSpLocks/>
          </p:cNvCxnSpPr>
          <p:nvPr/>
        </p:nvCxnSpPr>
        <p:spPr>
          <a:xfrm>
            <a:off x="6347583" y="169251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E2B2E899-71BE-46B4-A21A-DCED094DF494}"/>
              </a:ext>
            </a:extLst>
          </p:cNvPr>
          <p:cNvCxnSpPr>
            <a:cxnSpLocks/>
          </p:cNvCxnSpPr>
          <p:nvPr/>
        </p:nvCxnSpPr>
        <p:spPr>
          <a:xfrm>
            <a:off x="8229567" y="1692514"/>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B50825BE-382C-4EE8-A5DC-7D300CB7D21C}"/>
              </a:ext>
            </a:extLst>
          </p:cNvPr>
          <p:cNvCxnSpPr>
            <a:cxnSpLocks/>
          </p:cNvCxnSpPr>
          <p:nvPr/>
        </p:nvCxnSpPr>
        <p:spPr>
          <a:xfrm>
            <a:off x="10090748" y="1706162"/>
            <a:ext cx="0" cy="3960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FB1ABBE8-E6DE-4C00-8FAB-1DDC27DD0ED8}"/>
              </a:ext>
            </a:extLst>
          </p:cNvPr>
          <p:cNvSpPr txBox="1"/>
          <p:nvPr/>
        </p:nvSpPr>
        <p:spPr>
          <a:xfrm>
            <a:off x="2584985" y="1478094"/>
            <a:ext cx="1270420" cy="227755"/>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ea typeface="+mn-ea"/>
                <a:cs typeface="+mn-cs"/>
              </a:rPr>
              <a:t>TOTAL</a:t>
            </a:r>
          </a:p>
        </p:txBody>
      </p:sp>
      <p:grpSp>
        <p:nvGrpSpPr>
          <p:cNvPr id="2" name="Groupe R1">
            <a:extLst>
              <a:ext uri="{FF2B5EF4-FFF2-40B4-BE49-F238E27FC236}">
                <a16:creationId xmlns:a16="http://schemas.microsoft.com/office/drawing/2014/main" id="{02DD11FC-421F-4033-8989-D1F0F7E55266}"/>
              </a:ext>
            </a:extLst>
          </p:cNvPr>
          <p:cNvGrpSpPr/>
          <p:nvPr/>
        </p:nvGrpSpPr>
        <p:grpSpPr>
          <a:xfrm>
            <a:off x="1082678" y="1320068"/>
            <a:ext cx="1305311" cy="1195873"/>
            <a:chOff x="1082678" y="2188827"/>
            <a:chExt cx="1305311" cy="1195873"/>
          </a:xfrm>
        </p:grpSpPr>
        <p:sp>
          <p:nvSpPr>
            <p:cNvPr id="44" name="Label R1">
              <a:extLst>
                <a:ext uri="{FF2B5EF4-FFF2-40B4-BE49-F238E27FC236}">
                  <a16:creationId xmlns:a16="http://schemas.microsoft.com/office/drawing/2014/main" id="{E3FBEDCB-89CC-4092-B1D4-354EAAB8F18A}"/>
                </a:ext>
              </a:extLst>
            </p:cNvPr>
            <p:cNvSpPr txBox="1"/>
            <p:nvPr/>
          </p:nvSpPr>
          <p:spPr>
            <a:xfrm>
              <a:off x="1092353" y="2707592"/>
              <a:ext cx="122249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mn-ea"/>
                  <a:cs typeface="+mn-cs"/>
                </a:rPr>
                <a:t>ALREADY USING OR CONSIDER IN THE NEXT 3 YEARS</a:t>
              </a:r>
              <a:endParaRPr kumimoji="0" lang="fr-FR" sz="1100" b="0" i="0" u="none" strike="noStrike" kern="1200" cap="none" spc="0" normalizeH="0" baseline="0" noProof="0" dirty="0">
                <a:ln>
                  <a:noFill/>
                </a:ln>
                <a:solidFill>
                  <a:srgbClr val="000000"/>
                </a:solidFill>
                <a:effectLst/>
                <a:uLnTx/>
                <a:uFillTx/>
                <a:ea typeface="+mn-ea"/>
                <a:cs typeface="+mn-cs"/>
              </a:endParaRPr>
            </a:p>
          </p:txBody>
        </p:sp>
        <p:cxnSp>
          <p:nvCxnSpPr>
            <p:cNvPr id="45" name="CGR1">
              <a:extLst>
                <a:ext uri="{FF2B5EF4-FFF2-40B4-BE49-F238E27FC236}">
                  <a16:creationId xmlns:a16="http://schemas.microsoft.com/office/drawing/2014/main" id="{637B933F-FF73-4F09-BDB6-7B4B13609A85}"/>
                </a:ext>
              </a:extLst>
            </p:cNvPr>
            <p:cNvCxnSpPr>
              <a:cxnSpLocks/>
            </p:cNvCxnSpPr>
            <p:nvPr/>
          </p:nvCxnSpPr>
          <p:spPr>
            <a:xfrm>
              <a:off x="2032064" y="3276544"/>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46" name="Graphique 45">
              <a:extLst>
                <a:ext uri="{FF2B5EF4-FFF2-40B4-BE49-F238E27FC236}">
                  <a16:creationId xmlns:a16="http://schemas.microsoft.com/office/drawing/2014/main" id="{547ADDA2-27E1-436E-BAE7-7C5E7DC8F44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82678" y="2188827"/>
              <a:ext cx="554318" cy="453989"/>
            </a:xfrm>
            <a:prstGeom prst="rect">
              <a:avLst/>
            </a:prstGeom>
          </p:spPr>
        </p:pic>
      </p:grpSp>
      <p:grpSp>
        <p:nvGrpSpPr>
          <p:cNvPr id="3" name="Groupe R2">
            <a:extLst>
              <a:ext uri="{FF2B5EF4-FFF2-40B4-BE49-F238E27FC236}">
                <a16:creationId xmlns:a16="http://schemas.microsoft.com/office/drawing/2014/main" id="{7B1BA567-27E6-4C21-970E-12A6E0DCCC2D}"/>
              </a:ext>
            </a:extLst>
          </p:cNvPr>
          <p:cNvGrpSpPr/>
          <p:nvPr/>
        </p:nvGrpSpPr>
        <p:grpSpPr>
          <a:xfrm>
            <a:off x="1100090" y="2829391"/>
            <a:ext cx="1288463" cy="860587"/>
            <a:chOff x="1100090" y="3500259"/>
            <a:chExt cx="1288463" cy="860587"/>
          </a:xfrm>
        </p:grpSpPr>
        <p:cxnSp>
          <p:nvCxnSpPr>
            <p:cNvPr id="41" name="Connecteur droit 23">
              <a:extLst>
                <a:ext uri="{FF2B5EF4-FFF2-40B4-BE49-F238E27FC236}">
                  <a16:creationId xmlns:a16="http://schemas.microsoft.com/office/drawing/2014/main" id="{DA6F8460-824D-4064-80AE-38406FAEAAC6}"/>
                </a:ext>
              </a:extLst>
            </p:cNvPr>
            <p:cNvCxnSpPr>
              <a:cxnSpLocks/>
            </p:cNvCxnSpPr>
            <p:nvPr/>
          </p:nvCxnSpPr>
          <p:spPr>
            <a:xfrm>
              <a:off x="2032628" y="4119375"/>
              <a:ext cx="355925"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ZoneTexte 36">
              <a:extLst>
                <a:ext uri="{FF2B5EF4-FFF2-40B4-BE49-F238E27FC236}">
                  <a16:creationId xmlns:a16="http://schemas.microsoft.com/office/drawing/2014/main" id="{CF891F9B-D416-41C0-97D2-FFC7B640C329}"/>
                </a:ext>
              </a:extLst>
            </p:cNvPr>
            <p:cNvSpPr txBox="1"/>
            <p:nvPr/>
          </p:nvSpPr>
          <p:spPr>
            <a:xfrm>
              <a:off x="1100090" y="4022292"/>
              <a:ext cx="102111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ea typeface="+mn-ea"/>
                  <a:cs typeface="+mn-cs"/>
                </a:rPr>
                <a:t>ALREADY</a:t>
              </a:r>
              <a:br>
                <a:rPr kumimoji="0" lang="fr-FR" sz="1100" b="0" i="0" u="none" strike="noStrike" kern="1200" cap="none" spc="0" normalizeH="0" baseline="0" noProof="0" dirty="0">
                  <a:ln>
                    <a:noFill/>
                  </a:ln>
                  <a:solidFill>
                    <a:srgbClr val="000000"/>
                  </a:solidFill>
                  <a:effectLst/>
                  <a:uLnTx/>
                  <a:uFillTx/>
                  <a:ea typeface="+mn-ea"/>
                  <a:cs typeface="+mn-cs"/>
                </a:rPr>
              </a:br>
              <a:r>
                <a:rPr kumimoji="0" lang="fr-FR" sz="1100" b="0" i="0" u="none" strike="noStrike" kern="1200" cap="none" spc="0" normalizeH="0" baseline="0" noProof="0" dirty="0">
                  <a:ln>
                    <a:noFill/>
                  </a:ln>
                  <a:solidFill>
                    <a:srgbClr val="000000"/>
                  </a:solidFill>
                  <a:effectLst/>
                  <a:uLnTx/>
                  <a:uFillTx/>
                  <a:ea typeface="+mn-ea"/>
                  <a:cs typeface="+mn-cs"/>
                </a:rPr>
                <a:t>USING</a:t>
              </a:r>
            </a:p>
          </p:txBody>
        </p:sp>
        <p:pic>
          <p:nvPicPr>
            <p:cNvPr id="63" name="Graphique 62">
              <a:extLst>
                <a:ext uri="{FF2B5EF4-FFF2-40B4-BE49-F238E27FC236}">
                  <a16:creationId xmlns:a16="http://schemas.microsoft.com/office/drawing/2014/main" id="{DF1E1C4D-9291-4D5C-AE5F-0A93051D00A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100090" y="3500259"/>
              <a:ext cx="496814" cy="453986"/>
            </a:xfrm>
            <a:prstGeom prst="rect">
              <a:avLst/>
            </a:prstGeom>
          </p:spPr>
        </p:pic>
      </p:grpSp>
      <p:pic>
        <p:nvPicPr>
          <p:cNvPr id="65" name="Graphique 64">
            <a:extLst>
              <a:ext uri="{FF2B5EF4-FFF2-40B4-BE49-F238E27FC236}">
                <a16:creationId xmlns:a16="http://schemas.microsoft.com/office/drawing/2014/main" id="{242C7C4E-7F43-4588-8081-6440F989C96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41152" y="1078740"/>
            <a:ext cx="224742" cy="550027"/>
          </a:xfrm>
          <a:prstGeom prst="rect">
            <a:avLst/>
          </a:prstGeom>
        </p:spPr>
      </p:pic>
      <p:pic>
        <p:nvPicPr>
          <p:cNvPr id="66" name="Graphique 65">
            <a:extLst>
              <a:ext uri="{FF2B5EF4-FFF2-40B4-BE49-F238E27FC236}">
                <a16:creationId xmlns:a16="http://schemas.microsoft.com/office/drawing/2014/main" id="{42CFB84B-7CC1-4A3E-828C-45E4FFA89EE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168210" y="1078740"/>
            <a:ext cx="372599" cy="550027"/>
          </a:xfrm>
          <a:prstGeom prst="rect">
            <a:avLst/>
          </a:prstGeom>
        </p:spPr>
      </p:pic>
      <p:pic>
        <p:nvPicPr>
          <p:cNvPr id="67" name="Graphique 66">
            <a:extLst>
              <a:ext uri="{FF2B5EF4-FFF2-40B4-BE49-F238E27FC236}">
                <a16:creationId xmlns:a16="http://schemas.microsoft.com/office/drawing/2014/main" id="{F3A84059-3897-4061-B115-40487C35FD8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8019262" y="1078740"/>
            <a:ext cx="431742" cy="544114"/>
          </a:xfrm>
          <a:prstGeom prst="rect">
            <a:avLst/>
          </a:prstGeom>
        </p:spPr>
      </p:pic>
      <p:pic>
        <p:nvPicPr>
          <p:cNvPr id="68" name="Graphique 67">
            <a:extLst>
              <a:ext uri="{FF2B5EF4-FFF2-40B4-BE49-F238E27FC236}">
                <a16:creationId xmlns:a16="http://schemas.microsoft.com/office/drawing/2014/main" id="{762C3F90-AC5B-4B88-9574-B466701D617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9695729" y="1078740"/>
            <a:ext cx="798426" cy="544114"/>
          </a:xfrm>
          <a:prstGeom prst="rect">
            <a:avLst/>
          </a:prstGeom>
        </p:spPr>
      </p:pic>
      <p:sp>
        <p:nvSpPr>
          <p:cNvPr id="6" name="Espace réservé du numéro de diapositive 5">
            <a:extLst>
              <a:ext uri="{FF2B5EF4-FFF2-40B4-BE49-F238E27FC236}">
                <a16:creationId xmlns:a16="http://schemas.microsoft.com/office/drawing/2014/main" id="{E111C14E-95F6-427C-8A1C-B25C97AC8FDD}"/>
              </a:ext>
            </a:extLst>
          </p:cNvPr>
          <p:cNvSpPr>
            <a:spLocks noGrp="1"/>
          </p:cNvSpPr>
          <p:nvPr>
            <p:ph type="sldNum" sz="quarter" idx="17"/>
          </p:nvPr>
        </p:nvSpPr>
        <p:spPr>
          <a:xfrm>
            <a:off x="11704360" y="6491394"/>
            <a:ext cx="128240" cy="138499"/>
          </a:xfrm>
        </p:spPr>
        <p:txBody>
          <a:bodyPr/>
          <a:lstStyle/>
          <a:p>
            <a:fld id="{4034BEE3-566C-4068-A777-C3A4762E861B}" type="slidenum">
              <a:rPr lang="en-GB" smtClean="0"/>
              <a:pPr/>
              <a:t>56</a:t>
            </a:fld>
            <a:endParaRPr lang="en-GB" dirty="0"/>
          </a:p>
        </p:txBody>
      </p:sp>
      <p:sp>
        <p:nvSpPr>
          <p:cNvPr id="28" name="Espace réservé du texte 5">
            <a:extLst>
              <a:ext uri="{FF2B5EF4-FFF2-40B4-BE49-F238E27FC236}">
                <a16:creationId xmlns:a16="http://schemas.microsoft.com/office/drawing/2014/main" id="{098BC905-9786-45B6-8DEF-24BB08502595}"/>
              </a:ext>
            </a:extLst>
          </p:cNvPr>
          <p:cNvSpPr>
            <a:spLocks noGrp="1"/>
          </p:cNvSpPr>
          <p:nvPr>
            <p:ph type="body" sz="quarter" idx="16"/>
          </p:nvPr>
        </p:nvSpPr>
        <p:spPr>
          <a:xfrm>
            <a:off x="550789" y="720000"/>
            <a:ext cx="11473200" cy="246221"/>
          </a:xfrm>
        </p:spPr>
        <p:txBody>
          <a:bodyPr/>
          <a:lstStyle/>
          <a:p>
            <a:r>
              <a:rPr lang="en-US" cap="none" dirty="0">
                <a:latin typeface="+mn-lt"/>
              </a:rPr>
              <a:t>At least one already implemented</a:t>
            </a:r>
            <a:endParaRPr lang="fr-FR" sz="1400" dirty="0">
              <a:latin typeface="+mn-lt"/>
            </a:endParaRPr>
          </a:p>
        </p:txBody>
      </p:sp>
      <p:sp>
        <p:nvSpPr>
          <p:cNvPr id="32" name="Rectangle 31">
            <a:extLst>
              <a:ext uri="{FF2B5EF4-FFF2-40B4-BE49-F238E27FC236}">
                <a16:creationId xmlns:a16="http://schemas.microsoft.com/office/drawing/2014/main" id="{263081DF-B4FF-404D-856A-834AB47E858A}"/>
              </a:ext>
            </a:extLst>
          </p:cNvPr>
          <p:cNvSpPr/>
          <p:nvPr/>
        </p:nvSpPr>
        <p:spPr>
          <a:xfrm>
            <a:off x="5584778" y="6029656"/>
            <a:ext cx="6238085"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altLang="fr-FR" sz="800" i="1" kern="0" dirty="0">
                <a:solidFill>
                  <a:srgbClr val="7F7F7F"/>
                </a:solidFill>
                <a:latin typeface="+mn-lt"/>
              </a:rPr>
              <a:t>Have you implemented or will you implement alternative mobility solutions in the next 3 years?</a:t>
            </a:r>
          </a:p>
          <a:p>
            <a:pPr algn="r" defTabSz="1219170">
              <a:defRPr/>
            </a:pPr>
            <a:r>
              <a:rPr lang="en-US" altLang="fr-FR" sz="800" i="1" kern="0" dirty="0">
                <a:solidFill>
                  <a:srgbClr val="7F7F7F"/>
                </a:solidFill>
                <a:latin typeface="+mn-lt"/>
              </a:rPr>
              <a:t>Response scale: Already using, considered in the next 3 years, not interested  </a:t>
            </a:r>
          </a:p>
          <a:p>
            <a:pPr algn="r" defTabSz="1219170">
              <a:defRPr/>
            </a:pPr>
            <a:r>
              <a:rPr lang="en-US" altLang="fr-FR" sz="800" i="1" kern="0" dirty="0">
                <a:solidFill>
                  <a:srgbClr val="7F7F7F"/>
                </a:solidFill>
                <a:latin typeface="+mn-lt"/>
              </a:rPr>
              <a:t>Basis: companies with corporate vehicles = 100%</a:t>
            </a:r>
          </a:p>
        </p:txBody>
      </p:sp>
      <p:pic>
        <p:nvPicPr>
          <p:cNvPr id="8" name="Image 7">
            <a:extLst>
              <a:ext uri="{FF2B5EF4-FFF2-40B4-BE49-F238E27FC236}">
                <a16:creationId xmlns:a16="http://schemas.microsoft.com/office/drawing/2014/main" id="{19C06CA7-4CB2-4A40-81A5-BDFA7FB7738E}"/>
              </a:ext>
            </a:extLst>
          </p:cNvPr>
          <p:cNvPicPr>
            <a:picLocks noChangeAspect="1"/>
          </p:cNvPicPr>
          <p:nvPr/>
        </p:nvPicPr>
        <p:blipFill>
          <a:blip r:embed="rId16"/>
          <a:stretch>
            <a:fillRect/>
          </a:stretch>
        </p:blipFill>
        <p:spPr>
          <a:xfrm>
            <a:off x="3296031" y="5277952"/>
            <a:ext cx="486737" cy="324365"/>
          </a:xfrm>
          <a:prstGeom prst="rect">
            <a:avLst/>
          </a:prstGeom>
        </p:spPr>
      </p:pic>
      <p:pic>
        <p:nvPicPr>
          <p:cNvPr id="10" name="Image 9">
            <a:extLst>
              <a:ext uri="{FF2B5EF4-FFF2-40B4-BE49-F238E27FC236}">
                <a16:creationId xmlns:a16="http://schemas.microsoft.com/office/drawing/2014/main" id="{F7020402-9266-4B03-BD81-D3874151D39B}"/>
              </a:ext>
            </a:extLst>
          </p:cNvPr>
          <p:cNvPicPr>
            <a:picLocks noChangeAspect="1"/>
          </p:cNvPicPr>
          <p:nvPr/>
        </p:nvPicPr>
        <p:blipFill>
          <a:blip r:embed="rId17"/>
          <a:stretch>
            <a:fillRect/>
          </a:stretch>
        </p:blipFill>
        <p:spPr>
          <a:xfrm>
            <a:off x="2665449" y="5277857"/>
            <a:ext cx="486737" cy="324555"/>
          </a:xfrm>
          <a:prstGeom prst="rect">
            <a:avLst/>
          </a:prstGeom>
        </p:spPr>
      </p:pic>
    </p:spTree>
    <p:extLst>
      <p:ext uri="{BB962C8B-B14F-4D97-AF65-F5344CB8AC3E}">
        <p14:creationId xmlns:p14="http://schemas.microsoft.com/office/powerpoint/2010/main" val="2015813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FB5D3B0-07EB-4218-93D6-291086E8CD2C}"/>
              </a:ext>
            </a:extLst>
          </p:cNvPr>
          <p:cNvSpPr/>
          <p:nvPr/>
        </p:nvSpPr>
        <p:spPr>
          <a:xfrm>
            <a:off x="5680167" y="6031083"/>
            <a:ext cx="6155586"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marR="0" lvl="1" indent="0" algn="r" defTabSz="609570" rtl="0" eaLnBrk="0" fontAlgn="base" latinLnBrk="0" hangingPunct="0">
              <a:lnSpc>
                <a:spcPct val="100000"/>
              </a:lnSpc>
              <a:spcBef>
                <a:spcPts val="0"/>
              </a:spcBef>
              <a:spcAft>
                <a:spcPct val="0"/>
              </a:spcAft>
              <a:buClr>
                <a:prstClr val="white">
                  <a:lumMod val="50000"/>
                </a:prstClr>
              </a:buClr>
              <a:buSzPct val="120000"/>
              <a:buFontTx/>
              <a:buNone/>
              <a:tabLst/>
              <a:defRPr/>
            </a:pPr>
            <a:r>
              <a:rPr kumimoji="0" lang="en-US" sz="800" b="0" i="1" u="none" strike="noStrike" kern="0" cap="none" spc="0" normalizeH="0" baseline="0" noProof="0" dirty="0">
                <a:ln>
                  <a:noFill/>
                </a:ln>
                <a:solidFill>
                  <a:srgbClr val="FFFFFF">
                    <a:lumMod val="50000"/>
                  </a:srgbClr>
                </a:solidFill>
                <a:effectLst/>
                <a:uLnTx/>
                <a:uFillTx/>
                <a:latin typeface="+mn-lt"/>
              </a:rPr>
              <a:t>When offering such a mobility </a:t>
            </a:r>
            <a:r>
              <a:rPr kumimoji="0" lang="en-US" sz="800" b="0" i="1" u="none" strike="noStrike" kern="0" cap="none" spc="0" normalizeH="0" baseline="0" noProof="0" dirty="0" err="1">
                <a:ln>
                  <a:noFill/>
                </a:ln>
                <a:solidFill>
                  <a:srgbClr val="FFFFFF">
                    <a:lumMod val="50000"/>
                  </a:srgbClr>
                </a:solidFill>
                <a:effectLst/>
                <a:uLnTx/>
                <a:uFillTx/>
                <a:latin typeface="+mn-lt"/>
              </a:rPr>
              <a:t>progr</a:t>
            </a:r>
            <a:r>
              <a:rPr kumimoji="0" lang="en-US" sz="800" b="0" i="1" u="none" strike="noStrike" kern="0" cap="none" spc="0" normalizeH="0" baseline="0" dirty="0">
                <a:ln>
                  <a:noFill/>
                </a:ln>
                <a:solidFill>
                  <a:srgbClr val="FFFFFF">
                    <a:lumMod val="50000"/>
                  </a:srgbClr>
                </a:solidFill>
                <a:effectLst/>
                <a:uLnTx/>
                <a:uFillTx/>
                <a:latin typeface="+mn-lt"/>
              </a:rPr>
              <a:t>a</a:t>
            </a:r>
            <a:r>
              <a:rPr kumimoji="0" lang="en-US" sz="800" b="0" i="1" u="none" strike="noStrike" kern="0" cap="none" spc="0" normalizeH="0" baseline="0" noProof="0" dirty="0" err="1">
                <a:ln>
                  <a:noFill/>
                </a:ln>
                <a:solidFill>
                  <a:srgbClr val="FFFFFF">
                    <a:lumMod val="50000"/>
                  </a:srgbClr>
                </a:solidFill>
                <a:effectLst/>
                <a:uLnTx/>
                <a:uFillTx/>
                <a:latin typeface="+mn-lt"/>
              </a:rPr>
              <a:t>mme</a:t>
            </a:r>
            <a:r>
              <a:rPr kumimoji="0" lang="en-US" sz="800" b="0" i="1" u="none" strike="noStrike" kern="0" cap="none" spc="0" normalizeH="0" baseline="0" noProof="0" dirty="0">
                <a:ln>
                  <a:noFill/>
                </a:ln>
                <a:solidFill>
                  <a:srgbClr val="FFFFFF">
                    <a:lumMod val="50000"/>
                  </a:srgbClr>
                </a:solidFill>
                <a:effectLst/>
                <a:uLnTx/>
                <a:uFillTx/>
                <a:latin typeface="+mn-lt"/>
              </a:rPr>
              <a:t>, would you give the employees full disclosure of their budget and the real costs?                        </a:t>
            </a:r>
            <a:r>
              <a:rPr kumimoji="0" lang="en-GB" sz="800" b="1" i="1" u="none" strike="noStrike" kern="0" cap="none" spc="0" normalizeH="0" baseline="0" noProof="0" dirty="0">
                <a:ln>
                  <a:noFill/>
                </a:ln>
                <a:solidFill>
                  <a:schemeClr val="tx1">
                    <a:lumMod val="50000"/>
                  </a:schemeClr>
                </a:solidFill>
                <a:effectLst/>
                <a:uLnTx/>
                <a:uFillTx/>
                <a:latin typeface="+mn-lt"/>
              </a:rPr>
              <a:t>Basis: companies </a:t>
            </a:r>
            <a:r>
              <a:rPr lang="en-GB" sz="800" b="1" i="1" kern="0" dirty="0">
                <a:solidFill>
                  <a:schemeClr val="tx1">
                    <a:lumMod val="50000"/>
                  </a:schemeClr>
                </a:solidFill>
                <a:latin typeface="+mn-lt"/>
              </a:rPr>
              <a:t>t</a:t>
            </a:r>
            <a:r>
              <a:rPr kumimoji="0" lang="en-GB" sz="800" b="1" i="1" u="none" strike="noStrike" kern="0" cap="none" spc="0" normalizeH="0" baseline="0" noProof="0" dirty="0">
                <a:ln>
                  <a:noFill/>
                </a:ln>
                <a:solidFill>
                  <a:schemeClr val="tx1">
                    <a:lumMod val="50000"/>
                  </a:schemeClr>
                </a:solidFill>
                <a:effectLst/>
                <a:uLnTx/>
                <a:uFillTx/>
                <a:latin typeface="+mn-lt"/>
              </a:rPr>
              <a:t>at offer or consider offering mobility plans to the employees </a:t>
            </a:r>
          </a:p>
        </p:txBody>
      </p:sp>
      <p:sp>
        <p:nvSpPr>
          <p:cNvPr id="4" name="Titre 3">
            <a:extLst>
              <a:ext uri="{FF2B5EF4-FFF2-40B4-BE49-F238E27FC236}">
                <a16:creationId xmlns:a16="http://schemas.microsoft.com/office/drawing/2014/main" id="{D152AA84-6E14-42D1-9D79-334877808477}"/>
              </a:ext>
            </a:extLst>
          </p:cNvPr>
          <p:cNvSpPr>
            <a:spLocks noGrp="1"/>
          </p:cNvSpPr>
          <p:nvPr>
            <p:ph type="title"/>
          </p:nvPr>
        </p:nvSpPr>
        <p:spPr>
          <a:xfrm>
            <a:off x="359400" y="368010"/>
            <a:ext cx="11473200" cy="246221"/>
          </a:xfrm>
        </p:spPr>
        <p:txBody>
          <a:bodyPr vert="horz" lIns="180000" tIns="0" rIns="0" bIns="0" rtlCol="0" anchor="t">
            <a:spAutoFit/>
          </a:bodyPr>
          <a:lstStyle/>
          <a:p>
            <a:r>
              <a:rPr lang="en-US" dirty="0" err="1"/>
              <a:t>ProvidING</a:t>
            </a:r>
            <a:r>
              <a:rPr lang="en-US" dirty="0"/>
              <a:t> full disclosure of the mobility budget</a:t>
            </a:r>
          </a:p>
        </p:txBody>
      </p:sp>
      <p:sp>
        <p:nvSpPr>
          <p:cNvPr id="22" name="Organigramme : Entrée manuelle 21">
            <a:extLst>
              <a:ext uri="{FF2B5EF4-FFF2-40B4-BE49-F238E27FC236}">
                <a16:creationId xmlns:a16="http://schemas.microsoft.com/office/drawing/2014/main" id="{3AFEAD61-4EC4-4D76-AC01-4B95E921A039}"/>
              </a:ext>
            </a:extLst>
          </p:cNvPr>
          <p:cNvSpPr/>
          <p:nvPr/>
        </p:nvSpPr>
        <p:spPr bwMode="ltGray">
          <a:xfrm rot="10800000">
            <a:off x="359400" y="-8168"/>
            <a:ext cx="98550" cy="464340"/>
          </a:xfrm>
          <a:prstGeom prst="flowChartManualInput">
            <a:avLst/>
          </a:prstGeom>
          <a:solidFill>
            <a:srgbClr val="FCBB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Organigramme : Entrée manuelle 23">
            <a:extLst>
              <a:ext uri="{FF2B5EF4-FFF2-40B4-BE49-F238E27FC236}">
                <a16:creationId xmlns:a16="http://schemas.microsoft.com/office/drawing/2014/main" id="{0DD6F823-0308-4C6F-86C6-B2A32A81DC5C}"/>
              </a:ext>
            </a:extLst>
          </p:cNvPr>
          <p:cNvSpPr/>
          <p:nvPr/>
        </p:nvSpPr>
        <p:spPr bwMode="ltGray">
          <a:xfrm>
            <a:off x="359400" y="323512"/>
            <a:ext cx="98550" cy="464340"/>
          </a:xfrm>
          <a:prstGeom prst="flowChartManualInput">
            <a:avLst/>
          </a:prstGeom>
          <a:solidFill>
            <a:srgbClr val="FDD3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945904C7-C20B-4229-BE7E-A135429784E4}"/>
              </a:ext>
            </a:extLst>
          </p:cNvPr>
          <p:cNvSpPr>
            <a:spLocks noGrp="1"/>
          </p:cNvSpPr>
          <p:nvPr>
            <p:ph type="sldNum" sz="quarter" idx="17"/>
          </p:nvPr>
        </p:nvSpPr>
        <p:spPr>
          <a:xfrm>
            <a:off x="11640240" y="6491394"/>
            <a:ext cx="192360"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900" b="0" i="0" u="none" strike="noStrike" kern="1200" cap="none" spc="0" normalizeH="0" baseline="0" noProof="0">
              <a:ln>
                <a:noFill/>
              </a:ln>
              <a:solidFill>
                <a:srgbClr val="FFFFFF">
                  <a:lumMod val="50000"/>
                </a:srgbClr>
              </a:solidFill>
              <a:effectLst/>
              <a:uLnTx/>
              <a:uFillTx/>
              <a:ea typeface="+mn-ea"/>
              <a:cs typeface="+mn-cs"/>
            </a:endParaRPr>
          </a:p>
        </p:txBody>
      </p:sp>
      <p:sp>
        <p:nvSpPr>
          <p:cNvPr id="57" name="Triangle isocèle 56">
            <a:extLst>
              <a:ext uri="{FF2B5EF4-FFF2-40B4-BE49-F238E27FC236}">
                <a16:creationId xmlns:a16="http://schemas.microsoft.com/office/drawing/2014/main" id="{BC568081-4F3A-463F-83FD-D7F07D358C9A}"/>
              </a:ext>
            </a:extLst>
          </p:cNvPr>
          <p:cNvSpPr/>
          <p:nvPr/>
        </p:nvSpPr>
        <p:spPr bwMode="ltGray">
          <a:xfrm rot="16200000" flipV="1">
            <a:off x="3536418" y="3021918"/>
            <a:ext cx="1415729" cy="640037"/>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err="1">
              <a:ln>
                <a:noFill/>
              </a:ln>
              <a:solidFill>
                <a:srgbClr val="FFFFFF"/>
              </a:solidFill>
              <a:effectLst/>
              <a:uLnTx/>
              <a:uFillTx/>
              <a:ea typeface="+mn-ea"/>
              <a:cs typeface="Arial" panose="020B0604020202020204" pitchFamily="34" charset="0"/>
            </a:endParaRPr>
          </a:p>
        </p:txBody>
      </p:sp>
      <p:graphicFrame>
        <p:nvGraphicFramePr>
          <p:cNvPr id="34" name="Graphique Slide">
            <a:extLst>
              <a:ext uri="{FF2B5EF4-FFF2-40B4-BE49-F238E27FC236}">
                <a16:creationId xmlns:a16="http://schemas.microsoft.com/office/drawing/2014/main" id="{891D779E-C259-4560-AB71-CB66CF661A64}"/>
              </a:ext>
            </a:extLst>
          </p:cNvPr>
          <p:cNvGraphicFramePr>
            <a:graphicFrameLocks/>
          </p:cNvGraphicFramePr>
          <p:nvPr>
            <p:extLst>
              <p:ext uri="{D42A27DB-BD31-4B8C-83A1-F6EECF244321}">
                <p14:modId xmlns:p14="http://schemas.microsoft.com/office/powerpoint/2010/main" val="3779145345"/>
              </p:ext>
            </p:extLst>
          </p:nvPr>
        </p:nvGraphicFramePr>
        <p:xfrm>
          <a:off x="7582914" y="1151543"/>
          <a:ext cx="3370431" cy="4554914"/>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Connecteur droit 34">
            <a:extLst>
              <a:ext uri="{FF2B5EF4-FFF2-40B4-BE49-F238E27FC236}">
                <a16:creationId xmlns:a16="http://schemas.microsoft.com/office/drawing/2014/main" id="{995D3D64-DB3C-430A-89DA-D267AAE5B842}"/>
              </a:ext>
            </a:extLst>
          </p:cNvPr>
          <p:cNvCxnSpPr>
            <a:cxnSpLocks/>
          </p:cNvCxnSpPr>
          <p:nvPr/>
        </p:nvCxnSpPr>
        <p:spPr>
          <a:xfrm>
            <a:off x="7723699" y="1538715"/>
            <a:ext cx="0" cy="3844242"/>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36" name="Graphique 35">
            <a:extLst>
              <a:ext uri="{FF2B5EF4-FFF2-40B4-BE49-F238E27FC236}">
                <a16:creationId xmlns:a16="http://schemas.microsoft.com/office/drawing/2014/main" id="{463D339D-08E5-4201-8126-BF7531110F5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68986" y="4263628"/>
            <a:ext cx="169200" cy="107674"/>
          </a:xfrm>
          <a:prstGeom prst="rect">
            <a:avLst/>
          </a:prstGeom>
        </p:spPr>
      </p:pic>
      <p:sp>
        <p:nvSpPr>
          <p:cNvPr id="37" name="ZoneTexte 36">
            <a:extLst>
              <a:ext uri="{FF2B5EF4-FFF2-40B4-BE49-F238E27FC236}">
                <a16:creationId xmlns:a16="http://schemas.microsoft.com/office/drawing/2014/main" id="{724B35E0-63A0-4007-BEFD-264162CC59CE}"/>
              </a:ext>
            </a:extLst>
          </p:cNvPr>
          <p:cNvSpPr txBox="1"/>
          <p:nvPr/>
        </p:nvSpPr>
        <p:spPr>
          <a:xfrm>
            <a:off x="5320654" y="3034296"/>
            <a:ext cx="1891163"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ea typeface="+mn-ea"/>
                <a:cs typeface="+mn-cs"/>
              </a:rPr>
              <a:t>Yes, certainly</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38" name="ZoneTexte 37">
            <a:extLst>
              <a:ext uri="{FF2B5EF4-FFF2-40B4-BE49-F238E27FC236}">
                <a16:creationId xmlns:a16="http://schemas.microsoft.com/office/drawing/2014/main" id="{97AA5A3D-4462-4EBD-A8A7-541CBEFF6038}"/>
              </a:ext>
            </a:extLst>
          </p:cNvPr>
          <p:cNvSpPr txBox="1"/>
          <p:nvPr/>
        </p:nvSpPr>
        <p:spPr>
          <a:xfrm>
            <a:off x="5368977" y="3617772"/>
            <a:ext cx="1842840"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ea typeface="+mn-ea"/>
                <a:cs typeface="+mn-cs"/>
              </a:rPr>
              <a:t>Yes, probably</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39" name="ZoneTexte 38">
            <a:extLst>
              <a:ext uri="{FF2B5EF4-FFF2-40B4-BE49-F238E27FC236}">
                <a16:creationId xmlns:a16="http://schemas.microsoft.com/office/drawing/2014/main" id="{7EF9A216-D9C2-4E6E-9D06-843EEABFB77F}"/>
              </a:ext>
            </a:extLst>
          </p:cNvPr>
          <p:cNvSpPr txBox="1"/>
          <p:nvPr/>
        </p:nvSpPr>
        <p:spPr>
          <a:xfrm>
            <a:off x="5368978" y="4243449"/>
            <a:ext cx="1842840"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ea typeface="+mn-ea"/>
                <a:cs typeface="+mn-cs"/>
              </a:rPr>
              <a:t>No, probably no</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47" name="ZoneTexte 46">
            <a:extLst>
              <a:ext uri="{FF2B5EF4-FFF2-40B4-BE49-F238E27FC236}">
                <a16:creationId xmlns:a16="http://schemas.microsoft.com/office/drawing/2014/main" id="{D5BCAAF8-4DE7-443C-966E-722257E3FC4A}"/>
              </a:ext>
            </a:extLst>
          </p:cNvPr>
          <p:cNvSpPr txBox="1"/>
          <p:nvPr/>
        </p:nvSpPr>
        <p:spPr>
          <a:xfrm>
            <a:off x="4609088" y="1938871"/>
            <a:ext cx="2951470"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45454">
                    <a:lumMod val="50000"/>
                  </a:srgbClr>
                </a:solidFill>
                <a:effectLst/>
                <a:uLnTx/>
                <a:uFillTx/>
              </a:rPr>
              <a:t>NET HAVE INTENTION TO GIVE A FULL DISCLOSURE TO THE EMPLOYEES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srgbClr val="545454">
                    <a:lumMod val="50000"/>
                  </a:srgbClr>
                </a:solidFill>
              </a:rPr>
              <a:t>(Yes, certainly + Yes, probably)</a:t>
            </a:r>
            <a:endParaRPr kumimoji="0" lang="en-GB" sz="1400" i="0" u="none" strike="noStrike" kern="1200" cap="none" spc="0" normalizeH="0" baseline="0" noProof="0" dirty="0">
              <a:ln>
                <a:noFill/>
              </a:ln>
              <a:solidFill>
                <a:srgbClr val="545454">
                  <a:lumMod val="50000"/>
                </a:srgbClr>
              </a:solidFill>
              <a:effectLst/>
              <a:uLnTx/>
              <a:uFillTx/>
            </a:endParaRPr>
          </a:p>
        </p:txBody>
      </p:sp>
      <p:pic>
        <p:nvPicPr>
          <p:cNvPr id="48" name="Graphique 47">
            <a:extLst>
              <a:ext uri="{FF2B5EF4-FFF2-40B4-BE49-F238E27FC236}">
                <a16:creationId xmlns:a16="http://schemas.microsoft.com/office/drawing/2014/main" id="{68129F4E-16AC-423C-97E0-FF99AAB9791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268986" y="3054652"/>
            <a:ext cx="169200" cy="107673"/>
          </a:xfrm>
          <a:prstGeom prst="rect">
            <a:avLst/>
          </a:prstGeom>
        </p:spPr>
      </p:pic>
      <p:pic>
        <p:nvPicPr>
          <p:cNvPr id="49" name="Graphique 48">
            <a:extLst>
              <a:ext uri="{FF2B5EF4-FFF2-40B4-BE49-F238E27FC236}">
                <a16:creationId xmlns:a16="http://schemas.microsoft.com/office/drawing/2014/main" id="{15968C71-C68D-444B-9F57-CE74571CA3F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7268986" y="3659140"/>
            <a:ext cx="169200" cy="107673"/>
          </a:xfrm>
          <a:prstGeom prst="rect">
            <a:avLst/>
          </a:prstGeom>
        </p:spPr>
      </p:pic>
      <p:pic>
        <p:nvPicPr>
          <p:cNvPr id="50" name="Graphique 49">
            <a:extLst>
              <a:ext uri="{FF2B5EF4-FFF2-40B4-BE49-F238E27FC236}">
                <a16:creationId xmlns:a16="http://schemas.microsoft.com/office/drawing/2014/main" id="{33648858-133F-45E1-AE84-AD0E8E6AEFF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268985" y="4991275"/>
            <a:ext cx="169200" cy="107674"/>
          </a:xfrm>
          <a:prstGeom prst="rect">
            <a:avLst/>
          </a:prstGeom>
        </p:spPr>
      </p:pic>
      <p:sp>
        <p:nvSpPr>
          <p:cNvPr id="51" name="ZoneTexte 50">
            <a:extLst>
              <a:ext uri="{FF2B5EF4-FFF2-40B4-BE49-F238E27FC236}">
                <a16:creationId xmlns:a16="http://schemas.microsoft.com/office/drawing/2014/main" id="{779AFE64-92CA-4FEF-A407-CFEF7A7D0A23}"/>
              </a:ext>
            </a:extLst>
          </p:cNvPr>
          <p:cNvSpPr txBox="1"/>
          <p:nvPr/>
        </p:nvSpPr>
        <p:spPr>
          <a:xfrm>
            <a:off x="5368977" y="4971096"/>
            <a:ext cx="1842840"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ea typeface="+mn-ea"/>
                <a:cs typeface="+mn-cs"/>
              </a:rPr>
              <a:t>No, certainly not</a:t>
            </a:r>
            <a:endParaRPr kumimoji="0" lang="en-GB" sz="1000" b="0" i="0" u="none" strike="noStrike" kern="1200" cap="none" spc="0" normalizeH="0" baseline="0" noProof="0" dirty="0">
              <a:ln>
                <a:noFill/>
              </a:ln>
              <a:solidFill>
                <a:srgbClr val="000000"/>
              </a:solidFill>
              <a:effectLst/>
              <a:uLnTx/>
              <a:uFillTx/>
              <a:ea typeface="+mn-ea"/>
              <a:cs typeface="+mn-cs"/>
            </a:endParaRPr>
          </a:p>
        </p:txBody>
      </p:sp>
      <p:sp>
        <p:nvSpPr>
          <p:cNvPr id="52" name="Rectangle 51">
            <a:extLst>
              <a:ext uri="{FF2B5EF4-FFF2-40B4-BE49-F238E27FC236}">
                <a16:creationId xmlns:a16="http://schemas.microsoft.com/office/drawing/2014/main" id="{78A8AB8F-7FCB-4628-B74E-FF46D187DA5A}"/>
              </a:ext>
            </a:extLst>
          </p:cNvPr>
          <p:cNvSpPr/>
          <p:nvPr/>
        </p:nvSpPr>
        <p:spPr bwMode="ltGray">
          <a:xfrm>
            <a:off x="7863777" y="1504790"/>
            <a:ext cx="1193133" cy="2112981"/>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ea typeface="+mn-ea"/>
              <a:cs typeface="Arial" panose="020B0604020202020204" pitchFamily="34" charset="0"/>
            </a:endParaRPr>
          </a:p>
        </p:txBody>
      </p:sp>
      <p:sp>
        <p:nvSpPr>
          <p:cNvPr id="53" name="Ellipse 52">
            <a:extLst>
              <a:ext uri="{FF2B5EF4-FFF2-40B4-BE49-F238E27FC236}">
                <a16:creationId xmlns:a16="http://schemas.microsoft.com/office/drawing/2014/main" id="{88730127-8A32-4CA1-83B8-62BCD0025C30}"/>
              </a:ext>
            </a:extLst>
          </p:cNvPr>
          <p:cNvSpPr/>
          <p:nvPr/>
        </p:nvSpPr>
        <p:spPr bwMode="ltGray">
          <a:xfrm>
            <a:off x="8719851" y="1431821"/>
            <a:ext cx="396000" cy="396000"/>
          </a:xfrm>
          <a:prstGeom prst="ellipse">
            <a:avLst/>
          </a:prstGeom>
          <a:solidFill>
            <a:srgbClr val="FCBB6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FFFFFF"/>
                </a:solidFill>
                <a:effectLst/>
                <a:uLnTx/>
                <a:uFillTx/>
                <a:ea typeface="+mn-ea"/>
                <a:cs typeface="Arial" panose="020B0604020202020204" pitchFamily="34" charset="0"/>
              </a:rPr>
              <a:t>52</a:t>
            </a:r>
            <a:endParaRPr kumimoji="0" lang="fr-FR" sz="16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graphicFrame>
        <p:nvGraphicFramePr>
          <p:cNvPr id="42" name="Graphique Slide">
            <a:extLst>
              <a:ext uri="{FF2B5EF4-FFF2-40B4-BE49-F238E27FC236}">
                <a16:creationId xmlns:a16="http://schemas.microsoft.com/office/drawing/2014/main" id="{C12E2396-F41A-4A04-B3A0-DA5761A2B74B}"/>
              </a:ext>
            </a:extLst>
          </p:cNvPr>
          <p:cNvGraphicFramePr/>
          <p:nvPr>
            <p:extLst>
              <p:ext uri="{D42A27DB-BD31-4B8C-83A1-F6EECF244321}">
                <p14:modId xmlns:p14="http://schemas.microsoft.com/office/powerpoint/2010/main" val="1345976439"/>
              </p:ext>
            </p:extLst>
          </p:nvPr>
        </p:nvGraphicFramePr>
        <p:xfrm>
          <a:off x="261287" y="2352213"/>
          <a:ext cx="10191791" cy="3800148"/>
        </p:xfrm>
        <a:graphic>
          <a:graphicData uri="http://schemas.openxmlformats.org/drawingml/2006/chart">
            <c:chart xmlns:c="http://schemas.openxmlformats.org/drawingml/2006/chart" xmlns:r="http://schemas.openxmlformats.org/officeDocument/2006/relationships" r:id="rId12"/>
          </a:graphicData>
        </a:graphic>
      </p:graphicFrame>
      <p:sp>
        <p:nvSpPr>
          <p:cNvPr id="43" name="ZoneTexte 61">
            <a:extLst>
              <a:ext uri="{FF2B5EF4-FFF2-40B4-BE49-F238E27FC236}">
                <a16:creationId xmlns:a16="http://schemas.microsoft.com/office/drawing/2014/main" id="{A1645388-A495-4798-9FE3-48A1F6446E59}"/>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45" name="ZoneTexte 62">
            <a:extLst>
              <a:ext uri="{FF2B5EF4-FFF2-40B4-BE49-F238E27FC236}">
                <a16:creationId xmlns:a16="http://schemas.microsoft.com/office/drawing/2014/main" id="{69D76B7A-893D-4C8F-9E4E-A0DA5F90B4C4}"/>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46" name="Groupe 64">
            <a:extLst>
              <a:ext uri="{FF2B5EF4-FFF2-40B4-BE49-F238E27FC236}">
                <a16:creationId xmlns:a16="http://schemas.microsoft.com/office/drawing/2014/main" id="{B82BFAB2-A128-406C-BA5E-1CD5BD30DB2C}"/>
              </a:ext>
            </a:extLst>
          </p:cNvPr>
          <p:cNvGrpSpPr/>
          <p:nvPr/>
        </p:nvGrpSpPr>
        <p:grpSpPr>
          <a:xfrm>
            <a:off x="-1" y="1755785"/>
            <a:ext cx="1669173" cy="1"/>
            <a:chOff x="8513442" y="720000"/>
            <a:chExt cx="3012811" cy="1"/>
          </a:xfrm>
        </p:grpSpPr>
        <p:cxnSp>
          <p:nvCxnSpPr>
            <p:cNvPr id="54" name="Connecteur droit 72">
              <a:extLst>
                <a:ext uri="{FF2B5EF4-FFF2-40B4-BE49-F238E27FC236}">
                  <a16:creationId xmlns:a16="http://schemas.microsoft.com/office/drawing/2014/main" id="{1D0C5593-A9D4-47D3-9717-074B8ED16E4C}"/>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Connecteur droit 73">
              <a:extLst>
                <a:ext uri="{FF2B5EF4-FFF2-40B4-BE49-F238E27FC236}">
                  <a16:creationId xmlns:a16="http://schemas.microsoft.com/office/drawing/2014/main" id="{DD16858B-542F-4F64-AC61-3A1E866FAA47}"/>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5" name="Graphique 74">
            <a:extLst>
              <a:ext uri="{FF2B5EF4-FFF2-40B4-BE49-F238E27FC236}">
                <a16:creationId xmlns:a16="http://schemas.microsoft.com/office/drawing/2014/main" id="{3BBA4E59-01E2-4A5A-B169-0D3CA01DC2E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969890" y="1419459"/>
            <a:ext cx="442359" cy="435520"/>
          </a:xfrm>
          <a:prstGeom prst="rect">
            <a:avLst/>
          </a:prstGeom>
        </p:spPr>
      </p:pic>
      <p:pic>
        <p:nvPicPr>
          <p:cNvPr id="66" name="Graphique 75">
            <a:extLst>
              <a:ext uri="{FF2B5EF4-FFF2-40B4-BE49-F238E27FC236}">
                <a16:creationId xmlns:a16="http://schemas.microsoft.com/office/drawing/2014/main" id="{1EB90DD9-AA8A-4A6C-9D6F-28D3462D02D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430080" y="1502321"/>
            <a:ext cx="453989" cy="353661"/>
          </a:xfrm>
          <a:prstGeom prst="rect">
            <a:avLst/>
          </a:prstGeom>
        </p:spPr>
      </p:pic>
      <p:sp>
        <p:nvSpPr>
          <p:cNvPr id="56" name="ZoneTexte 55">
            <a:extLst>
              <a:ext uri="{FF2B5EF4-FFF2-40B4-BE49-F238E27FC236}">
                <a16:creationId xmlns:a16="http://schemas.microsoft.com/office/drawing/2014/main" id="{97E598D4-004F-45F3-89CB-1A73AF4AA6C0}"/>
              </a:ext>
            </a:extLst>
          </p:cNvPr>
          <p:cNvSpPr txBox="1"/>
          <p:nvPr/>
        </p:nvSpPr>
        <p:spPr>
          <a:xfrm>
            <a:off x="223695" y="2836638"/>
            <a:ext cx="1724994" cy="923330"/>
          </a:xfrm>
          <a:prstGeom prst="rect">
            <a:avLst/>
          </a:prstGeom>
          <a:noFill/>
        </p:spPr>
        <p:txBody>
          <a:bodyPr wrap="square" lIns="0" tIns="0" rIns="0" bIns="0" rtlCol="0">
            <a:spAutoFit/>
          </a:bodyPr>
          <a:lstStyle/>
          <a:p>
            <a:pPr algn="ctr">
              <a:defRPr/>
            </a:pPr>
            <a:r>
              <a:rPr lang="en-US" sz="1200" b="1" dirty="0">
                <a:solidFill>
                  <a:srgbClr val="545454">
                    <a:lumMod val="50000"/>
                  </a:srgbClr>
                </a:solidFill>
              </a:rPr>
              <a:t>COMPANIES OFFERING OR CONSIDERING TO OFFER A MOBILITY PLAN  TO EMPLOYEES</a:t>
            </a:r>
            <a:endParaRPr kumimoji="0" lang="en-US" sz="1200" b="1" i="0" u="none" strike="noStrike" kern="1200" cap="none" spc="0" normalizeH="0" baseline="0" noProof="0" dirty="0">
              <a:ln>
                <a:noFill/>
              </a:ln>
              <a:solidFill>
                <a:srgbClr val="545454">
                  <a:lumMod val="50000"/>
                </a:srgbClr>
              </a:solidFill>
              <a:effectLst/>
              <a:uLnTx/>
              <a:uFillTx/>
              <a:ea typeface="+mn-ea"/>
              <a:cs typeface="+mn-cs"/>
            </a:endParaRPr>
          </a:p>
        </p:txBody>
      </p:sp>
    </p:spTree>
    <p:extLst>
      <p:ext uri="{BB962C8B-B14F-4D97-AF65-F5344CB8AC3E}">
        <p14:creationId xmlns:p14="http://schemas.microsoft.com/office/powerpoint/2010/main" val="4230239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space réservé du numéro de diapositive 4">
            <a:extLst>
              <a:ext uri="{FF2B5EF4-FFF2-40B4-BE49-F238E27FC236}">
                <a16:creationId xmlns:a16="http://schemas.microsoft.com/office/drawing/2014/main" id="{AEBA26C4-B10A-4DB8-BADA-ED0EED7D2277}"/>
              </a:ext>
            </a:extLst>
          </p:cNvPr>
          <p:cNvSpPr txBox="1">
            <a:spLocks/>
          </p:cNvSpPr>
          <p:nvPr/>
        </p:nvSpPr>
        <p:spPr>
          <a:xfrm>
            <a:off x="11640240" y="6491394"/>
            <a:ext cx="192360"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9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4BEE3-566C-4068-A777-C3A4762E861B}" type="slidenum">
              <a:rPr lang="en-GB" smtClean="0"/>
              <a:pPr/>
              <a:t>58</a:t>
            </a:fld>
            <a:endParaRPr lang="en-GB" dirty="0"/>
          </a:p>
        </p:txBody>
      </p:sp>
      <p:sp>
        <p:nvSpPr>
          <p:cNvPr id="36" name="Rectangle 35">
            <a:extLst>
              <a:ext uri="{FF2B5EF4-FFF2-40B4-BE49-F238E27FC236}">
                <a16:creationId xmlns:a16="http://schemas.microsoft.com/office/drawing/2014/main" id="{EAEF97D2-1662-40EA-867C-78F10DE05E54}"/>
              </a:ext>
            </a:extLst>
          </p:cNvPr>
          <p:cNvSpPr/>
          <p:nvPr/>
        </p:nvSpPr>
        <p:spPr>
          <a:xfrm>
            <a:off x="5622878" y="6041900"/>
            <a:ext cx="6238085"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sz="800" i="1" kern="0" dirty="0">
                <a:solidFill>
                  <a:srgbClr val="7F7F7F"/>
                </a:solidFill>
                <a:latin typeface="+mn-lt"/>
              </a:rPr>
              <a:t>*This question hasn’t been asked in 2021. Comparison possible vs 2020.</a:t>
            </a:r>
          </a:p>
          <a:p>
            <a:pPr algn="r" defTabSz="1219170">
              <a:defRPr/>
            </a:pPr>
            <a:r>
              <a:rPr lang="en-US" sz="800" i="1" kern="0" dirty="0">
                <a:solidFill>
                  <a:srgbClr val="7F7F7F"/>
                </a:solidFill>
                <a:latin typeface="+mn-lt"/>
              </a:rPr>
              <a:t>Would you anticipate that your company would give up all or part of the company car fleet for such alternatives?</a:t>
            </a:r>
          </a:p>
          <a:p>
            <a:pPr algn="r" defTabSz="1219170">
              <a:defRPr/>
            </a:pPr>
            <a:r>
              <a:rPr lang="en-US" altLang="fr-FR" sz="800" b="1" i="1" kern="0" dirty="0">
                <a:solidFill>
                  <a:schemeClr val="tx1">
                    <a:lumMod val="50000"/>
                  </a:schemeClr>
                </a:solidFill>
                <a:latin typeface="+mn-lt"/>
              </a:rPr>
              <a:t>Basis: companies using or considering at least one mobility solution</a:t>
            </a:r>
          </a:p>
        </p:txBody>
      </p:sp>
      <p:sp>
        <p:nvSpPr>
          <p:cNvPr id="38" name="ZoneTexte 37">
            <a:extLst>
              <a:ext uri="{FF2B5EF4-FFF2-40B4-BE49-F238E27FC236}">
                <a16:creationId xmlns:a16="http://schemas.microsoft.com/office/drawing/2014/main" id="{0C1A961F-A70A-430D-9F00-F5DFBB6A1648}"/>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fr-FR" dirty="0"/>
              <a:t>In %</a:t>
            </a:r>
          </a:p>
        </p:txBody>
      </p:sp>
      <p:sp>
        <p:nvSpPr>
          <p:cNvPr id="56" name="ZoneTexte 55">
            <a:extLst>
              <a:ext uri="{FF2B5EF4-FFF2-40B4-BE49-F238E27FC236}">
                <a16:creationId xmlns:a16="http://schemas.microsoft.com/office/drawing/2014/main" id="{D9A2A645-6710-43EC-9C65-2F115DB3EE4A}"/>
              </a:ext>
            </a:extLst>
          </p:cNvPr>
          <p:cNvSpPr txBox="1"/>
          <p:nvPr/>
        </p:nvSpPr>
        <p:spPr>
          <a:xfrm>
            <a:off x="5742995" y="1616066"/>
            <a:ext cx="97784" cy="180049"/>
          </a:xfrm>
          <a:prstGeom prst="rect">
            <a:avLst/>
          </a:prstGeom>
          <a:noFill/>
        </p:spPr>
        <p:txBody>
          <a:bodyPr wrap="none" lIns="0" tIns="0" rIns="0" bIns="0" rtlCol="0">
            <a:spAutoFit/>
          </a:bodyPr>
          <a:lstStyle/>
          <a:p>
            <a:pPr>
              <a:lnSpc>
                <a:spcPct val="90000"/>
              </a:lnSpc>
              <a:spcBef>
                <a:spcPts val="600"/>
              </a:spcBef>
            </a:pPr>
            <a:r>
              <a:rPr lang="fr-FR" sz="1300" dirty="0">
                <a:solidFill>
                  <a:srgbClr val="000000"/>
                </a:solidFill>
              </a:rPr>
              <a:t>+</a:t>
            </a:r>
          </a:p>
        </p:txBody>
      </p:sp>
      <p:sp>
        <p:nvSpPr>
          <p:cNvPr id="57" name="ZoneTexte 56">
            <a:extLst>
              <a:ext uri="{FF2B5EF4-FFF2-40B4-BE49-F238E27FC236}">
                <a16:creationId xmlns:a16="http://schemas.microsoft.com/office/drawing/2014/main" id="{74795DB0-B02D-4E99-9F3C-793F1F061DBB}"/>
              </a:ext>
            </a:extLst>
          </p:cNvPr>
          <p:cNvSpPr txBox="1"/>
          <p:nvPr/>
        </p:nvSpPr>
        <p:spPr>
          <a:xfrm>
            <a:off x="8365444" y="1594640"/>
            <a:ext cx="97784" cy="180049"/>
          </a:xfrm>
          <a:prstGeom prst="rect">
            <a:avLst/>
          </a:prstGeom>
          <a:noFill/>
        </p:spPr>
        <p:txBody>
          <a:bodyPr wrap="none" lIns="0" tIns="0" rIns="0" bIns="0" rtlCol="0">
            <a:spAutoFit/>
          </a:bodyPr>
          <a:lstStyle/>
          <a:p>
            <a:pPr>
              <a:lnSpc>
                <a:spcPct val="90000"/>
              </a:lnSpc>
              <a:spcBef>
                <a:spcPts val="600"/>
              </a:spcBef>
            </a:pPr>
            <a:r>
              <a:rPr lang="fr-FR" sz="1300" dirty="0">
                <a:solidFill>
                  <a:srgbClr val="000000"/>
                </a:solidFill>
              </a:rPr>
              <a:t>+</a:t>
            </a:r>
          </a:p>
        </p:txBody>
      </p:sp>
      <p:sp>
        <p:nvSpPr>
          <p:cNvPr id="90" name="Rectangle 89">
            <a:extLst>
              <a:ext uri="{FF2B5EF4-FFF2-40B4-BE49-F238E27FC236}">
                <a16:creationId xmlns:a16="http://schemas.microsoft.com/office/drawing/2014/main" id="{5ABBBA9A-E531-4D55-A6E7-A9A81A12FFE8}"/>
              </a:ext>
            </a:extLst>
          </p:cNvPr>
          <p:cNvSpPr/>
          <p:nvPr/>
        </p:nvSpPr>
        <p:spPr bwMode="ltGray">
          <a:xfrm>
            <a:off x="2712193" y="1440737"/>
            <a:ext cx="2146660" cy="439200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91" name="ZoneTexte 90">
            <a:extLst>
              <a:ext uri="{FF2B5EF4-FFF2-40B4-BE49-F238E27FC236}">
                <a16:creationId xmlns:a16="http://schemas.microsoft.com/office/drawing/2014/main" id="{9771680E-D027-4B6E-8F74-DAC3F55C3A23}"/>
              </a:ext>
            </a:extLst>
          </p:cNvPr>
          <p:cNvSpPr txBox="1"/>
          <p:nvPr/>
        </p:nvSpPr>
        <p:spPr>
          <a:xfrm>
            <a:off x="2919583" y="1572011"/>
            <a:ext cx="1744949" cy="227755"/>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pic>
        <p:nvPicPr>
          <p:cNvPr id="73" name="Graphique 72">
            <a:extLst>
              <a:ext uri="{FF2B5EF4-FFF2-40B4-BE49-F238E27FC236}">
                <a16:creationId xmlns:a16="http://schemas.microsoft.com/office/drawing/2014/main" id="{16A31F69-B6B6-41D0-AA04-4FB2C369D9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500939" y="1388782"/>
            <a:ext cx="185737" cy="454568"/>
          </a:xfrm>
          <a:prstGeom prst="rect">
            <a:avLst/>
          </a:prstGeom>
        </p:spPr>
      </p:pic>
      <p:pic>
        <p:nvPicPr>
          <p:cNvPr id="86" name="Graphique 85">
            <a:extLst>
              <a:ext uri="{FF2B5EF4-FFF2-40B4-BE49-F238E27FC236}">
                <a16:creationId xmlns:a16="http://schemas.microsoft.com/office/drawing/2014/main" id="{B79F1674-3FDE-4686-A537-CB6FE92340F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902990" y="1388782"/>
            <a:ext cx="307933" cy="454568"/>
          </a:xfrm>
          <a:prstGeom prst="rect">
            <a:avLst/>
          </a:prstGeom>
        </p:spPr>
      </p:pic>
      <p:pic>
        <p:nvPicPr>
          <p:cNvPr id="107" name="Graphique 106">
            <a:extLst>
              <a:ext uri="{FF2B5EF4-FFF2-40B4-BE49-F238E27FC236}">
                <a16:creationId xmlns:a16="http://schemas.microsoft.com/office/drawing/2014/main" id="{267235FE-B415-45C2-97BA-0F91E7AFDA3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944680" y="1434549"/>
            <a:ext cx="324375" cy="408801"/>
          </a:xfrm>
          <a:prstGeom prst="rect">
            <a:avLst/>
          </a:prstGeom>
        </p:spPr>
      </p:pic>
      <p:pic>
        <p:nvPicPr>
          <p:cNvPr id="109" name="Graphique 108">
            <a:extLst>
              <a:ext uri="{FF2B5EF4-FFF2-40B4-BE49-F238E27FC236}">
                <a16:creationId xmlns:a16="http://schemas.microsoft.com/office/drawing/2014/main" id="{209A85CB-FE20-4969-9E92-3C0543A8466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8539686" y="1434549"/>
            <a:ext cx="599869" cy="408801"/>
          </a:xfrm>
          <a:prstGeom prst="rect">
            <a:avLst/>
          </a:prstGeom>
        </p:spPr>
      </p:pic>
      <p:sp>
        <p:nvSpPr>
          <p:cNvPr id="63" name="Titre 3">
            <a:extLst>
              <a:ext uri="{FF2B5EF4-FFF2-40B4-BE49-F238E27FC236}">
                <a16:creationId xmlns:a16="http://schemas.microsoft.com/office/drawing/2014/main" id="{CFC3579B-A05E-4DD4-BF52-353E064FFE85}"/>
              </a:ext>
            </a:extLst>
          </p:cNvPr>
          <p:cNvSpPr>
            <a:spLocks noGrp="1"/>
          </p:cNvSpPr>
          <p:nvPr>
            <p:ph type="title"/>
          </p:nvPr>
        </p:nvSpPr>
        <p:spPr>
          <a:xfrm>
            <a:off x="359400" y="368010"/>
            <a:ext cx="11473200" cy="492443"/>
          </a:xfrm>
        </p:spPr>
        <p:txBody>
          <a:bodyPr/>
          <a:lstStyle/>
          <a:p>
            <a:r>
              <a:rPr lang="en-US" dirty="0"/>
              <a:t>Likelihood to give up all / part of the fleet for alternative mobility solutions*</a:t>
            </a:r>
            <a:endParaRPr lang="fr-FR" dirty="0"/>
          </a:p>
        </p:txBody>
      </p:sp>
      <p:sp>
        <p:nvSpPr>
          <p:cNvPr id="5" name="Espace réservé du numéro de diapositive 4">
            <a:extLst>
              <a:ext uri="{FF2B5EF4-FFF2-40B4-BE49-F238E27FC236}">
                <a16:creationId xmlns:a16="http://schemas.microsoft.com/office/drawing/2014/main" id="{76E6567B-60AA-41F8-894C-6C3FF3D3F3B7}"/>
              </a:ext>
            </a:extLst>
          </p:cNvPr>
          <p:cNvSpPr>
            <a:spLocks noGrp="1"/>
          </p:cNvSpPr>
          <p:nvPr>
            <p:ph type="sldNum" sz="quarter" idx="17"/>
          </p:nvPr>
        </p:nvSpPr>
        <p:spPr>
          <a:xfrm>
            <a:off x="11640240" y="6491394"/>
            <a:ext cx="192360" cy="138499"/>
          </a:xfrm>
        </p:spPr>
        <p:txBody>
          <a:bodyPr/>
          <a:lstStyle/>
          <a:p>
            <a:fld id="{4034BEE3-566C-4068-A777-C3A4762E861B}" type="slidenum">
              <a:rPr lang="en-GB" smtClean="0"/>
              <a:pPr/>
              <a:t>58</a:t>
            </a:fld>
            <a:endParaRPr lang="en-GB" dirty="0"/>
          </a:p>
        </p:txBody>
      </p:sp>
      <p:sp>
        <p:nvSpPr>
          <p:cNvPr id="72" name="Text Placeholder 3">
            <a:extLst>
              <a:ext uri="{FF2B5EF4-FFF2-40B4-BE49-F238E27FC236}">
                <a16:creationId xmlns:a16="http://schemas.microsoft.com/office/drawing/2014/main" id="{5CC8DD93-9435-4765-A3A1-14ECF547AC4B}"/>
              </a:ext>
            </a:extLst>
          </p:cNvPr>
          <p:cNvSpPr>
            <a:spLocks noGrp="1"/>
          </p:cNvSpPr>
          <p:nvPr>
            <p:ph type="body" sz="quarter" idx="16"/>
          </p:nvPr>
        </p:nvSpPr>
        <p:spPr>
          <a:xfrm>
            <a:off x="550789" y="910661"/>
            <a:ext cx="11473200" cy="246221"/>
          </a:xfrm>
        </p:spPr>
        <p:txBody>
          <a:bodyPr/>
          <a:lstStyle/>
          <a:p>
            <a:r>
              <a:rPr lang="en-US" dirty="0"/>
              <a:t>Certainly</a:t>
            </a:r>
          </a:p>
        </p:txBody>
      </p:sp>
      <p:graphicFrame>
        <p:nvGraphicFramePr>
          <p:cNvPr id="112" name="Graphique C0">
            <a:extLst>
              <a:ext uri="{FF2B5EF4-FFF2-40B4-BE49-F238E27FC236}">
                <a16:creationId xmlns:a16="http://schemas.microsoft.com/office/drawing/2014/main" id="{0FE9815A-1D68-480D-BE08-8203FDE2144D}"/>
              </a:ext>
            </a:extLst>
          </p:cNvPr>
          <p:cNvGraphicFramePr/>
          <p:nvPr>
            <p:extLst>
              <p:ext uri="{D42A27DB-BD31-4B8C-83A1-F6EECF244321}">
                <p14:modId xmlns:p14="http://schemas.microsoft.com/office/powerpoint/2010/main" val="2749657356"/>
              </p:ext>
            </p:extLst>
          </p:nvPr>
        </p:nvGraphicFramePr>
        <p:xfrm>
          <a:off x="8031352" y="2015358"/>
          <a:ext cx="1744950" cy="3906921"/>
        </p:xfrm>
        <a:graphic>
          <a:graphicData uri="http://schemas.openxmlformats.org/drawingml/2006/chart">
            <c:chart xmlns:c="http://schemas.openxmlformats.org/drawingml/2006/chart" xmlns:r="http://schemas.openxmlformats.org/officeDocument/2006/relationships" r:id="rId11"/>
          </a:graphicData>
        </a:graphic>
      </p:graphicFrame>
      <p:cxnSp>
        <p:nvCxnSpPr>
          <p:cNvPr id="113" name="Connecteur droit 112">
            <a:extLst>
              <a:ext uri="{FF2B5EF4-FFF2-40B4-BE49-F238E27FC236}">
                <a16:creationId xmlns:a16="http://schemas.microsoft.com/office/drawing/2014/main" id="{5811248C-C42E-4E13-A9B4-9C33035CACC9}"/>
              </a:ext>
            </a:extLst>
          </p:cNvPr>
          <p:cNvCxnSpPr>
            <a:cxnSpLocks/>
          </p:cNvCxnSpPr>
          <p:nvPr/>
        </p:nvCxnSpPr>
        <p:spPr>
          <a:xfrm>
            <a:off x="2810722" y="2399044"/>
            <a:ext cx="138741" cy="0"/>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16" name="Graphique C0">
            <a:extLst>
              <a:ext uri="{FF2B5EF4-FFF2-40B4-BE49-F238E27FC236}">
                <a16:creationId xmlns:a16="http://schemas.microsoft.com/office/drawing/2014/main" id="{94472691-ACFC-402E-A784-DABDA5BFBE0E}"/>
              </a:ext>
            </a:extLst>
          </p:cNvPr>
          <p:cNvGraphicFramePr/>
          <p:nvPr>
            <p:extLst>
              <p:ext uri="{D42A27DB-BD31-4B8C-83A1-F6EECF244321}">
                <p14:modId xmlns:p14="http://schemas.microsoft.com/office/powerpoint/2010/main" val="1174645506"/>
              </p:ext>
            </p:extLst>
          </p:nvPr>
        </p:nvGraphicFramePr>
        <p:xfrm>
          <a:off x="2997441" y="2015358"/>
          <a:ext cx="1744950" cy="390692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7" name="Graphique C0">
            <a:extLst>
              <a:ext uri="{FF2B5EF4-FFF2-40B4-BE49-F238E27FC236}">
                <a16:creationId xmlns:a16="http://schemas.microsoft.com/office/drawing/2014/main" id="{826065A1-62E6-4593-B3D0-33DEB307D368}"/>
              </a:ext>
            </a:extLst>
          </p:cNvPr>
          <p:cNvGraphicFramePr/>
          <p:nvPr>
            <p:extLst>
              <p:ext uri="{D42A27DB-BD31-4B8C-83A1-F6EECF244321}">
                <p14:modId xmlns:p14="http://schemas.microsoft.com/office/powerpoint/2010/main" val="2757630619"/>
              </p:ext>
            </p:extLst>
          </p:nvPr>
        </p:nvGraphicFramePr>
        <p:xfrm>
          <a:off x="5566246" y="2015358"/>
          <a:ext cx="1744950" cy="390692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18" name="Tableau 15">
            <a:extLst>
              <a:ext uri="{FF2B5EF4-FFF2-40B4-BE49-F238E27FC236}">
                <a16:creationId xmlns:a16="http://schemas.microsoft.com/office/drawing/2014/main" id="{B1762B57-16C7-4C21-9422-AA8287F8FC5D}"/>
              </a:ext>
            </a:extLst>
          </p:cNvPr>
          <p:cNvGraphicFramePr>
            <a:graphicFrameLocks noGrp="1"/>
          </p:cNvGraphicFramePr>
          <p:nvPr>
            <p:extLst>
              <p:ext uri="{D42A27DB-BD31-4B8C-83A1-F6EECF244321}">
                <p14:modId xmlns:p14="http://schemas.microsoft.com/office/powerpoint/2010/main" val="1808356057"/>
              </p:ext>
            </p:extLst>
          </p:nvPr>
        </p:nvGraphicFramePr>
        <p:xfrm>
          <a:off x="37012" y="2015359"/>
          <a:ext cx="2645651" cy="3906920"/>
        </p:xfrm>
        <a:graphic>
          <a:graphicData uri="http://schemas.openxmlformats.org/drawingml/2006/table">
            <a:tbl>
              <a:tblPr>
                <a:tableStyleId>{5C22544A-7EE6-4342-B048-85BDC9FD1C3A}</a:tableStyleId>
              </a:tblPr>
              <a:tblGrid>
                <a:gridCol w="2645651">
                  <a:extLst>
                    <a:ext uri="{9D8B030D-6E8A-4147-A177-3AD203B41FA5}">
                      <a16:colId xmlns:a16="http://schemas.microsoft.com/office/drawing/2014/main" val="3494130257"/>
                    </a:ext>
                  </a:extLst>
                </a:gridCol>
              </a:tblGrid>
              <a:tr h="781384">
                <a:tc>
                  <a:txBody>
                    <a:bodyPr/>
                    <a:lstStyle/>
                    <a:p>
                      <a:pPr algn="r" fontAlgn="b">
                        <a:lnSpc>
                          <a:spcPts val="1400"/>
                        </a:lnSpc>
                      </a:pPr>
                      <a:r>
                        <a:rPr lang="en-US" sz="1600" b="0" i="0" u="none" strike="noStrike">
                          <a:solidFill>
                            <a:schemeClr val="tx1"/>
                          </a:solidFill>
                          <a:effectLst/>
                          <a:latin typeface="+mn-lt"/>
                        </a:rPr>
                        <a:t>Mobility budget</a:t>
                      </a:r>
                      <a:endParaRPr lang="en-US" sz="16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8609970"/>
                  </a:ext>
                </a:extLst>
              </a:tr>
              <a:tr h="781384">
                <a:tc>
                  <a:txBody>
                    <a:bodyPr/>
                    <a:lstStyle/>
                    <a:p>
                      <a:pPr marL="0" marR="0" lvl="0" indent="0" algn="r" defTabSz="914400" rtl="0" eaLnBrk="1" fontAlgn="b" latinLnBrk="0" hangingPunct="1">
                        <a:lnSpc>
                          <a:spcPts val="14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Car sharing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3833355"/>
                  </a:ext>
                </a:extLst>
              </a:tr>
              <a:tr h="781384">
                <a:tc>
                  <a:txBody>
                    <a:bodyPr/>
                    <a:lstStyle/>
                    <a:p>
                      <a:pPr marL="0" marR="0" lvl="0" indent="0" algn="r" defTabSz="914400" rtl="0" eaLnBrk="1" fontAlgn="b" latinLnBrk="0" hangingPunct="1">
                        <a:lnSpc>
                          <a:spcPts val="14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Arial"/>
                          <a:ea typeface="+mn-ea"/>
                          <a:cs typeface="+mn-cs"/>
                        </a:rPr>
                        <a:t>Ride Sharing</a:t>
                      </a: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6687780"/>
                  </a:ext>
                </a:extLst>
              </a:tr>
              <a:tr h="781384">
                <a:tc>
                  <a:txBody>
                    <a:bodyPr/>
                    <a:lstStyle/>
                    <a:p>
                      <a:pPr marL="0" marR="0" lvl="0" indent="0" algn="r" defTabSz="914400" rtl="0" eaLnBrk="1" fontAlgn="b" latinLnBrk="0" hangingPunct="1">
                        <a:lnSpc>
                          <a:spcPts val="14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Arial"/>
                          <a:ea typeface="+mn-ea"/>
                          <a:cs typeface="+mn-cs"/>
                        </a:rPr>
                        <a:t>A short or mid term rental vehicle to provide transport for an employee</a:t>
                      </a: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5965436"/>
                  </a:ext>
                </a:extLst>
              </a:tr>
              <a:tr h="781384">
                <a:tc>
                  <a:txBody>
                    <a:bodyPr/>
                    <a:lstStyle/>
                    <a:p>
                      <a:pPr marL="0" marR="0" lvl="0" indent="0" algn="r" defTabSz="914400" rtl="0" eaLnBrk="1" fontAlgn="b" latinLnBrk="0" hangingPunct="1">
                        <a:lnSpc>
                          <a:spcPts val="14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Private lease/Salary sacrifice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2896722"/>
                  </a:ext>
                </a:extLst>
              </a:tr>
            </a:tbl>
          </a:graphicData>
        </a:graphic>
      </p:graphicFrame>
      <p:pic>
        <p:nvPicPr>
          <p:cNvPr id="3" name="Image 2">
            <a:extLst>
              <a:ext uri="{FF2B5EF4-FFF2-40B4-BE49-F238E27FC236}">
                <a16:creationId xmlns:a16="http://schemas.microsoft.com/office/drawing/2014/main" id="{14F5C5DB-76EC-440A-94BC-AC4FA5DAB1AA}"/>
              </a:ext>
            </a:extLst>
          </p:cNvPr>
          <p:cNvPicPr>
            <a:picLocks noChangeAspect="1"/>
          </p:cNvPicPr>
          <p:nvPr/>
        </p:nvPicPr>
        <p:blipFill>
          <a:blip r:embed="rId14"/>
          <a:stretch>
            <a:fillRect/>
          </a:stretch>
        </p:blipFill>
        <p:spPr>
          <a:xfrm>
            <a:off x="2756797" y="2377875"/>
            <a:ext cx="324000" cy="215916"/>
          </a:xfrm>
          <a:prstGeom prst="rect">
            <a:avLst/>
          </a:prstGeom>
        </p:spPr>
      </p:pic>
      <p:pic>
        <p:nvPicPr>
          <p:cNvPr id="6" name="Image 5">
            <a:extLst>
              <a:ext uri="{FF2B5EF4-FFF2-40B4-BE49-F238E27FC236}">
                <a16:creationId xmlns:a16="http://schemas.microsoft.com/office/drawing/2014/main" id="{C8EFDF37-2623-48F2-811B-44EA8B742F89}"/>
              </a:ext>
            </a:extLst>
          </p:cNvPr>
          <p:cNvPicPr>
            <a:picLocks noChangeAspect="1"/>
          </p:cNvPicPr>
          <p:nvPr/>
        </p:nvPicPr>
        <p:blipFill>
          <a:blip r:embed="rId15"/>
          <a:stretch>
            <a:fillRect/>
          </a:stretch>
        </p:blipFill>
        <p:spPr>
          <a:xfrm>
            <a:off x="2756829" y="2112356"/>
            <a:ext cx="323937" cy="216000"/>
          </a:xfrm>
          <a:prstGeom prst="rect">
            <a:avLst/>
          </a:prstGeom>
        </p:spPr>
      </p:pic>
      <p:sp>
        <p:nvSpPr>
          <p:cNvPr id="2" name="ZoneTexte 1">
            <a:extLst>
              <a:ext uri="{FF2B5EF4-FFF2-40B4-BE49-F238E27FC236}">
                <a16:creationId xmlns:a16="http://schemas.microsoft.com/office/drawing/2014/main" id="{3AA03249-473D-406E-8222-FD207321E46E}"/>
              </a:ext>
            </a:extLst>
          </p:cNvPr>
          <p:cNvSpPr txBox="1"/>
          <p:nvPr/>
        </p:nvSpPr>
        <p:spPr>
          <a:xfrm>
            <a:off x="5687046" y="2903621"/>
            <a:ext cx="1162933" cy="180049"/>
          </a:xfrm>
          <a:prstGeom prst="rect">
            <a:avLst/>
          </a:prstGeom>
          <a:noFill/>
        </p:spPr>
        <p:txBody>
          <a:bodyPr wrap="square" lIns="0" tIns="0" rIns="0" bIns="0" rtlCol="0">
            <a:spAutoFit/>
          </a:bodyPr>
          <a:lstStyle/>
          <a:p>
            <a:pPr>
              <a:lnSpc>
                <a:spcPct val="90000"/>
              </a:lnSpc>
              <a:spcBef>
                <a:spcPts val="600"/>
              </a:spcBef>
            </a:pPr>
            <a:r>
              <a:rPr lang="fr-FR" sz="1300" i="1" dirty="0">
                <a:solidFill>
                  <a:srgbClr val="000000"/>
                </a:solidFill>
              </a:rPr>
              <a:t>Low basis</a:t>
            </a:r>
          </a:p>
        </p:txBody>
      </p:sp>
      <p:sp>
        <p:nvSpPr>
          <p:cNvPr id="24" name="ZoneTexte 23">
            <a:extLst>
              <a:ext uri="{FF2B5EF4-FFF2-40B4-BE49-F238E27FC236}">
                <a16:creationId xmlns:a16="http://schemas.microsoft.com/office/drawing/2014/main" id="{AEB4ACC4-BCEB-4AC0-856D-0A6E9D09671D}"/>
              </a:ext>
            </a:extLst>
          </p:cNvPr>
          <p:cNvSpPr txBox="1"/>
          <p:nvPr/>
        </p:nvSpPr>
        <p:spPr>
          <a:xfrm>
            <a:off x="8135051" y="2911642"/>
            <a:ext cx="1162933" cy="180049"/>
          </a:xfrm>
          <a:prstGeom prst="rect">
            <a:avLst/>
          </a:prstGeom>
          <a:noFill/>
        </p:spPr>
        <p:txBody>
          <a:bodyPr wrap="square" lIns="0" tIns="0" rIns="0" bIns="0" rtlCol="0">
            <a:spAutoFit/>
          </a:bodyPr>
          <a:lstStyle/>
          <a:p>
            <a:pPr>
              <a:lnSpc>
                <a:spcPct val="90000"/>
              </a:lnSpc>
              <a:spcBef>
                <a:spcPts val="600"/>
              </a:spcBef>
            </a:pPr>
            <a:r>
              <a:rPr lang="fr-FR" sz="1300" i="1" dirty="0">
                <a:solidFill>
                  <a:srgbClr val="000000"/>
                </a:solidFill>
              </a:rPr>
              <a:t>Low basis</a:t>
            </a:r>
          </a:p>
        </p:txBody>
      </p:sp>
    </p:spTree>
    <p:extLst>
      <p:ext uri="{BB962C8B-B14F-4D97-AF65-F5344CB8AC3E}">
        <p14:creationId xmlns:p14="http://schemas.microsoft.com/office/powerpoint/2010/main" val="3595858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32CE829-A14A-41F2-A8E2-6677EC3C173B}"/>
              </a:ext>
            </a:extLst>
          </p:cNvPr>
          <p:cNvSpPr/>
          <p:nvPr/>
        </p:nvSpPr>
        <p:spPr bwMode="ltGray">
          <a:xfrm>
            <a:off x="2403233" y="1977524"/>
            <a:ext cx="1477773" cy="2052062"/>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cxnSp>
        <p:nvCxnSpPr>
          <p:cNvPr id="16" name="Connecteur droit 15">
            <a:extLst>
              <a:ext uri="{FF2B5EF4-FFF2-40B4-BE49-F238E27FC236}">
                <a16:creationId xmlns:a16="http://schemas.microsoft.com/office/drawing/2014/main" id="{E82CE3AD-EA10-4465-915A-D4450268E1A2}"/>
              </a:ext>
            </a:extLst>
          </p:cNvPr>
          <p:cNvCxnSpPr>
            <a:cxnSpLocks/>
          </p:cNvCxnSpPr>
          <p:nvPr/>
        </p:nvCxnSpPr>
        <p:spPr>
          <a:xfrm>
            <a:off x="5095828" y="2616640"/>
            <a:ext cx="0" cy="129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C872EF4-FE1B-4B27-9F1F-75BD4DE4D66F}"/>
              </a:ext>
            </a:extLst>
          </p:cNvPr>
          <p:cNvCxnSpPr>
            <a:cxnSpLocks/>
          </p:cNvCxnSpPr>
          <p:nvPr/>
        </p:nvCxnSpPr>
        <p:spPr>
          <a:xfrm>
            <a:off x="6878115" y="2616640"/>
            <a:ext cx="0" cy="129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C53EAE2-93AB-420B-B25B-CE36A64F8472}"/>
              </a:ext>
            </a:extLst>
          </p:cNvPr>
          <p:cNvCxnSpPr>
            <a:cxnSpLocks/>
          </p:cNvCxnSpPr>
          <p:nvPr/>
        </p:nvCxnSpPr>
        <p:spPr>
          <a:xfrm>
            <a:off x="8674990" y="2616640"/>
            <a:ext cx="0" cy="129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9EBDA26-3311-4595-99EC-D4EBFCB2CF4F}"/>
              </a:ext>
            </a:extLst>
          </p:cNvPr>
          <p:cNvCxnSpPr>
            <a:cxnSpLocks/>
          </p:cNvCxnSpPr>
          <p:nvPr/>
        </p:nvCxnSpPr>
        <p:spPr>
          <a:xfrm>
            <a:off x="10491157" y="2630288"/>
            <a:ext cx="0" cy="129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ECC870CB-1489-4D54-BB5C-313DF324B23C}"/>
              </a:ext>
            </a:extLst>
          </p:cNvPr>
          <p:cNvSpPr txBox="1"/>
          <p:nvPr/>
        </p:nvSpPr>
        <p:spPr>
          <a:xfrm>
            <a:off x="2130762" y="2109701"/>
            <a:ext cx="2001686"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sp>
        <p:nvSpPr>
          <p:cNvPr id="61" name="Rectangle 60">
            <a:extLst>
              <a:ext uri="{FF2B5EF4-FFF2-40B4-BE49-F238E27FC236}">
                <a16:creationId xmlns:a16="http://schemas.microsoft.com/office/drawing/2014/main" id="{0FB5D3B0-07EB-4218-93D6-291086E8CD2C}"/>
              </a:ext>
            </a:extLst>
          </p:cNvPr>
          <p:cNvSpPr/>
          <p:nvPr/>
        </p:nvSpPr>
        <p:spPr>
          <a:xfrm>
            <a:off x="5682586" y="5898664"/>
            <a:ext cx="6155586" cy="49244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Would you be ready to introduce or increase homeworking for your employees?</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How many days per week would you allow homeworking for your employees?</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What should be the expected decrease of kilometers for your company car drivers?</a:t>
            </a:r>
          </a:p>
          <a:p>
            <a:pPr marL="0" lvl="1" algn="r" defTabSz="609570" eaLnBrk="0" hangingPunct="0">
              <a:spcBef>
                <a:spcPts val="0"/>
              </a:spcBef>
              <a:buClr>
                <a:prstClr val="white">
                  <a:lumMod val="50000"/>
                </a:prstClr>
              </a:buClr>
              <a:buSzPct val="120000"/>
            </a:pPr>
            <a:r>
              <a:rPr lang="en-GB" sz="800" i="1" kern="0" dirty="0">
                <a:solidFill>
                  <a:schemeClr val="bg1">
                    <a:lumMod val="50000"/>
                  </a:schemeClr>
                </a:solidFill>
                <a:latin typeface="+mn-lt"/>
              </a:rPr>
              <a:t>Basis: companies with corporate vehicles = 100%</a:t>
            </a:r>
          </a:p>
        </p:txBody>
      </p:sp>
      <p:graphicFrame>
        <p:nvGraphicFramePr>
          <p:cNvPr id="78" name="Graphique Slide">
            <a:extLst>
              <a:ext uri="{FF2B5EF4-FFF2-40B4-BE49-F238E27FC236}">
                <a16:creationId xmlns:a16="http://schemas.microsoft.com/office/drawing/2014/main" id="{904967CE-FC74-4DE4-9CB8-4DC3FF01144C}"/>
              </a:ext>
            </a:extLst>
          </p:cNvPr>
          <p:cNvGraphicFramePr/>
          <p:nvPr>
            <p:extLst>
              <p:ext uri="{D42A27DB-BD31-4B8C-83A1-F6EECF244321}">
                <p14:modId xmlns:p14="http://schemas.microsoft.com/office/powerpoint/2010/main" val="3368340066"/>
              </p:ext>
            </p:extLst>
          </p:nvPr>
        </p:nvGraphicFramePr>
        <p:xfrm>
          <a:off x="300784" y="2663378"/>
          <a:ext cx="11623041" cy="2054329"/>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a:extLst>
              <a:ext uri="{FF2B5EF4-FFF2-40B4-BE49-F238E27FC236}">
                <a16:creationId xmlns:a16="http://schemas.microsoft.com/office/drawing/2014/main" id="{4E27B17A-71BF-491C-B876-EB69FA8A2C18}"/>
              </a:ext>
            </a:extLst>
          </p:cNvPr>
          <p:cNvSpPr>
            <a:spLocks noGrp="1"/>
          </p:cNvSpPr>
          <p:nvPr>
            <p:ph type="sldNum" sz="quarter" idx="17"/>
          </p:nvPr>
        </p:nvSpPr>
        <p:spPr/>
        <p:txBody>
          <a:bodyPr/>
          <a:lstStyle/>
          <a:p>
            <a:fld id="{4034BEE3-566C-4068-A777-C3A4762E861B}" type="slidenum">
              <a:rPr lang="en-GB" smtClean="0"/>
              <a:pPr/>
              <a:t>59</a:t>
            </a:fld>
            <a:endParaRPr lang="en-GB" dirty="0"/>
          </a:p>
        </p:txBody>
      </p:sp>
      <p:sp>
        <p:nvSpPr>
          <p:cNvPr id="4" name="Titre 3">
            <a:extLst>
              <a:ext uri="{FF2B5EF4-FFF2-40B4-BE49-F238E27FC236}">
                <a16:creationId xmlns:a16="http://schemas.microsoft.com/office/drawing/2014/main" id="{D152AA84-6E14-42D1-9D79-334877808477}"/>
              </a:ext>
            </a:extLst>
          </p:cNvPr>
          <p:cNvSpPr>
            <a:spLocks noGrp="1"/>
          </p:cNvSpPr>
          <p:nvPr>
            <p:ph type="title"/>
          </p:nvPr>
        </p:nvSpPr>
        <p:spPr/>
        <p:txBody>
          <a:bodyPr vert="horz" lIns="180000" tIns="0" rIns="0" bIns="0" rtlCol="0" anchor="t">
            <a:spAutoFit/>
          </a:bodyPr>
          <a:lstStyle/>
          <a:p>
            <a:r>
              <a:rPr lang="en-US" dirty="0"/>
              <a:t>Ready to introduce or increase homeworking</a:t>
            </a:r>
            <a:endParaRPr lang="fr-FR" dirty="0"/>
          </a:p>
        </p:txBody>
      </p:sp>
      <p:sp>
        <p:nvSpPr>
          <p:cNvPr id="76" name="ZoneTexte 75">
            <a:extLst>
              <a:ext uri="{FF2B5EF4-FFF2-40B4-BE49-F238E27FC236}">
                <a16:creationId xmlns:a16="http://schemas.microsoft.com/office/drawing/2014/main" id="{31F5FE08-19BF-4B72-A142-E6DFD0C267CE}"/>
              </a:ext>
            </a:extLst>
          </p:cNvPr>
          <p:cNvSpPr txBox="1"/>
          <p:nvPr/>
        </p:nvSpPr>
        <p:spPr>
          <a:xfrm>
            <a:off x="1004733" y="3079457"/>
            <a:ext cx="847066" cy="230832"/>
          </a:xfrm>
          <a:prstGeom prst="rect">
            <a:avLst/>
          </a:prstGeom>
          <a:noFill/>
        </p:spPr>
        <p:txBody>
          <a:bodyPr wrap="square" lIns="0" tIns="0" rIns="0" bIns="0" rtlCol="0">
            <a:spAutoFit/>
          </a:bodyPr>
          <a:lstStyle/>
          <a:p>
            <a:pPr algn="ctr"/>
            <a:r>
              <a:rPr lang="en-US" sz="1500" b="1" dirty="0">
                <a:solidFill>
                  <a:schemeClr val="tx1">
                    <a:lumMod val="50000"/>
                  </a:schemeClr>
                </a:solidFill>
              </a:rPr>
              <a:t>% YES</a:t>
            </a:r>
          </a:p>
        </p:txBody>
      </p:sp>
      <p:sp>
        <p:nvSpPr>
          <p:cNvPr id="2" name="Triangle isocèle 1">
            <a:extLst>
              <a:ext uri="{FF2B5EF4-FFF2-40B4-BE49-F238E27FC236}">
                <a16:creationId xmlns:a16="http://schemas.microsoft.com/office/drawing/2014/main" id="{0E703931-8267-4D74-9206-4F57CB28B3EA}"/>
              </a:ext>
            </a:extLst>
          </p:cNvPr>
          <p:cNvSpPr/>
          <p:nvPr/>
        </p:nvSpPr>
        <p:spPr bwMode="ltGray">
          <a:xfrm flipV="1">
            <a:off x="891581" y="3655688"/>
            <a:ext cx="1207141" cy="594804"/>
          </a:xfrm>
          <a:prstGeom prst="triangl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9E781F7E-88E6-4F3A-ACEA-F4EDC106D6CA}"/>
              </a:ext>
            </a:extLst>
          </p:cNvPr>
          <p:cNvSpPr txBox="1"/>
          <p:nvPr/>
        </p:nvSpPr>
        <p:spPr>
          <a:xfrm>
            <a:off x="802614" y="4481743"/>
            <a:ext cx="1385074" cy="430887"/>
          </a:xfrm>
          <a:prstGeom prst="rect">
            <a:avLst/>
          </a:prstGeom>
          <a:noFill/>
        </p:spPr>
        <p:txBody>
          <a:bodyPr wrap="square" lIns="0" tIns="0" rIns="0" bIns="0" rtlCol="0">
            <a:spAutoFit/>
          </a:bodyPr>
          <a:lstStyle/>
          <a:p>
            <a:pPr algn="ctr"/>
            <a:r>
              <a:rPr lang="en-US" sz="1400" dirty="0">
                <a:solidFill>
                  <a:schemeClr val="tx1">
                    <a:lumMod val="50000"/>
                  </a:schemeClr>
                </a:solidFill>
              </a:rPr>
              <a:t>Average number of days per week</a:t>
            </a:r>
          </a:p>
        </p:txBody>
      </p:sp>
      <p:sp>
        <p:nvSpPr>
          <p:cNvPr id="22" name="ZoneTexte 21">
            <a:extLst>
              <a:ext uri="{FF2B5EF4-FFF2-40B4-BE49-F238E27FC236}">
                <a16:creationId xmlns:a16="http://schemas.microsoft.com/office/drawing/2014/main" id="{1EB0044D-98A6-4CDD-B6C9-96F96C620E35}"/>
              </a:ext>
            </a:extLst>
          </p:cNvPr>
          <p:cNvSpPr txBox="1"/>
          <p:nvPr/>
        </p:nvSpPr>
        <p:spPr>
          <a:xfrm>
            <a:off x="2890801" y="4530988"/>
            <a:ext cx="428001"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3.0</a:t>
            </a:r>
            <a:endParaRPr lang="fr-FR" sz="2400" b="1" dirty="0">
              <a:solidFill>
                <a:srgbClr val="FCBB64"/>
              </a:solidFill>
            </a:endParaRPr>
          </a:p>
        </p:txBody>
      </p:sp>
      <p:sp>
        <p:nvSpPr>
          <p:cNvPr id="23" name="ZoneTexte 22">
            <a:extLst>
              <a:ext uri="{FF2B5EF4-FFF2-40B4-BE49-F238E27FC236}">
                <a16:creationId xmlns:a16="http://schemas.microsoft.com/office/drawing/2014/main" id="{FB07948E-264E-4066-BBC5-7E89E2AF39B4}"/>
              </a:ext>
            </a:extLst>
          </p:cNvPr>
          <p:cNvSpPr txBox="1"/>
          <p:nvPr/>
        </p:nvSpPr>
        <p:spPr>
          <a:xfrm>
            <a:off x="4888877" y="4530988"/>
            <a:ext cx="428001"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2.9</a:t>
            </a:r>
            <a:endParaRPr lang="fr-FR" sz="2400" b="1" dirty="0">
              <a:solidFill>
                <a:srgbClr val="FCBB64"/>
              </a:solidFill>
            </a:endParaRPr>
          </a:p>
        </p:txBody>
      </p:sp>
      <p:sp>
        <p:nvSpPr>
          <p:cNvPr id="24" name="ZoneTexte 23">
            <a:extLst>
              <a:ext uri="{FF2B5EF4-FFF2-40B4-BE49-F238E27FC236}">
                <a16:creationId xmlns:a16="http://schemas.microsoft.com/office/drawing/2014/main" id="{FE266CD5-F418-436F-999A-C0BB59953E9F}"/>
              </a:ext>
            </a:extLst>
          </p:cNvPr>
          <p:cNvSpPr txBox="1"/>
          <p:nvPr/>
        </p:nvSpPr>
        <p:spPr>
          <a:xfrm>
            <a:off x="6673132" y="4530988"/>
            <a:ext cx="428001"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3.0</a:t>
            </a:r>
            <a:endParaRPr lang="fr-FR" sz="2400" b="1" dirty="0">
              <a:solidFill>
                <a:srgbClr val="FCBB64"/>
              </a:solidFill>
            </a:endParaRPr>
          </a:p>
        </p:txBody>
      </p:sp>
      <p:sp>
        <p:nvSpPr>
          <p:cNvPr id="25" name="ZoneTexte 24">
            <a:extLst>
              <a:ext uri="{FF2B5EF4-FFF2-40B4-BE49-F238E27FC236}">
                <a16:creationId xmlns:a16="http://schemas.microsoft.com/office/drawing/2014/main" id="{CFE6A4F3-4720-4EC5-A857-559699985E15}"/>
              </a:ext>
            </a:extLst>
          </p:cNvPr>
          <p:cNvSpPr txBox="1"/>
          <p:nvPr/>
        </p:nvSpPr>
        <p:spPr>
          <a:xfrm>
            <a:off x="8466496" y="4530988"/>
            <a:ext cx="428001"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3.0</a:t>
            </a:r>
            <a:endParaRPr lang="fr-FR" sz="2400" b="1" dirty="0">
              <a:solidFill>
                <a:srgbClr val="FCBB64"/>
              </a:solidFill>
            </a:endParaRPr>
          </a:p>
        </p:txBody>
      </p:sp>
      <p:sp>
        <p:nvSpPr>
          <p:cNvPr id="26" name="ZoneTexte 25">
            <a:extLst>
              <a:ext uri="{FF2B5EF4-FFF2-40B4-BE49-F238E27FC236}">
                <a16:creationId xmlns:a16="http://schemas.microsoft.com/office/drawing/2014/main" id="{E165915B-CA62-47EE-AB21-49AEB9A9395D}"/>
              </a:ext>
            </a:extLst>
          </p:cNvPr>
          <p:cNvSpPr txBox="1"/>
          <p:nvPr/>
        </p:nvSpPr>
        <p:spPr>
          <a:xfrm>
            <a:off x="10284698" y="4530988"/>
            <a:ext cx="428001"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2.9</a:t>
            </a:r>
            <a:endParaRPr lang="fr-FR" sz="2400" b="1" dirty="0">
              <a:solidFill>
                <a:srgbClr val="FCBB64"/>
              </a:solidFill>
            </a:endParaRPr>
          </a:p>
        </p:txBody>
      </p:sp>
      <p:sp>
        <p:nvSpPr>
          <p:cNvPr id="27" name="ZoneTexte 26">
            <a:extLst>
              <a:ext uri="{FF2B5EF4-FFF2-40B4-BE49-F238E27FC236}">
                <a16:creationId xmlns:a16="http://schemas.microsoft.com/office/drawing/2014/main" id="{9944F809-047A-4119-99CC-C80091F159E2}"/>
              </a:ext>
            </a:extLst>
          </p:cNvPr>
          <p:cNvSpPr txBox="1"/>
          <p:nvPr/>
        </p:nvSpPr>
        <p:spPr>
          <a:xfrm>
            <a:off x="802614" y="5226764"/>
            <a:ext cx="1385074" cy="646331"/>
          </a:xfrm>
          <a:prstGeom prst="rect">
            <a:avLst/>
          </a:prstGeom>
          <a:noFill/>
        </p:spPr>
        <p:txBody>
          <a:bodyPr wrap="square" lIns="0" tIns="0" rIns="0" bIns="0" rtlCol="0">
            <a:spAutoFit/>
          </a:bodyPr>
          <a:lstStyle/>
          <a:p>
            <a:pPr algn="ctr"/>
            <a:r>
              <a:rPr lang="en-US" sz="1400" dirty="0">
                <a:solidFill>
                  <a:schemeClr val="tx1">
                    <a:lumMod val="50000"/>
                  </a:schemeClr>
                </a:solidFill>
              </a:rPr>
              <a:t>Expected decrease of kms for the car drivers</a:t>
            </a:r>
          </a:p>
        </p:txBody>
      </p:sp>
      <p:sp>
        <p:nvSpPr>
          <p:cNvPr id="28" name="ZoneTexte 27">
            <a:extLst>
              <a:ext uri="{FF2B5EF4-FFF2-40B4-BE49-F238E27FC236}">
                <a16:creationId xmlns:a16="http://schemas.microsoft.com/office/drawing/2014/main" id="{C27A121B-5068-4D53-841A-76FA0A23AF7E}"/>
              </a:ext>
            </a:extLst>
          </p:cNvPr>
          <p:cNvSpPr txBox="1"/>
          <p:nvPr/>
        </p:nvSpPr>
        <p:spPr>
          <a:xfrm>
            <a:off x="2796224" y="5364789"/>
            <a:ext cx="617157"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28%</a:t>
            </a:r>
            <a:endParaRPr lang="fr-FR" sz="2400" b="1" dirty="0">
              <a:solidFill>
                <a:srgbClr val="FCBB64"/>
              </a:solidFill>
            </a:endParaRPr>
          </a:p>
        </p:txBody>
      </p:sp>
      <p:sp>
        <p:nvSpPr>
          <p:cNvPr id="29" name="ZoneTexte 28">
            <a:extLst>
              <a:ext uri="{FF2B5EF4-FFF2-40B4-BE49-F238E27FC236}">
                <a16:creationId xmlns:a16="http://schemas.microsoft.com/office/drawing/2014/main" id="{FB238AC3-C721-4A39-A13D-CC6ABA432387}"/>
              </a:ext>
            </a:extLst>
          </p:cNvPr>
          <p:cNvSpPr txBox="1"/>
          <p:nvPr/>
        </p:nvSpPr>
        <p:spPr>
          <a:xfrm>
            <a:off x="4794300" y="5364789"/>
            <a:ext cx="617157" cy="332399"/>
          </a:xfrm>
          <a:prstGeom prst="rect">
            <a:avLst/>
          </a:prstGeom>
          <a:noFill/>
        </p:spPr>
        <p:txBody>
          <a:bodyPr wrap="none" lIns="0" tIns="0" rIns="0" bIns="0" rtlCol="0">
            <a:spAutoFit/>
          </a:bodyPr>
          <a:lstStyle/>
          <a:p>
            <a:pPr algn="ctr">
              <a:lnSpc>
                <a:spcPct val="90000"/>
              </a:lnSpc>
              <a:spcBef>
                <a:spcPts val="600"/>
              </a:spcBef>
            </a:pPr>
            <a:r>
              <a:rPr lang="fr-FR" sz="2400" b="1" dirty="0">
                <a:solidFill>
                  <a:srgbClr val="FCBB64"/>
                </a:solidFill>
              </a:rPr>
              <a:t>32%</a:t>
            </a:r>
          </a:p>
        </p:txBody>
      </p:sp>
      <p:sp>
        <p:nvSpPr>
          <p:cNvPr id="30" name="ZoneTexte 29">
            <a:extLst>
              <a:ext uri="{FF2B5EF4-FFF2-40B4-BE49-F238E27FC236}">
                <a16:creationId xmlns:a16="http://schemas.microsoft.com/office/drawing/2014/main" id="{53BF72FE-3E22-49E4-8338-89958458774C}"/>
              </a:ext>
            </a:extLst>
          </p:cNvPr>
          <p:cNvSpPr txBox="1"/>
          <p:nvPr/>
        </p:nvSpPr>
        <p:spPr>
          <a:xfrm>
            <a:off x="6578555" y="5364789"/>
            <a:ext cx="617157"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23%</a:t>
            </a:r>
            <a:endParaRPr lang="fr-FR" sz="2400" b="1" dirty="0">
              <a:solidFill>
                <a:srgbClr val="FCBB64"/>
              </a:solidFill>
            </a:endParaRPr>
          </a:p>
        </p:txBody>
      </p:sp>
      <p:sp>
        <p:nvSpPr>
          <p:cNvPr id="31" name="ZoneTexte 30">
            <a:extLst>
              <a:ext uri="{FF2B5EF4-FFF2-40B4-BE49-F238E27FC236}">
                <a16:creationId xmlns:a16="http://schemas.microsoft.com/office/drawing/2014/main" id="{395A20E5-171C-4A2E-A955-4599EAE0AD95}"/>
              </a:ext>
            </a:extLst>
          </p:cNvPr>
          <p:cNvSpPr txBox="1"/>
          <p:nvPr/>
        </p:nvSpPr>
        <p:spPr>
          <a:xfrm>
            <a:off x="8371919" y="5364789"/>
            <a:ext cx="617157"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27%</a:t>
            </a:r>
            <a:endParaRPr lang="fr-FR" sz="2400" b="1" dirty="0">
              <a:solidFill>
                <a:srgbClr val="FCBB64"/>
              </a:solidFill>
            </a:endParaRPr>
          </a:p>
        </p:txBody>
      </p:sp>
      <p:sp>
        <p:nvSpPr>
          <p:cNvPr id="32" name="ZoneTexte 31">
            <a:extLst>
              <a:ext uri="{FF2B5EF4-FFF2-40B4-BE49-F238E27FC236}">
                <a16:creationId xmlns:a16="http://schemas.microsoft.com/office/drawing/2014/main" id="{1D5E23AC-7A27-4A17-9AD8-98354E536C84}"/>
              </a:ext>
            </a:extLst>
          </p:cNvPr>
          <p:cNvSpPr txBox="1"/>
          <p:nvPr/>
        </p:nvSpPr>
        <p:spPr>
          <a:xfrm>
            <a:off x="10190121" y="5364789"/>
            <a:ext cx="617157" cy="332399"/>
          </a:xfrm>
          <a:prstGeom prst="rect">
            <a:avLst/>
          </a:prstGeom>
          <a:noFill/>
        </p:spPr>
        <p:txBody>
          <a:bodyPr wrap="none" lIns="0" tIns="0" rIns="0" bIns="0" rtlCol="0">
            <a:spAutoFit/>
          </a:bodyPr>
          <a:lstStyle/>
          <a:p>
            <a:pPr algn="ctr">
              <a:lnSpc>
                <a:spcPct val="90000"/>
              </a:lnSpc>
              <a:spcBef>
                <a:spcPts val="600"/>
              </a:spcBef>
            </a:pPr>
            <a:r>
              <a:rPr lang="fr-FR" sz="2400" b="1">
                <a:solidFill>
                  <a:srgbClr val="FCBB64"/>
                </a:solidFill>
              </a:rPr>
              <a:t>29%</a:t>
            </a:r>
            <a:endParaRPr lang="fr-FR" sz="2400" b="1" dirty="0">
              <a:solidFill>
                <a:srgbClr val="FCBB64"/>
              </a:solidFill>
            </a:endParaRPr>
          </a:p>
        </p:txBody>
      </p:sp>
      <p:pic>
        <p:nvPicPr>
          <p:cNvPr id="35" name="Graphique 34">
            <a:extLst>
              <a:ext uri="{FF2B5EF4-FFF2-40B4-BE49-F238E27FC236}">
                <a16:creationId xmlns:a16="http://schemas.microsoft.com/office/drawing/2014/main" id="{7C5C9937-28C7-456E-9383-E3FE77BC8C4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998829" y="1862650"/>
            <a:ext cx="224742" cy="550027"/>
          </a:xfrm>
          <a:prstGeom prst="rect">
            <a:avLst/>
          </a:prstGeom>
        </p:spPr>
      </p:pic>
      <p:pic>
        <p:nvPicPr>
          <p:cNvPr id="36" name="Graphique 35">
            <a:extLst>
              <a:ext uri="{FF2B5EF4-FFF2-40B4-BE49-F238E27FC236}">
                <a16:creationId xmlns:a16="http://schemas.microsoft.com/office/drawing/2014/main" id="{EE0CD4C1-8264-430E-9B70-7284F4ED804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675928" y="1862650"/>
            <a:ext cx="372599" cy="550027"/>
          </a:xfrm>
          <a:prstGeom prst="rect">
            <a:avLst/>
          </a:prstGeom>
        </p:spPr>
      </p:pic>
      <p:pic>
        <p:nvPicPr>
          <p:cNvPr id="37" name="Graphique 36">
            <a:extLst>
              <a:ext uri="{FF2B5EF4-FFF2-40B4-BE49-F238E27FC236}">
                <a16:creationId xmlns:a16="http://schemas.microsoft.com/office/drawing/2014/main" id="{CAB5E4B1-7C0C-4284-BC6A-91A19B20C90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445286" y="1862650"/>
            <a:ext cx="431742" cy="544114"/>
          </a:xfrm>
          <a:prstGeom prst="rect">
            <a:avLst/>
          </a:prstGeom>
        </p:spPr>
      </p:pic>
      <p:pic>
        <p:nvPicPr>
          <p:cNvPr id="38" name="Graphique 37">
            <a:extLst>
              <a:ext uri="{FF2B5EF4-FFF2-40B4-BE49-F238E27FC236}">
                <a16:creationId xmlns:a16="http://schemas.microsoft.com/office/drawing/2014/main" id="{8B92F5C8-9530-4364-BE28-06D9A5CCEE6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085771" y="1862650"/>
            <a:ext cx="798426" cy="544114"/>
          </a:xfrm>
          <a:prstGeom prst="rect">
            <a:avLst/>
          </a:prstGeom>
        </p:spPr>
      </p:pic>
      <p:sp>
        <p:nvSpPr>
          <p:cNvPr id="43" name="ZoneTexte 61">
            <a:extLst>
              <a:ext uri="{FF2B5EF4-FFF2-40B4-BE49-F238E27FC236}">
                <a16:creationId xmlns:a16="http://schemas.microsoft.com/office/drawing/2014/main" id="{63C8EB2A-B52C-46BF-B65A-9F3E2D098287}"/>
              </a:ext>
            </a:extLst>
          </p:cNvPr>
          <p:cNvSpPr txBox="1"/>
          <p:nvPr/>
        </p:nvSpPr>
        <p:spPr>
          <a:xfrm>
            <a:off x="0" y="1229967"/>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46" name="ZoneTexte 62">
            <a:extLst>
              <a:ext uri="{FF2B5EF4-FFF2-40B4-BE49-F238E27FC236}">
                <a16:creationId xmlns:a16="http://schemas.microsoft.com/office/drawing/2014/main" id="{4A4AF8B8-0D7B-4DBB-84A4-AB0F15484AC6}"/>
              </a:ext>
            </a:extLst>
          </p:cNvPr>
          <p:cNvSpPr txBox="1"/>
          <p:nvPr/>
        </p:nvSpPr>
        <p:spPr>
          <a:xfrm>
            <a:off x="41564" y="1922702"/>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47" name="Groupe 64">
            <a:extLst>
              <a:ext uri="{FF2B5EF4-FFF2-40B4-BE49-F238E27FC236}">
                <a16:creationId xmlns:a16="http://schemas.microsoft.com/office/drawing/2014/main" id="{7FD85B18-2C5F-45EB-9168-BE44324E83B6}"/>
              </a:ext>
            </a:extLst>
          </p:cNvPr>
          <p:cNvGrpSpPr/>
          <p:nvPr/>
        </p:nvGrpSpPr>
        <p:grpSpPr>
          <a:xfrm>
            <a:off x="-1" y="1755785"/>
            <a:ext cx="1669173" cy="1"/>
            <a:chOff x="8513442" y="720000"/>
            <a:chExt cx="3012811" cy="1"/>
          </a:xfrm>
        </p:grpSpPr>
        <p:cxnSp>
          <p:nvCxnSpPr>
            <p:cNvPr id="48" name="Connecteur droit 72">
              <a:extLst>
                <a:ext uri="{FF2B5EF4-FFF2-40B4-BE49-F238E27FC236}">
                  <a16:creationId xmlns:a16="http://schemas.microsoft.com/office/drawing/2014/main" id="{B099AAA4-4D2D-497F-A7D4-AA1E623B0F14}"/>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Connecteur droit 73">
              <a:extLst>
                <a:ext uri="{FF2B5EF4-FFF2-40B4-BE49-F238E27FC236}">
                  <a16:creationId xmlns:a16="http://schemas.microsoft.com/office/drawing/2014/main" id="{9DF0CEAB-1711-411E-8597-0080827996B1}"/>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0" name="Graphique 74">
            <a:extLst>
              <a:ext uri="{FF2B5EF4-FFF2-40B4-BE49-F238E27FC236}">
                <a16:creationId xmlns:a16="http://schemas.microsoft.com/office/drawing/2014/main" id="{CB5CF8F4-74E0-40D0-86BA-57324255B00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969890" y="1419459"/>
            <a:ext cx="442359" cy="435520"/>
          </a:xfrm>
          <a:prstGeom prst="rect">
            <a:avLst/>
          </a:prstGeom>
        </p:spPr>
      </p:pic>
      <p:pic>
        <p:nvPicPr>
          <p:cNvPr id="62" name="Graphique 75">
            <a:extLst>
              <a:ext uri="{FF2B5EF4-FFF2-40B4-BE49-F238E27FC236}">
                <a16:creationId xmlns:a16="http://schemas.microsoft.com/office/drawing/2014/main" id="{51532C64-D02A-41E6-96E0-A4F0C1711E3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430080" y="1502321"/>
            <a:ext cx="453989" cy="353661"/>
          </a:xfrm>
          <a:prstGeom prst="rect">
            <a:avLst/>
          </a:prstGeom>
        </p:spPr>
      </p:pic>
    </p:spTree>
    <p:extLst>
      <p:ext uri="{BB962C8B-B14F-4D97-AF65-F5344CB8AC3E}">
        <p14:creationId xmlns:p14="http://schemas.microsoft.com/office/powerpoint/2010/main" val="108405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re 1">
            <a:extLst>
              <a:ext uri="{FF2B5EF4-FFF2-40B4-BE49-F238E27FC236}">
                <a16:creationId xmlns:a16="http://schemas.microsoft.com/office/drawing/2014/main" id="{506A2835-3F90-49FF-B9B8-5B8A9517F32B}"/>
              </a:ext>
            </a:extLst>
          </p:cNvPr>
          <p:cNvSpPr>
            <a:spLocks noGrp="1"/>
          </p:cNvSpPr>
          <p:nvPr>
            <p:ph type="title"/>
          </p:nvPr>
        </p:nvSpPr>
        <p:spPr>
          <a:xfrm>
            <a:off x="359400" y="368010"/>
            <a:ext cx="7652486" cy="295466"/>
          </a:xfrm>
        </p:spPr>
        <p:txBody>
          <a:bodyPr/>
          <a:lstStyle/>
          <a:p>
            <a:r>
              <a:rPr lang="en-US" dirty="0"/>
              <a:t>COMPANY SIZE SEGMENT DEFINITION</a:t>
            </a:r>
          </a:p>
        </p:txBody>
      </p:sp>
      <p:sp>
        <p:nvSpPr>
          <p:cNvPr id="4" name="Espace réservé du numéro de diapositive 3">
            <a:extLst>
              <a:ext uri="{FF2B5EF4-FFF2-40B4-BE49-F238E27FC236}">
                <a16:creationId xmlns:a16="http://schemas.microsoft.com/office/drawing/2014/main" id="{5F0AA6D0-6F3D-4DAB-8A58-AF108C54E5C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aphicFrame>
        <p:nvGraphicFramePr>
          <p:cNvPr id="294" name="Tableau 293">
            <a:extLst>
              <a:ext uri="{FF2B5EF4-FFF2-40B4-BE49-F238E27FC236}">
                <a16:creationId xmlns:a16="http://schemas.microsoft.com/office/drawing/2014/main" id="{F44D6EE7-3CE8-439D-858C-8C1B4E42B84B}"/>
              </a:ext>
            </a:extLst>
          </p:cNvPr>
          <p:cNvGraphicFramePr>
            <a:graphicFrameLocks noGrp="1"/>
          </p:cNvGraphicFramePr>
          <p:nvPr>
            <p:extLst>
              <p:ext uri="{D42A27DB-BD31-4B8C-83A1-F6EECF244321}">
                <p14:modId xmlns:p14="http://schemas.microsoft.com/office/powerpoint/2010/main" val="2558700832"/>
              </p:ext>
            </p:extLst>
          </p:nvPr>
        </p:nvGraphicFramePr>
        <p:xfrm>
          <a:off x="1033026" y="1826886"/>
          <a:ext cx="11033667" cy="3835212"/>
        </p:xfrm>
        <a:graphic>
          <a:graphicData uri="http://schemas.openxmlformats.org/drawingml/2006/table">
            <a:tbl>
              <a:tblPr>
                <a:tableStyleId>{5C22544A-7EE6-4342-B048-85BDC9FD1C3A}</a:tableStyleId>
              </a:tblPr>
              <a:tblGrid>
                <a:gridCol w="1383273">
                  <a:extLst>
                    <a:ext uri="{9D8B030D-6E8A-4147-A177-3AD203B41FA5}">
                      <a16:colId xmlns:a16="http://schemas.microsoft.com/office/drawing/2014/main" val="697610664"/>
                    </a:ext>
                  </a:extLst>
                </a:gridCol>
                <a:gridCol w="371169">
                  <a:extLst>
                    <a:ext uri="{9D8B030D-6E8A-4147-A177-3AD203B41FA5}">
                      <a16:colId xmlns:a16="http://schemas.microsoft.com/office/drawing/2014/main" val="1043969210"/>
                    </a:ext>
                  </a:extLst>
                </a:gridCol>
                <a:gridCol w="371169">
                  <a:extLst>
                    <a:ext uri="{9D8B030D-6E8A-4147-A177-3AD203B41FA5}">
                      <a16:colId xmlns:a16="http://schemas.microsoft.com/office/drawing/2014/main" val="3821421817"/>
                    </a:ext>
                  </a:extLst>
                </a:gridCol>
                <a:gridCol w="371169">
                  <a:extLst>
                    <a:ext uri="{9D8B030D-6E8A-4147-A177-3AD203B41FA5}">
                      <a16:colId xmlns:a16="http://schemas.microsoft.com/office/drawing/2014/main" val="497643510"/>
                    </a:ext>
                  </a:extLst>
                </a:gridCol>
                <a:gridCol w="371169">
                  <a:extLst>
                    <a:ext uri="{9D8B030D-6E8A-4147-A177-3AD203B41FA5}">
                      <a16:colId xmlns:a16="http://schemas.microsoft.com/office/drawing/2014/main" val="1073020602"/>
                    </a:ext>
                  </a:extLst>
                </a:gridCol>
                <a:gridCol w="371169">
                  <a:extLst>
                    <a:ext uri="{9D8B030D-6E8A-4147-A177-3AD203B41FA5}">
                      <a16:colId xmlns:a16="http://schemas.microsoft.com/office/drawing/2014/main" val="3678085461"/>
                    </a:ext>
                  </a:extLst>
                </a:gridCol>
                <a:gridCol w="371169">
                  <a:extLst>
                    <a:ext uri="{9D8B030D-6E8A-4147-A177-3AD203B41FA5}">
                      <a16:colId xmlns:a16="http://schemas.microsoft.com/office/drawing/2014/main" val="3922418811"/>
                    </a:ext>
                  </a:extLst>
                </a:gridCol>
                <a:gridCol w="371169">
                  <a:extLst>
                    <a:ext uri="{9D8B030D-6E8A-4147-A177-3AD203B41FA5}">
                      <a16:colId xmlns:a16="http://schemas.microsoft.com/office/drawing/2014/main" val="4165200578"/>
                    </a:ext>
                  </a:extLst>
                </a:gridCol>
                <a:gridCol w="371169">
                  <a:extLst>
                    <a:ext uri="{9D8B030D-6E8A-4147-A177-3AD203B41FA5}">
                      <a16:colId xmlns:a16="http://schemas.microsoft.com/office/drawing/2014/main" val="3928716931"/>
                    </a:ext>
                  </a:extLst>
                </a:gridCol>
                <a:gridCol w="371169">
                  <a:extLst>
                    <a:ext uri="{9D8B030D-6E8A-4147-A177-3AD203B41FA5}">
                      <a16:colId xmlns:a16="http://schemas.microsoft.com/office/drawing/2014/main" val="3073192552"/>
                    </a:ext>
                  </a:extLst>
                </a:gridCol>
                <a:gridCol w="371169">
                  <a:extLst>
                    <a:ext uri="{9D8B030D-6E8A-4147-A177-3AD203B41FA5}">
                      <a16:colId xmlns:a16="http://schemas.microsoft.com/office/drawing/2014/main" val="2380458263"/>
                    </a:ext>
                  </a:extLst>
                </a:gridCol>
                <a:gridCol w="371169">
                  <a:extLst>
                    <a:ext uri="{9D8B030D-6E8A-4147-A177-3AD203B41FA5}">
                      <a16:colId xmlns:a16="http://schemas.microsoft.com/office/drawing/2014/main" val="1148785103"/>
                    </a:ext>
                  </a:extLst>
                </a:gridCol>
                <a:gridCol w="371169">
                  <a:extLst>
                    <a:ext uri="{9D8B030D-6E8A-4147-A177-3AD203B41FA5}">
                      <a16:colId xmlns:a16="http://schemas.microsoft.com/office/drawing/2014/main" val="999195212"/>
                    </a:ext>
                  </a:extLst>
                </a:gridCol>
                <a:gridCol w="371169">
                  <a:extLst>
                    <a:ext uri="{9D8B030D-6E8A-4147-A177-3AD203B41FA5}">
                      <a16:colId xmlns:a16="http://schemas.microsoft.com/office/drawing/2014/main" val="2793497208"/>
                    </a:ext>
                  </a:extLst>
                </a:gridCol>
                <a:gridCol w="371169">
                  <a:extLst>
                    <a:ext uri="{9D8B030D-6E8A-4147-A177-3AD203B41FA5}">
                      <a16:colId xmlns:a16="http://schemas.microsoft.com/office/drawing/2014/main" val="3153709276"/>
                    </a:ext>
                  </a:extLst>
                </a:gridCol>
                <a:gridCol w="371169">
                  <a:extLst>
                    <a:ext uri="{9D8B030D-6E8A-4147-A177-3AD203B41FA5}">
                      <a16:colId xmlns:a16="http://schemas.microsoft.com/office/drawing/2014/main" val="421714063"/>
                    </a:ext>
                  </a:extLst>
                </a:gridCol>
                <a:gridCol w="371169">
                  <a:extLst>
                    <a:ext uri="{9D8B030D-6E8A-4147-A177-3AD203B41FA5}">
                      <a16:colId xmlns:a16="http://schemas.microsoft.com/office/drawing/2014/main" val="1026807043"/>
                    </a:ext>
                  </a:extLst>
                </a:gridCol>
                <a:gridCol w="371169">
                  <a:extLst>
                    <a:ext uri="{9D8B030D-6E8A-4147-A177-3AD203B41FA5}">
                      <a16:colId xmlns:a16="http://schemas.microsoft.com/office/drawing/2014/main" val="2363507871"/>
                    </a:ext>
                  </a:extLst>
                </a:gridCol>
                <a:gridCol w="371169">
                  <a:extLst>
                    <a:ext uri="{9D8B030D-6E8A-4147-A177-3AD203B41FA5}">
                      <a16:colId xmlns:a16="http://schemas.microsoft.com/office/drawing/2014/main" val="576261142"/>
                    </a:ext>
                  </a:extLst>
                </a:gridCol>
                <a:gridCol w="371169">
                  <a:extLst>
                    <a:ext uri="{9D8B030D-6E8A-4147-A177-3AD203B41FA5}">
                      <a16:colId xmlns:a16="http://schemas.microsoft.com/office/drawing/2014/main" val="978494383"/>
                    </a:ext>
                  </a:extLst>
                </a:gridCol>
                <a:gridCol w="371169">
                  <a:extLst>
                    <a:ext uri="{9D8B030D-6E8A-4147-A177-3AD203B41FA5}">
                      <a16:colId xmlns:a16="http://schemas.microsoft.com/office/drawing/2014/main" val="704365929"/>
                    </a:ext>
                  </a:extLst>
                </a:gridCol>
                <a:gridCol w="371169">
                  <a:extLst>
                    <a:ext uri="{9D8B030D-6E8A-4147-A177-3AD203B41FA5}">
                      <a16:colId xmlns:a16="http://schemas.microsoft.com/office/drawing/2014/main" val="1082194293"/>
                    </a:ext>
                  </a:extLst>
                </a:gridCol>
                <a:gridCol w="371169">
                  <a:extLst>
                    <a:ext uri="{9D8B030D-6E8A-4147-A177-3AD203B41FA5}">
                      <a16:colId xmlns:a16="http://schemas.microsoft.com/office/drawing/2014/main" val="3326310569"/>
                    </a:ext>
                  </a:extLst>
                </a:gridCol>
                <a:gridCol w="371169">
                  <a:extLst>
                    <a:ext uri="{9D8B030D-6E8A-4147-A177-3AD203B41FA5}">
                      <a16:colId xmlns:a16="http://schemas.microsoft.com/office/drawing/2014/main" val="1001774410"/>
                    </a:ext>
                  </a:extLst>
                </a:gridCol>
                <a:gridCol w="371169">
                  <a:extLst>
                    <a:ext uri="{9D8B030D-6E8A-4147-A177-3AD203B41FA5}">
                      <a16:colId xmlns:a16="http://schemas.microsoft.com/office/drawing/2014/main" val="1386729836"/>
                    </a:ext>
                  </a:extLst>
                </a:gridCol>
                <a:gridCol w="371169">
                  <a:extLst>
                    <a:ext uri="{9D8B030D-6E8A-4147-A177-3AD203B41FA5}">
                      <a16:colId xmlns:a16="http://schemas.microsoft.com/office/drawing/2014/main" val="2810987483"/>
                    </a:ext>
                  </a:extLst>
                </a:gridCol>
                <a:gridCol w="371169">
                  <a:extLst>
                    <a:ext uri="{9D8B030D-6E8A-4147-A177-3AD203B41FA5}">
                      <a16:colId xmlns:a16="http://schemas.microsoft.com/office/drawing/2014/main" val="2797454122"/>
                    </a:ext>
                  </a:extLst>
                </a:gridCol>
              </a:tblGrid>
              <a:tr h="399604">
                <a:tc>
                  <a:txBody>
                    <a:bodyPr/>
                    <a:lstStyle/>
                    <a:p>
                      <a:pPr algn="r" fontAlgn="b"/>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AT</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CH</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DE</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ES</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FR</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GR</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IT</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PT</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UK</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BE</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LU</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NL</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CZ</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PL</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SK</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RO</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DK</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FI</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NO</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SE</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BR</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CL</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PE</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MA</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RU</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r>
                        <a:rPr lang="fr-FR" sz="1100" b="1" u="none" strike="noStrike" dirty="0">
                          <a:effectLst/>
                          <a:latin typeface="Arial corps"/>
                        </a:rPr>
                        <a:t>TR</a:t>
                      </a:r>
                      <a:endParaRPr lang="fr-FR" sz="1100" b="1" i="0" u="none" strike="noStrike" dirty="0">
                        <a:solidFill>
                          <a:srgbClr val="000000"/>
                        </a:solidFill>
                        <a:effectLst/>
                        <a:latin typeface="Arial corps"/>
                      </a:endParaRPr>
                    </a:p>
                  </a:txBody>
                  <a:tcPr marL="2731" marR="2731" marT="2731" marB="0" anchor="ctr">
                    <a:lnB w="3175"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6284173"/>
                  </a:ext>
                </a:extLst>
              </a:tr>
              <a:tr h="399604">
                <a:tc>
                  <a:txBody>
                    <a:bodyPr/>
                    <a:lstStyle/>
                    <a:p>
                      <a:pPr algn="r" fontAlgn="b"/>
                      <a:r>
                        <a:rPr lang="fr-FR" sz="1000" b="1" u="none" strike="noStrike" dirty="0" err="1">
                          <a:effectLst/>
                        </a:rPr>
                        <a:t>Less</a:t>
                      </a:r>
                      <a:r>
                        <a:rPr lang="fr-FR" sz="1000" b="1" u="none" strike="noStrike" dirty="0">
                          <a:effectLst/>
                        </a:rPr>
                        <a:t> </a:t>
                      </a:r>
                      <a:r>
                        <a:rPr lang="fr-FR" sz="1000" b="1" u="none" strike="noStrike" dirty="0" err="1">
                          <a:effectLst/>
                        </a:rPr>
                        <a:t>than</a:t>
                      </a:r>
                      <a:r>
                        <a:rPr lang="fr-FR" sz="1000" b="1" u="none" strike="noStrike" dirty="0">
                          <a:effectLst/>
                        </a:rPr>
                        <a:t> 10 </a:t>
                      </a:r>
                      <a:r>
                        <a:rPr lang="fr-FR" sz="1000" b="1" u="none" strike="noStrike" dirty="0" err="1">
                          <a:effectLst/>
                        </a:rPr>
                        <a:t>empl</a:t>
                      </a:r>
                      <a:r>
                        <a:rPr lang="fr-FR" sz="1000" b="1" u="none" strike="noStrike" dirty="0">
                          <a:effectLst/>
                        </a:rPr>
                        <a:t>.</a:t>
                      </a:r>
                      <a:endParaRPr lang="fr-FR" sz="1000" b="1" i="0" u="none" strike="noStrike" dirty="0">
                        <a:solidFill>
                          <a:srgbClr val="000000"/>
                        </a:solidFill>
                        <a:effectLst/>
                        <a:latin typeface="Calibri" panose="020F0502020204030204" pitchFamily="34" charset="0"/>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2800" b="1" i="0" u="none" strike="noStrike" dirty="0">
                          <a:solidFill>
                            <a:srgbClr val="009970"/>
                          </a:solidFill>
                          <a:effectLst/>
                          <a:latin typeface="Arial corps"/>
                        </a:rPr>
                        <a:t>•</a:t>
                      </a:r>
                      <a:endParaRPr lang="fr-FR" sz="1050" b="1" i="0" u="none" strike="noStrike" dirty="0">
                        <a:solidFill>
                          <a:srgbClr val="009970"/>
                        </a:solidFill>
                        <a:effectLst/>
                        <a:latin typeface="Arial corp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Arial corps"/>
                          <a:ea typeface="+mn-ea"/>
                          <a:cs typeface="+mn-cs"/>
                        </a:rPr>
                        <a:t>•</a:t>
                      </a:r>
                      <a:endParaRPr kumimoji="0" lang="fr-FR" sz="1050" b="1" i="0" u="none" strike="noStrike" kern="1200" cap="none" spc="0" normalizeH="0" baseline="0" noProof="0" dirty="0">
                        <a:ln>
                          <a:noFill/>
                        </a:ln>
                        <a:solidFill>
                          <a:schemeClr val="bg1"/>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008E8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12700" cmpd="sng">
                      <a:noFill/>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no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12700" cmpd="sng">
                      <a:noFill/>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4261910"/>
                  </a:ext>
                </a:extLst>
              </a:tr>
              <a:tr h="399604">
                <a:tc>
                  <a:txBody>
                    <a:bodyPr/>
                    <a:lstStyle/>
                    <a:p>
                      <a:pPr algn="r" fontAlgn="b"/>
                      <a:r>
                        <a:rPr lang="fr-FR" sz="1000" b="1" u="none" strike="noStrike" dirty="0">
                          <a:effectLst/>
                        </a:rPr>
                        <a:t>10 - 99 </a:t>
                      </a:r>
                      <a:r>
                        <a:rPr lang="fr-FR" sz="1000" b="1" u="none" strike="noStrike" dirty="0" err="1">
                          <a:effectLst/>
                        </a:rPr>
                        <a:t>empl</a:t>
                      </a:r>
                      <a:r>
                        <a:rPr lang="fr-FR" sz="1000" b="1" u="none" strike="noStrike" dirty="0">
                          <a:effectLst/>
                        </a:rPr>
                        <a:t>.</a:t>
                      </a:r>
                      <a:endParaRPr lang="fr-FR" sz="1000" b="1" i="0" u="none" strike="noStrike" dirty="0">
                        <a:solidFill>
                          <a:srgbClr val="000000"/>
                        </a:solidFill>
                        <a:effectLst/>
                        <a:latin typeface="Calibri" panose="020F0502020204030204" pitchFamily="34" charset="0"/>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Arial corps"/>
                          <a:ea typeface="+mn-ea"/>
                          <a:cs typeface="+mn-cs"/>
                        </a:rPr>
                        <a:t>•</a:t>
                      </a:r>
                      <a:endParaRPr kumimoji="0" lang="fr-FR" sz="1050" b="1" i="0" u="none" strike="noStrike" kern="1200" cap="none" spc="0" normalizeH="0" baseline="0" noProof="0" dirty="0">
                        <a:ln>
                          <a:noFill/>
                        </a:ln>
                        <a:solidFill>
                          <a:schemeClr val="bg1"/>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rgbClr val="008E8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T w="3175" cap="flat" cmpd="sng" algn="ctr">
                      <a:solidFill>
                        <a:schemeClr val="bg1">
                          <a:lumMod val="6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336790993"/>
                  </a:ext>
                </a:extLst>
              </a:tr>
              <a:tr h="409850">
                <a:tc>
                  <a:txBody>
                    <a:bodyPr/>
                    <a:lstStyle/>
                    <a:p>
                      <a:pPr algn="r" fontAlgn="b"/>
                      <a:r>
                        <a:rPr lang="fr-FR" sz="1000" b="1" u="none" strike="noStrike" dirty="0">
                          <a:effectLst/>
                        </a:rPr>
                        <a:t>100 - 249 </a:t>
                      </a:r>
                      <a:r>
                        <a:rPr lang="fr-FR" sz="1000" b="1" u="none" strike="noStrike" dirty="0" err="1">
                          <a:effectLst/>
                        </a:rPr>
                        <a:t>empl</a:t>
                      </a:r>
                      <a:r>
                        <a:rPr lang="fr-FR" sz="1000" b="1" u="none" strike="noStrike" dirty="0">
                          <a:effectLst/>
                        </a:rPr>
                        <a:t>.</a:t>
                      </a:r>
                      <a:endParaRPr lang="fr-FR" sz="1000" b="1" i="0" u="none" strike="noStrike" dirty="0">
                        <a:solidFill>
                          <a:srgbClr val="000000"/>
                        </a:solidFill>
                        <a:effectLst/>
                        <a:latin typeface="Calibri" panose="020F0502020204030204" pitchFamily="34" charset="0"/>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chemeClr val="bg1"/>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rgbClr val="008E8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51602229"/>
                  </a:ext>
                </a:extLst>
              </a:tr>
              <a:tr h="399604">
                <a:tc>
                  <a:txBody>
                    <a:bodyPr/>
                    <a:lstStyle/>
                    <a:p>
                      <a:pPr algn="r" fontAlgn="b"/>
                      <a:r>
                        <a:rPr lang="fr-FR" sz="1000" b="1" u="none" strike="noStrike" dirty="0">
                          <a:effectLst/>
                        </a:rPr>
                        <a:t>100 - 499 </a:t>
                      </a:r>
                      <a:r>
                        <a:rPr lang="fr-FR" sz="1000" b="1" u="none" strike="noStrike" dirty="0" err="1">
                          <a:effectLst/>
                        </a:rPr>
                        <a:t>empl</a:t>
                      </a:r>
                      <a:r>
                        <a:rPr lang="fr-FR" sz="1000" b="1" u="none" strike="noStrike" dirty="0">
                          <a:effectLst/>
                        </a:rPr>
                        <a:t>.</a:t>
                      </a:r>
                      <a:endParaRPr lang="fr-FR" sz="1000" b="1" i="0" u="none" strike="noStrike" dirty="0">
                        <a:solidFill>
                          <a:srgbClr val="000000"/>
                        </a:solidFill>
                        <a:effectLst/>
                        <a:latin typeface="Calibri" panose="020F0502020204030204" pitchFamily="34" charset="0"/>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Arial corps"/>
                          <a:ea typeface="+mn-ea"/>
                          <a:cs typeface="+mn-cs"/>
                        </a:rPr>
                        <a:t>•</a:t>
                      </a:r>
                      <a:endParaRPr kumimoji="0" lang="fr-FR" sz="1050" b="1" i="0" u="none" strike="noStrike" kern="1200" cap="none" spc="0" normalizeH="0" baseline="0" noProof="0" dirty="0">
                        <a:ln>
                          <a:noFill/>
                        </a:ln>
                        <a:solidFill>
                          <a:schemeClr val="bg1"/>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rgbClr val="008E80"/>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657795142"/>
                  </a:ext>
                </a:extLst>
              </a:tr>
              <a:tr h="399604">
                <a:tc>
                  <a:txBody>
                    <a:bodyPr/>
                    <a:lstStyle/>
                    <a:p>
                      <a:pPr algn="r" fontAlgn="b"/>
                      <a:r>
                        <a:rPr lang="fr-FR" sz="1000" b="1" u="none" strike="noStrike" dirty="0">
                          <a:effectLst/>
                        </a:rPr>
                        <a:t>100 - 999 </a:t>
                      </a:r>
                      <a:r>
                        <a:rPr lang="fr-FR" sz="1000" b="1" u="none" strike="noStrike" dirty="0" err="1">
                          <a:effectLst/>
                        </a:rPr>
                        <a:t>empl</a:t>
                      </a:r>
                      <a:r>
                        <a:rPr lang="fr-FR" sz="1000" b="1" u="none" strike="noStrike" dirty="0">
                          <a:effectLst/>
                        </a:rPr>
                        <a:t>.</a:t>
                      </a:r>
                      <a:endParaRPr lang="fr-FR" sz="1000" b="1" i="0" u="none" strike="noStrike" dirty="0">
                        <a:solidFill>
                          <a:srgbClr val="000000"/>
                        </a:solidFill>
                        <a:effectLst/>
                        <a:latin typeface="Calibri" panose="020F0502020204030204" pitchFamily="34" charset="0"/>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chemeClr val="bg1"/>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rgbClr val="008E80"/>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T w="3175" cap="flat" cmpd="sng" algn="ctr">
                      <a:solidFill>
                        <a:schemeClr val="bg1">
                          <a:lumMod val="85000"/>
                        </a:schemeClr>
                      </a:solidFill>
                      <a:prstDash val="sysDot"/>
                      <a:round/>
                      <a:headEnd type="none" w="med" len="med"/>
                      <a:tailEnd type="none" w="med" len="med"/>
                    </a:lnT>
                    <a:lnB w="3175" cap="flat" cmpd="sng" algn="ctr">
                      <a:solidFill>
                        <a:schemeClr val="bg1">
                          <a:lumMod val="6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40335787"/>
                  </a:ext>
                </a:extLst>
              </a:tr>
              <a:tr h="409850">
                <a:tc>
                  <a:txBody>
                    <a:bodyPr/>
                    <a:lstStyle/>
                    <a:p>
                      <a:pPr algn="r" fontAlgn="b"/>
                      <a:r>
                        <a:rPr lang="fr-FR" sz="1000" b="1" u="none" strike="noStrike" dirty="0">
                          <a:effectLst/>
                        </a:rPr>
                        <a:t>250 </a:t>
                      </a:r>
                      <a:r>
                        <a:rPr lang="fr-FR" sz="1000" b="1" u="none" strike="noStrike" dirty="0" err="1">
                          <a:effectLst/>
                        </a:rPr>
                        <a:t>empl</a:t>
                      </a:r>
                      <a:r>
                        <a:rPr lang="fr-FR" sz="1000" b="1" u="none" strike="noStrike" dirty="0">
                          <a:effectLst/>
                        </a:rPr>
                        <a:t>. or more</a:t>
                      </a:r>
                      <a:endParaRPr lang="fr-FR" sz="1000" b="1" i="0" u="none" strike="noStrike" dirty="0">
                        <a:solidFill>
                          <a:srgbClr val="000000"/>
                        </a:solidFill>
                        <a:effectLst/>
                        <a:latin typeface="Calibri" panose="020F0502020204030204" pitchFamily="34" charset="0"/>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chemeClr val="bg1"/>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rgbClr val="008E8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T w="3175" cap="flat" cmpd="sng" algn="ctr">
                      <a:solidFill>
                        <a:schemeClr val="bg1">
                          <a:lumMod val="6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826308957"/>
                  </a:ext>
                </a:extLst>
              </a:tr>
              <a:tr h="399604">
                <a:tc>
                  <a:txBody>
                    <a:bodyPr/>
                    <a:lstStyle/>
                    <a:p>
                      <a:pPr algn="r" fontAlgn="b"/>
                      <a:r>
                        <a:rPr lang="fr-FR" sz="1000" b="1" u="none" strike="noStrike" dirty="0">
                          <a:effectLst/>
                        </a:rPr>
                        <a:t>500 </a:t>
                      </a:r>
                      <a:r>
                        <a:rPr lang="fr-FR" sz="1000" b="1" u="none" strike="noStrike" dirty="0" err="1">
                          <a:effectLst/>
                        </a:rPr>
                        <a:t>empl</a:t>
                      </a:r>
                      <a:r>
                        <a:rPr lang="fr-FR" sz="1000" b="1" u="none" strike="noStrike" dirty="0">
                          <a:effectLst/>
                        </a:rPr>
                        <a:t>. or more</a:t>
                      </a:r>
                      <a:endParaRPr lang="fr-FR" sz="1000" b="1" i="0" u="none" strike="noStrike" dirty="0">
                        <a:solidFill>
                          <a:srgbClr val="000000"/>
                        </a:solidFill>
                        <a:effectLst/>
                        <a:latin typeface="Calibri" panose="020F0502020204030204" pitchFamily="34" charset="0"/>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Arial corps"/>
                          <a:ea typeface="+mn-ea"/>
                          <a:cs typeface="+mn-cs"/>
                        </a:rPr>
                        <a:t>•</a:t>
                      </a:r>
                      <a:endParaRPr kumimoji="0" lang="fr-FR" sz="1050" b="1" i="0" u="none" strike="noStrike" kern="1200" cap="none" spc="0" normalizeH="0" baseline="0" noProof="0" dirty="0">
                        <a:ln>
                          <a:noFill/>
                        </a:ln>
                        <a:solidFill>
                          <a:schemeClr val="bg1"/>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rgbClr val="008E80"/>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T w="3175" cap="flat" cmpd="sng" algn="ctr">
                      <a:solidFill>
                        <a:schemeClr val="bg1">
                          <a:lumMod val="85000"/>
                        </a:schemeClr>
                      </a:solidFill>
                      <a:prstDash val="sysDot"/>
                      <a:round/>
                      <a:headEnd type="none" w="med" len="med"/>
                      <a:tailEnd type="none" w="med" len="med"/>
                    </a:lnT>
                    <a:lnB w="3175" cap="flat" cmpd="sng" algn="ctr">
                      <a:solidFill>
                        <a:schemeClr val="bg1">
                          <a:lumMod val="8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648045851"/>
                  </a:ext>
                </a:extLst>
              </a:tr>
              <a:tr h="399604">
                <a:tc>
                  <a:txBody>
                    <a:bodyPr/>
                    <a:lstStyle/>
                    <a:p>
                      <a:pPr algn="r" fontAlgn="b"/>
                      <a:r>
                        <a:rPr lang="fr-FR" sz="1000" b="1" u="none" strike="noStrike" dirty="0">
                          <a:effectLst/>
                        </a:rPr>
                        <a:t>1000 </a:t>
                      </a:r>
                      <a:r>
                        <a:rPr lang="fr-FR" sz="1000" b="1" u="none" strike="noStrike" dirty="0" err="1">
                          <a:effectLst/>
                        </a:rPr>
                        <a:t>empl</a:t>
                      </a:r>
                      <a:r>
                        <a:rPr lang="fr-FR" sz="1000" b="1" u="none" strike="noStrike" dirty="0">
                          <a:effectLst/>
                        </a:rPr>
                        <a:t>. or more</a:t>
                      </a:r>
                      <a:endParaRPr lang="fr-FR" sz="1000" b="1" i="0" u="none" strike="noStrike" dirty="0">
                        <a:solidFill>
                          <a:srgbClr val="000000"/>
                        </a:solidFill>
                        <a:effectLst/>
                        <a:latin typeface="Calibri" panose="020F0502020204030204" pitchFamily="34" charset="0"/>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70"/>
                          </a:solidFill>
                          <a:effectLst/>
                          <a:uLnTx/>
                          <a:uFillTx/>
                          <a:latin typeface="Arial corps"/>
                          <a:ea typeface="+mn-ea"/>
                          <a:cs typeface="+mn-cs"/>
                        </a:rPr>
                        <a:t>•</a:t>
                      </a:r>
                      <a:endParaRPr kumimoji="0" lang="fr-FR" sz="1050" b="1" i="0" u="none" strike="noStrike" kern="1200" cap="none" spc="0" normalizeH="0" baseline="0" noProof="0" dirty="0">
                        <a:ln>
                          <a:noFill/>
                        </a:ln>
                        <a:solidFill>
                          <a:srgbClr val="009970"/>
                        </a:solidFill>
                        <a:effectLst/>
                        <a:uLnTx/>
                        <a:uFillTx/>
                        <a:latin typeface="Arial corps"/>
                        <a:ea typeface="+mn-ea"/>
                        <a:cs typeface="+mn-c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chemeClr val="bg1"/>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rgbClr val="008E80"/>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R w="3175" cap="flat" cmpd="sng" algn="ctr">
                      <a:solidFill>
                        <a:schemeClr val="bg1">
                          <a:lumMod val="85000"/>
                        </a:schemeClr>
                      </a:solidFill>
                      <a:prstDash val="sysDot"/>
                      <a:round/>
                      <a:headEnd type="none" w="med" len="med"/>
                      <a:tailEnd type="none" w="med" len="med"/>
                    </a:lnR>
                    <a:lnT w="3175" cap="flat" cmpd="sng" algn="ctr">
                      <a:solidFill>
                        <a:schemeClr val="bg1">
                          <a:lumMod val="85000"/>
                        </a:schemeClr>
                      </a:solidFill>
                      <a:prstDash val="sysDot"/>
                      <a:round/>
                      <a:headEnd type="none" w="med" len="med"/>
                      <a:tailEnd type="none" w="med" len="med"/>
                    </a:lnT>
                    <a:solidFill>
                      <a:schemeClr val="bg1"/>
                    </a:solidFill>
                  </a:tcPr>
                </a:tc>
                <a:tc>
                  <a:txBody>
                    <a:bodyPr/>
                    <a:lstStyle/>
                    <a:p>
                      <a:pPr algn="ctr" fontAlgn="b"/>
                      <a:endParaRPr lang="fr-FR" sz="1050" b="1" i="0" u="none" strike="noStrike" dirty="0">
                        <a:solidFill>
                          <a:srgbClr val="009970"/>
                        </a:solidFill>
                        <a:effectLst/>
                        <a:latin typeface="Arial corps"/>
                      </a:endParaRPr>
                    </a:p>
                  </a:txBody>
                  <a:tcPr marL="2731" marR="2731" marT="2731" marB="0" anchor="ctr">
                    <a:lnL w="3175" cap="flat" cmpd="sng" algn="ctr">
                      <a:solidFill>
                        <a:schemeClr val="bg1">
                          <a:lumMod val="85000"/>
                        </a:schemeClr>
                      </a:solidFill>
                      <a:prstDash val="sysDot"/>
                      <a:round/>
                      <a:headEnd type="none" w="med" len="med"/>
                      <a:tailEnd type="none" w="med" len="med"/>
                    </a:lnL>
                    <a:lnT w="3175" cap="flat" cmpd="sng" algn="ctr">
                      <a:solidFill>
                        <a:schemeClr val="bg1">
                          <a:lumMod val="85000"/>
                        </a:schemeClr>
                      </a:solidFill>
                      <a:prstDash val="sysDot"/>
                      <a:round/>
                      <a:headEnd type="none" w="med" len="med"/>
                      <a:tailEnd type="none" w="med" len="med"/>
                    </a:lnT>
                    <a:solidFill>
                      <a:schemeClr val="bg1"/>
                    </a:solidFill>
                  </a:tcPr>
                </a:tc>
                <a:extLst>
                  <a:ext uri="{0D108BD9-81ED-4DB2-BD59-A6C34878D82A}">
                    <a16:rowId xmlns:a16="http://schemas.microsoft.com/office/drawing/2014/main" val="3560929320"/>
                  </a:ext>
                </a:extLst>
              </a:tr>
            </a:tbl>
          </a:graphicData>
        </a:graphic>
      </p:graphicFrame>
      <p:sp>
        <p:nvSpPr>
          <p:cNvPr id="295" name="Freeform 19">
            <a:extLst>
              <a:ext uri="{FF2B5EF4-FFF2-40B4-BE49-F238E27FC236}">
                <a16:creationId xmlns:a16="http://schemas.microsoft.com/office/drawing/2014/main" id="{1D3D6F54-5D2C-4FD4-A436-60A22F5C28AE}"/>
              </a:ext>
            </a:extLst>
          </p:cNvPr>
          <p:cNvSpPr>
            <a:spLocks noChangeAspect="1"/>
          </p:cNvSpPr>
          <p:nvPr/>
        </p:nvSpPr>
        <p:spPr bwMode="auto">
          <a:xfrm>
            <a:off x="510604" y="2130588"/>
            <a:ext cx="190414" cy="432000"/>
          </a:xfrm>
          <a:custGeom>
            <a:avLst/>
            <a:gdLst/>
            <a:ahLst/>
            <a:cxnLst>
              <a:cxn ang="0">
                <a:pos x="526" y="465"/>
              </a:cxn>
              <a:cxn ang="0">
                <a:pos x="464" y="329"/>
              </a:cxn>
              <a:cxn ang="0">
                <a:pos x="640" y="21"/>
              </a:cxn>
              <a:cxn ang="0">
                <a:pos x="715" y="32"/>
              </a:cxn>
              <a:cxn ang="0">
                <a:pos x="796" y="19"/>
              </a:cxn>
              <a:cxn ang="0">
                <a:pos x="874" y="144"/>
              </a:cxn>
              <a:cxn ang="0">
                <a:pos x="893" y="372"/>
              </a:cxn>
              <a:cxn ang="0">
                <a:pos x="846" y="510"/>
              </a:cxn>
              <a:cxn ang="0">
                <a:pos x="822" y="629"/>
              </a:cxn>
              <a:cxn ang="0">
                <a:pos x="1121" y="776"/>
              </a:cxn>
              <a:cxn ang="0">
                <a:pos x="1217" y="1097"/>
              </a:cxn>
              <a:cxn ang="0">
                <a:pos x="1260" y="1362"/>
              </a:cxn>
              <a:cxn ang="0">
                <a:pos x="1224" y="1726"/>
              </a:cxn>
              <a:cxn ang="0">
                <a:pos x="1209" y="1813"/>
              </a:cxn>
              <a:cxn ang="0">
                <a:pos x="1232" y="1949"/>
              </a:cxn>
              <a:cxn ang="0">
                <a:pos x="1147" y="2100"/>
              </a:cxn>
              <a:cxn ang="0">
                <a:pos x="1157" y="2213"/>
              </a:cxn>
              <a:cxn ang="0">
                <a:pos x="1226" y="2542"/>
              </a:cxn>
              <a:cxn ang="0">
                <a:pos x="1247" y="2606"/>
              </a:cxn>
              <a:cxn ang="0">
                <a:pos x="1301" y="2986"/>
              </a:cxn>
              <a:cxn ang="0">
                <a:pos x="1351" y="3407"/>
              </a:cxn>
              <a:cxn ang="0">
                <a:pos x="1449" y="3807"/>
              </a:cxn>
              <a:cxn ang="0">
                <a:pos x="1746" y="4013"/>
              </a:cxn>
              <a:cxn ang="0">
                <a:pos x="1213" y="4041"/>
              </a:cxn>
              <a:cxn ang="0">
                <a:pos x="1099" y="3924"/>
              </a:cxn>
              <a:cxn ang="0">
                <a:pos x="1078" y="3771"/>
              </a:cxn>
              <a:cxn ang="0">
                <a:pos x="1056" y="3626"/>
              </a:cxn>
              <a:cxn ang="0">
                <a:pos x="1007" y="3180"/>
              </a:cxn>
              <a:cxn ang="0">
                <a:pos x="687" y="2417"/>
              </a:cxn>
              <a:cxn ang="0">
                <a:pos x="674" y="2523"/>
              </a:cxn>
              <a:cxn ang="0">
                <a:pos x="648" y="2872"/>
              </a:cxn>
              <a:cxn ang="0">
                <a:pos x="635" y="3076"/>
              </a:cxn>
              <a:cxn ang="0">
                <a:pos x="734" y="3433"/>
              </a:cxn>
              <a:cxn ang="0">
                <a:pos x="760" y="3794"/>
              </a:cxn>
              <a:cxn ang="0">
                <a:pos x="786" y="4032"/>
              </a:cxn>
              <a:cxn ang="0">
                <a:pos x="545" y="4085"/>
              </a:cxn>
              <a:cxn ang="0">
                <a:pos x="534" y="3864"/>
              </a:cxn>
              <a:cxn ang="0">
                <a:pos x="457" y="3539"/>
              </a:cxn>
              <a:cxn ang="0">
                <a:pos x="361" y="3042"/>
              </a:cxn>
              <a:cxn ang="0">
                <a:pos x="262" y="2270"/>
              </a:cxn>
              <a:cxn ang="0">
                <a:pos x="161" y="2210"/>
              </a:cxn>
              <a:cxn ang="0">
                <a:pos x="30" y="2230"/>
              </a:cxn>
              <a:cxn ang="0">
                <a:pos x="150" y="1841"/>
              </a:cxn>
              <a:cxn ang="0">
                <a:pos x="64" y="1288"/>
              </a:cxn>
              <a:cxn ang="0">
                <a:pos x="137" y="867"/>
              </a:cxn>
              <a:cxn ang="0">
                <a:pos x="474" y="650"/>
              </a:cxn>
              <a:cxn ang="0">
                <a:pos x="554" y="542"/>
              </a:cxn>
            </a:cxnLst>
            <a:rect l="0" t="0" r="r" b="b"/>
            <a:pathLst>
              <a:path w="1827" h="4153">
                <a:moveTo>
                  <a:pt x="554" y="542"/>
                </a:moveTo>
                <a:cubicBezTo>
                  <a:pt x="554" y="542"/>
                  <a:pt x="524" y="476"/>
                  <a:pt x="526" y="465"/>
                </a:cubicBezTo>
                <a:cubicBezTo>
                  <a:pt x="526" y="465"/>
                  <a:pt x="511" y="487"/>
                  <a:pt x="466" y="389"/>
                </a:cubicBezTo>
                <a:cubicBezTo>
                  <a:pt x="466" y="389"/>
                  <a:pt x="440" y="338"/>
                  <a:pt x="464" y="329"/>
                </a:cubicBezTo>
                <a:cubicBezTo>
                  <a:pt x="464" y="329"/>
                  <a:pt x="384" y="147"/>
                  <a:pt x="545" y="49"/>
                </a:cubicBezTo>
                <a:cubicBezTo>
                  <a:pt x="545" y="49"/>
                  <a:pt x="595" y="17"/>
                  <a:pt x="640" y="21"/>
                </a:cubicBezTo>
                <a:cubicBezTo>
                  <a:pt x="640" y="21"/>
                  <a:pt x="706" y="17"/>
                  <a:pt x="642" y="0"/>
                </a:cubicBezTo>
                <a:cubicBezTo>
                  <a:pt x="642" y="0"/>
                  <a:pt x="698" y="0"/>
                  <a:pt x="715" y="32"/>
                </a:cubicBezTo>
                <a:cubicBezTo>
                  <a:pt x="715" y="32"/>
                  <a:pt x="721" y="19"/>
                  <a:pt x="734" y="30"/>
                </a:cubicBezTo>
                <a:cubicBezTo>
                  <a:pt x="734" y="30"/>
                  <a:pt x="786" y="6"/>
                  <a:pt x="796" y="19"/>
                </a:cubicBezTo>
                <a:cubicBezTo>
                  <a:pt x="796" y="19"/>
                  <a:pt x="777" y="10"/>
                  <a:pt x="760" y="30"/>
                </a:cubicBezTo>
                <a:cubicBezTo>
                  <a:pt x="760" y="30"/>
                  <a:pt x="844" y="51"/>
                  <a:pt x="874" y="144"/>
                </a:cubicBezTo>
                <a:cubicBezTo>
                  <a:pt x="874" y="144"/>
                  <a:pt x="908" y="249"/>
                  <a:pt x="891" y="257"/>
                </a:cubicBezTo>
                <a:cubicBezTo>
                  <a:pt x="891" y="257"/>
                  <a:pt x="932" y="280"/>
                  <a:pt x="893" y="372"/>
                </a:cubicBezTo>
                <a:cubicBezTo>
                  <a:pt x="893" y="372"/>
                  <a:pt x="882" y="412"/>
                  <a:pt x="872" y="412"/>
                </a:cubicBezTo>
                <a:cubicBezTo>
                  <a:pt x="872" y="412"/>
                  <a:pt x="876" y="450"/>
                  <a:pt x="846" y="510"/>
                </a:cubicBezTo>
                <a:cubicBezTo>
                  <a:pt x="846" y="510"/>
                  <a:pt x="831" y="546"/>
                  <a:pt x="831" y="565"/>
                </a:cubicBezTo>
                <a:cubicBezTo>
                  <a:pt x="831" y="565"/>
                  <a:pt x="827" y="618"/>
                  <a:pt x="822" y="629"/>
                </a:cubicBezTo>
                <a:cubicBezTo>
                  <a:pt x="822" y="629"/>
                  <a:pt x="859" y="650"/>
                  <a:pt x="885" y="678"/>
                </a:cubicBezTo>
                <a:cubicBezTo>
                  <a:pt x="885" y="678"/>
                  <a:pt x="1074" y="737"/>
                  <a:pt x="1121" y="776"/>
                </a:cubicBezTo>
                <a:cubicBezTo>
                  <a:pt x="1121" y="776"/>
                  <a:pt x="1153" y="780"/>
                  <a:pt x="1168" y="839"/>
                </a:cubicBezTo>
                <a:cubicBezTo>
                  <a:pt x="1168" y="839"/>
                  <a:pt x="1220" y="1073"/>
                  <a:pt x="1217" y="1097"/>
                </a:cubicBezTo>
                <a:cubicBezTo>
                  <a:pt x="1217" y="1097"/>
                  <a:pt x="1250" y="1165"/>
                  <a:pt x="1250" y="1231"/>
                </a:cubicBezTo>
                <a:cubicBezTo>
                  <a:pt x="1250" y="1231"/>
                  <a:pt x="1256" y="1343"/>
                  <a:pt x="1260" y="1362"/>
                </a:cubicBezTo>
                <a:cubicBezTo>
                  <a:pt x="1260" y="1362"/>
                  <a:pt x="1260" y="1407"/>
                  <a:pt x="1247" y="1445"/>
                </a:cubicBezTo>
                <a:cubicBezTo>
                  <a:pt x="1247" y="1445"/>
                  <a:pt x="1239" y="1694"/>
                  <a:pt x="1224" y="1726"/>
                </a:cubicBezTo>
                <a:cubicBezTo>
                  <a:pt x="1224" y="1726"/>
                  <a:pt x="1215" y="1747"/>
                  <a:pt x="1189" y="1787"/>
                </a:cubicBezTo>
                <a:cubicBezTo>
                  <a:pt x="1189" y="1787"/>
                  <a:pt x="1196" y="1817"/>
                  <a:pt x="1209" y="1813"/>
                </a:cubicBezTo>
                <a:cubicBezTo>
                  <a:pt x="1209" y="1813"/>
                  <a:pt x="1245" y="1830"/>
                  <a:pt x="1245" y="1862"/>
                </a:cubicBezTo>
                <a:cubicBezTo>
                  <a:pt x="1245" y="1862"/>
                  <a:pt x="1258" y="1941"/>
                  <a:pt x="1232" y="1949"/>
                </a:cubicBezTo>
                <a:cubicBezTo>
                  <a:pt x="1232" y="1949"/>
                  <a:pt x="1172" y="2043"/>
                  <a:pt x="1164" y="2074"/>
                </a:cubicBezTo>
                <a:cubicBezTo>
                  <a:pt x="1164" y="2074"/>
                  <a:pt x="1162" y="2100"/>
                  <a:pt x="1147" y="2100"/>
                </a:cubicBezTo>
                <a:cubicBezTo>
                  <a:pt x="1147" y="2100"/>
                  <a:pt x="1153" y="2155"/>
                  <a:pt x="1144" y="2162"/>
                </a:cubicBezTo>
                <a:cubicBezTo>
                  <a:pt x="1144" y="2162"/>
                  <a:pt x="1164" y="2183"/>
                  <a:pt x="1157" y="2213"/>
                </a:cubicBezTo>
                <a:cubicBezTo>
                  <a:pt x="1157" y="2213"/>
                  <a:pt x="1215" y="2351"/>
                  <a:pt x="1194" y="2410"/>
                </a:cubicBezTo>
                <a:cubicBezTo>
                  <a:pt x="1194" y="2410"/>
                  <a:pt x="1230" y="2525"/>
                  <a:pt x="1226" y="2542"/>
                </a:cubicBezTo>
                <a:cubicBezTo>
                  <a:pt x="1226" y="2542"/>
                  <a:pt x="1232" y="2555"/>
                  <a:pt x="1239" y="2563"/>
                </a:cubicBezTo>
                <a:cubicBezTo>
                  <a:pt x="1239" y="2563"/>
                  <a:pt x="1250" y="2587"/>
                  <a:pt x="1247" y="2606"/>
                </a:cubicBezTo>
                <a:cubicBezTo>
                  <a:pt x="1247" y="2606"/>
                  <a:pt x="1301" y="2733"/>
                  <a:pt x="1301" y="2772"/>
                </a:cubicBezTo>
                <a:cubicBezTo>
                  <a:pt x="1301" y="2772"/>
                  <a:pt x="1331" y="2906"/>
                  <a:pt x="1301" y="2986"/>
                </a:cubicBezTo>
                <a:cubicBezTo>
                  <a:pt x="1301" y="2986"/>
                  <a:pt x="1301" y="3103"/>
                  <a:pt x="1308" y="3133"/>
                </a:cubicBezTo>
                <a:cubicBezTo>
                  <a:pt x="1308" y="3133"/>
                  <a:pt x="1340" y="3399"/>
                  <a:pt x="1351" y="3407"/>
                </a:cubicBezTo>
                <a:cubicBezTo>
                  <a:pt x="1351" y="3407"/>
                  <a:pt x="1424" y="3703"/>
                  <a:pt x="1383" y="3711"/>
                </a:cubicBezTo>
                <a:cubicBezTo>
                  <a:pt x="1383" y="3711"/>
                  <a:pt x="1460" y="3783"/>
                  <a:pt x="1449" y="3807"/>
                </a:cubicBezTo>
                <a:cubicBezTo>
                  <a:pt x="1449" y="3807"/>
                  <a:pt x="1544" y="3900"/>
                  <a:pt x="1606" y="3911"/>
                </a:cubicBezTo>
                <a:cubicBezTo>
                  <a:pt x="1606" y="3911"/>
                  <a:pt x="1827" y="3939"/>
                  <a:pt x="1746" y="4013"/>
                </a:cubicBezTo>
                <a:cubicBezTo>
                  <a:pt x="1746" y="4013"/>
                  <a:pt x="1643" y="4062"/>
                  <a:pt x="1460" y="4032"/>
                </a:cubicBezTo>
                <a:cubicBezTo>
                  <a:pt x="1460" y="4032"/>
                  <a:pt x="1381" y="4017"/>
                  <a:pt x="1213" y="4041"/>
                </a:cubicBezTo>
                <a:cubicBezTo>
                  <a:pt x="1213" y="4041"/>
                  <a:pt x="1063" y="4077"/>
                  <a:pt x="1093" y="3945"/>
                </a:cubicBezTo>
                <a:cubicBezTo>
                  <a:pt x="1093" y="3945"/>
                  <a:pt x="1091" y="3926"/>
                  <a:pt x="1099" y="3924"/>
                </a:cubicBezTo>
                <a:cubicBezTo>
                  <a:pt x="1099" y="3924"/>
                  <a:pt x="1080" y="3913"/>
                  <a:pt x="1080" y="3894"/>
                </a:cubicBezTo>
                <a:cubicBezTo>
                  <a:pt x="1080" y="3894"/>
                  <a:pt x="1069" y="3788"/>
                  <a:pt x="1078" y="3771"/>
                </a:cubicBezTo>
                <a:cubicBezTo>
                  <a:pt x="1078" y="3771"/>
                  <a:pt x="1080" y="3756"/>
                  <a:pt x="1099" y="3739"/>
                </a:cubicBezTo>
                <a:cubicBezTo>
                  <a:pt x="1099" y="3739"/>
                  <a:pt x="1061" y="3696"/>
                  <a:pt x="1056" y="3626"/>
                </a:cubicBezTo>
                <a:cubicBezTo>
                  <a:pt x="1056" y="3626"/>
                  <a:pt x="1039" y="3482"/>
                  <a:pt x="1031" y="3462"/>
                </a:cubicBezTo>
                <a:cubicBezTo>
                  <a:pt x="1031" y="3462"/>
                  <a:pt x="996" y="3193"/>
                  <a:pt x="1007" y="3180"/>
                </a:cubicBezTo>
                <a:cubicBezTo>
                  <a:pt x="1007" y="3180"/>
                  <a:pt x="927" y="3018"/>
                  <a:pt x="949" y="2946"/>
                </a:cubicBezTo>
                <a:cubicBezTo>
                  <a:pt x="949" y="2946"/>
                  <a:pt x="758" y="2480"/>
                  <a:pt x="687" y="2417"/>
                </a:cubicBezTo>
                <a:cubicBezTo>
                  <a:pt x="687" y="2417"/>
                  <a:pt x="670" y="2406"/>
                  <a:pt x="687" y="2485"/>
                </a:cubicBezTo>
                <a:cubicBezTo>
                  <a:pt x="687" y="2485"/>
                  <a:pt x="693" y="2502"/>
                  <a:pt x="674" y="2523"/>
                </a:cubicBezTo>
                <a:cubicBezTo>
                  <a:pt x="674" y="2523"/>
                  <a:pt x="704" y="2546"/>
                  <a:pt x="676" y="2638"/>
                </a:cubicBezTo>
                <a:cubicBezTo>
                  <a:pt x="676" y="2638"/>
                  <a:pt x="653" y="2861"/>
                  <a:pt x="648" y="2872"/>
                </a:cubicBezTo>
                <a:cubicBezTo>
                  <a:pt x="648" y="2872"/>
                  <a:pt x="640" y="2910"/>
                  <a:pt x="674" y="2948"/>
                </a:cubicBezTo>
                <a:cubicBezTo>
                  <a:pt x="674" y="2948"/>
                  <a:pt x="702" y="2986"/>
                  <a:pt x="635" y="3076"/>
                </a:cubicBezTo>
                <a:cubicBezTo>
                  <a:pt x="635" y="3076"/>
                  <a:pt x="687" y="3178"/>
                  <a:pt x="670" y="3307"/>
                </a:cubicBezTo>
                <a:cubicBezTo>
                  <a:pt x="670" y="3307"/>
                  <a:pt x="726" y="3403"/>
                  <a:pt x="734" y="3433"/>
                </a:cubicBezTo>
                <a:cubicBezTo>
                  <a:pt x="734" y="3433"/>
                  <a:pt x="743" y="3458"/>
                  <a:pt x="743" y="3513"/>
                </a:cubicBezTo>
                <a:cubicBezTo>
                  <a:pt x="743" y="3513"/>
                  <a:pt x="790" y="3735"/>
                  <a:pt x="760" y="3794"/>
                </a:cubicBezTo>
                <a:cubicBezTo>
                  <a:pt x="760" y="3794"/>
                  <a:pt x="749" y="3847"/>
                  <a:pt x="743" y="3862"/>
                </a:cubicBezTo>
                <a:cubicBezTo>
                  <a:pt x="743" y="3862"/>
                  <a:pt x="777" y="4004"/>
                  <a:pt x="786" y="4032"/>
                </a:cubicBezTo>
                <a:cubicBezTo>
                  <a:pt x="786" y="4032"/>
                  <a:pt x="852" y="4153"/>
                  <a:pt x="672" y="4130"/>
                </a:cubicBezTo>
                <a:cubicBezTo>
                  <a:pt x="672" y="4130"/>
                  <a:pt x="601" y="4124"/>
                  <a:pt x="545" y="4085"/>
                </a:cubicBezTo>
                <a:cubicBezTo>
                  <a:pt x="545" y="4085"/>
                  <a:pt x="513" y="4030"/>
                  <a:pt x="552" y="3898"/>
                </a:cubicBezTo>
                <a:cubicBezTo>
                  <a:pt x="552" y="3898"/>
                  <a:pt x="539" y="3890"/>
                  <a:pt x="534" y="3864"/>
                </a:cubicBezTo>
                <a:cubicBezTo>
                  <a:pt x="534" y="3864"/>
                  <a:pt x="511" y="3786"/>
                  <a:pt x="492" y="3754"/>
                </a:cubicBezTo>
                <a:cubicBezTo>
                  <a:pt x="492" y="3754"/>
                  <a:pt x="483" y="3620"/>
                  <a:pt x="457" y="3539"/>
                </a:cubicBezTo>
                <a:cubicBezTo>
                  <a:pt x="457" y="3539"/>
                  <a:pt x="408" y="3343"/>
                  <a:pt x="399" y="3280"/>
                </a:cubicBezTo>
                <a:cubicBezTo>
                  <a:pt x="399" y="3280"/>
                  <a:pt x="369" y="3093"/>
                  <a:pt x="361" y="3042"/>
                </a:cubicBezTo>
                <a:cubicBezTo>
                  <a:pt x="361" y="3042"/>
                  <a:pt x="309" y="2810"/>
                  <a:pt x="320" y="2695"/>
                </a:cubicBezTo>
                <a:cubicBezTo>
                  <a:pt x="320" y="2695"/>
                  <a:pt x="245" y="2487"/>
                  <a:pt x="262" y="2270"/>
                </a:cubicBezTo>
                <a:cubicBezTo>
                  <a:pt x="262" y="2270"/>
                  <a:pt x="251" y="2274"/>
                  <a:pt x="234" y="2232"/>
                </a:cubicBezTo>
                <a:cubicBezTo>
                  <a:pt x="161" y="2210"/>
                  <a:pt x="161" y="2210"/>
                  <a:pt x="161" y="2210"/>
                </a:cubicBezTo>
                <a:cubicBezTo>
                  <a:pt x="161" y="2210"/>
                  <a:pt x="135" y="2315"/>
                  <a:pt x="21" y="2245"/>
                </a:cubicBezTo>
                <a:cubicBezTo>
                  <a:pt x="30" y="2230"/>
                  <a:pt x="30" y="2230"/>
                  <a:pt x="30" y="2230"/>
                </a:cubicBezTo>
                <a:cubicBezTo>
                  <a:pt x="30" y="2230"/>
                  <a:pt x="4" y="2204"/>
                  <a:pt x="30" y="2151"/>
                </a:cubicBezTo>
                <a:cubicBezTo>
                  <a:pt x="150" y="1841"/>
                  <a:pt x="150" y="1841"/>
                  <a:pt x="150" y="1841"/>
                </a:cubicBezTo>
                <a:cubicBezTo>
                  <a:pt x="150" y="1841"/>
                  <a:pt x="0" y="1645"/>
                  <a:pt x="49" y="1428"/>
                </a:cubicBezTo>
                <a:cubicBezTo>
                  <a:pt x="49" y="1428"/>
                  <a:pt x="49" y="1313"/>
                  <a:pt x="64" y="1288"/>
                </a:cubicBezTo>
                <a:cubicBezTo>
                  <a:pt x="64" y="1288"/>
                  <a:pt x="73" y="1124"/>
                  <a:pt x="92" y="1099"/>
                </a:cubicBezTo>
                <a:cubicBezTo>
                  <a:pt x="92" y="1099"/>
                  <a:pt x="41" y="1058"/>
                  <a:pt x="137" y="867"/>
                </a:cubicBezTo>
                <a:cubicBezTo>
                  <a:pt x="137" y="867"/>
                  <a:pt x="129" y="744"/>
                  <a:pt x="217" y="714"/>
                </a:cubicBezTo>
                <a:cubicBezTo>
                  <a:pt x="217" y="714"/>
                  <a:pt x="431" y="650"/>
                  <a:pt x="474" y="650"/>
                </a:cubicBezTo>
                <a:cubicBezTo>
                  <a:pt x="474" y="650"/>
                  <a:pt x="541" y="593"/>
                  <a:pt x="560" y="576"/>
                </a:cubicBezTo>
                <a:cubicBezTo>
                  <a:pt x="560" y="576"/>
                  <a:pt x="560" y="542"/>
                  <a:pt x="554" y="542"/>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grpSp>
        <p:nvGrpSpPr>
          <p:cNvPr id="296" name="Groupe 295">
            <a:extLst>
              <a:ext uri="{FF2B5EF4-FFF2-40B4-BE49-F238E27FC236}">
                <a16:creationId xmlns:a16="http://schemas.microsoft.com/office/drawing/2014/main" id="{2F999EDF-D7F3-4EB7-B2C8-5A4F252866AA}"/>
              </a:ext>
            </a:extLst>
          </p:cNvPr>
          <p:cNvGrpSpPr/>
          <p:nvPr/>
        </p:nvGrpSpPr>
        <p:grpSpPr>
          <a:xfrm>
            <a:off x="431667" y="2643221"/>
            <a:ext cx="305234" cy="440524"/>
            <a:chOff x="431667" y="2487574"/>
            <a:chExt cx="305234" cy="440524"/>
          </a:xfrm>
        </p:grpSpPr>
        <p:grpSp>
          <p:nvGrpSpPr>
            <p:cNvPr id="297" name="Group 88">
              <a:extLst>
                <a:ext uri="{FF2B5EF4-FFF2-40B4-BE49-F238E27FC236}">
                  <a16:creationId xmlns:a16="http://schemas.microsoft.com/office/drawing/2014/main" id="{F721FBBE-7B8E-4074-B0FC-414F504AD3C6}"/>
                </a:ext>
              </a:extLst>
            </p:cNvPr>
            <p:cNvGrpSpPr>
              <a:grpSpLocks noChangeAspect="1"/>
            </p:cNvGrpSpPr>
            <p:nvPr/>
          </p:nvGrpSpPr>
          <p:grpSpPr>
            <a:xfrm>
              <a:off x="431667" y="2487574"/>
              <a:ext cx="147699" cy="432000"/>
              <a:chOff x="4454526" y="3163888"/>
              <a:chExt cx="274638" cy="803275"/>
            </a:xfrm>
          </p:grpSpPr>
          <p:sp>
            <p:nvSpPr>
              <p:cNvPr id="302" name="Freeform 6">
                <a:extLst>
                  <a:ext uri="{FF2B5EF4-FFF2-40B4-BE49-F238E27FC236}">
                    <a16:creationId xmlns:a16="http://schemas.microsoft.com/office/drawing/2014/main" id="{7D7EC61F-99BC-48CB-A5C5-F21146FBF37C}"/>
                  </a:ext>
                </a:extLst>
              </p:cNvPr>
              <p:cNvSpPr>
                <a:spLocks noChangeAspect="1"/>
              </p:cNvSpPr>
              <p:nvPr/>
            </p:nvSpPr>
            <p:spPr bwMode="auto">
              <a:xfrm>
                <a:off x="4533901" y="3163888"/>
                <a:ext cx="95250" cy="131763"/>
              </a:xfrm>
              <a:custGeom>
                <a:avLst/>
                <a:gdLst/>
                <a:ahLst/>
                <a:cxnLst>
                  <a:cxn ang="0">
                    <a:pos x="40" y="288"/>
                  </a:cxn>
                  <a:cxn ang="0">
                    <a:pos x="203" y="19"/>
                  </a:cxn>
                  <a:cxn ang="0">
                    <a:pos x="346" y="23"/>
                  </a:cxn>
                  <a:cxn ang="0">
                    <a:pos x="464" y="184"/>
                  </a:cxn>
                  <a:cxn ang="0">
                    <a:pos x="474" y="324"/>
                  </a:cxn>
                  <a:cxn ang="0">
                    <a:pos x="450" y="426"/>
                  </a:cxn>
                  <a:cxn ang="0">
                    <a:pos x="413" y="527"/>
                  </a:cxn>
                  <a:cxn ang="0">
                    <a:pos x="298" y="655"/>
                  </a:cxn>
                  <a:cxn ang="0">
                    <a:pos x="133" y="556"/>
                  </a:cxn>
                  <a:cxn ang="0">
                    <a:pos x="104" y="467"/>
                  </a:cxn>
                  <a:cxn ang="0">
                    <a:pos x="88" y="423"/>
                  </a:cxn>
                  <a:cxn ang="0">
                    <a:pos x="40" y="288"/>
                  </a:cxn>
                </a:cxnLst>
                <a:rect l="0" t="0" r="r" b="b"/>
                <a:pathLst>
                  <a:path w="484" h="670">
                    <a:moveTo>
                      <a:pt x="40" y="288"/>
                    </a:moveTo>
                    <a:cubicBezTo>
                      <a:pt x="40" y="288"/>
                      <a:pt x="0" y="24"/>
                      <a:pt x="203" y="19"/>
                    </a:cubicBezTo>
                    <a:cubicBezTo>
                      <a:pt x="203" y="19"/>
                      <a:pt x="315" y="0"/>
                      <a:pt x="346" y="23"/>
                    </a:cubicBezTo>
                    <a:cubicBezTo>
                      <a:pt x="346" y="23"/>
                      <a:pt x="455" y="44"/>
                      <a:pt x="464" y="184"/>
                    </a:cubicBezTo>
                    <a:cubicBezTo>
                      <a:pt x="464" y="184"/>
                      <a:pt x="470" y="308"/>
                      <a:pt x="474" y="324"/>
                    </a:cubicBezTo>
                    <a:cubicBezTo>
                      <a:pt x="474" y="324"/>
                      <a:pt x="484" y="386"/>
                      <a:pt x="450" y="426"/>
                    </a:cubicBezTo>
                    <a:cubicBezTo>
                      <a:pt x="450" y="426"/>
                      <a:pt x="448" y="494"/>
                      <a:pt x="413" y="527"/>
                    </a:cubicBezTo>
                    <a:cubicBezTo>
                      <a:pt x="413" y="527"/>
                      <a:pt x="339" y="647"/>
                      <a:pt x="298" y="655"/>
                    </a:cubicBezTo>
                    <a:cubicBezTo>
                      <a:pt x="298" y="655"/>
                      <a:pt x="218" y="670"/>
                      <a:pt x="133" y="556"/>
                    </a:cubicBezTo>
                    <a:cubicBezTo>
                      <a:pt x="133" y="556"/>
                      <a:pt x="117" y="511"/>
                      <a:pt x="104" y="467"/>
                    </a:cubicBezTo>
                    <a:cubicBezTo>
                      <a:pt x="88" y="423"/>
                      <a:pt x="88" y="423"/>
                      <a:pt x="88" y="423"/>
                    </a:cubicBezTo>
                    <a:cubicBezTo>
                      <a:pt x="88" y="423"/>
                      <a:pt x="6" y="374"/>
                      <a:pt x="40" y="288"/>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03" name="Freeform 8">
                <a:extLst>
                  <a:ext uri="{FF2B5EF4-FFF2-40B4-BE49-F238E27FC236}">
                    <a16:creationId xmlns:a16="http://schemas.microsoft.com/office/drawing/2014/main" id="{1BC82F07-6FC4-41DF-A796-0830FAC2EF8A}"/>
                  </a:ext>
                </a:extLst>
              </p:cNvPr>
              <p:cNvSpPr>
                <a:spLocks noChangeAspect="1"/>
              </p:cNvSpPr>
              <p:nvPr/>
            </p:nvSpPr>
            <p:spPr bwMode="auto">
              <a:xfrm>
                <a:off x="4454526" y="3273425"/>
                <a:ext cx="274638" cy="693738"/>
              </a:xfrm>
              <a:custGeom>
                <a:avLst/>
                <a:gdLst/>
                <a:ahLst/>
                <a:cxnLst>
                  <a:cxn ang="0">
                    <a:pos x="466" y="46"/>
                  </a:cxn>
                  <a:cxn ang="0">
                    <a:pos x="113" y="214"/>
                  </a:cxn>
                  <a:cxn ang="0">
                    <a:pos x="26" y="1377"/>
                  </a:cxn>
                  <a:cxn ang="0">
                    <a:pos x="49" y="1685"/>
                  </a:cxn>
                  <a:cxn ang="0">
                    <a:pos x="208" y="1799"/>
                  </a:cxn>
                  <a:cxn ang="0">
                    <a:pos x="296" y="2199"/>
                  </a:cxn>
                  <a:cxn ang="0">
                    <a:pos x="363" y="2938"/>
                  </a:cxn>
                  <a:cxn ang="0">
                    <a:pos x="360" y="3239"/>
                  </a:cxn>
                  <a:cxn ang="0">
                    <a:pos x="254" y="3460"/>
                  </a:cxn>
                  <a:cxn ang="0">
                    <a:pos x="545" y="3373"/>
                  </a:cxn>
                  <a:cxn ang="0">
                    <a:pos x="626" y="3273"/>
                  </a:cxn>
                  <a:cxn ang="0">
                    <a:pos x="656" y="3036"/>
                  </a:cxn>
                  <a:cxn ang="0">
                    <a:pos x="612" y="2451"/>
                  </a:cxn>
                  <a:cxn ang="0">
                    <a:pos x="612" y="2190"/>
                  </a:cxn>
                  <a:cxn ang="0">
                    <a:pos x="669" y="1766"/>
                  </a:cxn>
                  <a:cxn ang="0">
                    <a:pos x="806" y="2174"/>
                  </a:cxn>
                  <a:cxn ang="0">
                    <a:pos x="891" y="2581"/>
                  </a:cxn>
                  <a:cxn ang="0">
                    <a:pos x="974" y="3159"/>
                  </a:cxn>
                  <a:cxn ang="0">
                    <a:pos x="1002" y="3342"/>
                  </a:cxn>
                  <a:cxn ang="0">
                    <a:pos x="1106" y="3373"/>
                  </a:cxn>
                  <a:cxn ang="0">
                    <a:pos x="1376" y="3445"/>
                  </a:cxn>
                  <a:cxn ang="0">
                    <a:pos x="1263" y="3264"/>
                  </a:cxn>
                  <a:cxn ang="0">
                    <a:pos x="1219" y="2911"/>
                  </a:cxn>
                  <a:cxn ang="0">
                    <a:pos x="1168" y="2257"/>
                  </a:cxn>
                  <a:cxn ang="0">
                    <a:pos x="1145" y="1873"/>
                  </a:cxn>
                  <a:cxn ang="0">
                    <a:pos x="1150" y="1730"/>
                  </a:cxn>
                  <a:cxn ang="0">
                    <a:pos x="1295" y="1721"/>
                  </a:cxn>
                  <a:cxn ang="0">
                    <a:pos x="1357" y="1600"/>
                  </a:cxn>
                  <a:cxn ang="0">
                    <a:pos x="1355" y="1065"/>
                  </a:cxn>
                  <a:cxn ang="0">
                    <a:pos x="1180" y="189"/>
                  </a:cxn>
                  <a:cxn ang="0">
                    <a:pos x="826" y="6"/>
                  </a:cxn>
                  <a:cxn ang="0">
                    <a:pos x="734" y="812"/>
                  </a:cxn>
                  <a:cxn ang="0">
                    <a:pos x="501" y="31"/>
                  </a:cxn>
                </a:cxnLst>
                <a:rect l="0" t="0" r="r" b="b"/>
                <a:pathLst>
                  <a:path w="1396" h="3525">
                    <a:moveTo>
                      <a:pt x="508" y="0"/>
                    </a:moveTo>
                    <a:cubicBezTo>
                      <a:pt x="508" y="0"/>
                      <a:pt x="499" y="0"/>
                      <a:pt x="466" y="46"/>
                    </a:cubicBezTo>
                    <a:cubicBezTo>
                      <a:pt x="466" y="46"/>
                      <a:pt x="446" y="64"/>
                      <a:pt x="427" y="78"/>
                    </a:cubicBezTo>
                    <a:cubicBezTo>
                      <a:pt x="427" y="78"/>
                      <a:pt x="127" y="192"/>
                      <a:pt x="113" y="214"/>
                    </a:cubicBezTo>
                    <a:cubicBezTo>
                      <a:pt x="113" y="214"/>
                      <a:pt x="44" y="614"/>
                      <a:pt x="58" y="730"/>
                    </a:cubicBezTo>
                    <a:cubicBezTo>
                      <a:pt x="58" y="730"/>
                      <a:pt x="0" y="1167"/>
                      <a:pt x="26" y="1377"/>
                    </a:cubicBezTo>
                    <a:cubicBezTo>
                      <a:pt x="26" y="1377"/>
                      <a:pt x="28" y="1676"/>
                      <a:pt x="42" y="1699"/>
                    </a:cubicBezTo>
                    <a:cubicBezTo>
                      <a:pt x="49" y="1685"/>
                      <a:pt x="49" y="1685"/>
                      <a:pt x="49" y="1685"/>
                    </a:cubicBezTo>
                    <a:cubicBezTo>
                      <a:pt x="49" y="1685"/>
                      <a:pt x="69" y="1755"/>
                      <a:pt x="97" y="1755"/>
                    </a:cubicBezTo>
                    <a:cubicBezTo>
                      <a:pt x="97" y="1755"/>
                      <a:pt x="97" y="1799"/>
                      <a:pt x="208" y="1799"/>
                    </a:cubicBezTo>
                    <a:cubicBezTo>
                      <a:pt x="208" y="1799"/>
                      <a:pt x="222" y="1797"/>
                      <a:pt x="238" y="1799"/>
                    </a:cubicBezTo>
                    <a:cubicBezTo>
                      <a:pt x="238" y="1799"/>
                      <a:pt x="296" y="2174"/>
                      <a:pt x="296" y="2199"/>
                    </a:cubicBezTo>
                    <a:cubicBezTo>
                      <a:pt x="296" y="2199"/>
                      <a:pt x="307" y="2395"/>
                      <a:pt x="307" y="2431"/>
                    </a:cubicBezTo>
                    <a:cubicBezTo>
                      <a:pt x="307" y="2431"/>
                      <a:pt x="307" y="2835"/>
                      <a:pt x="363" y="2938"/>
                    </a:cubicBezTo>
                    <a:cubicBezTo>
                      <a:pt x="363" y="2938"/>
                      <a:pt x="409" y="2985"/>
                      <a:pt x="360" y="3032"/>
                    </a:cubicBezTo>
                    <a:cubicBezTo>
                      <a:pt x="360" y="3032"/>
                      <a:pt x="312" y="3065"/>
                      <a:pt x="360" y="3239"/>
                    </a:cubicBezTo>
                    <a:cubicBezTo>
                      <a:pt x="360" y="3239"/>
                      <a:pt x="358" y="3280"/>
                      <a:pt x="296" y="3333"/>
                    </a:cubicBezTo>
                    <a:cubicBezTo>
                      <a:pt x="296" y="3333"/>
                      <a:pt x="213" y="3438"/>
                      <a:pt x="254" y="3460"/>
                    </a:cubicBezTo>
                    <a:cubicBezTo>
                      <a:pt x="254" y="3460"/>
                      <a:pt x="473" y="3505"/>
                      <a:pt x="513" y="3422"/>
                    </a:cubicBezTo>
                    <a:cubicBezTo>
                      <a:pt x="513" y="3422"/>
                      <a:pt x="533" y="3373"/>
                      <a:pt x="545" y="3373"/>
                    </a:cubicBezTo>
                    <a:cubicBezTo>
                      <a:pt x="545" y="3373"/>
                      <a:pt x="628" y="3342"/>
                      <a:pt x="628" y="3326"/>
                    </a:cubicBezTo>
                    <a:cubicBezTo>
                      <a:pt x="626" y="3273"/>
                      <a:pt x="626" y="3273"/>
                      <a:pt x="626" y="3273"/>
                    </a:cubicBezTo>
                    <a:cubicBezTo>
                      <a:pt x="626" y="3273"/>
                      <a:pt x="642" y="3253"/>
                      <a:pt x="642" y="3228"/>
                    </a:cubicBezTo>
                    <a:cubicBezTo>
                      <a:pt x="642" y="3228"/>
                      <a:pt x="681" y="3172"/>
                      <a:pt x="656" y="3036"/>
                    </a:cubicBezTo>
                    <a:cubicBezTo>
                      <a:pt x="656" y="3036"/>
                      <a:pt x="603" y="2721"/>
                      <a:pt x="600" y="2523"/>
                    </a:cubicBezTo>
                    <a:cubicBezTo>
                      <a:pt x="600" y="2523"/>
                      <a:pt x="598" y="2491"/>
                      <a:pt x="612" y="2451"/>
                    </a:cubicBezTo>
                    <a:cubicBezTo>
                      <a:pt x="612" y="2451"/>
                      <a:pt x="630" y="2413"/>
                      <a:pt x="616" y="2386"/>
                    </a:cubicBezTo>
                    <a:cubicBezTo>
                      <a:pt x="616" y="2386"/>
                      <a:pt x="600" y="2257"/>
                      <a:pt x="612" y="2190"/>
                    </a:cubicBezTo>
                    <a:cubicBezTo>
                      <a:pt x="612" y="2190"/>
                      <a:pt x="635" y="1987"/>
                      <a:pt x="633" y="1973"/>
                    </a:cubicBezTo>
                    <a:cubicBezTo>
                      <a:pt x="633" y="1973"/>
                      <a:pt x="653" y="1795"/>
                      <a:pt x="669" y="1766"/>
                    </a:cubicBezTo>
                    <a:cubicBezTo>
                      <a:pt x="669" y="1766"/>
                      <a:pt x="739" y="1920"/>
                      <a:pt x="748" y="1971"/>
                    </a:cubicBezTo>
                    <a:cubicBezTo>
                      <a:pt x="748" y="1971"/>
                      <a:pt x="790" y="2147"/>
                      <a:pt x="806" y="2174"/>
                    </a:cubicBezTo>
                    <a:cubicBezTo>
                      <a:pt x="806" y="2174"/>
                      <a:pt x="831" y="2377"/>
                      <a:pt x="877" y="2469"/>
                    </a:cubicBezTo>
                    <a:cubicBezTo>
                      <a:pt x="877" y="2469"/>
                      <a:pt x="891" y="2505"/>
                      <a:pt x="891" y="2581"/>
                    </a:cubicBezTo>
                    <a:cubicBezTo>
                      <a:pt x="891" y="2581"/>
                      <a:pt x="900" y="2786"/>
                      <a:pt x="946" y="2904"/>
                    </a:cubicBezTo>
                    <a:cubicBezTo>
                      <a:pt x="946" y="2904"/>
                      <a:pt x="983" y="3043"/>
                      <a:pt x="974" y="3159"/>
                    </a:cubicBezTo>
                    <a:cubicBezTo>
                      <a:pt x="974" y="3159"/>
                      <a:pt x="949" y="3262"/>
                      <a:pt x="1004" y="3317"/>
                    </a:cubicBezTo>
                    <a:cubicBezTo>
                      <a:pt x="1002" y="3342"/>
                      <a:pt x="1002" y="3342"/>
                      <a:pt x="1002" y="3342"/>
                    </a:cubicBezTo>
                    <a:cubicBezTo>
                      <a:pt x="1002" y="3342"/>
                      <a:pt x="1046" y="3380"/>
                      <a:pt x="1076" y="3382"/>
                    </a:cubicBezTo>
                    <a:cubicBezTo>
                      <a:pt x="1106" y="3373"/>
                      <a:pt x="1106" y="3373"/>
                      <a:pt x="1106" y="3373"/>
                    </a:cubicBezTo>
                    <a:cubicBezTo>
                      <a:pt x="1106" y="3373"/>
                      <a:pt x="1087" y="3447"/>
                      <a:pt x="1170" y="3476"/>
                    </a:cubicBezTo>
                    <a:cubicBezTo>
                      <a:pt x="1170" y="3476"/>
                      <a:pt x="1376" y="3525"/>
                      <a:pt x="1376" y="3445"/>
                    </a:cubicBezTo>
                    <a:cubicBezTo>
                      <a:pt x="1376" y="3445"/>
                      <a:pt x="1396" y="3405"/>
                      <a:pt x="1295" y="3322"/>
                    </a:cubicBezTo>
                    <a:cubicBezTo>
                      <a:pt x="1295" y="3322"/>
                      <a:pt x="1263" y="3282"/>
                      <a:pt x="1263" y="3264"/>
                    </a:cubicBezTo>
                    <a:cubicBezTo>
                      <a:pt x="1263" y="3264"/>
                      <a:pt x="1330" y="3259"/>
                      <a:pt x="1283" y="3108"/>
                    </a:cubicBezTo>
                    <a:cubicBezTo>
                      <a:pt x="1219" y="2911"/>
                      <a:pt x="1219" y="2911"/>
                      <a:pt x="1219" y="2911"/>
                    </a:cubicBezTo>
                    <a:cubicBezTo>
                      <a:pt x="1219" y="2911"/>
                      <a:pt x="1260" y="2652"/>
                      <a:pt x="1219" y="2489"/>
                    </a:cubicBezTo>
                    <a:cubicBezTo>
                      <a:pt x="1219" y="2489"/>
                      <a:pt x="1184" y="2264"/>
                      <a:pt x="1168" y="2257"/>
                    </a:cubicBezTo>
                    <a:cubicBezTo>
                      <a:pt x="1168" y="2257"/>
                      <a:pt x="1175" y="2074"/>
                      <a:pt x="1156" y="2063"/>
                    </a:cubicBezTo>
                    <a:cubicBezTo>
                      <a:pt x="1156" y="2063"/>
                      <a:pt x="1156" y="1886"/>
                      <a:pt x="1145" y="1873"/>
                    </a:cubicBezTo>
                    <a:cubicBezTo>
                      <a:pt x="1145" y="1873"/>
                      <a:pt x="1156" y="1743"/>
                      <a:pt x="1143" y="1741"/>
                    </a:cubicBezTo>
                    <a:cubicBezTo>
                      <a:pt x="1150" y="1730"/>
                      <a:pt x="1150" y="1730"/>
                      <a:pt x="1150" y="1730"/>
                    </a:cubicBezTo>
                    <a:cubicBezTo>
                      <a:pt x="1150" y="1730"/>
                      <a:pt x="1212" y="1752"/>
                      <a:pt x="1235" y="1743"/>
                    </a:cubicBezTo>
                    <a:cubicBezTo>
                      <a:pt x="1235" y="1743"/>
                      <a:pt x="1279" y="1757"/>
                      <a:pt x="1295" y="1721"/>
                    </a:cubicBezTo>
                    <a:cubicBezTo>
                      <a:pt x="1295" y="1721"/>
                      <a:pt x="1313" y="1730"/>
                      <a:pt x="1346" y="1634"/>
                    </a:cubicBezTo>
                    <a:cubicBezTo>
                      <a:pt x="1346" y="1634"/>
                      <a:pt x="1366" y="1623"/>
                      <a:pt x="1357" y="1600"/>
                    </a:cubicBezTo>
                    <a:cubicBezTo>
                      <a:pt x="1357" y="1600"/>
                      <a:pt x="1355" y="1321"/>
                      <a:pt x="1366" y="1274"/>
                    </a:cubicBezTo>
                    <a:cubicBezTo>
                      <a:pt x="1366" y="1274"/>
                      <a:pt x="1385" y="1214"/>
                      <a:pt x="1355" y="1065"/>
                    </a:cubicBezTo>
                    <a:cubicBezTo>
                      <a:pt x="1355" y="1065"/>
                      <a:pt x="1309" y="701"/>
                      <a:pt x="1288" y="672"/>
                    </a:cubicBezTo>
                    <a:cubicBezTo>
                      <a:pt x="1288" y="672"/>
                      <a:pt x="1244" y="234"/>
                      <a:pt x="1180" y="189"/>
                    </a:cubicBezTo>
                    <a:cubicBezTo>
                      <a:pt x="1180" y="189"/>
                      <a:pt x="935" y="102"/>
                      <a:pt x="910" y="89"/>
                    </a:cubicBezTo>
                    <a:cubicBezTo>
                      <a:pt x="910" y="89"/>
                      <a:pt x="829" y="35"/>
                      <a:pt x="826" y="6"/>
                    </a:cubicBezTo>
                    <a:cubicBezTo>
                      <a:pt x="826" y="6"/>
                      <a:pt x="838" y="107"/>
                      <a:pt x="824" y="227"/>
                    </a:cubicBezTo>
                    <a:cubicBezTo>
                      <a:pt x="824" y="227"/>
                      <a:pt x="736" y="794"/>
                      <a:pt x="734" y="812"/>
                    </a:cubicBezTo>
                    <a:cubicBezTo>
                      <a:pt x="734" y="812"/>
                      <a:pt x="559" y="272"/>
                      <a:pt x="540" y="174"/>
                    </a:cubicBezTo>
                    <a:cubicBezTo>
                      <a:pt x="540" y="174"/>
                      <a:pt x="499" y="46"/>
                      <a:pt x="501" y="31"/>
                    </a:cubicBezTo>
                    <a:lnTo>
                      <a:pt x="508"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04" name="Freeform 9">
                <a:extLst>
                  <a:ext uri="{FF2B5EF4-FFF2-40B4-BE49-F238E27FC236}">
                    <a16:creationId xmlns:a16="http://schemas.microsoft.com/office/drawing/2014/main" id="{2625A604-4C79-42B9-9370-099D883BE12A}"/>
                  </a:ext>
                </a:extLst>
              </p:cNvPr>
              <p:cNvSpPr>
                <a:spLocks noChangeAspect="1"/>
              </p:cNvSpPr>
              <p:nvPr/>
            </p:nvSpPr>
            <p:spPr bwMode="auto">
              <a:xfrm>
                <a:off x="4502151" y="3438525"/>
                <a:ext cx="7938" cy="60325"/>
              </a:xfrm>
              <a:custGeom>
                <a:avLst/>
                <a:gdLst/>
                <a:ahLst/>
                <a:cxnLst>
                  <a:cxn ang="0">
                    <a:pos x="28" y="0"/>
                  </a:cxn>
                  <a:cxn ang="0">
                    <a:pos x="4" y="310"/>
                  </a:cxn>
                  <a:cxn ang="0">
                    <a:pos x="37" y="170"/>
                  </a:cxn>
                  <a:cxn ang="0">
                    <a:pos x="28" y="0"/>
                  </a:cxn>
                </a:cxnLst>
                <a:rect l="0" t="0" r="r" b="b"/>
                <a:pathLst>
                  <a:path w="37" h="310">
                    <a:moveTo>
                      <a:pt x="28" y="0"/>
                    </a:moveTo>
                    <a:cubicBezTo>
                      <a:pt x="28" y="0"/>
                      <a:pt x="0" y="288"/>
                      <a:pt x="4" y="310"/>
                    </a:cubicBezTo>
                    <a:cubicBezTo>
                      <a:pt x="4" y="310"/>
                      <a:pt x="28" y="179"/>
                      <a:pt x="37" y="170"/>
                    </a:cubicBezTo>
                    <a:lnTo>
                      <a:pt x="28"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05" name="Freeform 10">
                <a:extLst>
                  <a:ext uri="{FF2B5EF4-FFF2-40B4-BE49-F238E27FC236}">
                    <a16:creationId xmlns:a16="http://schemas.microsoft.com/office/drawing/2014/main" id="{CD91D3F0-C786-41F6-A010-93C6666FA3EA}"/>
                  </a:ext>
                </a:extLst>
              </p:cNvPr>
              <p:cNvSpPr>
                <a:spLocks noChangeAspect="1"/>
              </p:cNvSpPr>
              <p:nvPr/>
            </p:nvSpPr>
            <p:spPr bwMode="auto">
              <a:xfrm>
                <a:off x="4659313" y="3430588"/>
                <a:ext cx="26988" cy="155575"/>
              </a:xfrm>
              <a:custGeom>
                <a:avLst/>
                <a:gdLst/>
                <a:ahLst/>
                <a:cxnLst>
                  <a:cxn ang="0">
                    <a:pos x="28" y="0"/>
                  </a:cxn>
                  <a:cxn ang="0">
                    <a:pos x="39" y="317"/>
                  </a:cxn>
                  <a:cxn ang="0">
                    <a:pos x="99" y="789"/>
                  </a:cxn>
                  <a:cxn ang="0">
                    <a:pos x="109" y="512"/>
                  </a:cxn>
                  <a:cxn ang="0">
                    <a:pos x="55" y="141"/>
                  </a:cxn>
                  <a:cxn ang="0">
                    <a:pos x="28" y="0"/>
                  </a:cxn>
                </a:cxnLst>
                <a:rect l="0" t="0" r="r" b="b"/>
                <a:pathLst>
                  <a:path w="143" h="789">
                    <a:moveTo>
                      <a:pt x="28" y="0"/>
                    </a:moveTo>
                    <a:cubicBezTo>
                      <a:pt x="28" y="0"/>
                      <a:pt x="0" y="175"/>
                      <a:pt x="39" y="317"/>
                    </a:cubicBezTo>
                    <a:cubicBezTo>
                      <a:pt x="39" y="317"/>
                      <a:pt x="104" y="646"/>
                      <a:pt x="99" y="789"/>
                    </a:cubicBezTo>
                    <a:cubicBezTo>
                      <a:pt x="99" y="789"/>
                      <a:pt x="143" y="579"/>
                      <a:pt x="109" y="512"/>
                    </a:cubicBezTo>
                    <a:cubicBezTo>
                      <a:pt x="109" y="512"/>
                      <a:pt x="53" y="255"/>
                      <a:pt x="55" y="141"/>
                    </a:cubicBezTo>
                    <a:cubicBezTo>
                      <a:pt x="55" y="141"/>
                      <a:pt x="51" y="0"/>
                      <a:pt x="28"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06" name="Freeform 17">
                <a:extLst>
                  <a:ext uri="{FF2B5EF4-FFF2-40B4-BE49-F238E27FC236}">
                    <a16:creationId xmlns:a16="http://schemas.microsoft.com/office/drawing/2014/main" id="{80F8A9C5-953F-4C69-9D3F-AFF03845A9D7}"/>
                  </a:ext>
                </a:extLst>
              </p:cNvPr>
              <p:cNvSpPr>
                <a:spLocks noChangeAspect="1"/>
              </p:cNvSpPr>
              <p:nvPr/>
            </p:nvSpPr>
            <p:spPr bwMode="auto">
              <a:xfrm>
                <a:off x="4545013" y="3265488"/>
                <a:ext cx="82550" cy="209550"/>
              </a:xfrm>
              <a:custGeom>
                <a:avLst/>
                <a:gdLst/>
                <a:ahLst/>
                <a:cxnLst>
                  <a:cxn ang="0">
                    <a:pos x="8" y="0"/>
                  </a:cxn>
                  <a:cxn ang="0">
                    <a:pos x="0" y="10"/>
                  </a:cxn>
                  <a:cxn ang="0">
                    <a:pos x="37" y="132"/>
                  </a:cxn>
                  <a:cxn ang="0">
                    <a:pos x="52" y="15"/>
                  </a:cxn>
                  <a:cxn ang="0">
                    <a:pos x="44" y="1"/>
                  </a:cxn>
                  <a:cxn ang="0">
                    <a:pos x="8" y="0"/>
                  </a:cxn>
                </a:cxnLst>
                <a:rect l="0" t="0" r="r" b="b"/>
                <a:pathLst>
                  <a:path w="52" h="132">
                    <a:moveTo>
                      <a:pt x="8" y="0"/>
                    </a:moveTo>
                    <a:lnTo>
                      <a:pt x="0" y="10"/>
                    </a:lnTo>
                    <a:lnTo>
                      <a:pt x="37" y="132"/>
                    </a:lnTo>
                    <a:lnTo>
                      <a:pt x="52" y="15"/>
                    </a:lnTo>
                    <a:lnTo>
                      <a:pt x="44" y="1"/>
                    </a:lnTo>
                    <a:lnTo>
                      <a:pt x="8" y="0"/>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grpSp>
        <p:grpSp>
          <p:nvGrpSpPr>
            <p:cNvPr id="298" name="Group 91">
              <a:extLst>
                <a:ext uri="{FF2B5EF4-FFF2-40B4-BE49-F238E27FC236}">
                  <a16:creationId xmlns:a16="http://schemas.microsoft.com/office/drawing/2014/main" id="{95D5E782-CE68-4F8C-BE27-7278D1518769}"/>
                </a:ext>
              </a:extLst>
            </p:cNvPr>
            <p:cNvGrpSpPr>
              <a:grpSpLocks noChangeAspect="1"/>
            </p:cNvGrpSpPr>
            <p:nvPr/>
          </p:nvGrpSpPr>
          <p:grpSpPr>
            <a:xfrm>
              <a:off x="640315" y="2496098"/>
              <a:ext cx="96586" cy="432000"/>
              <a:chOff x="3902076" y="4062413"/>
              <a:chExt cx="174625" cy="781050"/>
            </a:xfrm>
          </p:grpSpPr>
          <p:sp>
            <p:nvSpPr>
              <p:cNvPr id="299" name="Freeform 55">
                <a:extLst>
                  <a:ext uri="{FF2B5EF4-FFF2-40B4-BE49-F238E27FC236}">
                    <a16:creationId xmlns:a16="http://schemas.microsoft.com/office/drawing/2014/main" id="{A617AD5D-8CAE-414C-ACAC-7FA7B45C37C0}"/>
                  </a:ext>
                </a:extLst>
              </p:cNvPr>
              <p:cNvSpPr>
                <a:spLocks noChangeAspect="1"/>
              </p:cNvSpPr>
              <p:nvPr/>
            </p:nvSpPr>
            <p:spPr bwMode="auto">
              <a:xfrm>
                <a:off x="3902076" y="4062413"/>
                <a:ext cx="174625" cy="781050"/>
              </a:xfrm>
              <a:custGeom>
                <a:avLst/>
                <a:gdLst/>
                <a:ahLst/>
                <a:cxnLst>
                  <a:cxn ang="0">
                    <a:pos x="314" y="370"/>
                  </a:cxn>
                  <a:cxn ang="0">
                    <a:pos x="377" y="163"/>
                  </a:cxn>
                  <a:cxn ang="0">
                    <a:pos x="721" y="196"/>
                  </a:cxn>
                  <a:cxn ang="0">
                    <a:pos x="790" y="555"/>
                  </a:cxn>
                  <a:cxn ang="0">
                    <a:pos x="672" y="620"/>
                  </a:cxn>
                  <a:cxn ang="0">
                    <a:pos x="760" y="1213"/>
                  </a:cxn>
                  <a:cxn ang="0">
                    <a:pos x="687" y="1562"/>
                  </a:cxn>
                  <a:cxn ang="0">
                    <a:pos x="726" y="2590"/>
                  </a:cxn>
                  <a:cxn ang="0">
                    <a:pos x="633" y="2590"/>
                  </a:cxn>
                  <a:cxn ang="0">
                    <a:pos x="544" y="2585"/>
                  </a:cxn>
                  <a:cxn ang="0">
                    <a:pos x="549" y="2726"/>
                  </a:cxn>
                  <a:cxn ang="0">
                    <a:pos x="598" y="3167"/>
                  </a:cxn>
                  <a:cxn ang="0">
                    <a:pos x="564" y="3575"/>
                  </a:cxn>
                  <a:cxn ang="0">
                    <a:pos x="608" y="3684"/>
                  </a:cxn>
                  <a:cxn ang="0">
                    <a:pos x="608" y="3717"/>
                  </a:cxn>
                  <a:cxn ang="0">
                    <a:pos x="569" y="3907"/>
                  </a:cxn>
                  <a:cxn ang="0">
                    <a:pos x="549" y="3913"/>
                  </a:cxn>
                  <a:cxn ang="0">
                    <a:pos x="530" y="3744"/>
                  </a:cxn>
                  <a:cxn ang="0">
                    <a:pos x="441" y="3869"/>
                  </a:cxn>
                  <a:cxn ang="0">
                    <a:pos x="152" y="3842"/>
                  </a:cxn>
                  <a:cxn ang="0">
                    <a:pos x="166" y="3826"/>
                  </a:cxn>
                  <a:cxn ang="0">
                    <a:pos x="166" y="3804"/>
                  </a:cxn>
                  <a:cxn ang="0">
                    <a:pos x="0" y="3711"/>
                  </a:cxn>
                  <a:cxn ang="0">
                    <a:pos x="44" y="3706"/>
                  </a:cxn>
                  <a:cxn ang="0">
                    <a:pos x="107" y="3651"/>
                  </a:cxn>
                  <a:cxn ang="0">
                    <a:pos x="166" y="3526"/>
                  </a:cxn>
                  <a:cxn ang="0">
                    <a:pos x="215" y="2873"/>
                  </a:cxn>
                  <a:cxn ang="0">
                    <a:pos x="211" y="2764"/>
                  </a:cxn>
                  <a:cxn ang="0">
                    <a:pos x="186" y="2683"/>
                  </a:cxn>
                  <a:cxn ang="0">
                    <a:pos x="186" y="2563"/>
                  </a:cxn>
                  <a:cxn ang="0">
                    <a:pos x="142" y="2558"/>
                  </a:cxn>
                  <a:cxn ang="0">
                    <a:pos x="196" y="1594"/>
                  </a:cxn>
                  <a:cxn ang="0">
                    <a:pos x="225" y="1404"/>
                  </a:cxn>
                  <a:cxn ang="0">
                    <a:pos x="211" y="1279"/>
                  </a:cxn>
                  <a:cxn ang="0">
                    <a:pos x="73" y="1311"/>
                  </a:cxn>
                  <a:cxn ang="0">
                    <a:pos x="127" y="860"/>
                  </a:cxn>
                  <a:cxn ang="0">
                    <a:pos x="186" y="653"/>
                  </a:cxn>
                  <a:cxn ang="0">
                    <a:pos x="323" y="522"/>
                  </a:cxn>
                  <a:cxn ang="0">
                    <a:pos x="294" y="468"/>
                  </a:cxn>
                  <a:cxn ang="0">
                    <a:pos x="314" y="370"/>
                  </a:cxn>
                </a:cxnLst>
                <a:rect l="0" t="0" r="r" b="b"/>
                <a:pathLst>
                  <a:path w="888" h="3967">
                    <a:moveTo>
                      <a:pt x="314" y="370"/>
                    </a:moveTo>
                    <a:cubicBezTo>
                      <a:pt x="314" y="370"/>
                      <a:pt x="250" y="229"/>
                      <a:pt x="377" y="163"/>
                    </a:cubicBezTo>
                    <a:cubicBezTo>
                      <a:pt x="377" y="163"/>
                      <a:pt x="603" y="0"/>
                      <a:pt x="721" y="196"/>
                    </a:cubicBezTo>
                    <a:cubicBezTo>
                      <a:pt x="721" y="196"/>
                      <a:pt x="839" y="375"/>
                      <a:pt x="790" y="555"/>
                    </a:cubicBezTo>
                    <a:cubicBezTo>
                      <a:pt x="790" y="555"/>
                      <a:pt x="721" y="620"/>
                      <a:pt x="672" y="620"/>
                    </a:cubicBezTo>
                    <a:cubicBezTo>
                      <a:pt x="672" y="620"/>
                      <a:pt x="888" y="941"/>
                      <a:pt x="760" y="1213"/>
                    </a:cubicBezTo>
                    <a:cubicBezTo>
                      <a:pt x="760" y="1213"/>
                      <a:pt x="662" y="1366"/>
                      <a:pt x="687" y="1562"/>
                    </a:cubicBezTo>
                    <a:cubicBezTo>
                      <a:pt x="687" y="1562"/>
                      <a:pt x="785" y="2590"/>
                      <a:pt x="726" y="2590"/>
                    </a:cubicBezTo>
                    <a:cubicBezTo>
                      <a:pt x="726" y="2590"/>
                      <a:pt x="691" y="2552"/>
                      <a:pt x="633" y="2590"/>
                    </a:cubicBezTo>
                    <a:cubicBezTo>
                      <a:pt x="633" y="2590"/>
                      <a:pt x="554" y="2601"/>
                      <a:pt x="544" y="2585"/>
                    </a:cubicBezTo>
                    <a:cubicBezTo>
                      <a:pt x="544" y="2585"/>
                      <a:pt x="530" y="2579"/>
                      <a:pt x="549" y="2726"/>
                    </a:cubicBezTo>
                    <a:cubicBezTo>
                      <a:pt x="549" y="2726"/>
                      <a:pt x="633" y="3102"/>
                      <a:pt x="598" y="3167"/>
                    </a:cubicBezTo>
                    <a:cubicBezTo>
                      <a:pt x="598" y="3167"/>
                      <a:pt x="525" y="3510"/>
                      <a:pt x="564" y="3575"/>
                    </a:cubicBezTo>
                    <a:cubicBezTo>
                      <a:pt x="564" y="3575"/>
                      <a:pt x="633" y="3646"/>
                      <a:pt x="608" y="3684"/>
                    </a:cubicBezTo>
                    <a:cubicBezTo>
                      <a:pt x="608" y="3684"/>
                      <a:pt x="647" y="3684"/>
                      <a:pt x="608" y="3717"/>
                    </a:cubicBezTo>
                    <a:cubicBezTo>
                      <a:pt x="608" y="3717"/>
                      <a:pt x="554" y="3880"/>
                      <a:pt x="569" y="3907"/>
                    </a:cubicBezTo>
                    <a:cubicBezTo>
                      <a:pt x="549" y="3913"/>
                      <a:pt x="549" y="3913"/>
                      <a:pt x="549" y="3913"/>
                    </a:cubicBezTo>
                    <a:cubicBezTo>
                      <a:pt x="549" y="3913"/>
                      <a:pt x="574" y="3744"/>
                      <a:pt x="530" y="3744"/>
                    </a:cubicBezTo>
                    <a:cubicBezTo>
                      <a:pt x="530" y="3744"/>
                      <a:pt x="441" y="3809"/>
                      <a:pt x="441" y="3869"/>
                    </a:cubicBezTo>
                    <a:cubicBezTo>
                      <a:pt x="441" y="3869"/>
                      <a:pt x="387" y="3967"/>
                      <a:pt x="152" y="3842"/>
                    </a:cubicBezTo>
                    <a:cubicBezTo>
                      <a:pt x="152" y="3842"/>
                      <a:pt x="152" y="3826"/>
                      <a:pt x="166" y="3826"/>
                    </a:cubicBezTo>
                    <a:cubicBezTo>
                      <a:pt x="166" y="3804"/>
                      <a:pt x="166" y="3804"/>
                      <a:pt x="166" y="3804"/>
                    </a:cubicBezTo>
                    <a:cubicBezTo>
                      <a:pt x="166" y="3804"/>
                      <a:pt x="24" y="3831"/>
                      <a:pt x="0" y="3711"/>
                    </a:cubicBezTo>
                    <a:cubicBezTo>
                      <a:pt x="0" y="3711"/>
                      <a:pt x="24" y="3700"/>
                      <a:pt x="44" y="3706"/>
                    </a:cubicBezTo>
                    <a:cubicBezTo>
                      <a:pt x="44" y="3706"/>
                      <a:pt x="103" y="3700"/>
                      <a:pt x="107" y="3651"/>
                    </a:cubicBezTo>
                    <a:cubicBezTo>
                      <a:pt x="107" y="3651"/>
                      <a:pt x="132" y="3559"/>
                      <a:pt x="166" y="3526"/>
                    </a:cubicBezTo>
                    <a:cubicBezTo>
                      <a:pt x="166" y="3526"/>
                      <a:pt x="235" y="3276"/>
                      <a:pt x="215" y="2873"/>
                    </a:cubicBezTo>
                    <a:cubicBezTo>
                      <a:pt x="215" y="2873"/>
                      <a:pt x="201" y="2786"/>
                      <a:pt x="211" y="2764"/>
                    </a:cubicBezTo>
                    <a:cubicBezTo>
                      <a:pt x="211" y="2764"/>
                      <a:pt x="176" y="2705"/>
                      <a:pt x="186" y="2683"/>
                    </a:cubicBezTo>
                    <a:cubicBezTo>
                      <a:pt x="186" y="2683"/>
                      <a:pt x="166" y="2563"/>
                      <a:pt x="186" y="2563"/>
                    </a:cubicBezTo>
                    <a:cubicBezTo>
                      <a:pt x="142" y="2558"/>
                      <a:pt x="142" y="2558"/>
                      <a:pt x="142" y="2558"/>
                    </a:cubicBezTo>
                    <a:cubicBezTo>
                      <a:pt x="142" y="2558"/>
                      <a:pt x="166" y="1638"/>
                      <a:pt x="196" y="1594"/>
                    </a:cubicBezTo>
                    <a:cubicBezTo>
                      <a:pt x="196" y="1594"/>
                      <a:pt x="240" y="1447"/>
                      <a:pt x="225" y="1404"/>
                    </a:cubicBezTo>
                    <a:cubicBezTo>
                      <a:pt x="225" y="1404"/>
                      <a:pt x="191" y="1290"/>
                      <a:pt x="211" y="1279"/>
                    </a:cubicBezTo>
                    <a:cubicBezTo>
                      <a:pt x="211" y="1279"/>
                      <a:pt x="93" y="1409"/>
                      <a:pt x="73" y="1311"/>
                    </a:cubicBezTo>
                    <a:cubicBezTo>
                      <a:pt x="73" y="1311"/>
                      <a:pt x="39" y="1148"/>
                      <a:pt x="127" y="860"/>
                    </a:cubicBezTo>
                    <a:cubicBezTo>
                      <a:pt x="127" y="860"/>
                      <a:pt x="186" y="702"/>
                      <a:pt x="186" y="653"/>
                    </a:cubicBezTo>
                    <a:cubicBezTo>
                      <a:pt x="186" y="653"/>
                      <a:pt x="260" y="522"/>
                      <a:pt x="323" y="522"/>
                    </a:cubicBezTo>
                    <a:cubicBezTo>
                      <a:pt x="323" y="522"/>
                      <a:pt x="255" y="506"/>
                      <a:pt x="294" y="468"/>
                    </a:cubicBezTo>
                    <a:cubicBezTo>
                      <a:pt x="294" y="468"/>
                      <a:pt x="338" y="370"/>
                      <a:pt x="314" y="37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00" name="Freeform 56">
                <a:extLst>
                  <a:ext uri="{FF2B5EF4-FFF2-40B4-BE49-F238E27FC236}">
                    <a16:creationId xmlns:a16="http://schemas.microsoft.com/office/drawing/2014/main" id="{5B1F9D67-7054-44E0-A07F-B35643A72342}"/>
                  </a:ext>
                </a:extLst>
              </p:cNvPr>
              <p:cNvSpPr>
                <a:spLocks noChangeAspect="1"/>
              </p:cNvSpPr>
              <p:nvPr/>
            </p:nvSpPr>
            <p:spPr bwMode="auto">
              <a:xfrm>
                <a:off x="3935413" y="4189413"/>
                <a:ext cx="63500" cy="79375"/>
              </a:xfrm>
              <a:custGeom>
                <a:avLst/>
                <a:gdLst/>
                <a:ahLst/>
                <a:cxnLst>
                  <a:cxn ang="0">
                    <a:pos x="25" y="408"/>
                  </a:cxn>
                  <a:cxn ang="0">
                    <a:pos x="64" y="180"/>
                  </a:cxn>
                  <a:cxn ang="0">
                    <a:pos x="138" y="65"/>
                  </a:cxn>
                  <a:cxn ang="0">
                    <a:pos x="177" y="0"/>
                  </a:cxn>
                  <a:cxn ang="0">
                    <a:pos x="241" y="11"/>
                  </a:cxn>
                  <a:cxn ang="0">
                    <a:pos x="324" y="87"/>
                  </a:cxn>
                  <a:cxn ang="0">
                    <a:pos x="89" y="332"/>
                  </a:cxn>
                  <a:cxn ang="0">
                    <a:pos x="25" y="408"/>
                  </a:cxn>
                </a:cxnLst>
                <a:rect l="0" t="0" r="r" b="b"/>
                <a:pathLst>
                  <a:path w="324" h="408">
                    <a:moveTo>
                      <a:pt x="25" y="408"/>
                    </a:moveTo>
                    <a:cubicBezTo>
                      <a:pt x="25" y="408"/>
                      <a:pt x="0" y="250"/>
                      <a:pt x="64" y="180"/>
                    </a:cubicBezTo>
                    <a:cubicBezTo>
                      <a:pt x="64" y="180"/>
                      <a:pt x="133" y="98"/>
                      <a:pt x="138" y="65"/>
                    </a:cubicBezTo>
                    <a:cubicBezTo>
                      <a:pt x="177" y="0"/>
                      <a:pt x="177" y="0"/>
                      <a:pt x="177" y="0"/>
                    </a:cubicBezTo>
                    <a:cubicBezTo>
                      <a:pt x="177" y="0"/>
                      <a:pt x="187" y="16"/>
                      <a:pt x="241" y="11"/>
                    </a:cubicBezTo>
                    <a:cubicBezTo>
                      <a:pt x="241" y="11"/>
                      <a:pt x="300" y="11"/>
                      <a:pt x="324" y="87"/>
                    </a:cubicBezTo>
                    <a:cubicBezTo>
                      <a:pt x="324" y="87"/>
                      <a:pt x="172" y="82"/>
                      <a:pt x="89" y="332"/>
                    </a:cubicBezTo>
                    <a:lnTo>
                      <a:pt x="25" y="408"/>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01" name="Freeform 57">
                <a:extLst>
                  <a:ext uri="{FF2B5EF4-FFF2-40B4-BE49-F238E27FC236}">
                    <a16:creationId xmlns:a16="http://schemas.microsoft.com/office/drawing/2014/main" id="{474FA355-807E-4535-8549-48A2D0A1DCB2}"/>
                  </a:ext>
                </a:extLst>
              </p:cNvPr>
              <p:cNvSpPr>
                <a:spLocks noChangeAspect="1"/>
              </p:cNvSpPr>
              <p:nvPr/>
            </p:nvSpPr>
            <p:spPr bwMode="auto">
              <a:xfrm>
                <a:off x="3959226" y="4703763"/>
                <a:ext cx="30163" cy="71438"/>
              </a:xfrm>
              <a:custGeom>
                <a:avLst/>
                <a:gdLst/>
                <a:ahLst/>
                <a:cxnLst>
                  <a:cxn ang="0">
                    <a:pos x="93" y="0"/>
                  </a:cxn>
                  <a:cxn ang="0">
                    <a:pos x="44" y="272"/>
                  </a:cxn>
                  <a:cxn ang="0">
                    <a:pos x="69" y="364"/>
                  </a:cxn>
                  <a:cxn ang="0">
                    <a:pos x="93" y="0"/>
                  </a:cxn>
                </a:cxnLst>
                <a:rect l="0" t="0" r="r" b="b"/>
                <a:pathLst>
                  <a:path w="152" h="364">
                    <a:moveTo>
                      <a:pt x="93" y="0"/>
                    </a:moveTo>
                    <a:cubicBezTo>
                      <a:pt x="93" y="0"/>
                      <a:pt x="0" y="163"/>
                      <a:pt x="44" y="272"/>
                    </a:cubicBezTo>
                    <a:cubicBezTo>
                      <a:pt x="44" y="272"/>
                      <a:pt x="79" y="337"/>
                      <a:pt x="69" y="364"/>
                    </a:cubicBezTo>
                    <a:cubicBezTo>
                      <a:pt x="69" y="364"/>
                      <a:pt x="152" y="43"/>
                      <a:pt x="93"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grpSp>
      </p:grpSp>
      <p:grpSp>
        <p:nvGrpSpPr>
          <p:cNvPr id="307" name="Groupe 306">
            <a:extLst>
              <a:ext uri="{FF2B5EF4-FFF2-40B4-BE49-F238E27FC236}">
                <a16:creationId xmlns:a16="http://schemas.microsoft.com/office/drawing/2014/main" id="{467822A6-3B1B-48E9-A38D-A2650D77FDAC}"/>
              </a:ext>
            </a:extLst>
          </p:cNvPr>
          <p:cNvGrpSpPr/>
          <p:nvPr/>
        </p:nvGrpSpPr>
        <p:grpSpPr>
          <a:xfrm>
            <a:off x="265273" y="3569319"/>
            <a:ext cx="658722" cy="432000"/>
            <a:chOff x="265273" y="3413672"/>
            <a:chExt cx="658722" cy="432000"/>
          </a:xfrm>
        </p:grpSpPr>
        <p:sp>
          <p:nvSpPr>
            <p:cNvPr id="308" name="Freeform 6">
              <a:extLst>
                <a:ext uri="{FF2B5EF4-FFF2-40B4-BE49-F238E27FC236}">
                  <a16:creationId xmlns:a16="http://schemas.microsoft.com/office/drawing/2014/main" id="{D395770E-30BB-4F44-8729-F9A9A06C4F05}"/>
                </a:ext>
              </a:extLst>
            </p:cNvPr>
            <p:cNvSpPr>
              <a:spLocks noChangeAspect="1" noEditPoints="1"/>
            </p:cNvSpPr>
            <p:nvPr/>
          </p:nvSpPr>
          <p:spPr bwMode="auto">
            <a:xfrm>
              <a:off x="414577" y="3413672"/>
              <a:ext cx="153408" cy="432000"/>
            </a:xfrm>
            <a:custGeom>
              <a:avLst/>
              <a:gdLst/>
              <a:ahLst/>
              <a:cxnLst>
                <a:cxn ang="0">
                  <a:pos x="694" y="792"/>
                </a:cxn>
                <a:cxn ang="0">
                  <a:pos x="722" y="692"/>
                </a:cxn>
                <a:cxn ang="0">
                  <a:pos x="700" y="491"/>
                </a:cxn>
                <a:cxn ang="0">
                  <a:pos x="581" y="329"/>
                </a:cxn>
                <a:cxn ang="0">
                  <a:pos x="563" y="220"/>
                </a:cxn>
                <a:cxn ang="0">
                  <a:pos x="603" y="159"/>
                </a:cxn>
                <a:cxn ang="0">
                  <a:pos x="594" y="74"/>
                </a:cxn>
                <a:cxn ang="0">
                  <a:pos x="563" y="25"/>
                </a:cxn>
                <a:cxn ang="0">
                  <a:pos x="505" y="13"/>
                </a:cxn>
                <a:cxn ang="0">
                  <a:pos x="466" y="4"/>
                </a:cxn>
                <a:cxn ang="0">
                  <a:pos x="420" y="25"/>
                </a:cxn>
                <a:cxn ang="0">
                  <a:pos x="389" y="67"/>
                </a:cxn>
                <a:cxn ang="0">
                  <a:pos x="380" y="122"/>
                </a:cxn>
                <a:cxn ang="0">
                  <a:pos x="405" y="189"/>
                </a:cxn>
                <a:cxn ang="0">
                  <a:pos x="402" y="272"/>
                </a:cxn>
                <a:cxn ang="0">
                  <a:pos x="344" y="296"/>
                </a:cxn>
                <a:cxn ang="0">
                  <a:pos x="191" y="390"/>
                </a:cxn>
                <a:cxn ang="0">
                  <a:pos x="109" y="655"/>
                </a:cxn>
                <a:cxn ang="0">
                  <a:pos x="97" y="792"/>
                </a:cxn>
                <a:cxn ang="0">
                  <a:pos x="124" y="1030"/>
                </a:cxn>
                <a:cxn ang="0">
                  <a:pos x="109" y="1140"/>
                </a:cxn>
                <a:cxn ang="0">
                  <a:pos x="170" y="1160"/>
                </a:cxn>
                <a:cxn ang="0">
                  <a:pos x="170" y="1395"/>
                </a:cxn>
                <a:cxn ang="0">
                  <a:pos x="160" y="1514"/>
                </a:cxn>
                <a:cxn ang="0">
                  <a:pos x="94" y="1728"/>
                </a:cxn>
                <a:cxn ang="0">
                  <a:pos x="62" y="1826"/>
                </a:cxn>
                <a:cxn ang="0">
                  <a:pos x="48" y="1860"/>
                </a:cxn>
                <a:cxn ang="0">
                  <a:pos x="94" y="2002"/>
                </a:cxn>
                <a:cxn ang="0">
                  <a:pos x="186" y="1842"/>
                </a:cxn>
                <a:cxn ang="0">
                  <a:pos x="202" y="1798"/>
                </a:cxn>
                <a:cxn ang="0">
                  <a:pos x="314" y="1520"/>
                </a:cxn>
                <a:cxn ang="0">
                  <a:pos x="389" y="1447"/>
                </a:cxn>
                <a:cxn ang="0">
                  <a:pos x="407" y="1805"/>
                </a:cxn>
                <a:cxn ang="0">
                  <a:pos x="412" y="1885"/>
                </a:cxn>
                <a:cxn ang="0">
                  <a:pos x="413" y="1902"/>
                </a:cxn>
                <a:cxn ang="0">
                  <a:pos x="402" y="1927"/>
                </a:cxn>
                <a:cxn ang="0">
                  <a:pos x="490" y="1970"/>
                </a:cxn>
                <a:cxn ang="0">
                  <a:pos x="644" y="1983"/>
                </a:cxn>
                <a:cxn ang="0">
                  <a:pos x="597" y="1935"/>
                </a:cxn>
                <a:cxn ang="0">
                  <a:pos x="537" y="1870"/>
                </a:cxn>
                <a:cxn ang="0">
                  <a:pos x="533" y="1841"/>
                </a:cxn>
                <a:cxn ang="0">
                  <a:pos x="559" y="1605"/>
                </a:cxn>
                <a:cxn ang="0">
                  <a:pos x="605" y="1175"/>
                </a:cxn>
                <a:cxn ang="0">
                  <a:pos x="694" y="1198"/>
                </a:cxn>
                <a:cxn ang="0">
                  <a:pos x="683" y="1017"/>
                </a:cxn>
                <a:cxn ang="0">
                  <a:pos x="204" y="850"/>
                </a:cxn>
                <a:cxn ang="0">
                  <a:pos x="219" y="899"/>
                </a:cxn>
                <a:cxn ang="0">
                  <a:pos x="198" y="792"/>
                </a:cxn>
                <a:cxn ang="0">
                  <a:pos x="621" y="966"/>
                </a:cxn>
                <a:cxn ang="0">
                  <a:pos x="569" y="838"/>
                </a:cxn>
                <a:cxn ang="0">
                  <a:pos x="615" y="786"/>
                </a:cxn>
                <a:cxn ang="0">
                  <a:pos x="633" y="960"/>
                </a:cxn>
              </a:cxnLst>
              <a:rect l="0" t="0" r="r" b="b"/>
              <a:pathLst>
                <a:path w="722" h="2034">
                  <a:moveTo>
                    <a:pt x="703" y="920"/>
                  </a:moveTo>
                  <a:cubicBezTo>
                    <a:pt x="703" y="847"/>
                    <a:pt x="703" y="847"/>
                    <a:pt x="703" y="847"/>
                  </a:cubicBezTo>
                  <a:cubicBezTo>
                    <a:pt x="694" y="792"/>
                    <a:pt x="694" y="792"/>
                    <a:pt x="694" y="792"/>
                  </a:cubicBezTo>
                  <a:cubicBezTo>
                    <a:pt x="694" y="722"/>
                    <a:pt x="694" y="722"/>
                    <a:pt x="694" y="722"/>
                  </a:cubicBezTo>
                  <a:cubicBezTo>
                    <a:pt x="706" y="710"/>
                    <a:pt x="706" y="710"/>
                    <a:pt x="706" y="710"/>
                  </a:cubicBezTo>
                  <a:cubicBezTo>
                    <a:pt x="722" y="692"/>
                    <a:pt x="722" y="692"/>
                    <a:pt x="722" y="692"/>
                  </a:cubicBezTo>
                  <a:cubicBezTo>
                    <a:pt x="715" y="604"/>
                    <a:pt x="715" y="604"/>
                    <a:pt x="715" y="604"/>
                  </a:cubicBezTo>
                  <a:cubicBezTo>
                    <a:pt x="703" y="552"/>
                    <a:pt x="703" y="552"/>
                    <a:pt x="703" y="552"/>
                  </a:cubicBezTo>
                  <a:cubicBezTo>
                    <a:pt x="703" y="552"/>
                    <a:pt x="703" y="552"/>
                    <a:pt x="700" y="491"/>
                  </a:cubicBezTo>
                  <a:cubicBezTo>
                    <a:pt x="697" y="430"/>
                    <a:pt x="664" y="406"/>
                    <a:pt x="664" y="406"/>
                  </a:cubicBezTo>
                  <a:cubicBezTo>
                    <a:pt x="624" y="366"/>
                    <a:pt x="624" y="366"/>
                    <a:pt x="624" y="366"/>
                  </a:cubicBezTo>
                  <a:cubicBezTo>
                    <a:pt x="581" y="329"/>
                    <a:pt x="581" y="329"/>
                    <a:pt x="581" y="329"/>
                  </a:cubicBezTo>
                  <a:cubicBezTo>
                    <a:pt x="545" y="308"/>
                    <a:pt x="545" y="308"/>
                    <a:pt x="545" y="308"/>
                  </a:cubicBezTo>
                  <a:cubicBezTo>
                    <a:pt x="539" y="290"/>
                    <a:pt x="539" y="290"/>
                    <a:pt x="539" y="290"/>
                  </a:cubicBezTo>
                  <a:cubicBezTo>
                    <a:pt x="563" y="220"/>
                    <a:pt x="563" y="220"/>
                    <a:pt x="563" y="220"/>
                  </a:cubicBezTo>
                  <a:cubicBezTo>
                    <a:pt x="578" y="202"/>
                    <a:pt x="578" y="202"/>
                    <a:pt x="578" y="202"/>
                  </a:cubicBezTo>
                  <a:cubicBezTo>
                    <a:pt x="591" y="177"/>
                    <a:pt x="591" y="177"/>
                    <a:pt x="591" y="177"/>
                  </a:cubicBezTo>
                  <a:cubicBezTo>
                    <a:pt x="603" y="159"/>
                    <a:pt x="603" y="159"/>
                    <a:pt x="603" y="159"/>
                  </a:cubicBezTo>
                  <a:cubicBezTo>
                    <a:pt x="603" y="122"/>
                    <a:pt x="603" y="122"/>
                    <a:pt x="603" y="122"/>
                  </a:cubicBezTo>
                  <a:cubicBezTo>
                    <a:pt x="597" y="92"/>
                    <a:pt x="597" y="92"/>
                    <a:pt x="597" y="92"/>
                  </a:cubicBezTo>
                  <a:cubicBezTo>
                    <a:pt x="594" y="74"/>
                    <a:pt x="594" y="74"/>
                    <a:pt x="594" y="74"/>
                  </a:cubicBezTo>
                  <a:cubicBezTo>
                    <a:pt x="578" y="61"/>
                    <a:pt x="578" y="61"/>
                    <a:pt x="578" y="61"/>
                  </a:cubicBezTo>
                  <a:cubicBezTo>
                    <a:pt x="578" y="43"/>
                    <a:pt x="578" y="43"/>
                    <a:pt x="578" y="43"/>
                  </a:cubicBezTo>
                  <a:cubicBezTo>
                    <a:pt x="563" y="25"/>
                    <a:pt x="563" y="25"/>
                    <a:pt x="563" y="25"/>
                  </a:cubicBezTo>
                  <a:cubicBezTo>
                    <a:pt x="539" y="7"/>
                    <a:pt x="539" y="7"/>
                    <a:pt x="539" y="7"/>
                  </a:cubicBezTo>
                  <a:cubicBezTo>
                    <a:pt x="520" y="7"/>
                    <a:pt x="520" y="7"/>
                    <a:pt x="520" y="7"/>
                  </a:cubicBezTo>
                  <a:cubicBezTo>
                    <a:pt x="505" y="13"/>
                    <a:pt x="505" y="13"/>
                    <a:pt x="505" y="13"/>
                  </a:cubicBezTo>
                  <a:cubicBezTo>
                    <a:pt x="496" y="0"/>
                    <a:pt x="496" y="0"/>
                    <a:pt x="496" y="0"/>
                  </a:cubicBezTo>
                  <a:cubicBezTo>
                    <a:pt x="481" y="4"/>
                    <a:pt x="481" y="4"/>
                    <a:pt x="481" y="4"/>
                  </a:cubicBezTo>
                  <a:cubicBezTo>
                    <a:pt x="466" y="4"/>
                    <a:pt x="466" y="4"/>
                    <a:pt x="466" y="4"/>
                  </a:cubicBezTo>
                  <a:cubicBezTo>
                    <a:pt x="444" y="10"/>
                    <a:pt x="444" y="10"/>
                    <a:pt x="444" y="10"/>
                  </a:cubicBezTo>
                  <a:cubicBezTo>
                    <a:pt x="435" y="22"/>
                    <a:pt x="435" y="22"/>
                    <a:pt x="435" y="22"/>
                  </a:cubicBezTo>
                  <a:cubicBezTo>
                    <a:pt x="420" y="25"/>
                    <a:pt x="420" y="25"/>
                    <a:pt x="420" y="25"/>
                  </a:cubicBezTo>
                  <a:cubicBezTo>
                    <a:pt x="411" y="37"/>
                    <a:pt x="411" y="37"/>
                    <a:pt x="411" y="37"/>
                  </a:cubicBezTo>
                  <a:cubicBezTo>
                    <a:pt x="405" y="55"/>
                    <a:pt x="405" y="55"/>
                    <a:pt x="405" y="55"/>
                  </a:cubicBezTo>
                  <a:cubicBezTo>
                    <a:pt x="389" y="67"/>
                    <a:pt x="389" y="67"/>
                    <a:pt x="389" y="67"/>
                  </a:cubicBezTo>
                  <a:cubicBezTo>
                    <a:pt x="380" y="74"/>
                    <a:pt x="380" y="74"/>
                    <a:pt x="380" y="74"/>
                  </a:cubicBezTo>
                  <a:cubicBezTo>
                    <a:pt x="380" y="107"/>
                    <a:pt x="380" y="107"/>
                    <a:pt x="380" y="107"/>
                  </a:cubicBezTo>
                  <a:cubicBezTo>
                    <a:pt x="380" y="122"/>
                    <a:pt x="380" y="122"/>
                    <a:pt x="380" y="122"/>
                  </a:cubicBezTo>
                  <a:cubicBezTo>
                    <a:pt x="386" y="150"/>
                    <a:pt x="386" y="150"/>
                    <a:pt x="386" y="150"/>
                  </a:cubicBezTo>
                  <a:cubicBezTo>
                    <a:pt x="386" y="150"/>
                    <a:pt x="396" y="138"/>
                    <a:pt x="386" y="165"/>
                  </a:cubicBezTo>
                  <a:cubicBezTo>
                    <a:pt x="377" y="192"/>
                    <a:pt x="405" y="189"/>
                    <a:pt x="405" y="189"/>
                  </a:cubicBezTo>
                  <a:cubicBezTo>
                    <a:pt x="411" y="205"/>
                    <a:pt x="411" y="205"/>
                    <a:pt x="411" y="205"/>
                  </a:cubicBezTo>
                  <a:cubicBezTo>
                    <a:pt x="402" y="262"/>
                    <a:pt x="402" y="262"/>
                    <a:pt x="402" y="262"/>
                  </a:cubicBezTo>
                  <a:cubicBezTo>
                    <a:pt x="402" y="272"/>
                    <a:pt x="402" y="272"/>
                    <a:pt x="402" y="272"/>
                  </a:cubicBezTo>
                  <a:cubicBezTo>
                    <a:pt x="389" y="281"/>
                    <a:pt x="389" y="281"/>
                    <a:pt x="389" y="281"/>
                  </a:cubicBezTo>
                  <a:cubicBezTo>
                    <a:pt x="356" y="302"/>
                    <a:pt x="356" y="302"/>
                    <a:pt x="356" y="302"/>
                  </a:cubicBezTo>
                  <a:cubicBezTo>
                    <a:pt x="344" y="296"/>
                    <a:pt x="344" y="296"/>
                    <a:pt x="344" y="296"/>
                  </a:cubicBezTo>
                  <a:cubicBezTo>
                    <a:pt x="286" y="302"/>
                    <a:pt x="286" y="302"/>
                    <a:pt x="286" y="302"/>
                  </a:cubicBezTo>
                  <a:cubicBezTo>
                    <a:pt x="231" y="314"/>
                    <a:pt x="243" y="336"/>
                    <a:pt x="243" y="336"/>
                  </a:cubicBezTo>
                  <a:cubicBezTo>
                    <a:pt x="225" y="351"/>
                    <a:pt x="191" y="390"/>
                    <a:pt x="191" y="390"/>
                  </a:cubicBezTo>
                  <a:cubicBezTo>
                    <a:pt x="97" y="573"/>
                    <a:pt x="97" y="573"/>
                    <a:pt x="97" y="573"/>
                  </a:cubicBezTo>
                  <a:cubicBezTo>
                    <a:pt x="134" y="598"/>
                    <a:pt x="134" y="598"/>
                    <a:pt x="134" y="598"/>
                  </a:cubicBezTo>
                  <a:cubicBezTo>
                    <a:pt x="109" y="655"/>
                    <a:pt x="109" y="655"/>
                    <a:pt x="109" y="655"/>
                  </a:cubicBezTo>
                  <a:cubicBezTo>
                    <a:pt x="109" y="677"/>
                    <a:pt x="109" y="677"/>
                    <a:pt x="109" y="677"/>
                  </a:cubicBezTo>
                  <a:cubicBezTo>
                    <a:pt x="100" y="719"/>
                    <a:pt x="100" y="719"/>
                    <a:pt x="100" y="719"/>
                  </a:cubicBezTo>
                  <a:cubicBezTo>
                    <a:pt x="97" y="792"/>
                    <a:pt x="97" y="792"/>
                    <a:pt x="97" y="792"/>
                  </a:cubicBezTo>
                  <a:cubicBezTo>
                    <a:pt x="124" y="930"/>
                    <a:pt x="124" y="930"/>
                    <a:pt x="124" y="930"/>
                  </a:cubicBezTo>
                  <a:cubicBezTo>
                    <a:pt x="124" y="1006"/>
                    <a:pt x="124" y="1006"/>
                    <a:pt x="124" y="1006"/>
                  </a:cubicBezTo>
                  <a:cubicBezTo>
                    <a:pt x="124" y="1030"/>
                    <a:pt x="124" y="1030"/>
                    <a:pt x="124" y="1030"/>
                  </a:cubicBezTo>
                  <a:cubicBezTo>
                    <a:pt x="103" y="1085"/>
                    <a:pt x="103" y="1085"/>
                    <a:pt x="103" y="1085"/>
                  </a:cubicBezTo>
                  <a:cubicBezTo>
                    <a:pt x="103" y="1121"/>
                    <a:pt x="103" y="1121"/>
                    <a:pt x="103" y="1121"/>
                  </a:cubicBezTo>
                  <a:cubicBezTo>
                    <a:pt x="109" y="1140"/>
                    <a:pt x="109" y="1140"/>
                    <a:pt x="109" y="1140"/>
                  </a:cubicBezTo>
                  <a:cubicBezTo>
                    <a:pt x="131" y="1140"/>
                    <a:pt x="131" y="1140"/>
                    <a:pt x="131" y="1140"/>
                  </a:cubicBezTo>
                  <a:cubicBezTo>
                    <a:pt x="143" y="1155"/>
                    <a:pt x="143" y="1155"/>
                    <a:pt x="143" y="1155"/>
                  </a:cubicBezTo>
                  <a:cubicBezTo>
                    <a:pt x="170" y="1160"/>
                    <a:pt x="170" y="1160"/>
                    <a:pt x="170" y="1160"/>
                  </a:cubicBezTo>
                  <a:cubicBezTo>
                    <a:pt x="180" y="1176"/>
                    <a:pt x="180" y="1176"/>
                    <a:pt x="180" y="1176"/>
                  </a:cubicBezTo>
                  <a:cubicBezTo>
                    <a:pt x="182" y="1296"/>
                    <a:pt x="182" y="1296"/>
                    <a:pt x="182" y="1296"/>
                  </a:cubicBezTo>
                  <a:cubicBezTo>
                    <a:pt x="170" y="1395"/>
                    <a:pt x="170" y="1395"/>
                    <a:pt x="170" y="1395"/>
                  </a:cubicBezTo>
                  <a:cubicBezTo>
                    <a:pt x="168" y="1414"/>
                    <a:pt x="166" y="1441"/>
                    <a:pt x="168" y="1462"/>
                  </a:cubicBezTo>
                  <a:cubicBezTo>
                    <a:pt x="172" y="1500"/>
                    <a:pt x="154" y="1466"/>
                    <a:pt x="160" y="1490"/>
                  </a:cubicBezTo>
                  <a:cubicBezTo>
                    <a:pt x="166" y="1514"/>
                    <a:pt x="160" y="1514"/>
                    <a:pt x="160" y="1514"/>
                  </a:cubicBezTo>
                  <a:cubicBezTo>
                    <a:pt x="160" y="1514"/>
                    <a:pt x="152" y="1512"/>
                    <a:pt x="154" y="1526"/>
                  </a:cubicBezTo>
                  <a:cubicBezTo>
                    <a:pt x="156" y="1540"/>
                    <a:pt x="134" y="1574"/>
                    <a:pt x="134" y="1574"/>
                  </a:cubicBezTo>
                  <a:cubicBezTo>
                    <a:pt x="134" y="1574"/>
                    <a:pt x="100" y="1676"/>
                    <a:pt x="94" y="1728"/>
                  </a:cubicBezTo>
                  <a:cubicBezTo>
                    <a:pt x="88" y="1780"/>
                    <a:pt x="80" y="1802"/>
                    <a:pt x="80" y="1802"/>
                  </a:cubicBezTo>
                  <a:cubicBezTo>
                    <a:pt x="80" y="1802"/>
                    <a:pt x="66" y="1808"/>
                    <a:pt x="66" y="1816"/>
                  </a:cubicBezTo>
                  <a:cubicBezTo>
                    <a:pt x="62" y="1826"/>
                    <a:pt x="62" y="1826"/>
                    <a:pt x="62" y="1826"/>
                  </a:cubicBezTo>
                  <a:cubicBezTo>
                    <a:pt x="62" y="1826"/>
                    <a:pt x="52" y="1828"/>
                    <a:pt x="56" y="1838"/>
                  </a:cubicBezTo>
                  <a:cubicBezTo>
                    <a:pt x="60" y="1848"/>
                    <a:pt x="52" y="1850"/>
                    <a:pt x="52" y="1850"/>
                  </a:cubicBezTo>
                  <a:cubicBezTo>
                    <a:pt x="48" y="1860"/>
                    <a:pt x="48" y="1860"/>
                    <a:pt x="48" y="1860"/>
                  </a:cubicBezTo>
                  <a:cubicBezTo>
                    <a:pt x="26" y="1894"/>
                    <a:pt x="26" y="1894"/>
                    <a:pt x="26" y="1894"/>
                  </a:cubicBezTo>
                  <a:cubicBezTo>
                    <a:pt x="26" y="1894"/>
                    <a:pt x="0" y="1918"/>
                    <a:pt x="2" y="1950"/>
                  </a:cubicBezTo>
                  <a:cubicBezTo>
                    <a:pt x="2" y="1950"/>
                    <a:pt x="24" y="2034"/>
                    <a:pt x="94" y="2002"/>
                  </a:cubicBezTo>
                  <a:cubicBezTo>
                    <a:pt x="94" y="2002"/>
                    <a:pt x="120" y="1974"/>
                    <a:pt x="142" y="1904"/>
                  </a:cubicBezTo>
                  <a:cubicBezTo>
                    <a:pt x="164" y="1834"/>
                    <a:pt x="154" y="1864"/>
                    <a:pt x="162" y="1852"/>
                  </a:cubicBezTo>
                  <a:cubicBezTo>
                    <a:pt x="170" y="1840"/>
                    <a:pt x="186" y="1842"/>
                    <a:pt x="186" y="1842"/>
                  </a:cubicBezTo>
                  <a:cubicBezTo>
                    <a:pt x="194" y="1824"/>
                    <a:pt x="194" y="1824"/>
                    <a:pt x="194" y="1824"/>
                  </a:cubicBezTo>
                  <a:cubicBezTo>
                    <a:pt x="206" y="1820"/>
                    <a:pt x="206" y="1820"/>
                    <a:pt x="206" y="1820"/>
                  </a:cubicBezTo>
                  <a:cubicBezTo>
                    <a:pt x="202" y="1798"/>
                    <a:pt x="202" y="1798"/>
                    <a:pt x="202" y="1798"/>
                  </a:cubicBezTo>
                  <a:cubicBezTo>
                    <a:pt x="202" y="1798"/>
                    <a:pt x="238" y="1696"/>
                    <a:pt x="264" y="1676"/>
                  </a:cubicBezTo>
                  <a:cubicBezTo>
                    <a:pt x="264" y="1676"/>
                    <a:pt x="286" y="1618"/>
                    <a:pt x="292" y="1586"/>
                  </a:cubicBezTo>
                  <a:cubicBezTo>
                    <a:pt x="292" y="1586"/>
                    <a:pt x="300" y="1534"/>
                    <a:pt x="314" y="1520"/>
                  </a:cubicBezTo>
                  <a:cubicBezTo>
                    <a:pt x="325" y="1509"/>
                    <a:pt x="330" y="1493"/>
                    <a:pt x="336" y="1450"/>
                  </a:cubicBezTo>
                  <a:cubicBezTo>
                    <a:pt x="379" y="1344"/>
                    <a:pt x="379" y="1344"/>
                    <a:pt x="379" y="1344"/>
                  </a:cubicBezTo>
                  <a:cubicBezTo>
                    <a:pt x="389" y="1447"/>
                    <a:pt x="389" y="1447"/>
                    <a:pt x="389" y="1447"/>
                  </a:cubicBezTo>
                  <a:cubicBezTo>
                    <a:pt x="390" y="1448"/>
                    <a:pt x="390" y="1448"/>
                    <a:pt x="390" y="1448"/>
                  </a:cubicBezTo>
                  <a:cubicBezTo>
                    <a:pt x="390" y="1450"/>
                    <a:pt x="407" y="1570"/>
                    <a:pt x="411" y="1589"/>
                  </a:cubicBezTo>
                  <a:cubicBezTo>
                    <a:pt x="415" y="1607"/>
                    <a:pt x="407" y="1805"/>
                    <a:pt x="407" y="1805"/>
                  </a:cubicBezTo>
                  <a:cubicBezTo>
                    <a:pt x="407" y="1805"/>
                    <a:pt x="403" y="1835"/>
                    <a:pt x="409" y="1846"/>
                  </a:cubicBezTo>
                  <a:cubicBezTo>
                    <a:pt x="416" y="1857"/>
                    <a:pt x="424" y="1855"/>
                    <a:pt x="411" y="1863"/>
                  </a:cubicBezTo>
                  <a:cubicBezTo>
                    <a:pt x="397" y="1871"/>
                    <a:pt x="412" y="1885"/>
                    <a:pt x="412" y="1885"/>
                  </a:cubicBezTo>
                  <a:cubicBezTo>
                    <a:pt x="408" y="1891"/>
                    <a:pt x="408" y="1891"/>
                    <a:pt x="408" y="1891"/>
                  </a:cubicBezTo>
                  <a:cubicBezTo>
                    <a:pt x="409" y="1901"/>
                    <a:pt x="409" y="1901"/>
                    <a:pt x="409" y="1901"/>
                  </a:cubicBezTo>
                  <a:cubicBezTo>
                    <a:pt x="413" y="1902"/>
                    <a:pt x="413" y="1902"/>
                    <a:pt x="413" y="1902"/>
                  </a:cubicBezTo>
                  <a:cubicBezTo>
                    <a:pt x="413" y="1906"/>
                    <a:pt x="413" y="1906"/>
                    <a:pt x="413" y="1906"/>
                  </a:cubicBezTo>
                  <a:cubicBezTo>
                    <a:pt x="407" y="1923"/>
                    <a:pt x="407" y="1923"/>
                    <a:pt x="407" y="1923"/>
                  </a:cubicBezTo>
                  <a:cubicBezTo>
                    <a:pt x="402" y="1927"/>
                    <a:pt x="402" y="1927"/>
                    <a:pt x="402" y="1927"/>
                  </a:cubicBezTo>
                  <a:cubicBezTo>
                    <a:pt x="402" y="1938"/>
                    <a:pt x="402" y="1938"/>
                    <a:pt x="402" y="1938"/>
                  </a:cubicBezTo>
                  <a:cubicBezTo>
                    <a:pt x="399" y="1964"/>
                    <a:pt x="475" y="1977"/>
                    <a:pt x="475" y="1977"/>
                  </a:cubicBezTo>
                  <a:cubicBezTo>
                    <a:pt x="490" y="1970"/>
                    <a:pt x="490" y="1970"/>
                    <a:pt x="490" y="1970"/>
                  </a:cubicBezTo>
                  <a:cubicBezTo>
                    <a:pt x="500" y="1976"/>
                    <a:pt x="500" y="1976"/>
                    <a:pt x="500" y="1976"/>
                  </a:cubicBezTo>
                  <a:cubicBezTo>
                    <a:pt x="529" y="2003"/>
                    <a:pt x="593" y="2006"/>
                    <a:pt x="593" y="2006"/>
                  </a:cubicBezTo>
                  <a:cubicBezTo>
                    <a:pt x="624" y="2005"/>
                    <a:pt x="644" y="1983"/>
                    <a:pt x="644" y="1983"/>
                  </a:cubicBezTo>
                  <a:cubicBezTo>
                    <a:pt x="644" y="1969"/>
                    <a:pt x="644" y="1969"/>
                    <a:pt x="644" y="1969"/>
                  </a:cubicBezTo>
                  <a:cubicBezTo>
                    <a:pt x="640" y="1966"/>
                    <a:pt x="640" y="1966"/>
                    <a:pt x="640" y="1966"/>
                  </a:cubicBezTo>
                  <a:cubicBezTo>
                    <a:pt x="633" y="1943"/>
                    <a:pt x="597" y="1935"/>
                    <a:pt x="597" y="1935"/>
                  </a:cubicBezTo>
                  <a:cubicBezTo>
                    <a:pt x="570" y="1918"/>
                    <a:pt x="570" y="1918"/>
                    <a:pt x="570" y="1918"/>
                  </a:cubicBezTo>
                  <a:cubicBezTo>
                    <a:pt x="533" y="1885"/>
                    <a:pt x="533" y="1885"/>
                    <a:pt x="533" y="1885"/>
                  </a:cubicBezTo>
                  <a:cubicBezTo>
                    <a:pt x="533" y="1885"/>
                    <a:pt x="545" y="1877"/>
                    <a:pt x="537" y="1870"/>
                  </a:cubicBezTo>
                  <a:cubicBezTo>
                    <a:pt x="534" y="1867"/>
                    <a:pt x="532" y="1867"/>
                    <a:pt x="531" y="1867"/>
                  </a:cubicBezTo>
                  <a:cubicBezTo>
                    <a:pt x="532" y="1867"/>
                    <a:pt x="533" y="1866"/>
                    <a:pt x="535" y="1863"/>
                  </a:cubicBezTo>
                  <a:cubicBezTo>
                    <a:pt x="540" y="1855"/>
                    <a:pt x="533" y="1849"/>
                    <a:pt x="533" y="1841"/>
                  </a:cubicBezTo>
                  <a:cubicBezTo>
                    <a:pt x="533" y="1833"/>
                    <a:pt x="537" y="1822"/>
                    <a:pt x="537" y="1822"/>
                  </a:cubicBezTo>
                  <a:cubicBezTo>
                    <a:pt x="555" y="1707"/>
                    <a:pt x="555" y="1707"/>
                    <a:pt x="555" y="1707"/>
                  </a:cubicBezTo>
                  <a:cubicBezTo>
                    <a:pt x="559" y="1605"/>
                    <a:pt x="559" y="1605"/>
                    <a:pt x="559" y="1605"/>
                  </a:cubicBezTo>
                  <a:cubicBezTo>
                    <a:pt x="557" y="1503"/>
                    <a:pt x="557" y="1503"/>
                    <a:pt x="557" y="1503"/>
                  </a:cubicBezTo>
                  <a:cubicBezTo>
                    <a:pt x="566" y="1481"/>
                    <a:pt x="575" y="1440"/>
                    <a:pt x="575" y="1440"/>
                  </a:cubicBezTo>
                  <a:cubicBezTo>
                    <a:pt x="605" y="1175"/>
                    <a:pt x="605" y="1175"/>
                    <a:pt x="605" y="1175"/>
                  </a:cubicBezTo>
                  <a:cubicBezTo>
                    <a:pt x="648" y="1195"/>
                    <a:pt x="648" y="1195"/>
                    <a:pt x="648" y="1195"/>
                  </a:cubicBezTo>
                  <a:cubicBezTo>
                    <a:pt x="663" y="1180"/>
                    <a:pt x="663" y="1180"/>
                    <a:pt x="663" y="1180"/>
                  </a:cubicBezTo>
                  <a:cubicBezTo>
                    <a:pt x="694" y="1198"/>
                    <a:pt x="694" y="1198"/>
                    <a:pt x="694" y="1198"/>
                  </a:cubicBezTo>
                  <a:cubicBezTo>
                    <a:pt x="706" y="1198"/>
                    <a:pt x="706" y="1198"/>
                    <a:pt x="706" y="1198"/>
                  </a:cubicBezTo>
                  <a:cubicBezTo>
                    <a:pt x="718" y="1036"/>
                    <a:pt x="718" y="1036"/>
                    <a:pt x="718" y="1036"/>
                  </a:cubicBezTo>
                  <a:cubicBezTo>
                    <a:pt x="683" y="1017"/>
                    <a:pt x="683" y="1017"/>
                    <a:pt x="683" y="1017"/>
                  </a:cubicBezTo>
                  <a:lnTo>
                    <a:pt x="703" y="920"/>
                  </a:lnTo>
                  <a:close/>
                  <a:moveTo>
                    <a:pt x="198" y="792"/>
                  </a:moveTo>
                  <a:cubicBezTo>
                    <a:pt x="204" y="850"/>
                    <a:pt x="204" y="850"/>
                    <a:pt x="204" y="850"/>
                  </a:cubicBezTo>
                  <a:cubicBezTo>
                    <a:pt x="231" y="847"/>
                    <a:pt x="231" y="847"/>
                    <a:pt x="231" y="847"/>
                  </a:cubicBezTo>
                  <a:cubicBezTo>
                    <a:pt x="223" y="881"/>
                    <a:pt x="223" y="881"/>
                    <a:pt x="223" y="881"/>
                  </a:cubicBezTo>
                  <a:cubicBezTo>
                    <a:pt x="219" y="899"/>
                    <a:pt x="219" y="899"/>
                    <a:pt x="219" y="899"/>
                  </a:cubicBezTo>
                  <a:cubicBezTo>
                    <a:pt x="194" y="994"/>
                    <a:pt x="194" y="994"/>
                    <a:pt x="194" y="994"/>
                  </a:cubicBezTo>
                  <a:cubicBezTo>
                    <a:pt x="188" y="859"/>
                    <a:pt x="188" y="859"/>
                    <a:pt x="188" y="859"/>
                  </a:cubicBezTo>
                  <a:lnTo>
                    <a:pt x="198" y="792"/>
                  </a:lnTo>
                  <a:close/>
                  <a:moveTo>
                    <a:pt x="628" y="987"/>
                  </a:moveTo>
                  <a:cubicBezTo>
                    <a:pt x="619" y="982"/>
                    <a:pt x="619" y="982"/>
                    <a:pt x="619" y="982"/>
                  </a:cubicBezTo>
                  <a:cubicBezTo>
                    <a:pt x="621" y="966"/>
                    <a:pt x="621" y="966"/>
                    <a:pt x="621" y="966"/>
                  </a:cubicBezTo>
                  <a:cubicBezTo>
                    <a:pt x="606" y="960"/>
                    <a:pt x="606" y="960"/>
                    <a:pt x="606" y="960"/>
                  </a:cubicBezTo>
                  <a:cubicBezTo>
                    <a:pt x="603" y="902"/>
                    <a:pt x="603" y="902"/>
                    <a:pt x="603" y="902"/>
                  </a:cubicBezTo>
                  <a:cubicBezTo>
                    <a:pt x="569" y="838"/>
                    <a:pt x="569" y="838"/>
                    <a:pt x="569" y="838"/>
                  </a:cubicBezTo>
                  <a:cubicBezTo>
                    <a:pt x="591" y="805"/>
                    <a:pt x="591" y="805"/>
                    <a:pt x="591" y="805"/>
                  </a:cubicBezTo>
                  <a:cubicBezTo>
                    <a:pt x="606" y="701"/>
                    <a:pt x="606" y="701"/>
                    <a:pt x="606" y="701"/>
                  </a:cubicBezTo>
                  <a:cubicBezTo>
                    <a:pt x="606" y="701"/>
                    <a:pt x="603" y="775"/>
                    <a:pt x="615" y="786"/>
                  </a:cubicBezTo>
                  <a:cubicBezTo>
                    <a:pt x="618" y="823"/>
                    <a:pt x="618" y="823"/>
                    <a:pt x="618" y="823"/>
                  </a:cubicBezTo>
                  <a:cubicBezTo>
                    <a:pt x="612" y="866"/>
                    <a:pt x="612" y="866"/>
                    <a:pt x="612" y="866"/>
                  </a:cubicBezTo>
                  <a:cubicBezTo>
                    <a:pt x="633" y="960"/>
                    <a:pt x="633" y="960"/>
                    <a:pt x="633" y="960"/>
                  </a:cubicBezTo>
                  <a:lnTo>
                    <a:pt x="628" y="987"/>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9" name="Freeform 10">
              <a:extLst>
                <a:ext uri="{FF2B5EF4-FFF2-40B4-BE49-F238E27FC236}">
                  <a16:creationId xmlns:a16="http://schemas.microsoft.com/office/drawing/2014/main" id="{0DD7D50D-3DDB-48E1-92FA-91638BE02C10}"/>
                </a:ext>
              </a:extLst>
            </p:cNvPr>
            <p:cNvSpPr>
              <a:spLocks noChangeAspect="1" noEditPoints="1"/>
            </p:cNvSpPr>
            <p:nvPr/>
          </p:nvSpPr>
          <p:spPr bwMode="auto">
            <a:xfrm>
              <a:off x="779128" y="3413672"/>
              <a:ext cx="144867" cy="432000"/>
            </a:xfrm>
            <a:custGeom>
              <a:avLst/>
              <a:gdLst/>
              <a:ahLst/>
              <a:cxnLst>
                <a:cxn ang="0">
                  <a:pos x="574" y="1749"/>
                </a:cxn>
                <a:cxn ang="0">
                  <a:pos x="520" y="1705"/>
                </a:cxn>
                <a:cxn ang="0">
                  <a:pos x="494" y="1648"/>
                </a:cxn>
                <a:cxn ang="0">
                  <a:pos x="499" y="1381"/>
                </a:cxn>
                <a:cxn ang="0">
                  <a:pos x="498" y="1296"/>
                </a:cxn>
                <a:cxn ang="0">
                  <a:pos x="512" y="1237"/>
                </a:cxn>
                <a:cxn ang="0">
                  <a:pos x="487" y="753"/>
                </a:cxn>
                <a:cxn ang="0">
                  <a:pos x="518" y="695"/>
                </a:cxn>
                <a:cxn ang="0">
                  <a:pos x="548" y="640"/>
                </a:cxn>
                <a:cxn ang="0">
                  <a:pos x="558" y="404"/>
                </a:cxn>
                <a:cxn ang="0">
                  <a:pos x="472" y="308"/>
                </a:cxn>
                <a:cxn ang="0">
                  <a:pos x="451" y="262"/>
                </a:cxn>
                <a:cxn ang="0">
                  <a:pos x="466" y="189"/>
                </a:cxn>
                <a:cxn ang="0">
                  <a:pos x="353" y="14"/>
                </a:cxn>
                <a:cxn ang="0">
                  <a:pos x="217" y="104"/>
                </a:cxn>
                <a:cxn ang="0">
                  <a:pos x="200" y="163"/>
                </a:cxn>
                <a:cxn ang="0">
                  <a:pos x="207" y="183"/>
                </a:cxn>
                <a:cxn ang="0">
                  <a:pos x="211" y="201"/>
                </a:cxn>
                <a:cxn ang="0">
                  <a:pos x="281" y="254"/>
                </a:cxn>
                <a:cxn ang="0">
                  <a:pos x="226" y="261"/>
                </a:cxn>
                <a:cxn ang="0">
                  <a:pos x="164" y="305"/>
                </a:cxn>
                <a:cxn ang="0">
                  <a:pos x="52" y="436"/>
                </a:cxn>
                <a:cxn ang="0">
                  <a:pos x="27" y="451"/>
                </a:cxn>
                <a:cxn ang="0">
                  <a:pos x="0" y="500"/>
                </a:cxn>
                <a:cxn ang="0">
                  <a:pos x="21" y="634"/>
                </a:cxn>
                <a:cxn ang="0">
                  <a:pos x="122" y="710"/>
                </a:cxn>
                <a:cxn ang="0">
                  <a:pos x="122" y="774"/>
                </a:cxn>
                <a:cxn ang="0">
                  <a:pos x="112" y="853"/>
                </a:cxn>
                <a:cxn ang="0">
                  <a:pos x="160" y="1225"/>
                </a:cxn>
                <a:cxn ang="0">
                  <a:pos x="212" y="1542"/>
                </a:cxn>
                <a:cxn ang="0">
                  <a:pos x="224" y="1637"/>
                </a:cxn>
                <a:cxn ang="0">
                  <a:pos x="228" y="1672"/>
                </a:cxn>
                <a:cxn ang="0">
                  <a:pos x="234" y="1684"/>
                </a:cxn>
                <a:cxn ang="0">
                  <a:pos x="208" y="1748"/>
                </a:cxn>
                <a:cxn ang="0">
                  <a:pos x="258" y="1788"/>
                </a:cxn>
                <a:cxn ang="0">
                  <a:pos x="322" y="1745"/>
                </a:cxn>
                <a:cxn ang="0">
                  <a:pos x="316" y="1656"/>
                </a:cxn>
                <a:cxn ang="0">
                  <a:pos x="318" y="1642"/>
                </a:cxn>
                <a:cxn ang="0">
                  <a:pos x="315" y="1628"/>
                </a:cxn>
                <a:cxn ang="0">
                  <a:pos x="316" y="1600"/>
                </a:cxn>
                <a:cxn ang="0">
                  <a:pos x="295" y="1359"/>
                </a:cxn>
                <a:cxn ang="0">
                  <a:pos x="289" y="1223"/>
                </a:cxn>
                <a:cxn ang="0">
                  <a:pos x="363" y="1218"/>
                </a:cxn>
                <a:cxn ang="0">
                  <a:pos x="374" y="1298"/>
                </a:cxn>
                <a:cxn ang="0">
                  <a:pos x="398" y="1602"/>
                </a:cxn>
                <a:cxn ang="0">
                  <a:pos x="398" y="1632"/>
                </a:cxn>
                <a:cxn ang="0">
                  <a:pos x="416" y="1714"/>
                </a:cxn>
                <a:cxn ang="0">
                  <a:pos x="486" y="1765"/>
                </a:cxn>
                <a:cxn ang="0">
                  <a:pos x="590" y="1797"/>
                </a:cxn>
                <a:cxn ang="0">
                  <a:pos x="396" y="268"/>
                </a:cxn>
                <a:cxn ang="0">
                  <a:pos x="380" y="211"/>
                </a:cxn>
                <a:cxn ang="0">
                  <a:pos x="423" y="166"/>
                </a:cxn>
                <a:cxn ang="0">
                  <a:pos x="423" y="262"/>
                </a:cxn>
                <a:cxn ang="0">
                  <a:pos x="396" y="268"/>
                </a:cxn>
              </a:cxnLst>
              <a:rect l="0" t="0" r="r" b="b"/>
              <a:pathLst>
                <a:path w="603" h="1801">
                  <a:moveTo>
                    <a:pt x="600" y="1781"/>
                  </a:moveTo>
                  <a:cubicBezTo>
                    <a:pt x="598" y="1768"/>
                    <a:pt x="574" y="1749"/>
                    <a:pt x="574" y="1749"/>
                  </a:cubicBezTo>
                  <a:cubicBezTo>
                    <a:pt x="554" y="1736"/>
                    <a:pt x="554" y="1736"/>
                    <a:pt x="554" y="1736"/>
                  </a:cubicBezTo>
                  <a:cubicBezTo>
                    <a:pt x="520" y="1705"/>
                    <a:pt x="520" y="1705"/>
                    <a:pt x="520" y="1705"/>
                  </a:cubicBezTo>
                  <a:cubicBezTo>
                    <a:pt x="510" y="1690"/>
                    <a:pt x="510" y="1690"/>
                    <a:pt x="510" y="1690"/>
                  </a:cubicBezTo>
                  <a:cubicBezTo>
                    <a:pt x="510" y="1690"/>
                    <a:pt x="488" y="1661"/>
                    <a:pt x="494" y="1648"/>
                  </a:cubicBezTo>
                  <a:cubicBezTo>
                    <a:pt x="499" y="1634"/>
                    <a:pt x="499" y="1631"/>
                    <a:pt x="499" y="1616"/>
                  </a:cubicBezTo>
                  <a:cubicBezTo>
                    <a:pt x="496" y="1485"/>
                    <a:pt x="499" y="1381"/>
                    <a:pt x="499" y="1381"/>
                  </a:cubicBezTo>
                  <a:cubicBezTo>
                    <a:pt x="496" y="1346"/>
                    <a:pt x="496" y="1346"/>
                    <a:pt x="496" y="1346"/>
                  </a:cubicBezTo>
                  <a:cubicBezTo>
                    <a:pt x="498" y="1296"/>
                    <a:pt x="498" y="1296"/>
                    <a:pt x="498" y="1296"/>
                  </a:cubicBezTo>
                  <a:cubicBezTo>
                    <a:pt x="510" y="1237"/>
                    <a:pt x="510" y="1237"/>
                    <a:pt x="510" y="1237"/>
                  </a:cubicBezTo>
                  <a:cubicBezTo>
                    <a:pt x="512" y="1237"/>
                    <a:pt x="512" y="1237"/>
                    <a:pt x="512" y="1237"/>
                  </a:cubicBezTo>
                  <a:cubicBezTo>
                    <a:pt x="512" y="1237"/>
                    <a:pt x="530" y="1074"/>
                    <a:pt x="478" y="774"/>
                  </a:cubicBezTo>
                  <a:cubicBezTo>
                    <a:pt x="487" y="753"/>
                    <a:pt x="487" y="753"/>
                    <a:pt x="487" y="753"/>
                  </a:cubicBezTo>
                  <a:cubicBezTo>
                    <a:pt x="472" y="692"/>
                    <a:pt x="472" y="692"/>
                    <a:pt x="472" y="692"/>
                  </a:cubicBezTo>
                  <a:cubicBezTo>
                    <a:pt x="518" y="695"/>
                    <a:pt x="518" y="695"/>
                    <a:pt x="518" y="695"/>
                  </a:cubicBezTo>
                  <a:cubicBezTo>
                    <a:pt x="536" y="689"/>
                    <a:pt x="536" y="689"/>
                    <a:pt x="536" y="689"/>
                  </a:cubicBezTo>
                  <a:cubicBezTo>
                    <a:pt x="548" y="640"/>
                    <a:pt x="548" y="640"/>
                    <a:pt x="548" y="640"/>
                  </a:cubicBezTo>
                  <a:cubicBezTo>
                    <a:pt x="548" y="640"/>
                    <a:pt x="568" y="544"/>
                    <a:pt x="540" y="435"/>
                  </a:cubicBezTo>
                  <a:cubicBezTo>
                    <a:pt x="558" y="404"/>
                    <a:pt x="558" y="404"/>
                    <a:pt x="558" y="404"/>
                  </a:cubicBezTo>
                  <a:cubicBezTo>
                    <a:pt x="558" y="404"/>
                    <a:pt x="518" y="369"/>
                    <a:pt x="518" y="348"/>
                  </a:cubicBezTo>
                  <a:cubicBezTo>
                    <a:pt x="518" y="348"/>
                    <a:pt x="503" y="324"/>
                    <a:pt x="472" y="308"/>
                  </a:cubicBezTo>
                  <a:cubicBezTo>
                    <a:pt x="472" y="296"/>
                    <a:pt x="472" y="296"/>
                    <a:pt x="472" y="296"/>
                  </a:cubicBezTo>
                  <a:cubicBezTo>
                    <a:pt x="451" y="262"/>
                    <a:pt x="451" y="262"/>
                    <a:pt x="451" y="262"/>
                  </a:cubicBezTo>
                  <a:cubicBezTo>
                    <a:pt x="435" y="247"/>
                    <a:pt x="435" y="247"/>
                    <a:pt x="435" y="247"/>
                  </a:cubicBezTo>
                  <a:cubicBezTo>
                    <a:pt x="466" y="189"/>
                    <a:pt x="466" y="189"/>
                    <a:pt x="466" y="189"/>
                  </a:cubicBezTo>
                  <a:cubicBezTo>
                    <a:pt x="470" y="147"/>
                    <a:pt x="469" y="127"/>
                    <a:pt x="428" y="116"/>
                  </a:cubicBezTo>
                  <a:cubicBezTo>
                    <a:pt x="430" y="84"/>
                    <a:pt x="426" y="30"/>
                    <a:pt x="353" y="14"/>
                  </a:cubicBezTo>
                  <a:cubicBezTo>
                    <a:pt x="353" y="14"/>
                    <a:pt x="264" y="0"/>
                    <a:pt x="233" y="55"/>
                  </a:cubicBezTo>
                  <a:cubicBezTo>
                    <a:pt x="228" y="60"/>
                    <a:pt x="208" y="84"/>
                    <a:pt x="217" y="104"/>
                  </a:cubicBezTo>
                  <a:cubicBezTo>
                    <a:pt x="226" y="126"/>
                    <a:pt x="200" y="146"/>
                    <a:pt x="200" y="146"/>
                  </a:cubicBezTo>
                  <a:cubicBezTo>
                    <a:pt x="200" y="146"/>
                    <a:pt x="185" y="158"/>
                    <a:pt x="200" y="163"/>
                  </a:cubicBezTo>
                  <a:cubicBezTo>
                    <a:pt x="200" y="163"/>
                    <a:pt x="209" y="170"/>
                    <a:pt x="206" y="177"/>
                  </a:cubicBezTo>
                  <a:cubicBezTo>
                    <a:pt x="206" y="177"/>
                    <a:pt x="204" y="182"/>
                    <a:pt x="207" y="183"/>
                  </a:cubicBezTo>
                  <a:cubicBezTo>
                    <a:pt x="207" y="183"/>
                    <a:pt x="203" y="188"/>
                    <a:pt x="207" y="193"/>
                  </a:cubicBezTo>
                  <a:cubicBezTo>
                    <a:pt x="207" y="193"/>
                    <a:pt x="212" y="195"/>
                    <a:pt x="211" y="201"/>
                  </a:cubicBezTo>
                  <a:cubicBezTo>
                    <a:pt x="211" y="201"/>
                    <a:pt x="196" y="239"/>
                    <a:pt x="241" y="234"/>
                  </a:cubicBezTo>
                  <a:cubicBezTo>
                    <a:pt x="287" y="228"/>
                    <a:pt x="281" y="254"/>
                    <a:pt x="281" y="254"/>
                  </a:cubicBezTo>
                  <a:cubicBezTo>
                    <a:pt x="281" y="254"/>
                    <a:pt x="281" y="254"/>
                    <a:pt x="281" y="254"/>
                  </a:cubicBezTo>
                  <a:cubicBezTo>
                    <a:pt x="278" y="254"/>
                    <a:pt x="244" y="255"/>
                    <a:pt x="226" y="261"/>
                  </a:cubicBezTo>
                  <a:cubicBezTo>
                    <a:pt x="210" y="293"/>
                    <a:pt x="210" y="293"/>
                    <a:pt x="210" y="293"/>
                  </a:cubicBezTo>
                  <a:cubicBezTo>
                    <a:pt x="164" y="305"/>
                    <a:pt x="164" y="305"/>
                    <a:pt x="164" y="305"/>
                  </a:cubicBezTo>
                  <a:cubicBezTo>
                    <a:pt x="122" y="335"/>
                    <a:pt x="122" y="335"/>
                    <a:pt x="122" y="335"/>
                  </a:cubicBezTo>
                  <a:cubicBezTo>
                    <a:pt x="52" y="436"/>
                    <a:pt x="52" y="436"/>
                    <a:pt x="52" y="436"/>
                  </a:cubicBezTo>
                  <a:cubicBezTo>
                    <a:pt x="80" y="455"/>
                    <a:pt x="80" y="455"/>
                    <a:pt x="80" y="455"/>
                  </a:cubicBezTo>
                  <a:cubicBezTo>
                    <a:pt x="27" y="451"/>
                    <a:pt x="27" y="451"/>
                    <a:pt x="27" y="451"/>
                  </a:cubicBezTo>
                  <a:cubicBezTo>
                    <a:pt x="9" y="500"/>
                    <a:pt x="9" y="500"/>
                    <a:pt x="9" y="500"/>
                  </a:cubicBezTo>
                  <a:cubicBezTo>
                    <a:pt x="0" y="500"/>
                    <a:pt x="0" y="500"/>
                    <a:pt x="0" y="500"/>
                  </a:cubicBezTo>
                  <a:cubicBezTo>
                    <a:pt x="39" y="567"/>
                    <a:pt x="39" y="567"/>
                    <a:pt x="39" y="567"/>
                  </a:cubicBezTo>
                  <a:cubicBezTo>
                    <a:pt x="21" y="634"/>
                    <a:pt x="21" y="634"/>
                    <a:pt x="21" y="634"/>
                  </a:cubicBezTo>
                  <a:cubicBezTo>
                    <a:pt x="21" y="674"/>
                    <a:pt x="21" y="674"/>
                    <a:pt x="21" y="674"/>
                  </a:cubicBezTo>
                  <a:cubicBezTo>
                    <a:pt x="21" y="674"/>
                    <a:pt x="64" y="704"/>
                    <a:pt x="122" y="710"/>
                  </a:cubicBezTo>
                  <a:cubicBezTo>
                    <a:pt x="128" y="750"/>
                    <a:pt x="128" y="750"/>
                    <a:pt x="128" y="750"/>
                  </a:cubicBezTo>
                  <a:cubicBezTo>
                    <a:pt x="122" y="774"/>
                    <a:pt x="122" y="774"/>
                    <a:pt x="122" y="774"/>
                  </a:cubicBezTo>
                  <a:cubicBezTo>
                    <a:pt x="112" y="795"/>
                    <a:pt x="112" y="795"/>
                    <a:pt x="112" y="795"/>
                  </a:cubicBezTo>
                  <a:cubicBezTo>
                    <a:pt x="112" y="853"/>
                    <a:pt x="112" y="853"/>
                    <a:pt x="112" y="853"/>
                  </a:cubicBezTo>
                  <a:cubicBezTo>
                    <a:pt x="107" y="931"/>
                    <a:pt x="107" y="931"/>
                    <a:pt x="107" y="931"/>
                  </a:cubicBezTo>
                  <a:cubicBezTo>
                    <a:pt x="107" y="931"/>
                    <a:pt x="160" y="1219"/>
                    <a:pt x="160" y="1225"/>
                  </a:cubicBezTo>
                  <a:cubicBezTo>
                    <a:pt x="161" y="1280"/>
                    <a:pt x="184" y="1360"/>
                    <a:pt x="184" y="1360"/>
                  </a:cubicBezTo>
                  <a:cubicBezTo>
                    <a:pt x="184" y="1360"/>
                    <a:pt x="216" y="1493"/>
                    <a:pt x="212" y="1542"/>
                  </a:cubicBezTo>
                  <a:cubicBezTo>
                    <a:pt x="209" y="1591"/>
                    <a:pt x="206" y="1611"/>
                    <a:pt x="216" y="1620"/>
                  </a:cubicBezTo>
                  <a:cubicBezTo>
                    <a:pt x="226" y="1629"/>
                    <a:pt x="224" y="1637"/>
                    <a:pt x="224" y="1637"/>
                  </a:cubicBezTo>
                  <a:cubicBezTo>
                    <a:pt x="216" y="1654"/>
                    <a:pt x="221" y="1665"/>
                    <a:pt x="221" y="1665"/>
                  </a:cubicBezTo>
                  <a:cubicBezTo>
                    <a:pt x="228" y="1672"/>
                    <a:pt x="228" y="1672"/>
                    <a:pt x="228" y="1672"/>
                  </a:cubicBezTo>
                  <a:cubicBezTo>
                    <a:pt x="228" y="1684"/>
                    <a:pt x="228" y="1684"/>
                    <a:pt x="228" y="1684"/>
                  </a:cubicBezTo>
                  <a:cubicBezTo>
                    <a:pt x="234" y="1684"/>
                    <a:pt x="234" y="1684"/>
                    <a:pt x="234" y="1684"/>
                  </a:cubicBezTo>
                  <a:cubicBezTo>
                    <a:pt x="239" y="1695"/>
                    <a:pt x="232" y="1705"/>
                    <a:pt x="232" y="1705"/>
                  </a:cubicBezTo>
                  <a:cubicBezTo>
                    <a:pt x="217" y="1724"/>
                    <a:pt x="208" y="1748"/>
                    <a:pt x="208" y="1748"/>
                  </a:cubicBezTo>
                  <a:cubicBezTo>
                    <a:pt x="207" y="1762"/>
                    <a:pt x="207" y="1762"/>
                    <a:pt x="207" y="1762"/>
                  </a:cubicBezTo>
                  <a:cubicBezTo>
                    <a:pt x="199" y="1785"/>
                    <a:pt x="258" y="1788"/>
                    <a:pt x="258" y="1788"/>
                  </a:cubicBezTo>
                  <a:cubicBezTo>
                    <a:pt x="325" y="1791"/>
                    <a:pt x="315" y="1763"/>
                    <a:pt x="315" y="1763"/>
                  </a:cubicBezTo>
                  <a:cubicBezTo>
                    <a:pt x="315" y="1752"/>
                    <a:pt x="303" y="1771"/>
                    <a:pt x="322" y="1745"/>
                  </a:cubicBezTo>
                  <a:cubicBezTo>
                    <a:pt x="342" y="1719"/>
                    <a:pt x="326" y="1687"/>
                    <a:pt x="326" y="1687"/>
                  </a:cubicBezTo>
                  <a:cubicBezTo>
                    <a:pt x="312" y="1660"/>
                    <a:pt x="316" y="1656"/>
                    <a:pt x="316" y="1656"/>
                  </a:cubicBezTo>
                  <a:cubicBezTo>
                    <a:pt x="318" y="1648"/>
                    <a:pt x="318" y="1648"/>
                    <a:pt x="318" y="1648"/>
                  </a:cubicBezTo>
                  <a:cubicBezTo>
                    <a:pt x="318" y="1642"/>
                    <a:pt x="318" y="1642"/>
                    <a:pt x="318" y="1642"/>
                  </a:cubicBezTo>
                  <a:cubicBezTo>
                    <a:pt x="313" y="1637"/>
                    <a:pt x="313" y="1637"/>
                    <a:pt x="313" y="1637"/>
                  </a:cubicBezTo>
                  <a:cubicBezTo>
                    <a:pt x="315" y="1628"/>
                    <a:pt x="315" y="1628"/>
                    <a:pt x="315" y="1628"/>
                  </a:cubicBezTo>
                  <a:cubicBezTo>
                    <a:pt x="315" y="1628"/>
                    <a:pt x="312" y="1624"/>
                    <a:pt x="314" y="1619"/>
                  </a:cubicBezTo>
                  <a:cubicBezTo>
                    <a:pt x="316" y="1614"/>
                    <a:pt x="316" y="1600"/>
                    <a:pt x="316" y="1600"/>
                  </a:cubicBezTo>
                  <a:cubicBezTo>
                    <a:pt x="316" y="1600"/>
                    <a:pt x="312" y="1538"/>
                    <a:pt x="300" y="1480"/>
                  </a:cubicBezTo>
                  <a:cubicBezTo>
                    <a:pt x="288" y="1422"/>
                    <a:pt x="295" y="1393"/>
                    <a:pt x="295" y="1359"/>
                  </a:cubicBezTo>
                  <a:cubicBezTo>
                    <a:pt x="295" y="1325"/>
                    <a:pt x="292" y="1296"/>
                    <a:pt x="292" y="1296"/>
                  </a:cubicBezTo>
                  <a:cubicBezTo>
                    <a:pt x="289" y="1223"/>
                    <a:pt x="289" y="1223"/>
                    <a:pt x="289" y="1223"/>
                  </a:cubicBezTo>
                  <a:cubicBezTo>
                    <a:pt x="290" y="1203"/>
                    <a:pt x="302" y="1050"/>
                    <a:pt x="307" y="987"/>
                  </a:cubicBezTo>
                  <a:cubicBezTo>
                    <a:pt x="363" y="1218"/>
                    <a:pt x="363" y="1218"/>
                    <a:pt x="363" y="1218"/>
                  </a:cubicBezTo>
                  <a:cubicBezTo>
                    <a:pt x="374" y="1261"/>
                    <a:pt x="374" y="1261"/>
                    <a:pt x="374" y="1261"/>
                  </a:cubicBezTo>
                  <a:cubicBezTo>
                    <a:pt x="374" y="1298"/>
                    <a:pt x="374" y="1298"/>
                    <a:pt x="374" y="1298"/>
                  </a:cubicBezTo>
                  <a:cubicBezTo>
                    <a:pt x="387" y="1328"/>
                    <a:pt x="387" y="1328"/>
                    <a:pt x="387" y="1328"/>
                  </a:cubicBezTo>
                  <a:cubicBezTo>
                    <a:pt x="371" y="1464"/>
                    <a:pt x="398" y="1602"/>
                    <a:pt x="398" y="1602"/>
                  </a:cubicBezTo>
                  <a:cubicBezTo>
                    <a:pt x="408" y="1613"/>
                    <a:pt x="408" y="1613"/>
                    <a:pt x="408" y="1613"/>
                  </a:cubicBezTo>
                  <a:cubicBezTo>
                    <a:pt x="398" y="1632"/>
                    <a:pt x="398" y="1632"/>
                    <a:pt x="398" y="1632"/>
                  </a:cubicBezTo>
                  <a:cubicBezTo>
                    <a:pt x="408" y="1650"/>
                    <a:pt x="408" y="1650"/>
                    <a:pt x="408" y="1650"/>
                  </a:cubicBezTo>
                  <a:cubicBezTo>
                    <a:pt x="392" y="1706"/>
                    <a:pt x="416" y="1714"/>
                    <a:pt x="416" y="1714"/>
                  </a:cubicBezTo>
                  <a:cubicBezTo>
                    <a:pt x="416" y="1714"/>
                    <a:pt x="430" y="1730"/>
                    <a:pt x="438" y="1730"/>
                  </a:cubicBezTo>
                  <a:cubicBezTo>
                    <a:pt x="446" y="1730"/>
                    <a:pt x="468" y="1746"/>
                    <a:pt x="486" y="1765"/>
                  </a:cubicBezTo>
                  <a:cubicBezTo>
                    <a:pt x="508" y="1790"/>
                    <a:pt x="548" y="1801"/>
                    <a:pt x="548" y="1801"/>
                  </a:cubicBezTo>
                  <a:cubicBezTo>
                    <a:pt x="590" y="1797"/>
                    <a:pt x="590" y="1797"/>
                    <a:pt x="590" y="1797"/>
                  </a:cubicBezTo>
                  <a:cubicBezTo>
                    <a:pt x="590" y="1797"/>
                    <a:pt x="603" y="1794"/>
                    <a:pt x="600" y="1781"/>
                  </a:cubicBezTo>
                  <a:close/>
                  <a:moveTo>
                    <a:pt x="396" y="268"/>
                  </a:moveTo>
                  <a:cubicBezTo>
                    <a:pt x="396" y="268"/>
                    <a:pt x="363" y="258"/>
                    <a:pt x="371" y="229"/>
                  </a:cubicBezTo>
                  <a:cubicBezTo>
                    <a:pt x="372" y="226"/>
                    <a:pt x="378" y="214"/>
                    <a:pt x="380" y="211"/>
                  </a:cubicBezTo>
                  <a:cubicBezTo>
                    <a:pt x="380" y="211"/>
                    <a:pt x="410" y="189"/>
                    <a:pt x="423" y="136"/>
                  </a:cubicBezTo>
                  <a:cubicBezTo>
                    <a:pt x="422" y="140"/>
                    <a:pt x="432" y="157"/>
                    <a:pt x="423" y="166"/>
                  </a:cubicBezTo>
                  <a:cubicBezTo>
                    <a:pt x="414" y="175"/>
                    <a:pt x="399" y="209"/>
                    <a:pt x="411" y="250"/>
                  </a:cubicBezTo>
                  <a:cubicBezTo>
                    <a:pt x="423" y="262"/>
                    <a:pt x="423" y="262"/>
                    <a:pt x="423" y="262"/>
                  </a:cubicBezTo>
                  <a:cubicBezTo>
                    <a:pt x="428" y="289"/>
                    <a:pt x="428" y="289"/>
                    <a:pt x="428" y="289"/>
                  </a:cubicBezTo>
                  <a:lnTo>
                    <a:pt x="396" y="268"/>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 name="Freeform 25">
              <a:extLst>
                <a:ext uri="{FF2B5EF4-FFF2-40B4-BE49-F238E27FC236}">
                  <a16:creationId xmlns:a16="http://schemas.microsoft.com/office/drawing/2014/main" id="{48EE45DD-281F-4DEB-BE98-A2D41DEE8E70}"/>
                </a:ext>
              </a:extLst>
            </p:cNvPr>
            <p:cNvSpPr>
              <a:spLocks noChangeAspect="1"/>
            </p:cNvSpPr>
            <p:nvPr/>
          </p:nvSpPr>
          <p:spPr bwMode="auto">
            <a:xfrm>
              <a:off x="265273" y="3413672"/>
              <a:ext cx="117659" cy="432000"/>
            </a:xfrm>
            <a:custGeom>
              <a:avLst/>
              <a:gdLst/>
              <a:ahLst/>
              <a:cxnLst>
                <a:cxn ang="0">
                  <a:pos x="934" y="2099"/>
                </a:cxn>
                <a:cxn ang="0">
                  <a:pos x="977" y="1998"/>
                </a:cxn>
                <a:cxn ang="0">
                  <a:pos x="1013" y="1845"/>
                </a:cxn>
                <a:cxn ang="0">
                  <a:pos x="942" y="1296"/>
                </a:cxn>
                <a:cxn ang="0">
                  <a:pos x="860" y="922"/>
                </a:cxn>
                <a:cxn ang="0">
                  <a:pos x="681" y="683"/>
                </a:cxn>
                <a:cxn ang="0">
                  <a:pos x="703" y="512"/>
                </a:cxn>
                <a:cxn ang="0">
                  <a:pos x="736" y="394"/>
                </a:cxn>
                <a:cxn ang="0">
                  <a:pos x="749" y="336"/>
                </a:cxn>
                <a:cxn ang="0">
                  <a:pos x="801" y="365"/>
                </a:cxn>
                <a:cxn ang="0">
                  <a:pos x="737" y="152"/>
                </a:cxn>
                <a:cxn ang="0">
                  <a:pos x="609" y="17"/>
                </a:cxn>
                <a:cxn ang="0">
                  <a:pos x="432" y="132"/>
                </a:cxn>
                <a:cxn ang="0">
                  <a:pos x="389" y="183"/>
                </a:cxn>
                <a:cxn ang="0">
                  <a:pos x="361" y="270"/>
                </a:cxn>
                <a:cxn ang="0">
                  <a:pos x="365" y="321"/>
                </a:cxn>
                <a:cxn ang="0">
                  <a:pos x="376" y="355"/>
                </a:cxn>
                <a:cxn ang="0">
                  <a:pos x="389" y="478"/>
                </a:cxn>
                <a:cxn ang="0">
                  <a:pos x="396" y="585"/>
                </a:cxn>
                <a:cxn ang="0">
                  <a:pos x="287" y="708"/>
                </a:cxn>
                <a:cxn ang="0">
                  <a:pos x="60" y="922"/>
                </a:cxn>
                <a:cxn ang="0">
                  <a:pos x="68" y="1218"/>
                </a:cxn>
                <a:cxn ang="0">
                  <a:pos x="39" y="1460"/>
                </a:cxn>
                <a:cxn ang="0">
                  <a:pos x="107" y="1538"/>
                </a:cxn>
                <a:cxn ang="0">
                  <a:pos x="160" y="1891"/>
                </a:cxn>
                <a:cxn ang="0">
                  <a:pos x="33" y="2781"/>
                </a:cxn>
                <a:cxn ang="0">
                  <a:pos x="253" y="3071"/>
                </a:cxn>
                <a:cxn ang="0">
                  <a:pos x="319" y="3555"/>
                </a:cxn>
                <a:cxn ang="0">
                  <a:pos x="321" y="3705"/>
                </a:cxn>
                <a:cxn ang="0">
                  <a:pos x="364" y="3864"/>
                </a:cxn>
                <a:cxn ang="0">
                  <a:pos x="390" y="3866"/>
                </a:cxn>
                <a:cxn ang="0">
                  <a:pos x="542" y="3808"/>
                </a:cxn>
                <a:cxn ang="0">
                  <a:pos x="444" y="3375"/>
                </a:cxn>
                <a:cxn ang="0">
                  <a:pos x="462" y="2878"/>
                </a:cxn>
                <a:cxn ang="0">
                  <a:pos x="613" y="2831"/>
                </a:cxn>
                <a:cxn ang="0">
                  <a:pos x="753" y="2966"/>
                </a:cxn>
                <a:cxn ang="0">
                  <a:pos x="776" y="3515"/>
                </a:cxn>
                <a:cxn ang="0">
                  <a:pos x="736" y="3713"/>
                </a:cxn>
                <a:cxn ang="0">
                  <a:pos x="759" y="3861"/>
                </a:cxn>
                <a:cxn ang="0">
                  <a:pos x="802" y="3848"/>
                </a:cxn>
                <a:cxn ang="0">
                  <a:pos x="996" y="3967"/>
                </a:cxn>
                <a:cxn ang="0">
                  <a:pos x="953" y="3840"/>
                </a:cxn>
                <a:cxn ang="0">
                  <a:pos x="916" y="3652"/>
                </a:cxn>
                <a:cxn ang="0">
                  <a:pos x="959" y="2799"/>
                </a:cxn>
                <a:cxn ang="0">
                  <a:pos x="1079" y="2749"/>
                </a:cxn>
              </a:cxnLst>
              <a:rect l="0" t="0" r="r" b="b"/>
              <a:pathLst>
                <a:path w="1082" h="3967">
                  <a:moveTo>
                    <a:pt x="1011" y="2403"/>
                  </a:moveTo>
                  <a:cubicBezTo>
                    <a:pt x="991" y="2320"/>
                    <a:pt x="947" y="2148"/>
                    <a:pt x="934" y="2099"/>
                  </a:cubicBezTo>
                  <a:cubicBezTo>
                    <a:pt x="942" y="2094"/>
                    <a:pt x="942" y="2094"/>
                    <a:pt x="942" y="2094"/>
                  </a:cubicBezTo>
                  <a:cubicBezTo>
                    <a:pt x="1006" y="2044"/>
                    <a:pt x="977" y="1998"/>
                    <a:pt x="977" y="1998"/>
                  </a:cubicBezTo>
                  <a:cubicBezTo>
                    <a:pt x="988" y="1962"/>
                    <a:pt x="970" y="1852"/>
                    <a:pt x="970" y="1852"/>
                  </a:cubicBezTo>
                  <a:cubicBezTo>
                    <a:pt x="992" y="1855"/>
                    <a:pt x="1013" y="1845"/>
                    <a:pt x="1013" y="1845"/>
                  </a:cubicBezTo>
                  <a:cubicBezTo>
                    <a:pt x="981" y="1752"/>
                    <a:pt x="938" y="1332"/>
                    <a:pt x="938" y="1332"/>
                  </a:cubicBezTo>
                  <a:cubicBezTo>
                    <a:pt x="942" y="1296"/>
                    <a:pt x="942" y="1296"/>
                    <a:pt x="942" y="1296"/>
                  </a:cubicBezTo>
                  <a:cubicBezTo>
                    <a:pt x="967" y="1150"/>
                    <a:pt x="892" y="1043"/>
                    <a:pt x="892" y="1043"/>
                  </a:cubicBezTo>
                  <a:cubicBezTo>
                    <a:pt x="895" y="1029"/>
                    <a:pt x="860" y="922"/>
                    <a:pt x="860" y="922"/>
                  </a:cubicBezTo>
                  <a:cubicBezTo>
                    <a:pt x="888" y="801"/>
                    <a:pt x="817" y="758"/>
                    <a:pt x="817" y="758"/>
                  </a:cubicBezTo>
                  <a:cubicBezTo>
                    <a:pt x="778" y="697"/>
                    <a:pt x="681" y="683"/>
                    <a:pt x="681" y="683"/>
                  </a:cubicBezTo>
                  <a:cubicBezTo>
                    <a:pt x="637" y="630"/>
                    <a:pt x="637" y="630"/>
                    <a:pt x="637" y="630"/>
                  </a:cubicBezTo>
                  <a:cubicBezTo>
                    <a:pt x="697" y="583"/>
                    <a:pt x="703" y="512"/>
                    <a:pt x="703" y="512"/>
                  </a:cubicBezTo>
                  <a:cubicBezTo>
                    <a:pt x="719" y="512"/>
                    <a:pt x="740" y="455"/>
                    <a:pt x="740" y="455"/>
                  </a:cubicBezTo>
                  <a:cubicBezTo>
                    <a:pt x="779" y="371"/>
                    <a:pt x="736" y="394"/>
                    <a:pt x="736" y="394"/>
                  </a:cubicBezTo>
                  <a:cubicBezTo>
                    <a:pt x="740" y="368"/>
                    <a:pt x="740" y="368"/>
                    <a:pt x="740" y="368"/>
                  </a:cubicBezTo>
                  <a:cubicBezTo>
                    <a:pt x="744" y="357"/>
                    <a:pt x="747" y="346"/>
                    <a:pt x="749" y="336"/>
                  </a:cubicBezTo>
                  <a:cubicBezTo>
                    <a:pt x="751" y="335"/>
                    <a:pt x="751" y="335"/>
                    <a:pt x="751" y="335"/>
                  </a:cubicBezTo>
                  <a:cubicBezTo>
                    <a:pt x="751" y="351"/>
                    <a:pt x="801" y="365"/>
                    <a:pt x="801" y="365"/>
                  </a:cubicBezTo>
                  <a:cubicBezTo>
                    <a:pt x="773" y="351"/>
                    <a:pt x="794" y="237"/>
                    <a:pt x="794" y="237"/>
                  </a:cubicBezTo>
                  <a:cubicBezTo>
                    <a:pt x="794" y="162"/>
                    <a:pt x="737" y="152"/>
                    <a:pt x="737" y="152"/>
                  </a:cubicBezTo>
                  <a:cubicBezTo>
                    <a:pt x="712" y="112"/>
                    <a:pt x="645" y="64"/>
                    <a:pt x="645" y="64"/>
                  </a:cubicBezTo>
                  <a:cubicBezTo>
                    <a:pt x="652" y="20"/>
                    <a:pt x="609" y="17"/>
                    <a:pt x="609" y="17"/>
                  </a:cubicBezTo>
                  <a:cubicBezTo>
                    <a:pt x="542" y="0"/>
                    <a:pt x="492" y="51"/>
                    <a:pt x="492" y="51"/>
                  </a:cubicBezTo>
                  <a:cubicBezTo>
                    <a:pt x="450" y="51"/>
                    <a:pt x="432" y="132"/>
                    <a:pt x="432" y="132"/>
                  </a:cubicBezTo>
                  <a:cubicBezTo>
                    <a:pt x="379" y="132"/>
                    <a:pt x="350" y="183"/>
                    <a:pt x="350" y="183"/>
                  </a:cubicBezTo>
                  <a:cubicBezTo>
                    <a:pt x="365" y="166"/>
                    <a:pt x="389" y="183"/>
                    <a:pt x="389" y="183"/>
                  </a:cubicBezTo>
                  <a:cubicBezTo>
                    <a:pt x="345" y="214"/>
                    <a:pt x="333" y="292"/>
                    <a:pt x="330" y="326"/>
                  </a:cubicBezTo>
                  <a:cubicBezTo>
                    <a:pt x="336" y="286"/>
                    <a:pt x="361" y="270"/>
                    <a:pt x="361" y="270"/>
                  </a:cubicBezTo>
                  <a:cubicBezTo>
                    <a:pt x="350" y="291"/>
                    <a:pt x="343" y="345"/>
                    <a:pt x="343" y="345"/>
                  </a:cubicBezTo>
                  <a:cubicBezTo>
                    <a:pt x="365" y="321"/>
                    <a:pt x="365" y="321"/>
                    <a:pt x="365" y="321"/>
                  </a:cubicBezTo>
                  <a:cubicBezTo>
                    <a:pt x="368" y="315"/>
                    <a:pt x="371" y="310"/>
                    <a:pt x="374" y="306"/>
                  </a:cubicBezTo>
                  <a:cubicBezTo>
                    <a:pt x="373" y="333"/>
                    <a:pt x="376" y="355"/>
                    <a:pt x="376" y="355"/>
                  </a:cubicBezTo>
                  <a:cubicBezTo>
                    <a:pt x="358" y="334"/>
                    <a:pt x="353" y="366"/>
                    <a:pt x="353" y="366"/>
                  </a:cubicBezTo>
                  <a:cubicBezTo>
                    <a:pt x="348" y="473"/>
                    <a:pt x="389" y="478"/>
                    <a:pt x="389" y="478"/>
                  </a:cubicBezTo>
                  <a:cubicBezTo>
                    <a:pt x="389" y="487"/>
                    <a:pt x="396" y="551"/>
                    <a:pt x="396" y="551"/>
                  </a:cubicBezTo>
                  <a:cubicBezTo>
                    <a:pt x="403" y="574"/>
                    <a:pt x="396" y="585"/>
                    <a:pt x="396" y="585"/>
                  </a:cubicBezTo>
                  <a:cubicBezTo>
                    <a:pt x="376" y="571"/>
                    <a:pt x="348" y="649"/>
                    <a:pt x="348" y="649"/>
                  </a:cubicBezTo>
                  <a:cubicBezTo>
                    <a:pt x="326" y="690"/>
                    <a:pt x="287" y="708"/>
                    <a:pt x="287" y="708"/>
                  </a:cubicBezTo>
                  <a:cubicBezTo>
                    <a:pt x="244" y="715"/>
                    <a:pt x="128" y="776"/>
                    <a:pt x="128" y="776"/>
                  </a:cubicBezTo>
                  <a:cubicBezTo>
                    <a:pt x="68" y="779"/>
                    <a:pt x="60" y="922"/>
                    <a:pt x="60" y="922"/>
                  </a:cubicBezTo>
                  <a:cubicBezTo>
                    <a:pt x="35" y="954"/>
                    <a:pt x="68" y="1104"/>
                    <a:pt x="68" y="1104"/>
                  </a:cubicBezTo>
                  <a:cubicBezTo>
                    <a:pt x="57" y="1107"/>
                    <a:pt x="68" y="1218"/>
                    <a:pt x="68" y="1218"/>
                  </a:cubicBezTo>
                  <a:cubicBezTo>
                    <a:pt x="32" y="1310"/>
                    <a:pt x="32" y="1310"/>
                    <a:pt x="32" y="1310"/>
                  </a:cubicBezTo>
                  <a:cubicBezTo>
                    <a:pt x="0" y="1364"/>
                    <a:pt x="39" y="1460"/>
                    <a:pt x="39" y="1460"/>
                  </a:cubicBezTo>
                  <a:cubicBezTo>
                    <a:pt x="14" y="1513"/>
                    <a:pt x="71" y="1528"/>
                    <a:pt x="71" y="1528"/>
                  </a:cubicBezTo>
                  <a:cubicBezTo>
                    <a:pt x="96" y="1528"/>
                    <a:pt x="107" y="1538"/>
                    <a:pt x="107" y="1538"/>
                  </a:cubicBezTo>
                  <a:cubicBezTo>
                    <a:pt x="135" y="1574"/>
                    <a:pt x="207" y="1613"/>
                    <a:pt x="207" y="1613"/>
                  </a:cubicBezTo>
                  <a:cubicBezTo>
                    <a:pt x="207" y="1684"/>
                    <a:pt x="160" y="1891"/>
                    <a:pt x="160" y="1891"/>
                  </a:cubicBezTo>
                  <a:cubicBezTo>
                    <a:pt x="179" y="1898"/>
                    <a:pt x="179" y="1898"/>
                    <a:pt x="179" y="1898"/>
                  </a:cubicBezTo>
                  <a:cubicBezTo>
                    <a:pt x="116" y="2128"/>
                    <a:pt x="33" y="2781"/>
                    <a:pt x="33" y="2781"/>
                  </a:cubicBezTo>
                  <a:cubicBezTo>
                    <a:pt x="47" y="2815"/>
                    <a:pt x="296" y="2823"/>
                    <a:pt x="296" y="2823"/>
                  </a:cubicBezTo>
                  <a:cubicBezTo>
                    <a:pt x="239" y="2870"/>
                    <a:pt x="253" y="3071"/>
                    <a:pt x="253" y="3071"/>
                  </a:cubicBezTo>
                  <a:cubicBezTo>
                    <a:pt x="250" y="3166"/>
                    <a:pt x="327" y="3454"/>
                    <a:pt x="327" y="3454"/>
                  </a:cubicBezTo>
                  <a:cubicBezTo>
                    <a:pt x="342" y="3518"/>
                    <a:pt x="319" y="3555"/>
                    <a:pt x="319" y="3555"/>
                  </a:cubicBezTo>
                  <a:cubicBezTo>
                    <a:pt x="261" y="3647"/>
                    <a:pt x="296" y="3655"/>
                    <a:pt x="296" y="3655"/>
                  </a:cubicBezTo>
                  <a:cubicBezTo>
                    <a:pt x="304" y="3673"/>
                    <a:pt x="321" y="3705"/>
                    <a:pt x="321" y="3705"/>
                  </a:cubicBezTo>
                  <a:cubicBezTo>
                    <a:pt x="359" y="3766"/>
                    <a:pt x="353" y="3864"/>
                    <a:pt x="353" y="3864"/>
                  </a:cubicBezTo>
                  <a:cubicBezTo>
                    <a:pt x="364" y="3864"/>
                    <a:pt x="364" y="3864"/>
                    <a:pt x="364" y="3864"/>
                  </a:cubicBezTo>
                  <a:cubicBezTo>
                    <a:pt x="367" y="3808"/>
                    <a:pt x="367" y="3808"/>
                    <a:pt x="367" y="3808"/>
                  </a:cubicBezTo>
                  <a:cubicBezTo>
                    <a:pt x="390" y="3866"/>
                    <a:pt x="390" y="3866"/>
                    <a:pt x="390" y="3866"/>
                  </a:cubicBezTo>
                  <a:cubicBezTo>
                    <a:pt x="390" y="3935"/>
                    <a:pt x="585" y="3916"/>
                    <a:pt x="585" y="3916"/>
                  </a:cubicBezTo>
                  <a:cubicBezTo>
                    <a:pt x="645" y="3898"/>
                    <a:pt x="542" y="3808"/>
                    <a:pt x="542" y="3808"/>
                  </a:cubicBezTo>
                  <a:cubicBezTo>
                    <a:pt x="542" y="3787"/>
                    <a:pt x="470" y="3541"/>
                    <a:pt x="470" y="3541"/>
                  </a:cubicBezTo>
                  <a:cubicBezTo>
                    <a:pt x="444" y="3452"/>
                    <a:pt x="444" y="3375"/>
                    <a:pt x="444" y="3375"/>
                  </a:cubicBezTo>
                  <a:cubicBezTo>
                    <a:pt x="444" y="3322"/>
                    <a:pt x="453" y="2995"/>
                    <a:pt x="453" y="2995"/>
                  </a:cubicBezTo>
                  <a:cubicBezTo>
                    <a:pt x="447" y="2955"/>
                    <a:pt x="462" y="2878"/>
                    <a:pt x="462" y="2878"/>
                  </a:cubicBezTo>
                  <a:cubicBezTo>
                    <a:pt x="482" y="2868"/>
                    <a:pt x="499" y="2844"/>
                    <a:pt x="499" y="2844"/>
                  </a:cubicBezTo>
                  <a:cubicBezTo>
                    <a:pt x="667" y="2847"/>
                    <a:pt x="613" y="2831"/>
                    <a:pt x="613" y="2831"/>
                  </a:cubicBezTo>
                  <a:cubicBezTo>
                    <a:pt x="653" y="2844"/>
                    <a:pt x="748" y="2823"/>
                    <a:pt x="748" y="2823"/>
                  </a:cubicBezTo>
                  <a:cubicBezTo>
                    <a:pt x="765" y="2868"/>
                    <a:pt x="753" y="2966"/>
                    <a:pt x="753" y="2966"/>
                  </a:cubicBezTo>
                  <a:cubicBezTo>
                    <a:pt x="736" y="3090"/>
                    <a:pt x="770" y="3222"/>
                    <a:pt x="770" y="3222"/>
                  </a:cubicBezTo>
                  <a:cubicBezTo>
                    <a:pt x="805" y="3452"/>
                    <a:pt x="776" y="3515"/>
                    <a:pt x="776" y="3515"/>
                  </a:cubicBezTo>
                  <a:cubicBezTo>
                    <a:pt x="776" y="3544"/>
                    <a:pt x="725" y="3607"/>
                    <a:pt x="725" y="3607"/>
                  </a:cubicBezTo>
                  <a:cubicBezTo>
                    <a:pt x="676" y="3663"/>
                    <a:pt x="736" y="3713"/>
                    <a:pt x="736" y="3713"/>
                  </a:cubicBezTo>
                  <a:cubicBezTo>
                    <a:pt x="756" y="3750"/>
                    <a:pt x="742" y="3872"/>
                    <a:pt x="742" y="3872"/>
                  </a:cubicBezTo>
                  <a:cubicBezTo>
                    <a:pt x="759" y="3861"/>
                    <a:pt x="759" y="3861"/>
                    <a:pt x="759" y="3861"/>
                  </a:cubicBezTo>
                  <a:cubicBezTo>
                    <a:pt x="768" y="3856"/>
                    <a:pt x="768" y="3755"/>
                    <a:pt x="768" y="3755"/>
                  </a:cubicBezTo>
                  <a:cubicBezTo>
                    <a:pt x="779" y="3769"/>
                    <a:pt x="802" y="3848"/>
                    <a:pt x="802" y="3848"/>
                  </a:cubicBezTo>
                  <a:cubicBezTo>
                    <a:pt x="802" y="3872"/>
                    <a:pt x="822" y="3927"/>
                    <a:pt x="822" y="3927"/>
                  </a:cubicBezTo>
                  <a:cubicBezTo>
                    <a:pt x="836" y="3956"/>
                    <a:pt x="996" y="3967"/>
                    <a:pt x="996" y="3967"/>
                  </a:cubicBezTo>
                  <a:cubicBezTo>
                    <a:pt x="1065" y="3953"/>
                    <a:pt x="993" y="3890"/>
                    <a:pt x="993" y="3890"/>
                  </a:cubicBezTo>
                  <a:cubicBezTo>
                    <a:pt x="976" y="3872"/>
                    <a:pt x="953" y="3840"/>
                    <a:pt x="953" y="3840"/>
                  </a:cubicBezTo>
                  <a:cubicBezTo>
                    <a:pt x="942" y="3827"/>
                    <a:pt x="931" y="3774"/>
                    <a:pt x="931" y="3774"/>
                  </a:cubicBezTo>
                  <a:cubicBezTo>
                    <a:pt x="931" y="3739"/>
                    <a:pt x="916" y="3652"/>
                    <a:pt x="916" y="3652"/>
                  </a:cubicBezTo>
                  <a:cubicBezTo>
                    <a:pt x="905" y="3602"/>
                    <a:pt x="931" y="3354"/>
                    <a:pt x="931" y="3354"/>
                  </a:cubicBezTo>
                  <a:cubicBezTo>
                    <a:pt x="951" y="3180"/>
                    <a:pt x="959" y="2799"/>
                    <a:pt x="959" y="2799"/>
                  </a:cubicBezTo>
                  <a:cubicBezTo>
                    <a:pt x="1036" y="2770"/>
                    <a:pt x="1036" y="2770"/>
                    <a:pt x="1036" y="2770"/>
                  </a:cubicBezTo>
                  <a:cubicBezTo>
                    <a:pt x="1062" y="2770"/>
                    <a:pt x="1079" y="2749"/>
                    <a:pt x="1079" y="2749"/>
                  </a:cubicBezTo>
                  <a:cubicBezTo>
                    <a:pt x="1082" y="2715"/>
                    <a:pt x="1011" y="2403"/>
                    <a:pt x="1011" y="2403"/>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11" name="Group 82">
              <a:extLst>
                <a:ext uri="{FF2B5EF4-FFF2-40B4-BE49-F238E27FC236}">
                  <a16:creationId xmlns:a16="http://schemas.microsoft.com/office/drawing/2014/main" id="{50E862E5-4D16-478D-9480-E182430E132C}"/>
                </a:ext>
              </a:extLst>
            </p:cNvPr>
            <p:cNvGrpSpPr>
              <a:grpSpLocks noChangeAspect="1"/>
            </p:cNvGrpSpPr>
            <p:nvPr/>
          </p:nvGrpSpPr>
          <p:grpSpPr>
            <a:xfrm>
              <a:off x="599630" y="3413672"/>
              <a:ext cx="147854" cy="432000"/>
              <a:chOff x="3540126" y="2271713"/>
              <a:chExt cx="284163" cy="830263"/>
            </a:xfrm>
            <a:solidFill>
              <a:schemeClr val="bg1">
                <a:lumMod val="85000"/>
              </a:schemeClr>
            </a:solidFill>
          </p:grpSpPr>
          <p:sp>
            <p:nvSpPr>
              <p:cNvPr id="312" name="Freeform 27">
                <a:extLst>
                  <a:ext uri="{FF2B5EF4-FFF2-40B4-BE49-F238E27FC236}">
                    <a16:creationId xmlns:a16="http://schemas.microsoft.com/office/drawing/2014/main" id="{0F514196-BA12-4C51-B727-2CDBA0CCA91B}"/>
                  </a:ext>
                </a:extLst>
              </p:cNvPr>
              <p:cNvSpPr>
                <a:spLocks noChangeAspect="1"/>
              </p:cNvSpPr>
              <p:nvPr/>
            </p:nvSpPr>
            <p:spPr bwMode="auto">
              <a:xfrm>
                <a:off x="3540126" y="2271713"/>
                <a:ext cx="284163" cy="830263"/>
              </a:xfrm>
              <a:custGeom>
                <a:avLst/>
                <a:gdLst/>
                <a:ahLst/>
                <a:cxnLst>
                  <a:cxn ang="0">
                    <a:pos x="417" y="462"/>
                  </a:cxn>
                  <a:cxn ang="0">
                    <a:pos x="360" y="387"/>
                  </a:cxn>
                  <a:cxn ang="0">
                    <a:pos x="370" y="307"/>
                  </a:cxn>
                  <a:cxn ang="0">
                    <a:pos x="444" y="55"/>
                  </a:cxn>
                  <a:cxn ang="0">
                    <a:pos x="611" y="33"/>
                  </a:cxn>
                  <a:cxn ang="0">
                    <a:pos x="778" y="194"/>
                  </a:cxn>
                  <a:cxn ang="0">
                    <a:pos x="785" y="307"/>
                  </a:cxn>
                  <a:cxn ang="0">
                    <a:pos x="748" y="442"/>
                  </a:cxn>
                  <a:cxn ang="0">
                    <a:pos x="735" y="565"/>
                  </a:cxn>
                  <a:cxn ang="0">
                    <a:pos x="778" y="613"/>
                  </a:cxn>
                  <a:cxn ang="0">
                    <a:pos x="1046" y="713"/>
                  </a:cxn>
                  <a:cxn ang="0">
                    <a:pos x="1226" y="920"/>
                  </a:cxn>
                  <a:cxn ang="0">
                    <a:pos x="1400" y="1487"/>
                  </a:cxn>
                  <a:cxn ang="0">
                    <a:pos x="1126" y="1726"/>
                  </a:cxn>
                  <a:cxn ang="0">
                    <a:pos x="1163" y="2323"/>
                  </a:cxn>
                  <a:cxn ang="0">
                    <a:pos x="1099" y="2336"/>
                  </a:cxn>
                  <a:cxn ang="0">
                    <a:pos x="1112" y="2955"/>
                  </a:cxn>
                  <a:cxn ang="0">
                    <a:pos x="1129" y="3123"/>
                  </a:cxn>
                  <a:cxn ang="0">
                    <a:pos x="1039" y="3661"/>
                  </a:cxn>
                  <a:cxn ang="0">
                    <a:pos x="1039" y="3958"/>
                  </a:cxn>
                  <a:cxn ang="0">
                    <a:pos x="1015" y="4052"/>
                  </a:cxn>
                  <a:cxn ang="0">
                    <a:pos x="862" y="4087"/>
                  </a:cxn>
                  <a:cxn ang="0">
                    <a:pos x="815" y="3990"/>
                  </a:cxn>
                  <a:cxn ang="0">
                    <a:pos x="852" y="3877"/>
                  </a:cxn>
                  <a:cxn ang="0">
                    <a:pos x="898" y="3619"/>
                  </a:cxn>
                  <a:cxn ang="0">
                    <a:pos x="882" y="3529"/>
                  </a:cxn>
                  <a:cxn ang="0">
                    <a:pos x="858" y="3139"/>
                  </a:cxn>
                  <a:cxn ang="0">
                    <a:pos x="775" y="3003"/>
                  </a:cxn>
                  <a:cxn ang="0">
                    <a:pos x="708" y="2400"/>
                  </a:cxn>
                  <a:cxn ang="0">
                    <a:pos x="688" y="3106"/>
                  </a:cxn>
                  <a:cxn ang="0">
                    <a:pos x="721" y="3290"/>
                  </a:cxn>
                  <a:cxn ang="0">
                    <a:pos x="725" y="3826"/>
                  </a:cxn>
                  <a:cxn ang="0">
                    <a:pos x="761" y="3958"/>
                  </a:cxn>
                  <a:cxn ang="0">
                    <a:pos x="761" y="4035"/>
                  </a:cxn>
                  <a:cxn ang="0">
                    <a:pos x="696" y="4143"/>
                  </a:cxn>
                  <a:cxn ang="0">
                    <a:pos x="651" y="4169"/>
                  </a:cxn>
                  <a:cxn ang="0">
                    <a:pos x="459" y="4220"/>
                  </a:cxn>
                  <a:cxn ang="0">
                    <a:pos x="419" y="4130"/>
                  </a:cxn>
                  <a:cxn ang="0">
                    <a:pos x="517" y="4035"/>
                  </a:cxn>
                  <a:cxn ang="0">
                    <a:pos x="473" y="3941"/>
                  </a:cxn>
                  <a:cxn ang="0">
                    <a:pos x="410" y="3188"/>
                  </a:cxn>
                  <a:cxn ang="0">
                    <a:pos x="294" y="2371"/>
                  </a:cxn>
                  <a:cxn ang="0">
                    <a:pos x="241" y="2350"/>
                  </a:cxn>
                  <a:cxn ang="0">
                    <a:pos x="263" y="1954"/>
                  </a:cxn>
                  <a:cxn ang="0">
                    <a:pos x="196" y="2147"/>
                  </a:cxn>
                  <a:cxn ang="0">
                    <a:pos x="210" y="2384"/>
                  </a:cxn>
                  <a:cxn ang="0">
                    <a:pos x="170" y="2466"/>
                  </a:cxn>
                  <a:cxn ang="0">
                    <a:pos x="85" y="2410"/>
                  </a:cxn>
                  <a:cxn ang="0">
                    <a:pos x="67" y="2221"/>
                  </a:cxn>
                  <a:cxn ang="0">
                    <a:pos x="72" y="2109"/>
                  </a:cxn>
                  <a:cxn ang="0">
                    <a:pos x="89" y="1649"/>
                  </a:cxn>
                  <a:cxn ang="0">
                    <a:pos x="130" y="1489"/>
                  </a:cxn>
                  <a:cxn ang="0">
                    <a:pos x="152" y="1266"/>
                  </a:cxn>
                  <a:cxn ang="0">
                    <a:pos x="205" y="797"/>
                  </a:cxn>
                  <a:cxn ang="0">
                    <a:pos x="446" y="672"/>
                  </a:cxn>
                  <a:cxn ang="0">
                    <a:pos x="450" y="569"/>
                  </a:cxn>
                  <a:cxn ang="0">
                    <a:pos x="417" y="462"/>
                  </a:cxn>
                </a:cxnLst>
                <a:rect l="0" t="0" r="r" b="b"/>
                <a:pathLst>
                  <a:path w="1447" h="4220">
                    <a:moveTo>
                      <a:pt x="417" y="462"/>
                    </a:moveTo>
                    <a:cubicBezTo>
                      <a:pt x="417" y="462"/>
                      <a:pt x="360" y="429"/>
                      <a:pt x="360" y="387"/>
                    </a:cubicBezTo>
                    <a:cubicBezTo>
                      <a:pt x="360" y="387"/>
                      <a:pt x="340" y="310"/>
                      <a:pt x="370" y="307"/>
                    </a:cubicBezTo>
                    <a:cubicBezTo>
                      <a:pt x="370" y="307"/>
                      <a:pt x="330" y="129"/>
                      <a:pt x="444" y="55"/>
                    </a:cubicBezTo>
                    <a:cubicBezTo>
                      <a:pt x="444" y="55"/>
                      <a:pt x="551" y="0"/>
                      <a:pt x="611" y="33"/>
                    </a:cubicBezTo>
                    <a:cubicBezTo>
                      <a:pt x="611" y="33"/>
                      <a:pt x="755" y="71"/>
                      <a:pt x="778" y="194"/>
                    </a:cubicBezTo>
                    <a:cubicBezTo>
                      <a:pt x="785" y="307"/>
                      <a:pt x="785" y="307"/>
                      <a:pt x="785" y="307"/>
                    </a:cubicBezTo>
                    <a:cubicBezTo>
                      <a:pt x="785" y="307"/>
                      <a:pt x="805" y="410"/>
                      <a:pt x="748" y="442"/>
                    </a:cubicBezTo>
                    <a:cubicBezTo>
                      <a:pt x="748" y="442"/>
                      <a:pt x="715" y="529"/>
                      <a:pt x="735" y="565"/>
                    </a:cubicBezTo>
                    <a:cubicBezTo>
                      <a:pt x="735" y="565"/>
                      <a:pt x="778" y="581"/>
                      <a:pt x="778" y="613"/>
                    </a:cubicBezTo>
                    <a:cubicBezTo>
                      <a:pt x="778" y="613"/>
                      <a:pt x="919" y="691"/>
                      <a:pt x="1046" y="713"/>
                    </a:cubicBezTo>
                    <a:cubicBezTo>
                      <a:pt x="1046" y="713"/>
                      <a:pt x="1196" y="697"/>
                      <a:pt x="1226" y="920"/>
                    </a:cubicBezTo>
                    <a:cubicBezTo>
                      <a:pt x="1226" y="920"/>
                      <a:pt x="1447" y="1452"/>
                      <a:pt x="1400" y="1487"/>
                    </a:cubicBezTo>
                    <a:cubicBezTo>
                      <a:pt x="1400" y="1487"/>
                      <a:pt x="1440" y="1539"/>
                      <a:pt x="1126" y="1726"/>
                    </a:cubicBezTo>
                    <a:cubicBezTo>
                      <a:pt x="1126" y="1726"/>
                      <a:pt x="1236" y="2316"/>
                      <a:pt x="1163" y="2323"/>
                    </a:cubicBezTo>
                    <a:cubicBezTo>
                      <a:pt x="1099" y="2336"/>
                      <a:pt x="1099" y="2336"/>
                      <a:pt x="1099" y="2336"/>
                    </a:cubicBezTo>
                    <a:cubicBezTo>
                      <a:pt x="1112" y="2955"/>
                      <a:pt x="1112" y="2955"/>
                      <a:pt x="1112" y="2955"/>
                    </a:cubicBezTo>
                    <a:cubicBezTo>
                      <a:pt x="1112" y="2955"/>
                      <a:pt x="1166" y="2974"/>
                      <a:pt x="1129" y="3123"/>
                    </a:cubicBezTo>
                    <a:cubicBezTo>
                      <a:pt x="1129" y="3123"/>
                      <a:pt x="1102" y="3558"/>
                      <a:pt x="1039" y="3661"/>
                    </a:cubicBezTo>
                    <a:cubicBezTo>
                      <a:pt x="1039" y="3661"/>
                      <a:pt x="1019" y="3887"/>
                      <a:pt x="1039" y="3958"/>
                    </a:cubicBezTo>
                    <a:cubicBezTo>
                      <a:pt x="1039" y="3958"/>
                      <a:pt x="1056" y="4045"/>
                      <a:pt x="1015" y="4052"/>
                    </a:cubicBezTo>
                    <a:cubicBezTo>
                      <a:pt x="1015" y="4052"/>
                      <a:pt x="975" y="4097"/>
                      <a:pt x="862" y="4087"/>
                    </a:cubicBezTo>
                    <a:cubicBezTo>
                      <a:pt x="862" y="4087"/>
                      <a:pt x="801" y="4061"/>
                      <a:pt x="815" y="3990"/>
                    </a:cubicBezTo>
                    <a:cubicBezTo>
                      <a:pt x="852" y="3877"/>
                      <a:pt x="852" y="3877"/>
                      <a:pt x="852" y="3877"/>
                    </a:cubicBezTo>
                    <a:cubicBezTo>
                      <a:pt x="852" y="3877"/>
                      <a:pt x="835" y="3677"/>
                      <a:pt x="898" y="3619"/>
                    </a:cubicBezTo>
                    <a:cubicBezTo>
                      <a:pt x="898" y="3619"/>
                      <a:pt x="902" y="3542"/>
                      <a:pt x="882" y="3529"/>
                    </a:cubicBezTo>
                    <a:cubicBezTo>
                      <a:pt x="882" y="3529"/>
                      <a:pt x="842" y="3155"/>
                      <a:pt x="858" y="3139"/>
                    </a:cubicBezTo>
                    <a:cubicBezTo>
                      <a:pt x="858" y="3139"/>
                      <a:pt x="775" y="3016"/>
                      <a:pt x="775" y="3003"/>
                    </a:cubicBezTo>
                    <a:cubicBezTo>
                      <a:pt x="775" y="2990"/>
                      <a:pt x="698" y="2407"/>
                      <a:pt x="708" y="2400"/>
                    </a:cubicBezTo>
                    <a:cubicBezTo>
                      <a:pt x="708" y="2400"/>
                      <a:pt x="648" y="2332"/>
                      <a:pt x="688" y="3106"/>
                    </a:cubicBezTo>
                    <a:cubicBezTo>
                      <a:pt x="688" y="3106"/>
                      <a:pt x="721" y="3103"/>
                      <a:pt x="721" y="3290"/>
                    </a:cubicBezTo>
                    <a:cubicBezTo>
                      <a:pt x="725" y="3826"/>
                      <a:pt x="725" y="3826"/>
                      <a:pt x="725" y="3826"/>
                    </a:cubicBezTo>
                    <a:cubicBezTo>
                      <a:pt x="725" y="3826"/>
                      <a:pt x="798" y="3923"/>
                      <a:pt x="761" y="3958"/>
                    </a:cubicBezTo>
                    <a:cubicBezTo>
                      <a:pt x="761" y="3958"/>
                      <a:pt x="741" y="3968"/>
                      <a:pt x="761" y="4035"/>
                    </a:cubicBezTo>
                    <a:cubicBezTo>
                      <a:pt x="761" y="4035"/>
                      <a:pt x="803" y="4130"/>
                      <a:pt x="696" y="4143"/>
                    </a:cubicBezTo>
                    <a:cubicBezTo>
                      <a:pt x="696" y="4143"/>
                      <a:pt x="651" y="4139"/>
                      <a:pt x="651" y="4169"/>
                    </a:cubicBezTo>
                    <a:cubicBezTo>
                      <a:pt x="651" y="4169"/>
                      <a:pt x="682" y="4212"/>
                      <a:pt x="459" y="4220"/>
                    </a:cubicBezTo>
                    <a:cubicBezTo>
                      <a:pt x="459" y="4220"/>
                      <a:pt x="366" y="4220"/>
                      <a:pt x="419" y="4130"/>
                    </a:cubicBezTo>
                    <a:cubicBezTo>
                      <a:pt x="419" y="4130"/>
                      <a:pt x="491" y="4065"/>
                      <a:pt x="517" y="4035"/>
                    </a:cubicBezTo>
                    <a:cubicBezTo>
                      <a:pt x="517" y="4035"/>
                      <a:pt x="504" y="3954"/>
                      <a:pt x="473" y="3941"/>
                    </a:cubicBezTo>
                    <a:cubicBezTo>
                      <a:pt x="473" y="3941"/>
                      <a:pt x="393" y="3210"/>
                      <a:pt x="410" y="3188"/>
                    </a:cubicBezTo>
                    <a:cubicBezTo>
                      <a:pt x="410" y="3188"/>
                      <a:pt x="294" y="2758"/>
                      <a:pt x="294" y="2371"/>
                    </a:cubicBezTo>
                    <a:cubicBezTo>
                      <a:pt x="241" y="2350"/>
                      <a:pt x="241" y="2350"/>
                      <a:pt x="241" y="2350"/>
                    </a:cubicBezTo>
                    <a:cubicBezTo>
                      <a:pt x="241" y="2350"/>
                      <a:pt x="241" y="1993"/>
                      <a:pt x="263" y="1954"/>
                    </a:cubicBezTo>
                    <a:cubicBezTo>
                      <a:pt x="263" y="1954"/>
                      <a:pt x="214" y="1988"/>
                      <a:pt x="196" y="2147"/>
                    </a:cubicBezTo>
                    <a:cubicBezTo>
                      <a:pt x="210" y="2384"/>
                      <a:pt x="210" y="2384"/>
                      <a:pt x="210" y="2384"/>
                    </a:cubicBezTo>
                    <a:cubicBezTo>
                      <a:pt x="210" y="2384"/>
                      <a:pt x="312" y="2423"/>
                      <a:pt x="170" y="2466"/>
                    </a:cubicBezTo>
                    <a:cubicBezTo>
                      <a:pt x="170" y="2466"/>
                      <a:pt x="107" y="2461"/>
                      <a:pt x="85" y="2410"/>
                    </a:cubicBezTo>
                    <a:cubicBezTo>
                      <a:pt x="85" y="2410"/>
                      <a:pt x="0" y="2341"/>
                      <a:pt x="67" y="2221"/>
                    </a:cubicBezTo>
                    <a:cubicBezTo>
                      <a:pt x="72" y="2109"/>
                      <a:pt x="72" y="2109"/>
                      <a:pt x="72" y="2109"/>
                    </a:cubicBezTo>
                    <a:cubicBezTo>
                      <a:pt x="72" y="2109"/>
                      <a:pt x="54" y="1709"/>
                      <a:pt x="89" y="1649"/>
                    </a:cubicBezTo>
                    <a:cubicBezTo>
                      <a:pt x="89" y="1649"/>
                      <a:pt x="98" y="1515"/>
                      <a:pt x="130" y="1489"/>
                    </a:cubicBezTo>
                    <a:cubicBezTo>
                      <a:pt x="130" y="1489"/>
                      <a:pt x="116" y="1335"/>
                      <a:pt x="152" y="1266"/>
                    </a:cubicBezTo>
                    <a:cubicBezTo>
                      <a:pt x="152" y="1266"/>
                      <a:pt x="94" y="862"/>
                      <a:pt x="205" y="797"/>
                    </a:cubicBezTo>
                    <a:cubicBezTo>
                      <a:pt x="446" y="672"/>
                      <a:pt x="446" y="672"/>
                      <a:pt x="446" y="672"/>
                    </a:cubicBezTo>
                    <a:cubicBezTo>
                      <a:pt x="446" y="672"/>
                      <a:pt x="437" y="586"/>
                      <a:pt x="450" y="569"/>
                    </a:cubicBezTo>
                    <a:cubicBezTo>
                      <a:pt x="450" y="569"/>
                      <a:pt x="410" y="479"/>
                      <a:pt x="417" y="46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3" name="Freeform 75">
                <a:extLst>
                  <a:ext uri="{FF2B5EF4-FFF2-40B4-BE49-F238E27FC236}">
                    <a16:creationId xmlns:a16="http://schemas.microsoft.com/office/drawing/2014/main" id="{67AFF33A-91DD-4EE4-BAC3-B2F07089C57D}"/>
                  </a:ext>
                </a:extLst>
              </p:cNvPr>
              <p:cNvSpPr>
                <a:spLocks noChangeAspect="1"/>
              </p:cNvSpPr>
              <p:nvPr/>
            </p:nvSpPr>
            <p:spPr bwMode="auto">
              <a:xfrm>
                <a:off x="3749676" y="2498725"/>
                <a:ext cx="17463" cy="52388"/>
              </a:xfrm>
              <a:custGeom>
                <a:avLst/>
                <a:gdLst/>
                <a:ahLst/>
                <a:cxnLst>
                  <a:cxn ang="0">
                    <a:pos x="0" y="0"/>
                  </a:cxn>
                  <a:cxn ang="0">
                    <a:pos x="84" y="190"/>
                  </a:cxn>
                  <a:cxn ang="0">
                    <a:pos x="0" y="264"/>
                  </a:cxn>
                  <a:cxn ang="0">
                    <a:pos x="0" y="0"/>
                  </a:cxn>
                </a:cxnLst>
                <a:rect l="0" t="0" r="r" b="b"/>
                <a:pathLst>
                  <a:path w="84" h="264">
                    <a:moveTo>
                      <a:pt x="0" y="0"/>
                    </a:moveTo>
                    <a:cubicBezTo>
                      <a:pt x="0" y="0"/>
                      <a:pt x="21" y="107"/>
                      <a:pt x="84" y="190"/>
                    </a:cubicBezTo>
                    <a:cubicBezTo>
                      <a:pt x="0" y="264"/>
                      <a:pt x="0" y="264"/>
                      <a:pt x="0" y="264"/>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314" name="Groupe 313">
            <a:extLst>
              <a:ext uri="{FF2B5EF4-FFF2-40B4-BE49-F238E27FC236}">
                <a16:creationId xmlns:a16="http://schemas.microsoft.com/office/drawing/2014/main" id="{028DAB40-CDA5-4B0F-BEBA-4BD7EABF68B0}"/>
              </a:ext>
            </a:extLst>
          </p:cNvPr>
          <p:cNvGrpSpPr/>
          <p:nvPr/>
        </p:nvGrpSpPr>
        <p:grpSpPr>
          <a:xfrm>
            <a:off x="163289" y="4703715"/>
            <a:ext cx="979208" cy="432000"/>
            <a:chOff x="163289" y="4548068"/>
            <a:chExt cx="979208" cy="432000"/>
          </a:xfrm>
        </p:grpSpPr>
        <p:sp>
          <p:nvSpPr>
            <p:cNvPr id="315" name="Freeform 6">
              <a:extLst>
                <a:ext uri="{FF2B5EF4-FFF2-40B4-BE49-F238E27FC236}">
                  <a16:creationId xmlns:a16="http://schemas.microsoft.com/office/drawing/2014/main" id="{F0A2C8FD-4BE4-41B8-B2D3-B7ABBC1FF960}"/>
                </a:ext>
              </a:extLst>
            </p:cNvPr>
            <p:cNvSpPr>
              <a:spLocks noChangeAspect="1" noEditPoints="1"/>
            </p:cNvSpPr>
            <p:nvPr/>
          </p:nvSpPr>
          <p:spPr bwMode="auto">
            <a:xfrm>
              <a:off x="522730" y="4548068"/>
              <a:ext cx="153408" cy="432000"/>
            </a:xfrm>
            <a:custGeom>
              <a:avLst/>
              <a:gdLst/>
              <a:ahLst/>
              <a:cxnLst>
                <a:cxn ang="0">
                  <a:pos x="694" y="792"/>
                </a:cxn>
                <a:cxn ang="0">
                  <a:pos x="722" y="692"/>
                </a:cxn>
                <a:cxn ang="0">
                  <a:pos x="700" y="491"/>
                </a:cxn>
                <a:cxn ang="0">
                  <a:pos x="581" y="329"/>
                </a:cxn>
                <a:cxn ang="0">
                  <a:pos x="563" y="220"/>
                </a:cxn>
                <a:cxn ang="0">
                  <a:pos x="603" y="159"/>
                </a:cxn>
                <a:cxn ang="0">
                  <a:pos x="594" y="74"/>
                </a:cxn>
                <a:cxn ang="0">
                  <a:pos x="563" y="25"/>
                </a:cxn>
                <a:cxn ang="0">
                  <a:pos x="505" y="13"/>
                </a:cxn>
                <a:cxn ang="0">
                  <a:pos x="466" y="4"/>
                </a:cxn>
                <a:cxn ang="0">
                  <a:pos x="420" y="25"/>
                </a:cxn>
                <a:cxn ang="0">
                  <a:pos x="389" y="67"/>
                </a:cxn>
                <a:cxn ang="0">
                  <a:pos x="380" y="122"/>
                </a:cxn>
                <a:cxn ang="0">
                  <a:pos x="405" y="189"/>
                </a:cxn>
                <a:cxn ang="0">
                  <a:pos x="402" y="272"/>
                </a:cxn>
                <a:cxn ang="0">
                  <a:pos x="344" y="296"/>
                </a:cxn>
                <a:cxn ang="0">
                  <a:pos x="191" y="390"/>
                </a:cxn>
                <a:cxn ang="0">
                  <a:pos x="109" y="655"/>
                </a:cxn>
                <a:cxn ang="0">
                  <a:pos x="97" y="792"/>
                </a:cxn>
                <a:cxn ang="0">
                  <a:pos x="124" y="1030"/>
                </a:cxn>
                <a:cxn ang="0">
                  <a:pos x="109" y="1140"/>
                </a:cxn>
                <a:cxn ang="0">
                  <a:pos x="170" y="1160"/>
                </a:cxn>
                <a:cxn ang="0">
                  <a:pos x="170" y="1395"/>
                </a:cxn>
                <a:cxn ang="0">
                  <a:pos x="160" y="1514"/>
                </a:cxn>
                <a:cxn ang="0">
                  <a:pos x="94" y="1728"/>
                </a:cxn>
                <a:cxn ang="0">
                  <a:pos x="62" y="1826"/>
                </a:cxn>
                <a:cxn ang="0">
                  <a:pos x="48" y="1860"/>
                </a:cxn>
                <a:cxn ang="0">
                  <a:pos x="94" y="2002"/>
                </a:cxn>
                <a:cxn ang="0">
                  <a:pos x="186" y="1842"/>
                </a:cxn>
                <a:cxn ang="0">
                  <a:pos x="202" y="1798"/>
                </a:cxn>
                <a:cxn ang="0">
                  <a:pos x="314" y="1520"/>
                </a:cxn>
                <a:cxn ang="0">
                  <a:pos x="389" y="1447"/>
                </a:cxn>
                <a:cxn ang="0">
                  <a:pos x="407" y="1805"/>
                </a:cxn>
                <a:cxn ang="0">
                  <a:pos x="412" y="1885"/>
                </a:cxn>
                <a:cxn ang="0">
                  <a:pos x="413" y="1902"/>
                </a:cxn>
                <a:cxn ang="0">
                  <a:pos x="402" y="1927"/>
                </a:cxn>
                <a:cxn ang="0">
                  <a:pos x="490" y="1970"/>
                </a:cxn>
                <a:cxn ang="0">
                  <a:pos x="644" y="1983"/>
                </a:cxn>
                <a:cxn ang="0">
                  <a:pos x="597" y="1935"/>
                </a:cxn>
                <a:cxn ang="0">
                  <a:pos x="537" y="1870"/>
                </a:cxn>
                <a:cxn ang="0">
                  <a:pos x="533" y="1841"/>
                </a:cxn>
                <a:cxn ang="0">
                  <a:pos x="559" y="1605"/>
                </a:cxn>
                <a:cxn ang="0">
                  <a:pos x="605" y="1175"/>
                </a:cxn>
                <a:cxn ang="0">
                  <a:pos x="694" y="1198"/>
                </a:cxn>
                <a:cxn ang="0">
                  <a:pos x="683" y="1017"/>
                </a:cxn>
                <a:cxn ang="0">
                  <a:pos x="204" y="850"/>
                </a:cxn>
                <a:cxn ang="0">
                  <a:pos x="219" y="899"/>
                </a:cxn>
                <a:cxn ang="0">
                  <a:pos x="198" y="792"/>
                </a:cxn>
                <a:cxn ang="0">
                  <a:pos x="621" y="966"/>
                </a:cxn>
                <a:cxn ang="0">
                  <a:pos x="569" y="838"/>
                </a:cxn>
                <a:cxn ang="0">
                  <a:pos x="615" y="786"/>
                </a:cxn>
                <a:cxn ang="0">
                  <a:pos x="633" y="960"/>
                </a:cxn>
              </a:cxnLst>
              <a:rect l="0" t="0" r="r" b="b"/>
              <a:pathLst>
                <a:path w="722" h="2034">
                  <a:moveTo>
                    <a:pt x="703" y="920"/>
                  </a:moveTo>
                  <a:cubicBezTo>
                    <a:pt x="703" y="847"/>
                    <a:pt x="703" y="847"/>
                    <a:pt x="703" y="847"/>
                  </a:cubicBezTo>
                  <a:cubicBezTo>
                    <a:pt x="694" y="792"/>
                    <a:pt x="694" y="792"/>
                    <a:pt x="694" y="792"/>
                  </a:cubicBezTo>
                  <a:cubicBezTo>
                    <a:pt x="694" y="722"/>
                    <a:pt x="694" y="722"/>
                    <a:pt x="694" y="722"/>
                  </a:cubicBezTo>
                  <a:cubicBezTo>
                    <a:pt x="706" y="710"/>
                    <a:pt x="706" y="710"/>
                    <a:pt x="706" y="710"/>
                  </a:cubicBezTo>
                  <a:cubicBezTo>
                    <a:pt x="722" y="692"/>
                    <a:pt x="722" y="692"/>
                    <a:pt x="722" y="692"/>
                  </a:cubicBezTo>
                  <a:cubicBezTo>
                    <a:pt x="715" y="604"/>
                    <a:pt x="715" y="604"/>
                    <a:pt x="715" y="604"/>
                  </a:cubicBezTo>
                  <a:cubicBezTo>
                    <a:pt x="703" y="552"/>
                    <a:pt x="703" y="552"/>
                    <a:pt x="703" y="552"/>
                  </a:cubicBezTo>
                  <a:cubicBezTo>
                    <a:pt x="703" y="552"/>
                    <a:pt x="703" y="552"/>
                    <a:pt x="700" y="491"/>
                  </a:cubicBezTo>
                  <a:cubicBezTo>
                    <a:pt x="697" y="430"/>
                    <a:pt x="664" y="406"/>
                    <a:pt x="664" y="406"/>
                  </a:cubicBezTo>
                  <a:cubicBezTo>
                    <a:pt x="624" y="366"/>
                    <a:pt x="624" y="366"/>
                    <a:pt x="624" y="366"/>
                  </a:cubicBezTo>
                  <a:cubicBezTo>
                    <a:pt x="581" y="329"/>
                    <a:pt x="581" y="329"/>
                    <a:pt x="581" y="329"/>
                  </a:cubicBezTo>
                  <a:cubicBezTo>
                    <a:pt x="545" y="308"/>
                    <a:pt x="545" y="308"/>
                    <a:pt x="545" y="308"/>
                  </a:cubicBezTo>
                  <a:cubicBezTo>
                    <a:pt x="539" y="290"/>
                    <a:pt x="539" y="290"/>
                    <a:pt x="539" y="290"/>
                  </a:cubicBezTo>
                  <a:cubicBezTo>
                    <a:pt x="563" y="220"/>
                    <a:pt x="563" y="220"/>
                    <a:pt x="563" y="220"/>
                  </a:cubicBezTo>
                  <a:cubicBezTo>
                    <a:pt x="578" y="202"/>
                    <a:pt x="578" y="202"/>
                    <a:pt x="578" y="202"/>
                  </a:cubicBezTo>
                  <a:cubicBezTo>
                    <a:pt x="591" y="177"/>
                    <a:pt x="591" y="177"/>
                    <a:pt x="591" y="177"/>
                  </a:cubicBezTo>
                  <a:cubicBezTo>
                    <a:pt x="603" y="159"/>
                    <a:pt x="603" y="159"/>
                    <a:pt x="603" y="159"/>
                  </a:cubicBezTo>
                  <a:cubicBezTo>
                    <a:pt x="603" y="122"/>
                    <a:pt x="603" y="122"/>
                    <a:pt x="603" y="122"/>
                  </a:cubicBezTo>
                  <a:cubicBezTo>
                    <a:pt x="597" y="92"/>
                    <a:pt x="597" y="92"/>
                    <a:pt x="597" y="92"/>
                  </a:cubicBezTo>
                  <a:cubicBezTo>
                    <a:pt x="594" y="74"/>
                    <a:pt x="594" y="74"/>
                    <a:pt x="594" y="74"/>
                  </a:cubicBezTo>
                  <a:cubicBezTo>
                    <a:pt x="578" y="61"/>
                    <a:pt x="578" y="61"/>
                    <a:pt x="578" y="61"/>
                  </a:cubicBezTo>
                  <a:cubicBezTo>
                    <a:pt x="578" y="43"/>
                    <a:pt x="578" y="43"/>
                    <a:pt x="578" y="43"/>
                  </a:cubicBezTo>
                  <a:cubicBezTo>
                    <a:pt x="563" y="25"/>
                    <a:pt x="563" y="25"/>
                    <a:pt x="563" y="25"/>
                  </a:cubicBezTo>
                  <a:cubicBezTo>
                    <a:pt x="539" y="7"/>
                    <a:pt x="539" y="7"/>
                    <a:pt x="539" y="7"/>
                  </a:cubicBezTo>
                  <a:cubicBezTo>
                    <a:pt x="520" y="7"/>
                    <a:pt x="520" y="7"/>
                    <a:pt x="520" y="7"/>
                  </a:cubicBezTo>
                  <a:cubicBezTo>
                    <a:pt x="505" y="13"/>
                    <a:pt x="505" y="13"/>
                    <a:pt x="505" y="13"/>
                  </a:cubicBezTo>
                  <a:cubicBezTo>
                    <a:pt x="496" y="0"/>
                    <a:pt x="496" y="0"/>
                    <a:pt x="496" y="0"/>
                  </a:cubicBezTo>
                  <a:cubicBezTo>
                    <a:pt x="481" y="4"/>
                    <a:pt x="481" y="4"/>
                    <a:pt x="481" y="4"/>
                  </a:cubicBezTo>
                  <a:cubicBezTo>
                    <a:pt x="466" y="4"/>
                    <a:pt x="466" y="4"/>
                    <a:pt x="466" y="4"/>
                  </a:cubicBezTo>
                  <a:cubicBezTo>
                    <a:pt x="444" y="10"/>
                    <a:pt x="444" y="10"/>
                    <a:pt x="444" y="10"/>
                  </a:cubicBezTo>
                  <a:cubicBezTo>
                    <a:pt x="435" y="22"/>
                    <a:pt x="435" y="22"/>
                    <a:pt x="435" y="22"/>
                  </a:cubicBezTo>
                  <a:cubicBezTo>
                    <a:pt x="420" y="25"/>
                    <a:pt x="420" y="25"/>
                    <a:pt x="420" y="25"/>
                  </a:cubicBezTo>
                  <a:cubicBezTo>
                    <a:pt x="411" y="37"/>
                    <a:pt x="411" y="37"/>
                    <a:pt x="411" y="37"/>
                  </a:cubicBezTo>
                  <a:cubicBezTo>
                    <a:pt x="405" y="55"/>
                    <a:pt x="405" y="55"/>
                    <a:pt x="405" y="55"/>
                  </a:cubicBezTo>
                  <a:cubicBezTo>
                    <a:pt x="389" y="67"/>
                    <a:pt x="389" y="67"/>
                    <a:pt x="389" y="67"/>
                  </a:cubicBezTo>
                  <a:cubicBezTo>
                    <a:pt x="380" y="74"/>
                    <a:pt x="380" y="74"/>
                    <a:pt x="380" y="74"/>
                  </a:cubicBezTo>
                  <a:cubicBezTo>
                    <a:pt x="380" y="107"/>
                    <a:pt x="380" y="107"/>
                    <a:pt x="380" y="107"/>
                  </a:cubicBezTo>
                  <a:cubicBezTo>
                    <a:pt x="380" y="122"/>
                    <a:pt x="380" y="122"/>
                    <a:pt x="380" y="122"/>
                  </a:cubicBezTo>
                  <a:cubicBezTo>
                    <a:pt x="386" y="150"/>
                    <a:pt x="386" y="150"/>
                    <a:pt x="386" y="150"/>
                  </a:cubicBezTo>
                  <a:cubicBezTo>
                    <a:pt x="386" y="150"/>
                    <a:pt x="396" y="138"/>
                    <a:pt x="386" y="165"/>
                  </a:cubicBezTo>
                  <a:cubicBezTo>
                    <a:pt x="377" y="192"/>
                    <a:pt x="405" y="189"/>
                    <a:pt x="405" y="189"/>
                  </a:cubicBezTo>
                  <a:cubicBezTo>
                    <a:pt x="411" y="205"/>
                    <a:pt x="411" y="205"/>
                    <a:pt x="411" y="205"/>
                  </a:cubicBezTo>
                  <a:cubicBezTo>
                    <a:pt x="402" y="262"/>
                    <a:pt x="402" y="262"/>
                    <a:pt x="402" y="262"/>
                  </a:cubicBezTo>
                  <a:cubicBezTo>
                    <a:pt x="402" y="272"/>
                    <a:pt x="402" y="272"/>
                    <a:pt x="402" y="272"/>
                  </a:cubicBezTo>
                  <a:cubicBezTo>
                    <a:pt x="389" y="281"/>
                    <a:pt x="389" y="281"/>
                    <a:pt x="389" y="281"/>
                  </a:cubicBezTo>
                  <a:cubicBezTo>
                    <a:pt x="356" y="302"/>
                    <a:pt x="356" y="302"/>
                    <a:pt x="356" y="302"/>
                  </a:cubicBezTo>
                  <a:cubicBezTo>
                    <a:pt x="344" y="296"/>
                    <a:pt x="344" y="296"/>
                    <a:pt x="344" y="296"/>
                  </a:cubicBezTo>
                  <a:cubicBezTo>
                    <a:pt x="286" y="302"/>
                    <a:pt x="286" y="302"/>
                    <a:pt x="286" y="302"/>
                  </a:cubicBezTo>
                  <a:cubicBezTo>
                    <a:pt x="231" y="314"/>
                    <a:pt x="243" y="336"/>
                    <a:pt x="243" y="336"/>
                  </a:cubicBezTo>
                  <a:cubicBezTo>
                    <a:pt x="225" y="351"/>
                    <a:pt x="191" y="390"/>
                    <a:pt x="191" y="390"/>
                  </a:cubicBezTo>
                  <a:cubicBezTo>
                    <a:pt x="97" y="573"/>
                    <a:pt x="97" y="573"/>
                    <a:pt x="97" y="573"/>
                  </a:cubicBezTo>
                  <a:cubicBezTo>
                    <a:pt x="134" y="598"/>
                    <a:pt x="134" y="598"/>
                    <a:pt x="134" y="598"/>
                  </a:cubicBezTo>
                  <a:cubicBezTo>
                    <a:pt x="109" y="655"/>
                    <a:pt x="109" y="655"/>
                    <a:pt x="109" y="655"/>
                  </a:cubicBezTo>
                  <a:cubicBezTo>
                    <a:pt x="109" y="677"/>
                    <a:pt x="109" y="677"/>
                    <a:pt x="109" y="677"/>
                  </a:cubicBezTo>
                  <a:cubicBezTo>
                    <a:pt x="100" y="719"/>
                    <a:pt x="100" y="719"/>
                    <a:pt x="100" y="719"/>
                  </a:cubicBezTo>
                  <a:cubicBezTo>
                    <a:pt x="97" y="792"/>
                    <a:pt x="97" y="792"/>
                    <a:pt x="97" y="792"/>
                  </a:cubicBezTo>
                  <a:cubicBezTo>
                    <a:pt x="124" y="930"/>
                    <a:pt x="124" y="930"/>
                    <a:pt x="124" y="930"/>
                  </a:cubicBezTo>
                  <a:cubicBezTo>
                    <a:pt x="124" y="1006"/>
                    <a:pt x="124" y="1006"/>
                    <a:pt x="124" y="1006"/>
                  </a:cubicBezTo>
                  <a:cubicBezTo>
                    <a:pt x="124" y="1030"/>
                    <a:pt x="124" y="1030"/>
                    <a:pt x="124" y="1030"/>
                  </a:cubicBezTo>
                  <a:cubicBezTo>
                    <a:pt x="103" y="1085"/>
                    <a:pt x="103" y="1085"/>
                    <a:pt x="103" y="1085"/>
                  </a:cubicBezTo>
                  <a:cubicBezTo>
                    <a:pt x="103" y="1121"/>
                    <a:pt x="103" y="1121"/>
                    <a:pt x="103" y="1121"/>
                  </a:cubicBezTo>
                  <a:cubicBezTo>
                    <a:pt x="109" y="1140"/>
                    <a:pt x="109" y="1140"/>
                    <a:pt x="109" y="1140"/>
                  </a:cubicBezTo>
                  <a:cubicBezTo>
                    <a:pt x="131" y="1140"/>
                    <a:pt x="131" y="1140"/>
                    <a:pt x="131" y="1140"/>
                  </a:cubicBezTo>
                  <a:cubicBezTo>
                    <a:pt x="143" y="1155"/>
                    <a:pt x="143" y="1155"/>
                    <a:pt x="143" y="1155"/>
                  </a:cubicBezTo>
                  <a:cubicBezTo>
                    <a:pt x="170" y="1160"/>
                    <a:pt x="170" y="1160"/>
                    <a:pt x="170" y="1160"/>
                  </a:cubicBezTo>
                  <a:cubicBezTo>
                    <a:pt x="180" y="1176"/>
                    <a:pt x="180" y="1176"/>
                    <a:pt x="180" y="1176"/>
                  </a:cubicBezTo>
                  <a:cubicBezTo>
                    <a:pt x="182" y="1296"/>
                    <a:pt x="182" y="1296"/>
                    <a:pt x="182" y="1296"/>
                  </a:cubicBezTo>
                  <a:cubicBezTo>
                    <a:pt x="170" y="1395"/>
                    <a:pt x="170" y="1395"/>
                    <a:pt x="170" y="1395"/>
                  </a:cubicBezTo>
                  <a:cubicBezTo>
                    <a:pt x="168" y="1414"/>
                    <a:pt x="166" y="1441"/>
                    <a:pt x="168" y="1462"/>
                  </a:cubicBezTo>
                  <a:cubicBezTo>
                    <a:pt x="172" y="1500"/>
                    <a:pt x="154" y="1466"/>
                    <a:pt x="160" y="1490"/>
                  </a:cubicBezTo>
                  <a:cubicBezTo>
                    <a:pt x="166" y="1514"/>
                    <a:pt x="160" y="1514"/>
                    <a:pt x="160" y="1514"/>
                  </a:cubicBezTo>
                  <a:cubicBezTo>
                    <a:pt x="160" y="1514"/>
                    <a:pt x="152" y="1512"/>
                    <a:pt x="154" y="1526"/>
                  </a:cubicBezTo>
                  <a:cubicBezTo>
                    <a:pt x="156" y="1540"/>
                    <a:pt x="134" y="1574"/>
                    <a:pt x="134" y="1574"/>
                  </a:cubicBezTo>
                  <a:cubicBezTo>
                    <a:pt x="134" y="1574"/>
                    <a:pt x="100" y="1676"/>
                    <a:pt x="94" y="1728"/>
                  </a:cubicBezTo>
                  <a:cubicBezTo>
                    <a:pt x="88" y="1780"/>
                    <a:pt x="80" y="1802"/>
                    <a:pt x="80" y="1802"/>
                  </a:cubicBezTo>
                  <a:cubicBezTo>
                    <a:pt x="80" y="1802"/>
                    <a:pt x="66" y="1808"/>
                    <a:pt x="66" y="1816"/>
                  </a:cubicBezTo>
                  <a:cubicBezTo>
                    <a:pt x="62" y="1826"/>
                    <a:pt x="62" y="1826"/>
                    <a:pt x="62" y="1826"/>
                  </a:cubicBezTo>
                  <a:cubicBezTo>
                    <a:pt x="62" y="1826"/>
                    <a:pt x="52" y="1828"/>
                    <a:pt x="56" y="1838"/>
                  </a:cubicBezTo>
                  <a:cubicBezTo>
                    <a:pt x="60" y="1848"/>
                    <a:pt x="52" y="1850"/>
                    <a:pt x="52" y="1850"/>
                  </a:cubicBezTo>
                  <a:cubicBezTo>
                    <a:pt x="48" y="1860"/>
                    <a:pt x="48" y="1860"/>
                    <a:pt x="48" y="1860"/>
                  </a:cubicBezTo>
                  <a:cubicBezTo>
                    <a:pt x="26" y="1894"/>
                    <a:pt x="26" y="1894"/>
                    <a:pt x="26" y="1894"/>
                  </a:cubicBezTo>
                  <a:cubicBezTo>
                    <a:pt x="26" y="1894"/>
                    <a:pt x="0" y="1918"/>
                    <a:pt x="2" y="1950"/>
                  </a:cubicBezTo>
                  <a:cubicBezTo>
                    <a:pt x="2" y="1950"/>
                    <a:pt x="24" y="2034"/>
                    <a:pt x="94" y="2002"/>
                  </a:cubicBezTo>
                  <a:cubicBezTo>
                    <a:pt x="94" y="2002"/>
                    <a:pt x="120" y="1974"/>
                    <a:pt x="142" y="1904"/>
                  </a:cubicBezTo>
                  <a:cubicBezTo>
                    <a:pt x="164" y="1834"/>
                    <a:pt x="154" y="1864"/>
                    <a:pt x="162" y="1852"/>
                  </a:cubicBezTo>
                  <a:cubicBezTo>
                    <a:pt x="170" y="1840"/>
                    <a:pt x="186" y="1842"/>
                    <a:pt x="186" y="1842"/>
                  </a:cubicBezTo>
                  <a:cubicBezTo>
                    <a:pt x="194" y="1824"/>
                    <a:pt x="194" y="1824"/>
                    <a:pt x="194" y="1824"/>
                  </a:cubicBezTo>
                  <a:cubicBezTo>
                    <a:pt x="206" y="1820"/>
                    <a:pt x="206" y="1820"/>
                    <a:pt x="206" y="1820"/>
                  </a:cubicBezTo>
                  <a:cubicBezTo>
                    <a:pt x="202" y="1798"/>
                    <a:pt x="202" y="1798"/>
                    <a:pt x="202" y="1798"/>
                  </a:cubicBezTo>
                  <a:cubicBezTo>
                    <a:pt x="202" y="1798"/>
                    <a:pt x="238" y="1696"/>
                    <a:pt x="264" y="1676"/>
                  </a:cubicBezTo>
                  <a:cubicBezTo>
                    <a:pt x="264" y="1676"/>
                    <a:pt x="286" y="1618"/>
                    <a:pt x="292" y="1586"/>
                  </a:cubicBezTo>
                  <a:cubicBezTo>
                    <a:pt x="292" y="1586"/>
                    <a:pt x="300" y="1534"/>
                    <a:pt x="314" y="1520"/>
                  </a:cubicBezTo>
                  <a:cubicBezTo>
                    <a:pt x="325" y="1509"/>
                    <a:pt x="330" y="1493"/>
                    <a:pt x="336" y="1450"/>
                  </a:cubicBezTo>
                  <a:cubicBezTo>
                    <a:pt x="379" y="1344"/>
                    <a:pt x="379" y="1344"/>
                    <a:pt x="379" y="1344"/>
                  </a:cubicBezTo>
                  <a:cubicBezTo>
                    <a:pt x="389" y="1447"/>
                    <a:pt x="389" y="1447"/>
                    <a:pt x="389" y="1447"/>
                  </a:cubicBezTo>
                  <a:cubicBezTo>
                    <a:pt x="390" y="1448"/>
                    <a:pt x="390" y="1448"/>
                    <a:pt x="390" y="1448"/>
                  </a:cubicBezTo>
                  <a:cubicBezTo>
                    <a:pt x="390" y="1450"/>
                    <a:pt x="407" y="1570"/>
                    <a:pt x="411" y="1589"/>
                  </a:cubicBezTo>
                  <a:cubicBezTo>
                    <a:pt x="415" y="1607"/>
                    <a:pt x="407" y="1805"/>
                    <a:pt x="407" y="1805"/>
                  </a:cubicBezTo>
                  <a:cubicBezTo>
                    <a:pt x="407" y="1805"/>
                    <a:pt x="403" y="1835"/>
                    <a:pt x="409" y="1846"/>
                  </a:cubicBezTo>
                  <a:cubicBezTo>
                    <a:pt x="416" y="1857"/>
                    <a:pt x="424" y="1855"/>
                    <a:pt x="411" y="1863"/>
                  </a:cubicBezTo>
                  <a:cubicBezTo>
                    <a:pt x="397" y="1871"/>
                    <a:pt x="412" y="1885"/>
                    <a:pt x="412" y="1885"/>
                  </a:cubicBezTo>
                  <a:cubicBezTo>
                    <a:pt x="408" y="1891"/>
                    <a:pt x="408" y="1891"/>
                    <a:pt x="408" y="1891"/>
                  </a:cubicBezTo>
                  <a:cubicBezTo>
                    <a:pt x="409" y="1901"/>
                    <a:pt x="409" y="1901"/>
                    <a:pt x="409" y="1901"/>
                  </a:cubicBezTo>
                  <a:cubicBezTo>
                    <a:pt x="413" y="1902"/>
                    <a:pt x="413" y="1902"/>
                    <a:pt x="413" y="1902"/>
                  </a:cubicBezTo>
                  <a:cubicBezTo>
                    <a:pt x="413" y="1906"/>
                    <a:pt x="413" y="1906"/>
                    <a:pt x="413" y="1906"/>
                  </a:cubicBezTo>
                  <a:cubicBezTo>
                    <a:pt x="407" y="1923"/>
                    <a:pt x="407" y="1923"/>
                    <a:pt x="407" y="1923"/>
                  </a:cubicBezTo>
                  <a:cubicBezTo>
                    <a:pt x="402" y="1927"/>
                    <a:pt x="402" y="1927"/>
                    <a:pt x="402" y="1927"/>
                  </a:cubicBezTo>
                  <a:cubicBezTo>
                    <a:pt x="402" y="1938"/>
                    <a:pt x="402" y="1938"/>
                    <a:pt x="402" y="1938"/>
                  </a:cubicBezTo>
                  <a:cubicBezTo>
                    <a:pt x="399" y="1964"/>
                    <a:pt x="475" y="1977"/>
                    <a:pt x="475" y="1977"/>
                  </a:cubicBezTo>
                  <a:cubicBezTo>
                    <a:pt x="490" y="1970"/>
                    <a:pt x="490" y="1970"/>
                    <a:pt x="490" y="1970"/>
                  </a:cubicBezTo>
                  <a:cubicBezTo>
                    <a:pt x="500" y="1976"/>
                    <a:pt x="500" y="1976"/>
                    <a:pt x="500" y="1976"/>
                  </a:cubicBezTo>
                  <a:cubicBezTo>
                    <a:pt x="529" y="2003"/>
                    <a:pt x="593" y="2006"/>
                    <a:pt x="593" y="2006"/>
                  </a:cubicBezTo>
                  <a:cubicBezTo>
                    <a:pt x="624" y="2005"/>
                    <a:pt x="644" y="1983"/>
                    <a:pt x="644" y="1983"/>
                  </a:cubicBezTo>
                  <a:cubicBezTo>
                    <a:pt x="644" y="1969"/>
                    <a:pt x="644" y="1969"/>
                    <a:pt x="644" y="1969"/>
                  </a:cubicBezTo>
                  <a:cubicBezTo>
                    <a:pt x="640" y="1966"/>
                    <a:pt x="640" y="1966"/>
                    <a:pt x="640" y="1966"/>
                  </a:cubicBezTo>
                  <a:cubicBezTo>
                    <a:pt x="633" y="1943"/>
                    <a:pt x="597" y="1935"/>
                    <a:pt x="597" y="1935"/>
                  </a:cubicBezTo>
                  <a:cubicBezTo>
                    <a:pt x="570" y="1918"/>
                    <a:pt x="570" y="1918"/>
                    <a:pt x="570" y="1918"/>
                  </a:cubicBezTo>
                  <a:cubicBezTo>
                    <a:pt x="533" y="1885"/>
                    <a:pt x="533" y="1885"/>
                    <a:pt x="533" y="1885"/>
                  </a:cubicBezTo>
                  <a:cubicBezTo>
                    <a:pt x="533" y="1885"/>
                    <a:pt x="545" y="1877"/>
                    <a:pt x="537" y="1870"/>
                  </a:cubicBezTo>
                  <a:cubicBezTo>
                    <a:pt x="534" y="1867"/>
                    <a:pt x="532" y="1867"/>
                    <a:pt x="531" y="1867"/>
                  </a:cubicBezTo>
                  <a:cubicBezTo>
                    <a:pt x="532" y="1867"/>
                    <a:pt x="533" y="1866"/>
                    <a:pt x="535" y="1863"/>
                  </a:cubicBezTo>
                  <a:cubicBezTo>
                    <a:pt x="540" y="1855"/>
                    <a:pt x="533" y="1849"/>
                    <a:pt x="533" y="1841"/>
                  </a:cubicBezTo>
                  <a:cubicBezTo>
                    <a:pt x="533" y="1833"/>
                    <a:pt x="537" y="1822"/>
                    <a:pt x="537" y="1822"/>
                  </a:cubicBezTo>
                  <a:cubicBezTo>
                    <a:pt x="555" y="1707"/>
                    <a:pt x="555" y="1707"/>
                    <a:pt x="555" y="1707"/>
                  </a:cubicBezTo>
                  <a:cubicBezTo>
                    <a:pt x="559" y="1605"/>
                    <a:pt x="559" y="1605"/>
                    <a:pt x="559" y="1605"/>
                  </a:cubicBezTo>
                  <a:cubicBezTo>
                    <a:pt x="557" y="1503"/>
                    <a:pt x="557" y="1503"/>
                    <a:pt x="557" y="1503"/>
                  </a:cubicBezTo>
                  <a:cubicBezTo>
                    <a:pt x="566" y="1481"/>
                    <a:pt x="575" y="1440"/>
                    <a:pt x="575" y="1440"/>
                  </a:cubicBezTo>
                  <a:cubicBezTo>
                    <a:pt x="605" y="1175"/>
                    <a:pt x="605" y="1175"/>
                    <a:pt x="605" y="1175"/>
                  </a:cubicBezTo>
                  <a:cubicBezTo>
                    <a:pt x="648" y="1195"/>
                    <a:pt x="648" y="1195"/>
                    <a:pt x="648" y="1195"/>
                  </a:cubicBezTo>
                  <a:cubicBezTo>
                    <a:pt x="663" y="1180"/>
                    <a:pt x="663" y="1180"/>
                    <a:pt x="663" y="1180"/>
                  </a:cubicBezTo>
                  <a:cubicBezTo>
                    <a:pt x="694" y="1198"/>
                    <a:pt x="694" y="1198"/>
                    <a:pt x="694" y="1198"/>
                  </a:cubicBezTo>
                  <a:cubicBezTo>
                    <a:pt x="706" y="1198"/>
                    <a:pt x="706" y="1198"/>
                    <a:pt x="706" y="1198"/>
                  </a:cubicBezTo>
                  <a:cubicBezTo>
                    <a:pt x="718" y="1036"/>
                    <a:pt x="718" y="1036"/>
                    <a:pt x="718" y="1036"/>
                  </a:cubicBezTo>
                  <a:cubicBezTo>
                    <a:pt x="683" y="1017"/>
                    <a:pt x="683" y="1017"/>
                    <a:pt x="683" y="1017"/>
                  </a:cubicBezTo>
                  <a:lnTo>
                    <a:pt x="703" y="920"/>
                  </a:lnTo>
                  <a:close/>
                  <a:moveTo>
                    <a:pt x="198" y="792"/>
                  </a:moveTo>
                  <a:cubicBezTo>
                    <a:pt x="204" y="850"/>
                    <a:pt x="204" y="850"/>
                    <a:pt x="204" y="850"/>
                  </a:cubicBezTo>
                  <a:cubicBezTo>
                    <a:pt x="231" y="847"/>
                    <a:pt x="231" y="847"/>
                    <a:pt x="231" y="847"/>
                  </a:cubicBezTo>
                  <a:cubicBezTo>
                    <a:pt x="223" y="881"/>
                    <a:pt x="223" y="881"/>
                    <a:pt x="223" y="881"/>
                  </a:cubicBezTo>
                  <a:cubicBezTo>
                    <a:pt x="219" y="899"/>
                    <a:pt x="219" y="899"/>
                    <a:pt x="219" y="899"/>
                  </a:cubicBezTo>
                  <a:cubicBezTo>
                    <a:pt x="194" y="994"/>
                    <a:pt x="194" y="994"/>
                    <a:pt x="194" y="994"/>
                  </a:cubicBezTo>
                  <a:cubicBezTo>
                    <a:pt x="188" y="859"/>
                    <a:pt x="188" y="859"/>
                    <a:pt x="188" y="859"/>
                  </a:cubicBezTo>
                  <a:lnTo>
                    <a:pt x="198" y="792"/>
                  </a:lnTo>
                  <a:close/>
                  <a:moveTo>
                    <a:pt x="628" y="987"/>
                  </a:moveTo>
                  <a:cubicBezTo>
                    <a:pt x="619" y="982"/>
                    <a:pt x="619" y="982"/>
                    <a:pt x="619" y="982"/>
                  </a:cubicBezTo>
                  <a:cubicBezTo>
                    <a:pt x="621" y="966"/>
                    <a:pt x="621" y="966"/>
                    <a:pt x="621" y="966"/>
                  </a:cubicBezTo>
                  <a:cubicBezTo>
                    <a:pt x="606" y="960"/>
                    <a:pt x="606" y="960"/>
                    <a:pt x="606" y="960"/>
                  </a:cubicBezTo>
                  <a:cubicBezTo>
                    <a:pt x="603" y="902"/>
                    <a:pt x="603" y="902"/>
                    <a:pt x="603" y="902"/>
                  </a:cubicBezTo>
                  <a:cubicBezTo>
                    <a:pt x="569" y="838"/>
                    <a:pt x="569" y="838"/>
                    <a:pt x="569" y="838"/>
                  </a:cubicBezTo>
                  <a:cubicBezTo>
                    <a:pt x="591" y="805"/>
                    <a:pt x="591" y="805"/>
                    <a:pt x="591" y="805"/>
                  </a:cubicBezTo>
                  <a:cubicBezTo>
                    <a:pt x="606" y="701"/>
                    <a:pt x="606" y="701"/>
                    <a:pt x="606" y="701"/>
                  </a:cubicBezTo>
                  <a:cubicBezTo>
                    <a:pt x="606" y="701"/>
                    <a:pt x="603" y="775"/>
                    <a:pt x="615" y="786"/>
                  </a:cubicBezTo>
                  <a:cubicBezTo>
                    <a:pt x="618" y="823"/>
                    <a:pt x="618" y="823"/>
                    <a:pt x="618" y="823"/>
                  </a:cubicBezTo>
                  <a:cubicBezTo>
                    <a:pt x="612" y="866"/>
                    <a:pt x="612" y="866"/>
                    <a:pt x="612" y="866"/>
                  </a:cubicBezTo>
                  <a:cubicBezTo>
                    <a:pt x="633" y="960"/>
                    <a:pt x="633" y="960"/>
                    <a:pt x="633" y="960"/>
                  </a:cubicBezTo>
                  <a:lnTo>
                    <a:pt x="628" y="987"/>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6" name="Freeform 10">
              <a:extLst>
                <a:ext uri="{FF2B5EF4-FFF2-40B4-BE49-F238E27FC236}">
                  <a16:creationId xmlns:a16="http://schemas.microsoft.com/office/drawing/2014/main" id="{019DEDD6-9BAF-4473-9D76-2D6EC2837869}"/>
                </a:ext>
              </a:extLst>
            </p:cNvPr>
            <p:cNvSpPr>
              <a:spLocks noChangeAspect="1" noEditPoints="1"/>
            </p:cNvSpPr>
            <p:nvPr/>
          </p:nvSpPr>
          <p:spPr bwMode="auto">
            <a:xfrm>
              <a:off x="875360" y="4548068"/>
              <a:ext cx="144867" cy="432000"/>
            </a:xfrm>
            <a:custGeom>
              <a:avLst/>
              <a:gdLst/>
              <a:ahLst/>
              <a:cxnLst>
                <a:cxn ang="0">
                  <a:pos x="574" y="1749"/>
                </a:cxn>
                <a:cxn ang="0">
                  <a:pos x="520" y="1705"/>
                </a:cxn>
                <a:cxn ang="0">
                  <a:pos x="494" y="1648"/>
                </a:cxn>
                <a:cxn ang="0">
                  <a:pos x="499" y="1381"/>
                </a:cxn>
                <a:cxn ang="0">
                  <a:pos x="498" y="1296"/>
                </a:cxn>
                <a:cxn ang="0">
                  <a:pos x="512" y="1237"/>
                </a:cxn>
                <a:cxn ang="0">
                  <a:pos x="487" y="753"/>
                </a:cxn>
                <a:cxn ang="0">
                  <a:pos x="518" y="695"/>
                </a:cxn>
                <a:cxn ang="0">
                  <a:pos x="548" y="640"/>
                </a:cxn>
                <a:cxn ang="0">
                  <a:pos x="558" y="404"/>
                </a:cxn>
                <a:cxn ang="0">
                  <a:pos x="472" y="308"/>
                </a:cxn>
                <a:cxn ang="0">
                  <a:pos x="451" y="262"/>
                </a:cxn>
                <a:cxn ang="0">
                  <a:pos x="466" y="189"/>
                </a:cxn>
                <a:cxn ang="0">
                  <a:pos x="353" y="14"/>
                </a:cxn>
                <a:cxn ang="0">
                  <a:pos x="217" y="104"/>
                </a:cxn>
                <a:cxn ang="0">
                  <a:pos x="200" y="163"/>
                </a:cxn>
                <a:cxn ang="0">
                  <a:pos x="207" y="183"/>
                </a:cxn>
                <a:cxn ang="0">
                  <a:pos x="211" y="201"/>
                </a:cxn>
                <a:cxn ang="0">
                  <a:pos x="281" y="254"/>
                </a:cxn>
                <a:cxn ang="0">
                  <a:pos x="226" y="261"/>
                </a:cxn>
                <a:cxn ang="0">
                  <a:pos x="164" y="305"/>
                </a:cxn>
                <a:cxn ang="0">
                  <a:pos x="52" y="436"/>
                </a:cxn>
                <a:cxn ang="0">
                  <a:pos x="27" y="451"/>
                </a:cxn>
                <a:cxn ang="0">
                  <a:pos x="0" y="500"/>
                </a:cxn>
                <a:cxn ang="0">
                  <a:pos x="21" y="634"/>
                </a:cxn>
                <a:cxn ang="0">
                  <a:pos x="122" y="710"/>
                </a:cxn>
                <a:cxn ang="0">
                  <a:pos x="122" y="774"/>
                </a:cxn>
                <a:cxn ang="0">
                  <a:pos x="112" y="853"/>
                </a:cxn>
                <a:cxn ang="0">
                  <a:pos x="160" y="1225"/>
                </a:cxn>
                <a:cxn ang="0">
                  <a:pos x="212" y="1542"/>
                </a:cxn>
                <a:cxn ang="0">
                  <a:pos x="224" y="1637"/>
                </a:cxn>
                <a:cxn ang="0">
                  <a:pos x="228" y="1672"/>
                </a:cxn>
                <a:cxn ang="0">
                  <a:pos x="234" y="1684"/>
                </a:cxn>
                <a:cxn ang="0">
                  <a:pos x="208" y="1748"/>
                </a:cxn>
                <a:cxn ang="0">
                  <a:pos x="258" y="1788"/>
                </a:cxn>
                <a:cxn ang="0">
                  <a:pos x="322" y="1745"/>
                </a:cxn>
                <a:cxn ang="0">
                  <a:pos x="316" y="1656"/>
                </a:cxn>
                <a:cxn ang="0">
                  <a:pos x="318" y="1642"/>
                </a:cxn>
                <a:cxn ang="0">
                  <a:pos x="315" y="1628"/>
                </a:cxn>
                <a:cxn ang="0">
                  <a:pos x="316" y="1600"/>
                </a:cxn>
                <a:cxn ang="0">
                  <a:pos x="295" y="1359"/>
                </a:cxn>
                <a:cxn ang="0">
                  <a:pos x="289" y="1223"/>
                </a:cxn>
                <a:cxn ang="0">
                  <a:pos x="363" y="1218"/>
                </a:cxn>
                <a:cxn ang="0">
                  <a:pos x="374" y="1298"/>
                </a:cxn>
                <a:cxn ang="0">
                  <a:pos x="398" y="1602"/>
                </a:cxn>
                <a:cxn ang="0">
                  <a:pos x="398" y="1632"/>
                </a:cxn>
                <a:cxn ang="0">
                  <a:pos x="416" y="1714"/>
                </a:cxn>
                <a:cxn ang="0">
                  <a:pos x="486" y="1765"/>
                </a:cxn>
                <a:cxn ang="0">
                  <a:pos x="590" y="1797"/>
                </a:cxn>
                <a:cxn ang="0">
                  <a:pos x="396" y="268"/>
                </a:cxn>
                <a:cxn ang="0">
                  <a:pos x="380" y="211"/>
                </a:cxn>
                <a:cxn ang="0">
                  <a:pos x="423" y="166"/>
                </a:cxn>
                <a:cxn ang="0">
                  <a:pos x="423" y="262"/>
                </a:cxn>
                <a:cxn ang="0">
                  <a:pos x="396" y="268"/>
                </a:cxn>
              </a:cxnLst>
              <a:rect l="0" t="0" r="r" b="b"/>
              <a:pathLst>
                <a:path w="603" h="1801">
                  <a:moveTo>
                    <a:pt x="600" y="1781"/>
                  </a:moveTo>
                  <a:cubicBezTo>
                    <a:pt x="598" y="1768"/>
                    <a:pt x="574" y="1749"/>
                    <a:pt x="574" y="1749"/>
                  </a:cubicBezTo>
                  <a:cubicBezTo>
                    <a:pt x="554" y="1736"/>
                    <a:pt x="554" y="1736"/>
                    <a:pt x="554" y="1736"/>
                  </a:cubicBezTo>
                  <a:cubicBezTo>
                    <a:pt x="520" y="1705"/>
                    <a:pt x="520" y="1705"/>
                    <a:pt x="520" y="1705"/>
                  </a:cubicBezTo>
                  <a:cubicBezTo>
                    <a:pt x="510" y="1690"/>
                    <a:pt x="510" y="1690"/>
                    <a:pt x="510" y="1690"/>
                  </a:cubicBezTo>
                  <a:cubicBezTo>
                    <a:pt x="510" y="1690"/>
                    <a:pt x="488" y="1661"/>
                    <a:pt x="494" y="1648"/>
                  </a:cubicBezTo>
                  <a:cubicBezTo>
                    <a:pt x="499" y="1634"/>
                    <a:pt x="499" y="1631"/>
                    <a:pt x="499" y="1616"/>
                  </a:cubicBezTo>
                  <a:cubicBezTo>
                    <a:pt x="496" y="1485"/>
                    <a:pt x="499" y="1381"/>
                    <a:pt x="499" y="1381"/>
                  </a:cubicBezTo>
                  <a:cubicBezTo>
                    <a:pt x="496" y="1346"/>
                    <a:pt x="496" y="1346"/>
                    <a:pt x="496" y="1346"/>
                  </a:cubicBezTo>
                  <a:cubicBezTo>
                    <a:pt x="498" y="1296"/>
                    <a:pt x="498" y="1296"/>
                    <a:pt x="498" y="1296"/>
                  </a:cubicBezTo>
                  <a:cubicBezTo>
                    <a:pt x="510" y="1237"/>
                    <a:pt x="510" y="1237"/>
                    <a:pt x="510" y="1237"/>
                  </a:cubicBezTo>
                  <a:cubicBezTo>
                    <a:pt x="512" y="1237"/>
                    <a:pt x="512" y="1237"/>
                    <a:pt x="512" y="1237"/>
                  </a:cubicBezTo>
                  <a:cubicBezTo>
                    <a:pt x="512" y="1237"/>
                    <a:pt x="530" y="1074"/>
                    <a:pt x="478" y="774"/>
                  </a:cubicBezTo>
                  <a:cubicBezTo>
                    <a:pt x="487" y="753"/>
                    <a:pt x="487" y="753"/>
                    <a:pt x="487" y="753"/>
                  </a:cubicBezTo>
                  <a:cubicBezTo>
                    <a:pt x="472" y="692"/>
                    <a:pt x="472" y="692"/>
                    <a:pt x="472" y="692"/>
                  </a:cubicBezTo>
                  <a:cubicBezTo>
                    <a:pt x="518" y="695"/>
                    <a:pt x="518" y="695"/>
                    <a:pt x="518" y="695"/>
                  </a:cubicBezTo>
                  <a:cubicBezTo>
                    <a:pt x="536" y="689"/>
                    <a:pt x="536" y="689"/>
                    <a:pt x="536" y="689"/>
                  </a:cubicBezTo>
                  <a:cubicBezTo>
                    <a:pt x="548" y="640"/>
                    <a:pt x="548" y="640"/>
                    <a:pt x="548" y="640"/>
                  </a:cubicBezTo>
                  <a:cubicBezTo>
                    <a:pt x="548" y="640"/>
                    <a:pt x="568" y="544"/>
                    <a:pt x="540" y="435"/>
                  </a:cubicBezTo>
                  <a:cubicBezTo>
                    <a:pt x="558" y="404"/>
                    <a:pt x="558" y="404"/>
                    <a:pt x="558" y="404"/>
                  </a:cubicBezTo>
                  <a:cubicBezTo>
                    <a:pt x="558" y="404"/>
                    <a:pt x="518" y="369"/>
                    <a:pt x="518" y="348"/>
                  </a:cubicBezTo>
                  <a:cubicBezTo>
                    <a:pt x="518" y="348"/>
                    <a:pt x="503" y="324"/>
                    <a:pt x="472" y="308"/>
                  </a:cubicBezTo>
                  <a:cubicBezTo>
                    <a:pt x="472" y="296"/>
                    <a:pt x="472" y="296"/>
                    <a:pt x="472" y="296"/>
                  </a:cubicBezTo>
                  <a:cubicBezTo>
                    <a:pt x="451" y="262"/>
                    <a:pt x="451" y="262"/>
                    <a:pt x="451" y="262"/>
                  </a:cubicBezTo>
                  <a:cubicBezTo>
                    <a:pt x="435" y="247"/>
                    <a:pt x="435" y="247"/>
                    <a:pt x="435" y="247"/>
                  </a:cubicBezTo>
                  <a:cubicBezTo>
                    <a:pt x="466" y="189"/>
                    <a:pt x="466" y="189"/>
                    <a:pt x="466" y="189"/>
                  </a:cubicBezTo>
                  <a:cubicBezTo>
                    <a:pt x="470" y="147"/>
                    <a:pt x="469" y="127"/>
                    <a:pt x="428" y="116"/>
                  </a:cubicBezTo>
                  <a:cubicBezTo>
                    <a:pt x="430" y="84"/>
                    <a:pt x="426" y="30"/>
                    <a:pt x="353" y="14"/>
                  </a:cubicBezTo>
                  <a:cubicBezTo>
                    <a:pt x="353" y="14"/>
                    <a:pt x="264" y="0"/>
                    <a:pt x="233" y="55"/>
                  </a:cubicBezTo>
                  <a:cubicBezTo>
                    <a:pt x="228" y="60"/>
                    <a:pt x="208" y="84"/>
                    <a:pt x="217" y="104"/>
                  </a:cubicBezTo>
                  <a:cubicBezTo>
                    <a:pt x="226" y="126"/>
                    <a:pt x="200" y="146"/>
                    <a:pt x="200" y="146"/>
                  </a:cubicBezTo>
                  <a:cubicBezTo>
                    <a:pt x="200" y="146"/>
                    <a:pt x="185" y="158"/>
                    <a:pt x="200" y="163"/>
                  </a:cubicBezTo>
                  <a:cubicBezTo>
                    <a:pt x="200" y="163"/>
                    <a:pt x="209" y="170"/>
                    <a:pt x="206" y="177"/>
                  </a:cubicBezTo>
                  <a:cubicBezTo>
                    <a:pt x="206" y="177"/>
                    <a:pt x="204" y="182"/>
                    <a:pt x="207" y="183"/>
                  </a:cubicBezTo>
                  <a:cubicBezTo>
                    <a:pt x="207" y="183"/>
                    <a:pt x="203" y="188"/>
                    <a:pt x="207" y="193"/>
                  </a:cubicBezTo>
                  <a:cubicBezTo>
                    <a:pt x="207" y="193"/>
                    <a:pt x="212" y="195"/>
                    <a:pt x="211" y="201"/>
                  </a:cubicBezTo>
                  <a:cubicBezTo>
                    <a:pt x="211" y="201"/>
                    <a:pt x="196" y="239"/>
                    <a:pt x="241" y="234"/>
                  </a:cubicBezTo>
                  <a:cubicBezTo>
                    <a:pt x="287" y="228"/>
                    <a:pt x="281" y="254"/>
                    <a:pt x="281" y="254"/>
                  </a:cubicBezTo>
                  <a:cubicBezTo>
                    <a:pt x="281" y="254"/>
                    <a:pt x="281" y="254"/>
                    <a:pt x="281" y="254"/>
                  </a:cubicBezTo>
                  <a:cubicBezTo>
                    <a:pt x="278" y="254"/>
                    <a:pt x="244" y="255"/>
                    <a:pt x="226" y="261"/>
                  </a:cubicBezTo>
                  <a:cubicBezTo>
                    <a:pt x="210" y="293"/>
                    <a:pt x="210" y="293"/>
                    <a:pt x="210" y="293"/>
                  </a:cubicBezTo>
                  <a:cubicBezTo>
                    <a:pt x="164" y="305"/>
                    <a:pt x="164" y="305"/>
                    <a:pt x="164" y="305"/>
                  </a:cubicBezTo>
                  <a:cubicBezTo>
                    <a:pt x="122" y="335"/>
                    <a:pt x="122" y="335"/>
                    <a:pt x="122" y="335"/>
                  </a:cubicBezTo>
                  <a:cubicBezTo>
                    <a:pt x="52" y="436"/>
                    <a:pt x="52" y="436"/>
                    <a:pt x="52" y="436"/>
                  </a:cubicBezTo>
                  <a:cubicBezTo>
                    <a:pt x="80" y="455"/>
                    <a:pt x="80" y="455"/>
                    <a:pt x="80" y="455"/>
                  </a:cubicBezTo>
                  <a:cubicBezTo>
                    <a:pt x="27" y="451"/>
                    <a:pt x="27" y="451"/>
                    <a:pt x="27" y="451"/>
                  </a:cubicBezTo>
                  <a:cubicBezTo>
                    <a:pt x="9" y="500"/>
                    <a:pt x="9" y="500"/>
                    <a:pt x="9" y="500"/>
                  </a:cubicBezTo>
                  <a:cubicBezTo>
                    <a:pt x="0" y="500"/>
                    <a:pt x="0" y="500"/>
                    <a:pt x="0" y="500"/>
                  </a:cubicBezTo>
                  <a:cubicBezTo>
                    <a:pt x="39" y="567"/>
                    <a:pt x="39" y="567"/>
                    <a:pt x="39" y="567"/>
                  </a:cubicBezTo>
                  <a:cubicBezTo>
                    <a:pt x="21" y="634"/>
                    <a:pt x="21" y="634"/>
                    <a:pt x="21" y="634"/>
                  </a:cubicBezTo>
                  <a:cubicBezTo>
                    <a:pt x="21" y="674"/>
                    <a:pt x="21" y="674"/>
                    <a:pt x="21" y="674"/>
                  </a:cubicBezTo>
                  <a:cubicBezTo>
                    <a:pt x="21" y="674"/>
                    <a:pt x="64" y="704"/>
                    <a:pt x="122" y="710"/>
                  </a:cubicBezTo>
                  <a:cubicBezTo>
                    <a:pt x="128" y="750"/>
                    <a:pt x="128" y="750"/>
                    <a:pt x="128" y="750"/>
                  </a:cubicBezTo>
                  <a:cubicBezTo>
                    <a:pt x="122" y="774"/>
                    <a:pt x="122" y="774"/>
                    <a:pt x="122" y="774"/>
                  </a:cubicBezTo>
                  <a:cubicBezTo>
                    <a:pt x="112" y="795"/>
                    <a:pt x="112" y="795"/>
                    <a:pt x="112" y="795"/>
                  </a:cubicBezTo>
                  <a:cubicBezTo>
                    <a:pt x="112" y="853"/>
                    <a:pt x="112" y="853"/>
                    <a:pt x="112" y="853"/>
                  </a:cubicBezTo>
                  <a:cubicBezTo>
                    <a:pt x="107" y="931"/>
                    <a:pt x="107" y="931"/>
                    <a:pt x="107" y="931"/>
                  </a:cubicBezTo>
                  <a:cubicBezTo>
                    <a:pt x="107" y="931"/>
                    <a:pt x="160" y="1219"/>
                    <a:pt x="160" y="1225"/>
                  </a:cubicBezTo>
                  <a:cubicBezTo>
                    <a:pt x="161" y="1280"/>
                    <a:pt x="184" y="1360"/>
                    <a:pt x="184" y="1360"/>
                  </a:cubicBezTo>
                  <a:cubicBezTo>
                    <a:pt x="184" y="1360"/>
                    <a:pt x="216" y="1493"/>
                    <a:pt x="212" y="1542"/>
                  </a:cubicBezTo>
                  <a:cubicBezTo>
                    <a:pt x="209" y="1591"/>
                    <a:pt x="206" y="1611"/>
                    <a:pt x="216" y="1620"/>
                  </a:cubicBezTo>
                  <a:cubicBezTo>
                    <a:pt x="226" y="1629"/>
                    <a:pt x="224" y="1637"/>
                    <a:pt x="224" y="1637"/>
                  </a:cubicBezTo>
                  <a:cubicBezTo>
                    <a:pt x="216" y="1654"/>
                    <a:pt x="221" y="1665"/>
                    <a:pt x="221" y="1665"/>
                  </a:cubicBezTo>
                  <a:cubicBezTo>
                    <a:pt x="228" y="1672"/>
                    <a:pt x="228" y="1672"/>
                    <a:pt x="228" y="1672"/>
                  </a:cubicBezTo>
                  <a:cubicBezTo>
                    <a:pt x="228" y="1684"/>
                    <a:pt x="228" y="1684"/>
                    <a:pt x="228" y="1684"/>
                  </a:cubicBezTo>
                  <a:cubicBezTo>
                    <a:pt x="234" y="1684"/>
                    <a:pt x="234" y="1684"/>
                    <a:pt x="234" y="1684"/>
                  </a:cubicBezTo>
                  <a:cubicBezTo>
                    <a:pt x="239" y="1695"/>
                    <a:pt x="232" y="1705"/>
                    <a:pt x="232" y="1705"/>
                  </a:cubicBezTo>
                  <a:cubicBezTo>
                    <a:pt x="217" y="1724"/>
                    <a:pt x="208" y="1748"/>
                    <a:pt x="208" y="1748"/>
                  </a:cubicBezTo>
                  <a:cubicBezTo>
                    <a:pt x="207" y="1762"/>
                    <a:pt x="207" y="1762"/>
                    <a:pt x="207" y="1762"/>
                  </a:cubicBezTo>
                  <a:cubicBezTo>
                    <a:pt x="199" y="1785"/>
                    <a:pt x="258" y="1788"/>
                    <a:pt x="258" y="1788"/>
                  </a:cubicBezTo>
                  <a:cubicBezTo>
                    <a:pt x="325" y="1791"/>
                    <a:pt x="315" y="1763"/>
                    <a:pt x="315" y="1763"/>
                  </a:cubicBezTo>
                  <a:cubicBezTo>
                    <a:pt x="315" y="1752"/>
                    <a:pt x="303" y="1771"/>
                    <a:pt x="322" y="1745"/>
                  </a:cubicBezTo>
                  <a:cubicBezTo>
                    <a:pt x="342" y="1719"/>
                    <a:pt x="326" y="1687"/>
                    <a:pt x="326" y="1687"/>
                  </a:cubicBezTo>
                  <a:cubicBezTo>
                    <a:pt x="312" y="1660"/>
                    <a:pt x="316" y="1656"/>
                    <a:pt x="316" y="1656"/>
                  </a:cubicBezTo>
                  <a:cubicBezTo>
                    <a:pt x="318" y="1648"/>
                    <a:pt x="318" y="1648"/>
                    <a:pt x="318" y="1648"/>
                  </a:cubicBezTo>
                  <a:cubicBezTo>
                    <a:pt x="318" y="1642"/>
                    <a:pt x="318" y="1642"/>
                    <a:pt x="318" y="1642"/>
                  </a:cubicBezTo>
                  <a:cubicBezTo>
                    <a:pt x="313" y="1637"/>
                    <a:pt x="313" y="1637"/>
                    <a:pt x="313" y="1637"/>
                  </a:cubicBezTo>
                  <a:cubicBezTo>
                    <a:pt x="315" y="1628"/>
                    <a:pt x="315" y="1628"/>
                    <a:pt x="315" y="1628"/>
                  </a:cubicBezTo>
                  <a:cubicBezTo>
                    <a:pt x="315" y="1628"/>
                    <a:pt x="312" y="1624"/>
                    <a:pt x="314" y="1619"/>
                  </a:cubicBezTo>
                  <a:cubicBezTo>
                    <a:pt x="316" y="1614"/>
                    <a:pt x="316" y="1600"/>
                    <a:pt x="316" y="1600"/>
                  </a:cubicBezTo>
                  <a:cubicBezTo>
                    <a:pt x="316" y="1600"/>
                    <a:pt x="312" y="1538"/>
                    <a:pt x="300" y="1480"/>
                  </a:cubicBezTo>
                  <a:cubicBezTo>
                    <a:pt x="288" y="1422"/>
                    <a:pt x="295" y="1393"/>
                    <a:pt x="295" y="1359"/>
                  </a:cubicBezTo>
                  <a:cubicBezTo>
                    <a:pt x="295" y="1325"/>
                    <a:pt x="292" y="1296"/>
                    <a:pt x="292" y="1296"/>
                  </a:cubicBezTo>
                  <a:cubicBezTo>
                    <a:pt x="289" y="1223"/>
                    <a:pt x="289" y="1223"/>
                    <a:pt x="289" y="1223"/>
                  </a:cubicBezTo>
                  <a:cubicBezTo>
                    <a:pt x="290" y="1203"/>
                    <a:pt x="302" y="1050"/>
                    <a:pt x="307" y="987"/>
                  </a:cubicBezTo>
                  <a:cubicBezTo>
                    <a:pt x="363" y="1218"/>
                    <a:pt x="363" y="1218"/>
                    <a:pt x="363" y="1218"/>
                  </a:cubicBezTo>
                  <a:cubicBezTo>
                    <a:pt x="374" y="1261"/>
                    <a:pt x="374" y="1261"/>
                    <a:pt x="374" y="1261"/>
                  </a:cubicBezTo>
                  <a:cubicBezTo>
                    <a:pt x="374" y="1298"/>
                    <a:pt x="374" y="1298"/>
                    <a:pt x="374" y="1298"/>
                  </a:cubicBezTo>
                  <a:cubicBezTo>
                    <a:pt x="387" y="1328"/>
                    <a:pt x="387" y="1328"/>
                    <a:pt x="387" y="1328"/>
                  </a:cubicBezTo>
                  <a:cubicBezTo>
                    <a:pt x="371" y="1464"/>
                    <a:pt x="398" y="1602"/>
                    <a:pt x="398" y="1602"/>
                  </a:cubicBezTo>
                  <a:cubicBezTo>
                    <a:pt x="408" y="1613"/>
                    <a:pt x="408" y="1613"/>
                    <a:pt x="408" y="1613"/>
                  </a:cubicBezTo>
                  <a:cubicBezTo>
                    <a:pt x="398" y="1632"/>
                    <a:pt x="398" y="1632"/>
                    <a:pt x="398" y="1632"/>
                  </a:cubicBezTo>
                  <a:cubicBezTo>
                    <a:pt x="408" y="1650"/>
                    <a:pt x="408" y="1650"/>
                    <a:pt x="408" y="1650"/>
                  </a:cubicBezTo>
                  <a:cubicBezTo>
                    <a:pt x="392" y="1706"/>
                    <a:pt x="416" y="1714"/>
                    <a:pt x="416" y="1714"/>
                  </a:cubicBezTo>
                  <a:cubicBezTo>
                    <a:pt x="416" y="1714"/>
                    <a:pt x="430" y="1730"/>
                    <a:pt x="438" y="1730"/>
                  </a:cubicBezTo>
                  <a:cubicBezTo>
                    <a:pt x="446" y="1730"/>
                    <a:pt x="468" y="1746"/>
                    <a:pt x="486" y="1765"/>
                  </a:cubicBezTo>
                  <a:cubicBezTo>
                    <a:pt x="508" y="1790"/>
                    <a:pt x="548" y="1801"/>
                    <a:pt x="548" y="1801"/>
                  </a:cubicBezTo>
                  <a:cubicBezTo>
                    <a:pt x="590" y="1797"/>
                    <a:pt x="590" y="1797"/>
                    <a:pt x="590" y="1797"/>
                  </a:cubicBezTo>
                  <a:cubicBezTo>
                    <a:pt x="590" y="1797"/>
                    <a:pt x="603" y="1794"/>
                    <a:pt x="600" y="1781"/>
                  </a:cubicBezTo>
                  <a:close/>
                  <a:moveTo>
                    <a:pt x="396" y="268"/>
                  </a:moveTo>
                  <a:cubicBezTo>
                    <a:pt x="396" y="268"/>
                    <a:pt x="363" y="258"/>
                    <a:pt x="371" y="229"/>
                  </a:cubicBezTo>
                  <a:cubicBezTo>
                    <a:pt x="372" y="226"/>
                    <a:pt x="378" y="214"/>
                    <a:pt x="380" y="211"/>
                  </a:cubicBezTo>
                  <a:cubicBezTo>
                    <a:pt x="380" y="211"/>
                    <a:pt x="410" y="189"/>
                    <a:pt x="423" y="136"/>
                  </a:cubicBezTo>
                  <a:cubicBezTo>
                    <a:pt x="422" y="140"/>
                    <a:pt x="432" y="157"/>
                    <a:pt x="423" y="166"/>
                  </a:cubicBezTo>
                  <a:cubicBezTo>
                    <a:pt x="414" y="175"/>
                    <a:pt x="399" y="209"/>
                    <a:pt x="411" y="250"/>
                  </a:cubicBezTo>
                  <a:cubicBezTo>
                    <a:pt x="423" y="262"/>
                    <a:pt x="423" y="262"/>
                    <a:pt x="423" y="262"/>
                  </a:cubicBezTo>
                  <a:cubicBezTo>
                    <a:pt x="428" y="289"/>
                    <a:pt x="428" y="289"/>
                    <a:pt x="428" y="289"/>
                  </a:cubicBezTo>
                  <a:lnTo>
                    <a:pt x="396" y="268"/>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7" name="Freeform 25">
              <a:extLst>
                <a:ext uri="{FF2B5EF4-FFF2-40B4-BE49-F238E27FC236}">
                  <a16:creationId xmlns:a16="http://schemas.microsoft.com/office/drawing/2014/main" id="{153ADE46-0B56-44CC-B091-341EB7014948}"/>
                </a:ext>
              </a:extLst>
            </p:cNvPr>
            <p:cNvSpPr>
              <a:spLocks noChangeAspect="1"/>
            </p:cNvSpPr>
            <p:nvPr/>
          </p:nvSpPr>
          <p:spPr bwMode="auto">
            <a:xfrm>
              <a:off x="379387" y="4548068"/>
              <a:ext cx="117659" cy="432000"/>
            </a:xfrm>
            <a:custGeom>
              <a:avLst/>
              <a:gdLst/>
              <a:ahLst/>
              <a:cxnLst>
                <a:cxn ang="0">
                  <a:pos x="934" y="2099"/>
                </a:cxn>
                <a:cxn ang="0">
                  <a:pos x="977" y="1998"/>
                </a:cxn>
                <a:cxn ang="0">
                  <a:pos x="1013" y="1845"/>
                </a:cxn>
                <a:cxn ang="0">
                  <a:pos x="942" y="1296"/>
                </a:cxn>
                <a:cxn ang="0">
                  <a:pos x="860" y="922"/>
                </a:cxn>
                <a:cxn ang="0">
                  <a:pos x="681" y="683"/>
                </a:cxn>
                <a:cxn ang="0">
                  <a:pos x="703" y="512"/>
                </a:cxn>
                <a:cxn ang="0">
                  <a:pos x="736" y="394"/>
                </a:cxn>
                <a:cxn ang="0">
                  <a:pos x="749" y="336"/>
                </a:cxn>
                <a:cxn ang="0">
                  <a:pos x="801" y="365"/>
                </a:cxn>
                <a:cxn ang="0">
                  <a:pos x="737" y="152"/>
                </a:cxn>
                <a:cxn ang="0">
                  <a:pos x="609" y="17"/>
                </a:cxn>
                <a:cxn ang="0">
                  <a:pos x="432" y="132"/>
                </a:cxn>
                <a:cxn ang="0">
                  <a:pos x="389" y="183"/>
                </a:cxn>
                <a:cxn ang="0">
                  <a:pos x="361" y="270"/>
                </a:cxn>
                <a:cxn ang="0">
                  <a:pos x="365" y="321"/>
                </a:cxn>
                <a:cxn ang="0">
                  <a:pos x="376" y="355"/>
                </a:cxn>
                <a:cxn ang="0">
                  <a:pos x="389" y="478"/>
                </a:cxn>
                <a:cxn ang="0">
                  <a:pos x="396" y="585"/>
                </a:cxn>
                <a:cxn ang="0">
                  <a:pos x="287" y="708"/>
                </a:cxn>
                <a:cxn ang="0">
                  <a:pos x="60" y="922"/>
                </a:cxn>
                <a:cxn ang="0">
                  <a:pos x="68" y="1218"/>
                </a:cxn>
                <a:cxn ang="0">
                  <a:pos x="39" y="1460"/>
                </a:cxn>
                <a:cxn ang="0">
                  <a:pos x="107" y="1538"/>
                </a:cxn>
                <a:cxn ang="0">
                  <a:pos x="160" y="1891"/>
                </a:cxn>
                <a:cxn ang="0">
                  <a:pos x="33" y="2781"/>
                </a:cxn>
                <a:cxn ang="0">
                  <a:pos x="253" y="3071"/>
                </a:cxn>
                <a:cxn ang="0">
                  <a:pos x="319" y="3555"/>
                </a:cxn>
                <a:cxn ang="0">
                  <a:pos x="321" y="3705"/>
                </a:cxn>
                <a:cxn ang="0">
                  <a:pos x="364" y="3864"/>
                </a:cxn>
                <a:cxn ang="0">
                  <a:pos x="390" y="3866"/>
                </a:cxn>
                <a:cxn ang="0">
                  <a:pos x="542" y="3808"/>
                </a:cxn>
                <a:cxn ang="0">
                  <a:pos x="444" y="3375"/>
                </a:cxn>
                <a:cxn ang="0">
                  <a:pos x="462" y="2878"/>
                </a:cxn>
                <a:cxn ang="0">
                  <a:pos x="613" y="2831"/>
                </a:cxn>
                <a:cxn ang="0">
                  <a:pos x="753" y="2966"/>
                </a:cxn>
                <a:cxn ang="0">
                  <a:pos x="776" y="3515"/>
                </a:cxn>
                <a:cxn ang="0">
                  <a:pos x="736" y="3713"/>
                </a:cxn>
                <a:cxn ang="0">
                  <a:pos x="759" y="3861"/>
                </a:cxn>
                <a:cxn ang="0">
                  <a:pos x="802" y="3848"/>
                </a:cxn>
                <a:cxn ang="0">
                  <a:pos x="996" y="3967"/>
                </a:cxn>
                <a:cxn ang="0">
                  <a:pos x="953" y="3840"/>
                </a:cxn>
                <a:cxn ang="0">
                  <a:pos x="916" y="3652"/>
                </a:cxn>
                <a:cxn ang="0">
                  <a:pos x="959" y="2799"/>
                </a:cxn>
                <a:cxn ang="0">
                  <a:pos x="1079" y="2749"/>
                </a:cxn>
              </a:cxnLst>
              <a:rect l="0" t="0" r="r" b="b"/>
              <a:pathLst>
                <a:path w="1082" h="3967">
                  <a:moveTo>
                    <a:pt x="1011" y="2403"/>
                  </a:moveTo>
                  <a:cubicBezTo>
                    <a:pt x="991" y="2320"/>
                    <a:pt x="947" y="2148"/>
                    <a:pt x="934" y="2099"/>
                  </a:cubicBezTo>
                  <a:cubicBezTo>
                    <a:pt x="942" y="2094"/>
                    <a:pt x="942" y="2094"/>
                    <a:pt x="942" y="2094"/>
                  </a:cubicBezTo>
                  <a:cubicBezTo>
                    <a:pt x="1006" y="2044"/>
                    <a:pt x="977" y="1998"/>
                    <a:pt x="977" y="1998"/>
                  </a:cubicBezTo>
                  <a:cubicBezTo>
                    <a:pt x="988" y="1962"/>
                    <a:pt x="970" y="1852"/>
                    <a:pt x="970" y="1852"/>
                  </a:cubicBezTo>
                  <a:cubicBezTo>
                    <a:pt x="992" y="1855"/>
                    <a:pt x="1013" y="1845"/>
                    <a:pt x="1013" y="1845"/>
                  </a:cubicBezTo>
                  <a:cubicBezTo>
                    <a:pt x="981" y="1752"/>
                    <a:pt x="938" y="1332"/>
                    <a:pt x="938" y="1332"/>
                  </a:cubicBezTo>
                  <a:cubicBezTo>
                    <a:pt x="942" y="1296"/>
                    <a:pt x="942" y="1296"/>
                    <a:pt x="942" y="1296"/>
                  </a:cubicBezTo>
                  <a:cubicBezTo>
                    <a:pt x="967" y="1150"/>
                    <a:pt x="892" y="1043"/>
                    <a:pt x="892" y="1043"/>
                  </a:cubicBezTo>
                  <a:cubicBezTo>
                    <a:pt x="895" y="1029"/>
                    <a:pt x="860" y="922"/>
                    <a:pt x="860" y="922"/>
                  </a:cubicBezTo>
                  <a:cubicBezTo>
                    <a:pt x="888" y="801"/>
                    <a:pt x="817" y="758"/>
                    <a:pt x="817" y="758"/>
                  </a:cubicBezTo>
                  <a:cubicBezTo>
                    <a:pt x="778" y="697"/>
                    <a:pt x="681" y="683"/>
                    <a:pt x="681" y="683"/>
                  </a:cubicBezTo>
                  <a:cubicBezTo>
                    <a:pt x="637" y="630"/>
                    <a:pt x="637" y="630"/>
                    <a:pt x="637" y="630"/>
                  </a:cubicBezTo>
                  <a:cubicBezTo>
                    <a:pt x="697" y="583"/>
                    <a:pt x="703" y="512"/>
                    <a:pt x="703" y="512"/>
                  </a:cubicBezTo>
                  <a:cubicBezTo>
                    <a:pt x="719" y="512"/>
                    <a:pt x="740" y="455"/>
                    <a:pt x="740" y="455"/>
                  </a:cubicBezTo>
                  <a:cubicBezTo>
                    <a:pt x="779" y="371"/>
                    <a:pt x="736" y="394"/>
                    <a:pt x="736" y="394"/>
                  </a:cubicBezTo>
                  <a:cubicBezTo>
                    <a:pt x="740" y="368"/>
                    <a:pt x="740" y="368"/>
                    <a:pt x="740" y="368"/>
                  </a:cubicBezTo>
                  <a:cubicBezTo>
                    <a:pt x="744" y="357"/>
                    <a:pt x="747" y="346"/>
                    <a:pt x="749" y="336"/>
                  </a:cubicBezTo>
                  <a:cubicBezTo>
                    <a:pt x="751" y="335"/>
                    <a:pt x="751" y="335"/>
                    <a:pt x="751" y="335"/>
                  </a:cubicBezTo>
                  <a:cubicBezTo>
                    <a:pt x="751" y="351"/>
                    <a:pt x="801" y="365"/>
                    <a:pt x="801" y="365"/>
                  </a:cubicBezTo>
                  <a:cubicBezTo>
                    <a:pt x="773" y="351"/>
                    <a:pt x="794" y="237"/>
                    <a:pt x="794" y="237"/>
                  </a:cubicBezTo>
                  <a:cubicBezTo>
                    <a:pt x="794" y="162"/>
                    <a:pt x="737" y="152"/>
                    <a:pt x="737" y="152"/>
                  </a:cubicBezTo>
                  <a:cubicBezTo>
                    <a:pt x="712" y="112"/>
                    <a:pt x="645" y="64"/>
                    <a:pt x="645" y="64"/>
                  </a:cubicBezTo>
                  <a:cubicBezTo>
                    <a:pt x="652" y="20"/>
                    <a:pt x="609" y="17"/>
                    <a:pt x="609" y="17"/>
                  </a:cubicBezTo>
                  <a:cubicBezTo>
                    <a:pt x="542" y="0"/>
                    <a:pt x="492" y="51"/>
                    <a:pt x="492" y="51"/>
                  </a:cubicBezTo>
                  <a:cubicBezTo>
                    <a:pt x="450" y="51"/>
                    <a:pt x="432" y="132"/>
                    <a:pt x="432" y="132"/>
                  </a:cubicBezTo>
                  <a:cubicBezTo>
                    <a:pt x="379" y="132"/>
                    <a:pt x="350" y="183"/>
                    <a:pt x="350" y="183"/>
                  </a:cubicBezTo>
                  <a:cubicBezTo>
                    <a:pt x="365" y="166"/>
                    <a:pt x="389" y="183"/>
                    <a:pt x="389" y="183"/>
                  </a:cubicBezTo>
                  <a:cubicBezTo>
                    <a:pt x="345" y="214"/>
                    <a:pt x="333" y="292"/>
                    <a:pt x="330" y="326"/>
                  </a:cubicBezTo>
                  <a:cubicBezTo>
                    <a:pt x="336" y="286"/>
                    <a:pt x="361" y="270"/>
                    <a:pt x="361" y="270"/>
                  </a:cubicBezTo>
                  <a:cubicBezTo>
                    <a:pt x="350" y="291"/>
                    <a:pt x="343" y="345"/>
                    <a:pt x="343" y="345"/>
                  </a:cubicBezTo>
                  <a:cubicBezTo>
                    <a:pt x="365" y="321"/>
                    <a:pt x="365" y="321"/>
                    <a:pt x="365" y="321"/>
                  </a:cubicBezTo>
                  <a:cubicBezTo>
                    <a:pt x="368" y="315"/>
                    <a:pt x="371" y="310"/>
                    <a:pt x="374" y="306"/>
                  </a:cubicBezTo>
                  <a:cubicBezTo>
                    <a:pt x="373" y="333"/>
                    <a:pt x="376" y="355"/>
                    <a:pt x="376" y="355"/>
                  </a:cubicBezTo>
                  <a:cubicBezTo>
                    <a:pt x="358" y="334"/>
                    <a:pt x="353" y="366"/>
                    <a:pt x="353" y="366"/>
                  </a:cubicBezTo>
                  <a:cubicBezTo>
                    <a:pt x="348" y="473"/>
                    <a:pt x="389" y="478"/>
                    <a:pt x="389" y="478"/>
                  </a:cubicBezTo>
                  <a:cubicBezTo>
                    <a:pt x="389" y="487"/>
                    <a:pt x="396" y="551"/>
                    <a:pt x="396" y="551"/>
                  </a:cubicBezTo>
                  <a:cubicBezTo>
                    <a:pt x="403" y="574"/>
                    <a:pt x="396" y="585"/>
                    <a:pt x="396" y="585"/>
                  </a:cubicBezTo>
                  <a:cubicBezTo>
                    <a:pt x="376" y="571"/>
                    <a:pt x="348" y="649"/>
                    <a:pt x="348" y="649"/>
                  </a:cubicBezTo>
                  <a:cubicBezTo>
                    <a:pt x="326" y="690"/>
                    <a:pt x="287" y="708"/>
                    <a:pt x="287" y="708"/>
                  </a:cubicBezTo>
                  <a:cubicBezTo>
                    <a:pt x="244" y="715"/>
                    <a:pt x="128" y="776"/>
                    <a:pt x="128" y="776"/>
                  </a:cubicBezTo>
                  <a:cubicBezTo>
                    <a:pt x="68" y="779"/>
                    <a:pt x="60" y="922"/>
                    <a:pt x="60" y="922"/>
                  </a:cubicBezTo>
                  <a:cubicBezTo>
                    <a:pt x="35" y="954"/>
                    <a:pt x="68" y="1104"/>
                    <a:pt x="68" y="1104"/>
                  </a:cubicBezTo>
                  <a:cubicBezTo>
                    <a:pt x="57" y="1107"/>
                    <a:pt x="68" y="1218"/>
                    <a:pt x="68" y="1218"/>
                  </a:cubicBezTo>
                  <a:cubicBezTo>
                    <a:pt x="32" y="1310"/>
                    <a:pt x="32" y="1310"/>
                    <a:pt x="32" y="1310"/>
                  </a:cubicBezTo>
                  <a:cubicBezTo>
                    <a:pt x="0" y="1364"/>
                    <a:pt x="39" y="1460"/>
                    <a:pt x="39" y="1460"/>
                  </a:cubicBezTo>
                  <a:cubicBezTo>
                    <a:pt x="14" y="1513"/>
                    <a:pt x="71" y="1528"/>
                    <a:pt x="71" y="1528"/>
                  </a:cubicBezTo>
                  <a:cubicBezTo>
                    <a:pt x="96" y="1528"/>
                    <a:pt x="107" y="1538"/>
                    <a:pt x="107" y="1538"/>
                  </a:cubicBezTo>
                  <a:cubicBezTo>
                    <a:pt x="135" y="1574"/>
                    <a:pt x="207" y="1613"/>
                    <a:pt x="207" y="1613"/>
                  </a:cubicBezTo>
                  <a:cubicBezTo>
                    <a:pt x="207" y="1684"/>
                    <a:pt x="160" y="1891"/>
                    <a:pt x="160" y="1891"/>
                  </a:cubicBezTo>
                  <a:cubicBezTo>
                    <a:pt x="179" y="1898"/>
                    <a:pt x="179" y="1898"/>
                    <a:pt x="179" y="1898"/>
                  </a:cubicBezTo>
                  <a:cubicBezTo>
                    <a:pt x="116" y="2128"/>
                    <a:pt x="33" y="2781"/>
                    <a:pt x="33" y="2781"/>
                  </a:cubicBezTo>
                  <a:cubicBezTo>
                    <a:pt x="47" y="2815"/>
                    <a:pt x="296" y="2823"/>
                    <a:pt x="296" y="2823"/>
                  </a:cubicBezTo>
                  <a:cubicBezTo>
                    <a:pt x="239" y="2870"/>
                    <a:pt x="253" y="3071"/>
                    <a:pt x="253" y="3071"/>
                  </a:cubicBezTo>
                  <a:cubicBezTo>
                    <a:pt x="250" y="3166"/>
                    <a:pt x="327" y="3454"/>
                    <a:pt x="327" y="3454"/>
                  </a:cubicBezTo>
                  <a:cubicBezTo>
                    <a:pt x="342" y="3518"/>
                    <a:pt x="319" y="3555"/>
                    <a:pt x="319" y="3555"/>
                  </a:cubicBezTo>
                  <a:cubicBezTo>
                    <a:pt x="261" y="3647"/>
                    <a:pt x="296" y="3655"/>
                    <a:pt x="296" y="3655"/>
                  </a:cubicBezTo>
                  <a:cubicBezTo>
                    <a:pt x="304" y="3673"/>
                    <a:pt x="321" y="3705"/>
                    <a:pt x="321" y="3705"/>
                  </a:cubicBezTo>
                  <a:cubicBezTo>
                    <a:pt x="359" y="3766"/>
                    <a:pt x="353" y="3864"/>
                    <a:pt x="353" y="3864"/>
                  </a:cubicBezTo>
                  <a:cubicBezTo>
                    <a:pt x="364" y="3864"/>
                    <a:pt x="364" y="3864"/>
                    <a:pt x="364" y="3864"/>
                  </a:cubicBezTo>
                  <a:cubicBezTo>
                    <a:pt x="367" y="3808"/>
                    <a:pt x="367" y="3808"/>
                    <a:pt x="367" y="3808"/>
                  </a:cubicBezTo>
                  <a:cubicBezTo>
                    <a:pt x="390" y="3866"/>
                    <a:pt x="390" y="3866"/>
                    <a:pt x="390" y="3866"/>
                  </a:cubicBezTo>
                  <a:cubicBezTo>
                    <a:pt x="390" y="3935"/>
                    <a:pt x="585" y="3916"/>
                    <a:pt x="585" y="3916"/>
                  </a:cubicBezTo>
                  <a:cubicBezTo>
                    <a:pt x="645" y="3898"/>
                    <a:pt x="542" y="3808"/>
                    <a:pt x="542" y="3808"/>
                  </a:cubicBezTo>
                  <a:cubicBezTo>
                    <a:pt x="542" y="3787"/>
                    <a:pt x="470" y="3541"/>
                    <a:pt x="470" y="3541"/>
                  </a:cubicBezTo>
                  <a:cubicBezTo>
                    <a:pt x="444" y="3452"/>
                    <a:pt x="444" y="3375"/>
                    <a:pt x="444" y="3375"/>
                  </a:cubicBezTo>
                  <a:cubicBezTo>
                    <a:pt x="444" y="3322"/>
                    <a:pt x="453" y="2995"/>
                    <a:pt x="453" y="2995"/>
                  </a:cubicBezTo>
                  <a:cubicBezTo>
                    <a:pt x="447" y="2955"/>
                    <a:pt x="462" y="2878"/>
                    <a:pt x="462" y="2878"/>
                  </a:cubicBezTo>
                  <a:cubicBezTo>
                    <a:pt x="482" y="2868"/>
                    <a:pt x="499" y="2844"/>
                    <a:pt x="499" y="2844"/>
                  </a:cubicBezTo>
                  <a:cubicBezTo>
                    <a:pt x="667" y="2847"/>
                    <a:pt x="613" y="2831"/>
                    <a:pt x="613" y="2831"/>
                  </a:cubicBezTo>
                  <a:cubicBezTo>
                    <a:pt x="653" y="2844"/>
                    <a:pt x="748" y="2823"/>
                    <a:pt x="748" y="2823"/>
                  </a:cubicBezTo>
                  <a:cubicBezTo>
                    <a:pt x="765" y="2868"/>
                    <a:pt x="753" y="2966"/>
                    <a:pt x="753" y="2966"/>
                  </a:cubicBezTo>
                  <a:cubicBezTo>
                    <a:pt x="736" y="3090"/>
                    <a:pt x="770" y="3222"/>
                    <a:pt x="770" y="3222"/>
                  </a:cubicBezTo>
                  <a:cubicBezTo>
                    <a:pt x="805" y="3452"/>
                    <a:pt x="776" y="3515"/>
                    <a:pt x="776" y="3515"/>
                  </a:cubicBezTo>
                  <a:cubicBezTo>
                    <a:pt x="776" y="3544"/>
                    <a:pt x="725" y="3607"/>
                    <a:pt x="725" y="3607"/>
                  </a:cubicBezTo>
                  <a:cubicBezTo>
                    <a:pt x="676" y="3663"/>
                    <a:pt x="736" y="3713"/>
                    <a:pt x="736" y="3713"/>
                  </a:cubicBezTo>
                  <a:cubicBezTo>
                    <a:pt x="756" y="3750"/>
                    <a:pt x="742" y="3872"/>
                    <a:pt x="742" y="3872"/>
                  </a:cubicBezTo>
                  <a:cubicBezTo>
                    <a:pt x="759" y="3861"/>
                    <a:pt x="759" y="3861"/>
                    <a:pt x="759" y="3861"/>
                  </a:cubicBezTo>
                  <a:cubicBezTo>
                    <a:pt x="768" y="3856"/>
                    <a:pt x="768" y="3755"/>
                    <a:pt x="768" y="3755"/>
                  </a:cubicBezTo>
                  <a:cubicBezTo>
                    <a:pt x="779" y="3769"/>
                    <a:pt x="802" y="3848"/>
                    <a:pt x="802" y="3848"/>
                  </a:cubicBezTo>
                  <a:cubicBezTo>
                    <a:pt x="802" y="3872"/>
                    <a:pt x="822" y="3927"/>
                    <a:pt x="822" y="3927"/>
                  </a:cubicBezTo>
                  <a:cubicBezTo>
                    <a:pt x="836" y="3956"/>
                    <a:pt x="996" y="3967"/>
                    <a:pt x="996" y="3967"/>
                  </a:cubicBezTo>
                  <a:cubicBezTo>
                    <a:pt x="1065" y="3953"/>
                    <a:pt x="993" y="3890"/>
                    <a:pt x="993" y="3890"/>
                  </a:cubicBezTo>
                  <a:cubicBezTo>
                    <a:pt x="976" y="3872"/>
                    <a:pt x="953" y="3840"/>
                    <a:pt x="953" y="3840"/>
                  </a:cubicBezTo>
                  <a:cubicBezTo>
                    <a:pt x="942" y="3827"/>
                    <a:pt x="931" y="3774"/>
                    <a:pt x="931" y="3774"/>
                  </a:cubicBezTo>
                  <a:cubicBezTo>
                    <a:pt x="931" y="3739"/>
                    <a:pt x="916" y="3652"/>
                    <a:pt x="916" y="3652"/>
                  </a:cubicBezTo>
                  <a:cubicBezTo>
                    <a:pt x="905" y="3602"/>
                    <a:pt x="931" y="3354"/>
                    <a:pt x="931" y="3354"/>
                  </a:cubicBezTo>
                  <a:cubicBezTo>
                    <a:pt x="951" y="3180"/>
                    <a:pt x="959" y="2799"/>
                    <a:pt x="959" y="2799"/>
                  </a:cubicBezTo>
                  <a:cubicBezTo>
                    <a:pt x="1036" y="2770"/>
                    <a:pt x="1036" y="2770"/>
                    <a:pt x="1036" y="2770"/>
                  </a:cubicBezTo>
                  <a:cubicBezTo>
                    <a:pt x="1062" y="2770"/>
                    <a:pt x="1079" y="2749"/>
                    <a:pt x="1079" y="2749"/>
                  </a:cubicBezTo>
                  <a:cubicBezTo>
                    <a:pt x="1082" y="2715"/>
                    <a:pt x="1011" y="2403"/>
                    <a:pt x="1011" y="2403"/>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18" name="Group 82">
              <a:extLst>
                <a:ext uri="{FF2B5EF4-FFF2-40B4-BE49-F238E27FC236}">
                  <a16:creationId xmlns:a16="http://schemas.microsoft.com/office/drawing/2014/main" id="{B2E4A748-3E20-4890-A21A-AA0CC624AA52}"/>
                </a:ext>
              </a:extLst>
            </p:cNvPr>
            <p:cNvGrpSpPr>
              <a:grpSpLocks noChangeAspect="1"/>
            </p:cNvGrpSpPr>
            <p:nvPr/>
          </p:nvGrpSpPr>
          <p:grpSpPr>
            <a:xfrm>
              <a:off x="701822" y="4548068"/>
              <a:ext cx="147854" cy="432000"/>
              <a:chOff x="3540126" y="2271713"/>
              <a:chExt cx="284163" cy="830263"/>
            </a:xfrm>
            <a:solidFill>
              <a:schemeClr val="bg1">
                <a:lumMod val="85000"/>
              </a:schemeClr>
            </a:solidFill>
          </p:grpSpPr>
          <p:sp>
            <p:nvSpPr>
              <p:cNvPr id="324" name="Freeform 27">
                <a:extLst>
                  <a:ext uri="{FF2B5EF4-FFF2-40B4-BE49-F238E27FC236}">
                    <a16:creationId xmlns:a16="http://schemas.microsoft.com/office/drawing/2014/main" id="{95236B46-C56C-4BB3-9F8C-28A8CF97E70B}"/>
                  </a:ext>
                </a:extLst>
              </p:cNvPr>
              <p:cNvSpPr>
                <a:spLocks noChangeAspect="1"/>
              </p:cNvSpPr>
              <p:nvPr/>
            </p:nvSpPr>
            <p:spPr bwMode="auto">
              <a:xfrm>
                <a:off x="3540126" y="2271713"/>
                <a:ext cx="284163" cy="830263"/>
              </a:xfrm>
              <a:custGeom>
                <a:avLst/>
                <a:gdLst/>
                <a:ahLst/>
                <a:cxnLst>
                  <a:cxn ang="0">
                    <a:pos x="417" y="462"/>
                  </a:cxn>
                  <a:cxn ang="0">
                    <a:pos x="360" y="387"/>
                  </a:cxn>
                  <a:cxn ang="0">
                    <a:pos x="370" y="307"/>
                  </a:cxn>
                  <a:cxn ang="0">
                    <a:pos x="444" y="55"/>
                  </a:cxn>
                  <a:cxn ang="0">
                    <a:pos x="611" y="33"/>
                  </a:cxn>
                  <a:cxn ang="0">
                    <a:pos x="778" y="194"/>
                  </a:cxn>
                  <a:cxn ang="0">
                    <a:pos x="785" y="307"/>
                  </a:cxn>
                  <a:cxn ang="0">
                    <a:pos x="748" y="442"/>
                  </a:cxn>
                  <a:cxn ang="0">
                    <a:pos x="735" y="565"/>
                  </a:cxn>
                  <a:cxn ang="0">
                    <a:pos x="778" y="613"/>
                  </a:cxn>
                  <a:cxn ang="0">
                    <a:pos x="1046" y="713"/>
                  </a:cxn>
                  <a:cxn ang="0">
                    <a:pos x="1226" y="920"/>
                  </a:cxn>
                  <a:cxn ang="0">
                    <a:pos x="1400" y="1487"/>
                  </a:cxn>
                  <a:cxn ang="0">
                    <a:pos x="1126" y="1726"/>
                  </a:cxn>
                  <a:cxn ang="0">
                    <a:pos x="1163" y="2323"/>
                  </a:cxn>
                  <a:cxn ang="0">
                    <a:pos x="1099" y="2336"/>
                  </a:cxn>
                  <a:cxn ang="0">
                    <a:pos x="1112" y="2955"/>
                  </a:cxn>
                  <a:cxn ang="0">
                    <a:pos x="1129" y="3123"/>
                  </a:cxn>
                  <a:cxn ang="0">
                    <a:pos x="1039" y="3661"/>
                  </a:cxn>
                  <a:cxn ang="0">
                    <a:pos x="1039" y="3958"/>
                  </a:cxn>
                  <a:cxn ang="0">
                    <a:pos x="1015" y="4052"/>
                  </a:cxn>
                  <a:cxn ang="0">
                    <a:pos x="862" y="4087"/>
                  </a:cxn>
                  <a:cxn ang="0">
                    <a:pos x="815" y="3990"/>
                  </a:cxn>
                  <a:cxn ang="0">
                    <a:pos x="852" y="3877"/>
                  </a:cxn>
                  <a:cxn ang="0">
                    <a:pos x="898" y="3619"/>
                  </a:cxn>
                  <a:cxn ang="0">
                    <a:pos x="882" y="3529"/>
                  </a:cxn>
                  <a:cxn ang="0">
                    <a:pos x="858" y="3139"/>
                  </a:cxn>
                  <a:cxn ang="0">
                    <a:pos x="775" y="3003"/>
                  </a:cxn>
                  <a:cxn ang="0">
                    <a:pos x="708" y="2400"/>
                  </a:cxn>
                  <a:cxn ang="0">
                    <a:pos x="688" y="3106"/>
                  </a:cxn>
                  <a:cxn ang="0">
                    <a:pos x="721" y="3290"/>
                  </a:cxn>
                  <a:cxn ang="0">
                    <a:pos x="725" y="3826"/>
                  </a:cxn>
                  <a:cxn ang="0">
                    <a:pos x="761" y="3958"/>
                  </a:cxn>
                  <a:cxn ang="0">
                    <a:pos x="761" y="4035"/>
                  </a:cxn>
                  <a:cxn ang="0">
                    <a:pos x="696" y="4143"/>
                  </a:cxn>
                  <a:cxn ang="0">
                    <a:pos x="651" y="4169"/>
                  </a:cxn>
                  <a:cxn ang="0">
                    <a:pos x="459" y="4220"/>
                  </a:cxn>
                  <a:cxn ang="0">
                    <a:pos x="419" y="4130"/>
                  </a:cxn>
                  <a:cxn ang="0">
                    <a:pos x="517" y="4035"/>
                  </a:cxn>
                  <a:cxn ang="0">
                    <a:pos x="473" y="3941"/>
                  </a:cxn>
                  <a:cxn ang="0">
                    <a:pos x="410" y="3188"/>
                  </a:cxn>
                  <a:cxn ang="0">
                    <a:pos x="294" y="2371"/>
                  </a:cxn>
                  <a:cxn ang="0">
                    <a:pos x="241" y="2350"/>
                  </a:cxn>
                  <a:cxn ang="0">
                    <a:pos x="263" y="1954"/>
                  </a:cxn>
                  <a:cxn ang="0">
                    <a:pos x="196" y="2147"/>
                  </a:cxn>
                  <a:cxn ang="0">
                    <a:pos x="210" y="2384"/>
                  </a:cxn>
                  <a:cxn ang="0">
                    <a:pos x="170" y="2466"/>
                  </a:cxn>
                  <a:cxn ang="0">
                    <a:pos x="85" y="2410"/>
                  </a:cxn>
                  <a:cxn ang="0">
                    <a:pos x="67" y="2221"/>
                  </a:cxn>
                  <a:cxn ang="0">
                    <a:pos x="72" y="2109"/>
                  </a:cxn>
                  <a:cxn ang="0">
                    <a:pos x="89" y="1649"/>
                  </a:cxn>
                  <a:cxn ang="0">
                    <a:pos x="130" y="1489"/>
                  </a:cxn>
                  <a:cxn ang="0">
                    <a:pos x="152" y="1266"/>
                  </a:cxn>
                  <a:cxn ang="0">
                    <a:pos x="205" y="797"/>
                  </a:cxn>
                  <a:cxn ang="0">
                    <a:pos x="446" y="672"/>
                  </a:cxn>
                  <a:cxn ang="0">
                    <a:pos x="450" y="569"/>
                  </a:cxn>
                  <a:cxn ang="0">
                    <a:pos x="417" y="462"/>
                  </a:cxn>
                </a:cxnLst>
                <a:rect l="0" t="0" r="r" b="b"/>
                <a:pathLst>
                  <a:path w="1447" h="4220">
                    <a:moveTo>
                      <a:pt x="417" y="462"/>
                    </a:moveTo>
                    <a:cubicBezTo>
                      <a:pt x="417" y="462"/>
                      <a:pt x="360" y="429"/>
                      <a:pt x="360" y="387"/>
                    </a:cubicBezTo>
                    <a:cubicBezTo>
                      <a:pt x="360" y="387"/>
                      <a:pt x="340" y="310"/>
                      <a:pt x="370" y="307"/>
                    </a:cubicBezTo>
                    <a:cubicBezTo>
                      <a:pt x="370" y="307"/>
                      <a:pt x="330" y="129"/>
                      <a:pt x="444" y="55"/>
                    </a:cubicBezTo>
                    <a:cubicBezTo>
                      <a:pt x="444" y="55"/>
                      <a:pt x="551" y="0"/>
                      <a:pt x="611" y="33"/>
                    </a:cubicBezTo>
                    <a:cubicBezTo>
                      <a:pt x="611" y="33"/>
                      <a:pt x="755" y="71"/>
                      <a:pt x="778" y="194"/>
                    </a:cubicBezTo>
                    <a:cubicBezTo>
                      <a:pt x="785" y="307"/>
                      <a:pt x="785" y="307"/>
                      <a:pt x="785" y="307"/>
                    </a:cubicBezTo>
                    <a:cubicBezTo>
                      <a:pt x="785" y="307"/>
                      <a:pt x="805" y="410"/>
                      <a:pt x="748" y="442"/>
                    </a:cubicBezTo>
                    <a:cubicBezTo>
                      <a:pt x="748" y="442"/>
                      <a:pt x="715" y="529"/>
                      <a:pt x="735" y="565"/>
                    </a:cubicBezTo>
                    <a:cubicBezTo>
                      <a:pt x="735" y="565"/>
                      <a:pt x="778" y="581"/>
                      <a:pt x="778" y="613"/>
                    </a:cubicBezTo>
                    <a:cubicBezTo>
                      <a:pt x="778" y="613"/>
                      <a:pt x="919" y="691"/>
                      <a:pt x="1046" y="713"/>
                    </a:cubicBezTo>
                    <a:cubicBezTo>
                      <a:pt x="1046" y="713"/>
                      <a:pt x="1196" y="697"/>
                      <a:pt x="1226" y="920"/>
                    </a:cubicBezTo>
                    <a:cubicBezTo>
                      <a:pt x="1226" y="920"/>
                      <a:pt x="1447" y="1452"/>
                      <a:pt x="1400" y="1487"/>
                    </a:cubicBezTo>
                    <a:cubicBezTo>
                      <a:pt x="1400" y="1487"/>
                      <a:pt x="1440" y="1539"/>
                      <a:pt x="1126" y="1726"/>
                    </a:cubicBezTo>
                    <a:cubicBezTo>
                      <a:pt x="1126" y="1726"/>
                      <a:pt x="1236" y="2316"/>
                      <a:pt x="1163" y="2323"/>
                    </a:cubicBezTo>
                    <a:cubicBezTo>
                      <a:pt x="1099" y="2336"/>
                      <a:pt x="1099" y="2336"/>
                      <a:pt x="1099" y="2336"/>
                    </a:cubicBezTo>
                    <a:cubicBezTo>
                      <a:pt x="1112" y="2955"/>
                      <a:pt x="1112" y="2955"/>
                      <a:pt x="1112" y="2955"/>
                    </a:cubicBezTo>
                    <a:cubicBezTo>
                      <a:pt x="1112" y="2955"/>
                      <a:pt x="1166" y="2974"/>
                      <a:pt x="1129" y="3123"/>
                    </a:cubicBezTo>
                    <a:cubicBezTo>
                      <a:pt x="1129" y="3123"/>
                      <a:pt x="1102" y="3558"/>
                      <a:pt x="1039" y="3661"/>
                    </a:cubicBezTo>
                    <a:cubicBezTo>
                      <a:pt x="1039" y="3661"/>
                      <a:pt x="1019" y="3887"/>
                      <a:pt x="1039" y="3958"/>
                    </a:cubicBezTo>
                    <a:cubicBezTo>
                      <a:pt x="1039" y="3958"/>
                      <a:pt x="1056" y="4045"/>
                      <a:pt x="1015" y="4052"/>
                    </a:cubicBezTo>
                    <a:cubicBezTo>
                      <a:pt x="1015" y="4052"/>
                      <a:pt x="975" y="4097"/>
                      <a:pt x="862" y="4087"/>
                    </a:cubicBezTo>
                    <a:cubicBezTo>
                      <a:pt x="862" y="4087"/>
                      <a:pt x="801" y="4061"/>
                      <a:pt x="815" y="3990"/>
                    </a:cubicBezTo>
                    <a:cubicBezTo>
                      <a:pt x="852" y="3877"/>
                      <a:pt x="852" y="3877"/>
                      <a:pt x="852" y="3877"/>
                    </a:cubicBezTo>
                    <a:cubicBezTo>
                      <a:pt x="852" y="3877"/>
                      <a:pt x="835" y="3677"/>
                      <a:pt x="898" y="3619"/>
                    </a:cubicBezTo>
                    <a:cubicBezTo>
                      <a:pt x="898" y="3619"/>
                      <a:pt x="902" y="3542"/>
                      <a:pt x="882" y="3529"/>
                    </a:cubicBezTo>
                    <a:cubicBezTo>
                      <a:pt x="882" y="3529"/>
                      <a:pt x="842" y="3155"/>
                      <a:pt x="858" y="3139"/>
                    </a:cubicBezTo>
                    <a:cubicBezTo>
                      <a:pt x="858" y="3139"/>
                      <a:pt x="775" y="3016"/>
                      <a:pt x="775" y="3003"/>
                    </a:cubicBezTo>
                    <a:cubicBezTo>
                      <a:pt x="775" y="2990"/>
                      <a:pt x="698" y="2407"/>
                      <a:pt x="708" y="2400"/>
                    </a:cubicBezTo>
                    <a:cubicBezTo>
                      <a:pt x="708" y="2400"/>
                      <a:pt x="648" y="2332"/>
                      <a:pt x="688" y="3106"/>
                    </a:cubicBezTo>
                    <a:cubicBezTo>
                      <a:pt x="688" y="3106"/>
                      <a:pt x="721" y="3103"/>
                      <a:pt x="721" y="3290"/>
                    </a:cubicBezTo>
                    <a:cubicBezTo>
                      <a:pt x="725" y="3826"/>
                      <a:pt x="725" y="3826"/>
                      <a:pt x="725" y="3826"/>
                    </a:cubicBezTo>
                    <a:cubicBezTo>
                      <a:pt x="725" y="3826"/>
                      <a:pt x="798" y="3923"/>
                      <a:pt x="761" y="3958"/>
                    </a:cubicBezTo>
                    <a:cubicBezTo>
                      <a:pt x="761" y="3958"/>
                      <a:pt x="741" y="3968"/>
                      <a:pt x="761" y="4035"/>
                    </a:cubicBezTo>
                    <a:cubicBezTo>
                      <a:pt x="761" y="4035"/>
                      <a:pt x="803" y="4130"/>
                      <a:pt x="696" y="4143"/>
                    </a:cubicBezTo>
                    <a:cubicBezTo>
                      <a:pt x="696" y="4143"/>
                      <a:pt x="651" y="4139"/>
                      <a:pt x="651" y="4169"/>
                    </a:cubicBezTo>
                    <a:cubicBezTo>
                      <a:pt x="651" y="4169"/>
                      <a:pt x="682" y="4212"/>
                      <a:pt x="459" y="4220"/>
                    </a:cubicBezTo>
                    <a:cubicBezTo>
                      <a:pt x="459" y="4220"/>
                      <a:pt x="366" y="4220"/>
                      <a:pt x="419" y="4130"/>
                    </a:cubicBezTo>
                    <a:cubicBezTo>
                      <a:pt x="419" y="4130"/>
                      <a:pt x="491" y="4065"/>
                      <a:pt x="517" y="4035"/>
                    </a:cubicBezTo>
                    <a:cubicBezTo>
                      <a:pt x="517" y="4035"/>
                      <a:pt x="504" y="3954"/>
                      <a:pt x="473" y="3941"/>
                    </a:cubicBezTo>
                    <a:cubicBezTo>
                      <a:pt x="473" y="3941"/>
                      <a:pt x="393" y="3210"/>
                      <a:pt x="410" y="3188"/>
                    </a:cubicBezTo>
                    <a:cubicBezTo>
                      <a:pt x="410" y="3188"/>
                      <a:pt x="294" y="2758"/>
                      <a:pt x="294" y="2371"/>
                    </a:cubicBezTo>
                    <a:cubicBezTo>
                      <a:pt x="241" y="2350"/>
                      <a:pt x="241" y="2350"/>
                      <a:pt x="241" y="2350"/>
                    </a:cubicBezTo>
                    <a:cubicBezTo>
                      <a:pt x="241" y="2350"/>
                      <a:pt x="241" y="1993"/>
                      <a:pt x="263" y="1954"/>
                    </a:cubicBezTo>
                    <a:cubicBezTo>
                      <a:pt x="263" y="1954"/>
                      <a:pt x="214" y="1988"/>
                      <a:pt x="196" y="2147"/>
                    </a:cubicBezTo>
                    <a:cubicBezTo>
                      <a:pt x="210" y="2384"/>
                      <a:pt x="210" y="2384"/>
                      <a:pt x="210" y="2384"/>
                    </a:cubicBezTo>
                    <a:cubicBezTo>
                      <a:pt x="210" y="2384"/>
                      <a:pt x="312" y="2423"/>
                      <a:pt x="170" y="2466"/>
                    </a:cubicBezTo>
                    <a:cubicBezTo>
                      <a:pt x="170" y="2466"/>
                      <a:pt x="107" y="2461"/>
                      <a:pt x="85" y="2410"/>
                    </a:cubicBezTo>
                    <a:cubicBezTo>
                      <a:pt x="85" y="2410"/>
                      <a:pt x="0" y="2341"/>
                      <a:pt x="67" y="2221"/>
                    </a:cubicBezTo>
                    <a:cubicBezTo>
                      <a:pt x="72" y="2109"/>
                      <a:pt x="72" y="2109"/>
                      <a:pt x="72" y="2109"/>
                    </a:cubicBezTo>
                    <a:cubicBezTo>
                      <a:pt x="72" y="2109"/>
                      <a:pt x="54" y="1709"/>
                      <a:pt x="89" y="1649"/>
                    </a:cubicBezTo>
                    <a:cubicBezTo>
                      <a:pt x="89" y="1649"/>
                      <a:pt x="98" y="1515"/>
                      <a:pt x="130" y="1489"/>
                    </a:cubicBezTo>
                    <a:cubicBezTo>
                      <a:pt x="130" y="1489"/>
                      <a:pt x="116" y="1335"/>
                      <a:pt x="152" y="1266"/>
                    </a:cubicBezTo>
                    <a:cubicBezTo>
                      <a:pt x="152" y="1266"/>
                      <a:pt x="94" y="862"/>
                      <a:pt x="205" y="797"/>
                    </a:cubicBezTo>
                    <a:cubicBezTo>
                      <a:pt x="446" y="672"/>
                      <a:pt x="446" y="672"/>
                      <a:pt x="446" y="672"/>
                    </a:cubicBezTo>
                    <a:cubicBezTo>
                      <a:pt x="446" y="672"/>
                      <a:pt x="437" y="586"/>
                      <a:pt x="450" y="569"/>
                    </a:cubicBezTo>
                    <a:cubicBezTo>
                      <a:pt x="450" y="569"/>
                      <a:pt x="410" y="479"/>
                      <a:pt x="417" y="46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5" name="Freeform 75">
                <a:extLst>
                  <a:ext uri="{FF2B5EF4-FFF2-40B4-BE49-F238E27FC236}">
                    <a16:creationId xmlns:a16="http://schemas.microsoft.com/office/drawing/2014/main" id="{C7305F5C-DBEC-4BD4-BDDB-1C4D04753109}"/>
                  </a:ext>
                </a:extLst>
              </p:cNvPr>
              <p:cNvSpPr>
                <a:spLocks noChangeAspect="1"/>
              </p:cNvSpPr>
              <p:nvPr/>
            </p:nvSpPr>
            <p:spPr bwMode="auto">
              <a:xfrm>
                <a:off x="3749676" y="2498725"/>
                <a:ext cx="17463" cy="52388"/>
              </a:xfrm>
              <a:custGeom>
                <a:avLst/>
                <a:gdLst/>
                <a:ahLst/>
                <a:cxnLst>
                  <a:cxn ang="0">
                    <a:pos x="0" y="0"/>
                  </a:cxn>
                  <a:cxn ang="0">
                    <a:pos x="84" y="190"/>
                  </a:cxn>
                  <a:cxn ang="0">
                    <a:pos x="0" y="264"/>
                  </a:cxn>
                  <a:cxn ang="0">
                    <a:pos x="0" y="0"/>
                  </a:cxn>
                </a:cxnLst>
                <a:rect l="0" t="0" r="r" b="b"/>
                <a:pathLst>
                  <a:path w="84" h="264">
                    <a:moveTo>
                      <a:pt x="0" y="0"/>
                    </a:moveTo>
                    <a:cubicBezTo>
                      <a:pt x="0" y="0"/>
                      <a:pt x="21" y="107"/>
                      <a:pt x="84" y="190"/>
                    </a:cubicBezTo>
                    <a:cubicBezTo>
                      <a:pt x="0" y="264"/>
                      <a:pt x="0" y="264"/>
                      <a:pt x="0" y="264"/>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9" name="Freeform 19">
              <a:extLst>
                <a:ext uri="{FF2B5EF4-FFF2-40B4-BE49-F238E27FC236}">
                  <a16:creationId xmlns:a16="http://schemas.microsoft.com/office/drawing/2014/main" id="{70DAB954-A4E6-4407-BA72-41DBB6F243EA}"/>
                </a:ext>
              </a:extLst>
            </p:cNvPr>
            <p:cNvSpPr>
              <a:spLocks noChangeAspect="1"/>
            </p:cNvSpPr>
            <p:nvPr/>
          </p:nvSpPr>
          <p:spPr bwMode="auto">
            <a:xfrm>
              <a:off x="163289" y="4548068"/>
              <a:ext cx="190414" cy="432000"/>
            </a:xfrm>
            <a:custGeom>
              <a:avLst/>
              <a:gdLst/>
              <a:ahLst/>
              <a:cxnLst>
                <a:cxn ang="0">
                  <a:pos x="526" y="465"/>
                </a:cxn>
                <a:cxn ang="0">
                  <a:pos x="464" y="329"/>
                </a:cxn>
                <a:cxn ang="0">
                  <a:pos x="640" y="21"/>
                </a:cxn>
                <a:cxn ang="0">
                  <a:pos x="715" y="32"/>
                </a:cxn>
                <a:cxn ang="0">
                  <a:pos x="796" y="19"/>
                </a:cxn>
                <a:cxn ang="0">
                  <a:pos x="874" y="144"/>
                </a:cxn>
                <a:cxn ang="0">
                  <a:pos x="893" y="372"/>
                </a:cxn>
                <a:cxn ang="0">
                  <a:pos x="846" y="510"/>
                </a:cxn>
                <a:cxn ang="0">
                  <a:pos x="822" y="629"/>
                </a:cxn>
                <a:cxn ang="0">
                  <a:pos x="1121" y="776"/>
                </a:cxn>
                <a:cxn ang="0">
                  <a:pos x="1217" y="1097"/>
                </a:cxn>
                <a:cxn ang="0">
                  <a:pos x="1260" y="1362"/>
                </a:cxn>
                <a:cxn ang="0">
                  <a:pos x="1224" y="1726"/>
                </a:cxn>
                <a:cxn ang="0">
                  <a:pos x="1209" y="1813"/>
                </a:cxn>
                <a:cxn ang="0">
                  <a:pos x="1232" y="1949"/>
                </a:cxn>
                <a:cxn ang="0">
                  <a:pos x="1147" y="2100"/>
                </a:cxn>
                <a:cxn ang="0">
                  <a:pos x="1157" y="2213"/>
                </a:cxn>
                <a:cxn ang="0">
                  <a:pos x="1226" y="2542"/>
                </a:cxn>
                <a:cxn ang="0">
                  <a:pos x="1247" y="2606"/>
                </a:cxn>
                <a:cxn ang="0">
                  <a:pos x="1301" y="2986"/>
                </a:cxn>
                <a:cxn ang="0">
                  <a:pos x="1351" y="3407"/>
                </a:cxn>
                <a:cxn ang="0">
                  <a:pos x="1449" y="3807"/>
                </a:cxn>
                <a:cxn ang="0">
                  <a:pos x="1746" y="4013"/>
                </a:cxn>
                <a:cxn ang="0">
                  <a:pos x="1213" y="4041"/>
                </a:cxn>
                <a:cxn ang="0">
                  <a:pos x="1099" y="3924"/>
                </a:cxn>
                <a:cxn ang="0">
                  <a:pos x="1078" y="3771"/>
                </a:cxn>
                <a:cxn ang="0">
                  <a:pos x="1056" y="3626"/>
                </a:cxn>
                <a:cxn ang="0">
                  <a:pos x="1007" y="3180"/>
                </a:cxn>
                <a:cxn ang="0">
                  <a:pos x="687" y="2417"/>
                </a:cxn>
                <a:cxn ang="0">
                  <a:pos x="674" y="2523"/>
                </a:cxn>
                <a:cxn ang="0">
                  <a:pos x="648" y="2872"/>
                </a:cxn>
                <a:cxn ang="0">
                  <a:pos x="635" y="3076"/>
                </a:cxn>
                <a:cxn ang="0">
                  <a:pos x="734" y="3433"/>
                </a:cxn>
                <a:cxn ang="0">
                  <a:pos x="760" y="3794"/>
                </a:cxn>
                <a:cxn ang="0">
                  <a:pos x="786" y="4032"/>
                </a:cxn>
                <a:cxn ang="0">
                  <a:pos x="545" y="4085"/>
                </a:cxn>
                <a:cxn ang="0">
                  <a:pos x="534" y="3864"/>
                </a:cxn>
                <a:cxn ang="0">
                  <a:pos x="457" y="3539"/>
                </a:cxn>
                <a:cxn ang="0">
                  <a:pos x="361" y="3042"/>
                </a:cxn>
                <a:cxn ang="0">
                  <a:pos x="262" y="2270"/>
                </a:cxn>
                <a:cxn ang="0">
                  <a:pos x="161" y="2210"/>
                </a:cxn>
                <a:cxn ang="0">
                  <a:pos x="30" y="2230"/>
                </a:cxn>
                <a:cxn ang="0">
                  <a:pos x="150" y="1841"/>
                </a:cxn>
                <a:cxn ang="0">
                  <a:pos x="64" y="1288"/>
                </a:cxn>
                <a:cxn ang="0">
                  <a:pos x="137" y="867"/>
                </a:cxn>
                <a:cxn ang="0">
                  <a:pos x="474" y="650"/>
                </a:cxn>
                <a:cxn ang="0">
                  <a:pos x="554" y="542"/>
                </a:cxn>
              </a:cxnLst>
              <a:rect l="0" t="0" r="r" b="b"/>
              <a:pathLst>
                <a:path w="1827" h="4153">
                  <a:moveTo>
                    <a:pt x="554" y="542"/>
                  </a:moveTo>
                  <a:cubicBezTo>
                    <a:pt x="554" y="542"/>
                    <a:pt x="524" y="476"/>
                    <a:pt x="526" y="465"/>
                  </a:cubicBezTo>
                  <a:cubicBezTo>
                    <a:pt x="526" y="465"/>
                    <a:pt x="511" y="487"/>
                    <a:pt x="466" y="389"/>
                  </a:cubicBezTo>
                  <a:cubicBezTo>
                    <a:pt x="466" y="389"/>
                    <a:pt x="440" y="338"/>
                    <a:pt x="464" y="329"/>
                  </a:cubicBezTo>
                  <a:cubicBezTo>
                    <a:pt x="464" y="329"/>
                    <a:pt x="384" y="147"/>
                    <a:pt x="545" y="49"/>
                  </a:cubicBezTo>
                  <a:cubicBezTo>
                    <a:pt x="545" y="49"/>
                    <a:pt x="595" y="17"/>
                    <a:pt x="640" y="21"/>
                  </a:cubicBezTo>
                  <a:cubicBezTo>
                    <a:pt x="640" y="21"/>
                    <a:pt x="706" y="17"/>
                    <a:pt x="642" y="0"/>
                  </a:cubicBezTo>
                  <a:cubicBezTo>
                    <a:pt x="642" y="0"/>
                    <a:pt x="698" y="0"/>
                    <a:pt x="715" y="32"/>
                  </a:cubicBezTo>
                  <a:cubicBezTo>
                    <a:pt x="715" y="32"/>
                    <a:pt x="721" y="19"/>
                    <a:pt x="734" y="30"/>
                  </a:cubicBezTo>
                  <a:cubicBezTo>
                    <a:pt x="734" y="30"/>
                    <a:pt x="786" y="6"/>
                    <a:pt x="796" y="19"/>
                  </a:cubicBezTo>
                  <a:cubicBezTo>
                    <a:pt x="796" y="19"/>
                    <a:pt x="777" y="10"/>
                    <a:pt x="760" y="30"/>
                  </a:cubicBezTo>
                  <a:cubicBezTo>
                    <a:pt x="760" y="30"/>
                    <a:pt x="844" y="51"/>
                    <a:pt x="874" y="144"/>
                  </a:cubicBezTo>
                  <a:cubicBezTo>
                    <a:pt x="874" y="144"/>
                    <a:pt x="908" y="249"/>
                    <a:pt x="891" y="257"/>
                  </a:cubicBezTo>
                  <a:cubicBezTo>
                    <a:pt x="891" y="257"/>
                    <a:pt x="932" y="280"/>
                    <a:pt x="893" y="372"/>
                  </a:cubicBezTo>
                  <a:cubicBezTo>
                    <a:pt x="893" y="372"/>
                    <a:pt x="882" y="412"/>
                    <a:pt x="872" y="412"/>
                  </a:cubicBezTo>
                  <a:cubicBezTo>
                    <a:pt x="872" y="412"/>
                    <a:pt x="876" y="450"/>
                    <a:pt x="846" y="510"/>
                  </a:cubicBezTo>
                  <a:cubicBezTo>
                    <a:pt x="846" y="510"/>
                    <a:pt x="831" y="546"/>
                    <a:pt x="831" y="565"/>
                  </a:cubicBezTo>
                  <a:cubicBezTo>
                    <a:pt x="831" y="565"/>
                    <a:pt x="827" y="618"/>
                    <a:pt x="822" y="629"/>
                  </a:cubicBezTo>
                  <a:cubicBezTo>
                    <a:pt x="822" y="629"/>
                    <a:pt x="859" y="650"/>
                    <a:pt x="885" y="678"/>
                  </a:cubicBezTo>
                  <a:cubicBezTo>
                    <a:pt x="885" y="678"/>
                    <a:pt x="1074" y="737"/>
                    <a:pt x="1121" y="776"/>
                  </a:cubicBezTo>
                  <a:cubicBezTo>
                    <a:pt x="1121" y="776"/>
                    <a:pt x="1153" y="780"/>
                    <a:pt x="1168" y="839"/>
                  </a:cubicBezTo>
                  <a:cubicBezTo>
                    <a:pt x="1168" y="839"/>
                    <a:pt x="1220" y="1073"/>
                    <a:pt x="1217" y="1097"/>
                  </a:cubicBezTo>
                  <a:cubicBezTo>
                    <a:pt x="1217" y="1097"/>
                    <a:pt x="1250" y="1165"/>
                    <a:pt x="1250" y="1231"/>
                  </a:cubicBezTo>
                  <a:cubicBezTo>
                    <a:pt x="1250" y="1231"/>
                    <a:pt x="1256" y="1343"/>
                    <a:pt x="1260" y="1362"/>
                  </a:cubicBezTo>
                  <a:cubicBezTo>
                    <a:pt x="1260" y="1362"/>
                    <a:pt x="1260" y="1407"/>
                    <a:pt x="1247" y="1445"/>
                  </a:cubicBezTo>
                  <a:cubicBezTo>
                    <a:pt x="1247" y="1445"/>
                    <a:pt x="1239" y="1694"/>
                    <a:pt x="1224" y="1726"/>
                  </a:cubicBezTo>
                  <a:cubicBezTo>
                    <a:pt x="1224" y="1726"/>
                    <a:pt x="1215" y="1747"/>
                    <a:pt x="1189" y="1787"/>
                  </a:cubicBezTo>
                  <a:cubicBezTo>
                    <a:pt x="1189" y="1787"/>
                    <a:pt x="1196" y="1817"/>
                    <a:pt x="1209" y="1813"/>
                  </a:cubicBezTo>
                  <a:cubicBezTo>
                    <a:pt x="1209" y="1813"/>
                    <a:pt x="1245" y="1830"/>
                    <a:pt x="1245" y="1862"/>
                  </a:cubicBezTo>
                  <a:cubicBezTo>
                    <a:pt x="1245" y="1862"/>
                    <a:pt x="1258" y="1941"/>
                    <a:pt x="1232" y="1949"/>
                  </a:cubicBezTo>
                  <a:cubicBezTo>
                    <a:pt x="1232" y="1949"/>
                    <a:pt x="1172" y="2043"/>
                    <a:pt x="1164" y="2074"/>
                  </a:cubicBezTo>
                  <a:cubicBezTo>
                    <a:pt x="1164" y="2074"/>
                    <a:pt x="1162" y="2100"/>
                    <a:pt x="1147" y="2100"/>
                  </a:cubicBezTo>
                  <a:cubicBezTo>
                    <a:pt x="1147" y="2100"/>
                    <a:pt x="1153" y="2155"/>
                    <a:pt x="1144" y="2162"/>
                  </a:cubicBezTo>
                  <a:cubicBezTo>
                    <a:pt x="1144" y="2162"/>
                    <a:pt x="1164" y="2183"/>
                    <a:pt x="1157" y="2213"/>
                  </a:cubicBezTo>
                  <a:cubicBezTo>
                    <a:pt x="1157" y="2213"/>
                    <a:pt x="1215" y="2351"/>
                    <a:pt x="1194" y="2410"/>
                  </a:cubicBezTo>
                  <a:cubicBezTo>
                    <a:pt x="1194" y="2410"/>
                    <a:pt x="1230" y="2525"/>
                    <a:pt x="1226" y="2542"/>
                  </a:cubicBezTo>
                  <a:cubicBezTo>
                    <a:pt x="1226" y="2542"/>
                    <a:pt x="1232" y="2555"/>
                    <a:pt x="1239" y="2563"/>
                  </a:cubicBezTo>
                  <a:cubicBezTo>
                    <a:pt x="1239" y="2563"/>
                    <a:pt x="1250" y="2587"/>
                    <a:pt x="1247" y="2606"/>
                  </a:cubicBezTo>
                  <a:cubicBezTo>
                    <a:pt x="1247" y="2606"/>
                    <a:pt x="1301" y="2733"/>
                    <a:pt x="1301" y="2772"/>
                  </a:cubicBezTo>
                  <a:cubicBezTo>
                    <a:pt x="1301" y="2772"/>
                    <a:pt x="1331" y="2906"/>
                    <a:pt x="1301" y="2986"/>
                  </a:cubicBezTo>
                  <a:cubicBezTo>
                    <a:pt x="1301" y="2986"/>
                    <a:pt x="1301" y="3103"/>
                    <a:pt x="1308" y="3133"/>
                  </a:cubicBezTo>
                  <a:cubicBezTo>
                    <a:pt x="1308" y="3133"/>
                    <a:pt x="1340" y="3399"/>
                    <a:pt x="1351" y="3407"/>
                  </a:cubicBezTo>
                  <a:cubicBezTo>
                    <a:pt x="1351" y="3407"/>
                    <a:pt x="1424" y="3703"/>
                    <a:pt x="1383" y="3711"/>
                  </a:cubicBezTo>
                  <a:cubicBezTo>
                    <a:pt x="1383" y="3711"/>
                    <a:pt x="1460" y="3783"/>
                    <a:pt x="1449" y="3807"/>
                  </a:cubicBezTo>
                  <a:cubicBezTo>
                    <a:pt x="1449" y="3807"/>
                    <a:pt x="1544" y="3900"/>
                    <a:pt x="1606" y="3911"/>
                  </a:cubicBezTo>
                  <a:cubicBezTo>
                    <a:pt x="1606" y="3911"/>
                    <a:pt x="1827" y="3939"/>
                    <a:pt x="1746" y="4013"/>
                  </a:cubicBezTo>
                  <a:cubicBezTo>
                    <a:pt x="1746" y="4013"/>
                    <a:pt x="1643" y="4062"/>
                    <a:pt x="1460" y="4032"/>
                  </a:cubicBezTo>
                  <a:cubicBezTo>
                    <a:pt x="1460" y="4032"/>
                    <a:pt x="1381" y="4017"/>
                    <a:pt x="1213" y="4041"/>
                  </a:cubicBezTo>
                  <a:cubicBezTo>
                    <a:pt x="1213" y="4041"/>
                    <a:pt x="1063" y="4077"/>
                    <a:pt x="1093" y="3945"/>
                  </a:cubicBezTo>
                  <a:cubicBezTo>
                    <a:pt x="1093" y="3945"/>
                    <a:pt x="1091" y="3926"/>
                    <a:pt x="1099" y="3924"/>
                  </a:cubicBezTo>
                  <a:cubicBezTo>
                    <a:pt x="1099" y="3924"/>
                    <a:pt x="1080" y="3913"/>
                    <a:pt x="1080" y="3894"/>
                  </a:cubicBezTo>
                  <a:cubicBezTo>
                    <a:pt x="1080" y="3894"/>
                    <a:pt x="1069" y="3788"/>
                    <a:pt x="1078" y="3771"/>
                  </a:cubicBezTo>
                  <a:cubicBezTo>
                    <a:pt x="1078" y="3771"/>
                    <a:pt x="1080" y="3756"/>
                    <a:pt x="1099" y="3739"/>
                  </a:cubicBezTo>
                  <a:cubicBezTo>
                    <a:pt x="1099" y="3739"/>
                    <a:pt x="1061" y="3696"/>
                    <a:pt x="1056" y="3626"/>
                  </a:cubicBezTo>
                  <a:cubicBezTo>
                    <a:pt x="1056" y="3626"/>
                    <a:pt x="1039" y="3482"/>
                    <a:pt x="1031" y="3462"/>
                  </a:cubicBezTo>
                  <a:cubicBezTo>
                    <a:pt x="1031" y="3462"/>
                    <a:pt x="996" y="3193"/>
                    <a:pt x="1007" y="3180"/>
                  </a:cubicBezTo>
                  <a:cubicBezTo>
                    <a:pt x="1007" y="3180"/>
                    <a:pt x="927" y="3018"/>
                    <a:pt x="949" y="2946"/>
                  </a:cubicBezTo>
                  <a:cubicBezTo>
                    <a:pt x="949" y="2946"/>
                    <a:pt x="758" y="2480"/>
                    <a:pt x="687" y="2417"/>
                  </a:cubicBezTo>
                  <a:cubicBezTo>
                    <a:pt x="687" y="2417"/>
                    <a:pt x="670" y="2406"/>
                    <a:pt x="687" y="2485"/>
                  </a:cubicBezTo>
                  <a:cubicBezTo>
                    <a:pt x="687" y="2485"/>
                    <a:pt x="693" y="2502"/>
                    <a:pt x="674" y="2523"/>
                  </a:cubicBezTo>
                  <a:cubicBezTo>
                    <a:pt x="674" y="2523"/>
                    <a:pt x="704" y="2546"/>
                    <a:pt x="676" y="2638"/>
                  </a:cubicBezTo>
                  <a:cubicBezTo>
                    <a:pt x="676" y="2638"/>
                    <a:pt x="653" y="2861"/>
                    <a:pt x="648" y="2872"/>
                  </a:cubicBezTo>
                  <a:cubicBezTo>
                    <a:pt x="648" y="2872"/>
                    <a:pt x="640" y="2910"/>
                    <a:pt x="674" y="2948"/>
                  </a:cubicBezTo>
                  <a:cubicBezTo>
                    <a:pt x="674" y="2948"/>
                    <a:pt x="702" y="2986"/>
                    <a:pt x="635" y="3076"/>
                  </a:cubicBezTo>
                  <a:cubicBezTo>
                    <a:pt x="635" y="3076"/>
                    <a:pt x="687" y="3178"/>
                    <a:pt x="670" y="3307"/>
                  </a:cubicBezTo>
                  <a:cubicBezTo>
                    <a:pt x="670" y="3307"/>
                    <a:pt x="726" y="3403"/>
                    <a:pt x="734" y="3433"/>
                  </a:cubicBezTo>
                  <a:cubicBezTo>
                    <a:pt x="734" y="3433"/>
                    <a:pt x="743" y="3458"/>
                    <a:pt x="743" y="3513"/>
                  </a:cubicBezTo>
                  <a:cubicBezTo>
                    <a:pt x="743" y="3513"/>
                    <a:pt x="790" y="3735"/>
                    <a:pt x="760" y="3794"/>
                  </a:cubicBezTo>
                  <a:cubicBezTo>
                    <a:pt x="760" y="3794"/>
                    <a:pt x="749" y="3847"/>
                    <a:pt x="743" y="3862"/>
                  </a:cubicBezTo>
                  <a:cubicBezTo>
                    <a:pt x="743" y="3862"/>
                    <a:pt x="777" y="4004"/>
                    <a:pt x="786" y="4032"/>
                  </a:cubicBezTo>
                  <a:cubicBezTo>
                    <a:pt x="786" y="4032"/>
                    <a:pt x="852" y="4153"/>
                    <a:pt x="672" y="4130"/>
                  </a:cubicBezTo>
                  <a:cubicBezTo>
                    <a:pt x="672" y="4130"/>
                    <a:pt x="601" y="4124"/>
                    <a:pt x="545" y="4085"/>
                  </a:cubicBezTo>
                  <a:cubicBezTo>
                    <a:pt x="545" y="4085"/>
                    <a:pt x="513" y="4030"/>
                    <a:pt x="552" y="3898"/>
                  </a:cubicBezTo>
                  <a:cubicBezTo>
                    <a:pt x="552" y="3898"/>
                    <a:pt x="539" y="3890"/>
                    <a:pt x="534" y="3864"/>
                  </a:cubicBezTo>
                  <a:cubicBezTo>
                    <a:pt x="534" y="3864"/>
                    <a:pt x="511" y="3786"/>
                    <a:pt x="492" y="3754"/>
                  </a:cubicBezTo>
                  <a:cubicBezTo>
                    <a:pt x="492" y="3754"/>
                    <a:pt x="483" y="3620"/>
                    <a:pt x="457" y="3539"/>
                  </a:cubicBezTo>
                  <a:cubicBezTo>
                    <a:pt x="457" y="3539"/>
                    <a:pt x="408" y="3343"/>
                    <a:pt x="399" y="3280"/>
                  </a:cubicBezTo>
                  <a:cubicBezTo>
                    <a:pt x="399" y="3280"/>
                    <a:pt x="369" y="3093"/>
                    <a:pt x="361" y="3042"/>
                  </a:cubicBezTo>
                  <a:cubicBezTo>
                    <a:pt x="361" y="3042"/>
                    <a:pt x="309" y="2810"/>
                    <a:pt x="320" y="2695"/>
                  </a:cubicBezTo>
                  <a:cubicBezTo>
                    <a:pt x="320" y="2695"/>
                    <a:pt x="245" y="2487"/>
                    <a:pt x="262" y="2270"/>
                  </a:cubicBezTo>
                  <a:cubicBezTo>
                    <a:pt x="262" y="2270"/>
                    <a:pt x="251" y="2274"/>
                    <a:pt x="234" y="2232"/>
                  </a:cubicBezTo>
                  <a:cubicBezTo>
                    <a:pt x="161" y="2210"/>
                    <a:pt x="161" y="2210"/>
                    <a:pt x="161" y="2210"/>
                  </a:cubicBezTo>
                  <a:cubicBezTo>
                    <a:pt x="161" y="2210"/>
                    <a:pt x="135" y="2315"/>
                    <a:pt x="21" y="2245"/>
                  </a:cubicBezTo>
                  <a:cubicBezTo>
                    <a:pt x="30" y="2230"/>
                    <a:pt x="30" y="2230"/>
                    <a:pt x="30" y="2230"/>
                  </a:cubicBezTo>
                  <a:cubicBezTo>
                    <a:pt x="30" y="2230"/>
                    <a:pt x="4" y="2204"/>
                    <a:pt x="30" y="2151"/>
                  </a:cubicBezTo>
                  <a:cubicBezTo>
                    <a:pt x="150" y="1841"/>
                    <a:pt x="150" y="1841"/>
                    <a:pt x="150" y="1841"/>
                  </a:cubicBezTo>
                  <a:cubicBezTo>
                    <a:pt x="150" y="1841"/>
                    <a:pt x="0" y="1645"/>
                    <a:pt x="49" y="1428"/>
                  </a:cubicBezTo>
                  <a:cubicBezTo>
                    <a:pt x="49" y="1428"/>
                    <a:pt x="49" y="1313"/>
                    <a:pt x="64" y="1288"/>
                  </a:cubicBezTo>
                  <a:cubicBezTo>
                    <a:pt x="64" y="1288"/>
                    <a:pt x="73" y="1124"/>
                    <a:pt x="92" y="1099"/>
                  </a:cubicBezTo>
                  <a:cubicBezTo>
                    <a:pt x="92" y="1099"/>
                    <a:pt x="41" y="1058"/>
                    <a:pt x="137" y="867"/>
                  </a:cubicBezTo>
                  <a:cubicBezTo>
                    <a:pt x="137" y="867"/>
                    <a:pt x="129" y="744"/>
                    <a:pt x="217" y="714"/>
                  </a:cubicBezTo>
                  <a:cubicBezTo>
                    <a:pt x="217" y="714"/>
                    <a:pt x="431" y="650"/>
                    <a:pt x="474" y="650"/>
                  </a:cubicBezTo>
                  <a:cubicBezTo>
                    <a:pt x="474" y="650"/>
                    <a:pt x="541" y="593"/>
                    <a:pt x="560" y="576"/>
                  </a:cubicBezTo>
                  <a:cubicBezTo>
                    <a:pt x="560" y="576"/>
                    <a:pt x="560" y="542"/>
                    <a:pt x="554" y="542"/>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grpSp>
          <p:nvGrpSpPr>
            <p:cNvPr id="320" name="Group 91">
              <a:extLst>
                <a:ext uri="{FF2B5EF4-FFF2-40B4-BE49-F238E27FC236}">
                  <a16:creationId xmlns:a16="http://schemas.microsoft.com/office/drawing/2014/main" id="{FD2B1F22-357D-4C8C-9AF6-12AA07A9F018}"/>
                </a:ext>
              </a:extLst>
            </p:cNvPr>
            <p:cNvGrpSpPr>
              <a:grpSpLocks noChangeAspect="1"/>
            </p:cNvGrpSpPr>
            <p:nvPr/>
          </p:nvGrpSpPr>
          <p:grpSpPr>
            <a:xfrm>
              <a:off x="1045911" y="4548068"/>
              <a:ext cx="96586" cy="432000"/>
              <a:chOff x="3902076" y="4062413"/>
              <a:chExt cx="174625" cy="781050"/>
            </a:xfrm>
          </p:grpSpPr>
          <p:sp>
            <p:nvSpPr>
              <p:cNvPr id="321" name="Freeform 55">
                <a:extLst>
                  <a:ext uri="{FF2B5EF4-FFF2-40B4-BE49-F238E27FC236}">
                    <a16:creationId xmlns:a16="http://schemas.microsoft.com/office/drawing/2014/main" id="{39C29FF9-2AD8-43F1-9B9E-68CDB76F1AEC}"/>
                  </a:ext>
                </a:extLst>
              </p:cNvPr>
              <p:cNvSpPr>
                <a:spLocks noChangeAspect="1"/>
              </p:cNvSpPr>
              <p:nvPr/>
            </p:nvSpPr>
            <p:spPr bwMode="auto">
              <a:xfrm>
                <a:off x="3902076" y="4062413"/>
                <a:ext cx="174625" cy="781050"/>
              </a:xfrm>
              <a:custGeom>
                <a:avLst/>
                <a:gdLst/>
                <a:ahLst/>
                <a:cxnLst>
                  <a:cxn ang="0">
                    <a:pos x="314" y="370"/>
                  </a:cxn>
                  <a:cxn ang="0">
                    <a:pos x="377" y="163"/>
                  </a:cxn>
                  <a:cxn ang="0">
                    <a:pos x="721" y="196"/>
                  </a:cxn>
                  <a:cxn ang="0">
                    <a:pos x="790" y="555"/>
                  </a:cxn>
                  <a:cxn ang="0">
                    <a:pos x="672" y="620"/>
                  </a:cxn>
                  <a:cxn ang="0">
                    <a:pos x="760" y="1213"/>
                  </a:cxn>
                  <a:cxn ang="0">
                    <a:pos x="687" y="1562"/>
                  </a:cxn>
                  <a:cxn ang="0">
                    <a:pos x="726" y="2590"/>
                  </a:cxn>
                  <a:cxn ang="0">
                    <a:pos x="633" y="2590"/>
                  </a:cxn>
                  <a:cxn ang="0">
                    <a:pos x="544" y="2585"/>
                  </a:cxn>
                  <a:cxn ang="0">
                    <a:pos x="549" y="2726"/>
                  </a:cxn>
                  <a:cxn ang="0">
                    <a:pos x="598" y="3167"/>
                  </a:cxn>
                  <a:cxn ang="0">
                    <a:pos x="564" y="3575"/>
                  </a:cxn>
                  <a:cxn ang="0">
                    <a:pos x="608" y="3684"/>
                  </a:cxn>
                  <a:cxn ang="0">
                    <a:pos x="608" y="3717"/>
                  </a:cxn>
                  <a:cxn ang="0">
                    <a:pos x="569" y="3907"/>
                  </a:cxn>
                  <a:cxn ang="0">
                    <a:pos x="549" y="3913"/>
                  </a:cxn>
                  <a:cxn ang="0">
                    <a:pos x="530" y="3744"/>
                  </a:cxn>
                  <a:cxn ang="0">
                    <a:pos x="441" y="3869"/>
                  </a:cxn>
                  <a:cxn ang="0">
                    <a:pos x="152" y="3842"/>
                  </a:cxn>
                  <a:cxn ang="0">
                    <a:pos x="166" y="3826"/>
                  </a:cxn>
                  <a:cxn ang="0">
                    <a:pos x="166" y="3804"/>
                  </a:cxn>
                  <a:cxn ang="0">
                    <a:pos x="0" y="3711"/>
                  </a:cxn>
                  <a:cxn ang="0">
                    <a:pos x="44" y="3706"/>
                  </a:cxn>
                  <a:cxn ang="0">
                    <a:pos x="107" y="3651"/>
                  </a:cxn>
                  <a:cxn ang="0">
                    <a:pos x="166" y="3526"/>
                  </a:cxn>
                  <a:cxn ang="0">
                    <a:pos x="215" y="2873"/>
                  </a:cxn>
                  <a:cxn ang="0">
                    <a:pos x="211" y="2764"/>
                  </a:cxn>
                  <a:cxn ang="0">
                    <a:pos x="186" y="2683"/>
                  </a:cxn>
                  <a:cxn ang="0">
                    <a:pos x="186" y="2563"/>
                  </a:cxn>
                  <a:cxn ang="0">
                    <a:pos x="142" y="2558"/>
                  </a:cxn>
                  <a:cxn ang="0">
                    <a:pos x="196" y="1594"/>
                  </a:cxn>
                  <a:cxn ang="0">
                    <a:pos x="225" y="1404"/>
                  </a:cxn>
                  <a:cxn ang="0">
                    <a:pos x="211" y="1279"/>
                  </a:cxn>
                  <a:cxn ang="0">
                    <a:pos x="73" y="1311"/>
                  </a:cxn>
                  <a:cxn ang="0">
                    <a:pos x="127" y="860"/>
                  </a:cxn>
                  <a:cxn ang="0">
                    <a:pos x="186" y="653"/>
                  </a:cxn>
                  <a:cxn ang="0">
                    <a:pos x="323" y="522"/>
                  </a:cxn>
                  <a:cxn ang="0">
                    <a:pos x="294" y="468"/>
                  </a:cxn>
                  <a:cxn ang="0">
                    <a:pos x="314" y="370"/>
                  </a:cxn>
                </a:cxnLst>
                <a:rect l="0" t="0" r="r" b="b"/>
                <a:pathLst>
                  <a:path w="888" h="3967">
                    <a:moveTo>
                      <a:pt x="314" y="370"/>
                    </a:moveTo>
                    <a:cubicBezTo>
                      <a:pt x="314" y="370"/>
                      <a:pt x="250" y="229"/>
                      <a:pt x="377" y="163"/>
                    </a:cubicBezTo>
                    <a:cubicBezTo>
                      <a:pt x="377" y="163"/>
                      <a:pt x="603" y="0"/>
                      <a:pt x="721" y="196"/>
                    </a:cubicBezTo>
                    <a:cubicBezTo>
                      <a:pt x="721" y="196"/>
                      <a:pt x="839" y="375"/>
                      <a:pt x="790" y="555"/>
                    </a:cubicBezTo>
                    <a:cubicBezTo>
                      <a:pt x="790" y="555"/>
                      <a:pt x="721" y="620"/>
                      <a:pt x="672" y="620"/>
                    </a:cubicBezTo>
                    <a:cubicBezTo>
                      <a:pt x="672" y="620"/>
                      <a:pt x="888" y="941"/>
                      <a:pt x="760" y="1213"/>
                    </a:cubicBezTo>
                    <a:cubicBezTo>
                      <a:pt x="760" y="1213"/>
                      <a:pt x="662" y="1366"/>
                      <a:pt x="687" y="1562"/>
                    </a:cubicBezTo>
                    <a:cubicBezTo>
                      <a:pt x="687" y="1562"/>
                      <a:pt x="785" y="2590"/>
                      <a:pt x="726" y="2590"/>
                    </a:cubicBezTo>
                    <a:cubicBezTo>
                      <a:pt x="726" y="2590"/>
                      <a:pt x="691" y="2552"/>
                      <a:pt x="633" y="2590"/>
                    </a:cubicBezTo>
                    <a:cubicBezTo>
                      <a:pt x="633" y="2590"/>
                      <a:pt x="554" y="2601"/>
                      <a:pt x="544" y="2585"/>
                    </a:cubicBezTo>
                    <a:cubicBezTo>
                      <a:pt x="544" y="2585"/>
                      <a:pt x="530" y="2579"/>
                      <a:pt x="549" y="2726"/>
                    </a:cubicBezTo>
                    <a:cubicBezTo>
                      <a:pt x="549" y="2726"/>
                      <a:pt x="633" y="3102"/>
                      <a:pt x="598" y="3167"/>
                    </a:cubicBezTo>
                    <a:cubicBezTo>
                      <a:pt x="598" y="3167"/>
                      <a:pt x="525" y="3510"/>
                      <a:pt x="564" y="3575"/>
                    </a:cubicBezTo>
                    <a:cubicBezTo>
                      <a:pt x="564" y="3575"/>
                      <a:pt x="633" y="3646"/>
                      <a:pt x="608" y="3684"/>
                    </a:cubicBezTo>
                    <a:cubicBezTo>
                      <a:pt x="608" y="3684"/>
                      <a:pt x="647" y="3684"/>
                      <a:pt x="608" y="3717"/>
                    </a:cubicBezTo>
                    <a:cubicBezTo>
                      <a:pt x="608" y="3717"/>
                      <a:pt x="554" y="3880"/>
                      <a:pt x="569" y="3907"/>
                    </a:cubicBezTo>
                    <a:cubicBezTo>
                      <a:pt x="549" y="3913"/>
                      <a:pt x="549" y="3913"/>
                      <a:pt x="549" y="3913"/>
                    </a:cubicBezTo>
                    <a:cubicBezTo>
                      <a:pt x="549" y="3913"/>
                      <a:pt x="574" y="3744"/>
                      <a:pt x="530" y="3744"/>
                    </a:cubicBezTo>
                    <a:cubicBezTo>
                      <a:pt x="530" y="3744"/>
                      <a:pt x="441" y="3809"/>
                      <a:pt x="441" y="3869"/>
                    </a:cubicBezTo>
                    <a:cubicBezTo>
                      <a:pt x="441" y="3869"/>
                      <a:pt x="387" y="3967"/>
                      <a:pt x="152" y="3842"/>
                    </a:cubicBezTo>
                    <a:cubicBezTo>
                      <a:pt x="152" y="3842"/>
                      <a:pt x="152" y="3826"/>
                      <a:pt x="166" y="3826"/>
                    </a:cubicBezTo>
                    <a:cubicBezTo>
                      <a:pt x="166" y="3804"/>
                      <a:pt x="166" y="3804"/>
                      <a:pt x="166" y="3804"/>
                    </a:cubicBezTo>
                    <a:cubicBezTo>
                      <a:pt x="166" y="3804"/>
                      <a:pt x="24" y="3831"/>
                      <a:pt x="0" y="3711"/>
                    </a:cubicBezTo>
                    <a:cubicBezTo>
                      <a:pt x="0" y="3711"/>
                      <a:pt x="24" y="3700"/>
                      <a:pt x="44" y="3706"/>
                    </a:cubicBezTo>
                    <a:cubicBezTo>
                      <a:pt x="44" y="3706"/>
                      <a:pt x="103" y="3700"/>
                      <a:pt x="107" y="3651"/>
                    </a:cubicBezTo>
                    <a:cubicBezTo>
                      <a:pt x="107" y="3651"/>
                      <a:pt x="132" y="3559"/>
                      <a:pt x="166" y="3526"/>
                    </a:cubicBezTo>
                    <a:cubicBezTo>
                      <a:pt x="166" y="3526"/>
                      <a:pt x="235" y="3276"/>
                      <a:pt x="215" y="2873"/>
                    </a:cubicBezTo>
                    <a:cubicBezTo>
                      <a:pt x="215" y="2873"/>
                      <a:pt x="201" y="2786"/>
                      <a:pt x="211" y="2764"/>
                    </a:cubicBezTo>
                    <a:cubicBezTo>
                      <a:pt x="211" y="2764"/>
                      <a:pt x="176" y="2705"/>
                      <a:pt x="186" y="2683"/>
                    </a:cubicBezTo>
                    <a:cubicBezTo>
                      <a:pt x="186" y="2683"/>
                      <a:pt x="166" y="2563"/>
                      <a:pt x="186" y="2563"/>
                    </a:cubicBezTo>
                    <a:cubicBezTo>
                      <a:pt x="142" y="2558"/>
                      <a:pt x="142" y="2558"/>
                      <a:pt x="142" y="2558"/>
                    </a:cubicBezTo>
                    <a:cubicBezTo>
                      <a:pt x="142" y="2558"/>
                      <a:pt x="166" y="1638"/>
                      <a:pt x="196" y="1594"/>
                    </a:cubicBezTo>
                    <a:cubicBezTo>
                      <a:pt x="196" y="1594"/>
                      <a:pt x="240" y="1447"/>
                      <a:pt x="225" y="1404"/>
                    </a:cubicBezTo>
                    <a:cubicBezTo>
                      <a:pt x="225" y="1404"/>
                      <a:pt x="191" y="1290"/>
                      <a:pt x="211" y="1279"/>
                    </a:cubicBezTo>
                    <a:cubicBezTo>
                      <a:pt x="211" y="1279"/>
                      <a:pt x="93" y="1409"/>
                      <a:pt x="73" y="1311"/>
                    </a:cubicBezTo>
                    <a:cubicBezTo>
                      <a:pt x="73" y="1311"/>
                      <a:pt x="39" y="1148"/>
                      <a:pt x="127" y="860"/>
                    </a:cubicBezTo>
                    <a:cubicBezTo>
                      <a:pt x="127" y="860"/>
                      <a:pt x="186" y="702"/>
                      <a:pt x="186" y="653"/>
                    </a:cubicBezTo>
                    <a:cubicBezTo>
                      <a:pt x="186" y="653"/>
                      <a:pt x="260" y="522"/>
                      <a:pt x="323" y="522"/>
                    </a:cubicBezTo>
                    <a:cubicBezTo>
                      <a:pt x="323" y="522"/>
                      <a:pt x="255" y="506"/>
                      <a:pt x="294" y="468"/>
                    </a:cubicBezTo>
                    <a:cubicBezTo>
                      <a:pt x="294" y="468"/>
                      <a:pt x="338" y="370"/>
                      <a:pt x="314" y="37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22" name="Freeform 56">
                <a:extLst>
                  <a:ext uri="{FF2B5EF4-FFF2-40B4-BE49-F238E27FC236}">
                    <a16:creationId xmlns:a16="http://schemas.microsoft.com/office/drawing/2014/main" id="{6EFFF24A-FED0-4C20-A639-AB4940F6EECC}"/>
                  </a:ext>
                </a:extLst>
              </p:cNvPr>
              <p:cNvSpPr>
                <a:spLocks noChangeAspect="1"/>
              </p:cNvSpPr>
              <p:nvPr/>
            </p:nvSpPr>
            <p:spPr bwMode="auto">
              <a:xfrm>
                <a:off x="3935413" y="4189413"/>
                <a:ext cx="63500" cy="79375"/>
              </a:xfrm>
              <a:custGeom>
                <a:avLst/>
                <a:gdLst/>
                <a:ahLst/>
                <a:cxnLst>
                  <a:cxn ang="0">
                    <a:pos x="25" y="408"/>
                  </a:cxn>
                  <a:cxn ang="0">
                    <a:pos x="64" y="180"/>
                  </a:cxn>
                  <a:cxn ang="0">
                    <a:pos x="138" y="65"/>
                  </a:cxn>
                  <a:cxn ang="0">
                    <a:pos x="177" y="0"/>
                  </a:cxn>
                  <a:cxn ang="0">
                    <a:pos x="241" y="11"/>
                  </a:cxn>
                  <a:cxn ang="0">
                    <a:pos x="324" y="87"/>
                  </a:cxn>
                  <a:cxn ang="0">
                    <a:pos x="89" y="332"/>
                  </a:cxn>
                  <a:cxn ang="0">
                    <a:pos x="25" y="408"/>
                  </a:cxn>
                </a:cxnLst>
                <a:rect l="0" t="0" r="r" b="b"/>
                <a:pathLst>
                  <a:path w="324" h="408">
                    <a:moveTo>
                      <a:pt x="25" y="408"/>
                    </a:moveTo>
                    <a:cubicBezTo>
                      <a:pt x="25" y="408"/>
                      <a:pt x="0" y="250"/>
                      <a:pt x="64" y="180"/>
                    </a:cubicBezTo>
                    <a:cubicBezTo>
                      <a:pt x="64" y="180"/>
                      <a:pt x="133" y="98"/>
                      <a:pt x="138" y="65"/>
                    </a:cubicBezTo>
                    <a:cubicBezTo>
                      <a:pt x="177" y="0"/>
                      <a:pt x="177" y="0"/>
                      <a:pt x="177" y="0"/>
                    </a:cubicBezTo>
                    <a:cubicBezTo>
                      <a:pt x="177" y="0"/>
                      <a:pt x="187" y="16"/>
                      <a:pt x="241" y="11"/>
                    </a:cubicBezTo>
                    <a:cubicBezTo>
                      <a:pt x="241" y="11"/>
                      <a:pt x="300" y="11"/>
                      <a:pt x="324" y="87"/>
                    </a:cubicBezTo>
                    <a:cubicBezTo>
                      <a:pt x="324" y="87"/>
                      <a:pt x="172" y="82"/>
                      <a:pt x="89" y="332"/>
                    </a:cubicBezTo>
                    <a:lnTo>
                      <a:pt x="25" y="408"/>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sp>
            <p:nvSpPr>
              <p:cNvPr id="323" name="Freeform 57">
                <a:extLst>
                  <a:ext uri="{FF2B5EF4-FFF2-40B4-BE49-F238E27FC236}">
                    <a16:creationId xmlns:a16="http://schemas.microsoft.com/office/drawing/2014/main" id="{C6A03965-2D18-4C9E-A54B-7BEE80A446D9}"/>
                  </a:ext>
                </a:extLst>
              </p:cNvPr>
              <p:cNvSpPr>
                <a:spLocks noChangeAspect="1"/>
              </p:cNvSpPr>
              <p:nvPr/>
            </p:nvSpPr>
            <p:spPr bwMode="auto">
              <a:xfrm>
                <a:off x="3959226" y="4703763"/>
                <a:ext cx="30163" cy="71438"/>
              </a:xfrm>
              <a:custGeom>
                <a:avLst/>
                <a:gdLst/>
                <a:ahLst/>
                <a:cxnLst>
                  <a:cxn ang="0">
                    <a:pos x="93" y="0"/>
                  </a:cxn>
                  <a:cxn ang="0">
                    <a:pos x="44" y="272"/>
                  </a:cxn>
                  <a:cxn ang="0">
                    <a:pos x="69" y="364"/>
                  </a:cxn>
                  <a:cxn ang="0">
                    <a:pos x="93" y="0"/>
                  </a:cxn>
                </a:cxnLst>
                <a:rect l="0" t="0" r="r" b="b"/>
                <a:pathLst>
                  <a:path w="152" h="364">
                    <a:moveTo>
                      <a:pt x="93" y="0"/>
                    </a:moveTo>
                    <a:cubicBezTo>
                      <a:pt x="93" y="0"/>
                      <a:pt x="0" y="163"/>
                      <a:pt x="44" y="272"/>
                    </a:cubicBezTo>
                    <a:cubicBezTo>
                      <a:pt x="44" y="272"/>
                      <a:pt x="79" y="337"/>
                      <a:pt x="69" y="364"/>
                    </a:cubicBezTo>
                    <a:cubicBezTo>
                      <a:pt x="69" y="364"/>
                      <a:pt x="152" y="43"/>
                      <a:pt x="93"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endParaRPr lang="en-GB"/>
              </a:p>
            </p:txBody>
          </p:sp>
        </p:grpSp>
      </p:grpSp>
      <p:cxnSp>
        <p:nvCxnSpPr>
          <p:cNvPr id="6" name="Straight Connector 5">
            <a:extLst>
              <a:ext uri="{FF2B5EF4-FFF2-40B4-BE49-F238E27FC236}">
                <a16:creationId xmlns:a16="http://schemas.microsoft.com/office/drawing/2014/main" id="{7E8F78DC-AD9C-4F90-A5B3-043B1B2CDB37}"/>
              </a:ext>
            </a:extLst>
          </p:cNvPr>
          <p:cNvCxnSpPr/>
          <p:nvPr/>
        </p:nvCxnSpPr>
        <p:spPr>
          <a:xfrm>
            <a:off x="9830133" y="1359291"/>
            <a:ext cx="0" cy="4495800"/>
          </a:xfrm>
          <a:prstGeom prst="line">
            <a:avLst/>
          </a:prstGeom>
          <a:ln>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7" name="ZoneTexte 889">
            <a:extLst>
              <a:ext uri="{FF2B5EF4-FFF2-40B4-BE49-F238E27FC236}">
                <a16:creationId xmlns:a16="http://schemas.microsoft.com/office/drawing/2014/main" id="{3070D080-6FF5-45E9-BBFD-E30291B00CDC}"/>
              </a:ext>
            </a:extLst>
          </p:cNvPr>
          <p:cNvSpPr txBox="1"/>
          <p:nvPr/>
        </p:nvSpPr>
        <p:spPr>
          <a:xfrm>
            <a:off x="4863180" y="1215908"/>
            <a:ext cx="2540345" cy="276999"/>
          </a:xfrm>
          <a:prstGeom prst="rect">
            <a:avLst/>
          </a:prstGeom>
          <a:noFill/>
        </p:spPr>
        <p:txBody>
          <a:bodyPr wrap="square" rtlCol="0">
            <a:spAutoFit/>
          </a:bodyPr>
          <a:lstStyle/>
          <a:p>
            <a:pPr algn="ctr"/>
            <a:r>
              <a:rPr lang="fr-FR" sz="1200" b="1" dirty="0">
                <a:solidFill>
                  <a:schemeClr val="bg1">
                    <a:lumMod val="50000"/>
                  </a:schemeClr>
                </a:solidFill>
              </a:rPr>
              <a:t>EUROPE</a:t>
            </a:r>
          </a:p>
        </p:txBody>
      </p:sp>
      <p:sp>
        <p:nvSpPr>
          <p:cNvPr id="68" name="ZoneTexte 889">
            <a:extLst>
              <a:ext uri="{FF2B5EF4-FFF2-40B4-BE49-F238E27FC236}">
                <a16:creationId xmlns:a16="http://schemas.microsoft.com/office/drawing/2014/main" id="{EB1FDC07-40CA-4C79-8BFD-7AF46D2D30FB}"/>
              </a:ext>
            </a:extLst>
          </p:cNvPr>
          <p:cNvSpPr txBox="1"/>
          <p:nvPr/>
        </p:nvSpPr>
        <p:spPr>
          <a:xfrm>
            <a:off x="9767441" y="1215908"/>
            <a:ext cx="2540345" cy="276999"/>
          </a:xfrm>
          <a:prstGeom prst="rect">
            <a:avLst/>
          </a:prstGeom>
          <a:noFill/>
        </p:spPr>
        <p:txBody>
          <a:bodyPr wrap="square" rtlCol="0">
            <a:spAutoFit/>
          </a:bodyPr>
          <a:lstStyle/>
          <a:p>
            <a:pPr algn="ctr"/>
            <a:r>
              <a:rPr lang="fr-FR" sz="1200" b="1" dirty="0">
                <a:solidFill>
                  <a:schemeClr val="bg1">
                    <a:lumMod val="50000"/>
                  </a:schemeClr>
                </a:solidFill>
              </a:rPr>
              <a:t>OUTSIDE EUROPE</a:t>
            </a:r>
          </a:p>
        </p:txBody>
      </p:sp>
      <p:sp>
        <p:nvSpPr>
          <p:cNvPr id="2" name="Right Brace 1">
            <a:extLst>
              <a:ext uri="{FF2B5EF4-FFF2-40B4-BE49-F238E27FC236}">
                <a16:creationId xmlns:a16="http://schemas.microsoft.com/office/drawing/2014/main" id="{FCB27DEA-1F6F-4EB5-8875-2D96D79A6E37}"/>
              </a:ext>
            </a:extLst>
          </p:cNvPr>
          <p:cNvSpPr/>
          <p:nvPr/>
        </p:nvSpPr>
        <p:spPr>
          <a:xfrm rot="16200000">
            <a:off x="6070765" y="-1997376"/>
            <a:ext cx="106138" cy="7164000"/>
          </a:xfrm>
          <a:prstGeom prst="rightBrace">
            <a:avLst/>
          </a:prstGeom>
          <a:ln w="12700">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5" name="Right Brace 94">
            <a:extLst>
              <a:ext uri="{FF2B5EF4-FFF2-40B4-BE49-F238E27FC236}">
                <a16:creationId xmlns:a16="http://schemas.microsoft.com/office/drawing/2014/main" id="{44C90A81-A646-4536-89F6-0F9E302E3CF9}"/>
              </a:ext>
            </a:extLst>
          </p:cNvPr>
          <p:cNvSpPr/>
          <p:nvPr/>
        </p:nvSpPr>
        <p:spPr>
          <a:xfrm rot="16200000">
            <a:off x="10901583" y="576623"/>
            <a:ext cx="106138" cy="2016000"/>
          </a:xfrm>
          <a:prstGeom prst="rightBrace">
            <a:avLst/>
          </a:prstGeom>
          <a:ln w="12700">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6" name="Right Brace 95">
            <a:extLst>
              <a:ext uri="{FF2B5EF4-FFF2-40B4-BE49-F238E27FC236}">
                <a16:creationId xmlns:a16="http://schemas.microsoft.com/office/drawing/2014/main" id="{BC8BD1C6-156A-491D-83B9-2B14F6D70E01}"/>
              </a:ext>
            </a:extLst>
          </p:cNvPr>
          <p:cNvSpPr/>
          <p:nvPr/>
        </p:nvSpPr>
        <p:spPr>
          <a:xfrm rot="16200000">
            <a:off x="7214283" y="-3650527"/>
            <a:ext cx="106138" cy="9432000"/>
          </a:xfrm>
          <a:prstGeom prst="rightBrace">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7" name="ZoneTexte 889">
            <a:extLst>
              <a:ext uri="{FF2B5EF4-FFF2-40B4-BE49-F238E27FC236}">
                <a16:creationId xmlns:a16="http://schemas.microsoft.com/office/drawing/2014/main" id="{8F8C8E7C-27FE-4267-934E-042432282604}"/>
              </a:ext>
            </a:extLst>
          </p:cNvPr>
          <p:cNvSpPr txBox="1"/>
          <p:nvPr/>
        </p:nvSpPr>
        <p:spPr>
          <a:xfrm>
            <a:off x="6004080" y="756558"/>
            <a:ext cx="2540345" cy="276999"/>
          </a:xfrm>
          <a:prstGeom prst="rect">
            <a:avLst/>
          </a:prstGeom>
          <a:noFill/>
        </p:spPr>
        <p:txBody>
          <a:bodyPr wrap="square" rtlCol="0">
            <a:spAutoFit/>
          </a:bodyPr>
          <a:lstStyle/>
          <a:p>
            <a:pPr algn="ctr"/>
            <a:r>
              <a:rPr lang="fr-FR" sz="1200" b="1" dirty="0">
                <a:solidFill>
                  <a:schemeClr val="bg1">
                    <a:lumMod val="50000"/>
                  </a:schemeClr>
                </a:solidFill>
              </a:rPr>
              <a:t>WORLD</a:t>
            </a:r>
          </a:p>
        </p:txBody>
      </p:sp>
      <p:pic>
        <p:nvPicPr>
          <p:cNvPr id="18" name="Picture 17" descr="Background pattern&#10;&#10;Description automatically generated">
            <a:extLst>
              <a:ext uri="{FF2B5EF4-FFF2-40B4-BE49-F238E27FC236}">
                <a16:creationId xmlns:a16="http://schemas.microsoft.com/office/drawing/2014/main" id="{D9AFEE88-022C-4521-8DEE-F013741FBA86}"/>
              </a:ext>
            </a:extLst>
          </p:cNvPr>
          <p:cNvPicPr>
            <a:picLocks noChangeAspect="1"/>
          </p:cNvPicPr>
          <p:nvPr/>
        </p:nvPicPr>
        <p:blipFill>
          <a:blip r:embed="rId3"/>
          <a:stretch>
            <a:fillRect/>
          </a:stretch>
        </p:blipFill>
        <p:spPr>
          <a:xfrm>
            <a:off x="5438126" y="1253816"/>
            <a:ext cx="301886" cy="201178"/>
          </a:xfrm>
          <a:prstGeom prst="rect">
            <a:avLst/>
          </a:prstGeom>
        </p:spPr>
      </p:pic>
      <p:grpSp>
        <p:nvGrpSpPr>
          <p:cNvPr id="19" name="Group 18">
            <a:extLst>
              <a:ext uri="{FF2B5EF4-FFF2-40B4-BE49-F238E27FC236}">
                <a16:creationId xmlns:a16="http://schemas.microsoft.com/office/drawing/2014/main" id="{97D5BF96-2BF2-4C7F-ADA4-8F2B2B027C35}"/>
              </a:ext>
            </a:extLst>
          </p:cNvPr>
          <p:cNvGrpSpPr/>
          <p:nvPr/>
        </p:nvGrpSpPr>
        <p:grpSpPr>
          <a:xfrm>
            <a:off x="9995172" y="1252580"/>
            <a:ext cx="308050" cy="202418"/>
            <a:chOff x="9995172" y="1252580"/>
            <a:chExt cx="308050" cy="202418"/>
          </a:xfrm>
        </p:grpSpPr>
        <p:pic>
          <p:nvPicPr>
            <p:cNvPr id="105" name="Picture 104" descr="Background pattern&#10;&#10;Description automatically generated">
              <a:extLst>
                <a:ext uri="{FF2B5EF4-FFF2-40B4-BE49-F238E27FC236}">
                  <a16:creationId xmlns:a16="http://schemas.microsoft.com/office/drawing/2014/main" id="{3EA39FD8-2C3B-4951-A0E5-96337991ADEA}"/>
                </a:ext>
              </a:extLst>
            </p:cNvPr>
            <p:cNvPicPr>
              <a:picLocks noChangeAspect="1"/>
            </p:cNvPicPr>
            <p:nvPr/>
          </p:nvPicPr>
          <p:blipFill>
            <a:blip r:embed="rId3"/>
            <a:stretch>
              <a:fillRect/>
            </a:stretch>
          </p:blipFill>
          <p:spPr>
            <a:xfrm>
              <a:off x="10001336" y="1252580"/>
              <a:ext cx="301886" cy="201178"/>
            </a:xfrm>
            <a:prstGeom prst="rect">
              <a:avLst/>
            </a:prstGeom>
          </p:spPr>
        </p:pic>
        <p:cxnSp>
          <p:nvCxnSpPr>
            <p:cNvPr id="103" name="Straight Connector 102">
              <a:extLst>
                <a:ext uri="{FF2B5EF4-FFF2-40B4-BE49-F238E27FC236}">
                  <a16:creationId xmlns:a16="http://schemas.microsoft.com/office/drawing/2014/main" id="{E11BCCF6-1D80-429B-8DEC-FCE20234E05B}"/>
                </a:ext>
              </a:extLst>
            </p:cNvPr>
            <p:cNvCxnSpPr>
              <a:cxnSpLocks/>
            </p:cNvCxnSpPr>
            <p:nvPr/>
          </p:nvCxnSpPr>
          <p:spPr>
            <a:xfrm flipV="1">
              <a:off x="9995172" y="1253818"/>
              <a:ext cx="290591" cy="201180"/>
            </a:xfrm>
            <a:prstGeom prst="line">
              <a:avLst/>
            </a:prstGeom>
            <a:ln w="19050">
              <a:tailEnd type="none"/>
            </a:ln>
          </p:spPr>
          <p:style>
            <a:lnRef idx="1">
              <a:schemeClr val="accent2"/>
            </a:lnRef>
            <a:fillRef idx="0">
              <a:schemeClr val="accent2"/>
            </a:fillRef>
            <a:effectRef idx="0">
              <a:schemeClr val="accent2"/>
            </a:effectRef>
            <a:fontRef idx="minor">
              <a:schemeClr val="tx1"/>
            </a:fontRef>
          </p:style>
        </p:cxnSp>
        <p:cxnSp>
          <p:nvCxnSpPr>
            <p:cNvPr id="104" name="Straight Connector 103">
              <a:extLst>
                <a:ext uri="{FF2B5EF4-FFF2-40B4-BE49-F238E27FC236}">
                  <a16:creationId xmlns:a16="http://schemas.microsoft.com/office/drawing/2014/main" id="{5E79C66F-43AE-4E69-9E87-B0748F67438C}"/>
                </a:ext>
              </a:extLst>
            </p:cNvPr>
            <p:cNvCxnSpPr>
              <a:cxnSpLocks/>
            </p:cNvCxnSpPr>
            <p:nvPr/>
          </p:nvCxnSpPr>
          <p:spPr>
            <a:xfrm>
              <a:off x="9995172" y="1253816"/>
              <a:ext cx="290591" cy="198706"/>
            </a:xfrm>
            <a:prstGeom prst="line">
              <a:avLst/>
            </a:prstGeom>
            <a:ln w="19050">
              <a:tailEnd type="none"/>
            </a:ln>
          </p:spPr>
          <p:style>
            <a:lnRef idx="1">
              <a:schemeClr val="accent2"/>
            </a:lnRef>
            <a:fillRef idx="0">
              <a:schemeClr val="accent2"/>
            </a:fillRef>
            <a:effectRef idx="0">
              <a:schemeClr val="accent2"/>
            </a:effectRef>
            <a:fontRef idx="minor">
              <a:schemeClr val="tx1"/>
            </a:fontRef>
          </p:style>
        </p:cxnSp>
      </p:grpSp>
      <p:pic>
        <p:nvPicPr>
          <p:cNvPr id="107" name="Picture 106" descr="A picture containing text&#10;&#10;Description automatically generated">
            <a:extLst>
              <a:ext uri="{FF2B5EF4-FFF2-40B4-BE49-F238E27FC236}">
                <a16:creationId xmlns:a16="http://schemas.microsoft.com/office/drawing/2014/main" id="{AA9A8385-DB33-4680-BD65-966294D3D6E2}"/>
              </a:ext>
            </a:extLst>
          </p:cNvPr>
          <p:cNvPicPr>
            <a:picLocks noChangeAspect="1"/>
          </p:cNvPicPr>
          <p:nvPr/>
        </p:nvPicPr>
        <p:blipFill>
          <a:blip r:embed="rId4">
            <a:grayscl/>
            <a:extLst>
              <a:ext uri="{BEBA8EAE-BF5A-486C-A8C5-ECC9F3942E4B}">
                <a14:imgProps xmlns:a14="http://schemas.microsoft.com/office/drawing/2010/main">
                  <a14:imgLayer r:embed="rId5">
                    <a14:imgEffect>
                      <a14:colorTemperature colorTemp="6087"/>
                    </a14:imgEffect>
                    <a14:imgEffect>
                      <a14:saturation sat="66000"/>
                    </a14:imgEffect>
                  </a14:imgLayer>
                </a14:imgProps>
              </a:ext>
            </a:extLst>
          </a:blip>
          <a:stretch>
            <a:fillRect/>
          </a:stretch>
        </p:blipFill>
        <p:spPr>
          <a:xfrm>
            <a:off x="6693515" y="762934"/>
            <a:ext cx="233259" cy="239773"/>
          </a:xfrm>
          <a:prstGeom prst="rect">
            <a:avLst/>
          </a:prstGeom>
        </p:spPr>
      </p:pic>
      <p:grpSp>
        <p:nvGrpSpPr>
          <p:cNvPr id="3" name="Group 2">
            <a:extLst>
              <a:ext uri="{FF2B5EF4-FFF2-40B4-BE49-F238E27FC236}">
                <a16:creationId xmlns:a16="http://schemas.microsoft.com/office/drawing/2014/main" id="{CA19F2DA-3ED9-4F56-98A3-A3B8C55B9B70}"/>
              </a:ext>
            </a:extLst>
          </p:cNvPr>
          <p:cNvGrpSpPr/>
          <p:nvPr/>
        </p:nvGrpSpPr>
        <p:grpSpPr>
          <a:xfrm>
            <a:off x="2472806" y="1706308"/>
            <a:ext cx="9518615" cy="189738"/>
            <a:chOff x="2472806" y="1706308"/>
            <a:chExt cx="9518615" cy="189738"/>
          </a:xfrm>
        </p:grpSpPr>
        <p:pic>
          <p:nvPicPr>
            <p:cNvPr id="69" name="Picture 23" descr="Shape, rectangle&#10;&#10;Description automatically generated">
              <a:extLst>
                <a:ext uri="{FF2B5EF4-FFF2-40B4-BE49-F238E27FC236}">
                  <a16:creationId xmlns:a16="http://schemas.microsoft.com/office/drawing/2014/main" id="{8BA97D02-E3A5-462A-9C78-DBF8BF524F67}"/>
                </a:ext>
              </a:extLst>
            </p:cNvPr>
            <p:cNvPicPr>
              <a:picLocks noChangeAspect="1"/>
            </p:cNvPicPr>
            <p:nvPr/>
          </p:nvPicPr>
          <p:blipFill>
            <a:blip r:embed="rId6"/>
            <a:stretch>
              <a:fillRect/>
            </a:stretch>
          </p:blipFill>
          <p:spPr>
            <a:xfrm>
              <a:off x="2472806" y="1717177"/>
              <a:ext cx="252000" cy="168000"/>
            </a:xfrm>
            <a:prstGeom prst="rect">
              <a:avLst/>
            </a:prstGeom>
          </p:spPr>
        </p:pic>
        <p:pic>
          <p:nvPicPr>
            <p:cNvPr id="70" name="Picture 27" descr="Logo&#10;&#10;Description automatically generated">
              <a:extLst>
                <a:ext uri="{FF2B5EF4-FFF2-40B4-BE49-F238E27FC236}">
                  <a16:creationId xmlns:a16="http://schemas.microsoft.com/office/drawing/2014/main" id="{68829963-EE57-4DDC-AE84-37997706684C}"/>
                </a:ext>
              </a:extLst>
            </p:cNvPr>
            <p:cNvPicPr>
              <a:picLocks noChangeAspect="1"/>
            </p:cNvPicPr>
            <p:nvPr/>
          </p:nvPicPr>
          <p:blipFill>
            <a:blip r:embed="rId7"/>
            <a:stretch>
              <a:fillRect/>
            </a:stretch>
          </p:blipFill>
          <p:spPr>
            <a:xfrm>
              <a:off x="2843471" y="1716986"/>
              <a:ext cx="252000" cy="168382"/>
            </a:xfrm>
            <a:prstGeom prst="rect">
              <a:avLst/>
            </a:prstGeom>
          </p:spPr>
        </p:pic>
        <p:pic>
          <p:nvPicPr>
            <p:cNvPr id="71" name="Picture 31" descr="Shape, background pattern&#10;&#10;Description automatically generated">
              <a:extLst>
                <a:ext uri="{FF2B5EF4-FFF2-40B4-BE49-F238E27FC236}">
                  <a16:creationId xmlns:a16="http://schemas.microsoft.com/office/drawing/2014/main" id="{85D8AA4D-3916-4654-A230-F4F6BDA81872}"/>
                </a:ext>
              </a:extLst>
            </p:cNvPr>
            <p:cNvPicPr>
              <a:picLocks noChangeAspect="1"/>
            </p:cNvPicPr>
            <p:nvPr/>
          </p:nvPicPr>
          <p:blipFill>
            <a:blip r:embed="rId8"/>
            <a:stretch>
              <a:fillRect/>
            </a:stretch>
          </p:blipFill>
          <p:spPr>
            <a:xfrm>
              <a:off x="3214136" y="1725577"/>
              <a:ext cx="252000" cy="151200"/>
            </a:xfrm>
            <a:prstGeom prst="rect">
              <a:avLst/>
            </a:prstGeom>
          </p:spPr>
        </p:pic>
        <p:pic>
          <p:nvPicPr>
            <p:cNvPr id="72" name="Image 71">
              <a:extLst>
                <a:ext uri="{FF2B5EF4-FFF2-40B4-BE49-F238E27FC236}">
                  <a16:creationId xmlns:a16="http://schemas.microsoft.com/office/drawing/2014/main" id="{E1878918-1C47-4118-BE67-4FC6C70FF28E}"/>
                </a:ext>
              </a:extLst>
            </p:cNvPr>
            <p:cNvPicPr>
              <a:picLocks noChangeAspect="1"/>
            </p:cNvPicPr>
            <p:nvPr/>
          </p:nvPicPr>
          <p:blipFill>
            <a:blip r:embed="rId9"/>
            <a:stretch>
              <a:fillRect/>
            </a:stretch>
          </p:blipFill>
          <p:spPr>
            <a:xfrm flipH="1">
              <a:off x="3584801" y="1717161"/>
              <a:ext cx="252000" cy="168032"/>
            </a:xfrm>
            <a:prstGeom prst="rect">
              <a:avLst/>
            </a:prstGeom>
          </p:spPr>
        </p:pic>
        <p:pic>
          <p:nvPicPr>
            <p:cNvPr id="73" name="Image 72">
              <a:extLst>
                <a:ext uri="{FF2B5EF4-FFF2-40B4-BE49-F238E27FC236}">
                  <a16:creationId xmlns:a16="http://schemas.microsoft.com/office/drawing/2014/main" id="{C68364EF-D14B-4F25-A345-3F169C61915F}"/>
                </a:ext>
              </a:extLst>
            </p:cNvPr>
            <p:cNvPicPr>
              <a:picLocks noChangeAspect="1"/>
            </p:cNvPicPr>
            <p:nvPr/>
          </p:nvPicPr>
          <p:blipFill>
            <a:blip r:embed="rId10"/>
            <a:stretch>
              <a:fillRect/>
            </a:stretch>
          </p:blipFill>
          <p:spPr>
            <a:xfrm>
              <a:off x="3955466" y="1717198"/>
              <a:ext cx="252000" cy="167958"/>
            </a:xfrm>
            <a:prstGeom prst="rect">
              <a:avLst/>
            </a:prstGeom>
          </p:spPr>
        </p:pic>
        <p:pic>
          <p:nvPicPr>
            <p:cNvPr id="74" name="Image 73">
              <a:extLst>
                <a:ext uri="{FF2B5EF4-FFF2-40B4-BE49-F238E27FC236}">
                  <a16:creationId xmlns:a16="http://schemas.microsoft.com/office/drawing/2014/main" id="{65EB7C92-1232-49CE-9261-A72314C95157}"/>
                </a:ext>
              </a:extLst>
            </p:cNvPr>
            <p:cNvPicPr>
              <a:picLocks noChangeAspect="1"/>
            </p:cNvPicPr>
            <p:nvPr/>
          </p:nvPicPr>
          <p:blipFill>
            <a:blip r:embed="rId11"/>
            <a:stretch>
              <a:fillRect/>
            </a:stretch>
          </p:blipFill>
          <p:spPr>
            <a:xfrm>
              <a:off x="4326131" y="1717161"/>
              <a:ext cx="252000" cy="168032"/>
            </a:xfrm>
            <a:prstGeom prst="rect">
              <a:avLst/>
            </a:prstGeom>
          </p:spPr>
        </p:pic>
        <p:pic>
          <p:nvPicPr>
            <p:cNvPr id="75" name="Image 74">
              <a:extLst>
                <a:ext uri="{FF2B5EF4-FFF2-40B4-BE49-F238E27FC236}">
                  <a16:creationId xmlns:a16="http://schemas.microsoft.com/office/drawing/2014/main" id="{33AD37DE-7DA9-472C-BC4B-F65B5D84664A}"/>
                </a:ext>
              </a:extLst>
            </p:cNvPr>
            <p:cNvPicPr>
              <a:picLocks noChangeAspect="1"/>
            </p:cNvPicPr>
            <p:nvPr/>
          </p:nvPicPr>
          <p:blipFill>
            <a:blip r:embed="rId12"/>
            <a:stretch>
              <a:fillRect/>
            </a:stretch>
          </p:blipFill>
          <p:spPr>
            <a:xfrm>
              <a:off x="4696796" y="1717177"/>
              <a:ext cx="252000" cy="168000"/>
            </a:xfrm>
            <a:prstGeom prst="rect">
              <a:avLst/>
            </a:prstGeom>
          </p:spPr>
        </p:pic>
        <p:pic>
          <p:nvPicPr>
            <p:cNvPr id="76" name="Image 75">
              <a:extLst>
                <a:ext uri="{FF2B5EF4-FFF2-40B4-BE49-F238E27FC236}">
                  <a16:creationId xmlns:a16="http://schemas.microsoft.com/office/drawing/2014/main" id="{ED9F5A8A-095E-400E-B292-EDCF01D27FB5}"/>
                </a:ext>
              </a:extLst>
            </p:cNvPr>
            <p:cNvPicPr>
              <a:picLocks noChangeAspect="1"/>
            </p:cNvPicPr>
            <p:nvPr/>
          </p:nvPicPr>
          <p:blipFill>
            <a:blip r:embed="rId13"/>
            <a:stretch>
              <a:fillRect/>
            </a:stretch>
          </p:blipFill>
          <p:spPr>
            <a:xfrm>
              <a:off x="5067461" y="1717177"/>
              <a:ext cx="252000" cy="168000"/>
            </a:xfrm>
            <a:prstGeom prst="rect">
              <a:avLst/>
            </a:prstGeom>
          </p:spPr>
        </p:pic>
        <p:pic>
          <p:nvPicPr>
            <p:cNvPr id="78" name="Image 77">
              <a:extLst>
                <a:ext uri="{FF2B5EF4-FFF2-40B4-BE49-F238E27FC236}">
                  <a16:creationId xmlns:a16="http://schemas.microsoft.com/office/drawing/2014/main" id="{347E72DE-AE35-461C-89A8-2F5BE853BFB8}"/>
                </a:ext>
              </a:extLst>
            </p:cNvPr>
            <p:cNvPicPr>
              <a:picLocks noChangeAspect="1"/>
            </p:cNvPicPr>
            <p:nvPr/>
          </p:nvPicPr>
          <p:blipFill>
            <a:blip r:embed="rId14"/>
            <a:stretch>
              <a:fillRect/>
            </a:stretch>
          </p:blipFill>
          <p:spPr>
            <a:xfrm>
              <a:off x="5808780" y="1717161"/>
              <a:ext cx="252000" cy="168032"/>
            </a:xfrm>
            <a:prstGeom prst="rect">
              <a:avLst/>
            </a:prstGeom>
          </p:spPr>
        </p:pic>
        <p:pic>
          <p:nvPicPr>
            <p:cNvPr id="79" name="Image 78">
              <a:extLst>
                <a:ext uri="{FF2B5EF4-FFF2-40B4-BE49-F238E27FC236}">
                  <a16:creationId xmlns:a16="http://schemas.microsoft.com/office/drawing/2014/main" id="{3CCAF4F1-28D0-4751-95A2-061D66232761}"/>
                </a:ext>
              </a:extLst>
            </p:cNvPr>
            <p:cNvPicPr>
              <a:picLocks noChangeAspect="1"/>
            </p:cNvPicPr>
            <p:nvPr/>
          </p:nvPicPr>
          <p:blipFill>
            <a:blip r:embed="rId15"/>
            <a:stretch>
              <a:fillRect/>
            </a:stretch>
          </p:blipFill>
          <p:spPr>
            <a:xfrm>
              <a:off x="6179445" y="1725577"/>
              <a:ext cx="252000" cy="151200"/>
            </a:xfrm>
            <a:prstGeom prst="rect">
              <a:avLst/>
            </a:prstGeom>
          </p:spPr>
        </p:pic>
        <p:pic>
          <p:nvPicPr>
            <p:cNvPr id="80" name="Image 79">
              <a:extLst>
                <a:ext uri="{FF2B5EF4-FFF2-40B4-BE49-F238E27FC236}">
                  <a16:creationId xmlns:a16="http://schemas.microsoft.com/office/drawing/2014/main" id="{4A70A241-A0D0-4C6A-946A-8D688816265D}"/>
                </a:ext>
              </a:extLst>
            </p:cNvPr>
            <p:cNvPicPr>
              <a:picLocks noChangeAspect="1"/>
            </p:cNvPicPr>
            <p:nvPr/>
          </p:nvPicPr>
          <p:blipFill>
            <a:blip r:embed="rId16"/>
            <a:stretch>
              <a:fillRect/>
            </a:stretch>
          </p:blipFill>
          <p:spPr>
            <a:xfrm>
              <a:off x="6550110" y="1717210"/>
              <a:ext cx="252000" cy="167934"/>
            </a:xfrm>
            <a:prstGeom prst="rect">
              <a:avLst/>
            </a:prstGeom>
          </p:spPr>
        </p:pic>
        <p:pic>
          <p:nvPicPr>
            <p:cNvPr id="81" name="Image 80">
              <a:extLst>
                <a:ext uri="{FF2B5EF4-FFF2-40B4-BE49-F238E27FC236}">
                  <a16:creationId xmlns:a16="http://schemas.microsoft.com/office/drawing/2014/main" id="{C5E3E74C-B10D-4331-80CB-DA0AA07F067F}"/>
                </a:ext>
              </a:extLst>
            </p:cNvPr>
            <p:cNvPicPr>
              <a:picLocks noChangeAspect="1"/>
            </p:cNvPicPr>
            <p:nvPr/>
          </p:nvPicPr>
          <p:blipFill>
            <a:blip r:embed="rId17"/>
            <a:stretch>
              <a:fillRect/>
            </a:stretch>
          </p:blipFill>
          <p:spPr>
            <a:xfrm>
              <a:off x="6920775" y="1717161"/>
              <a:ext cx="252000" cy="168032"/>
            </a:xfrm>
            <a:prstGeom prst="rect">
              <a:avLst/>
            </a:prstGeom>
          </p:spPr>
        </p:pic>
        <p:pic>
          <p:nvPicPr>
            <p:cNvPr id="82" name="Image 81">
              <a:extLst>
                <a:ext uri="{FF2B5EF4-FFF2-40B4-BE49-F238E27FC236}">
                  <a16:creationId xmlns:a16="http://schemas.microsoft.com/office/drawing/2014/main" id="{C55D888D-DAE8-4BCC-98D6-F7334B8547DE}"/>
                </a:ext>
              </a:extLst>
            </p:cNvPr>
            <p:cNvPicPr>
              <a:picLocks noChangeAspect="1"/>
            </p:cNvPicPr>
            <p:nvPr/>
          </p:nvPicPr>
          <p:blipFill>
            <a:blip r:embed="rId18"/>
            <a:stretch>
              <a:fillRect/>
            </a:stretch>
          </p:blipFill>
          <p:spPr>
            <a:xfrm>
              <a:off x="7291440" y="1722427"/>
              <a:ext cx="252000" cy="157500"/>
            </a:xfrm>
            <a:prstGeom prst="rect">
              <a:avLst/>
            </a:prstGeom>
          </p:spPr>
        </p:pic>
        <p:pic>
          <p:nvPicPr>
            <p:cNvPr id="83" name="Image 82">
              <a:extLst>
                <a:ext uri="{FF2B5EF4-FFF2-40B4-BE49-F238E27FC236}">
                  <a16:creationId xmlns:a16="http://schemas.microsoft.com/office/drawing/2014/main" id="{AF17FEAB-3BA2-45B1-B4D0-A3A151BF46DD}"/>
                </a:ext>
              </a:extLst>
            </p:cNvPr>
            <p:cNvPicPr>
              <a:picLocks noChangeAspect="1"/>
            </p:cNvPicPr>
            <p:nvPr/>
          </p:nvPicPr>
          <p:blipFill>
            <a:blip r:embed="rId19"/>
            <a:stretch>
              <a:fillRect/>
            </a:stretch>
          </p:blipFill>
          <p:spPr>
            <a:xfrm>
              <a:off x="7662105" y="1717259"/>
              <a:ext cx="252000" cy="167836"/>
            </a:xfrm>
            <a:prstGeom prst="rect">
              <a:avLst/>
            </a:prstGeom>
          </p:spPr>
        </p:pic>
        <p:pic>
          <p:nvPicPr>
            <p:cNvPr id="84" name="Image 83">
              <a:extLst>
                <a:ext uri="{FF2B5EF4-FFF2-40B4-BE49-F238E27FC236}">
                  <a16:creationId xmlns:a16="http://schemas.microsoft.com/office/drawing/2014/main" id="{5D77C1A4-BC1E-4FCE-950B-A73F6E64A9CB}"/>
                </a:ext>
              </a:extLst>
            </p:cNvPr>
            <p:cNvPicPr>
              <a:picLocks noChangeAspect="1"/>
            </p:cNvPicPr>
            <p:nvPr/>
          </p:nvPicPr>
          <p:blipFill>
            <a:blip r:embed="rId20"/>
            <a:stretch>
              <a:fillRect/>
            </a:stretch>
          </p:blipFill>
          <p:spPr>
            <a:xfrm>
              <a:off x="8032770" y="1717161"/>
              <a:ext cx="252000" cy="168032"/>
            </a:xfrm>
            <a:prstGeom prst="rect">
              <a:avLst/>
            </a:prstGeom>
          </p:spPr>
        </p:pic>
        <p:pic>
          <p:nvPicPr>
            <p:cNvPr id="85" name="Image 84" descr="Une image contenant texte, clipart&#10;&#10;Description générée automatiquement">
              <a:extLst>
                <a:ext uri="{FF2B5EF4-FFF2-40B4-BE49-F238E27FC236}">
                  <a16:creationId xmlns:a16="http://schemas.microsoft.com/office/drawing/2014/main" id="{F387A641-607F-4C0E-9ED0-A77012F66861}"/>
                </a:ext>
              </a:extLst>
            </p:cNvPr>
            <p:cNvPicPr>
              <a:picLocks noChangeAspect="1"/>
            </p:cNvPicPr>
            <p:nvPr/>
          </p:nvPicPr>
          <p:blipFill>
            <a:blip r:embed="rId21"/>
            <a:stretch>
              <a:fillRect/>
            </a:stretch>
          </p:blipFill>
          <p:spPr>
            <a:xfrm>
              <a:off x="8403435" y="1706308"/>
              <a:ext cx="252000" cy="189738"/>
            </a:xfrm>
            <a:prstGeom prst="rect">
              <a:avLst/>
            </a:prstGeom>
          </p:spPr>
        </p:pic>
        <p:pic>
          <p:nvPicPr>
            <p:cNvPr id="86" name="Image 85">
              <a:extLst>
                <a:ext uri="{FF2B5EF4-FFF2-40B4-BE49-F238E27FC236}">
                  <a16:creationId xmlns:a16="http://schemas.microsoft.com/office/drawing/2014/main" id="{8001E206-5579-49B0-B591-EB9D37D608FD}"/>
                </a:ext>
              </a:extLst>
            </p:cNvPr>
            <p:cNvPicPr>
              <a:picLocks noChangeAspect="1"/>
            </p:cNvPicPr>
            <p:nvPr/>
          </p:nvPicPr>
          <p:blipFill>
            <a:blip r:embed="rId22"/>
            <a:stretch>
              <a:fillRect/>
            </a:stretch>
          </p:blipFill>
          <p:spPr>
            <a:xfrm>
              <a:off x="8774100" y="1724200"/>
              <a:ext cx="252000" cy="153955"/>
            </a:xfrm>
            <a:prstGeom prst="rect">
              <a:avLst/>
            </a:prstGeom>
          </p:spPr>
        </p:pic>
        <p:pic>
          <p:nvPicPr>
            <p:cNvPr id="87" name="Image 86">
              <a:extLst>
                <a:ext uri="{FF2B5EF4-FFF2-40B4-BE49-F238E27FC236}">
                  <a16:creationId xmlns:a16="http://schemas.microsoft.com/office/drawing/2014/main" id="{5DB48361-AFD2-4F93-9DF2-7B3D1A460DA5}"/>
                </a:ext>
              </a:extLst>
            </p:cNvPr>
            <p:cNvPicPr>
              <a:picLocks noChangeAspect="1"/>
            </p:cNvPicPr>
            <p:nvPr/>
          </p:nvPicPr>
          <p:blipFill>
            <a:blip r:embed="rId23"/>
            <a:stretch>
              <a:fillRect/>
            </a:stretch>
          </p:blipFill>
          <p:spPr>
            <a:xfrm>
              <a:off x="9144765" y="1709531"/>
              <a:ext cx="252000" cy="183292"/>
            </a:xfrm>
            <a:prstGeom prst="rect">
              <a:avLst/>
            </a:prstGeom>
          </p:spPr>
        </p:pic>
        <p:pic>
          <p:nvPicPr>
            <p:cNvPr id="88" name="Image 87">
              <a:extLst>
                <a:ext uri="{FF2B5EF4-FFF2-40B4-BE49-F238E27FC236}">
                  <a16:creationId xmlns:a16="http://schemas.microsoft.com/office/drawing/2014/main" id="{D5506858-9B0D-4C1C-81FE-B29F86B2E5FC}"/>
                </a:ext>
              </a:extLst>
            </p:cNvPr>
            <p:cNvPicPr>
              <a:picLocks noChangeAspect="1"/>
            </p:cNvPicPr>
            <p:nvPr/>
          </p:nvPicPr>
          <p:blipFill>
            <a:blip r:embed="rId24"/>
            <a:stretch>
              <a:fillRect/>
            </a:stretch>
          </p:blipFill>
          <p:spPr>
            <a:xfrm>
              <a:off x="9515430" y="1722427"/>
              <a:ext cx="252000" cy="157500"/>
            </a:xfrm>
            <a:prstGeom prst="rect">
              <a:avLst/>
            </a:prstGeom>
          </p:spPr>
        </p:pic>
        <p:pic>
          <p:nvPicPr>
            <p:cNvPr id="89" name="Image 88" descr="Une image contenant texte, graphiques vectoriels, carte de visite&#10;&#10;Description générée automatiquement">
              <a:extLst>
                <a:ext uri="{FF2B5EF4-FFF2-40B4-BE49-F238E27FC236}">
                  <a16:creationId xmlns:a16="http://schemas.microsoft.com/office/drawing/2014/main" id="{B5CC909D-8127-4DF8-9194-3F3316B1DEC7}"/>
                </a:ext>
              </a:extLst>
            </p:cNvPr>
            <p:cNvPicPr>
              <a:picLocks noChangeAspect="1"/>
            </p:cNvPicPr>
            <p:nvPr/>
          </p:nvPicPr>
          <p:blipFill>
            <a:blip r:embed="rId25"/>
            <a:stretch>
              <a:fillRect/>
            </a:stretch>
          </p:blipFill>
          <p:spPr>
            <a:xfrm>
              <a:off x="9886095" y="1712790"/>
              <a:ext cx="252000" cy="176775"/>
            </a:xfrm>
            <a:prstGeom prst="rect">
              <a:avLst/>
            </a:prstGeom>
          </p:spPr>
        </p:pic>
        <p:pic>
          <p:nvPicPr>
            <p:cNvPr id="90" name="Image 89">
              <a:extLst>
                <a:ext uri="{FF2B5EF4-FFF2-40B4-BE49-F238E27FC236}">
                  <a16:creationId xmlns:a16="http://schemas.microsoft.com/office/drawing/2014/main" id="{4EBF4F52-321B-48EE-97A1-7EAE1EB0D355}"/>
                </a:ext>
              </a:extLst>
            </p:cNvPr>
            <p:cNvPicPr>
              <a:picLocks noChangeAspect="1"/>
            </p:cNvPicPr>
            <p:nvPr/>
          </p:nvPicPr>
          <p:blipFill>
            <a:blip r:embed="rId26"/>
            <a:stretch>
              <a:fillRect/>
            </a:stretch>
          </p:blipFill>
          <p:spPr>
            <a:xfrm>
              <a:off x="10256760" y="1717161"/>
              <a:ext cx="252000" cy="168032"/>
            </a:xfrm>
            <a:prstGeom prst="rect">
              <a:avLst/>
            </a:prstGeom>
          </p:spPr>
        </p:pic>
        <p:pic>
          <p:nvPicPr>
            <p:cNvPr id="91" name="Image 90">
              <a:extLst>
                <a:ext uri="{FF2B5EF4-FFF2-40B4-BE49-F238E27FC236}">
                  <a16:creationId xmlns:a16="http://schemas.microsoft.com/office/drawing/2014/main" id="{B8A5FA64-1B47-4414-8E56-0C8399BC5C78}"/>
                </a:ext>
              </a:extLst>
            </p:cNvPr>
            <p:cNvPicPr>
              <a:picLocks noChangeAspect="1"/>
            </p:cNvPicPr>
            <p:nvPr/>
          </p:nvPicPr>
          <p:blipFill>
            <a:blip r:embed="rId27"/>
            <a:stretch>
              <a:fillRect/>
            </a:stretch>
          </p:blipFill>
          <p:spPr>
            <a:xfrm>
              <a:off x="10627425" y="1717210"/>
              <a:ext cx="252000" cy="167934"/>
            </a:xfrm>
            <a:prstGeom prst="rect">
              <a:avLst/>
            </a:prstGeom>
          </p:spPr>
        </p:pic>
        <p:pic>
          <p:nvPicPr>
            <p:cNvPr id="92" name="Image 91">
              <a:extLst>
                <a:ext uri="{FF2B5EF4-FFF2-40B4-BE49-F238E27FC236}">
                  <a16:creationId xmlns:a16="http://schemas.microsoft.com/office/drawing/2014/main" id="{6C9FC571-8DA2-42A6-9437-2A135A64D7CA}"/>
                </a:ext>
              </a:extLst>
            </p:cNvPr>
            <p:cNvPicPr>
              <a:picLocks noChangeAspect="1"/>
            </p:cNvPicPr>
            <p:nvPr/>
          </p:nvPicPr>
          <p:blipFill>
            <a:blip r:embed="rId28"/>
            <a:stretch>
              <a:fillRect/>
            </a:stretch>
          </p:blipFill>
          <p:spPr>
            <a:xfrm>
              <a:off x="10998090" y="1717161"/>
              <a:ext cx="252000" cy="168032"/>
            </a:xfrm>
            <a:prstGeom prst="rect">
              <a:avLst/>
            </a:prstGeom>
          </p:spPr>
        </p:pic>
        <p:pic>
          <p:nvPicPr>
            <p:cNvPr id="93" name="Image 92">
              <a:extLst>
                <a:ext uri="{FF2B5EF4-FFF2-40B4-BE49-F238E27FC236}">
                  <a16:creationId xmlns:a16="http://schemas.microsoft.com/office/drawing/2014/main" id="{683CA0A0-F6A2-4A85-8F05-F0EFD42DD0D8}"/>
                </a:ext>
              </a:extLst>
            </p:cNvPr>
            <p:cNvPicPr>
              <a:picLocks noChangeAspect="1"/>
            </p:cNvPicPr>
            <p:nvPr/>
          </p:nvPicPr>
          <p:blipFill>
            <a:blip r:embed="rId29"/>
            <a:stretch>
              <a:fillRect/>
            </a:stretch>
          </p:blipFill>
          <p:spPr>
            <a:xfrm>
              <a:off x="11368755" y="1717210"/>
              <a:ext cx="252000" cy="167934"/>
            </a:xfrm>
            <a:prstGeom prst="rect">
              <a:avLst/>
            </a:prstGeom>
          </p:spPr>
        </p:pic>
        <p:pic>
          <p:nvPicPr>
            <p:cNvPr id="94" name="Image 93">
              <a:extLst>
                <a:ext uri="{FF2B5EF4-FFF2-40B4-BE49-F238E27FC236}">
                  <a16:creationId xmlns:a16="http://schemas.microsoft.com/office/drawing/2014/main" id="{2F69DF15-29C5-4785-8E28-11A2B51B9496}"/>
                </a:ext>
              </a:extLst>
            </p:cNvPr>
            <p:cNvPicPr>
              <a:picLocks noChangeAspect="1"/>
            </p:cNvPicPr>
            <p:nvPr/>
          </p:nvPicPr>
          <p:blipFill>
            <a:blip r:embed="rId30"/>
            <a:stretch>
              <a:fillRect/>
            </a:stretch>
          </p:blipFill>
          <p:spPr>
            <a:xfrm>
              <a:off x="11739421" y="1717161"/>
              <a:ext cx="252000" cy="168032"/>
            </a:xfrm>
            <a:prstGeom prst="rect">
              <a:avLst/>
            </a:prstGeom>
          </p:spPr>
        </p:pic>
        <p:pic>
          <p:nvPicPr>
            <p:cNvPr id="98" name="Image 43">
              <a:extLst>
                <a:ext uri="{FF2B5EF4-FFF2-40B4-BE49-F238E27FC236}">
                  <a16:creationId xmlns:a16="http://schemas.microsoft.com/office/drawing/2014/main" id="{36C71C51-26FC-4E81-A069-A85EA2CA598B}"/>
                </a:ext>
              </a:extLst>
            </p:cNvPr>
            <p:cNvPicPr>
              <a:picLocks noChangeAspect="1"/>
            </p:cNvPicPr>
            <p:nvPr/>
          </p:nvPicPr>
          <p:blipFill>
            <a:blip r:embed="rId31"/>
            <a:stretch>
              <a:fillRect/>
            </a:stretch>
          </p:blipFill>
          <p:spPr>
            <a:xfrm>
              <a:off x="5438126" y="1716577"/>
              <a:ext cx="251989" cy="169200"/>
            </a:xfrm>
            <a:prstGeom prst="rect">
              <a:avLst/>
            </a:prstGeom>
          </p:spPr>
        </p:pic>
      </p:grpSp>
    </p:spTree>
    <p:extLst>
      <p:ext uri="{BB962C8B-B14F-4D97-AF65-F5344CB8AC3E}">
        <p14:creationId xmlns:p14="http://schemas.microsoft.com/office/powerpoint/2010/main" val="1536455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099">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356DE56F-36D7-4ACB-B784-1994F2446B63}"/>
              </a:ext>
            </a:extLst>
          </p:cNvPr>
          <p:cNvSpPr txBox="1"/>
          <p:nvPr/>
        </p:nvSpPr>
        <p:spPr>
          <a:xfrm>
            <a:off x="730309" y="1169897"/>
            <a:ext cx="8636113" cy="2215991"/>
          </a:xfrm>
          <a:prstGeom prst="rect">
            <a:avLst/>
          </a:prstGeom>
          <a:noFill/>
        </p:spPr>
        <p:txBody>
          <a:bodyPr wrap="square" lIns="0" tIns="0" rIns="0" bIns="0" rtlCol="0">
            <a:spAutoFit/>
          </a:bodyPr>
          <a:lstStyle>
            <a:defPPr>
              <a:defRPr lang="en-US"/>
            </a:defPPr>
            <a:lvl1pPr>
              <a:defRPr sz="4000">
                <a:solidFill>
                  <a:schemeClr val="bg1"/>
                </a:solidFill>
                <a:latin typeface="+mj-lt"/>
              </a:defRPr>
            </a:lvl1pPr>
          </a:lstStyle>
          <a:p>
            <a:r>
              <a:rPr lang="en-US" sz="3600" dirty="0"/>
              <a:t>WHAT ARE THE USAGES IN TERMS OF </a:t>
            </a:r>
          </a:p>
          <a:p>
            <a:r>
              <a:rPr lang="fr-FR" sz="3600" dirty="0"/>
              <a:t>CONNECTED VEHICLES, </a:t>
            </a:r>
            <a:r>
              <a:rPr lang="en-US" sz="3600"/>
              <a:t>DIGITAL TOOLS AND ROAD SAFETY EQUIPMENTS?</a:t>
            </a:r>
            <a:endParaRPr lang="en-US" sz="3600" dirty="0"/>
          </a:p>
        </p:txBody>
      </p:sp>
      <p:pic>
        <p:nvPicPr>
          <p:cNvPr id="12" name="Graphique 11">
            <a:extLst>
              <a:ext uri="{FF2B5EF4-FFF2-40B4-BE49-F238E27FC236}">
                <a16:creationId xmlns:a16="http://schemas.microsoft.com/office/drawing/2014/main" id="{4D4C79B9-BCB9-434D-AD3B-69C0D5F5C92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5303" y="246950"/>
            <a:ext cx="312274" cy="637559"/>
          </a:xfrm>
          <a:prstGeom prst="rect">
            <a:avLst/>
          </a:prstGeom>
        </p:spPr>
      </p:pic>
      <p:sp>
        <p:nvSpPr>
          <p:cNvPr id="4" name="Espace réservé du numéro de diapositive 3">
            <a:extLst>
              <a:ext uri="{FF2B5EF4-FFF2-40B4-BE49-F238E27FC236}">
                <a16:creationId xmlns:a16="http://schemas.microsoft.com/office/drawing/2014/main" id="{92C1E4C1-C161-48E8-A26B-BA0D6ED5347A}"/>
              </a:ext>
            </a:extLst>
          </p:cNvPr>
          <p:cNvSpPr>
            <a:spLocks noGrp="1"/>
          </p:cNvSpPr>
          <p:nvPr>
            <p:ph type="sldNum" sz="quarter" idx="10"/>
          </p:nvPr>
        </p:nvSpPr>
        <p:spPr/>
        <p:txBody>
          <a:bodyPr/>
          <a:lstStyle/>
          <a:p>
            <a:fld id="{4034BEE3-566C-4068-A777-C3A4762E861B}" type="slidenum">
              <a:rPr lang="en-GB" smtClean="0"/>
              <a:pPr/>
              <a:t>60</a:t>
            </a:fld>
            <a:endParaRPr lang="en-GB" dirty="0"/>
          </a:p>
        </p:txBody>
      </p:sp>
    </p:spTree>
    <p:extLst>
      <p:ext uri="{BB962C8B-B14F-4D97-AF65-F5344CB8AC3E}">
        <p14:creationId xmlns:p14="http://schemas.microsoft.com/office/powerpoint/2010/main" val="2321233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cxnSp>
        <p:nvCxnSpPr>
          <p:cNvPr id="65" name="Connecteur droit 64">
            <a:extLst>
              <a:ext uri="{FF2B5EF4-FFF2-40B4-BE49-F238E27FC236}">
                <a16:creationId xmlns:a16="http://schemas.microsoft.com/office/drawing/2014/main" id="{791FEC6D-FC10-47A1-AA34-3393DB74A089}"/>
              </a:ext>
            </a:extLst>
          </p:cNvPr>
          <p:cNvCxnSpPr>
            <a:cxnSpLocks/>
          </p:cNvCxnSpPr>
          <p:nvPr/>
        </p:nvCxnSpPr>
        <p:spPr>
          <a:xfrm>
            <a:off x="6239735" y="3107615"/>
            <a:ext cx="0" cy="237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2699B704-86B2-43FE-A28A-9F3864518EEB}"/>
              </a:ext>
            </a:extLst>
          </p:cNvPr>
          <p:cNvCxnSpPr>
            <a:cxnSpLocks/>
          </p:cNvCxnSpPr>
          <p:nvPr/>
        </p:nvCxnSpPr>
        <p:spPr>
          <a:xfrm>
            <a:off x="4421340" y="3093967"/>
            <a:ext cx="0" cy="237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ZoneTexte Slide">
            <a:extLst>
              <a:ext uri="{FF2B5EF4-FFF2-40B4-BE49-F238E27FC236}">
                <a16:creationId xmlns:a16="http://schemas.microsoft.com/office/drawing/2014/main" id="{8C607DCD-3846-465B-863C-02D57AE7321A}"/>
              </a:ext>
            </a:extLst>
          </p:cNvPr>
          <p:cNvSpPr txBox="1"/>
          <p:nvPr/>
        </p:nvSpPr>
        <p:spPr>
          <a:xfrm>
            <a:off x="2130762" y="1397364"/>
            <a:ext cx="5627784" cy="678441"/>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000" i="1" dirty="0">
                <a:solidFill>
                  <a:srgbClr val="008756"/>
                </a:solidFill>
              </a:rPr>
              <a:t>HOW TO READ THE RESULTS ?</a:t>
            </a:r>
          </a:p>
          <a:p>
            <a:pPr marL="72000">
              <a:lnSpc>
                <a:spcPct val="90000"/>
              </a:lnSpc>
              <a:spcBef>
                <a:spcPts val="600"/>
              </a:spcBef>
            </a:pPr>
            <a:r>
              <a:rPr lang="en-GB" sz="1000" i="1">
                <a:solidFill>
                  <a:srgbClr val="000000"/>
                </a:solidFill>
              </a:rPr>
              <a:t>28%,</a:t>
            </a:r>
            <a:r>
              <a:rPr lang="en-GB" sz="1000" i="1" dirty="0">
                <a:solidFill>
                  <a:srgbClr val="000000"/>
                </a:solidFill>
              </a:rPr>
              <a:t>of companies with fleet using connected vehicles for all or part of their fleet. </a:t>
            </a:r>
          </a:p>
          <a:p>
            <a:pPr marL="72000">
              <a:lnSpc>
                <a:spcPct val="90000"/>
              </a:lnSpc>
              <a:spcBef>
                <a:spcPts val="600"/>
              </a:spcBef>
            </a:pPr>
            <a:r>
              <a:rPr lang="en-GB" sz="1000" i="1">
                <a:solidFill>
                  <a:srgbClr val="000000"/>
                </a:solidFill>
              </a:rPr>
              <a:t>19% </a:t>
            </a:r>
            <a:r>
              <a:rPr lang="en-GB" sz="1000" i="1" dirty="0">
                <a:solidFill>
                  <a:srgbClr val="000000"/>
                </a:solidFill>
              </a:rPr>
              <a:t>use connected vehicles for passenger cars, </a:t>
            </a:r>
            <a:r>
              <a:rPr lang="en-GB" sz="1000" i="1">
                <a:solidFill>
                  <a:srgbClr val="000000"/>
                </a:solidFill>
              </a:rPr>
              <a:t>while 24% </a:t>
            </a:r>
            <a:r>
              <a:rPr lang="en-GB" sz="1000" i="1" dirty="0">
                <a:solidFill>
                  <a:srgbClr val="000000"/>
                </a:solidFill>
              </a:rPr>
              <a:t>use connected vehicles for LCVs.</a:t>
            </a:r>
          </a:p>
        </p:txBody>
      </p:sp>
      <p:sp>
        <p:nvSpPr>
          <p:cNvPr id="50" name="ZoneTexte 49">
            <a:extLst>
              <a:ext uri="{FF2B5EF4-FFF2-40B4-BE49-F238E27FC236}">
                <a16:creationId xmlns:a16="http://schemas.microsoft.com/office/drawing/2014/main" id="{2CD1C3A7-D04D-4166-8EA1-96FF4CFC2043}"/>
              </a:ext>
            </a:extLst>
          </p:cNvPr>
          <p:cNvSpPr txBox="1"/>
          <p:nvPr/>
        </p:nvSpPr>
        <p:spPr>
          <a:xfrm>
            <a:off x="2130762" y="1079631"/>
            <a:ext cx="5082838" cy="261610"/>
          </a:xfrm>
          <a:prstGeom prst="rect">
            <a:avLst/>
          </a:prstGeom>
          <a:solidFill>
            <a:schemeClr val="tx1">
              <a:lumMod val="75000"/>
            </a:schemeClr>
          </a:solidFill>
          <a:ln w="9525" cap="flat" cmpd="sng" algn="ctr">
            <a:noFill/>
            <a:prstDash val="solid"/>
          </a:ln>
          <a:effectLst>
            <a:outerShdw dist="23000" sx="1000" sy="1000" rotWithShape="0">
              <a:srgbClr val="000000"/>
            </a:outerShdw>
          </a:effectLst>
        </p:spPr>
        <p:txBody>
          <a:bodyPr wrap="square">
            <a:spAutoFit/>
          </a:bodyPr>
          <a:lstStyle/>
          <a:p>
            <a:pPr defTabSz="609585">
              <a:defRPr/>
            </a:pPr>
            <a:r>
              <a:rPr lang="en-GB" altLang="fr-FR" sz="1100" kern="0" dirty="0">
                <a:solidFill>
                  <a:schemeClr val="bg1"/>
                </a:solidFill>
              </a:rPr>
              <a:t>NET OF YES: </a:t>
            </a:r>
            <a:r>
              <a:rPr lang="en-US" sz="1100" dirty="0">
                <a:solidFill>
                  <a:schemeClr val="bg1"/>
                </a:solidFill>
              </a:rPr>
              <a:t>YES, FOR ALL THE FLEET + YES, FOR PART OF THE FLEET</a:t>
            </a:r>
          </a:p>
        </p:txBody>
      </p:sp>
      <p:sp>
        <p:nvSpPr>
          <p:cNvPr id="80" name="Rectangle 79">
            <a:extLst>
              <a:ext uri="{FF2B5EF4-FFF2-40B4-BE49-F238E27FC236}">
                <a16:creationId xmlns:a16="http://schemas.microsoft.com/office/drawing/2014/main" id="{DD5FA893-380A-4B1A-B876-B20CDA107CBB}"/>
              </a:ext>
            </a:extLst>
          </p:cNvPr>
          <p:cNvSpPr/>
          <p:nvPr/>
        </p:nvSpPr>
        <p:spPr bwMode="ltGray">
          <a:xfrm>
            <a:off x="2130762" y="2370720"/>
            <a:ext cx="1240782" cy="3104195"/>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000" b="0" dirty="0">
              <a:cs typeface="Arial" panose="020B0604020202020204" pitchFamily="34" charset="0"/>
            </a:endParaRPr>
          </a:p>
        </p:txBody>
      </p:sp>
      <p:sp>
        <p:nvSpPr>
          <p:cNvPr id="81" name="ZoneTexte 80">
            <a:extLst>
              <a:ext uri="{FF2B5EF4-FFF2-40B4-BE49-F238E27FC236}">
                <a16:creationId xmlns:a16="http://schemas.microsoft.com/office/drawing/2014/main" id="{201A204D-BA4E-48A9-948F-EF4F1DB6D32B}"/>
              </a:ext>
            </a:extLst>
          </p:cNvPr>
          <p:cNvSpPr txBox="1"/>
          <p:nvPr/>
        </p:nvSpPr>
        <p:spPr>
          <a:xfrm>
            <a:off x="2130762" y="2519936"/>
            <a:ext cx="1240782" cy="138499"/>
          </a:xfrm>
          <a:prstGeom prst="rect">
            <a:avLst/>
          </a:prstGeom>
          <a:noFill/>
        </p:spPr>
        <p:txBody>
          <a:bodyPr wrap="square" lIns="0" tIns="0" rIns="0" bIns="0" rtlCol="0">
            <a:spAutoFit/>
          </a:bodyPr>
          <a:lstStyle>
            <a:defPPr>
              <a:defRPr lang="en-US"/>
            </a:defPPr>
            <a:lvl1pPr marR="0" lvl="0" indent="0" algn="ctr" fontAlgn="auto">
              <a:lnSpc>
                <a:spcPct val="90000"/>
              </a:lnSpc>
              <a:spcBef>
                <a:spcPts val="600"/>
              </a:spcBef>
              <a:spcAft>
                <a:spcPts val="0"/>
              </a:spcAft>
              <a:buClrTx/>
              <a:buSzTx/>
              <a:buFontTx/>
              <a:buNone/>
              <a:tabLst/>
              <a:defRPr kumimoji="0" sz="1600" b="0" i="0" u="none" strike="noStrike" cap="none" spc="0" normalizeH="0" baseline="0">
                <a:ln>
                  <a:noFill/>
                </a:ln>
                <a:solidFill>
                  <a:srgbClr val="FFFFFF"/>
                </a:solidFill>
                <a:effectLst/>
                <a:uLnTx/>
                <a:uFillTx/>
              </a:defRPr>
            </a:lvl1pPr>
          </a:lstStyle>
          <a:p>
            <a:r>
              <a:rPr lang="fr-FR" dirty="0"/>
              <a:t>ALL VEHICLES</a:t>
            </a:r>
          </a:p>
        </p:txBody>
      </p:sp>
      <p:sp>
        <p:nvSpPr>
          <p:cNvPr id="87" name="ZoneTexte 86">
            <a:extLst>
              <a:ext uri="{FF2B5EF4-FFF2-40B4-BE49-F238E27FC236}">
                <a16:creationId xmlns:a16="http://schemas.microsoft.com/office/drawing/2014/main" id="{F1CAB274-7E65-4236-AD88-5D509C11E44B}"/>
              </a:ext>
            </a:extLst>
          </p:cNvPr>
          <p:cNvSpPr txBox="1"/>
          <p:nvPr/>
        </p:nvSpPr>
        <p:spPr>
          <a:xfrm>
            <a:off x="3429986" y="2804830"/>
            <a:ext cx="1982707" cy="153888"/>
          </a:xfrm>
          <a:prstGeom prst="rect">
            <a:avLst/>
          </a:prstGeom>
          <a:noFill/>
        </p:spPr>
        <p:txBody>
          <a:bodyPr wrap="square" lIns="0" tIns="0" rIns="0" bIns="0" rtlCol="0">
            <a:spAutoFit/>
          </a:bodyPr>
          <a:lstStyle/>
          <a:p>
            <a:pPr algn="ctr"/>
            <a:r>
              <a:rPr lang="en-US" sz="1000" dirty="0">
                <a:solidFill>
                  <a:srgbClr val="000000"/>
                </a:solidFill>
              </a:rPr>
              <a:t>Passenger cars</a:t>
            </a:r>
          </a:p>
        </p:txBody>
      </p:sp>
      <p:sp>
        <p:nvSpPr>
          <p:cNvPr id="91" name="ZoneTexte 90">
            <a:extLst>
              <a:ext uri="{FF2B5EF4-FFF2-40B4-BE49-F238E27FC236}">
                <a16:creationId xmlns:a16="http://schemas.microsoft.com/office/drawing/2014/main" id="{58226902-CBCA-4A08-A832-B913855F678F}"/>
              </a:ext>
            </a:extLst>
          </p:cNvPr>
          <p:cNvSpPr txBox="1"/>
          <p:nvPr/>
        </p:nvSpPr>
        <p:spPr>
          <a:xfrm>
            <a:off x="5296035" y="2813227"/>
            <a:ext cx="1982707" cy="153888"/>
          </a:xfrm>
          <a:prstGeom prst="rect">
            <a:avLst/>
          </a:prstGeom>
          <a:noFill/>
        </p:spPr>
        <p:txBody>
          <a:bodyPr wrap="square" lIns="0" tIns="0" rIns="0" bIns="0" rtlCol="0">
            <a:spAutoFit/>
          </a:bodyPr>
          <a:lstStyle/>
          <a:p>
            <a:pPr algn="ctr"/>
            <a:r>
              <a:rPr lang="en-US" sz="1000" dirty="0">
                <a:solidFill>
                  <a:srgbClr val="000000"/>
                </a:solidFill>
              </a:rPr>
              <a:t>LCVs</a:t>
            </a:r>
          </a:p>
        </p:txBody>
      </p:sp>
      <p:pic>
        <p:nvPicPr>
          <p:cNvPr id="73" name="Graphique 72">
            <a:extLst>
              <a:ext uri="{FF2B5EF4-FFF2-40B4-BE49-F238E27FC236}">
                <a16:creationId xmlns:a16="http://schemas.microsoft.com/office/drawing/2014/main" id="{D4932C34-95B7-4F92-949E-021897E7A6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146170" y="2326478"/>
            <a:ext cx="529236" cy="412277"/>
          </a:xfrm>
          <a:prstGeom prst="rect">
            <a:avLst/>
          </a:prstGeom>
        </p:spPr>
      </p:pic>
      <p:pic>
        <p:nvPicPr>
          <p:cNvPr id="119" name="Graphique 118">
            <a:extLst>
              <a:ext uri="{FF2B5EF4-FFF2-40B4-BE49-F238E27FC236}">
                <a16:creationId xmlns:a16="http://schemas.microsoft.com/office/drawing/2014/main" id="{2C59B139-7CC9-414A-8447-635E9D56711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981896" y="2238620"/>
            <a:ext cx="515678" cy="507705"/>
          </a:xfrm>
          <a:prstGeom prst="rect">
            <a:avLst/>
          </a:prstGeom>
        </p:spPr>
      </p:pic>
      <p:sp>
        <p:nvSpPr>
          <p:cNvPr id="29" name="Rectangle 28">
            <a:extLst>
              <a:ext uri="{FF2B5EF4-FFF2-40B4-BE49-F238E27FC236}">
                <a16:creationId xmlns:a16="http://schemas.microsoft.com/office/drawing/2014/main" id="{F58DFB9A-2C3A-454A-9C11-F1BB0B6A2976}"/>
              </a:ext>
            </a:extLst>
          </p:cNvPr>
          <p:cNvSpPr/>
          <p:nvPr/>
        </p:nvSpPr>
        <p:spPr>
          <a:xfrm>
            <a:off x="6936509" y="5655990"/>
            <a:ext cx="4924454" cy="12311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a:r>
              <a:rPr lang="en-US" sz="800" kern="0" dirty="0">
                <a:solidFill>
                  <a:schemeClr val="bg1">
                    <a:lumMod val="50000"/>
                  </a:schemeClr>
                </a:solidFill>
                <a:latin typeface="+mn-lt"/>
              </a:rPr>
              <a:t>*This question has been asked differently in 2021, no comparison vs 2021</a:t>
            </a:r>
          </a:p>
        </p:txBody>
      </p:sp>
      <p:sp>
        <p:nvSpPr>
          <p:cNvPr id="41" name="Rectangle 40">
            <a:extLst>
              <a:ext uri="{FF2B5EF4-FFF2-40B4-BE49-F238E27FC236}">
                <a16:creationId xmlns:a16="http://schemas.microsoft.com/office/drawing/2014/main" id="{0E9617DB-6C9D-4E94-912E-8175726335AA}"/>
              </a:ext>
            </a:extLst>
          </p:cNvPr>
          <p:cNvSpPr/>
          <p:nvPr/>
        </p:nvSpPr>
        <p:spPr>
          <a:xfrm>
            <a:off x="5426249" y="5796245"/>
            <a:ext cx="6434714" cy="61555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Is your fleet connected thanks to a telematic tool?</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Telematics enables transmission of data to the fleet manager to monitor fuel consumption, driver </a:t>
            </a:r>
            <a:r>
              <a:rPr lang="en-US" sz="800" i="1" kern="0" dirty="0" err="1">
                <a:solidFill>
                  <a:schemeClr val="bg1">
                    <a:lumMod val="50000"/>
                  </a:schemeClr>
                </a:solidFill>
                <a:latin typeface="+mn-lt"/>
              </a:rPr>
              <a:t>behaviour</a:t>
            </a:r>
            <a:r>
              <a:rPr lang="en-US" sz="800" i="1" kern="0" dirty="0">
                <a:solidFill>
                  <a:schemeClr val="bg1">
                    <a:lumMod val="50000"/>
                  </a:schemeClr>
                </a:solidFill>
                <a:latin typeface="+mn-lt"/>
              </a:rPr>
              <a:t>, vehicle location, driver’s impact on environment... from vehicles on the move. Data is transmitted by means of an original or after sales equipment or box installed in the vehicle. Telematics do not include data transmission by the mean of the users’ smartphones.</a:t>
            </a:r>
            <a:br>
              <a:rPr lang="en-US" sz="800" i="1" kern="0" dirty="0">
                <a:solidFill>
                  <a:schemeClr val="bg1">
                    <a:lumMod val="50000"/>
                  </a:schemeClr>
                </a:solidFill>
                <a:latin typeface="+mn-lt"/>
              </a:rPr>
            </a:br>
            <a:r>
              <a:rPr lang="en-US" sz="800" b="1" i="1" kern="0" dirty="0">
                <a:latin typeface="+mn-lt"/>
              </a:rPr>
              <a:t>Basis: companies with corporate passenger cars / companies with corporate LCVs</a:t>
            </a:r>
          </a:p>
        </p:txBody>
      </p:sp>
      <p:sp>
        <p:nvSpPr>
          <p:cNvPr id="56" name="Titre 6">
            <a:extLst>
              <a:ext uri="{FF2B5EF4-FFF2-40B4-BE49-F238E27FC236}">
                <a16:creationId xmlns:a16="http://schemas.microsoft.com/office/drawing/2014/main" id="{447BC356-12B0-4920-92A4-A7BA18AB0172}"/>
              </a:ext>
            </a:extLst>
          </p:cNvPr>
          <p:cNvSpPr>
            <a:spLocks noGrp="1"/>
          </p:cNvSpPr>
          <p:nvPr>
            <p:ph type="title"/>
          </p:nvPr>
        </p:nvSpPr>
        <p:spPr/>
        <p:txBody>
          <a:bodyPr/>
          <a:lstStyle/>
          <a:p>
            <a:r>
              <a:rPr lang="en-GB" dirty="0"/>
              <a:t>Proportion of companies Using CONNECTED VEHICLES*</a:t>
            </a:r>
            <a:endParaRPr lang="fr-FR" dirty="0"/>
          </a:p>
        </p:txBody>
      </p:sp>
      <p:sp>
        <p:nvSpPr>
          <p:cNvPr id="5" name="Espace réservé du numéro de diapositive 4">
            <a:extLst>
              <a:ext uri="{FF2B5EF4-FFF2-40B4-BE49-F238E27FC236}">
                <a16:creationId xmlns:a16="http://schemas.microsoft.com/office/drawing/2014/main" id="{C065AB3E-CD24-4415-8C1F-8AE4330A6D43}"/>
              </a:ext>
            </a:extLst>
          </p:cNvPr>
          <p:cNvSpPr>
            <a:spLocks noGrp="1"/>
          </p:cNvSpPr>
          <p:nvPr>
            <p:ph type="sldNum" sz="quarter" idx="10"/>
          </p:nvPr>
        </p:nvSpPr>
        <p:spPr/>
        <p:txBody>
          <a:bodyPr/>
          <a:lstStyle/>
          <a:p>
            <a:fld id="{4034BEE3-566C-4068-A777-C3A4762E861B}" type="slidenum">
              <a:rPr lang="en-GB" sz="1000" smtClean="0"/>
              <a:pPr/>
              <a:t>61</a:t>
            </a:fld>
            <a:endParaRPr lang="en-GB" sz="1000" dirty="0"/>
          </a:p>
        </p:txBody>
      </p:sp>
      <p:sp>
        <p:nvSpPr>
          <p:cNvPr id="2" name="Text Placeholder 1">
            <a:extLst>
              <a:ext uri="{FF2B5EF4-FFF2-40B4-BE49-F238E27FC236}">
                <a16:creationId xmlns:a16="http://schemas.microsoft.com/office/drawing/2014/main" id="{F85470CA-109F-4E97-82E5-529539336EE1}"/>
              </a:ext>
            </a:extLst>
          </p:cNvPr>
          <p:cNvSpPr>
            <a:spLocks noGrp="1"/>
          </p:cNvSpPr>
          <p:nvPr>
            <p:ph type="body" sz="quarter" idx="16"/>
          </p:nvPr>
        </p:nvSpPr>
        <p:spPr>
          <a:xfrm>
            <a:off x="550789" y="720000"/>
            <a:ext cx="11473200" cy="246221"/>
          </a:xfrm>
        </p:spPr>
        <p:txBody>
          <a:bodyPr/>
          <a:lstStyle/>
          <a:p>
            <a:r>
              <a:rPr lang="en-GB" sz="1600" dirty="0">
                <a:latin typeface="+mn-lt"/>
              </a:rPr>
              <a:t>All vehicles</a:t>
            </a:r>
            <a:endParaRPr lang="fr-FR" sz="1600" dirty="0">
              <a:latin typeface="+mn-lt"/>
            </a:endParaRPr>
          </a:p>
        </p:txBody>
      </p:sp>
      <p:graphicFrame>
        <p:nvGraphicFramePr>
          <p:cNvPr id="31" name="Graphique Slide">
            <a:extLst>
              <a:ext uri="{FF2B5EF4-FFF2-40B4-BE49-F238E27FC236}">
                <a16:creationId xmlns:a16="http://schemas.microsoft.com/office/drawing/2014/main" id="{55344A7E-4419-455F-A5B3-B009D251FBA5}"/>
              </a:ext>
            </a:extLst>
          </p:cNvPr>
          <p:cNvGraphicFramePr/>
          <p:nvPr>
            <p:extLst>
              <p:ext uri="{D42A27DB-BD31-4B8C-83A1-F6EECF244321}">
                <p14:modId xmlns:p14="http://schemas.microsoft.com/office/powerpoint/2010/main" val="1669029257"/>
              </p:ext>
            </p:extLst>
          </p:nvPr>
        </p:nvGraphicFramePr>
        <p:xfrm>
          <a:off x="224682" y="3280672"/>
          <a:ext cx="10403134" cy="2054329"/>
        </p:xfrm>
        <a:graphic>
          <a:graphicData uri="http://schemas.openxmlformats.org/drawingml/2006/chart">
            <c:chart xmlns:c="http://schemas.openxmlformats.org/drawingml/2006/chart" xmlns:r="http://schemas.openxmlformats.org/officeDocument/2006/relationships" r:id="rId7"/>
          </a:graphicData>
        </a:graphic>
      </p:graphicFrame>
      <p:sp>
        <p:nvSpPr>
          <p:cNvPr id="30" name="ZoneTexte 56">
            <a:extLst>
              <a:ext uri="{FF2B5EF4-FFF2-40B4-BE49-F238E27FC236}">
                <a16:creationId xmlns:a16="http://schemas.microsoft.com/office/drawing/2014/main" id="{D0114B41-ACC4-40AB-AAA1-BD7AD7EA8527}"/>
              </a:ext>
            </a:extLst>
          </p:cNvPr>
          <p:cNvSpPr txBox="1"/>
          <p:nvPr/>
        </p:nvSpPr>
        <p:spPr>
          <a:xfrm>
            <a:off x="0" y="104217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32" name="ZoneTexte 69">
            <a:extLst>
              <a:ext uri="{FF2B5EF4-FFF2-40B4-BE49-F238E27FC236}">
                <a16:creationId xmlns:a16="http://schemas.microsoft.com/office/drawing/2014/main" id="{A5570496-547B-4D50-9EA5-019C567611FC}"/>
              </a:ext>
            </a:extLst>
          </p:cNvPr>
          <p:cNvSpPr txBox="1"/>
          <p:nvPr/>
        </p:nvSpPr>
        <p:spPr>
          <a:xfrm>
            <a:off x="41564" y="1786203"/>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33" name="Groupe 70">
            <a:extLst>
              <a:ext uri="{FF2B5EF4-FFF2-40B4-BE49-F238E27FC236}">
                <a16:creationId xmlns:a16="http://schemas.microsoft.com/office/drawing/2014/main" id="{1D0F327D-A497-4028-84E0-E574106F0251}"/>
              </a:ext>
            </a:extLst>
          </p:cNvPr>
          <p:cNvGrpSpPr/>
          <p:nvPr/>
        </p:nvGrpSpPr>
        <p:grpSpPr>
          <a:xfrm>
            <a:off x="-1" y="1619286"/>
            <a:ext cx="1669173" cy="1"/>
            <a:chOff x="8513442" y="720000"/>
            <a:chExt cx="3012811" cy="1"/>
          </a:xfrm>
        </p:grpSpPr>
        <p:cxnSp>
          <p:nvCxnSpPr>
            <p:cNvPr id="34" name="Connecteur droit 71">
              <a:extLst>
                <a:ext uri="{FF2B5EF4-FFF2-40B4-BE49-F238E27FC236}">
                  <a16:creationId xmlns:a16="http://schemas.microsoft.com/office/drawing/2014/main" id="{86280895-A1A7-45FC-B6D1-B51D728196A4}"/>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72">
              <a:extLst>
                <a:ext uri="{FF2B5EF4-FFF2-40B4-BE49-F238E27FC236}">
                  <a16:creationId xmlns:a16="http://schemas.microsoft.com/office/drawing/2014/main" id="{8E6C78E9-51B2-4C08-826E-38D57E52D6C9}"/>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38" name="Graphique 73">
            <a:extLst>
              <a:ext uri="{FF2B5EF4-FFF2-40B4-BE49-F238E27FC236}">
                <a16:creationId xmlns:a16="http://schemas.microsoft.com/office/drawing/2014/main" id="{A0C49B29-60A8-4B68-A4ED-060886F29D3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69890" y="1282960"/>
            <a:ext cx="442359" cy="435520"/>
          </a:xfrm>
          <a:prstGeom prst="rect">
            <a:avLst/>
          </a:prstGeom>
        </p:spPr>
      </p:pic>
      <p:pic>
        <p:nvPicPr>
          <p:cNvPr id="40" name="Graphique 74">
            <a:extLst>
              <a:ext uri="{FF2B5EF4-FFF2-40B4-BE49-F238E27FC236}">
                <a16:creationId xmlns:a16="http://schemas.microsoft.com/office/drawing/2014/main" id="{375477FE-F73A-42C9-9AA0-F5F4F0D7EB5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30080" y="1365822"/>
            <a:ext cx="453989" cy="353661"/>
          </a:xfrm>
          <a:prstGeom prst="rect">
            <a:avLst/>
          </a:prstGeom>
        </p:spPr>
      </p:pic>
      <p:pic>
        <p:nvPicPr>
          <p:cNvPr id="4" name="Image 3">
            <a:extLst>
              <a:ext uri="{FF2B5EF4-FFF2-40B4-BE49-F238E27FC236}">
                <a16:creationId xmlns:a16="http://schemas.microsoft.com/office/drawing/2014/main" id="{4FBB0FEE-F743-4F35-B997-437B8F7476B2}"/>
              </a:ext>
            </a:extLst>
          </p:cNvPr>
          <p:cNvPicPr>
            <a:picLocks noChangeAspect="1"/>
          </p:cNvPicPr>
          <p:nvPr/>
        </p:nvPicPr>
        <p:blipFill>
          <a:blip r:embed="rId8"/>
          <a:stretch>
            <a:fillRect/>
          </a:stretch>
        </p:blipFill>
        <p:spPr>
          <a:xfrm>
            <a:off x="1449706" y="3665745"/>
            <a:ext cx="466465" cy="311037"/>
          </a:xfrm>
          <a:prstGeom prst="rect">
            <a:avLst/>
          </a:prstGeom>
        </p:spPr>
      </p:pic>
      <p:pic>
        <p:nvPicPr>
          <p:cNvPr id="7" name="Image 6">
            <a:extLst>
              <a:ext uri="{FF2B5EF4-FFF2-40B4-BE49-F238E27FC236}">
                <a16:creationId xmlns:a16="http://schemas.microsoft.com/office/drawing/2014/main" id="{8F1E854C-0687-4796-A3EC-AA0EB81B2394}"/>
              </a:ext>
            </a:extLst>
          </p:cNvPr>
          <p:cNvPicPr>
            <a:picLocks noChangeAspect="1"/>
          </p:cNvPicPr>
          <p:nvPr/>
        </p:nvPicPr>
        <p:blipFill>
          <a:blip r:embed="rId9"/>
          <a:stretch>
            <a:fillRect/>
          </a:stretch>
        </p:blipFill>
        <p:spPr>
          <a:xfrm>
            <a:off x="1440654" y="4670566"/>
            <a:ext cx="466465" cy="310855"/>
          </a:xfrm>
          <a:prstGeom prst="rect">
            <a:avLst/>
          </a:prstGeom>
        </p:spPr>
      </p:pic>
    </p:spTree>
    <p:extLst>
      <p:ext uri="{BB962C8B-B14F-4D97-AF65-F5344CB8AC3E}">
        <p14:creationId xmlns:p14="http://schemas.microsoft.com/office/powerpoint/2010/main" val="1251396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id="{E82CE3AD-EA10-4465-915A-D4450268E1A2}"/>
              </a:ext>
            </a:extLst>
          </p:cNvPr>
          <p:cNvCxnSpPr>
            <a:cxnSpLocks/>
          </p:cNvCxnSpPr>
          <p:nvPr/>
        </p:nvCxnSpPr>
        <p:spPr>
          <a:xfrm>
            <a:off x="4421340" y="3077455"/>
            <a:ext cx="0" cy="237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C872EF4-FE1B-4B27-9F1F-75BD4DE4D66F}"/>
              </a:ext>
            </a:extLst>
          </p:cNvPr>
          <p:cNvCxnSpPr>
            <a:cxnSpLocks/>
          </p:cNvCxnSpPr>
          <p:nvPr/>
        </p:nvCxnSpPr>
        <p:spPr>
          <a:xfrm>
            <a:off x="6250519" y="3077455"/>
            <a:ext cx="0" cy="237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C53EAE2-93AB-420B-B25B-CE36A64F8472}"/>
              </a:ext>
            </a:extLst>
          </p:cNvPr>
          <p:cNvCxnSpPr>
            <a:cxnSpLocks/>
          </p:cNvCxnSpPr>
          <p:nvPr/>
        </p:nvCxnSpPr>
        <p:spPr>
          <a:xfrm>
            <a:off x="8117732" y="3077455"/>
            <a:ext cx="0" cy="237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9EBDA26-3311-4595-99EC-D4EBFCB2CF4F}"/>
              </a:ext>
            </a:extLst>
          </p:cNvPr>
          <p:cNvCxnSpPr>
            <a:cxnSpLocks/>
          </p:cNvCxnSpPr>
          <p:nvPr/>
        </p:nvCxnSpPr>
        <p:spPr>
          <a:xfrm>
            <a:off x="9980791" y="3091103"/>
            <a:ext cx="0" cy="23760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EE86D13-C156-4931-907C-1E85588A35FD}"/>
              </a:ext>
            </a:extLst>
          </p:cNvPr>
          <p:cNvCxnSpPr>
            <a:cxnSpLocks/>
          </p:cNvCxnSpPr>
          <p:nvPr/>
        </p:nvCxnSpPr>
        <p:spPr>
          <a:xfrm>
            <a:off x="1516273" y="4305372"/>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32CE829-A14A-41F2-A8E2-6677EC3C173B}"/>
              </a:ext>
            </a:extLst>
          </p:cNvPr>
          <p:cNvSpPr/>
          <p:nvPr/>
        </p:nvSpPr>
        <p:spPr bwMode="ltGray">
          <a:xfrm>
            <a:off x="2130762" y="2515833"/>
            <a:ext cx="1240782" cy="294257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a:cs typeface="Arial" panose="020B0604020202020204" pitchFamily="34" charset="0"/>
            </a:endParaRPr>
          </a:p>
        </p:txBody>
      </p:sp>
      <p:sp>
        <p:nvSpPr>
          <p:cNvPr id="45" name="ZoneTexte 44">
            <a:extLst>
              <a:ext uri="{FF2B5EF4-FFF2-40B4-BE49-F238E27FC236}">
                <a16:creationId xmlns:a16="http://schemas.microsoft.com/office/drawing/2014/main" id="{ECC870CB-1489-4D54-BB5C-313DF324B23C}"/>
              </a:ext>
            </a:extLst>
          </p:cNvPr>
          <p:cNvSpPr txBox="1"/>
          <p:nvPr/>
        </p:nvSpPr>
        <p:spPr>
          <a:xfrm>
            <a:off x="2130762" y="2668016"/>
            <a:ext cx="1240782" cy="449354"/>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ALL VEHICLES</a:t>
            </a:r>
          </a:p>
        </p:txBody>
      </p:sp>
      <p:sp>
        <p:nvSpPr>
          <p:cNvPr id="31" name="Rectangle 30">
            <a:extLst>
              <a:ext uri="{FF2B5EF4-FFF2-40B4-BE49-F238E27FC236}">
                <a16:creationId xmlns:a16="http://schemas.microsoft.com/office/drawing/2014/main" id="{BCC70848-CBA7-4DAC-B3F2-AFCAA64B359A}"/>
              </a:ext>
            </a:extLst>
          </p:cNvPr>
          <p:cNvSpPr/>
          <p:nvPr/>
        </p:nvSpPr>
        <p:spPr>
          <a:xfrm>
            <a:off x="6936509" y="5655990"/>
            <a:ext cx="4924454" cy="12311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a:r>
              <a:rPr lang="en-US" sz="800" kern="0" dirty="0">
                <a:solidFill>
                  <a:schemeClr val="bg1">
                    <a:lumMod val="50000"/>
                  </a:schemeClr>
                </a:solidFill>
                <a:latin typeface="+mn-lt"/>
              </a:rPr>
              <a:t>*This question has been asked differently in 2021, no comparison vs 2021</a:t>
            </a:r>
          </a:p>
        </p:txBody>
      </p:sp>
      <p:sp>
        <p:nvSpPr>
          <p:cNvPr id="32" name="Rectangle 31">
            <a:extLst>
              <a:ext uri="{FF2B5EF4-FFF2-40B4-BE49-F238E27FC236}">
                <a16:creationId xmlns:a16="http://schemas.microsoft.com/office/drawing/2014/main" id="{632CB483-5E23-439F-8CDB-842F9718FBE7}"/>
              </a:ext>
            </a:extLst>
          </p:cNvPr>
          <p:cNvSpPr/>
          <p:nvPr/>
        </p:nvSpPr>
        <p:spPr>
          <a:xfrm>
            <a:off x="5426249" y="5796245"/>
            <a:ext cx="6434714" cy="61555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Is your fleet connected thanks to a telematic tool?</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Telematics enables transmission of data to the fleet manager to monitor fuel consumption, driver </a:t>
            </a:r>
            <a:r>
              <a:rPr lang="en-US" sz="800" i="1" kern="0" dirty="0" err="1">
                <a:solidFill>
                  <a:schemeClr val="bg1">
                    <a:lumMod val="50000"/>
                  </a:schemeClr>
                </a:solidFill>
                <a:latin typeface="+mn-lt"/>
              </a:rPr>
              <a:t>behaviour</a:t>
            </a:r>
            <a:r>
              <a:rPr lang="en-US" sz="800" i="1" kern="0" dirty="0">
                <a:solidFill>
                  <a:schemeClr val="bg1">
                    <a:lumMod val="50000"/>
                  </a:schemeClr>
                </a:solidFill>
                <a:latin typeface="+mn-lt"/>
              </a:rPr>
              <a:t>, vehicle location, driver’s impact on environment... from vehicles on the move. Data is transmitted by means of an original or after sales equipment or box installed in the vehicle. Telematics do not include data transmission by the mean of the users’ smartphones.</a:t>
            </a:r>
            <a:br>
              <a:rPr lang="en-US" sz="800" i="1" kern="0" dirty="0">
                <a:solidFill>
                  <a:schemeClr val="bg1">
                    <a:lumMod val="50000"/>
                  </a:schemeClr>
                </a:solidFill>
                <a:latin typeface="+mn-lt"/>
              </a:rPr>
            </a:br>
            <a:r>
              <a:rPr lang="en-US" sz="800" b="1" i="1" kern="0" dirty="0">
                <a:latin typeface="+mn-lt"/>
              </a:rPr>
              <a:t>Basis: companies with corporate passenger cars / companies with corporate LCVs</a:t>
            </a:r>
          </a:p>
        </p:txBody>
      </p:sp>
      <p:graphicFrame>
        <p:nvGraphicFramePr>
          <p:cNvPr id="56" name="Graphique Slide">
            <a:extLst>
              <a:ext uri="{FF2B5EF4-FFF2-40B4-BE49-F238E27FC236}">
                <a16:creationId xmlns:a16="http://schemas.microsoft.com/office/drawing/2014/main" id="{D60B4896-FC04-41EC-BFBC-AE266C7704FB}"/>
              </a:ext>
            </a:extLst>
          </p:cNvPr>
          <p:cNvGraphicFramePr/>
          <p:nvPr>
            <p:extLst>
              <p:ext uri="{D42A27DB-BD31-4B8C-83A1-F6EECF244321}">
                <p14:modId xmlns:p14="http://schemas.microsoft.com/office/powerpoint/2010/main" val="884273264"/>
              </p:ext>
            </p:extLst>
          </p:nvPr>
        </p:nvGraphicFramePr>
        <p:xfrm>
          <a:off x="-31083" y="3243572"/>
          <a:ext cx="11473199" cy="2054329"/>
        </p:xfrm>
        <a:graphic>
          <a:graphicData uri="http://schemas.openxmlformats.org/drawingml/2006/chart">
            <c:chart xmlns:c="http://schemas.openxmlformats.org/drawingml/2006/chart" xmlns:r="http://schemas.openxmlformats.org/officeDocument/2006/relationships" r:id="rId3"/>
          </a:graphicData>
        </a:graphic>
      </p:graphicFrame>
      <p:pic>
        <p:nvPicPr>
          <p:cNvPr id="78" name="Graphique 77">
            <a:extLst>
              <a:ext uri="{FF2B5EF4-FFF2-40B4-BE49-F238E27FC236}">
                <a16:creationId xmlns:a16="http://schemas.microsoft.com/office/drawing/2014/main" id="{D601315A-08CA-4800-ADFC-C4B6ED87AD2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308969" y="2398275"/>
            <a:ext cx="224742" cy="550027"/>
          </a:xfrm>
          <a:prstGeom prst="rect">
            <a:avLst/>
          </a:prstGeom>
        </p:spPr>
      </p:pic>
      <p:pic>
        <p:nvPicPr>
          <p:cNvPr id="79" name="Graphique 78">
            <a:extLst>
              <a:ext uri="{FF2B5EF4-FFF2-40B4-BE49-F238E27FC236}">
                <a16:creationId xmlns:a16="http://schemas.microsoft.com/office/drawing/2014/main" id="{569433FF-0F61-4BF0-8BC0-DE894D7136B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093495" y="2398275"/>
            <a:ext cx="372599" cy="550027"/>
          </a:xfrm>
          <a:prstGeom prst="rect">
            <a:avLst/>
          </a:prstGeom>
        </p:spPr>
      </p:pic>
      <p:pic>
        <p:nvPicPr>
          <p:cNvPr id="80" name="Graphique 79">
            <a:extLst>
              <a:ext uri="{FF2B5EF4-FFF2-40B4-BE49-F238E27FC236}">
                <a16:creationId xmlns:a16="http://schemas.microsoft.com/office/drawing/2014/main" id="{F84EE9AA-6E49-457C-A10C-E7A7CAEBC6A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923281" y="2398275"/>
            <a:ext cx="431742" cy="544114"/>
          </a:xfrm>
          <a:prstGeom prst="rect">
            <a:avLst/>
          </a:prstGeom>
        </p:spPr>
      </p:pic>
      <p:pic>
        <p:nvPicPr>
          <p:cNvPr id="81" name="Graphique 80">
            <a:extLst>
              <a:ext uri="{FF2B5EF4-FFF2-40B4-BE49-F238E27FC236}">
                <a16:creationId xmlns:a16="http://schemas.microsoft.com/office/drawing/2014/main" id="{A5FA1A81-F772-420A-9DDC-EC495F7D6B4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9599748" y="2398275"/>
            <a:ext cx="798426" cy="544114"/>
          </a:xfrm>
          <a:prstGeom prst="rect">
            <a:avLst/>
          </a:prstGeom>
        </p:spPr>
      </p:pic>
      <p:sp>
        <p:nvSpPr>
          <p:cNvPr id="53" name="Titre 6">
            <a:extLst>
              <a:ext uri="{FF2B5EF4-FFF2-40B4-BE49-F238E27FC236}">
                <a16:creationId xmlns:a16="http://schemas.microsoft.com/office/drawing/2014/main" id="{7C1FE72E-581D-4D02-ADAA-764F6CA3EF07}"/>
              </a:ext>
            </a:extLst>
          </p:cNvPr>
          <p:cNvSpPr>
            <a:spLocks noGrp="1"/>
          </p:cNvSpPr>
          <p:nvPr>
            <p:ph type="title"/>
          </p:nvPr>
        </p:nvSpPr>
        <p:spPr/>
        <p:txBody>
          <a:bodyPr/>
          <a:lstStyle/>
          <a:p>
            <a:r>
              <a:rPr lang="en-GB" dirty="0"/>
              <a:t>Proportion of companies Using CONNECTED VEHICLES*</a:t>
            </a:r>
            <a:endParaRPr lang="fr-FR" dirty="0"/>
          </a:p>
        </p:txBody>
      </p:sp>
      <p:sp>
        <p:nvSpPr>
          <p:cNvPr id="5" name="Espace réservé du numéro de diapositive 4">
            <a:extLst>
              <a:ext uri="{FF2B5EF4-FFF2-40B4-BE49-F238E27FC236}">
                <a16:creationId xmlns:a16="http://schemas.microsoft.com/office/drawing/2014/main" id="{9AFE9250-526A-4212-8FCB-AEFF113A4078}"/>
              </a:ext>
            </a:extLst>
          </p:cNvPr>
          <p:cNvSpPr>
            <a:spLocks noGrp="1"/>
          </p:cNvSpPr>
          <p:nvPr>
            <p:ph type="sldNum" sz="quarter" idx="17"/>
          </p:nvPr>
        </p:nvSpPr>
        <p:spPr/>
        <p:txBody>
          <a:bodyPr/>
          <a:lstStyle/>
          <a:p>
            <a:fld id="{4034BEE3-566C-4068-A777-C3A4762E861B}" type="slidenum">
              <a:rPr lang="en-GB" smtClean="0"/>
              <a:pPr/>
              <a:t>62</a:t>
            </a:fld>
            <a:endParaRPr lang="en-GB" dirty="0"/>
          </a:p>
        </p:txBody>
      </p:sp>
      <p:sp>
        <p:nvSpPr>
          <p:cNvPr id="38" name="Espace réservé du texte 5">
            <a:extLst>
              <a:ext uri="{FF2B5EF4-FFF2-40B4-BE49-F238E27FC236}">
                <a16:creationId xmlns:a16="http://schemas.microsoft.com/office/drawing/2014/main" id="{0D04A500-BEBA-4075-86AC-3E0C26407E4D}"/>
              </a:ext>
            </a:extLst>
          </p:cNvPr>
          <p:cNvSpPr>
            <a:spLocks noGrp="1"/>
          </p:cNvSpPr>
          <p:nvPr>
            <p:ph type="body" sz="quarter" idx="16"/>
          </p:nvPr>
        </p:nvSpPr>
        <p:spPr/>
        <p:txBody>
          <a:bodyPr/>
          <a:lstStyle/>
          <a:p>
            <a:r>
              <a:rPr lang="en-GB" dirty="0"/>
              <a:t>All vehicles</a:t>
            </a:r>
            <a:endParaRPr lang="fr-FR" dirty="0"/>
          </a:p>
        </p:txBody>
      </p:sp>
      <p:sp>
        <p:nvSpPr>
          <p:cNvPr id="54" name="ZoneTexte 49">
            <a:extLst>
              <a:ext uri="{FF2B5EF4-FFF2-40B4-BE49-F238E27FC236}">
                <a16:creationId xmlns:a16="http://schemas.microsoft.com/office/drawing/2014/main" id="{071A5373-0470-4A31-A863-6749334A45D6}"/>
              </a:ext>
            </a:extLst>
          </p:cNvPr>
          <p:cNvSpPr txBox="1"/>
          <p:nvPr/>
        </p:nvSpPr>
        <p:spPr>
          <a:xfrm>
            <a:off x="2130762" y="1784494"/>
            <a:ext cx="5082838" cy="261610"/>
          </a:xfrm>
          <a:prstGeom prst="rect">
            <a:avLst/>
          </a:prstGeom>
          <a:solidFill>
            <a:schemeClr val="tx1">
              <a:lumMod val="75000"/>
            </a:schemeClr>
          </a:solidFill>
          <a:ln w="9525" cap="flat" cmpd="sng" algn="ctr">
            <a:noFill/>
            <a:prstDash val="solid"/>
          </a:ln>
          <a:effectLst>
            <a:outerShdw dist="23000" sx="1000" sy="1000" rotWithShape="0">
              <a:srgbClr val="000000"/>
            </a:outerShdw>
          </a:effectLst>
        </p:spPr>
        <p:txBody>
          <a:bodyPr wrap="square">
            <a:spAutoFit/>
          </a:bodyPr>
          <a:lstStyle/>
          <a:p>
            <a:pPr defTabSz="609585">
              <a:defRPr/>
            </a:pPr>
            <a:r>
              <a:rPr lang="en-GB" altLang="fr-FR" sz="1100" kern="0" dirty="0">
                <a:solidFill>
                  <a:schemeClr val="bg1"/>
                </a:solidFill>
              </a:rPr>
              <a:t>NET OF YES: </a:t>
            </a:r>
            <a:r>
              <a:rPr lang="en-US" sz="1100" dirty="0">
                <a:solidFill>
                  <a:schemeClr val="bg1"/>
                </a:solidFill>
              </a:rPr>
              <a:t>YES, FOR ALL THE FLEET + YES, FOR PART OF THE FLEET</a:t>
            </a:r>
          </a:p>
        </p:txBody>
      </p:sp>
      <p:sp>
        <p:nvSpPr>
          <p:cNvPr id="50" name="ZoneTexte 56">
            <a:extLst>
              <a:ext uri="{FF2B5EF4-FFF2-40B4-BE49-F238E27FC236}">
                <a16:creationId xmlns:a16="http://schemas.microsoft.com/office/drawing/2014/main" id="{CB1B0B9D-63C6-49DF-83FE-07B79BC1D27C}"/>
              </a:ext>
            </a:extLst>
          </p:cNvPr>
          <p:cNvSpPr txBox="1"/>
          <p:nvPr/>
        </p:nvSpPr>
        <p:spPr>
          <a:xfrm>
            <a:off x="0" y="104217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59" name="ZoneTexte 69">
            <a:extLst>
              <a:ext uri="{FF2B5EF4-FFF2-40B4-BE49-F238E27FC236}">
                <a16:creationId xmlns:a16="http://schemas.microsoft.com/office/drawing/2014/main" id="{790CC99E-999A-4306-A858-661D94147D83}"/>
              </a:ext>
            </a:extLst>
          </p:cNvPr>
          <p:cNvSpPr txBox="1"/>
          <p:nvPr/>
        </p:nvSpPr>
        <p:spPr>
          <a:xfrm>
            <a:off x="41564" y="1786203"/>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60" name="Groupe 70">
            <a:extLst>
              <a:ext uri="{FF2B5EF4-FFF2-40B4-BE49-F238E27FC236}">
                <a16:creationId xmlns:a16="http://schemas.microsoft.com/office/drawing/2014/main" id="{8D811903-64AC-4CDB-8EDF-BE9E3F97C6A0}"/>
              </a:ext>
            </a:extLst>
          </p:cNvPr>
          <p:cNvGrpSpPr/>
          <p:nvPr/>
        </p:nvGrpSpPr>
        <p:grpSpPr>
          <a:xfrm>
            <a:off x="-1" y="1619286"/>
            <a:ext cx="1669173" cy="1"/>
            <a:chOff x="8513442" y="720000"/>
            <a:chExt cx="3012811" cy="1"/>
          </a:xfrm>
        </p:grpSpPr>
        <p:cxnSp>
          <p:nvCxnSpPr>
            <p:cNvPr id="63" name="Connecteur droit 71">
              <a:extLst>
                <a:ext uri="{FF2B5EF4-FFF2-40B4-BE49-F238E27FC236}">
                  <a16:creationId xmlns:a16="http://schemas.microsoft.com/office/drawing/2014/main" id="{11172CF0-0B38-48FE-BBB7-779E5BD7FB45}"/>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Connecteur droit 72">
              <a:extLst>
                <a:ext uri="{FF2B5EF4-FFF2-40B4-BE49-F238E27FC236}">
                  <a16:creationId xmlns:a16="http://schemas.microsoft.com/office/drawing/2014/main" id="{1945F88E-B3EA-42B1-B5E0-6182F59AE259}"/>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5" name="Graphique 73">
            <a:extLst>
              <a:ext uri="{FF2B5EF4-FFF2-40B4-BE49-F238E27FC236}">
                <a16:creationId xmlns:a16="http://schemas.microsoft.com/office/drawing/2014/main" id="{DEC67EEF-784F-4565-81ED-440B500CA71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969890" y="1282960"/>
            <a:ext cx="442359" cy="435520"/>
          </a:xfrm>
          <a:prstGeom prst="rect">
            <a:avLst/>
          </a:prstGeom>
        </p:spPr>
      </p:pic>
      <p:pic>
        <p:nvPicPr>
          <p:cNvPr id="66" name="Graphique 74">
            <a:extLst>
              <a:ext uri="{FF2B5EF4-FFF2-40B4-BE49-F238E27FC236}">
                <a16:creationId xmlns:a16="http://schemas.microsoft.com/office/drawing/2014/main" id="{2A58D6FC-13A8-4170-8817-B7A981BFE6D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430080" y="1365822"/>
            <a:ext cx="453989" cy="353661"/>
          </a:xfrm>
          <a:prstGeom prst="rect">
            <a:avLst/>
          </a:prstGeom>
        </p:spPr>
      </p:pic>
      <p:pic>
        <p:nvPicPr>
          <p:cNvPr id="3" name="Image 2">
            <a:extLst>
              <a:ext uri="{FF2B5EF4-FFF2-40B4-BE49-F238E27FC236}">
                <a16:creationId xmlns:a16="http://schemas.microsoft.com/office/drawing/2014/main" id="{22AE67AD-E752-400D-B944-D4818199A0E1}"/>
              </a:ext>
            </a:extLst>
          </p:cNvPr>
          <p:cNvPicPr>
            <a:picLocks noChangeAspect="1"/>
          </p:cNvPicPr>
          <p:nvPr/>
        </p:nvPicPr>
        <p:blipFill>
          <a:blip r:embed="rId16"/>
          <a:stretch>
            <a:fillRect/>
          </a:stretch>
        </p:blipFill>
        <p:spPr>
          <a:xfrm>
            <a:off x="1449706" y="3638850"/>
            <a:ext cx="466465" cy="311037"/>
          </a:xfrm>
          <a:prstGeom prst="rect">
            <a:avLst/>
          </a:prstGeom>
        </p:spPr>
      </p:pic>
      <p:pic>
        <p:nvPicPr>
          <p:cNvPr id="6" name="Image 5">
            <a:extLst>
              <a:ext uri="{FF2B5EF4-FFF2-40B4-BE49-F238E27FC236}">
                <a16:creationId xmlns:a16="http://schemas.microsoft.com/office/drawing/2014/main" id="{4895924F-623E-4E49-9EAD-C67E83B25EC6}"/>
              </a:ext>
            </a:extLst>
          </p:cNvPr>
          <p:cNvPicPr>
            <a:picLocks noChangeAspect="1"/>
          </p:cNvPicPr>
          <p:nvPr/>
        </p:nvPicPr>
        <p:blipFill>
          <a:blip r:embed="rId17"/>
          <a:stretch>
            <a:fillRect/>
          </a:stretch>
        </p:blipFill>
        <p:spPr>
          <a:xfrm>
            <a:off x="1440654" y="4634707"/>
            <a:ext cx="466465" cy="310855"/>
          </a:xfrm>
          <a:prstGeom prst="rect">
            <a:avLst/>
          </a:prstGeom>
        </p:spPr>
      </p:pic>
    </p:spTree>
    <p:extLst>
      <p:ext uri="{BB962C8B-B14F-4D97-AF65-F5344CB8AC3E}">
        <p14:creationId xmlns:p14="http://schemas.microsoft.com/office/powerpoint/2010/main" val="3409124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8F698634-FFD9-4999-9404-D2CDC5A7B1D1}"/>
              </a:ext>
            </a:extLst>
          </p:cNvPr>
          <p:cNvSpPr>
            <a:spLocks noGrp="1"/>
          </p:cNvSpPr>
          <p:nvPr>
            <p:ph type="body" sz="quarter" idx="16"/>
          </p:nvPr>
        </p:nvSpPr>
        <p:spPr>
          <a:xfrm>
            <a:off x="550789" y="720000"/>
            <a:ext cx="11473200" cy="246221"/>
          </a:xfrm>
        </p:spPr>
        <p:txBody>
          <a:bodyPr/>
          <a:lstStyle/>
          <a:p>
            <a:r>
              <a:rPr lang="en-GB" dirty="0">
                <a:latin typeface="+mn-lt"/>
              </a:rPr>
              <a:t>All vehicles</a:t>
            </a:r>
            <a:endParaRPr lang="fr-FR" dirty="0">
              <a:latin typeface="+mn-lt"/>
            </a:endParaRPr>
          </a:p>
        </p:txBody>
      </p:sp>
      <p:cxnSp>
        <p:nvCxnSpPr>
          <p:cNvPr id="64" name="Connecteur T">
            <a:extLst>
              <a:ext uri="{FF2B5EF4-FFF2-40B4-BE49-F238E27FC236}">
                <a16:creationId xmlns:a16="http://schemas.microsoft.com/office/drawing/2014/main" id="{04FA0C63-81A6-463E-8334-1396E9C9E259}"/>
              </a:ext>
            </a:extLst>
          </p:cNvPr>
          <p:cNvCxnSpPr/>
          <p:nvPr/>
        </p:nvCxnSpPr>
        <p:spPr>
          <a:xfrm>
            <a:off x="5740400"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Connecteur C">
            <a:extLst>
              <a:ext uri="{FF2B5EF4-FFF2-40B4-BE49-F238E27FC236}">
                <a16:creationId xmlns:a16="http://schemas.microsoft.com/office/drawing/2014/main" id="{D9AFA4B4-416B-4AB6-853F-CE52B7B4FB42}"/>
              </a:ext>
            </a:extLst>
          </p:cNvPr>
          <p:cNvCxnSpPr/>
          <p:nvPr/>
        </p:nvCxnSpPr>
        <p:spPr>
          <a:xfrm>
            <a:off x="6350000" y="911518"/>
            <a:ext cx="0" cy="402244"/>
          </a:xfrm>
          <a:prstGeom prst="line">
            <a:avLst/>
          </a:prstGeom>
          <a:ln w="38100">
            <a:solidFill>
              <a:srgbClr val="449E9C"/>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42" name="Graphique Slide ¤ReposSignif">
            <a:extLst>
              <a:ext uri="{FF2B5EF4-FFF2-40B4-BE49-F238E27FC236}">
                <a16:creationId xmlns:a16="http://schemas.microsoft.com/office/drawing/2014/main" id="{B5127A20-2BB7-4D7B-B7E9-30A24A2344AE}"/>
              </a:ext>
            </a:extLst>
          </p:cNvPr>
          <p:cNvGraphicFramePr/>
          <p:nvPr>
            <p:extLst>
              <p:ext uri="{D42A27DB-BD31-4B8C-83A1-F6EECF244321}">
                <p14:modId xmlns:p14="http://schemas.microsoft.com/office/powerpoint/2010/main" val="2507932799"/>
              </p:ext>
            </p:extLst>
          </p:nvPr>
        </p:nvGraphicFramePr>
        <p:xfrm>
          <a:off x="4216410" y="1394495"/>
          <a:ext cx="3672455" cy="4432854"/>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a:extLst>
              <a:ext uri="{FF2B5EF4-FFF2-40B4-BE49-F238E27FC236}">
                <a16:creationId xmlns:a16="http://schemas.microsoft.com/office/drawing/2014/main" id="{1F289E63-DC15-4D76-89B7-AFF724082EB0}"/>
              </a:ext>
            </a:extLst>
          </p:cNvPr>
          <p:cNvSpPr/>
          <p:nvPr/>
        </p:nvSpPr>
        <p:spPr>
          <a:xfrm>
            <a:off x="7234517" y="6027994"/>
            <a:ext cx="4598738"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sz="800" i="1" dirty="0">
                <a:solidFill>
                  <a:schemeClr val="bg1">
                    <a:lumMod val="50000"/>
                  </a:schemeClr>
                </a:solidFill>
                <a:latin typeface="+mn-lt"/>
                <a:cs typeface="Arial" panose="020B0604020202020204" pitchFamily="34" charset="0"/>
              </a:rPr>
              <a:t>What are the two main reasons why your fleet is connected by Telematics?</a:t>
            </a:r>
          </a:p>
          <a:p>
            <a:pPr algn="r" defTabSz="1219170">
              <a:defRPr/>
            </a:pPr>
            <a:r>
              <a:rPr lang="en-US" sz="800" i="1" dirty="0">
                <a:solidFill>
                  <a:schemeClr val="bg1">
                    <a:lumMod val="50000"/>
                  </a:schemeClr>
                </a:solidFill>
                <a:latin typeface="+mn-lt"/>
                <a:cs typeface="Arial" panose="020B0604020202020204" pitchFamily="34" charset="0"/>
              </a:rPr>
              <a:t> </a:t>
            </a:r>
            <a:r>
              <a:rPr lang="en-GB" altLang="fr-FR" sz="800" b="1" i="1" kern="0" dirty="0">
                <a:solidFill>
                  <a:schemeClr val="tx1">
                    <a:lumMod val="50000"/>
                  </a:schemeClr>
                </a:solidFill>
                <a:latin typeface="+mn-lt"/>
              </a:rPr>
              <a:t>Basis: companies with connected vehicles thanks to Telematics</a:t>
            </a:r>
          </a:p>
        </p:txBody>
      </p:sp>
      <p:sp>
        <p:nvSpPr>
          <p:cNvPr id="67" name="Label 7">
            <a:extLst>
              <a:ext uri="{FF2B5EF4-FFF2-40B4-BE49-F238E27FC236}">
                <a16:creationId xmlns:a16="http://schemas.microsoft.com/office/drawing/2014/main" id="{C4C23743-DAE3-435F-92C7-734AA6C60929}"/>
              </a:ext>
            </a:extLst>
          </p:cNvPr>
          <p:cNvSpPr txBox="1"/>
          <p:nvPr/>
        </p:nvSpPr>
        <p:spPr>
          <a:xfrm>
            <a:off x="924979" y="5590699"/>
            <a:ext cx="3175000" cy="1938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ea typeface="+mn-ea"/>
                <a:cs typeface="+mn-cs"/>
              </a:rPr>
              <a:t>To reduce environmental impact</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68" name="Label 6">
            <a:extLst>
              <a:ext uri="{FF2B5EF4-FFF2-40B4-BE49-F238E27FC236}">
                <a16:creationId xmlns:a16="http://schemas.microsoft.com/office/drawing/2014/main" id="{FB746653-F9A0-42D3-BD8D-EDCE3815DEA1}"/>
              </a:ext>
            </a:extLst>
          </p:cNvPr>
          <p:cNvSpPr txBox="1"/>
          <p:nvPr/>
        </p:nvSpPr>
        <p:spPr>
          <a:xfrm>
            <a:off x="7698773" y="488768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optimize car sharing</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71" name="Label 5">
            <a:extLst>
              <a:ext uri="{FF2B5EF4-FFF2-40B4-BE49-F238E27FC236}">
                <a16:creationId xmlns:a16="http://schemas.microsoft.com/office/drawing/2014/main" id="{502CC68A-E4F9-45B2-87B1-D3243D04F8B4}"/>
              </a:ext>
            </a:extLst>
          </p:cNvPr>
          <p:cNvSpPr txBox="1"/>
          <p:nvPr/>
        </p:nvSpPr>
        <p:spPr>
          <a:xfrm>
            <a:off x="1264284" y="410926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avoid not allowed usage (e.g. for tax reasons)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72" name="Label 4">
            <a:extLst>
              <a:ext uri="{FF2B5EF4-FFF2-40B4-BE49-F238E27FC236}">
                <a16:creationId xmlns:a16="http://schemas.microsoft.com/office/drawing/2014/main" id="{AE8BBA25-5CF2-4500-B4AA-D5F3832A5B9F}"/>
              </a:ext>
            </a:extLst>
          </p:cNvPr>
          <p:cNvSpPr txBox="1"/>
          <p:nvPr/>
        </p:nvSpPr>
        <p:spPr>
          <a:xfrm>
            <a:off x="7970218" y="3503200"/>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reduce fleet costs</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73" name="Label 3">
            <a:extLst>
              <a:ext uri="{FF2B5EF4-FFF2-40B4-BE49-F238E27FC236}">
                <a16:creationId xmlns:a16="http://schemas.microsoft.com/office/drawing/2014/main" id="{9A91607A-273F-47E5-BDA5-85AB06313082}"/>
              </a:ext>
            </a:extLst>
          </p:cNvPr>
          <p:cNvSpPr txBox="1"/>
          <p:nvPr/>
        </p:nvSpPr>
        <p:spPr>
          <a:xfrm>
            <a:off x="1128562" y="2821730"/>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improve drivers safety / behaviours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74" name="Label 2">
            <a:extLst>
              <a:ext uri="{FF2B5EF4-FFF2-40B4-BE49-F238E27FC236}">
                <a16:creationId xmlns:a16="http://schemas.microsoft.com/office/drawing/2014/main" id="{866134F4-2560-4A49-A26E-8AC260058336}"/>
              </a:ext>
            </a:extLst>
          </p:cNvPr>
          <p:cNvSpPr txBox="1"/>
          <p:nvPr/>
        </p:nvSpPr>
        <p:spPr>
          <a:xfrm>
            <a:off x="8105940" y="211871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improve operational efficiency</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75" name="Label 1">
            <a:extLst>
              <a:ext uri="{FF2B5EF4-FFF2-40B4-BE49-F238E27FC236}">
                <a16:creationId xmlns:a16="http://schemas.microsoft.com/office/drawing/2014/main" id="{27FB2E09-6C5E-4681-9852-57EFBB865063}"/>
              </a:ext>
            </a:extLst>
          </p:cNvPr>
          <p:cNvSpPr txBox="1"/>
          <p:nvPr/>
        </p:nvSpPr>
        <p:spPr>
          <a:xfrm>
            <a:off x="1637521" y="1340296"/>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locate vehicles or improve vehicle security</a:t>
            </a:r>
            <a:endParaRPr kumimoji="0" lang="fr-FR" sz="1400" b="0" i="0" u="none" strike="noStrike" kern="1200" cap="none" spc="0" normalizeH="0" baseline="0" noProof="0" dirty="0">
              <a:ln>
                <a:noFill/>
              </a:ln>
              <a:solidFill>
                <a:srgbClr val="000000"/>
              </a:solidFill>
              <a:effectLst/>
              <a:uLnTx/>
              <a:uFillTx/>
              <a:ea typeface="+mn-ea"/>
              <a:cs typeface="+mn-cs"/>
            </a:endParaRPr>
          </a:p>
        </p:txBody>
      </p:sp>
      <p:cxnSp>
        <p:nvCxnSpPr>
          <p:cNvPr id="76" name="Connecteur 7G">
            <a:extLst>
              <a:ext uri="{FF2B5EF4-FFF2-40B4-BE49-F238E27FC236}">
                <a16:creationId xmlns:a16="http://schemas.microsoft.com/office/drawing/2014/main" id="{B116B01C-F71A-45DF-AE8D-897F50863B0C}"/>
              </a:ext>
            </a:extLst>
          </p:cNvPr>
          <p:cNvCxnSpPr/>
          <p:nvPr/>
        </p:nvCxnSpPr>
        <p:spPr>
          <a:xfrm>
            <a:off x="3531149" y="584809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Connecteur 6D">
            <a:extLst>
              <a:ext uri="{FF2B5EF4-FFF2-40B4-BE49-F238E27FC236}">
                <a16:creationId xmlns:a16="http://schemas.microsoft.com/office/drawing/2014/main" id="{776B526E-1F1B-40DC-8BCF-4E1227B96C3B}"/>
              </a:ext>
            </a:extLst>
          </p:cNvPr>
          <p:cNvCxnSpPr/>
          <p:nvPr/>
        </p:nvCxnSpPr>
        <p:spPr>
          <a:xfrm>
            <a:off x="7698773" y="51666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8" name="Connecteur 5G">
            <a:extLst>
              <a:ext uri="{FF2B5EF4-FFF2-40B4-BE49-F238E27FC236}">
                <a16:creationId xmlns:a16="http://schemas.microsoft.com/office/drawing/2014/main" id="{E88457EC-1B82-4D71-BB02-619377E4963F}"/>
              </a:ext>
            </a:extLst>
          </p:cNvPr>
          <p:cNvCxnSpPr/>
          <p:nvPr/>
        </p:nvCxnSpPr>
        <p:spPr>
          <a:xfrm>
            <a:off x="3870454" y="4527781"/>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9" name="Connecteur 4D">
            <a:extLst>
              <a:ext uri="{FF2B5EF4-FFF2-40B4-BE49-F238E27FC236}">
                <a16:creationId xmlns:a16="http://schemas.microsoft.com/office/drawing/2014/main" id="{148A99F8-D8E9-4862-B87A-CCD6AFE0F4BA}"/>
              </a:ext>
            </a:extLst>
          </p:cNvPr>
          <p:cNvCxnSpPr/>
          <p:nvPr/>
        </p:nvCxnSpPr>
        <p:spPr>
          <a:xfrm>
            <a:off x="7970218" y="378214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Connecteur 3G">
            <a:extLst>
              <a:ext uri="{FF2B5EF4-FFF2-40B4-BE49-F238E27FC236}">
                <a16:creationId xmlns:a16="http://schemas.microsoft.com/office/drawing/2014/main" id="{23F99729-5571-4FB7-835C-FC6B16A581AC}"/>
              </a:ext>
            </a:extLst>
          </p:cNvPr>
          <p:cNvCxnSpPr/>
          <p:nvPr/>
        </p:nvCxnSpPr>
        <p:spPr>
          <a:xfrm>
            <a:off x="3734732" y="30791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4" name="Connecteur 2D">
            <a:extLst>
              <a:ext uri="{FF2B5EF4-FFF2-40B4-BE49-F238E27FC236}">
                <a16:creationId xmlns:a16="http://schemas.microsoft.com/office/drawing/2014/main" id="{6614CA1C-E232-40D6-A2BB-ED62024A25A7}"/>
              </a:ext>
            </a:extLst>
          </p:cNvPr>
          <p:cNvCxnSpPr/>
          <p:nvPr/>
        </p:nvCxnSpPr>
        <p:spPr>
          <a:xfrm>
            <a:off x="8105940" y="239765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5" name="Connecteur 1G">
            <a:extLst>
              <a:ext uri="{FF2B5EF4-FFF2-40B4-BE49-F238E27FC236}">
                <a16:creationId xmlns:a16="http://schemas.microsoft.com/office/drawing/2014/main" id="{2BACB174-A1E1-45C6-87BF-7A40DAA082CE}"/>
              </a:ext>
            </a:extLst>
          </p:cNvPr>
          <p:cNvCxnSpPr/>
          <p:nvPr/>
        </p:nvCxnSpPr>
        <p:spPr>
          <a:xfrm>
            <a:off x="4243691" y="179159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3" name="Titre 3">
            <a:extLst>
              <a:ext uri="{FF2B5EF4-FFF2-40B4-BE49-F238E27FC236}">
                <a16:creationId xmlns:a16="http://schemas.microsoft.com/office/drawing/2014/main" id="{F6DBD387-8B29-478C-8E2F-5AF6D0CDA4DC}"/>
              </a:ext>
            </a:extLst>
          </p:cNvPr>
          <p:cNvSpPr>
            <a:spLocks noGrp="1"/>
          </p:cNvSpPr>
          <p:nvPr>
            <p:ph type="title"/>
          </p:nvPr>
        </p:nvSpPr>
        <p:spPr>
          <a:xfrm>
            <a:off x="359400" y="368010"/>
            <a:ext cx="11473200" cy="246221"/>
          </a:xfrm>
        </p:spPr>
        <p:txBody>
          <a:bodyPr/>
          <a:lstStyle/>
          <a:p>
            <a:r>
              <a:rPr lang="en-GB" dirty="0"/>
              <a:t>REASONS for Using CONNECTED VEHICLES</a:t>
            </a:r>
          </a:p>
        </p:txBody>
      </p:sp>
      <p:sp>
        <p:nvSpPr>
          <p:cNvPr id="5" name="Espace réservé du numéro de diapositive 4">
            <a:extLst>
              <a:ext uri="{FF2B5EF4-FFF2-40B4-BE49-F238E27FC236}">
                <a16:creationId xmlns:a16="http://schemas.microsoft.com/office/drawing/2014/main" id="{676FB159-F9F9-496B-B8A9-7F5B5C39B783}"/>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63</a:t>
            </a:fld>
            <a:endParaRPr lang="en-GB" dirty="0"/>
          </a:p>
        </p:txBody>
      </p:sp>
      <p:sp>
        <p:nvSpPr>
          <p:cNvPr id="34" name="ZoneTexte 56">
            <a:extLst>
              <a:ext uri="{FF2B5EF4-FFF2-40B4-BE49-F238E27FC236}">
                <a16:creationId xmlns:a16="http://schemas.microsoft.com/office/drawing/2014/main" id="{63DA4F8A-351D-4F06-9C57-C1882432D584}"/>
              </a:ext>
            </a:extLst>
          </p:cNvPr>
          <p:cNvSpPr txBox="1"/>
          <p:nvPr/>
        </p:nvSpPr>
        <p:spPr>
          <a:xfrm>
            <a:off x="0" y="104217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35" name="ZoneTexte 69">
            <a:extLst>
              <a:ext uri="{FF2B5EF4-FFF2-40B4-BE49-F238E27FC236}">
                <a16:creationId xmlns:a16="http://schemas.microsoft.com/office/drawing/2014/main" id="{68917AE5-0FA9-4F6C-8D1B-E1BA8BB844EF}"/>
              </a:ext>
            </a:extLst>
          </p:cNvPr>
          <p:cNvSpPr txBox="1"/>
          <p:nvPr/>
        </p:nvSpPr>
        <p:spPr>
          <a:xfrm>
            <a:off x="41564" y="1786203"/>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38" name="Groupe 70">
            <a:extLst>
              <a:ext uri="{FF2B5EF4-FFF2-40B4-BE49-F238E27FC236}">
                <a16:creationId xmlns:a16="http://schemas.microsoft.com/office/drawing/2014/main" id="{3C26978C-F7E7-4233-AC3A-AF463AD03483}"/>
              </a:ext>
            </a:extLst>
          </p:cNvPr>
          <p:cNvGrpSpPr/>
          <p:nvPr/>
        </p:nvGrpSpPr>
        <p:grpSpPr>
          <a:xfrm>
            <a:off x="-1" y="1619286"/>
            <a:ext cx="1669173" cy="1"/>
            <a:chOff x="8513442" y="720000"/>
            <a:chExt cx="3012811" cy="1"/>
          </a:xfrm>
        </p:grpSpPr>
        <p:cxnSp>
          <p:nvCxnSpPr>
            <p:cNvPr id="39" name="Connecteur droit 71">
              <a:extLst>
                <a:ext uri="{FF2B5EF4-FFF2-40B4-BE49-F238E27FC236}">
                  <a16:creationId xmlns:a16="http://schemas.microsoft.com/office/drawing/2014/main" id="{81A95647-12F2-4BBF-9938-E32DA9FE1069}"/>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Connecteur droit 72">
              <a:extLst>
                <a:ext uri="{FF2B5EF4-FFF2-40B4-BE49-F238E27FC236}">
                  <a16:creationId xmlns:a16="http://schemas.microsoft.com/office/drawing/2014/main" id="{9DA746D5-83E3-440C-8C8B-4019DF737519}"/>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1" name="Graphique 73">
            <a:extLst>
              <a:ext uri="{FF2B5EF4-FFF2-40B4-BE49-F238E27FC236}">
                <a16:creationId xmlns:a16="http://schemas.microsoft.com/office/drawing/2014/main" id="{7BE4A7E0-571B-4FDF-91FB-A23EACF9B6C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69890" y="1282960"/>
            <a:ext cx="442359" cy="435520"/>
          </a:xfrm>
          <a:prstGeom prst="rect">
            <a:avLst/>
          </a:prstGeom>
        </p:spPr>
      </p:pic>
      <p:pic>
        <p:nvPicPr>
          <p:cNvPr id="43" name="Graphique 74">
            <a:extLst>
              <a:ext uri="{FF2B5EF4-FFF2-40B4-BE49-F238E27FC236}">
                <a16:creationId xmlns:a16="http://schemas.microsoft.com/office/drawing/2014/main" id="{41D203BD-D6E5-4002-AD87-F6358EED103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30080" y="1365822"/>
            <a:ext cx="453989" cy="353661"/>
          </a:xfrm>
          <a:prstGeom prst="rect">
            <a:avLst/>
          </a:prstGeom>
        </p:spPr>
      </p:pic>
      <p:pic>
        <p:nvPicPr>
          <p:cNvPr id="3" name="Image 2">
            <a:extLst>
              <a:ext uri="{FF2B5EF4-FFF2-40B4-BE49-F238E27FC236}">
                <a16:creationId xmlns:a16="http://schemas.microsoft.com/office/drawing/2014/main" id="{7C392FB4-8EB3-4A0E-A891-19D3321C7BC0}"/>
              </a:ext>
            </a:extLst>
          </p:cNvPr>
          <p:cNvPicPr>
            <a:picLocks noChangeAspect="1"/>
          </p:cNvPicPr>
          <p:nvPr/>
        </p:nvPicPr>
        <p:blipFill>
          <a:blip r:embed="rId8"/>
          <a:stretch>
            <a:fillRect/>
          </a:stretch>
        </p:blipFill>
        <p:spPr>
          <a:xfrm>
            <a:off x="5806241" y="975442"/>
            <a:ext cx="289759" cy="193097"/>
          </a:xfrm>
          <a:prstGeom prst="rect">
            <a:avLst/>
          </a:prstGeom>
        </p:spPr>
      </p:pic>
      <p:pic>
        <p:nvPicPr>
          <p:cNvPr id="7" name="Image 6">
            <a:extLst>
              <a:ext uri="{FF2B5EF4-FFF2-40B4-BE49-F238E27FC236}">
                <a16:creationId xmlns:a16="http://schemas.microsoft.com/office/drawing/2014/main" id="{CA1A191E-09FB-4461-9E6A-8097305444F5}"/>
              </a:ext>
            </a:extLst>
          </p:cNvPr>
          <p:cNvPicPr>
            <a:picLocks noChangeAspect="1"/>
          </p:cNvPicPr>
          <p:nvPr/>
        </p:nvPicPr>
        <p:blipFill>
          <a:blip r:embed="rId9"/>
          <a:stretch>
            <a:fillRect/>
          </a:stretch>
        </p:blipFill>
        <p:spPr>
          <a:xfrm>
            <a:off x="6428781" y="975385"/>
            <a:ext cx="289759" cy="193210"/>
          </a:xfrm>
          <a:prstGeom prst="rect">
            <a:avLst/>
          </a:prstGeom>
        </p:spPr>
      </p:pic>
    </p:spTree>
    <p:extLst>
      <p:ext uri="{BB962C8B-B14F-4D97-AF65-F5344CB8AC3E}">
        <p14:creationId xmlns:p14="http://schemas.microsoft.com/office/powerpoint/2010/main" val="4073718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cxnSp>
        <p:nvCxnSpPr>
          <p:cNvPr id="72" name="Connecteur T">
            <a:extLst>
              <a:ext uri="{FF2B5EF4-FFF2-40B4-BE49-F238E27FC236}">
                <a16:creationId xmlns:a16="http://schemas.microsoft.com/office/drawing/2014/main" id="{A31B13A4-08C9-4EA7-8809-627720D0DCEC}"/>
              </a:ext>
            </a:extLst>
          </p:cNvPr>
          <p:cNvCxnSpPr/>
          <p:nvPr/>
        </p:nvCxnSpPr>
        <p:spPr>
          <a:xfrm>
            <a:off x="5712012"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3" name="Connecteur C">
            <a:extLst>
              <a:ext uri="{FF2B5EF4-FFF2-40B4-BE49-F238E27FC236}">
                <a16:creationId xmlns:a16="http://schemas.microsoft.com/office/drawing/2014/main" id="{5C5D4F51-E48E-4440-B453-AD6AC441BAE0}"/>
              </a:ext>
            </a:extLst>
          </p:cNvPr>
          <p:cNvCxnSpPr/>
          <p:nvPr/>
        </p:nvCxnSpPr>
        <p:spPr>
          <a:xfrm>
            <a:off x="6257364" y="911518"/>
            <a:ext cx="0" cy="402244"/>
          </a:xfrm>
          <a:prstGeom prst="line">
            <a:avLst/>
          </a:prstGeom>
          <a:ln w="38100">
            <a:solidFill>
              <a:srgbClr val="449E9C"/>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45" name="Graphique Slide ¤ReposSignif">
            <a:extLst>
              <a:ext uri="{FF2B5EF4-FFF2-40B4-BE49-F238E27FC236}">
                <a16:creationId xmlns:a16="http://schemas.microsoft.com/office/drawing/2014/main" id="{6E317390-FB70-4942-850D-0EF53E004F78}"/>
              </a:ext>
            </a:extLst>
          </p:cNvPr>
          <p:cNvGraphicFramePr/>
          <p:nvPr>
            <p:extLst>
              <p:ext uri="{D42A27DB-BD31-4B8C-83A1-F6EECF244321}">
                <p14:modId xmlns:p14="http://schemas.microsoft.com/office/powerpoint/2010/main" val="2699003146"/>
              </p:ext>
            </p:extLst>
          </p:nvPr>
        </p:nvGraphicFramePr>
        <p:xfrm>
          <a:off x="4429770" y="1394495"/>
          <a:ext cx="3672455" cy="4432854"/>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39">
            <a:extLst>
              <a:ext uri="{FF2B5EF4-FFF2-40B4-BE49-F238E27FC236}">
                <a16:creationId xmlns:a16="http://schemas.microsoft.com/office/drawing/2014/main" id="{A543C632-ACC5-449F-B6A6-83A17075CAE3}"/>
              </a:ext>
            </a:extLst>
          </p:cNvPr>
          <p:cNvSpPr/>
          <p:nvPr/>
        </p:nvSpPr>
        <p:spPr>
          <a:xfrm>
            <a:off x="7234517" y="6027994"/>
            <a:ext cx="4598738"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sz="800" i="1" dirty="0">
                <a:solidFill>
                  <a:schemeClr val="bg1">
                    <a:lumMod val="50000"/>
                  </a:schemeClr>
                </a:solidFill>
                <a:latin typeface="+mn-lt"/>
                <a:cs typeface="Arial" panose="020B0604020202020204" pitchFamily="34" charset="0"/>
              </a:rPr>
              <a:t>What are the two main reasons why your fleet is connected by Telematics?</a:t>
            </a:r>
          </a:p>
          <a:p>
            <a:pPr algn="r" defTabSz="1219170">
              <a:defRPr/>
            </a:pPr>
            <a:r>
              <a:rPr lang="en-US" sz="800" i="1" dirty="0">
                <a:solidFill>
                  <a:schemeClr val="bg1">
                    <a:lumMod val="50000"/>
                  </a:schemeClr>
                </a:solidFill>
                <a:latin typeface="+mn-lt"/>
                <a:cs typeface="Arial" panose="020B0604020202020204" pitchFamily="34" charset="0"/>
              </a:rPr>
              <a:t> </a:t>
            </a:r>
            <a:r>
              <a:rPr lang="en-GB" altLang="fr-FR" sz="800" b="1" i="1" kern="0" dirty="0">
                <a:solidFill>
                  <a:schemeClr val="tx1">
                    <a:lumMod val="50000"/>
                  </a:schemeClr>
                </a:solidFill>
                <a:latin typeface="+mn-lt"/>
              </a:rPr>
              <a:t>Basis: companies with connected vehicles thanks to Telematics</a:t>
            </a:r>
          </a:p>
        </p:txBody>
      </p:sp>
      <p:sp>
        <p:nvSpPr>
          <p:cNvPr id="76" name="Label 7">
            <a:extLst>
              <a:ext uri="{FF2B5EF4-FFF2-40B4-BE49-F238E27FC236}">
                <a16:creationId xmlns:a16="http://schemas.microsoft.com/office/drawing/2014/main" id="{1945B8A5-12A0-4D0A-8BD9-210AD10DC2C6}"/>
              </a:ext>
            </a:extLst>
          </p:cNvPr>
          <p:cNvSpPr txBox="1"/>
          <p:nvPr/>
        </p:nvSpPr>
        <p:spPr>
          <a:xfrm>
            <a:off x="879039" y="5590699"/>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reduce environmental impact</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77" name="Label 6">
            <a:extLst>
              <a:ext uri="{FF2B5EF4-FFF2-40B4-BE49-F238E27FC236}">
                <a16:creationId xmlns:a16="http://schemas.microsoft.com/office/drawing/2014/main" id="{D0B79F85-5019-459C-8D33-B4823C9A5A43}"/>
              </a:ext>
            </a:extLst>
          </p:cNvPr>
          <p:cNvSpPr txBox="1"/>
          <p:nvPr/>
        </p:nvSpPr>
        <p:spPr>
          <a:xfrm>
            <a:off x="7738624" y="488768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optimize car sharing</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80" name="Label 5">
            <a:extLst>
              <a:ext uri="{FF2B5EF4-FFF2-40B4-BE49-F238E27FC236}">
                <a16:creationId xmlns:a16="http://schemas.microsoft.com/office/drawing/2014/main" id="{6D2E2ABD-3E05-43EC-BDD5-AE9806F07134}"/>
              </a:ext>
            </a:extLst>
          </p:cNvPr>
          <p:cNvSpPr txBox="1"/>
          <p:nvPr/>
        </p:nvSpPr>
        <p:spPr>
          <a:xfrm>
            <a:off x="1048692" y="410926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avoid not allowed usage (e.g. for tax reasons)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84" name="Label 4">
            <a:extLst>
              <a:ext uri="{FF2B5EF4-FFF2-40B4-BE49-F238E27FC236}">
                <a16:creationId xmlns:a16="http://schemas.microsoft.com/office/drawing/2014/main" id="{69B919C3-6C76-4BFB-B358-A6426C14C4AF}"/>
              </a:ext>
            </a:extLst>
          </p:cNvPr>
          <p:cNvSpPr txBox="1"/>
          <p:nvPr/>
        </p:nvSpPr>
        <p:spPr>
          <a:xfrm>
            <a:off x="7942207" y="3503200"/>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reduce fleet costs</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85" name="Label 3">
            <a:extLst>
              <a:ext uri="{FF2B5EF4-FFF2-40B4-BE49-F238E27FC236}">
                <a16:creationId xmlns:a16="http://schemas.microsoft.com/office/drawing/2014/main" id="{F64C1DC7-0AB8-4CFF-BB45-8C23530A867E}"/>
              </a:ext>
            </a:extLst>
          </p:cNvPr>
          <p:cNvSpPr txBox="1"/>
          <p:nvPr/>
        </p:nvSpPr>
        <p:spPr>
          <a:xfrm>
            <a:off x="1354067" y="2821730"/>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improve drivers safety / behaviours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86" name="Label 2">
            <a:extLst>
              <a:ext uri="{FF2B5EF4-FFF2-40B4-BE49-F238E27FC236}">
                <a16:creationId xmlns:a16="http://schemas.microsoft.com/office/drawing/2014/main" id="{4D7C7D75-7E9A-4D92-ABCD-F8E61ADD8E85}"/>
              </a:ext>
            </a:extLst>
          </p:cNvPr>
          <p:cNvSpPr txBox="1"/>
          <p:nvPr/>
        </p:nvSpPr>
        <p:spPr>
          <a:xfrm>
            <a:off x="7942207" y="2118714"/>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improve operational efficiency</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87" name="Label 1">
            <a:extLst>
              <a:ext uri="{FF2B5EF4-FFF2-40B4-BE49-F238E27FC236}">
                <a16:creationId xmlns:a16="http://schemas.microsoft.com/office/drawing/2014/main" id="{0C484890-7D63-4857-BFC4-0745D9EAFFE8}"/>
              </a:ext>
            </a:extLst>
          </p:cNvPr>
          <p:cNvSpPr txBox="1"/>
          <p:nvPr/>
        </p:nvSpPr>
        <p:spPr>
          <a:xfrm>
            <a:off x="1320136" y="1340296"/>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locate vehicles or improve vehicle security</a:t>
            </a:r>
            <a:endParaRPr kumimoji="0" lang="fr-FR" sz="1400" b="0" i="0" u="none" strike="noStrike" kern="1200" cap="none" spc="0" normalizeH="0" baseline="0" noProof="0" dirty="0">
              <a:ln>
                <a:noFill/>
              </a:ln>
              <a:solidFill>
                <a:srgbClr val="000000"/>
              </a:solidFill>
              <a:effectLst/>
              <a:uLnTx/>
              <a:uFillTx/>
              <a:ea typeface="+mn-ea"/>
              <a:cs typeface="+mn-cs"/>
            </a:endParaRPr>
          </a:p>
        </p:txBody>
      </p:sp>
      <p:cxnSp>
        <p:nvCxnSpPr>
          <p:cNvPr id="88" name="Connecteur 7G">
            <a:extLst>
              <a:ext uri="{FF2B5EF4-FFF2-40B4-BE49-F238E27FC236}">
                <a16:creationId xmlns:a16="http://schemas.microsoft.com/office/drawing/2014/main" id="{E0158805-B9B2-45B9-8D08-8011525436C5}"/>
              </a:ext>
            </a:extLst>
          </p:cNvPr>
          <p:cNvCxnSpPr/>
          <p:nvPr/>
        </p:nvCxnSpPr>
        <p:spPr>
          <a:xfrm>
            <a:off x="3485209" y="584809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9" name="Connecteur 6D">
            <a:extLst>
              <a:ext uri="{FF2B5EF4-FFF2-40B4-BE49-F238E27FC236}">
                <a16:creationId xmlns:a16="http://schemas.microsoft.com/office/drawing/2014/main" id="{74671BC7-D99D-40C1-8478-C36CEAB6B53E}"/>
              </a:ext>
            </a:extLst>
          </p:cNvPr>
          <p:cNvCxnSpPr/>
          <p:nvPr/>
        </p:nvCxnSpPr>
        <p:spPr>
          <a:xfrm>
            <a:off x="7738624" y="51666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Connecteur 5G">
            <a:extLst>
              <a:ext uri="{FF2B5EF4-FFF2-40B4-BE49-F238E27FC236}">
                <a16:creationId xmlns:a16="http://schemas.microsoft.com/office/drawing/2014/main" id="{67FC9FAD-C161-4B4D-9541-E26EBBD00756}"/>
              </a:ext>
            </a:extLst>
          </p:cNvPr>
          <p:cNvCxnSpPr/>
          <p:nvPr/>
        </p:nvCxnSpPr>
        <p:spPr>
          <a:xfrm>
            <a:off x="3654862" y="451173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1" name="Connecteur 4D">
            <a:extLst>
              <a:ext uri="{FF2B5EF4-FFF2-40B4-BE49-F238E27FC236}">
                <a16:creationId xmlns:a16="http://schemas.microsoft.com/office/drawing/2014/main" id="{71B44D77-96FF-461D-A6C6-D82F66538C85}"/>
              </a:ext>
            </a:extLst>
          </p:cNvPr>
          <p:cNvCxnSpPr/>
          <p:nvPr/>
        </p:nvCxnSpPr>
        <p:spPr>
          <a:xfrm>
            <a:off x="7942207" y="378214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2" name="Connecteur 3G">
            <a:extLst>
              <a:ext uri="{FF2B5EF4-FFF2-40B4-BE49-F238E27FC236}">
                <a16:creationId xmlns:a16="http://schemas.microsoft.com/office/drawing/2014/main" id="{AB9DE3DD-F9E3-4E1F-8D65-57B5EC1FE21E}"/>
              </a:ext>
            </a:extLst>
          </p:cNvPr>
          <p:cNvCxnSpPr/>
          <p:nvPr/>
        </p:nvCxnSpPr>
        <p:spPr>
          <a:xfrm>
            <a:off x="3960237" y="30791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2D">
            <a:extLst>
              <a:ext uri="{FF2B5EF4-FFF2-40B4-BE49-F238E27FC236}">
                <a16:creationId xmlns:a16="http://schemas.microsoft.com/office/drawing/2014/main" id="{8B716DC2-33FA-4305-88BC-2F139D615C13}"/>
              </a:ext>
            </a:extLst>
          </p:cNvPr>
          <p:cNvCxnSpPr/>
          <p:nvPr/>
        </p:nvCxnSpPr>
        <p:spPr>
          <a:xfrm>
            <a:off x="7942207" y="250538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Connecteur 1G">
            <a:extLst>
              <a:ext uri="{FF2B5EF4-FFF2-40B4-BE49-F238E27FC236}">
                <a16:creationId xmlns:a16="http://schemas.microsoft.com/office/drawing/2014/main" id="{90E3E514-5CE4-49BD-BD0F-ED2F621C14B3}"/>
              </a:ext>
            </a:extLst>
          </p:cNvPr>
          <p:cNvCxnSpPr/>
          <p:nvPr/>
        </p:nvCxnSpPr>
        <p:spPr>
          <a:xfrm>
            <a:off x="3926306" y="174277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A9CBC6E9-80C1-482E-8968-870A1B4E3E90}"/>
              </a:ext>
            </a:extLst>
          </p:cNvPr>
          <p:cNvCxnSpPr>
            <a:cxnSpLocks/>
          </p:cNvCxnSpPr>
          <p:nvPr/>
        </p:nvCxnSpPr>
        <p:spPr>
          <a:xfrm>
            <a:off x="842774" y="2429128"/>
            <a:ext cx="0" cy="3156943"/>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3051B6B1-C279-4654-B87C-3F37E68624C0}"/>
              </a:ext>
            </a:extLst>
          </p:cNvPr>
          <p:cNvSpPr txBox="1"/>
          <p:nvPr/>
        </p:nvSpPr>
        <p:spPr>
          <a:xfrm>
            <a:off x="505354" y="3940738"/>
            <a:ext cx="95872" cy="249299"/>
          </a:xfrm>
          <a:prstGeom prst="rect">
            <a:avLst/>
          </a:prstGeom>
          <a:noFill/>
        </p:spPr>
        <p:txBody>
          <a:bodyPr wrap="square" lIns="0" tIns="0" rIns="0" bIns="0" rtlCol="0">
            <a:spAutoFit/>
          </a:bodyPr>
          <a:lstStyle/>
          <a:p>
            <a:pPr>
              <a:lnSpc>
                <a:spcPct val="90000"/>
              </a:lnSpc>
              <a:spcBef>
                <a:spcPts val="600"/>
              </a:spcBef>
            </a:pPr>
            <a:r>
              <a:rPr lang="fr-FR" b="1" dirty="0">
                <a:solidFill>
                  <a:schemeClr val="bg1">
                    <a:lumMod val="85000"/>
                  </a:schemeClr>
                </a:solidFill>
              </a:rPr>
              <a:t>+</a:t>
            </a:r>
          </a:p>
        </p:txBody>
      </p:sp>
      <p:pic>
        <p:nvPicPr>
          <p:cNvPr id="64" name="Graphique 63">
            <a:extLst>
              <a:ext uri="{FF2B5EF4-FFF2-40B4-BE49-F238E27FC236}">
                <a16:creationId xmlns:a16="http://schemas.microsoft.com/office/drawing/2014/main" id="{4F051832-55F0-4C8F-9CE3-35B6AD6AE0A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6358" y="3393047"/>
            <a:ext cx="204311" cy="500025"/>
          </a:xfrm>
          <a:prstGeom prst="rect">
            <a:avLst/>
          </a:prstGeom>
        </p:spPr>
      </p:pic>
      <p:pic>
        <p:nvPicPr>
          <p:cNvPr id="65" name="Graphique 64">
            <a:extLst>
              <a:ext uri="{FF2B5EF4-FFF2-40B4-BE49-F238E27FC236}">
                <a16:creationId xmlns:a16="http://schemas.microsoft.com/office/drawing/2014/main" id="{1F51350C-3426-48E9-A7CF-3437DA5D949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8857" y="4204252"/>
            <a:ext cx="338726" cy="500025"/>
          </a:xfrm>
          <a:prstGeom prst="rect">
            <a:avLst/>
          </a:prstGeom>
        </p:spPr>
      </p:pic>
      <p:sp>
        <p:nvSpPr>
          <p:cNvPr id="47" name="Titre 3">
            <a:extLst>
              <a:ext uri="{FF2B5EF4-FFF2-40B4-BE49-F238E27FC236}">
                <a16:creationId xmlns:a16="http://schemas.microsoft.com/office/drawing/2014/main" id="{AF3CF030-1BAC-4B97-9C94-7AB386E22DE3}"/>
              </a:ext>
            </a:extLst>
          </p:cNvPr>
          <p:cNvSpPr>
            <a:spLocks noGrp="1"/>
          </p:cNvSpPr>
          <p:nvPr>
            <p:ph type="title"/>
          </p:nvPr>
        </p:nvSpPr>
        <p:spPr/>
        <p:txBody>
          <a:bodyPr/>
          <a:lstStyle/>
          <a:p>
            <a:r>
              <a:rPr lang="en-GB" dirty="0"/>
              <a:t>REASONS for Using CONNECTED VEHICLES</a:t>
            </a:r>
          </a:p>
        </p:txBody>
      </p:sp>
      <p:sp>
        <p:nvSpPr>
          <p:cNvPr id="5" name="Espace réservé du numéro de diapositive 4">
            <a:extLst>
              <a:ext uri="{FF2B5EF4-FFF2-40B4-BE49-F238E27FC236}">
                <a16:creationId xmlns:a16="http://schemas.microsoft.com/office/drawing/2014/main" id="{7B8BAB4E-BD6A-41C2-A251-B2C0F1EE8077}"/>
              </a:ext>
            </a:extLst>
          </p:cNvPr>
          <p:cNvSpPr>
            <a:spLocks noGrp="1"/>
          </p:cNvSpPr>
          <p:nvPr>
            <p:ph type="sldNum" sz="quarter" idx="10"/>
          </p:nvPr>
        </p:nvSpPr>
        <p:spPr/>
        <p:txBody>
          <a:bodyPr/>
          <a:lstStyle/>
          <a:p>
            <a:fld id="{4034BEE3-566C-4068-A777-C3A4762E861B}" type="slidenum">
              <a:rPr lang="en-GB" smtClean="0"/>
              <a:pPr/>
              <a:t>64</a:t>
            </a:fld>
            <a:endParaRPr lang="en-GB" dirty="0"/>
          </a:p>
        </p:txBody>
      </p:sp>
      <p:sp>
        <p:nvSpPr>
          <p:cNvPr id="4" name="Text Placeholder 3">
            <a:extLst>
              <a:ext uri="{FF2B5EF4-FFF2-40B4-BE49-F238E27FC236}">
                <a16:creationId xmlns:a16="http://schemas.microsoft.com/office/drawing/2014/main" id="{FA342197-F00F-48CC-B1B8-9C1397DDBDF9}"/>
              </a:ext>
            </a:extLst>
          </p:cNvPr>
          <p:cNvSpPr>
            <a:spLocks noGrp="1"/>
          </p:cNvSpPr>
          <p:nvPr>
            <p:ph type="body" sz="quarter" idx="16"/>
          </p:nvPr>
        </p:nvSpPr>
        <p:spPr/>
        <p:txBody>
          <a:bodyPr vert="horz" lIns="0" tIns="0" rIns="0" bIns="0" rtlCol="0">
            <a:spAutoFit/>
          </a:bodyPr>
          <a:lstStyle/>
          <a:p>
            <a:r>
              <a:rPr lang="en-GB" dirty="0">
                <a:latin typeface="+mn-lt"/>
              </a:rPr>
              <a:t>All vehicles - Focus on 1 to 99</a:t>
            </a:r>
          </a:p>
        </p:txBody>
      </p:sp>
      <p:sp>
        <p:nvSpPr>
          <p:cNvPr id="38" name="ZoneTexte 56">
            <a:extLst>
              <a:ext uri="{FF2B5EF4-FFF2-40B4-BE49-F238E27FC236}">
                <a16:creationId xmlns:a16="http://schemas.microsoft.com/office/drawing/2014/main" id="{2C093AF3-33DF-4FB1-9CD4-74CC67FC76EE}"/>
              </a:ext>
            </a:extLst>
          </p:cNvPr>
          <p:cNvSpPr txBox="1"/>
          <p:nvPr/>
        </p:nvSpPr>
        <p:spPr>
          <a:xfrm>
            <a:off x="0" y="104217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39" name="ZoneTexte 69">
            <a:extLst>
              <a:ext uri="{FF2B5EF4-FFF2-40B4-BE49-F238E27FC236}">
                <a16:creationId xmlns:a16="http://schemas.microsoft.com/office/drawing/2014/main" id="{136ED8B1-3CF1-4709-B821-DE8EFC467C37}"/>
              </a:ext>
            </a:extLst>
          </p:cNvPr>
          <p:cNvSpPr txBox="1"/>
          <p:nvPr/>
        </p:nvSpPr>
        <p:spPr>
          <a:xfrm>
            <a:off x="41564" y="1786203"/>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41" name="Groupe 70">
            <a:extLst>
              <a:ext uri="{FF2B5EF4-FFF2-40B4-BE49-F238E27FC236}">
                <a16:creationId xmlns:a16="http://schemas.microsoft.com/office/drawing/2014/main" id="{26C140AA-2BAE-4502-8224-9FED25CB74DA}"/>
              </a:ext>
            </a:extLst>
          </p:cNvPr>
          <p:cNvGrpSpPr/>
          <p:nvPr/>
        </p:nvGrpSpPr>
        <p:grpSpPr>
          <a:xfrm>
            <a:off x="-1" y="1619286"/>
            <a:ext cx="1669173" cy="1"/>
            <a:chOff x="8513442" y="720000"/>
            <a:chExt cx="3012811" cy="1"/>
          </a:xfrm>
        </p:grpSpPr>
        <p:cxnSp>
          <p:nvCxnSpPr>
            <p:cNvPr id="42" name="Connecteur droit 71">
              <a:extLst>
                <a:ext uri="{FF2B5EF4-FFF2-40B4-BE49-F238E27FC236}">
                  <a16:creationId xmlns:a16="http://schemas.microsoft.com/office/drawing/2014/main" id="{098BD9E6-D934-4CE2-8EE0-8F1F1BFC25E5}"/>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Connecteur droit 72">
              <a:extLst>
                <a:ext uri="{FF2B5EF4-FFF2-40B4-BE49-F238E27FC236}">
                  <a16:creationId xmlns:a16="http://schemas.microsoft.com/office/drawing/2014/main" id="{54A2A7E8-0567-4AA9-9F4D-34EB53C20C8B}"/>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8" name="Graphique 73">
            <a:extLst>
              <a:ext uri="{FF2B5EF4-FFF2-40B4-BE49-F238E27FC236}">
                <a16:creationId xmlns:a16="http://schemas.microsoft.com/office/drawing/2014/main" id="{8E34EF9A-C264-4DA7-9CE4-A9B6D0D59E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69890" y="1282960"/>
            <a:ext cx="442359" cy="435520"/>
          </a:xfrm>
          <a:prstGeom prst="rect">
            <a:avLst/>
          </a:prstGeom>
        </p:spPr>
      </p:pic>
      <p:pic>
        <p:nvPicPr>
          <p:cNvPr id="49" name="Graphique 74">
            <a:extLst>
              <a:ext uri="{FF2B5EF4-FFF2-40B4-BE49-F238E27FC236}">
                <a16:creationId xmlns:a16="http://schemas.microsoft.com/office/drawing/2014/main" id="{C3D5F10D-7C72-4CB9-9F4C-0EBC14C991F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0080" y="1365822"/>
            <a:ext cx="453989" cy="353661"/>
          </a:xfrm>
          <a:prstGeom prst="rect">
            <a:avLst/>
          </a:prstGeom>
        </p:spPr>
      </p:pic>
      <p:pic>
        <p:nvPicPr>
          <p:cNvPr id="3" name="Image 2">
            <a:extLst>
              <a:ext uri="{FF2B5EF4-FFF2-40B4-BE49-F238E27FC236}">
                <a16:creationId xmlns:a16="http://schemas.microsoft.com/office/drawing/2014/main" id="{2423208E-36A0-4C95-B5AF-2AB69A89F5DC}"/>
              </a:ext>
            </a:extLst>
          </p:cNvPr>
          <p:cNvPicPr>
            <a:picLocks noChangeAspect="1"/>
          </p:cNvPicPr>
          <p:nvPr/>
        </p:nvPicPr>
        <p:blipFill>
          <a:blip r:embed="rId12"/>
          <a:stretch>
            <a:fillRect/>
          </a:stretch>
        </p:blipFill>
        <p:spPr>
          <a:xfrm>
            <a:off x="5779346" y="975442"/>
            <a:ext cx="289759" cy="193097"/>
          </a:xfrm>
          <a:prstGeom prst="rect">
            <a:avLst/>
          </a:prstGeom>
        </p:spPr>
      </p:pic>
      <p:pic>
        <p:nvPicPr>
          <p:cNvPr id="7" name="Image 6">
            <a:extLst>
              <a:ext uri="{FF2B5EF4-FFF2-40B4-BE49-F238E27FC236}">
                <a16:creationId xmlns:a16="http://schemas.microsoft.com/office/drawing/2014/main" id="{2B517E34-9A29-4209-A012-81D0F272E508}"/>
              </a:ext>
            </a:extLst>
          </p:cNvPr>
          <p:cNvPicPr>
            <a:picLocks noChangeAspect="1"/>
          </p:cNvPicPr>
          <p:nvPr/>
        </p:nvPicPr>
        <p:blipFill>
          <a:blip r:embed="rId13"/>
          <a:stretch>
            <a:fillRect/>
          </a:stretch>
        </p:blipFill>
        <p:spPr>
          <a:xfrm>
            <a:off x="6366026" y="975385"/>
            <a:ext cx="289759" cy="193210"/>
          </a:xfrm>
          <a:prstGeom prst="rect">
            <a:avLst/>
          </a:prstGeom>
        </p:spPr>
      </p:pic>
    </p:spTree>
    <p:extLst>
      <p:ext uri="{BB962C8B-B14F-4D97-AF65-F5344CB8AC3E}">
        <p14:creationId xmlns:p14="http://schemas.microsoft.com/office/powerpoint/2010/main" val="3014517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cxnSp>
        <p:nvCxnSpPr>
          <p:cNvPr id="73" name="Connecteur T">
            <a:extLst>
              <a:ext uri="{FF2B5EF4-FFF2-40B4-BE49-F238E27FC236}">
                <a16:creationId xmlns:a16="http://schemas.microsoft.com/office/drawing/2014/main" id="{0A0200AD-E2D1-46DB-98E4-D169C3A8D21B}"/>
              </a:ext>
            </a:extLst>
          </p:cNvPr>
          <p:cNvCxnSpPr/>
          <p:nvPr/>
        </p:nvCxnSpPr>
        <p:spPr>
          <a:xfrm>
            <a:off x="6070600"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4" name="Connecteur C">
            <a:extLst>
              <a:ext uri="{FF2B5EF4-FFF2-40B4-BE49-F238E27FC236}">
                <a16:creationId xmlns:a16="http://schemas.microsoft.com/office/drawing/2014/main" id="{CEB9D641-C817-433F-936B-00FCAA2ACE7B}"/>
              </a:ext>
            </a:extLst>
          </p:cNvPr>
          <p:cNvCxnSpPr/>
          <p:nvPr/>
        </p:nvCxnSpPr>
        <p:spPr>
          <a:xfrm>
            <a:off x="6540500" y="911518"/>
            <a:ext cx="0" cy="402244"/>
          </a:xfrm>
          <a:prstGeom prst="line">
            <a:avLst/>
          </a:prstGeom>
          <a:ln w="38100">
            <a:solidFill>
              <a:srgbClr val="449E9C"/>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77" name="Graphique Slide ¤ReposSignif">
            <a:extLst>
              <a:ext uri="{FF2B5EF4-FFF2-40B4-BE49-F238E27FC236}">
                <a16:creationId xmlns:a16="http://schemas.microsoft.com/office/drawing/2014/main" id="{29F0D93D-6AFB-4B8E-BD4C-8ED3611E1407}"/>
              </a:ext>
            </a:extLst>
          </p:cNvPr>
          <p:cNvGraphicFramePr/>
          <p:nvPr>
            <p:extLst>
              <p:ext uri="{D42A27DB-BD31-4B8C-83A1-F6EECF244321}">
                <p14:modId xmlns:p14="http://schemas.microsoft.com/office/powerpoint/2010/main" val="2062942956"/>
              </p:ext>
            </p:extLst>
          </p:nvPr>
        </p:nvGraphicFramePr>
        <p:xfrm>
          <a:off x="4429770" y="1394495"/>
          <a:ext cx="3672455" cy="4432854"/>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39">
            <a:extLst>
              <a:ext uri="{FF2B5EF4-FFF2-40B4-BE49-F238E27FC236}">
                <a16:creationId xmlns:a16="http://schemas.microsoft.com/office/drawing/2014/main" id="{74291942-6667-4C75-B186-DA225346F0BC}"/>
              </a:ext>
            </a:extLst>
          </p:cNvPr>
          <p:cNvSpPr/>
          <p:nvPr/>
        </p:nvSpPr>
        <p:spPr>
          <a:xfrm>
            <a:off x="7234517" y="6027994"/>
            <a:ext cx="4598738"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sz="800" i="1" dirty="0">
                <a:solidFill>
                  <a:schemeClr val="bg1">
                    <a:lumMod val="50000"/>
                  </a:schemeClr>
                </a:solidFill>
                <a:latin typeface="+mn-lt"/>
                <a:cs typeface="Arial" panose="020B0604020202020204" pitchFamily="34" charset="0"/>
              </a:rPr>
              <a:t>What are the two main reasons why your fleet is connected by Telematics?</a:t>
            </a:r>
          </a:p>
          <a:p>
            <a:pPr algn="r" defTabSz="1219170">
              <a:defRPr/>
            </a:pPr>
            <a:r>
              <a:rPr lang="en-US" sz="800" i="1" dirty="0">
                <a:solidFill>
                  <a:schemeClr val="bg1">
                    <a:lumMod val="50000"/>
                  </a:schemeClr>
                </a:solidFill>
                <a:latin typeface="+mn-lt"/>
                <a:cs typeface="Arial" panose="020B0604020202020204" pitchFamily="34" charset="0"/>
              </a:rPr>
              <a:t> </a:t>
            </a:r>
            <a:r>
              <a:rPr lang="en-GB" altLang="fr-FR" sz="800" b="1" i="1" kern="0" dirty="0">
                <a:solidFill>
                  <a:schemeClr val="tx1">
                    <a:lumMod val="50000"/>
                  </a:schemeClr>
                </a:solidFill>
                <a:latin typeface="+mn-lt"/>
              </a:rPr>
              <a:t>Basis: companies with connected vehicles thanks to Telematics</a:t>
            </a:r>
          </a:p>
        </p:txBody>
      </p:sp>
      <p:sp>
        <p:nvSpPr>
          <p:cNvPr id="78" name="Label 7">
            <a:extLst>
              <a:ext uri="{FF2B5EF4-FFF2-40B4-BE49-F238E27FC236}">
                <a16:creationId xmlns:a16="http://schemas.microsoft.com/office/drawing/2014/main" id="{16848A6C-89BD-485C-B74D-F2EE1895E7FA}"/>
              </a:ext>
            </a:extLst>
          </p:cNvPr>
          <p:cNvSpPr txBox="1"/>
          <p:nvPr/>
        </p:nvSpPr>
        <p:spPr>
          <a:xfrm>
            <a:off x="998082" y="5590699"/>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reduce environmental impact</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84" name="Label 6">
            <a:extLst>
              <a:ext uri="{FF2B5EF4-FFF2-40B4-BE49-F238E27FC236}">
                <a16:creationId xmlns:a16="http://schemas.microsoft.com/office/drawing/2014/main" id="{10BB20DA-8671-4485-9DF4-2C702FF4AA07}"/>
              </a:ext>
            </a:extLst>
          </p:cNvPr>
          <p:cNvSpPr txBox="1"/>
          <p:nvPr/>
        </p:nvSpPr>
        <p:spPr>
          <a:xfrm>
            <a:off x="7654086" y="488768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optimize car sharing</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85" name="Label 5">
            <a:extLst>
              <a:ext uri="{FF2B5EF4-FFF2-40B4-BE49-F238E27FC236}">
                <a16:creationId xmlns:a16="http://schemas.microsoft.com/office/drawing/2014/main" id="{C7B91D71-B605-4774-BE14-D6AB81CAEED1}"/>
              </a:ext>
            </a:extLst>
          </p:cNvPr>
          <p:cNvSpPr txBox="1"/>
          <p:nvPr/>
        </p:nvSpPr>
        <p:spPr>
          <a:xfrm>
            <a:off x="1201665" y="410926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avoid not allowed usage (e.g. for tax reasons)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86" name="Label 4">
            <a:extLst>
              <a:ext uri="{FF2B5EF4-FFF2-40B4-BE49-F238E27FC236}">
                <a16:creationId xmlns:a16="http://schemas.microsoft.com/office/drawing/2014/main" id="{9963DD6C-110E-474B-8C60-2CF422C4413E}"/>
              </a:ext>
            </a:extLst>
          </p:cNvPr>
          <p:cNvSpPr txBox="1"/>
          <p:nvPr/>
        </p:nvSpPr>
        <p:spPr>
          <a:xfrm>
            <a:off x="7857669" y="3503200"/>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reduce fleet costs</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87" name="Label 3">
            <a:extLst>
              <a:ext uri="{FF2B5EF4-FFF2-40B4-BE49-F238E27FC236}">
                <a16:creationId xmlns:a16="http://schemas.microsoft.com/office/drawing/2014/main" id="{7CFAA42F-9FCA-45EC-ADDB-C0AD5F6B2D32}"/>
              </a:ext>
            </a:extLst>
          </p:cNvPr>
          <p:cNvSpPr txBox="1"/>
          <p:nvPr/>
        </p:nvSpPr>
        <p:spPr>
          <a:xfrm>
            <a:off x="1405248" y="2821730"/>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improve drivers safety / behaviours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88" name="Label 2">
            <a:extLst>
              <a:ext uri="{FF2B5EF4-FFF2-40B4-BE49-F238E27FC236}">
                <a16:creationId xmlns:a16="http://schemas.microsoft.com/office/drawing/2014/main" id="{4936373F-7E20-4727-87E5-4017D5558478}"/>
              </a:ext>
            </a:extLst>
          </p:cNvPr>
          <p:cNvSpPr txBox="1"/>
          <p:nvPr/>
        </p:nvSpPr>
        <p:spPr>
          <a:xfrm>
            <a:off x="8230905" y="2118714"/>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improve operational efficiency</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89" name="Label 1">
            <a:extLst>
              <a:ext uri="{FF2B5EF4-FFF2-40B4-BE49-F238E27FC236}">
                <a16:creationId xmlns:a16="http://schemas.microsoft.com/office/drawing/2014/main" id="{B6A160BD-2B25-43F7-A8B4-3197A2100FDC}"/>
              </a:ext>
            </a:extLst>
          </p:cNvPr>
          <p:cNvSpPr txBox="1"/>
          <p:nvPr/>
        </p:nvSpPr>
        <p:spPr>
          <a:xfrm>
            <a:off x="1473109" y="1340296"/>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locate vehicles or improve vehicle security</a:t>
            </a:r>
            <a:endParaRPr kumimoji="0" lang="fr-FR" sz="1400" b="0" i="0" u="none" strike="noStrike" kern="1200" cap="none" spc="0" normalizeH="0" baseline="0" noProof="0" dirty="0">
              <a:ln>
                <a:noFill/>
              </a:ln>
              <a:solidFill>
                <a:srgbClr val="000000"/>
              </a:solidFill>
              <a:effectLst/>
              <a:uLnTx/>
              <a:uFillTx/>
              <a:ea typeface="+mn-ea"/>
              <a:cs typeface="+mn-cs"/>
            </a:endParaRPr>
          </a:p>
        </p:txBody>
      </p:sp>
      <p:cxnSp>
        <p:nvCxnSpPr>
          <p:cNvPr id="90" name="Connecteur 7G">
            <a:extLst>
              <a:ext uri="{FF2B5EF4-FFF2-40B4-BE49-F238E27FC236}">
                <a16:creationId xmlns:a16="http://schemas.microsoft.com/office/drawing/2014/main" id="{C26D374D-C1F2-4A9D-B6C0-B68658D626D8}"/>
              </a:ext>
            </a:extLst>
          </p:cNvPr>
          <p:cNvCxnSpPr/>
          <p:nvPr/>
        </p:nvCxnSpPr>
        <p:spPr>
          <a:xfrm>
            <a:off x="3604252" y="584809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1" name="Connecteur 6D">
            <a:extLst>
              <a:ext uri="{FF2B5EF4-FFF2-40B4-BE49-F238E27FC236}">
                <a16:creationId xmlns:a16="http://schemas.microsoft.com/office/drawing/2014/main" id="{22A7315A-205D-4DC1-9A1F-3D6547BB5116}"/>
              </a:ext>
            </a:extLst>
          </p:cNvPr>
          <p:cNvCxnSpPr/>
          <p:nvPr/>
        </p:nvCxnSpPr>
        <p:spPr>
          <a:xfrm>
            <a:off x="7654086" y="51666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2" name="Connecteur 5G">
            <a:extLst>
              <a:ext uri="{FF2B5EF4-FFF2-40B4-BE49-F238E27FC236}">
                <a16:creationId xmlns:a16="http://schemas.microsoft.com/office/drawing/2014/main" id="{C011DA21-A08A-4230-B201-02A842331F7B}"/>
              </a:ext>
            </a:extLst>
          </p:cNvPr>
          <p:cNvCxnSpPr/>
          <p:nvPr/>
        </p:nvCxnSpPr>
        <p:spPr>
          <a:xfrm>
            <a:off x="3807835" y="451173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3" name="Connecteur 4D">
            <a:extLst>
              <a:ext uri="{FF2B5EF4-FFF2-40B4-BE49-F238E27FC236}">
                <a16:creationId xmlns:a16="http://schemas.microsoft.com/office/drawing/2014/main" id="{FAD9C2DB-4216-4FCB-BDC4-0FAD2C88D1C2}"/>
              </a:ext>
            </a:extLst>
          </p:cNvPr>
          <p:cNvCxnSpPr/>
          <p:nvPr/>
        </p:nvCxnSpPr>
        <p:spPr>
          <a:xfrm>
            <a:off x="7857669" y="378214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4" name="Connecteur 3G">
            <a:extLst>
              <a:ext uri="{FF2B5EF4-FFF2-40B4-BE49-F238E27FC236}">
                <a16:creationId xmlns:a16="http://schemas.microsoft.com/office/drawing/2014/main" id="{98084184-26A7-424E-A789-4FD79FEC1EEB}"/>
              </a:ext>
            </a:extLst>
          </p:cNvPr>
          <p:cNvCxnSpPr/>
          <p:nvPr/>
        </p:nvCxnSpPr>
        <p:spPr>
          <a:xfrm>
            <a:off x="4011418" y="30791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5" name="Connecteur 2D">
            <a:extLst>
              <a:ext uri="{FF2B5EF4-FFF2-40B4-BE49-F238E27FC236}">
                <a16:creationId xmlns:a16="http://schemas.microsoft.com/office/drawing/2014/main" id="{A20A5DD3-E659-4482-A044-6D2B6E7D2C86}"/>
              </a:ext>
            </a:extLst>
          </p:cNvPr>
          <p:cNvCxnSpPr/>
          <p:nvPr/>
        </p:nvCxnSpPr>
        <p:spPr>
          <a:xfrm>
            <a:off x="8230905" y="250538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6" name="Connecteur 1G">
            <a:extLst>
              <a:ext uri="{FF2B5EF4-FFF2-40B4-BE49-F238E27FC236}">
                <a16:creationId xmlns:a16="http://schemas.microsoft.com/office/drawing/2014/main" id="{88CB7DF4-FA39-44B8-9FCA-47752B15E2C2}"/>
              </a:ext>
            </a:extLst>
          </p:cNvPr>
          <p:cNvCxnSpPr/>
          <p:nvPr/>
        </p:nvCxnSpPr>
        <p:spPr>
          <a:xfrm>
            <a:off x="4079279" y="1742770"/>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3A0A29D0-358F-4C7F-90E0-24BFFD8C09AB}"/>
              </a:ext>
            </a:extLst>
          </p:cNvPr>
          <p:cNvCxnSpPr>
            <a:cxnSpLocks/>
          </p:cNvCxnSpPr>
          <p:nvPr/>
        </p:nvCxnSpPr>
        <p:spPr>
          <a:xfrm>
            <a:off x="842774" y="2429128"/>
            <a:ext cx="0" cy="3156943"/>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2" name="ZoneTexte 101">
            <a:extLst>
              <a:ext uri="{FF2B5EF4-FFF2-40B4-BE49-F238E27FC236}">
                <a16:creationId xmlns:a16="http://schemas.microsoft.com/office/drawing/2014/main" id="{8F7ABA40-67EA-4C73-819E-4719C7422931}"/>
              </a:ext>
            </a:extLst>
          </p:cNvPr>
          <p:cNvSpPr txBox="1"/>
          <p:nvPr/>
        </p:nvSpPr>
        <p:spPr>
          <a:xfrm>
            <a:off x="493734" y="3941873"/>
            <a:ext cx="95872" cy="249299"/>
          </a:xfrm>
          <a:prstGeom prst="rect">
            <a:avLst/>
          </a:prstGeom>
          <a:noFill/>
        </p:spPr>
        <p:txBody>
          <a:bodyPr wrap="square" lIns="0" tIns="0" rIns="0" bIns="0" rtlCol="0">
            <a:spAutoFit/>
          </a:bodyPr>
          <a:lstStyle/>
          <a:p>
            <a:pPr>
              <a:lnSpc>
                <a:spcPct val="90000"/>
              </a:lnSpc>
              <a:spcBef>
                <a:spcPts val="600"/>
              </a:spcBef>
            </a:pPr>
            <a:r>
              <a:rPr lang="fr-FR" b="1" dirty="0">
                <a:solidFill>
                  <a:schemeClr val="bg1">
                    <a:lumMod val="85000"/>
                  </a:schemeClr>
                </a:solidFill>
              </a:rPr>
              <a:t>+</a:t>
            </a:r>
          </a:p>
        </p:txBody>
      </p:sp>
      <p:pic>
        <p:nvPicPr>
          <p:cNvPr id="103" name="Graphique 102">
            <a:extLst>
              <a:ext uri="{FF2B5EF4-FFF2-40B4-BE49-F238E27FC236}">
                <a16:creationId xmlns:a16="http://schemas.microsoft.com/office/drawing/2014/main" id="{C365CD29-3126-44A0-8D06-2A56274C162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66857" y="3424946"/>
            <a:ext cx="356812" cy="449681"/>
          </a:xfrm>
          <a:prstGeom prst="rect">
            <a:avLst/>
          </a:prstGeom>
        </p:spPr>
      </p:pic>
      <p:pic>
        <p:nvPicPr>
          <p:cNvPr id="104" name="Graphique 103">
            <a:extLst>
              <a:ext uri="{FF2B5EF4-FFF2-40B4-BE49-F238E27FC236}">
                <a16:creationId xmlns:a16="http://schemas.microsoft.com/office/drawing/2014/main" id="{3A84A7BD-EDDE-43F6-9838-42FA668EB72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84358" y="4219232"/>
            <a:ext cx="599869" cy="408801"/>
          </a:xfrm>
          <a:prstGeom prst="rect">
            <a:avLst/>
          </a:prstGeom>
        </p:spPr>
      </p:pic>
      <p:sp>
        <p:nvSpPr>
          <p:cNvPr id="49" name="Titre 3">
            <a:extLst>
              <a:ext uri="{FF2B5EF4-FFF2-40B4-BE49-F238E27FC236}">
                <a16:creationId xmlns:a16="http://schemas.microsoft.com/office/drawing/2014/main" id="{B9FD62E0-057D-4E37-8ECD-8815B6384161}"/>
              </a:ext>
            </a:extLst>
          </p:cNvPr>
          <p:cNvSpPr>
            <a:spLocks noGrp="1"/>
          </p:cNvSpPr>
          <p:nvPr>
            <p:ph type="title"/>
          </p:nvPr>
        </p:nvSpPr>
        <p:spPr/>
        <p:txBody>
          <a:bodyPr/>
          <a:lstStyle/>
          <a:p>
            <a:r>
              <a:rPr lang="en-GB" dirty="0"/>
              <a:t>REASONS for Using CONNECTED VEHICLES</a:t>
            </a:r>
          </a:p>
        </p:txBody>
      </p:sp>
      <p:sp>
        <p:nvSpPr>
          <p:cNvPr id="5" name="Espace réservé du numéro de diapositive 4">
            <a:extLst>
              <a:ext uri="{FF2B5EF4-FFF2-40B4-BE49-F238E27FC236}">
                <a16:creationId xmlns:a16="http://schemas.microsoft.com/office/drawing/2014/main" id="{DD410370-AF14-4C2F-BECA-ACE5D59293F1}"/>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65</a:t>
            </a:fld>
            <a:endParaRPr lang="en-GB" dirty="0"/>
          </a:p>
        </p:txBody>
      </p:sp>
      <p:sp>
        <p:nvSpPr>
          <p:cNvPr id="2" name="Text Placeholder 1">
            <a:extLst>
              <a:ext uri="{FF2B5EF4-FFF2-40B4-BE49-F238E27FC236}">
                <a16:creationId xmlns:a16="http://schemas.microsoft.com/office/drawing/2014/main" id="{7AE8C8B0-19AF-4F62-9629-430C07821702}"/>
              </a:ext>
            </a:extLst>
          </p:cNvPr>
          <p:cNvSpPr>
            <a:spLocks noGrp="1"/>
          </p:cNvSpPr>
          <p:nvPr>
            <p:ph type="body" sz="quarter" idx="16"/>
          </p:nvPr>
        </p:nvSpPr>
        <p:spPr>
          <a:xfrm>
            <a:off x="550789" y="720000"/>
            <a:ext cx="11473200" cy="246221"/>
          </a:xfrm>
        </p:spPr>
        <p:txBody>
          <a:bodyPr vert="horz" lIns="0" tIns="0" rIns="0" bIns="0" rtlCol="0">
            <a:spAutoFit/>
          </a:bodyPr>
          <a:lstStyle/>
          <a:p>
            <a:r>
              <a:rPr lang="en-GB" dirty="0">
                <a:latin typeface="+mn-lt"/>
              </a:rPr>
              <a:t>All vehicles - Focus on 100 and more</a:t>
            </a:r>
          </a:p>
        </p:txBody>
      </p:sp>
      <p:sp>
        <p:nvSpPr>
          <p:cNvPr id="38" name="ZoneTexte 56">
            <a:extLst>
              <a:ext uri="{FF2B5EF4-FFF2-40B4-BE49-F238E27FC236}">
                <a16:creationId xmlns:a16="http://schemas.microsoft.com/office/drawing/2014/main" id="{5E893FB2-B6C0-4DEF-BBDC-5F886AC71A60}"/>
              </a:ext>
            </a:extLst>
          </p:cNvPr>
          <p:cNvSpPr txBox="1"/>
          <p:nvPr/>
        </p:nvSpPr>
        <p:spPr>
          <a:xfrm>
            <a:off x="0" y="104217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sp>
        <p:nvSpPr>
          <p:cNvPr id="39" name="ZoneTexte 69">
            <a:extLst>
              <a:ext uri="{FF2B5EF4-FFF2-40B4-BE49-F238E27FC236}">
                <a16:creationId xmlns:a16="http://schemas.microsoft.com/office/drawing/2014/main" id="{DF5DF3EC-4F6A-497C-8C20-091A01EB7986}"/>
              </a:ext>
            </a:extLst>
          </p:cNvPr>
          <p:cNvSpPr txBox="1"/>
          <p:nvPr/>
        </p:nvSpPr>
        <p:spPr>
          <a:xfrm>
            <a:off x="41564" y="1786203"/>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41" name="Groupe 70">
            <a:extLst>
              <a:ext uri="{FF2B5EF4-FFF2-40B4-BE49-F238E27FC236}">
                <a16:creationId xmlns:a16="http://schemas.microsoft.com/office/drawing/2014/main" id="{46BAE9DB-E2B4-4465-B266-79BAD3B12C56}"/>
              </a:ext>
            </a:extLst>
          </p:cNvPr>
          <p:cNvGrpSpPr/>
          <p:nvPr/>
        </p:nvGrpSpPr>
        <p:grpSpPr>
          <a:xfrm>
            <a:off x="-1" y="1619286"/>
            <a:ext cx="1669173" cy="1"/>
            <a:chOff x="8513442" y="720000"/>
            <a:chExt cx="3012811" cy="1"/>
          </a:xfrm>
        </p:grpSpPr>
        <p:cxnSp>
          <p:nvCxnSpPr>
            <p:cNvPr id="44" name="Connecteur droit 71">
              <a:extLst>
                <a:ext uri="{FF2B5EF4-FFF2-40B4-BE49-F238E27FC236}">
                  <a16:creationId xmlns:a16="http://schemas.microsoft.com/office/drawing/2014/main" id="{D68B3426-01D0-4419-89D9-97260C5872A0}"/>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Connecteur droit 72">
              <a:extLst>
                <a:ext uri="{FF2B5EF4-FFF2-40B4-BE49-F238E27FC236}">
                  <a16:creationId xmlns:a16="http://schemas.microsoft.com/office/drawing/2014/main" id="{EFAC16F9-D841-49D6-B83A-1595A9F464FF}"/>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46" name="Graphique 73">
            <a:extLst>
              <a:ext uri="{FF2B5EF4-FFF2-40B4-BE49-F238E27FC236}">
                <a16:creationId xmlns:a16="http://schemas.microsoft.com/office/drawing/2014/main" id="{4360C9E6-9A9A-4977-8C57-0F474E49473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969890" y="1282960"/>
            <a:ext cx="442359" cy="435520"/>
          </a:xfrm>
          <a:prstGeom prst="rect">
            <a:avLst/>
          </a:prstGeom>
        </p:spPr>
      </p:pic>
      <p:pic>
        <p:nvPicPr>
          <p:cNvPr id="47" name="Graphique 74">
            <a:extLst>
              <a:ext uri="{FF2B5EF4-FFF2-40B4-BE49-F238E27FC236}">
                <a16:creationId xmlns:a16="http://schemas.microsoft.com/office/drawing/2014/main" id="{29B5580B-99EE-4E85-976B-22C70632E5C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0080" y="1365822"/>
            <a:ext cx="453989" cy="353661"/>
          </a:xfrm>
          <a:prstGeom prst="rect">
            <a:avLst/>
          </a:prstGeom>
        </p:spPr>
      </p:pic>
      <p:pic>
        <p:nvPicPr>
          <p:cNvPr id="4" name="Image 3">
            <a:extLst>
              <a:ext uri="{FF2B5EF4-FFF2-40B4-BE49-F238E27FC236}">
                <a16:creationId xmlns:a16="http://schemas.microsoft.com/office/drawing/2014/main" id="{8C8A88CB-EB66-4787-BFD9-EF4D3166C099}"/>
              </a:ext>
            </a:extLst>
          </p:cNvPr>
          <p:cNvPicPr>
            <a:picLocks noChangeAspect="1"/>
          </p:cNvPicPr>
          <p:nvPr/>
        </p:nvPicPr>
        <p:blipFill>
          <a:blip r:embed="rId12"/>
          <a:stretch>
            <a:fillRect/>
          </a:stretch>
        </p:blipFill>
        <p:spPr>
          <a:xfrm>
            <a:off x="6128971" y="975442"/>
            <a:ext cx="289759" cy="193097"/>
          </a:xfrm>
          <a:prstGeom prst="rect">
            <a:avLst/>
          </a:prstGeom>
        </p:spPr>
      </p:pic>
      <p:pic>
        <p:nvPicPr>
          <p:cNvPr id="7" name="Image 6">
            <a:extLst>
              <a:ext uri="{FF2B5EF4-FFF2-40B4-BE49-F238E27FC236}">
                <a16:creationId xmlns:a16="http://schemas.microsoft.com/office/drawing/2014/main" id="{DE4FE0BC-EB14-45BB-B805-C7818B72D81E}"/>
              </a:ext>
            </a:extLst>
          </p:cNvPr>
          <p:cNvPicPr>
            <a:picLocks noChangeAspect="1"/>
          </p:cNvPicPr>
          <p:nvPr/>
        </p:nvPicPr>
        <p:blipFill>
          <a:blip r:embed="rId13"/>
          <a:stretch>
            <a:fillRect/>
          </a:stretch>
        </p:blipFill>
        <p:spPr>
          <a:xfrm>
            <a:off x="6626004" y="975385"/>
            <a:ext cx="289759" cy="193210"/>
          </a:xfrm>
          <a:prstGeom prst="rect">
            <a:avLst/>
          </a:prstGeom>
        </p:spPr>
      </p:pic>
    </p:spTree>
    <p:extLst>
      <p:ext uri="{BB962C8B-B14F-4D97-AF65-F5344CB8AC3E}">
        <p14:creationId xmlns:p14="http://schemas.microsoft.com/office/powerpoint/2010/main" val="14147302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E89FC043-5087-4644-9E83-1060345F1F68}"/>
              </a:ext>
            </a:extLst>
          </p:cNvPr>
          <p:cNvSpPr txBox="1"/>
          <p:nvPr/>
        </p:nvSpPr>
        <p:spPr>
          <a:xfrm>
            <a:off x="730310" y="2502262"/>
            <a:ext cx="6300686" cy="538609"/>
          </a:xfrm>
          <a:prstGeom prst="rect">
            <a:avLst/>
          </a:prstGeom>
          <a:noFill/>
        </p:spPr>
        <p:txBody>
          <a:bodyPr wrap="square" lIns="0" tIns="0" rIns="0" bIns="0" rtlCol="0">
            <a:spAutoFit/>
          </a:bodyPr>
          <a:lstStyle/>
          <a:p>
            <a:r>
              <a:rPr lang="en-US" sz="3500" dirty="0">
                <a:solidFill>
                  <a:schemeClr val="bg1"/>
                </a:solidFill>
              </a:rPr>
              <a:t>A. PASSENGER CARS</a:t>
            </a:r>
          </a:p>
        </p:txBody>
      </p:sp>
      <p:pic>
        <p:nvPicPr>
          <p:cNvPr id="6" name="Graphique 5">
            <a:extLst>
              <a:ext uri="{FF2B5EF4-FFF2-40B4-BE49-F238E27FC236}">
                <a16:creationId xmlns:a16="http://schemas.microsoft.com/office/drawing/2014/main" id="{765748F6-AF89-4B06-B470-A656EA3B766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5303" y="246950"/>
            <a:ext cx="312274" cy="637559"/>
          </a:xfrm>
          <a:prstGeom prst="rect">
            <a:avLst/>
          </a:prstGeom>
        </p:spPr>
      </p:pic>
      <p:sp>
        <p:nvSpPr>
          <p:cNvPr id="4" name="Espace réservé du numéro de diapositive 3">
            <a:extLst>
              <a:ext uri="{FF2B5EF4-FFF2-40B4-BE49-F238E27FC236}">
                <a16:creationId xmlns:a16="http://schemas.microsoft.com/office/drawing/2014/main" id="{35FAB18E-1915-4E0D-BAA5-EB8888115F92}"/>
              </a:ext>
            </a:extLst>
          </p:cNvPr>
          <p:cNvSpPr>
            <a:spLocks noGrp="1"/>
          </p:cNvSpPr>
          <p:nvPr>
            <p:ph type="sldNum" sz="quarter" idx="10"/>
          </p:nvPr>
        </p:nvSpPr>
        <p:spPr/>
        <p:txBody>
          <a:bodyPr/>
          <a:lstStyle/>
          <a:p>
            <a:fld id="{4034BEE3-566C-4068-A777-C3A4762E861B}" type="slidenum">
              <a:rPr lang="en-GB" smtClean="0"/>
              <a:pPr/>
              <a:t>66</a:t>
            </a:fld>
            <a:endParaRPr lang="en-GB" dirty="0"/>
          </a:p>
        </p:txBody>
      </p:sp>
      <p:sp>
        <p:nvSpPr>
          <p:cNvPr id="8" name="ZoneTexte 9">
            <a:extLst>
              <a:ext uri="{FF2B5EF4-FFF2-40B4-BE49-F238E27FC236}">
                <a16:creationId xmlns:a16="http://schemas.microsoft.com/office/drawing/2014/main" id="{BE353397-8552-439F-BB4D-0D259E2BDF40}"/>
              </a:ext>
            </a:extLst>
          </p:cNvPr>
          <p:cNvSpPr txBox="1"/>
          <p:nvPr/>
        </p:nvSpPr>
        <p:spPr>
          <a:xfrm>
            <a:off x="730308" y="1169897"/>
            <a:ext cx="9603299" cy="1231106"/>
          </a:xfrm>
          <a:prstGeom prst="rect">
            <a:avLst/>
          </a:prstGeom>
          <a:noFill/>
        </p:spPr>
        <p:txBody>
          <a:bodyPr wrap="square" lIns="0" tIns="0" rIns="0" bIns="0" rtlCol="0">
            <a:spAutoFit/>
          </a:bodyPr>
          <a:lstStyle>
            <a:defPPr>
              <a:defRPr lang="en-US"/>
            </a:defPPr>
            <a:lvl1pPr>
              <a:defRPr sz="4000">
                <a:solidFill>
                  <a:schemeClr val="bg1"/>
                </a:solidFill>
                <a:latin typeface="+mj-lt"/>
              </a:defRPr>
            </a:lvl1pPr>
          </a:lstStyle>
          <a:p>
            <a:r>
              <a:rPr lang="en-US" dirty="0"/>
              <a:t>CONNECTED VEHICLES, DIGITAL</a:t>
            </a:r>
            <a:br>
              <a:rPr lang="en-US" dirty="0"/>
            </a:br>
            <a:r>
              <a:rPr lang="en-US" dirty="0"/>
              <a:t>TOOLS AND ROAD SAFETY</a:t>
            </a:r>
          </a:p>
        </p:txBody>
      </p:sp>
    </p:spTree>
    <p:extLst>
      <p:ext uri="{BB962C8B-B14F-4D97-AF65-F5344CB8AC3E}">
        <p14:creationId xmlns:p14="http://schemas.microsoft.com/office/powerpoint/2010/main" val="253683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graphicFrame>
        <p:nvGraphicFramePr>
          <p:cNvPr id="64" name="Graphique Slide">
            <a:extLst>
              <a:ext uri="{FF2B5EF4-FFF2-40B4-BE49-F238E27FC236}">
                <a16:creationId xmlns:a16="http://schemas.microsoft.com/office/drawing/2014/main" id="{3C3CA615-D5C0-49DD-8CBB-3EE6A66AE8D6}"/>
              </a:ext>
            </a:extLst>
          </p:cNvPr>
          <p:cNvGraphicFramePr>
            <a:graphicFrameLocks/>
          </p:cNvGraphicFramePr>
          <p:nvPr>
            <p:extLst>
              <p:ext uri="{D42A27DB-BD31-4B8C-83A1-F6EECF244321}">
                <p14:modId xmlns:p14="http://schemas.microsoft.com/office/powerpoint/2010/main" val="1531440293"/>
              </p:ext>
            </p:extLst>
          </p:nvPr>
        </p:nvGraphicFramePr>
        <p:xfrm>
          <a:off x="359399" y="368010"/>
          <a:ext cx="11832601" cy="5636832"/>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re 6">
            <a:extLst>
              <a:ext uri="{FF2B5EF4-FFF2-40B4-BE49-F238E27FC236}">
                <a16:creationId xmlns:a16="http://schemas.microsoft.com/office/drawing/2014/main" id="{354E912D-7621-4803-84A9-67F3EB03DA94}"/>
              </a:ext>
            </a:extLst>
          </p:cNvPr>
          <p:cNvSpPr>
            <a:spLocks noGrp="1"/>
          </p:cNvSpPr>
          <p:nvPr>
            <p:ph type="title"/>
          </p:nvPr>
        </p:nvSpPr>
        <p:spPr>
          <a:xfrm>
            <a:off x="359400" y="368010"/>
            <a:ext cx="11473200" cy="246221"/>
          </a:xfrm>
        </p:spPr>
        <p:txBody>
          <a:bodyPr/>
          <a:lstStyle/>
          <a:p>
            <a:r>
              <a:rPr lang="en-GB" dirty="0"/>
              <a:t>Proportion of companies Using CONNECTED VEHICLES*</a:t>
            </a:r>
            <a:endParaRPr lang="fr-FR" dirty="0"/>
          </a:p>
        </p:txBody>
      </p:sp>
      <p:sp>
        <p:nvSpPr>
          <p:cNvPr id="6" name="Espace réservé du texte 5">
            <a:extLst>
              <a:ext uri="{FF2B5EF4-FFF2-40B4-BE49-F238E27FC236}">
                <a16:creationId xmlns:a16="http://schemas.microsoft.com/office/drawing/2014/main" id="{19A042DA-368E-4DF0-899C-25826111B560}"/>
              </a:ext>
            </a:extLst>
          </p:cNvPr>
          <p:cNvSpPr>
            <a:spLocks noGrp="1"/>
          </p:cNvSpPr>
          <p:nvPr>
            <p:ph type="body" sz="quarter" idx="16"/>
          </p:nvPr>
        </p:nvSpPr>
        <p:spPr>
          <a:xfrm>
            <a:off x="550789" y="720000"/>
            <a:ext cx="11473200" cy="246221"/>
          </a:xfrm>
        </p:spPr>
        <p:txBody>
          <a:bodyPr/>
          <a:lstStyle/>
          <a:p>
            <a:r>
              <a:rPr lang="en-GB" dirty="0"/>
              <a:t>Passenger cars</a:t>
            </a:r>
            <a:endParaRPr lang="fr-FR" dirty="0"/>
          </a:p>
        </p:txBody>
      </p:sp>
      <p:sp>
        <p:nvSpPr>
          <p:cNvPr id="4" name="Espace réservé du numéro de diapositive 3">
            <a:extLst>
              <a:ext uri="{FF2B5EF4-FFF2-40B4-BE49-F238E27FC236}">
                <a16:creationId xmlns:a16="http://schemas.microsoft.com/office/drawing/2014/main" id="{5CD6F1B2-C3D7-4FB4-B749-E9F7D5AA699A}"/>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67</a:t>
            </a:fld>
            <a:endParaRPr lang="en-GB" dirty="0"/>
          </a:p>
        </p:txBody>
      </p:sp>
      <p:sp>
        <p:nvSpPr>
          <p:cNvPr id="145" name="R1_Bench">
            <a:extLst>
              <a:ext uri="{FF2B5EF4-FFF2-40B4-BE49-F238E27FC236}">
                <a16:creationId xmlns:a16="http://schemas.microsoft.com/office/drawing/2014/main" id="{A398565C-B685-41E4-8EED-4D6AA6BB0D4B}"/>
              </a:ext>
            </a:extLst>
          </p:cNvPr>
          <p:cNvSpPr txBox="1"/>
          <p:nvPr/>
        </p:nvSpPr>
        <p:spPr>
          <a:xfrm>
            <a:off x="11844888" y="4524760"/>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0000"/>
                </a:solidFill>
                <a:latin typeface="+mj-lt"/>
              </a:rPr>
              <a:t>22</a:t>
            </a:r>
            <a:endParaRPr lang="fr-FR" sz="1400" b="1" dirty="0">
              <a:solidFill>
                <a:srgbClr val="000000"/>
              </a:solidFill>
              <a:latin typeface="+mj-lt"/>
            </a:endParaRPr>
          </a:p>
        </p:txBody>
      </p:sp>
      <p:pic>
        <p:nvPicPr>
          <p:cNvPr id="147" name="flag_Bench1">
            <a:extLst>
              <a:ext uri="{FF2B5EF4-FFF2-40B4-BE49-F238E27FC236}">
                <a16:creationId xmlns:a16="http://schemas.microsoft.com/office/drawing/2014/main" id="{7C23E263-3B1C-4D5A-96AC-DAFC811CB54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500965" y="4523813"/>
            <a:ext cx="290591" cy="201178"/>
          </a:xfrm>
          <a:prstGeom prst="rect">
            <a:avLst/>
          </a:prstGeom>
        </p:spPr>
      </p:pic>
      <p:sp>
        <p:nvSpPr>
          <p:cNvPr id="175" name="R1_Bench">
            <a:extLst>
              <a:ext uri="{FF2B5EF4-FFF2-40B4-BE49-F238E27FC236}">
                <a16:creationId xmlns:a16="http://schemas.microsoft.com/office/drawing/2014/main" id="{824A28D0-7F17-448B-8F53-CBEC624CA2E6}"/>
              </a:ext>
            </a:extLst>
          </p:cNvPr>
          <p:cNvSpPr txBox="1"/>
          <p:nvPr/>
        </p:nvSpPr>
        <p:spPr>
          <a:xfrm>
            <a:off x="11844888" y="4124825"/>
            <a:ext cx="370444" cy="193899"/>
          </a:xfrm>
          <a:prstGeom prst="rect">
            <a:avLst/>
          </a:prstGeom>
          <a:noFill/>
          <a:ln>
            <a:noFill/>
          </a:ln>
        </p:spPr>
        <p:txBody>
          <a:bodyPr wrap="square" lIns="0" tIns="0" rIns="0" bIns="0" rtlCol="0">
            <a:spAutoFit/>
          </a:bodyPr>
          <a:lstStyle/>
          <a:p>
            <a:pPr>
              <a:lnSpc>
                <a:spcPct val="90000"/>
              </a:lnSpc>
              <a:spcBef>
                <a:spcPts val="600"/>
              </a:spcBef>
            </a:pPr>
            <a:r>
              <a:rPr lang="fr-FR" sz="1400" b="1">
                <a:solidFill>
                  <a:srgbClr val="588791"/>
                </a:solidFill>
                <a:latin typeface="+mj-lt"/>
              </a:rPr>
              <a:t>26</a:t>
            </a:r>
            <a:endParaRPr lang="fr-FR" sz="1400" b="1" dirty="0">
              <a:solidFill>
                <a:srgbClr val="588791"/>
              </a:solidFill>
              <a:latin typeface="+mj-lt"/>
            </a:endParaRPr>
          </a:p>
        </p:txBody>
      </p:sp>
      <p:pic>
        <p:nvPicPr>
          <p:cNvPr id="177" name="Picture 176" descr="A picture containing text&#10;&#10;Description automatically generated">
            <a:extLst>
              <a:ext uri="{FF2B5EF4-FFF2-40B4-BE49-F238E27FC236}">
                <a16:creationId xmlns:a16="http://schemas.microsoft.com/office/drawing/2014/main" id="{C70FC5E0-B395-49A8-AB59-8E678216BAF0}"/>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6087"/>
                    </a14:imgEffect>
                    <a14:imgEffect>
                      <a14:saturation sat="66000"/>
                    </a14:imgEffect>
                  </a14:imgLayer>
                </a14:imgProps>
              </a:ext>
            </a:extLst>
          </a:blip>
          <a:stretch>
            <a:fillRect/>
          </a:stretch>
        </p:blipFill>
        <p:spPr>
          <a:xfrm>
            <a:off x="11517968" y="4102061"/>
            <a:ext cx="256585" cy="263750"/>
          </a:xfrm>
          <a:prstGeom prst="rect">
            <a:avLst/>
          </a:prstGeom>
          <a:ln>
            <a:noFill/>
          </a:ln>
        </p:spPr>
      </p:pic>
      <p:graphicFrame>
        <p:nvGraphicFramePr>
          <p:cNvPr id="179" name="Tableau 96">
            <a:extLst>
              <a:ext uri="{FF2B5EF4-FFF2-40B4-BE49-F238E27FC236}">
                <a16:creationId xmlns:a16="http://schemas.microsoft.com/office/drawing/2014/main" id="{E3246AEF-4764-4CD3-87EA-00A69B813001}"/>
              </a:ext>
            </a:extLst>
          </p:cNvPr>
          <p:cNvGraphicFramePr>
            <a:graphicFrameLocks noGrp="1"/>
          </p:cNvGraphicFramePr>
          <p:nvPr>
            <p:extLst>
              <p:ext uri="{D42A27DB-BD31-4B8C-83A1-F6EECF244321}">
                <p14:modId xmlns:p14="http://schemas.microsoft.com/office/powerpoint/2010/main" val="340606510"/>
              </p:ext>
            </p:extLst>
          </p:nvPr>
        </p:nvGraphicFramePr>
        <p:xfrm>
          <a:off x="331690" y="5310214"/>
          <a:ext cx="11280854" cy="399604"/>
        </p:xfrm>
        <a:graphic>
          <a:graphicData uri="http://schemas.openxmlformats.org/drawingml/2006/table">
            <a:tbl>
              <a:tblPr>
                <a:tableStyleId>{5C22544A-7EE6-4342-B048-85BDC9FD1C3A}</a:tableStyleId>
              </a:tblPr>
              <a:tblGrid>
                <a:gridCol w="433879">
                  <a:extLst>
                    <a:ext uri="{9D8B030D-6E8A-4147-A177-3AD203B41FA5}">
                      <a16:colId xmlns:a16="http://schemas.microsoft.com/office/drawing/2014/main" val="2636464298"/>
                    </a:ext>
                  </a:extLst>
                </a:gridCol>
                <a:gridCol w="433879">
                  <a:extLst>
                    <a:ext uri="{9D8B030D-6E8A-4147-A177-3AD203B41FA5}">
                      <a16:colId xmlns:a16="http://schemas.microsoft.com/office/drawing/2014/main" val="762721362"/>
                    </a:ext>
                  </a:extLst>
                </a:gridCol>
                <a:gridCol w="433879">
                  <a:extLst>
                    <a:ext uri="{9D8B030D-6E8A-4147-A177-3AD203B41FA5}">
                      <a16:colId xmlns:a16="http://schemas.microsoft.com/office/drawing/2014/main" val="837911860"/>
                    </a:ext>
                  </a:extLst>
                </a:gridCol>
                <a:gridCol w="433879">
                  <a:extLst>
                    <a:ext uri="{9D8B030D-6E8A-4147-A177-3AD203B41FA5}">
                      <a16:colId xmlns:a16="http://schemas.microsoft.com/office/drawing/2014/main" val="1175011300"/>
                    </a:ext>
                  </a:extLst>
                </a:gridCol>
                <a:gridCol w="433879">
                  <a:extLst>
                    <a:ext uri="{9D8B030D-6E8A-4147-A177-3AD203B41FA5}">
                      <a16:colId xmlns:a16="http://schemas.microsoft.com/office/drawing/2014/main" val="2158390868"/>
                    </a:ext>
                  </a:extLst>
                </a:gridCol>
                <a:gridCol w="433879">
                  <a:extLst>
                    <a:ext uri="{9D8B030D-6E8A-4147-A177-3AD203B41FA5}">
                      <a16:colId xmlns:a16="http://schemas.microsoft.com/office/drawing/2014/main" val="3706698877"/>
                    </a:ext>
                  </a:extLst>
                </a:gridCol>
                <a:gridCol w="433879">
                  <a:extLst>
                    <a:ext uri="{9D8B030D-6E8A-4147-A177-3AD203B41FA5}">
                      <a16:colId xmlns:a16="http://schemas.microsoft.com/office/drawing/2014/main" val="3174407786"/>
                    </a:ext>
                  </a:extLst>
                </a:gridCol>
                <a:gridCol w="433879">
                  <a:extLst>
                    <a:ext uri="{9D8B030D-6E8A-4147-A177-3AD203B41FA5}">
                      <a16:colId xmlns:a16="http://schemas.microsoft.com/office/drawing/2014/main" val="2416713272"/>
                    </a:ext>
                  </a:extLst>
                </a:gridCol>
                <a:gridCol w="433879">
                  <a:extLst>
                    <a:ext uri="{9D8B030D-6E8A-4147-A177-3AD203B41FA5}">
                      <a16:colId xmlns:a16="http://schemas.microsoft.com/office/drawing/2014/main" val="2258208263"/>
                    </a:ext>
                  </a:extLst>
                </a:gridCol>
                <a:gridCol w="433879">
                  <a:extLst>
                    <a:ext uri="{9D8B030D-6E8A-4147-A177-3AD203B41FA5}">
                      <a16:colId xmlns:a16="http://schemas.microsoft.com/office/drawing/2014/main" val="1601418270"/>
                    </a:ext>
                  </a:extLst>
                </a:gridCol>
                <a:gridCol w="433879">
                  <a:extLst>
                    <a:ext uri="{9D8B030D-6E8A-4147-A177-3AD203B41FA5}">
                      <a16:colId xmlns:a16="http://schemas.microsoft.com/office/drawing/2014/main" val="565892123"/>
                    </a:ext>
                  </a:extLst>
                </a:gridCol>
                <a:gridCol w="433879">
                  <a:extLst>
                    <a:ext uri="{9D8B030D-6E8A-4147-A177-3AD203B41FA5}">
                      <a16:colId xmlns:a16="http://schemas.microsoft.com/office/drawing/2014/main" val="2432318168"/>
                    </a:ext>
                  </a:extLst>
                </a:gridCol>
                <a:gridCol w="433879">
                  <a:extLst>
                    <a:ext uri="{9D8B030D-6E8A-4147-A177-3AD203B41FA5}">
                      <a16:colId xmlns:a16="http://schemas.microsoft.com/office/drawing/2014/main" val="1911352748"/>
                    </a:ext>
                  </a:extLst>
                </a:gridCol>
                <a:gridCol w="433879">
                  <a:extLst>
                    <a:ext uri="{9D8B030D-6E8A-4147-A177-3AD203B41FA5}">
                      <a16:colId xmlns:a16="http://schemas.microsoft.com/office/drawing/2014/main" val="3188861593"/>
                    </a:ext>
                  </a:extLst>
                </a:gridCol>
                <a:gridCol w="433879">
                  <a:extLst>
                    <a:ext uri="{9D8B030D-6E8A-4147-A177-3AD203B41FA5}">
                      <a16:colId xmlns:a16="http://schemas.microsoft.com/office/drawing/2014/main" val="1889501881"/>
                    </a:ext>
                  </a:extLst>
                </a:gridCol>
                <a:gridCol w="433879">
                  <a:extLst>
                    <a:ext uri="{9D8B030D-6E8A-4147-A177-3AD203B41FA5}">
                      <a16:colId xmlns:a16="http://schemas.microsoft.com/office/drawing/2014/main" val="816911396"/>
                    </a:ext>
                  </a:extLst>
                </a:gridCol>
                <a:gridCol w="433879">
                  <a:extLst>
                    <a:ext uri="{9D8B030D-6E8A-4147-A177-3AD203B41FA5}">
                      <a16:colId xmlns:a16="http://schemas.microsoft.com/office/drawing/2014/main" val="1126160287"/>
                    </a:ext>
                  </a:extLst>
                </a:gridCol>
                <a:gridCol w="433879">
                  <a:extLst>
                    <a:ext uri="{9D8B030D-6E8A-4147-A177-3AD203B41FA5}">
                      <a16:colId xmlns:a16="http://schemas.microsoft.com/office/drawing/2014/main" val="4165962195"/>
                    </a:ext>
                  </a:extLst>
                </a:gridCol>
                <a:gridCol w="433879">
                  <a:extLst>
                    <a:ext uri="{9D8B030D-6E8A-4147-A177-3AD203B41FA5}">
                      <a16:colId xmlns:a16="http://schemas.microsoft.com/office/drawing/2014/main" val="91057303"/>
                    </a:ext>
                  </a:extLst>
                </a:gridCol>
                <a:gridCol w="433879">
                  <a:extLst>
                    <a:ext uri="{9D8B030D-6E8A-4147-A177-3AD203B41FA5}">
                      <a16:colId xmlns:a16="http://schemas.microsoft.com/office/drawing/2014/main" val="4289292331"/>
                    </a:ext>
                  </a:extLst>
                </a:gridCol>
                <a:gridCol w="433879">
                  <a:extLst>
                    <a:ext uri="{9D8B030D-6E8A-4147-A177-3AD203B41FA5}">
                      <a16:colId xmlns:a16="http://schemas.microsoft.com/office/drawing/2014/main" val="814938909"/>
                    </a:ext>
                  </a:extLst>
                </a:gridCol>
                <a:gridCol w="433879">
                  <a:extLst>
                    <a:ext uri="{9D8B030D-6E8A-4147-A177-3AD203B41FA5}">
                      <a16:colId xmlns:a16="http://schemas.microsoft.com/office/drawing/2014/main" val="1739728774"/>
                    </a:ext>
                  </a:extLst>
                </a:gridCol>
                <a:gridCol w="433879">
                  <a:extLst>
                    <a:ext uri="{9D8B030D-6E8A-4147-A177-3AD203B41FA5}">
                      <a16:colId xmlns:a16="http://schemas.microsoft.com/office/drawing/2014/main" val="1436988609"/>
                    </a:ext>
                  </a:extLst>
                </a:gridCol>
                <a:gridCol w="433879">
                  <a:extLst>
                    <a:ext uri="{9D8B030D-6E8A-4147-A177-3AD203B41FA5}">
                      <a16:colId xmlns:a16="http://schemas.microsoft.com/office/drawing/2014/main" val="876599203"/>
                    </a:ext>
                  </a:extLst>
                </a:gridCol>
                <a:gridCol w="433879">
                  <a:extLst>
                    <a:ext uri="{9D8B030D-6E8A-4147-A177-3AD203B41FA5}">
                      <a16:colId xmlns:a16="http://schemas.microsoft.com/office/drawing/2014/main" val="2272701257"/>
                    </a:ext>
                  </a:extLst>
                </a:gridCol>
                <a:gridCol w="43387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sp>
        <p:nvSpPr>
          <p:cNvPr id="46" name="ZoneTexte 43">
            <a:extLst>
              <a:ext uri="{FF2B5EF4-FFF2-40B4-BE49-F238E27FC236}">
                <a16:creationId xmlns:a16="http://schemas.microsoft.com/office/drawing/2014/main" id="{D01E84E5-C216-4767-9549-CCD0385B5348}"/>
              </a:ext>
            </a:extLst>
          </p:cNvPr>
          <p:cNvSpPr txBox="1"/>
          <p:nvPr/>
        </p:nvSpPr>
        <p:spPr>
          <a:xfrm>
            <a:off x="233362" y="1964500"/>
            <a:ext cx="1334463" cy="169277"/>
          </a:xfrm>
          <a:prstGeom prst="rect">
            <a:avLst/>
          </a:prstGeom>
          <a:noFill/>
        </p:spPr>
        <p:txBody>
          <a:bodyPr wrap="square" lIns="0" tIns="0" rIns="0" bIns="0" rtlCol="0">
            <a:spAutoFit/>
          </a:bodyPr>
          <a:lstStyle/>
          <a:p>
            <a:pPr algn="ctr"/>
            <a:r>
              <a:rPr lang="en-GB" sz="1100" dirty="0">
                <a:solidFill>
                  <a:srgbClr val="000000"/>
                </a:solidFill>
              </a:rPr>
              <a:t>Passenger cars</a:t>
            </a:r>
          </a:p>
        </p:txBody>
      </p:sp>
      <p:sp>
        <p:nvSpPr>
          <p:cNvPr id="47" name="ZoneTexte 27">
            <a:extLst>
              <a:ext uri="{FF2B5EF4-FFF2-40B4-BE49-F238E27FC236}">
                <a16:creationId xmlns:a16="http://schemas.microsoft.com/office/drawing/2014/main" id="{827E4785-9930-49D3-B305-3E126E8AD855}"/>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48" name="Group 47">
            <a:extLst>
              <a:ext uri="{FF2B5EF4-FFF2-40B4-BE49-F238E27FC236}">
                <a16:creationId xmlns:a16="http://schemas.microsoft.com/office/drawing/2014/main" id="{B8E362B3-F912-486D-B842-D6E5D252D998}"/>
              </a:ext>
            </a:extLst>
          </p:cNvPr>
          <p:cNvGrpSpPr/>
          <p:nvPr/>
        </p:nvGrpSpPr>
        <p:grpSpPr>
          <a:xfrm>
            <a:off x="-1" y="1713009"/>
            <a:ext cx="1669173" cy="1"/>
            <a:chOff x="-1" y="1840009"/>
            <a:chExt cx="1669173" cy="1"/>
          </a:xfrm>
        </p:grpSpPr>
        <p:cxnSp>
          <p:nvCxnSpPr>
            <p:cNvPr id="49" name="Connecteur droit 34">
              <a:extLst>
                <a:ext uri="{FF2B5EF4-FFF2-40B4-BE49-F238E27FC236}">
                  <a16:creationId xmlns:a16="http://schemas.microsoft.com/office/drawing/2014/main" id="{6538E31C-6E9C-44C7-AB31-A5FA2697F9B9}"/>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Connecteur droit 35">
              <a:extLst>
                <a:ext uri="{FF2B5EF4-FFF2-40B4-BE49-F238E27FC236}">
                  <a16:creationId xmlns:a16="http://schemas.microsoft.com/office/drawing/2014/main" id="{FC4136EE-A910-4164-A063-F5168A04DF74}"/>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51" name="Graphique 53">
            <a:extLst>
              <a:ext uri="{FF2B5EF4-FFF2-40B4-BE49-F238E27FC236}">
                <a16:creationId xmlns:a16="http://schemas.microsoft.com/office/drawing/2014/main" id="{3E0025BC-CAB7-45AF-AB60-B222BAFC519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95316" y="1415156"/>
            <a:ext cx="644295" cy="501911"/>
          </a:xfrm>
          <a:prstGeom prst="rect">
            <a:avLst/>
          </a:prstGeom>
        </p:spPr>
      </p:pic>
      <p:sp>
        <p:nvSpPr>
          <p:cNvPr id="53" name="Rectangle 52">
            <a:extLst>
              <a:ext uri="{FF2B5EF4-FFF2-40B4-BE49-F238E27FC236}">
                <a16:creationId xmlns:a16="http://schemas.microsoft.com/office/drawing/2014/main" id="{FE4810D3-163E-45E2-B5E8-CE880E1A2DAF}"/>
              </a:ext>
            </a:extLst>
          </p:cNvPr>
          <p:cNvSpPr/>
          <p:nvPr/>
        </p:nvSpPr>
        <p:spPr>
          <a:xfrm>
            <a:off x="6096000" y="5796245"/>
            <a:ext cx="5764963" cy="61555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Is your fleet connected thanks to a telematic tool?</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Telematics enables transmission of data to the fleet manager to monitor fuel consumption, driver </a:t>
            </a:r>
            <a:r>
              <a:rPr lang="en-US" sz="800" i="1" kern="0" dirty="0" err="1">
                <a:solidFill>
                  <a:schemeClr val="bg1">
                    <a:lumMod val="50000"/>
                  </a:schemeClr>
                </a:solidFill>
                <a:latin typeface="+mn-lt"/>
              </a:rPr>
              <a:t>behaviour</a:t>
            </a:r>
            <a:r>
              <a:rPr lang="en-US" sz="800" i="1" kern="0" dirty="0">
                <a:solidFill>
                  <a:schemeClr val="bg1">
                    <a:lumMod val="50000"/>
                  </a:schemeClr>
                </a:solidFill>
                <a:latin typeface="+mn-lt"/>
              </a:rPr>
              <a:t>, vehicle location, driver’s impact on environment... from vehicles on the move. Data is transmitted by means of an original or after sales equipment or box installed in the vehicle. Telematics do not include data transmission by the mean of the users’ smartphones.</a:t>
            </a:r>
            <a:br>
              <a:rPr lang="en-US" sz="800" i="1" kern="0" dirty="0">
                <a:solidFill>
                  <a:schemeClr val="bg1">
                    <a:lumMod val="50000"/>
                  </a:schemeClr>
                </a:solidFill>
                <a:latin typeface="+mn-lt"/>
              </a:rPr>
            </a:br>
            <a:r>
              <a:rPr lang="en-US" sz="800" i="1" kern="0" dirty="0">
                <a:solidFill>
                  <a:schemeClr val="bg1">
                    <a:lumMod val="50000"/>
                  </a:schemeClr>
                </a:solidFill>
                <a:latin typeface="+mn-lt"/>
              </a:rPr>
              <a:t>Basis: companies with corporate passenger cars / companies with corporate LCVs</a:t>
            </a:r>
          </a:p>
        </p:txBody>
      </p:sp>
      <p:grpSp>
        <p:nvGrpSpPr>
          <p:cNvPr id="2" name="Group 1">
            <a:extLst>
              <a:ext uri="{FF2B5EF4-FFF2-40B4-BE49-F238E27FC236}">
                <a16:creationId xmlns:a16="http://schemas.microsoft.com/office/drawing/2014/main" id="{9ABA9D34-1DB6-4529-9772-CFF8B2C87203}"/>
              </a:ext>
            </a:extLst>
          </p:cNvPr>
          <p:cNvGrpSpPr/>
          <p:nvPr/>
        </p:nvGrpSpPr>
        <p:grpSpPr>
          <a:xfrm>
            <a:off x="417263" y="5115552"/>
            <a:ext cx="11055016" cy="189739"/>
            <a:chOff x="417263" y="5115552"/>
            <a:chExt cx="11055016" cy="189739"/>
          </a:xfrm>
        </p:grpSpPr>
        <p:pic>
          <p:nvPicPr>
            <p:cNvPr id="149" name="Picture 148" descr="Shape, rectangle&#10;&#10;Description automatically generated">
              <a:extLst>
                <a:ext uri="{FF2B5EF4-FFF2-40B4-BE49-F238E27FC236}">
                  <a16:creationId xmlns:a16="http://schemas.microsoft.com/office/drawing/2014/main" id="{868FF452-E6C4-4E8B-A121-08C6D27E2242}"/>
                </a:ext>
              </a:extLst>
            </p:cNvPr>
            <p:cNvPicPr>
              <a:picLocks noChangeAspect="1"/>
            </p:cNvPicPr>
            <p:nvPr/>
          </p:nvPicPr>
          <p:blipFill>
            <a:blip r:embed="rId10"/>
            <a:stretch>
              <a:fillRect/>
            </a:stretch>
          </p:blipFill>
          <p:spPr>
            <a:xfrm>
              <a:off x="417263" y="5126421"/>
              <a:ext cx="252000" cy="168000"/>
            </a:xfrm>
            <a:prstGeom prst="rect">
              <a:avLst/>
            </a:prstGeom>
          </p:spPr>
        </p:pic>
        <p:pic>
          <p:nvPicPr>
            <p:cNvPr id="150" name="Picture 149" descr="Logo&#10;&#10;Description automatically generated">
              <a:extLst>
                <a:ext uri="{FF2B5EF4-FFF2-40B4-BE49-F238E27FC236}">
                  <a16:creationId xmlns:a16="http://schemas.microsoft.com/office/drawing/2014/main" id="{1F8E2C33-41C3-4AB8-8DC7-AD9DFA3E0ED4}"/>
                </a:ext>
              </a:extLst>
            </p:cNvPr>
            <p:cNvPicPr>
              <a:picLocks noChangeAspect="1"/>
            </p:cNvPicPr>
            <p:nvPr/>
          </p:nvPicPr>
          <p:blipFill>
            <a:blip r:embed="rId11"/>
            <a:stretch>
              <a:fillRect/>
            </a:stretch>
          </p:blipFill>
          <p:spPr>
            <a:xfrm>
              <a:off x="849384" y="5126230"/>
              <a:ext cx="252000" cy="168382"/>
            </a:xfrm>
            <a:prstGeom prst="rect">
              <a:avLst/>
            </a:prstGeom>
          </p:spPr>
        </p:pic>
        <p:pic>
          <p:nvPicPr>
            <p:cNvPr id="151" name="Picture 150" descr="Shape, background pattern&#10;&#10;Description automatically generated">
              <a:extLst>
                <a:ext uri="{FF2B5EF4-FFF2-40B4-BE49-F238E27FC236}">
                  <a16:creationId xmlns:a16="http://schemas.microsoft.com/office/drawing/2014/main" id="{4F453712-1F05-41A4-890F-C8A3D40E2826}"/>
                </a:ext>
              </a:extLst>
            </p:cNvPr>
            <p:cNvPicPr>
              <a:picLocks noChangeAspect="1"/>
            </p:cNvPicPr>
            <p:nvPr/>
          </p:nvPicPr>
          <p:blipFill>
            <a:blip r:embed="rId12"/>
            <a:stretch>
              <a:fillRect/>
            </a:stretch>
          </p:blipFill>
          <p:spPr>
            <a:xfrm>
              <a:off x="1281505" y="5134821"/>
              <a:ext cx="252000" cy="151200"/>
            </a:xfrm>
            <a:prstGeom prst="rect">
              <a:avLst/>
            </a:prstGeom>
          </p:spPr>
        </p:pic>
        <p:pic>
          <p:nvPicPr>
            <p:cNvPr id="152" name="Image 22">
              <a:extLst>
                <a:ext uri="{FF2B5EF4-FFF2-40B4-BE49-F238E27FC236}">
                  <a16:creationId xmlns:a16="http://schemas.microsoft.com/office/drawing/2014/main" id="{1E16C67B-A000-4AB7-B8CD-4B376E3C9D6A}"/>
                </a:ext>
              </a:extLst>
            </p:cNvPr>
            <p:cNvPicPr>
              <a:picLocks noChangeAspect="1"/>
            </p:cNvPicPr>
            <p:nvPr/>
          </p:nvPicPr>
          <p:blipFill>
            <a:blip r:embed="rId13"/>
            <a:stretch>
              <a:fillRect/>
            </a:stretch>
          </p:blipFill>
          <p:spPr>
            <a:xfrm flipH="1">
              <a:off x="1713626" y="5126405"/>
              <a:ext cx="252000" cy="168033"/>
            </a:xfrm>
            <a:prstGeom prst="rect">
              <a:avLst/>
            </a:prstGeom>
          </p:spPr>
        </p:pic>
        <p:pic>
          <p:nvPicPr>
            <p:cNvPr id="153" name="Image 25">
              <a:extLst>
                <a:ext uri="{FF2B5EF4-FFF2-40B4-BE49-F238E27FC236}">
                  <a16:creationId xmlns:a16="http://schemas.microsoft.com/office/drawing/2014/main" id="{8C3A3F20-95A5-41C8-AC61-70965510802B}"/>
                </a:ext>
              </a:extLst>
            </p:cNvPr>
            <p:cNvPicPr>
              <a:picLocks noChangeAspect="1"/>
            </p:cNvPicPr>
            <p:nvPr/>
          </p:nvPicPr>
          <p:blipFill>
            <a:blip r:embed="rId14"/>
            <a:stretch>
              <a:fillRect/>
            </a:stretch>
          </p:blipFill>
          <p:spPr>
            <a:xfrm>
              <a:off x="2145747" y="5126442"/>
              <a:ext cx="252000" cy="167958"/>
            </a:xfrm>
            <a:prstGeom prst="rect">
              <a:avLst/>
            </a:prstGeom>
          </p:spPr>
        </p:pic>
        <p:pic>
          <p:nvPicPr>
            <p:cNvPr id="154" name="Image 28">
              <a:extLst>
                <a:ext uri="{FF2B5EF4-FFF2-40B4-BE49-F238E27FC236}">
                  <a16:creationId xmlns:a16="http://schemas.microsoft.com/office/drawing/2014/main" id="{2864DDF6-23F1-4AD3-B053-2E2090D21386}"/>
                </a:ext>
              </a:extLst>
            </p:cNvPr>
            <p:cNvPicPr>
              <a:picLocks noChangeAspect="1"/>
            </p:cNvPicPr>
            <p:nvPr/>
          </p:nvPicPr>
          <p:blipFill>
            <a:blip r:embed="rId15"/>
            <a:stretch>
              <a:fillRect/>
            </a:stretch>
          </p:blipFill>
          <p:spPr>
            <a:xfrm>
              <a:off x="2577868" y="5126405"/>
              <a:ext cx="252000" cy="168033"/>
            </a:xfrm>
            <a:prstGeom prst="rect">
              <a:avLst/>
            </a:prstGeom>
          </p:spPr>
        </p:pic>
        <p:pic>
          <p:nvPicPr>
            <p:cNvPr id="155" name="Image 30">
              <a:extLst>
                <a:ext uri="{FF2B5EF4-FFF2-40B4-BE49-F238E27FC236}">
                  <a16:creationId xmlns:a16="http://schemas.microsoft.com/office/drawing/2014/main" id="{730A5B1A-CCAE-4D06-9802-746FA3D2D834}"/>
                </a:ext>
              </a:extLst>
            </p:cNvPr>
            <p:cNvPicPr>
              <a:picLocks noChangeAspect="1"/>
            </p:cNvPicPr>
            <p:nvPr/>
          </p:nvPicPr>
          <p:blipFill>
            <a:blip r:embed="rId16"/>
            <a:stretch>
              <a:fillRect/>
            </a:stretch>
          </p:blipFill>
          <p:spPr>
            <a:xfrm>
              <a:off x="3009989" y="5126421"/>
              <a:ext cx="252000" cy="168000"/>
            </a:xfrm>
            <a:prstGeom prst="rect">
              <a:avLst/>
            </a:prstGeom>
          </p:spPr>
        </p:pic>
        <p:pic>
          <p:nvPicPr>
            <p:cNvPr id="156" name="Image 41">
              <a:extLst>
                <a:ext uri="{FF2B5EF4-FFF2-40B4-BE49-F238E27FC236}">
                  <a16:creationId xmlns:a16="http://schemas.microsoft.com/office/drawing/2014/main" id="{2C025D67-0C40-4543-B941-3A4AFAAA269A}"/>
                </a:ext>
              </a:extLst>
            </p:cNvPr>
            <p:cNvPicPr>
              <a:picLocks noChangeAspect="1"/>
            </p:cNvPicPr>
            <p:nvPr/>
          </p:nvPicPr>
          <p:blipFill>
            <a:blip r:embed="rId17"/>
            <a:stretch>
              <a:fillRect/>
            </a:stretch>
          </p:blipFill>
          <p:spPr>
            <a:xfrm>
              <a:off x="3442110" y="5126421"/>
              <a:ext cx="252000" cy="168000"/>
            </a:xfrm>
            <a:prstGeom prst="rect">
              <a:avLst/>
            </a:prstGeom>
          </p:spPr>
        </p:pic>
        <p:pic>
          <p:nvPicPr>
            <p:cNvPr id="158" name="Image 45">
              <a:extLst>
                <a:ext uri="{FF2B5EF4-FFF2-40B4-BE49-F238E27FC236}">
                  <a16:creationId xmlns:a16="http://schemas.microsoft.com/office/drawing/2014/main" id="{A116FABA-B50B-4963-871B-4B4E1B11106D}"/>
                </a:ext>
              </a:extLst>
            </p:cNvPr>
            <p:cNvPicPr>
              <a:picLocks noChangeAspect="1"/>
            </p:cNvPicPr>
            <p:nvPr/>
          </p:nvPicPr>
          <p:blipFill>
            <a:blip r:embed="rId18"/>
            <a:stretch>
              <a:fillRect/>
            </a:stretch>
          </p:blipFill>
          <p:spPr>
            <a:xfrm>
              <a:off x="4306341" y="5126405"/>
              <a:ext cx="252000" cy="168033"/>
            </a:xfrm>
            <a:prstGeom prst="rect">
              <a:avLst/>
            </a:prstGeom>
          </p:spPr>
        </p:pic>
        <p:pic>
          <p:nvPicPr>
            <p:cNvPr id="159" name="Image 47">
              <a:extLst>
                <a:ext uri="{FF2B5EF4-FFF2-40B4-BE49-F238E27FC236}">
                  <a16:creationId xmlns:a16="http://schemas.microsoft.com/office/drawing/2014/main" id="{FEA05D5D-FF55-4230-90BC-5E50D0DE003E}"/>
                </a:ext>
              </a:extLst>
            </p:cNvPr>
            <p:cNvPicPr>
              <a:picLocks noChangeAspect="1"/>
            </p:cNvPicPr>
            <p:nvPr/>
          </p:nvPicPr>
          <p:blipFill>
            <a:blip r:embed="rId19"/>
            <a:stretch>
              <a:fillRect/>
            </a:stretch>
          </p:blipFill>
          <p:spPr>
            <a:xfrm>
              <a:off x="4738462" y="5134821"/>
              <a:ext cx="252000" cy="151200"/>
            </a:xfrm>
            <a:prstGeom prst="rect">
              <a:avLst/>
            </a:prstGeom>
          </p:spPr>
        </p:pic>
        <p:pic>
          <p:nvPicPr>
            <p:cNvPr id="160" name="Image 49">
              <a:extLst>
                <a:ext uri="{FF2B5EF4-FFF2-40B4-BE49-F238E27FC236}">
                  <a16:creationId xmlns:a16="http://schemas.microsoft.com/office/drawing/2014/main" id="{3651D298-6203-4341-85DD-E43F6B65E88A}"/>
                </a:ext>
              </a:extLst>
            </p:cNvPr>
            <p:cNvPicPr>
              <a:picLocks noChangeAspect="1"/>
            </p:cNvPicPr>
            <p:nvPr/>
          </p:nvPicPr>
          <p:blipFill>
            <a:blip r:embed="rId20"/>
            <a:stretch>
              <a:fillRect/>
            </a:stretch>
          </p:blipFill>
          <p:spPr>
            <a:xfrm>
              <a:off x="5170583" y="5126454"/>
              <a:ext cx="252000" cy="167934"/>
            </a:xfrm>
            <a:prstGeom prst="rect">
              <a:avLst/>
            </a:prstGeom>
          </p:spPr>
        </p:pic>
        <p:pic>
          <p:nvPicPr>
            <p:cNvPr id="161" name="Image 51">
              <a:extLst>
                <a:ext uri="{FF2B5EF4-FFF2-40B4-BE49-F238E27FC236}">
                  <a16:creationId xmlns:a16="http://schemas.microsoft.com/office/drawing/2014/main" id="{F90DA57E-5045-4427-8BB3-F6BFD8A2AB19}"/>
                </a:ext>
              </a:extLst>
            </p:cNvPr>
            <p:cNvPicPr>
              <a:picLocks noChangeAspect="1"/>
            </p:cNvPicPr>
            <p:nvPr/>
          </p:nvPicPr>
          <p:blipFill>
            <a:blip r:embed="rId21"/>
            <a:stretch>
              <a:fillRect/>
            </a:stretch>
          </p:blipFill>
          <p:spPr>
            <a:xfrm>
              <a:off x="5602704" y="5126405"/>
              <a:ext cx="252000" cy="168033"/>
            </a:xfrm>
            <a:prstGeom prst="rect">
              <a:avLst/>
            </a:prstGeom>
          </p:spPr>
        </p:pic>
        <p:pic>
          <p:nvPicPr>
            <p:cNvPr id="162" name="Image 53">
              <a:extLst>
                <a:ext uri="{FF2B5EF4-FFF2-40B4-BE49-F238E27FC236}">
                  <a16:creationId xmlns:a16="http://schemas.microsoft.com/office/drawing/2014/main" id="{59BE1FBD-94F8-4489-87F4-467D11D381A9}"/>
                </a:ext>
              </a:extLst>
            </p:cNvPr>
            <p:cNvPicPr>
              <a:picLocks noChangeAspect="1"/>
            </p:cNvPicPr>
            <p:nvPr/>
          </p:nvPicPr>
          <p:blipFill>
            <a:blip r:embed="rId22"/>
            <a:stretch>
              <a:fillRect/>
            </a:stretch>
          </p:blipFill>
          <p:spPr>
            <a:xfrm>
              <a:off x="6034825" y="5131671"/>
              <a:ext cx="252000" cy="157500"/>
            </a:xfrm>
            <a:prstGeom prst="rect">
              <a:avLst/>
            </a:prstGeom>
          </p:spPr>
        </p:pic>
        <p:pic>
          <p:nvPicPr>
            <p:cNvPr id="163" name="Image 55">
              <a:extLst>
                <a:ext uri="{FF2B5EF4-FFF2-40B4-BE49-F238E27FC236}">
                  <a16:creationId xmlns:a16="http://schemas.microsoft.com/office/drawing/2014/main" id="{8874FE3B-079B-4921-B718-7ABBD4E662A2}"/>
                </a:ext>
              </a:extLst>
            </p:cNvPr>
            <p:cNvPicPr>
              <a:picLocks noChangeAspect="1"/>
            </p:cNvPicPr>
            <p:nvPr/>
          </p:nvPicPr>
          <p:blipFill>
            <a:blip r:embed="rId23"/>
            <a:stretch>
              <a:fillRect/>
            </a:stretch>
          </p:blipFill>
          <p:spPr>
            <a:xfrm>
              <a:off x="6466946" y="5126503"/>
              <a:ext cx="252000" cy="167836"/>
            </a:xfrm>
            <a:prstGeom prst="rect">
              <a:avLst/>
            </a:prstGeom>
          </p:spPr>
        </p:pic>
        <p:pic>
          <p:nvPicPr>
            <p:cNvPr id="164" name="Image 57">
              <a:extLst>
                <a:ext uri="{FF2B5EF4-FFF2-40B4-BE49-F238E27FC236}">
                  <a16:creationId xmlns:a16="http://schemas.microsoft.com/office/drawing/2014/main" id="{AE366F9E-CB0F-4573-B7A7-6FB35030BD5A}"/>
                </a:ext>
              </a:extLst>
            </p:cNvPr>
            <p:cNvPicPr>
              <a:picLocks noChangeAspect="1"/>
            </p:cNvPicPr>
            <p:nvPr/>
          </p:nvPicPr>
          <p:blipFill>
            <a:blip r:embed="rId24"/>
            <a:stretch>
              <a:fillRect/>
            </a:stretch>
          </p:blipFill>
          <p:spPr>
            <a:xfrm>
              <a:off x="6899067" y="5126405"/>
              <a:ext cx="252000" cy="168033"/>
            </a:xfrm>
            <a:prstGeom prst="rect">
              <a:avLst/>
            </a:prstGeom>
          </p:spPr>
        </p:pic>
        <p:pic>
          <p:nvPicPr>
            <p:cNvPr id="165" name="Image 59" descr="Une image contenant texte, clipart&#10;&#10;Description générée automatiquement">
              <a:extLst>
                <a:ext uri="{FF2B5EF4-FFF2-40B4-BE49-F238E27FC236}">
                  <a16:creationId xmlns:a16="http://schemas.microsoft.com/office/drawing/2014/main" id="{62469781-A53E-43EB-A646-548A5E23D9DF}"/>
                </a:ext>
              </a:extLst>
            </p:cNvPr>
            <p:cNvPicPr>
              <a:picLocks noChangeAspect="1"/>
            </p:cNvPicPr>
            <p:nvPr/>
          </p:nvPicPr>
          <p:blipFill>
            <a:blip r:embed="rId25"/>
            <a:stretch>
              <a:fillRect/>
            </a:stretch>
          </p:blipFill>
          <p:spPr>
            <a:xfrm>
              <a:off x="7331188" y="5115552"/>
              <a:ext cx="252000" cy="189739"/>
            </a:xfrm>
            <a:prstGeom prst="rect">
              <a:avLst/>
            </a:prstGeom>
          </p:spPr>
        </p:pic>
        <p:pic>
          <p:nvPicPr>
            <p:cNvPr id="166" name="Image 61">
              <a:extLst>
                <a:ext uri="{FF2B5EF4-FFF2-40B4-BE49-F238E27FC236}">
                  <a16:creationId xmlns:a16="http://schemas.microsoft.com/office/drawing/2014/main" id="{BCCA227A-1059-4288-B8E7-3A9195DE193B}"/>
                </a:ext>
              </a:extLst>
            </p:cNvPr>
            <p:cNvPicPr>
              <a:picLocks noChangeAspect="1"/>
            </p:cNvPicPr>
            <p:nvPr/>
          </p:nvPicPr>
          <p:blipFill>
            <a:blip r:embed="rId26"/>
            <a:stretch>
              <a:fillRect/>
            </a:stretch>
          </p:blipFill>
          <p:spPr>
            <a:xfrm>
              <a:off x="7763309" y="5133443"/>
              <a:ext cx="252000" cy="153956"/>
            </a:xfrm>
            <a:prstGeom prst="rect">
              <a:avLst/>
            </a:prstGeom>
          </p:spPr>
        </p:pic>
        <p:pic>
          <p:nvPicPr>
            <p:cNvPr id="167" name="Image 64">
              <a:extLst>
                <a:ext uri="{FF2B5EF4-FFF2-40B4-BE49-F238E27FC236}">
                  <a16:creationId xmlns:a16="http://schemas.microsoft.com/office/drawing/2014/main" id="{DA20D619-31CA-43AC-A8C6-DB5423246DC1}"/>
                </a:ext>
              </a:extLst>
            </p:cNvPr>
            <p:cNvPicPr>
              <a:picLocks noChangeAspect="1"/>
            </p:cNvPicPr>
            <p:nvPr/>
          </p:nvPicPr>
          <p:blipFill>
            <a:blip r:embed="rId27"/>
            <a:stretch>
              <a:fillRect/>
            </a:stretch>
          </p:blipFill>
          <p:spPr>
            <a:xfrm>
              <a:off x="8195430" y="5118776"/>
              <a:ext cx="252000" cy="183291"/>
            </a:xfrm>
            <a:prstGeom prst="rect">
              <a:avLst/>
            </a:prstGeom>
          </p:spPr>
        </p:pic>
        <p:pic>
          <p:nvPicPr>
            <p:cNvPr id="168" name="Image 68">
              <a:extLst>
                <a:ext uri="{FF2B5EF4-FFF2-40B4-BE49-F238E27FC236}">
                  <a16:creationId xmlns:a16="http://schemas.microsoft.com/office/drawing/2014/main" id="{ED7316A3-0F21-4D02-B7A9-D57F5117F5DA}"/>
                </a:ext>
              </a:extLst>
            </p:cNvPr>
            <p:cNvPicPr>
              <a:picLocks noChangeAspect="1"/>
            </p:cNvPicPr>
            <p:nvPr/>
          </p:nvPicPr>
          <p:blipFill>
            <a:blip r:embed="rId28"/>
            <a:stretch>
              <a:fillRect/>
            </a:stretch>
          </p:blipFill>
          <p:spPr>
            <a:xfrm>
              <a:off x="8627551" y="5131671"/>
              <a:ext cx="252000" cy="157500"/>
            </a:xfrm>
            <a:prstGeom prst="rect">
              <a:avLst/>
            </a:prstGeom>
          </p:spPr>
        </p:pic>
        <p:pic>
          <p:nvPicPr>
            <p:cNvPr id="169" name="Image 70" descr="Une image contenant texte, graphiques vectoriels, carte de visite&#10;&#10;Description générée automatiquement">
              <a:extLst>
                <a:ext uri="{FF2B5EF4-FFF2-40B4-BE49-F238E27FC236}">
                  <a16:creationId xmlns:a16="http://schemas.microsoft.com/office/drawing/2014/main" id="{2F91C6F4-2AB6-42CC-B453-E27D7EB9DCE6}"/>
                </a:ext>
              </a:extLst>
            </p:cNvPr>
            <p:cNvPicPr>
              <a:picLocks noChangeAspect="1"/>
            </p:cNvPicPr>
            <p:nvPr/>
          </p:nvPicPr>
          <p:blipFill>
            <a:blip r:embed="rId29"/>
            <a:stretch>
              <a:fillRect/>
            </a:stretch>
          </p:blipFill>
          <p:spPr>
            <a:xfrm>
              <a:off x="9059672" y="5122034"/>
              <a:ext cx="252000" cy="176775"/>
            </a:xfrm>
            <a:prstGeom prst="rect">
              <a:avLst/>
            </a:prstGeom>
          </p:spPr>
        </p:pic>
        <p:pic>
          <p:nvPicPr>
            <p:cNvPr id="170" name="Image 72">
              <a:extLst>
                <a:ext uri="{FF2B5EF4-FFF2-40B4-BE49-F238E27FC236}">
                  <a16:creationId xmlns:a16="http://schemas.microsoft.com/office/drawing/2014/main" id="{3CE9259D-766A-49E0-9257-3AEEF3F8D4C5}"/>
                </a:ext>
              </a:extLst>
            </p:cNvPr>
            <p:cNvPicPr>
              <a:picLocks noChangeAspect="1"/>
            </p:cNvPicPr>
            <p:nvPr/>
          </p:nvPicPr>
          <p:blipFill>
            <a:blip r:embed="rId30"/>
            <a:stretch>
              <a:fillRect/>
            </a:stretch>
          </p:blipFill>
          <p:spPr>
            <a:xfrm>
              <a:off x="9491793" y="5126405"/>
              <a:ext cx="252000" cy="168033"/>
            </a:xfrm>
            <a:prstGeom prst="rect">
              <a:avLst/>
            </a:prstGeom>
          </p:spPr>
        </p:pic>
        <p:pic>
          <p:nvPicPr>
            <p:cNvPr id="171" name="Image 74">
              <a:extLst>
                <a:ext uri="{FF2B5EF4-FFF2-40B4-BE49-F238E27FC236}">
                  <a16:creationId xmlns:a16="http://schemas.microsoft.com/office/drawing/2014/main" id="{2BFD80F5-5550-4DD9-B5A5-5A0BE2E6183E}"/>
                </a:ext>
              </a:extLst>
            </p:cNvPr>
            <p:cNvPicPr>
              <a:picLocks noChangeAspect="1"/>
            </p:cNvPicPr>
            <p:nvPr/>
          </p:nvPicPr>
          <p:blipFill>
            <a:blip r:embed="rId31"/>
            <a:stretch>
              <a:fillRect/>
            </a:stretch>
          </p:blipFill>
          <p:spPr>
            <a:xfrm>
              <a:off x="9923914" y="5126454"/>
              <a:ext cx="252000" cy="167934"/>
            </a:xfrm>
            <a:prstGeom prst="rect">
              <a:avLst/>
            </a:prstGeom>
          </p:spPr>
        </p:pic>
        <p:pic>
          <p:nvPicPr>
            <p:cNvPr id="172" name="Image 76">
              <a:extLst>
                <a:ext uri="{FF2B5EF4-FFF2-40B4-BE49-F238E27FC236}">
                  <a16:creationId xmlns:a16="http://schemas.microsoft.com/office/drawing/2014/main" id="{AB5B2370-F126-4561-9204-FE69D607FC4D}"/>
                </a:ext>
              </a:extLst>
            </p:cNvPr>
            <p:cNvPicPr>
              <a:picLocks noChangeAspect="1"/>
            </p:cNvPicPr>
            <p:nvPr/>
          </p:nvPicPr>
          <p:blipFill>
            <a:blip r:embed="rId32"/>
            <a:stretch>
              <a:fillRect/>
            </a:stretch>
          </p:blipFill>
          <p:spPr>
            <a:xfrm>
              <a:off x="10356035" y="5126405"/>
              <a:ext cx="252000" cy="168033"/>
            </a:xfrm>
            <a:prstGeom prst="rect">
              <a:avLst/>
            </a:prstGeom>
          </p:spPr>
        </p:pic>
        <p:pic>
          <p:nvPicPr>
            <p:cNvPr id="173" name="Image 78">
              <a:extLst>
                <a:ext uri="{FF2B5EF4-FFF2-40B4-BE49-F238E27FC236}">
                  <a16:creationId xmlns:a16="http://schemas.microsoft.com/office/drawing/2014/main" id="{266F0444-3068-4F8C-805F-2E9475FE5B87}"/>
                </a:ext>
              </a:extLst>
            </p:cNvPr>
            <p:cNvPicPr>
              <a:picLocks noChangeAspect="1"/>
            </p:cNvPicPr>
            <p:nvPr/>
          </p:nvPicPr>
          <p:blipFill>
            <a:blip r:embed="rId33"/>
            <a:stretch>
              <a:fillRect/>
            </a:stretch>
          </p:blipFill>
          <p:spPr>
            <a:xfrm>
              <a:off x="10788156" y="5126454"/>
              <a:ext cx="252000" cy="167934"/>
            </a:xfrm>
            <a:prstGeom prst="rect">
              <a:avLst/>
            </a:prstGeom>
          </p:spPr>
        </p:pic>
        <p:pic>
          <p:nvPicPr>
            <p:cNvPr id="174" name="Image 80">
              <a:extLst>
                <a:ext uri="{FF2B5EF4-FFF2-40B4-BE49-F238E27FC236}">
                  <a16:creationId xmlns:a16="http://schemas.microsoft.com/office/drawing/2014/main" id="{AD27F0B4-4F34-4E99-82A7-EB4A8C4EA9CF}"/>
                </a:ext>
              </a:extLst>
            </p:cNvPr>
            <p:cNvPicPr>
              <a:picLocks noChangeAspect="1"/>
            </p:cNvPicPr>
            <p:nvPr/>
          </p:nvPicPr>
          <p:blipFill>
            <a:blip r:embed="rId34"/>
            <a:stretch>
              <a:fillRect/>
            </a:stretch>
          </p:blipFill>
          <p:spPr>
            <a:xfrm>
              <a:off x="11220279" y="5126405"/>
              <a:ext cx="252000" cy="168033"/>
            </a:xfrm>
            <a:prstGeom prst="rect">
              <a:avLst/>
            </a:prstGeom>
          </p:spPr>
        </p:pic>
        <p:pic>
          <p:nvPicPr>
            <p:cNvPr id="84" name="Image 43">
              <a:extLst>
                <a:ext uri="{FF2B5EF4-FFF2-40B4-BE49-F238E27FC236}">
                  <a16:creationId xmlns:a16="http://schemas.microsoft.com/office/drawing/2014/main" id="{0744D642-87FE-4637-B1B1-E97BE7951329}"/>
                </a:ext>
              </a:extLst>
            </p:cNvPr>
            <p:cNvPicPr>
              <a:picLocks noChangeAspect="1"/>
            </p:cNvPicPr>
            <p:nvPr/>
          </p:nvPicPr>
          <p:blipFill>
            <a:blip r:embed="rId35"/>
            <a:stretch>
              <a:fillRect/>
            </a:stretch>
          </p:blipFill>
          <p:spPr>
            <a:xfrm>
              <a:off x="3874231" y="5125821"/>
              <a:ext cx="251989" cy="169200"/>
            </a:xfrm>
            <a:prstGeom prst="rect">
              <a:avLst/>
            </a:prstGeom>
          </p:spPr>
        </p:pic>
      </p:grpSp>
      <p:sp>
        <p:nvSpPr>
          <p:cNvPr id="52" name="ZoneTexte 26">
            <a:extLst>
              <a:ext uri="{FF2B5EF4-FFF2-40B4-BE49-F238E27FC236}">
                <a16:creationId xmlns:a16="http://schemas.microsoft.com/office/drawing/2014/main" id="{5D6F27C2-7E97-48EF-86C4-03136BF0316F}"/>
              </a:ext>
            </a:extLst>
          </p:cNvPr>
          <p:cNvSpPr txBox="1">
            <a:spLocks noChangeArrowheads="1"/>
          </p:cNvSpPr>
          <p:nvPr/>
        </p:nvSpPr>
        <p:spPr bwMode="auto">
          <a:xfrm>
            <a:off x="4190261" y="1673343"/>
            <a:ext cx="3684682" cy="553998"/>
          </a:xfrm>
          <a:prstGeom prst="rect">
            <a:avLst/>
          </a:prstGeom>
          <a:solidFill>
            <a:schemeClr val="tx1">
              <a:lumMod val="75000"/>
            </a:schemeClr>
          </a:solidFill>
          <a:ln>
            <a:noFill/>
          </a:ln>
        </p:spPr>
        <p:txBody>
          <a:bodyPr wrap="square" lIns="0" tIns="0" rIns="0" bIns="0" anchor="ct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609585">
              <a:defRPr/>
            </a:pPr>
            <a:r>
              <a:rPr lang="en-GB" sz="1200" dirty="0">
                <a:solidFill>
                  <a:schemeClr val="bg1"/>
                </a:solidFill>
                <a:latin typeface="+mn-lt"/>
              </a:rPr>
              <a:t>PROPORTION OF COMPANIES USING CONNECTED VEHICLES FOR THEIR PASSENGER CARS</a:t>
            </a:r>
          </a:p>
        </p:txBody>
      </p:sp>
      <p:sp>
        <p:nvSpPr>
          <p:cNvPr id="54" name="Rectangle 53">
            <a:extLst>
              <a:ext uri="{FF2B5EF4-FFF2-40B4-BE49-F238E27FC236}">
                <a16:creationId xmlns:a16="http://schemas.microsoft.com/office/drawing/2014/main" id="{BFDC1336-768E-40B1-BBD6-895E809EEE9F}"/>
              </a:ext>
            </a:extLst>
          </p:cNvPr>
          <p:cNvSpPr/>
          <p:nvPr/>
        </p:nvSpPr>
        <p:spPr bwMode="ltGray">
          <a:xfrm>
            <a:off x="4218463" y="3023041"/>
            <a:ext cx="418995" cy="2933448"/>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792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72EF7942-78E6-4C36-ABA9-45298735FB87}"/>
              </a:ext>
            </a:extLst>
          </p:cNvPr>
          <p:cNvSpPr/>
          <p:nvPr/>
        </p:nvSpPr>
        <p:spPr bwMode="ltGray">
          <a:xfrm>
            <a:off x="3697825" y="2620653"/>
            <a:ext cx="1240782" cy="2922303"/>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cs typeface="Arial" panose="020B0604020202020204" pitchFamily="34" charset="0"/>
            </a:endParaRPr>
          </a:p>
        </p:txBody>
      </p:sp>
      <p:cxnSp>
        <p:nvCxnSpPr>
          <p:cNvPr id="12" name="Connecteur droit 11">
            <a:extLst>
              <a:ext uri="{FF2B5EF4-FFF2-40B4-BE49-F238E27FC236}">
                <a16:creationId xmlns:a16="http://schemas.microsoft.com/office/drawing/2014/main" id="{B2C33B66-D502-4F94-8AB0-8BDE7E3C19AB}"/>
              </a:ext>
            </a:extLst>
          </p:cNvPr>
          <p:cNvCxnSpPr>
            <a:cxnSpLocks/>
          </p:cNvCxnSpPr>
          <p:nvPr/>
        </p:nvCxnSpPr>
        <p:spPr>
          <a:xfrm>
            <a:off x="5773822" y="2807548"/>
            <a:ext cx="1" cy="2724451"/>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84EC7C8-EF31-4A3B-8F1B-3DA95BF0E055}"/>
              </a:ext>
            </a:extLst>
          </p:cNvPr>
          <p:cNvCxnSpPr>
            <a:cxnSpLocks/>
          </p:cNvCxnSpPr>
          <p:nvPr/>
        </p:nvCxnSpPr>
        <p:spPr>
          <a:xfrm>
            <a:off x="7468931" y="2807548"/>
            <a:ext cx="0" cy="27252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61A9306-1ADC-4638-B43C-BDAE628E70D3}"/>
              </a:ext>
            </a:extLst>
          </p:cNvPr>
          <p:cNvCxnSpPr>
            <a:cxnSpLocks/>
          </p:cNvCxnSpPr>
          <p:nvPr/>
        </p:nvCxnSpPr>
        <p:spPr>
          <a:xfrm>
            <a:off x="9103708" y="2807548"/>
            <a:ext cx="0" cy="27252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63B16B35-18BE-4A02-B7BE-C03F603C84FC}"/>
              </a:ext>
            </a:extLst>
          </p:cNvPr>
          <p:cNvCxnSpPr>
            <a:cxnSpLocks/>
          </p:cNvCxnSpPr>
          <p:nvPr/>
        </p:nvCxnSpPr>
        <p:spPr>
          <a:xfrm>
            <a:off x="10590840" y="2807548"/>
            <a:ext cx="0" cy="27252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51" name="Graphique Slide">
            <a:extLst>
              <a:ext uri="{FF2B5EF4-FFF2-40B4-BE49-F238E27FC236}">
                <a16:creationId xmlns:a16="http://schemas.microsoft.com/office/drawing/2014/main" id="{6490B55B-CB2D-4B79-8C73-E7B3AEC065B8}"/>
              </a:ext>
            </a:extLst>
          </p:cNvPr>
          <p:cNvGraphicFramePr/>
          <p:nvPr>
            <p:extLst>
              <p:ext uri="{D42A27DB-BD31-4B8C-83A1-F6EECF244321}">
                <p14:modId xmlns:p14="http://schemas.microsoft.com/office/powerpoint/2010/main" val="386676613"/>
              </p:ext>
            </p:extLst>
          </p:nvPr>
        </p:nvGraphicFramePr>
        <p:xfrm>
          <a:off x="1895662" y="3130566"/>
          <a:ext cx="10067737" cy="2054329"/>
        </p:xfrm>
        <a:graphic>
          <a:graphicData uri="http://schemas.openxmlformats.org/drawingml/2006/chart">
            <c:chart xmlns:c="http://schemas.openxmlformats.org/drawingml/2006/chart" xmlns:r="http://schemas.openxmlformats.org/officeDocument/2006/relationships" r:id="rId3"/>
          </a:graphicData>
        </a:graphic>
      </p:graphicFrame>
      <p:pic>
        <p:nvPicPr>
          <p:cNvPr id="56" name="Graphique 55">
            <a:extLst>
              <a:ext uri="{FF2B5EF4-FFF2-40B4-BE49-F238E27FC236}">
                <a16:creationId xmlns:a16="http://schemas.microsoft.com/office/drawing/2014/main" id="{C8888194-CA77-4388-9D19-01992E41C42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673772" y="2187225"/>
            <a:ext cx="224742" cy="550027"/>
          </a:xfrm>
          <a:prstGeom prst="rect">
            <a:avLst/>
          </a:prstGeom>
        </p:spPr>
      </p:pic>
      <p:pic>
        <p:nvPicPr>
          <p:cNvPr id="57" name="Graphique 56">
            <a:extLst>
              <a:ext uri="{FF2B5EF4-FFF2-40B4-BE49-F238E27FC236}">
                <a16:creationId xmlns:a16="http://schemas.microsoft.com/office/drawing/2014/main" id="{3EA7175F-F8E6-4C0E-96D1-4236F073AD3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293545" y="2211383"/>
            <a:ext cx="372599" cy="550027"/>
          </a:xfrm>
          <a:prstGeom prst="rect">
            <a:avLst/>
          </a:prstGeom>
        </p:spPr>
      </p:pic>
      <p:pic>
        <p:nvPicPr>
          <p:cNvPr id="58" name="Graphique 57">
            <a:extLst>
              <a:ext uri="{FF2B5EF4-FFF2-40B4-BE49-F238E27FC236}">
                <a16:creationId xmlns:a16="http://schemas.microsoft.com/office/drawing/2014/main" id="{CE3599DF-C7CD-4E3B-9CDF-7E57922A3B3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886670" y="2187225"/>
            <a:ext cx="431742" cy="544114"/>
          </a:xfrm>
          <a:prstGeom prst="rect">
            <a:avLst/>
          </a:prstGeom>
        </p:spPr>
      </p:pic>
      <p:pic>
        <p:nvPicPr>
          <p:cNvPr id="59" name="Graphique 58">
            <a:extLst>
              <a:ext uri="{FF2B5EF4-FFF2-40B4-BE49-F238E27FC236}">
                <a16:creationId xmlns:a16="http://schemas.microsoft.com/office/drawing/2014/main" id="{D65928CD-6A1B-47CE-9A5B-1A5FC6BADF1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214495" y="2196030"/>
            <a:ext cx="798426" cy="544114"/>
          </a:xfrm>
          <a:prstGeom prst="rect">
            <a:avLst/>
          </a:prstGeom>
        </p:spPr>
      </p:pic>
      <p:sp>
        <p:nvSpPr>
          <p:cNvPr id="31" name="Rectangle 30">
            <a:extLst>
              <a:ext uri="{FF2B5EF4-FFF2-40B4-BE49-F238E27FC236}">
                <a16:creationId xmlns:a16="http://schemas.microsoft.com/office/drawing/2014/main" id="{8C795E58-F8FC-456C-B186-FFB19FCA2523}"/>
              </a:ext>
            </a:extLst>
          </p:cNvPr>
          <p:cNvSpPr/>
          <p:nvPr/>
        </p:nvSpPr>
        <p:spPr>
          <a:xfrm>
            <a:off x="5426249" y="5796245"/>
            <a:ext cx="6434714" cy="61555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Is your fleet connected thanks to a telematic tool?</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Telematics enables transmission of data to the fleet manager to monitor fuel consumption, driver </a:t>
            </a:r>
            <a:r>
              <a:rPr lang="en-US" sz="800" i="1" kern="0" dirty="0" err="1">
                <a:solidFill>
                  <a:schemeClr val="bg1">
                    <a:lumMod val="50000"/>
                  </a:schemeClr>
                </a:solidFill>
                <a:latin typeface="+mn-lt"/>
              </a:rPr>
              <a:t>behaviour</a:t>
            </a:r>
            <a:r>
              <a:rPr lang="en-US" sz="800" i="1" kern="0" dirty="0">
                <a:solidFill>
                  <a:schemeClr val="bg1">
                    <a:lumMod val="50000"/>
                  </a:schemeClr>
                </a:solidFill>
                <a:latin typeface="+mn-lt"/>
              </a:rPr>
              <a:t>, vehicle location, driver’s impact on environment... from vehicles on the move. Data is transmitted by means of an original or after sales equipment or box installed in the vehicle. Telematics do not include data transmission by the mean of the users’ smartphones.</a:t>
            </a:r>
            <a:br>
              <a:rPr lang="en-US" sz="800" i="1" kern="0" dirty="0">
                <a:solidFill>
                  <a:schemeClr val="bg1">
                    <a:lumMod val="50000"/>
                  </a:schemeClr>
                </a:solidFill>
                <a:latin typeface="+mn-lt"/>
              </a:rPr>
            </a:br>
            <a:r>
              <a:rPr lang="en-US" sz="800" b="1" i="1" kern="0" dirty="0">
                <a:solidFill>
                  <a:srgbClr val="2A2A2A"/>
                </a:solidFill>
                <a:latin typeface="+mn-lt"/>
              </a:rPr>
              <a:t>Basis: </a:t>
            </a:r>
            <a:r>
              <a:rPr lang="en-GB" altLang="fr-FR" sz="800" b="1" i="1" kern="0" dirty="0">
                <a:solidFill>
                  <a:srgbClr val="2A2A2A"/>
                </a:solidFill>
                <a:latin typeface="+mn-lt"/>
              </a:rPr>
              <a:t>companies with at least one passenger car in fleet </a:t>
            </a:r>
            <a:endParaRPr lang="en-US" sz="800" b="1" i="1" kern="0" dirty="0">
              <a:solidFill>
                <a:srgbClr val="2A2A2A"/>
              </a:solidFill>
              <a:latin typeface="+mn-lt"/>
            </a:endParaRPr>
          </a:p>
        </p:txBody>
      </p:sp>
      <p:sp>
        <p:nvSpPr>
          <p:cNvPr id="32" name="Rectangle 31">
            <a:extLst>
              <a:ext uri="{FF2B5EF4-FFF2-40B4-BE49-F238E27FC236}">
                <a16:creationId xmlns:a16="http://schemas.microsoft.com/office/drawing/2014/main" id="{626814F0-2EE5-4469-BB63-7EED17312B20}"/>
              </a:ext>
            </a:extLst>
          </p:cNvPr>
          <p:cNvSpPr/>
          <p:nvPr/>
        </p:nvSpPr>
        <p:spPr>
          <a:xfrm>
            <a:off x="6941824" y="5655990"/>
            <a:ext cx="4919139" cy="12311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a:r>
              <a:rPr lang="en-US" sz="800" kern="0" dirty="0">
                <a:solidFill>
                  <a:schemeClr val="bg1">
                    <a:lumMod val="50000"/>
                  </a:schemeClr>
                </a:solidFill>
                <a:latin typeface="+mn-lt"/>
              </a:rPr>
              <a:t>*This question has been asked differently in 2021, no comparison vs 2021.</a:t>
            </a:r>
          </a:p>
        </p:txBody>
      </p:sp>
      <p:sp>
        <p:nvSpPr>
          <p:cNvPr id="60" name="Titre 6">
            <a:extLst>
              <a:ext uri="{FF2B5EF4-FFF2-40B4-BE49-F238E27FC236}">
                <a16:creationId xmlns:a16="http://schemas.microsoft.com/office/drawing/2014/main" id="{04887713-F7D2-4DD3-BCB5-DB86E95CA065}"/>
              </a:ext>
            </a:extLst>
          </p:cNvPr>
          <p:cNvSpPr>
            <a:spLocks noGrp="1"/>
          </p:cNvSpPr>
          <p:nvPr>
            <p:ph type="title"/>
          </p:nvPr>
        </p:nvSpPr>
        <p:spPr>
          <a:xfrm>
            <a:off x="359400" y="368010"/>
            <a:ext cx="11473200" cy="246221"/>
          </a:xfrm>
        </p:spPr>
        <p:txBody>
          <a:bodyPr/>
          <a:lstStyle/>
          <a:p>
            <a:r>
              <a:rPr lang="en-GB" dirty="0"/>
              <a:t>Proportion of companies Using CONNECTED VEHICLES*</a:t>
            </a:r>
            <a:endParaRPr lang="fr-FR" dirty="0"/>
          </a:p>
        </p:txBody>
      </p:sp>
      <p:sp>
        <p:nvSpPr>
          <p:cNvPr id="8" name="Espace réservé du texte 7">
            <a:extLst>
              <a:ext uri="{FF2B5EF4-FFF2-40B4-BE49-F238E27FC236}">
                <a16:creationId xmlns:a16="http://schemas.microsoft.com/office/drawing/2014/main" id="{EAA3B2BD-C9AA-40C9-BC6C-02C751E5DB06}"/>
              </a:ext>
            </a:extLst>
          </p:cNvPr>
          <p:cNvSpPr>
            <a:spLocks noGrp="1"/>
          </p:cNvSpPr>
          <p:nvPr>
            <p:ph type="body" sz="quarter" idx="16"/>
          </p:nvPr>
        </p:nvSpPr>
        <p:spPr>
          <a:xfrm>
            <a:off x="550789" y="720000"/>
            <a:ext cx="11473200" cy="307777"/>
          </a:xfrm>
        </p:spPr>
        <p:txBody>
          <a:bodyPr/>
          <a:lstStyle/>
          <a:p>
            <a:r>
              <a:rPr lang="en-GB" dirty="0"/>
              <a:t>Passenger cars</a:t>
            </a:r>
            <a:endParaRPr lang="fr-FR" dirty="0"/>
          </a:p>
        </p:txBody>
      </p:sp>
      <p:sp>
        <p:nvSpPr>
          <p:cNvPr id="5" name="Espace réservé du numéro de diapositive 4">
            <a:extLst>
              <a:ext uri="{FF2B5EF4-FFF2-40B4-BE49-F238E27FC236}">
                <a16:creationId xmlns:a16="http://schemas.microsoft.com/office/drawing/2014/main" id="{D6107BF9-0D07-46E1-BE50-5F595241FBAF}"/>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68</a:t>
            </a:fld>
            <a:endParaRPr lang="en-GB" dirty="0"/>
          </a:p>
        </p:txBody>
      </p:sp>
      <p:sp>
        <p:nvSpPr>
          <p:cNvPr id="44" name="ZoneTexte 49">
            <a:extLst>
              <a:ext uri="{FF2B5EF4-FFF2-40B4-BE49-F238E27FC236}">
                <a16:creationId xmlns:a16="http://schemas.microsoft.com/office/drawing/2014/main" id="{88EECE3B-F3FF-44AD-B28D-D09FD8678D43}"/>
              </a:ext>
            </a:extLst>
          </p:cNvPr>
          <p:cNvSpPr txBox="1"/>
          <p:nvPr/>
        </p:nvSpPr>
        <p:spPr>
          <a:xfrm>
            <a:off x="2130762" y="1079631"/>
            <a:ext cx="5082838" cy="261610"/>
          </a:xfrm>
          <a:prstGeom prst="rect">
            <a:avLst/>
          </a:prstGeom>
          <a:solidFill>
            <a:schemeClr val="tx1">
              <a:lumMod val="75000"/>
            </a:schemeClr>
          </a:solidFill>
          <a:ln w="9525" cap="flat" cmpd="sng" algn="ctr">
            <a:noFill/>
            <a:prstDash val="solid"/>
          </a:ln>
          <a:effectLst>
            <a:outerShdw dist="23000" sx="1000" sy="1000" rotWithShape="0">
              <a:srgbClr val="000000"/>
            </a:outerShdw>
          </a:effectLst>
        </p:spPr>
        <p:txBody>
          <a:bodyPr wrap="square">
            <a:spAutoFit/>
          </a:bodyPr>
          <a:lstStyle/>
          <a:p>
            <a:pPr defTabSz="609585">
              <a:defRPr/>
            </a:pPr>
            <a:r>
              <a:rPr lang="en-GB" altLang="fr-FR" sz="1100" kern="0" dirty="0">
                <a:solidFill>
                  <a:schemeClr val="bg1"/>
                </a:solidFill>
              </a:rPr>
              <a:t>NET OF YES: </a:t>
            </a:r>
            <a:r>
              <a:rPr lang="en-US" sz="1100" dirty="0">
                <a:solidFill>
                  <a:schemeClr val="bg1"/>
                </a:solidFill>
              </a:rPr>
              <a:t>YES, FOR ALL THE FLEET + YES, FOR PART OF THE FLEET</a:t>
            </a:r>
          </a:p>
        </p:txBody>
      </p:sp>
      <p:sp>
        <p:nvSpPr>
          <p:cNvPr id="45" name="ZoneTexte Slide">
            <a:extLst>
              <a:ext uri="{FF2B5EF4-FFF2-40B4-BE49-F238E27FC236}">
                <a16:creationId xmlns:a16="http://schemas.microsoft.com/office/drawing/2014/main" id="{C51DC9CC-B0D9-4064-8A0C-062330B8A076}"/>
              </a:ext>
            </a:extLst>
          </p:cNvPr>
          <p:cNvSpPr txBox="1"/>
          <p:nvPr/>
        </p:nvSpPr>
        <p:spPr>
          <a:xfrm>
            <a:off x="2130762" y="1397364"/>
            <a:ext cx="5082838" cy="462998"/>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000" i="1" dirty="0">
                <a:solidFill>
                  <a:srgbClr val="008756"/>
                </a:solidFill>
              </a:rPr>
              <a:t>HOW TO READ THE RESULTS ?</a:t>
            </a:r>
          </a:p>
          <a:p>
            <a:pPr marL="72000">
              <a:lnSpc>
                <a:spcPct val="90000"/>
              </a:lnSpc>
              <a:spcBef>
                <a:spcPts val="600"/>
              </a:spcBef>
            </a:pPr>
            <a:r>
              <a:rPr lang="en-GB" sz="1000" i="1">
                <a:solidFill>
                  <a:srgbClr val="000000"/>
                </a:solidFill>
              </a:rPr>
              <a:t>19% </a:t>
            </a:r>
            <a:r>
              <a:rPr lang="en-GB" sz="1000" i="1" dirty="0">
                <a:solidFill>
                  <a:srgbClr val="000000"/>
                </a:solidFill>
              </a:rPr>
              <a:t>use connected vehicles for passenger cars.</a:t>
            </a:r>
          </a:p>
        </p:txBody>
      </p:sp>
      <p:sp>
        <p:nvSpPr>
          <p:cNvPr id="68" name="ZoneTexte 43">
            <a:extLst>
              <a:ext uri="{FF2B5EF4-FFF2-40B4-BE49-F238E27FC236}">
                <a16:creationId xmlns:a16="http://schemas.microsoft.com/office/drawing/2014/main" id="{997798E5-F9EC-46F7-81F1-D7D61562E259}"/>
              </a:ext>
            </a:extLst>
          </p:cNvPr>
          <p:cNvSpPr txBox="1"/>
          <p:nvPr/>
        </p:nvSpPr>
        <p:spPr>
          <a:xfrm>
            <a:off x="233362" y="1964500"/>
            <a:ext cx="1334463" cy="169277"/>
          </a:xfrm>
          <a:prstGeom prst="rect">
            <a:avLst/>
          </a:prstGeom>
          <a:noFill/>
        </p:spPr>
        <p:txBody>
          <a:bodyPr wrap="square" lIns="0" tIns="0" rIns="0" bIns="0" rtlCol="0">
            <a:spAutoFit/>
          </a:bodyPr>
          <a:lstStyle/>
          <a:p>
            <a:pPr algn="ctr"/>
            <a:r>
              <a:rPr lang="en-GB" sz="1100" dirty="0">
                <a:solidFill>
                  <a:srgbClr val="000000"/>
                </a:solidFill>
              </a:rPr>
              <a:t>Passenger cars</a:t>
            </a:r>
          </a:p>
        </p:txBody>
      </p:sp>
      <p:sp>
        <p:nvSpPr>
          <p:cNvPr id="70" name="ZoneTexte 27">
            <a:extLst>
              <a:ext uri="{FF2B5EF4-FFF2-40B4-BE49-F238E27FC236}">
                <a16:creationId xmlns:a16="http://schemas.microsoft.com/office/drawing/2014/main" id="{0E6BFABB-A411-4C41-A427-F26D4A11597D}"/>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71" name="Group 70">
            <a:extLst>
              <a:ext uri="{FF2B5EF4-FFF2-40B4-BE49-F238E27FC236}">
                <a16:creationId xmlns:a16="http://schemas.microsoft.com/office/drawing/2014/main" id="{08D71EA4-3B95-4C72-9ECC-D0652D9F53E4}"/>
              </a:ext>
            </a:extLst>
          </p:cNvPr>
          <p:cNvGrpSpPr/>
          <p:nvPr/>
        </p:nvGrpSpPr>
        <p:grpSpPr>
          <a:xfrm>
            <a:off x="-1" y="1713009"/>
            <a:ext cx="1669173" cy="1"/>
            <a:chOff x="-1" y="1840009"/>
            <a:chExt cx="1669173" cy="1"/>
          </a:xfrm>
        </p:grpSpPr>
        <p:cxnSp>
          <p:nvCxnSpPr>
            <p:cNvPr id="72" name="Connecteur droit 34">
              <a:extLst>
                <a:ext uri="{FF2B5EF4-FFF2-40B4-BE49-F238E27FC236}">
                  <a16:creationId xmlns:a16="http://schemas.microsoft.com/office/drawing/2014/main" id="{0E228624-CE2E-41B5-B74E-AB11BF0791CB}"/>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eur droit 35">
              <a:extLst>
                <a:ext uri="{FF2B5EF4-FFF2-40B4-BE49-F238E27FC236}">
                  <a16:creationId xmlns:a16="http://schemas.microsoft.com/office/drawing/2014/main" id="{6D2FCB16-D3F1-411F-9C66-68A0D51001C2}"/>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74" name="Graphique 53">
            <a:extLst>
              <a:ext uri="{FF2B5EF4-FFF2-40B4-BE49-F238E27FC236}">
                <a16:creationId xmlns:a16="http://schemas.microsoft.com/office/drawing/2014/main" id="{9F47BCA5-3D36-41DF-BA45-77EFC43BEF5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595316" y="1415156"/>
            <a:ext cx="644295" cy="501911"/>
          </a:xfrm>
          <a:prstGeom prst="rect">
            <a:avLst/>
          </a:prstGeom>
        </p:spPr>
      </p:pic>
      <p:sp>
        <p:nvSpPr>
          <p:cNvPr id="75" name="ZoneTexte 44">
            <a:extLst>
              <a:ext uri="{FF2B5EF4-FFF2-40B4-BE49-F238E27FC236}">
                <a16:creationId xmlns:a16="http://schemas.microsoft.com/office/drawing/2014/main" id="{403EBD98-CD39-4C22-83D0-C05A63692CC4}"/>
              </a:ext>
            </a:extLst>
          </p:cNvPr>
          <p:cNvSpPr txBox="1"/>
          <p:nvPr/>
        </p:nvSpPr>
        <p:spPr>
          <a:xfrm>
            <a:off x="3285848" y="2783116"/>
            <a:ext cx="2001686"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cxnSp>
        <p:nvCxnSpPr>
          <p:cNvPr id="46" name="Connecteur droit 45">
            <a:extLst>
              <a:ext uri="{FF2B5EF4-FFF2-40B4-BE49-F238E27FC236}">
                <a16:creationId xmlns:a16="http://schemas.microsoft.com/office/drawing/2014/main" id="{72B9D167-F6F8-4A46-B279-0F84F2703116}"/>
              </a:ext>
            </a:extLst>
          </p:cNvPr>
          <p:cNvCxnSpPr>
            <a:cxnSpLocks/>
          </p:cNvCxnSpPr>
          <p:nvPr/>
        </p:nvCxnSpPr>
        <p:spPr>
          <a:xfrm>
            <a:off x="3085100" y="4161937"/>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D72CA28-A3DD-4BB4-BD9C-E48341A1CA83}"/>
              </a:ext>
            </a:extLst>
          </p:cNvPr>
          <p:cNvPicPr>
            <a:picLocks noChangeAspect="1"/>
          </p:cNvPicPr>
          <p:nvPr/>
        </p:nvPicPr>
        <p:blipFill>
          <a:blip r:embed="rId14"/>
          <a:stretch>
            <a:fillRect/>
          </a:stretch>
        </p:blipFill>
        <p:spPr>
          <a:xfrm>
            <a:off x="3031494" y="3512148"/>
            <a:ext cx="466465" cy="311037"/>
          </a:xfrm>
          <a:prstGeom prst="rect">
            <a:avLst/>
          </a:prstGeom>
        </p:spPr>
      </p:pic>
      <p:pic>
        <p:nvPicPr>
          <p:cNvPr id="6" name="Image 5">
            <a:extLst>
              <a:ext uri="{FF2B5EF4-FFF2-40B4-BE49-F238E27FC236}">
                <a16:creationId xmlns:a16="http://schemas.microsoft.com/office/drawing/2014/main" id="{D9869B0F-262D-4979-B9F6-0BA08E09DB8A}"/>
              </a:ext>
            </a:extLst>
          </p:cNvPr>
          <p:cNvPicPr>
            <a:picLocks noChangeAspect="1"/>
          </p:cNvPicPr>
          <p:nvPr/>
        </p:nvPicPr>
        <p:blipFill>
          <a:blip r:embed="rId15"/>
          <a:stretch>
            <a:fillRect/>
          </a:stretch>
        </p:blipFill>
        <p:spPr>
          <a:xfrm>
            <a:off x="3046985" y="4514909"/>
            <a:ext cx="466465" cy="310855"/>
          </a:xfrm>
          <a:prstGeom prst="rect">
            <a:avLst/>
          </a:prstGeom>
        </p:spPr>
      </p:pic>
    </p:spTree>
    <p:extLst>
      <p:ext uri="{BB962C8B-B14F-4D97-AF65-F5344CB8AC3E}">
        <p14:creationId xmlns:p14="http://schemas.microsoft.com/office/powerpoint/2010/main" val="1668593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cxnSp>
        <p:nvCxnSpPr>
          <p:cNvPr id="65" name="Connecteur T">
            <a:extLst>
              <a:ext uri="{FF2B5EF4-FFF2-40B4-BE49-F238E27FC236}">
                <a16:creationId xmlns:a16="http://schemas.microsoft.com/office/drawing/2014/main" id="{8E54BA20-CFD4-416A-BE84-275875E08C1C}"/>
              </a:ext>
            </a:extLst>
          </p:cNvPr>
          <p:cNvCxnSpPr/>
          <p:nvPr/>
        </p:nvCxnSpPr>
        <p:spPr>
          <a:xfrm>
            <a:off x="5004546"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6" name="Connecteur C">
            <a:extLst>
              <a:ext uri="{FF2B5EF4-FFF2-40B4-BE49-F238E27FC236}">
                <a16:creationId xmlns:a16="http://schemas.microsoft.com/office/drawing/2014/main" id="{C19C27DE-1989-4494-8038-83FFB5634280}"/>
              </a:ext>
            </a:extLst>
          </p:cNvPr>
          <p:cNvCxnSpPr/>
          <p:nvPr/>
        </p:nvCxnSpPr>
        <p:spPr>
          <a:xfrm>
            <a:off x="5682876" y="911518"/>
            <a:ext cx="0" cy="402244"/>
          </a:xfrm>
          <a:prstGeom prst="line">
            <a:avLst/>
          </a:prstGeom>
          <a:ln w="38100">
            <a:solidFill>
              <a:srgbClr val="449E9C"/>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8" name="Graphique Slide ¤ReposSignif">
            <a:extLst>
              <a:ext uri="{FF2B5EF4-FFF2-40B4-BE49-F238E27FC236}">
                <a16:creationId xmlns:a16="http://schemas.microsoft.com/office/drawing/2014/main" id="{A082C595-C0CB-4F4E-A47B-32CAEFEA15A4}"/>
              </a:ext>
            </a:extLst>
          </p:cNvPr>
          <p:cNvGraphicFramePr/>
          <p:nvPr>
            <p:extLst>
              <p:ext uri="{D42A27DB-BD31-4B8C-83A1-F6EECF244321}">
                <p14:modId xmlns:p14="http://schemas.microsoft.com/office/powerpoint/2010/main" val="1930116735"/>
              </p:ext>
            </p:extLst>
          </p:nvPr>
        </p:nvGraphicFramePr>
        <p:xfrm>
          <a:off x="4429770" y="1394495"/>
          <a:ext cx="3672455" cy="4432854"/>
        </p:xfrm>
        <a:graphic>
          <a:graphicData uri="http://schemas.openxmlformats.org/drawingml/2006/chart">
            <c:chart xmlns:c="http://schemas.openxmlformats.org/drawingml/2006/chart" xmlns:r="http://schemas.openxmlformats.org/officeDocument/2006/relationships" r:id="rId3"/>
          </a:graphicData>
        </a:graphic>
      </p:graphicFrame>
      <p:sp>
        <p:nvSpPr>
          <p:cNvPr id="41" name="Rectangle 40">
            <a:extLst>
              <a:ext uri="{FF2B5EF4-FFF2-40B4-BE49-F238E27FC236}">
                <a16:creationId xmlns:a16="http://schemas.microsoft.com/office/drawing/2014/main" id="{84A71A31-B127-40C6-BFB3-2E69459CF575}"/>
              </a:ext>
            </a:extLst>
          </p:cNvPr>
          <p:cNvSpPr/>
          <p:nvPr/>
        </p:nvSpPr>
        <p:spPr>
          <a:xfrm>
            <a:off x="7234517" y="6027994"/>
            <a:ext cx="4598738"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sz="800" i="1" dirty="0">
                <a:solidFill>
                  <a:schemeClr val="bg1">
                    <a:lumMod val="50000"/>
                  </a:schemeClr>
                </a:solidFill>
                <a:latin typeface="+mn-lt"/>
                <a:cs typeface="Arial" panose="020B0604020202020204" pitchFamily="34" charset="0"/>
              </a:rPr>
              <a:t>What are the two main reasons why your fleet is connected by Telematics?</a:t>
            </a:r>
          </a:p>
          <a:p>
            <a:pPr algn="r" defTabSz="1219170">
              <a:defRPr/>
            </a:pPr>
            <a:r>
              <a:rPr lang="en-US" sz="800" i="1" dirty="0">
                <a:solidFill>
                  <a:schemeClr val="bg1">
                    <a:lumMod val="50000"/>
                  </a:schemeClr>
                </a:solidFill>
                <a:latin typeface="+mn-lt"/>
                <a:cs typeface="Arial" panose="020B0604020202020204" pitchFamily="34" charset="0"/>
              </a:rPr>
              <a:t> </a:t>
            </a:r>
            <a:r>
              <a:rPr lang="en-GB" altLang="fr-FR" sz="800" b="1" i="1" kern="0" dirty="0">
                <a:solidFill>
                  <a:schemeClr val="tx1">
                    <a:lumMod val="50000"/>
                  </a:schemeClr>
                </a:solidFill>
                <a:latin typeface="+mn-lt"/>
              </a:rPr>
              <a:t>Basis: companies with connected passenger cars thanks to Telematics</a:t>
            </a:r>
          </a:p>
        </p:txBody>
      </p:sp>
      <p:sp>
        <p:nvSpPr>
          <p:cNvPr id="40" name="Label 7">
            <a:extLst>
              <a:ext uri="{FF2B5EF4-FFF2-40B4-BE49-F238E27FC236}">
                <a16:creationId xmlns:a16="http://schemas.microsoft.com/office/drawing/2014/main" id="{85E4263E-84AC-460A-9C11-7FB7AEFE40FC}"/>
              </a:ext>
            </a:extLst>
          </p:cNvPr>
          <p:cNvSpPr txBox="1"/>
          <p:nvPr/>
        </p:nvSpPr>
        <p:spPr>
          <a:xfrm>
            <a:off x="608214" y="5590699"/>
            <a:ext cx="3175000" cy="1938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US" sz="1400" b="0" i="0" u="none" strike="noStrike" kern="1200" cap="none" spc="0" normalizeH="0" baseline="0" noProof="0">
                <a:ln>
                  <a:noFill/>
                </a:ln>
                <a:solidFill>
                  <a:srgbClr val="545454"/>
                </a:solidFill>
                <a:effectLst/>
                <a:uLnTx/>
                <a:uFillTx/>
                <a:ea typeface="+mn-ea"/>
                <a:cs typeface="+mn-cs"/>
              </a:rPr>
              <a:t>To reduce environmental impact</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55" name="Label 6">
            <a:extLst>
              <a:ext uri="{FF2B5EF4-FFF2-40B4-BE49-F238E27FC236}">
                <a16:creationId xmlns:a16="http://schemas.microsoft.com/office/drawing/2014/main" id="{E4E17FD5-B539-4475-9A5E-6FC619E1F020}"/>
              </a:ext>
            </a:extLst>
          </p:cNvPr>
          <p:cNvSpPr txBox="1"/>
          <p:nvPr/>
        </p:nvSpPr>
        <p:spPr>
          <a:xfrm>
            <a:off x="7900585" y="488768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optimize car sharing</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56" name="Label 5">
            <a:extLst>
              <a:ext uri="{FF2B5EF4-FFF2-40B4-BE49-F238E27FC236}">
                <a16:creationId xmlns:a16="http://schemas.microsoft.com/office/drawing/2014/main" id="{7F97067D-EA46-4ED5-A806-14A373DEAC43}"/>
              </a:ext>
            </a:extLst>
          </p:cNvPr>
          <p:cNvSpPr txBox="1"/>
          <p:nvPr/>
        </p:nvSpPr>
        <p:spPr>
          <a:xfrm>
            <a:off x="845728" y="410926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avoid not allowed usage (e.g. for tax reasons)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57" name="Label 4">
            <a:extLst>
              <a:ext uri="{FF2B5EF4-FFF2-40B4-BE49-F238E27FC236}">
                <a16:creationId xmlns:a16="http://schemas.microsoft.com/office/drawing/2014/main" id="{F80ACC64-B8A6-4DD4-A2AD-33E149971988}"/>
              </a:ext>
            </a:extLst>
          </p:cNvPr>
          <p:cNvSpPr txBox="1"/>
          <p:nvPr/>
        </p:nvSpPr>
        <p:spPr>
          <a:xfrm>
            <a:off x="7900585" y="3503200"/>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reduce fleet costs</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58" name="Label 3">
            <a:extLst>
              <a:ext uri="{FF2B5EF4-FFF2-40B4-BE49-F238E27FC236}">
                <a16:creationId xmlns:a16="http://schemas.microsoft.com/office/drawing/2014/main" id="{AC83FEAF-8CDD-49AA-BA27-33DFFB414C37}"/>
              </a:ext>
            </a:extLst>
          </p:cNvPr>
          <p:cNvSpPr txBox="1"/>
          <p:nvPr/>
        </p:nvSpPr>
        <p:spPr>
          <a:xfrm>
            <a:off x="913589" y="2821730"/>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improve operational efficiency</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59" name="Label 2">
            <a:extLst>
              <a:ext uri="{FF2B5EF4-FFF2-40B4-BE49-F238E27FC236}">
                <a16:creationId xmlns:a16="http://schemas.microsoft.com/office/drawing/2014/main" id="{5D182C64-37AF-43DA-8B66-757BFF793C67}"/>
              </a:ext>
            </a:extLst>
          </p:cNvPr>
          <p:cNvSpPr txBox="1"/>
          <p:nvPr/>
        </p:nvSpPr>
        <p:spPr>
          <a:xfrm>
            <a:off x="8002377" y="211871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improve drivers safety / behaviours</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60" name="Label 1">
            <a:extLst>
              <a:ext uri="{FF2B5EF4-FFF2-40B4-BE49-F238E27FC236}">
                <a16:creationId xmlns:a16="http://schemas.microsoft.com/office/drawing/2014/main" id="{6F0E6B38-B44E-4F2C-A338-136603B500B0}"/>
              </a:ext>
            </a:extLst>
          </p:cNvPr>
          <p:cNvSpPr txBox="1"/>
          <p:nvPr/>
        </p:nvSpPr>
        <p:spPr>
          <a:xfrm>
            <a:off x="1318453" y="1340296"/>
            <a:ext cx="2634414"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locate vehicles or improve vehicle security</a:t>
            </a:r>
            <a:endParaRPr kumimoji="0" lang="fr-FR" sz="1400" b="0" i="0" u="none" strike="noStrike" kern="1200" cap="none" spc="0" normalizeH="0" baseline="0" noProof="0" dirty="0">
              <a:ln>
                <a:noFill/>
              </a:ln>
              <a:solidFill>
                <a:srgbClr val="000000"/>
              </a:solidFill>
              <a:effectLst/>
              <a:uLnTx/>
              <a:uFillTx/>
              <a:ea typeface="+mn-ea"/>
              <a:cs typeface="+mn-cs"/>
            </a:endParaRPr>
          </a:p>
        </p:txBody>
      </p:sp>
      <p:cxnSp>
        <p:nvCxnSpPr>
          <p:cNvPr id="61" name="Connecteur 7G">
            <a:extLst>
              <a:ext uri="{FF2B5EF4-FFF2-40B4-BE49-F238E27FC236}">
                <a16:creationId xmlns:a16="http://schemas.microsoft.com/office/drawing/2014/main" id="{6B06969D-12DB-4EC7-9EE8-894E958222B7}"/>
              </a:ext>
            </a:extLst>
          </p:cNvPr>
          <p:cNvCxnSpPr/>
          <p:nvPr/>
        </p:nvCxnSpPr>
        <p:spPr>
          <a:xfrm>
            <a:off x="3214384" y="584809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9" name="Connecteur 6D">
            <a:extLst>
              <a:ext uri="{FF2B5EF4-FFF2-40B4-BE49-F238E27FC236}">
                <a16:creationId xmlns:a16="http://schemas.microsoft.com/office/drawing/2014/main" id="{C4416C32-27C1-41CD-AABB-2F6A4F54801A}"/>
              </a:ext>
            </a:extLst>
          </p:cNvPr>
          <p:cNvCxnSpPr/>
          <p:nvPr/>
        </p:nvCxnSpPr>
        <p:spPr>
          <a:xfrm>
            <a:off x="7900585" y="51666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0" name="Connecteur 5G">
            <a:extLst>
              <a:ext uri="{FF2B5EF4-FFF2-40B4-BE49-F238E27FC236}">
                <a16:creationId xmlns:a16="http://schemas.microsoft.com/office/drawing/2014/main" id="{AF3009DA-B18B-4661-A0ED-4C712A73CA29}"/>
              </a:ext>
            </a:extLst>
          </p:cNvPr>
          <p:cNvCxnSpPr/>
          <p:nvPr/>
        </p:nvCxnSpPr>
        <p:spPr>
          <a:xfrm>
            <a:off x="3451898" y="4463613"/>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Connecteur 4D">
            <a:extLst>
              <a:ext uri="{FF2B5EF4-FFF2-40B4-BE49-F238E27FC236}">
                <a16:creationId xmlns:a16="http://schemas.microsoft.com/office/drawing/2014/main" id="{1A1257A7-4EEC-4A02-A8B7-378302671D62}"/>
              </a:ext>
            </a:extLst>
          </p:cNvPr>
          <p:cNvCxnSpPr/>
          <p:nvPr/>
        </p:nvCxnSpPr>
        <p:spPr>
          <a:xfrm>
            <a:off x="7900585" y="378214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Connecteur 3G">
            <a:extLst>
              <a:ext uri="{FF2B5EF4-FFF2-40B4-BE49-F238E27FC236}">
                <a16:creationId xmlns:a16="http://schemas.microsoft.com/office/drawing/2014/main" id="{3AEBD5CD-6228-4DB4-B4DA-D168E14EE267}"/>
              </a:ext>
            </a:extLst>
          </p:cNvPr>
          <p:cNvCxnSpPr/>
          <p:nvPr/>
        </p:nvCxnSpPr>
        <p:spPr>
          <a:xfrm>
            <a:off x="3519759" y="30791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eur 2D">
            <a:extLst>
              <a:ext uri="{FF2B5EF4-FFF2-40B4-BE49-F238E27FC236}">
                <a16:creationId xmlns:a16="http://schemas.microsoft.com/office/drawing/2014/main" id="{51482845-A7A7-4ACB-B707-03DABDCF18A6}"/>
              </a:ext>
            </a:extLst>
          </p:cNvPr>
          <p:cNvCxnSpPr/>
          <p:nvPr/>
        </p:nvCxnSpPr>
        <p:spPr>
          <a:xfrm>
            <a:off x="8002377" y="239765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cteur 1G">
            <a:extLst>
              <a:ext uri="{FF2B5EF4-FFF2-40B4-BE49-F238E27FC236}">
                <a16:creationId xmlns:a16="http://schemas.microsoft.com/office/drawing/2014/main" id="{AC0D359B-A468-4113-94F6-9E7B1D96348C}"/>
              </a:ext>
            </a:extLst>
          </p:cNvPr>
          <p:cNvCxnSpPr/>
          <p:nvPr/>
        </p:nvCxnSpPr>
        <p:spPr>
          <a:xfrm>
            <a:off x="3384037" y="179159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47" name="Titre 3">
            <a:extLst>
              <a:ext uri="{FF2B5EF4-FFF2-40B4-BE49-F238E27FC236}">
                <a16:creationId xmlns:a16="http://schemas.microsoft.com/office/drawing/2014/main" id="{2CD95A27-BEA6-4A97-A1B5-D9A493B06D69}"/>
              </a:ext>
            </a:extLst>
          </p:cNvPr>
          <p:cNvSpPr>
            <a:spLocks noGrp="1"/>
          </p:cNvSpPr>
          <p:nvPr>
            <p:ph type="title"/>
          </p:nvPr>
        </p:nvSpPr>
        <p:spPr>
          <a:xfrm>
            <a:off x="359400" y="368010"/>
            <a:ext cx="11473200" cy="246221"/>
          </a:xfrm>
        </p:spPr>
        <p:txBody>
          <a:bodyPr/>
          <a:lstStyle/>
          <a:p>
            <a:r>
              <a:rPr lang="en-GB" dirty="0"/>
              <a:t>REASONS for Using CONNECTED VEHICLES</a:t>
            </a:r>
          </a:p>
        </p:txBody>
      </p:sp>
      <p:sp>
        <p:nvSpPr>
          <p:cNvPr id="10" name="Espace réservé du texte 9">
            <a:extLst>
              <a:ext uri="{FF2B5EF4-FFF2-40B4-BE49-F238E27FC236}">
                <a16:creationId xmlns:a16="http://schemas.microsoft.com/office/drawing/2014/main" id="{98ACC308-D4FE-4219-B924-600F7503B9C8}"/>
              </a:ext>
            </a:extLst>
          </p:cNvPr>
          <p:cNvSpPr>
            <a:spLocks noGrp="1"/>
          </p:cNvSpPr>
          <p:nvPr>
            <p:ph type="body" sz="quarter" idx="16"/>
          </p:nvPr>
        </p:nvSpPr>
        <p:spPr>
          <a:xfrm>
            <a:off x="550789" y="720000"/>
            <a:ext cx="11473200" cy="246221"/>
          </a:xfrm>
        </p:spPr>
        <p:txBody>
          <a:bodyPr/>
          <a:lstStyle/>
          <a:p>
            <a:r>
              <a:rPr lang="en-GB" dirty="0">
                <a:latin typeface="+mn-lt"/>
              </a:rPr>
              <a:t>Passenger cars</a:t>
            </a:r>
            <a:endParaRPr lang="fr-FR" dirty="0">
              <a:latin typeface="+mn-lt"/>
            </a:endParaRPr>
          </a:p>
        </p:txBody>
      </p:sp>
      <p:sp>
        <p:nvSpPr>
          <p:cNvPr id="5" name="Espace réservé du numéro de diapositive 4">
            <a:extLst>
              <a:ext uri="{FF2B5EF4-FFF2-40B4-BE49-F238E27FC236}">
                <a16:creationId xmlns:a16="http://schemas.microsoft.com/office/drawing/2014/main" id="{75964C6C-F2C5-4695-B8BE-185DCF676EBF}"/>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69</a:t>
            </a:fld>
            <a:endParaRPr lang="en-GB" dirty="0"/>
          </a:p>
        </p:txBody>
      </p:sp>
      <p:sp>
        <p:nvSpPr>
          <p:cNvPr id="51" name="ZoneTexte 43">
            <a:extLst>
              <a:ext uri="{FF2B5EF4-FFF2-40B4-BE49-F238E27FC236}">
                <a16:creationId xmlns:a16="http://schemas.microsoft.com/office/drawing/2014/main" id="{B96F5519-DD0F-4298-B104-F8427A700895}"/>
              </a:ext>
            </a:extLst>
          </p:cNvPr>
          <p:cNvSpPr txBox="1"/>
          <p:nvPr/>
        </p:nvSpPr>
        <p:spPr>
          <a:xfrm>
            <a:off x="233362" y="1964500"/>
            <a:ext cx="1334463" cy="169277"/>
          </a:xfrm>
          <a:prstGeom prst="rect">
            <a:avLst/>
          </a:prstGeom>
          <a:noFill/>
        </p:spPr>
        <p:txBody>
          <a:bodyPr wrap="square" lIns="0" tIns="0" rIns="0" bIns="0" rtlCol="0">
            <a:spAutoFit/>
          </a:bodyPr>
          <a:lstStyle/>
          <a:p>
            <a:pPr algn="ctr"/>
            <a:r>
              <a:rPr lang="en-GB" sz="1100" dirty="0">
                <a:solidFill>
                  <a:srgbClr val="000000"/>
                </a:solidFill>
              </a:rPr>
              <a:t>Passenger cars</a:t>
            </a:r>
          </a:p>
        </p:txBody>
      </p:sp>
      <p:sp>
        <p:nvSpPr>
          <p:cNvPr id="52" name="ZoneTexte 27">
            <a:extLst>
              <a:ext uri="{FF2B5EF4-FFF2-40B4-BE49-F238E27FC236}">
                <a16:creationId xmlns:a16="http://schemas.microsoft.com/office/drawing/2014/main" id="{DB78045C-E22E-4D1F-B18D-5FD4E30C1791}"/>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53" name="Group 52">
            <a:extLst>
              <a:ext uri="{FF2B5EF4-FFF2-40B4-BE49-F238E27FC236}">
                <a16:creationId xmlns:a16="http://schemas.microsoft.com/office/drawing/2014/main" id="{4F9A5C18-E926-4184-84E7-3E4400D6982D}"/>
              </a:ext>
            </a:extLst>
          </p:cNvPr>
          <p:cNvGrpSpPr/>
          <p:nvPr/>
        </p:nvGrpSpPr>
        <p:grpSpPr>
          <a:xfrm>
            <a:off x="-1" y="1713009"/>
            <a:ext cx="1669173" cy="1"/>
            <a:chOff x="-1" y="1840009"/>
            <a:chExt cx="1669173" cy="1"/>
          </a:xfrm>
        </p:grpSpPr>
        <p:cxnSp>
          <p:nvCxnSpPr>
            <p:cNvPr id="54" name="Connecteur droit 34">
              <a:extLst>
                <a:ext uri="{FF2B5EF4-FFF2-40B4-BE49-F238E27FC236}">
                  <a16:creationId xmlns:a16="http://schemas.microsoft.com/office/drawing/2014/main" id="{D1AC2AB1-D54A-4FA3-9800-6247F3DA3308}"/>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Connecteur droit 35">
              <a:extLst>
                <a:ext uri="{FF2B5EF4-FFF2-40B4-BE49-F238E27FC236}">
                  <a16:creationId xmlns:a16="http://schemas.microsoft.com/office/drawing/2014/main" id="{A8CE9515-D2E6-4E1B-A681-1D47039C2C00}"/>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63" name="Graphique 53">
            <a:extLst>
              <a:ext uri="{FF2B5EF4-FFF2-40B4-BE49-F238E27FC236}">
                <a16:creationId xmlns:a16="http://schemas.microsoft.com/office/drawing/2014/main" id="{5EEF224E-17DB-49CE-A781-5347AAA482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5316" y="1415156"/>
            <a:ext cx="644295" cy="501911"/>
          </a:xfrm>
          <a:prstGeom prst="rect">
            <a:avLst/>
          </a:prstGeom>
        </p:spPr>
      </p:pic>
      <p:pic>
        <p:nvPicPr>
          <p:cNvPr id="3" name="Image 2">
            <a:extLst>
              <a:ext uri="{FF2B5EF4-FFF2-40B4-BE49-F238E27FC236}">
                <a16:creationId xmlns:a16="http://schemas.microsoft.com/office/drawing/2014/main" id="{0FEB0536-EEB3-440D-9AEF-CE86E0EA9F76}"/>
              </a:ext>
            </a:extLst>
          </p:cNvPr>
          <p:cNvPicPr>
            <a:picLocks noChangeAspect="1"/>
          </p:cNvPicPr>
          <p:nvPr/>
        </p:nvPicPr>
        <p:blipFill>
          <a:blip r:embed="rId6"/>
          <a:stretch>
            <a:fillRect/>
          </a:stretch>
        </p:blipFill>
        <p:spPr>
          <a:xfrm>
            <a:off x="5082341" y="975442"/>
            <a:ext cx="289759" cy="193097"/>
          </a:xfrm>
          <a:prstGeom prst="rect">
            <a:avLst/>
          </a:prstGeom>
        </p:spPr>
      </p:pic>
      <p:pic>
        <p:nvPicPr>
          <p:cNvPr id="6" name="Image 5">
            <a:extLst>
              <a:ext uri="{FF2B5EF4-FFF2-40B4-BE49-F238E27FC236}">
                <a16:creationId xmlns:a16="http://schemas.microsoft.com/office/drawing/2014/main" id="{C61FF7CD-EA39-42DA-B12C-547B755296E8}"/>
              </a:ext>
            </a:extLst>
          </p:cNvPr>
          <p:cNvPicPr>
            <a:picLocks noChangeAspect="1"/>
          </p:cNvPicPr>
          <p:nvPr/>
        </p:nvPicPr>
        <p:blipFill>
          <a:blip r:embed="rId7"/>
          <a:stretch>
            <a:fillRect/>
          </a:stretch>
        </p:blipFill>
        <p:spPr>
          <a:xfrm>
            <a:off x="5755681" y="975385"/>
            <a:ext cx="289759" cy="193210"/>
          </a:xfrm>
          <a:prstGeom prst="rect">
            <a:avLst/>
          </a:prstGeom>
        </p:spPr>
      </p:pic>
    </p:spTree>
    <p:extLst>
      <p:ext uri="{BB962C8B-B14F-4D97-AF65-F5344CB8AC3E}">
        <p14:creationId xmlns:p14="http://schemas.microsoft.com/office/powerpoint/2010/main" val="285861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66C183-A747-4227-B338-ED516F0B9709}"/>
              </a:ext>
            </a:extLst>
          </p:cNvPr>
          <p:cNvSpPr>
            <a:spLocks noGrp="1"/>
          </p:cNvSpPr>
          <p:nvPr>
            <p:ph type="title"/>
          </p:nvPr>
        </p:nvSpPr>
        <p:spPr/>
        <p:txBody>
          <a:bodyPr/>
          <a:lstStyle/>
          <a:p>
            <a:r>
              <a:rPr lang="en-GB" dirty="0"/>
              <a:t>METHODOLOGY</a:t>
            </a:r>
          </a:p>
        </p:txBody>
      </p:sp>
      <p:sp>
        <p:nvSpPr>
          <p:cNvPr id="9" name="Espace réservé du numéro de diapositive 8">
            <a:extLst>
              <a:ext uri="{FF2B5EF4-FFF2-40B4-BE49-F238E27FC236}">
                <a16:creationId xmlns:a16="http://schemas.microsoft.com/office/drawing/2014/main" id="{DE5211CB-3A2D-4AA2-AFD8-057FAB46C89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 name="ZoneTexte 3">
            <a:extLst>
              <a:ext uri="{FF2B5EF4-FFF2-40B4-BE49-F238E27FC236}">
                <a16:creationId xmlns:a16="http://schemas.microsoft.com/office/drawing/2014/main" id="{C083612A-B34F-481E-BA3B-3813B59CF572}"/>
              </a:ext>
            </a:extLst>
          </p:cNvPr>
          <p:cNvSpPr txBox="1"/>
          <p:nvPr/>
        </p:nvSpPr>
        <p:spPr>
          <a:xfrm>
            <a:off x="597040" y="2727817"/>
            <a:ext cx="1893454"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DATA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METHOD</a:t>
            </a:r>
          </a:p>
        </p:txBody>
      </p:sp>
      <p:sp>
        <p:nvSpPr>
          <p:cNvPr id="5" name="ZoneTexte 4">
            <a:extLst>
              <a:ext uri="{FF2B5EF4-FFF2-40B4-BE49-F238E27FC236}">
                <a16:creationId xmlns:a16="http://schemas.microsoft.com/office/drawing/2014/main" id="{3A790394-3F7B-4397-9796-B322D6854B07}"/>
              </a:ext>
            </a:extLst>
          </p:cNvPr>
          <p:cNvSpPr txBox="1"/>
          <p:nvPr/>
        </p:nvSpPr>
        <p:spPr>
          <a:xfrm>
            <a:off x="2473968" y="2727817"/>
            <a:ext cx="189345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FIELDWORK PERIOD</a:t>
            </a:r>
          </a:p>
        </p:txBody>
      </p:sp>
      <p:sp>
        <p:nvSpPr>
          <p:cNvPr id="6" name="ZoneTexte 5">
            <a:extLst>
              <a:ext uri="{FF2B5EF4-FFF2-40B4-BE49-F238E27FC236}">
                <a16:creationId xmlns:a16="http://schemas.microsoft.com/office/drawing/2014/main" id="{A5E25E66-3E78-48E3-97CF-EFA2F070F94B}"/>
              </a:ext>
            </a:extLst>
          </p:cNvPr>
          <p:cNvSpPr txBox="1"/>
          <p:nvPr/>
        </p:nvSpPr>
        <p:spPr>
          <a:xfrm>
            <a:off x="4521533" y="2727817"/>
            <a:ext cx="189345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TARGET</a:t>
            </a:r>
          </a:p>
        </p:txBody>
      </p:sp>
      <p:sp>
        <p:nvSpPr>
          <p:cNvPr id="7" name="ZoneTexte 6">
            <a:extLst>
              <a:ext uri="{FF2B5EF4-FFF2-40B4-BE49-F238E27FC236}">
                <a16:creationId xmlns:a16="http://schemas.microsoft.com/office/drawing/2014/main" id="{F719720D-2669-4B6E-87E7-D0A0A4786ED1}"/>
              </a:ext>
            </a:extLst>
          </p:cNvPr>
          <p:cNvSpPr txBox="1"/>
          <p:nvPr/>
        </p:nvSpPr>
        <p:spPr>
          <a:xfrm>
            <a:off x="6187290" y="2727817"/>
            <a:ext cx="189345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QUOTAS</a:t>
            </a:r>
          </a:p>
        </p:txBody>
      </p:sp>
      <p:sp>
        <p:nvSpPr>
          <p:cNvPr id="12" name="ZoneTexte 11">
            <a:extLst>
              <a:ext uri="{FF2B5EF4-FFF2-40B4-BE49-F238E27FC236}">
                <a16:creationId xmlns:a16="http://schemas.microsoft.com/office/drawing/2014/main" id="{929E0A7E-6386-4809-81AB-70D6D67F1170}"/>
              </a:ext>
            </a:extLst>
          </p:cNvPr>
          <p:cNvSpPr txBox="1"/>
          <p:nvPr/>
        </p:nvSpPr>
        <p:spPr>
          <a:xfrm>
            <a:off x="8327395" y="2727817"/>
            <a:ext cx="1007501"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SAMPLE</a:t>
            </a:r>
          </a:p>
        </p:txBody>
      </p:sp>
      <p:sp>
        <p:nvSpPr>
          <p:cNvPr id="13" name="ZoneTexte 12">
            <a:extLst>
              <a:ext uri="{FF2B5EF4-FFF2-40B4-BE49-F238E27FC236}">
                <a16:creationId xmlns:a16="http://schemas.microsoft.com/office/drawing/2014/main" id="{77D14427-1285-4034-81F4-9819EFBA2935}"/>
              </a:ext>
            </a:extLst>
          </p:cNvPr>
          <p:cNvSpPr txBox="1"/>
          <p:nvPr/>
        </p:nvSpPr>
        <p:spPr>
          <a:xfrm>
            <a:off x="10045086" y="2727817"/>
            <a:ext cx="124814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DURATION OF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INTERVIEW</a:t>
            </a:r>
          </a:p>
        </p:txBody>
      </p:sp>
      <p:sp>
        <p:nvSpPr>
          <p:cNvPr id="28" name="TextBox 45">
            <a:extLst>
              <a:ext uri="{FF2B5EF4-FFF2-40B4-BE49-F238E27FC236}">
                <a16:creationId xmlns:a16="http://schemas.microsoft.com/office/drawing/2014/main" id="{FEBBDA09-744B-4460-ACDD-DC6D201E3C1E}"/>
              </a:ext>
            </a:extLst>
          </p:cNvPr>
          <p:cNvSpPr txBox="1"/>
          <p:nvPr/>
        </p:nvSpPr>
        <p:spPr>
          <a:xfrm>
            <a:off x="4584644" y="3584285"/>
            <a:ext cx="1725765" cy="86177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rgbClr val="50A88A"/>
                </a:solidFill>
                <a:effectLst/>
                <a:uLnTx/>
                <a:uFillTx/>
                <a:ea typeface="+mn-ea"/>
                <a:cs typeface="Gisha" pitchFamily="34" charset="-79"/>
              </a:rPr>
              <a:t>COMPANY FLEET </a:t>
            </a:r>
            <a:r>
              <a:rPr lang="en-GB" sz="1000" kern="0" dirty="0" smtClean="0">
                <a:solidFill>
                  <a:srgbClr val="50A88A"/>
                </a:solidFill>
                <a:cs typeface="Gisha" pitchFamily="34" charset="-79"/>
              </a:rPr>
              <a:t>DECISION MAKERS</a:t>
            </a:r>
            <a:endParaRPr kumimoji="0" lang="en-GB" sz="1000" b="0" i="0" u="none" strike="noStrike" kern="0" cap="none" spc="0" normalizeH="0" baseline="0" noProof="0" dirty="0">
              <a:ln>
                <a:noFill/>
              </a:ln>
              <a:solidFill>
                <a:srgbClr val="50A88A"/>
              </a:solidFill>
              <a:effectLst/>
              <a:uLnTx/>
              <a:uFillTx/>
              <a:ea typeface="+mn-ea"/>
              <a:cs typeface="Gisha" pitchFamily="34"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mn-ea"/>
                <a:cs typeface="Gisha" pitchFamily="34" charset="-79"/>
              </a:rPr>
              <a:t>in companies of 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mn-ea"/>
                <a:cs typeface="Gisha" pitchFamily="34" charset="-79"/>
              </a:rPr>
              <a:t>industries using at least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0A88A"/>
                </a:solidFill>
                <a:effectLst/>
                <a:uLnTx/>
                <a:uFillTx/>
                <a:ea typeface="+mn-ea"/>
                <a:cs typeface="Gisha" pitchFamily="34" charset="-79"/>
              </a:rPr>
              <a:t>1 CORPORATE VEHICLE</a:t>
            </a:r>
          </a:p>
        </p:txBody>
      </p:sp>
      <p:sp>
        <p:nvSpPr>
          <p:cNvPr id="29" name="TextBox 45">
            <a:extLst>
              <a:ext uri="{FF2B5EF4-FFF2-40B4-BE49-F238E27FC236}">
                <a16:creationId xmlns:a16="http://schemas.microsoft.com/office/drawing/2014/main" id="{A133C3EE-AACF-4B11-BC10-0060D0B5029A}"/>
              </a:ext>
            </a:extLst>
          </p:cNvPr>
          <p:cNvSpPr txBox="1"/>
          <p:nvPr/>
        </p:nvSpPr>
        <p:spPr>
          <a:xfrm>
            <a:off x="6519458" y="3661229"/>
            <a:ext cx="1249659"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8756"/>
                </a:solidFill>
                <a:effectLst/>
                <a:uLnTx/>
                <a:uFillTx/>
                <a:ea typeface="+mn-ea"/>
                <a:cs typeface="Gisha" pitchFamily="34" charset="-79"/>
              </a:rPr>
              <a:t>COMPANY SIZE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8756"/>
                </a:solidFill>
                <a:effectLst/>
                <a:uLnTx/>
                <a:uFillTx/>
                <a:ea typeface="+mn-ea"/>
                <a:cs typeface="Gisha" pitchFamily="34" charset="-79"/>
              </a:rPr>
              <a:t>&amp; SECTOR</a:t>
            </a:r>
          </a:p>
        </p:txBody>
      </p:sp>
      <p:cxnSp>
        <p:nvCxnSpPr>
          <p:cNvPr id="36" name="Connecteur droit 35">
            <a:extLst>
              <a:ext uri="{FF2B5EF4-FFF2-40B4-BE49-F238E27FC236}">
                <a16:creationId xmlns:a16="http://schemas.microsoft.com/office/drawing/2014/main" id="{4B37D62A-81B0-4B4A-B232-5C1617E522DB}"/>
              </a:ext>
            </a:extLst>
          </p:cNvPr>
          <p:cNvCxnSpPr>
            <a:cxnSpLocks/>
          </p:cNvCxnSpPr>
          <p:nvPr/>
        </p:nvCxnSpPr>
        <p:spPr>
          <a:xfrm>
            <a:off x="803950" y="3178358"/>
            <a:ext cx="10437779"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TextBox 45">
            <a:extLst>
              <a:ext uri="{FF2B5EF4-FFF2-40B4-BE49-F238E27FC236}">
                <a16:creationId xmlns:a16="http://schemas.microsoft.com/office/drawing/2014/main" id="{D2AAF6C5-9873-4BB5-9491-BA3A37858842}"/>
              </a:ext>
            </a:extLst>
          </p:cNvPr>
          <p:cNvSpPr txBox="1"/>
          <p:nvPr/>
        </p:nvSpPr>
        <p:spPr>
          <a:xfrm>
            <a:off x="8260371" y="4500855"/>
            <a:ext cx="658900"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3AC84"/>
                </a:solidFill>
                <a:effectLst/>
                <a:uLnTx/>
                <a:uFillTx/>
                <a:latin typeface="+mj-lt"/>
                <a:ea typeface="+mn-ea"/>
                <a:cs typeface="Gisha" pitchFamily="34" charset="-79"/>
              </a:rPr>
              <a:t>7 576</a:t>
            </a:r>
            <a:endParaRPr kumimoji="0" lang="en-GB" sz="1400" b="1" i="0" u="none" strike="noStrike" kern="0" cap="none" spc="0" normalizeH="0" baseline="0" noProof="0" dirty="0">
              <a:ln>
                <a:noFill/>
              </a:ln>
              <a:solidFill>
                <a:srgbClr val="000000"/>
              </a:solidFill>
              <a:effectLst/>
              <a:uLnTx/>
              <a:uFillTx/>
              <a:latin typeface="+mj-lt"/>
              <a:ea typeface="+mn-ea"/>
              <a:cs typeface="Gisha" pitchFamily="34" charset="-79"/>
            </a:endParaRPr>
          </a:p>
        </p:txBody>
      </p:sp>
      <p:sp>
        <p:nvSpPr>
          <p:cNvPr id="52" name="Rectangle 51">
            <a:extLst>
              <a:ext uri="{FF2B5EF4-FFF2-40B4-BE49-F238E27FC236}">
                <a16:creationId xmlns:a16="http://schemas.microsoft.com/office/drawing/2014/main" id="{5DA75492-AA55-46A6-B63E-BCE7F3E87E5E}"/>
              </a:ext>
            </a:extLst>
          </p:cNvPr>
          <p:cNvSpPr/>
          <p:nvPr/>
        </p:nvSpPr>
        <p:spPr>
          <a:xfrm>
            <a:off x="8923480" y="4486108"/>
            <a:ext cx="658899"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mn-ea"/>
                <a:cs typeface="Gisha" pitchFamily="34" charset="-79"/>
              </a:rPr>
              <a:t>Interviews in total</a:t>
            </a:r>
          </a:p>
        </p:txBody>
      </p:sp>
      <p:cxnSp>
        <p:nvCxnSpPr>
          <p:cNvPr id="54" name="Connecteur droit 53">
            <a:extLst>
              <a:ext uri="{FF2B5EF4-FFF2-40B4-BE49-F238E27FC236}">
                <a16:creationId xmlns:a16="http://schemas.microsoft.com/office/drawing/2014/main" id="{57B9DE9C-A7F2-4A7A-AD83-8D5FE1FC498B}"/>
              </a:ext>
            </a:extLst>
          </p:cNvPr>
          <p:cNvCxnSpPr/>
          <p:nvPr/>
        </p:nvCxnSpPr>
        <p:spPr>
          <a:xfrm>
            <a:off x="8863400" y="4553850"/>
            <a:ext cx="0" cy="190053"/>
          </a:xfrm>
          <a:prstGeom prst="line">
            <a:avLst/>
          </a:prstGeom>
          <a:ln w="31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5" name="TextBox 45">
            <a:extLst>
              <a:ext uri="{FF2B5EF4-FFF2-40B4-BE49-F238E27FC236}">
                <a16:creationId xmlns:a16="http://schemas.microsoft.com/office/drawing/2014/main" id="{80A23EB3-4EDC-40B3-8BAB-CDE0C9E4F24F}"/>
              </a:ext>
            </a:extLst>
          </p:cNvPr>
          <p:cNvSpPr txBox="1"/>
          <p:nvPr/>
        </p:nvSpPr>
        <p:spPr>
          <a:xfrm>
            <a:off x="8264580" y="3658527"/>
            <a:ext cx="658900"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lumMod val="65000"/>
                  </a:srgbClr>
                </a:solidFill>
                <a:effectLst/>
                <a:uLnTx/>
                <a:uFillTx/>
                <a:latin typeface="+mj-lt"/>
                <a:ea typeface="+mn-ea"/>
                <a:cs typeface="Gisha" pitchFamily="34" charset="-79"/>
              </a:rPr>
              <a:t>5 896</a:t>
            </a:r>
          </a:p>
        </p:txBody>
      </p:sp>
      <p:sp>
        <p:nvSpPr>
          <p:cNvPr id="56" name="Rectangle 55">
            <a:extLst>
              <a:ext uri="{FF2B5EF4-FFF2-40B4-BE49-F238E27FC236}">
                <a16:creationId xmlns:a16="http://schemas.microsoft.com/office/drawing/2014/main" id="{57BC7D42-0E07-441A-8E0A-063FE8A24E3E}"/>
              </a:ext>
            </a:extLst>
          </p:cNvPr>
          <p:cNvSpPr/>
          <p:nvPr/>
        </p:nvSpPr>
        <p:spPr>
          <a:xfrm>
            <a:off x="8927689" y="3643780"/>
            <a:ext cx="658899"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mn-ea"/>
                <a:cs typeface="Gisha" pitchFamily="34" charset="-79"/>
              </a:rPr>
              <a:t>through Europe</a:t>
            </a:r>
          </a:p>
        </p:txBody>
      </p:sp>
      <p:cxnSp>
        <p:nvCxnSpPr>
          <p:cNvPr id="57" name="Connecteur droit 56">
            <a:extLst>
              <a:ext uri="{FF2B5EF4-FFF2-40B4-BE49-F238E27FC236}">
                <a16:creationId xmlns:a16="http://schemas.microsoft.com/office/drawing/2014/main" id="{B5FD06A9-E0D1-4EF3-A687-B911476241DC}"/>
              </a:ext>
            </a:extLst>
          </p:cNvPr>
          <p:cNvCxnSpPr/>
          <p:nvPr/>
        </p:nvCxnSpPr>
        <p:spPr>
          <a:xfrm>
            <a:off x="8867609" y="3711522"/>
            <a:ext cx="0" cy="190053"/>
          </a:xfrm>
          <a:prstGeom prst="line">
            <a:avLst/>
          </a:prstGeom>
          <a:ln w="31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8" name="TextBox 45">
            <a:extLst>
              <a:ext uri="{FF2B5EF4-FFF2-40B4-BE49-F238E27FC236}">
                <a16:creationId xmlns:a16="http://schemas.microsoft.com/office/drawing/2014/main" id="{66174E51-20EB-4342-8763-EB7547AA8F0C}"/>
              </a:ext>
            </a:extLst>
          </p:cNvPr>
          <p:cNvSpPr txBox="1"/>
          <p:nvPr/>
        </p:nvSpPr>
        <p:spPr>
          <a:xfrm>
            <a:off x="8260372" y="3995281"/>
            <a:ext cx="675398"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lumMod val="65000"/>
                  </a:srgbClr>
                </a:solidFill>
                <a:effectLst/>
                <a:uLnTx/>
                <a:uFillTx/>
                <a:latin typeface="+mj-lt"/>
                <a:ea typeface="+mn-ea"/>
                <a:cs typeface="Gisha" pitchFamily="34" charset="-79"/>
              </a:rPr>
              <a:t>1 680</a:t>
            </a:r>
          </a:p>
        </p:txBody>
      </p:sp>
      <p:sp>
        <p:nvSpPr>
          <p:cNvPr id="59" name="Rectangle 58">
            <a:extLst>
              <a:ext uri="{FF2B5EF4-FFF2-40B4-BE49-F238E27FC236}">
                <a16:creationId xmlns:a16="http://schemas.microsoft.com/office/drawing/2014/main" id="{1A2635CB-01C0-4B8F-80E8-4F1DE3E2B8AD}"/>
              </a:ext>
            </a:extLst>
          </p:cNvPr>
          <p:cNvSpPr/>
          <p:nvPr/>
        </p:nvSpPr>
        <p:spPr>
          <a:xfrm>
            <a:off x="8925231" y="3980534"/>
            <a:ext cx="658899"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mn-ea"/>
                <a:cs typeface="Gisha" pitchFamily="34" charset="-79"/>
              </a:rPr>
              <a:t>out of Europe</a:t>
            </a:r>
          </a:p>
        </p:txBody>
      </p:sp>
      <p:cxnSp>
        <p:nvCxnSpPr>
          <p:cNvPr id="60" name="Connecteur droit 59">
            <a:extLst>
              <a:ext uri="{FF2B5EF4-FFF2-40B4-BE49-F238E27FC236}">
                <a16:creationId xmlns:a16="http://schemas.microsoft.com/office/drawing/2014/main" id="{3032E328-FCC5-4E1A-991D-5ACD55C49020}"/>
              </a:ext>
            </a:extLst>
          </p:cNvPr>
          <p:cNvCxnSpPr/>
          <p:nvPr/>
        </p:nvCxnSpPr>
        <p:spPr>
          <a:xfrm>
            <a:off x="8865151" y="4048276"/>
            <a:ext cx="0" cy="190053"/>
          </a:xfrm>
          <a:prstGeom prst="line">
            <a:avLst/>
          </a:prstGeom>
          <a:ln w="317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4A124E20-5FCA-40DF-8B0E-597E78E9E70D}"/>
              </a:ext>
            </a:extLst>
          </p:cNvPr>
          <p:cNvCxnSpPr/>
          <p:nvPr/>
        </p:nvCxnSpPr>
        <p:spPr>
          <a:xfrm>
            <a:off x="2454918" y="2769199"/>
            <a:ext cx="0" cy="315478"/>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1B7006A0-08AF-4724-8CD0-30F1B7E16116}"/>
              </a:ext>
            </a:extLst>
          </p:cNvPr>
          <p:cNvCxnSpPr/>
          <p:nvPr/>
        </p:nvCxnSpPr>
        <p:spPr>
          <a:xfrm>
            <a:off x="4595519" y="2778724"/>
            <a:ext cx="0" cy="315478"/>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5F1B9EF2-00CE-4390-96E7-B3EF46E3D00E}"/>
              </a:ext>
            </a:extLst>
          </p:cNvPr>
          <p:cNvCxnSpPr/>
          <p:nvPr/>
        </p:nvCxnSpPr>
        <p:spPr>
          <a:xfrm>
            <a:off x="6290969" y="2778724"/>
            <a:ext cx="0" cy="315478"/>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4F4359F7-025A-436C-B7E4-16C3783F550F}"/>
              </a:ext>
            </a:extLst>
          </p:cNvPr>
          <p:cNvCxnSpPr/>
          <p:nvPr/>
        </p:nvCxnSpPr>
        <p:spPr>
          <a:xfrm>
            <a:off x="7986612" y="2788284"/>
            <a:ext cx="0" cy="315478"/>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176F16D4-D174-4734-BC07-670640E699D0}"/>
              </a:ext>
            </a:extLst>
          </p:cNvPr>
          <p:cNvCxnSpPr/>
          <p:nvPr/>
        </p:nvCxnSpPr>
        <p:spPr>
          <a:xfrm>
            <a:off x="9684464" y="2797844"/>
            <a:ext cx="0" cy="315478"/>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16F6ACF2-264A-4637-BEA4-FF109E281B11}"/>
              </a:ext>
            </a:extLst>
          </p:cNvPr>
          <p:cNvCxnSpPr>
            <a:cxnSpLocks/>
          </p:cNvCxnSpPr>
          <p:nvPr/>
        </p:nvCxnSpPr>
        <p:spPr>
          <a:xfrm>
            <a:off x="1531710" y="3294904"/>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E75DD577-FF41-433E-8606-AC5136397EDC}"/>
              </a:ext>
            </a:extLst>
          </p:cNvPr>
          <p:cNvCxnSpPr>
            <a:cxnSpLocks/>
          </p:cNvCxnSpPr>
          <p:nvPr/>
        </p:nvCxnSpPr>
        <p:spPr>
          <a:xfrm>
            <a:off x="3446235" y="3294904"/>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8EF5D8B-CDFA-414D-9C6A-C273967190F6}"/>
              </a:ext>
            </a:extLst>
          </p:cNvPr>
          <p:cNvCxnSpPr>
            <a:cxnSpLocks/>
          </p:cNvCxnSpPr>
          <p:nvPr/>
        </p:nvCxnSpPr>
        <p:spPr>
          <a:xfrm>
            <a:off x="5475060" y="3294904"/>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BDEA0663-594F-4965-8AEB-573D2F3318EA}"/>
              </a:ext>
            </a:extLst>
          </p:cNvPr>
          <p:cNvCxnSpPr>
            <a:cxnSpLocks/>
          </p:cNvCxnSpPr>
          <p:nvPr/>
        </p:nvCxnSpPr>
        <p:spPr>
          <a:xfrm>
            <a:off x="7151460" y="3294904"/>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E6FA10BF-D16A-4CB5-A1B9-8497E9088A20}"/>
              </a:ext>
            </a:extLst>
          </p:cNvPr>
          <p:cNvCxnSpPr>
            <a:cxnSpLocks/>
          </p:cNvCxnSpPr>
          <p:nvPr/>
        </p:nvCxnSpPr>
        <p:spPr>
          <a:xfrm>
            <a:off x="8865960" y="3294904"/>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7D018F3-01AB-4308-B507-6E276E70A2AB}"/>
              </a:ext>
            </a:extLst>
          </p:cNvPr>
          <p:cNvCxnSpPr>
            <a:cxnSpLocks/>
          </p:cNvCxnSpPr>
          <p:nvPr/>
        </p:nvCxnSpPr>
        <p:spPr>
          <a:xfrm>
            <a:off x="10694760" y="3294904"/>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B1E36B19-92C5-421B-9007-7D081867B37F}"/>
              </a:ext>
            </a:extLst>
          </p:cNvPr>
          <p:cNvCxnSpPr/>
          <p:nvPr/>
        </p:nvCxnSpPr>
        <p:spPr>
          <a:xfrm>
            <a:off x="8381212" y="4388813"/>
            <a:ext cx="1082369" cy="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 name="Shape 1021">
            <a:extLst>
              <a:ext uri="{FF2B5EF4-FFF2-40B4-BE49-F238E27FC236}">
                <a16:creationId xmlns:a16="http://schemas.microsoft.com/office/drawing/2014/main" id="{68A956BB-A0E8-4C8B-8C8A-6C341F2FC32C}"/>
              </a:ext>
            </a:extLst>
          </p:cNvPr>
          <p:cNvSpPr/>
          <p:nvPr/>
        </p:nvSpPr>
        <p:spPr>
          <a:xfrm>
            <a:off x="2779898" y="3755390"/>
            <a:ext cx="504371" cy="485687"/>
          </a:xfrm>
          <a:prstGeom prst="rect">
            <a:avLst/>
          </a:prstGeom>
          <a:noFill/>
          <a:ln w="38100" cap="flat" cmpd="sng">
            <a:solidFill>
              <a:srgbClr val="50A88A"/>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endParaRPr kumimoji="0" lang="en-GB" sz="700" b="1" i="0" u="none" strike="noStrike" kern="1200" cap="none" spc="-41" normalizeH="0" baseline="0" noProof="0" dirty="0">
              <a:ln>
                <a:noFill/>
              </a:ln>
              <a:solidFill>
                <a:srgbClr val="FFFFFF"/>
              </a:solidFill>
              <a:effectLst/>
              <a:uLnTx/>
              <a:uFillTx/>
              <a:latin typeface="BNPPSlabSerif-Light" panose="02000000000000000000" pitchFamily="2" charset="0"/>
              <a:ea typeface="Rajdhani Semibold"/>
              <a:cs typeface="Raleway"/>
              <a:sym typeface="Rajdhani Semibold"/>
            </a:endParaRPr>
          </a:p>
        </p:txBody>
      </p:sp>
      <p:cxnSp>
        <p:nvCxnSpPr>
          <p:cNvPr id="49" name="Connecteur droit avec flèche 48">
            <a:extLst>
              <a:ext uri="{FF2B5EF4-FFF2-40B4-BE49-F238E27FC236}">
                <a16:creationId xmlns:a16="http://schemas.microsoft.com/office/drawing/2014/main" id="{DFC571E9-500D-4109-95A6-E0F69EEB976A}"/>
              </a:ext>
            </a:extLst>
          </p:cNvPr>
          <p:cNvCxnSpPr>
            <a:cxnSpLocks/>
          </p:cNvCxnSpPr>
          <p:nvPr/>
        </p:nvCxnSpPr>
        <p:spPr>
          <a:xfrm>
            <a:off x="3350165" y="4052115"/>
            <a:ext cx="118518"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2" name="Shape 1021">
            <a:extLst>
              <a:ext uri="{FF2B5EF4-FFF2-40B4-BE49-F238E27FC236}">
                <a16:creationId xmlns:a16="http://schemas.microsoft.com/office/drawing/2014/main" id="{DC82C8D6-351E-48D7-8994-E4DFF60AB382}"/>
              </a:ext>
            </a:extLst>
          </p:cNvPr>
          <p:cNvSpPr/>
          <p:nvPr/>
        </p:nvSpPr>
        <p:spPr>
          <a:xfrm>
            <a:off x="3530118" y="3754423"/>
            <a:ext cx="504371" cy="485687"/>
          </a:xfrm>
          <a:prstGeom prst="rect">
            <a:avLst/>
          </a:prstGeom>
          <a:noFill/>
          <a:ln w="38100" cap="flat" cmpd="sng">
            <a:solidFill>
              <a:srgbClr val="50A88A"/>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endParaRPr kumimoji="0" lang="en-GB" sz="700" b="1" i="0" u="none" strike="noStrike" kern="1200" cap="none" spc="-41" normalizeH="0" baseline="0" noProof="0" dirty="0">
              <a:ln>
                <a:noFill/>
              </a:ln>
              <a:solidFill>
                <a:srgbClr val="FFFFFF"/>
              </a:solidFill>
              <a:effectLst/>
              <a:uLnTx/>
              <a:uFillTx/>
              <a:latin typeface="BNPPSlabSerif-Light" panose="02000000000000000000" pitchFamily="2" charset="0"/>
              <a:ea typeface="Rajdhani Semibold"/>
              <a:cs typeface="Raleway"/>
              <a:sym typeface="Rajdhani Semibold"/>
            </a:endParaRPr>
          </a:p>
        </p:txBody>
      </p:sp>
      <p:sp>
        <p:nvSpPr>
          <p:cNvPr id="34" name="tbDuration">
            <a:extLst>
              <a:ext uri="{FF2B5EF4-FFF2-40B4-BE49-F238E27FC236}">
                <a16:creationId xmlns:a16="http://schemas.microsoft.com/office/drawing/2014/main" id="{50B13C02-4F26-4BF2-A151-8B06F0D2ED44}"/>
              </a:ext>
            </a:extLst>
          </p:cNvPr>
          <p:cNvSpPr txBox="1"/>
          <p:nvPr/>
        </p:nvSpPr>
        <p:spPr>
          <a:xfrm>
            <a:off x="10261274" y="3629432"/>
            <a:ext cx="828959" cy="61555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50A88A"/>
                </a:solidFill>
                <a:effectLst/>
                <a:uLnTx/>
                <a:uFillTx/>
                <a:ea typeface="+mn-ea"/>
                <a:cs typeface="Gisha" pitchFamily="34" charset="-79"/>
              </a:rPr>
              <a:t>10</a:t>
            </a:r>
            <a:r>
              <a:rPr kumimoji="0" lang="en-GB" sz="1000" b="1" i="0" u="none" strike="noStrike" kern="0" cap="none" spc="0" normalizeH="0" baseline="0" noProof="0" dirty="0">
                <a:ln>
                  <a:noFill/>
                </a:ln>
                <a:solidFill>
                  <a:srgbClr val="000000"/>
                </a:solidFill>
                <a:effectLst/>
                <a:uLnTx/>
                <a:uFillTx/>
                <a:ea typeface="+mn-ea"/>
                <a:cs typeface="Gisha" pitchFamily="34" charset="-79"/>
              </a:rPr>
              <a:t> </a:t>
            </a:r>
            <a:r>
              <a:rPr kumimoji="0" lang="en-GB" sz="1000" b="0" i="0" u="none" strike="noStrike" kern="0" cap="none" spc="0" normalizeH="0" baseline="0" noProof="0" dirty="0">
                <a:ln>
                  <a:noFill/>
                </a:ln>
                <a:solidFill>
                  <a:srgbClr val="000000"/>
                </a:solidFill>
                <a:effectLst/>
                <a:uLnTx/>
                <a:uFillTx/>
                <a:ea typeface="+mn-ea"/>
                <a:cs typeface="Gisha" pitchFamily="34" charset="-79"/>
              </a:rPr>
              <a:t>minutes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mn-ea"/>
                <a:cs typeface="Gisha" pitchFamily="34" charset="-79"/>
              </a:rPr>
              <a:t>on average</a:t>
            </a:r>
          </a:p>
        </p:txBody>
      </p:sp>
      <p:sp>
        <p:nvSpPr>
          <p:cNvPr id="44" name="endDay">
            <a:extLst>
              <a:ext uri="{FF2B5EF4-FFF2-40B4-BE49-F238E27FC236}">
                <a16:creationId xmlns:a16="http://schemas.microsoft.com/office/drawing/2014/main" id="{CBF3FB3D-0AA0-4AA3-8E38-F7A3F50A545C}"/>
              </a:ext>
            </a:extLst>
          </p:cNvPr>
          <p:cNvSpPr txBox="1"/>
          <p:nvPr/>
        </p:nvSpPr>
        <p:spPr>
          <a:xfrm>
            <a:off x="3481157" y="3860394"/>
            <a:ext cx="595035" cy="369332"/>
          </a:xfrm>
          <a:prstGeom prst="rect">
            <a:avLst/>
          </a:prstGeom>
          <a:noFill/>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mn-ea"/>
                <a:cs typeface="+mn-cs"/>
              </a:rPr>
              <a:t>25</a:t>
            </a:r>
          </a:p>
        </p:txBody>
      </p:sp>
      <p:sp>
        <p:nvSpPr>
          <p:cNvPr id="43" name="endMonth">
            <a:extLst>
              <a:ext uri="{FF2B5EF4-FFF2-40B4-BE49-F238E27FC236}">
                <a16:creationId xmlns:a16="http://schemas.microsoft.com/office/drawing/2014/main" id="{38B20096-4F84-4563-91F4-0E42AA48058A}"/>
              </a:ext>
            </a:extLst>
          </p:cNvPr>
          <p:cNvSpPr/>
          <p:nvPr/>
        </p:nvSpPr>
        <p:spPr>
          <a:xfrm>
            <a:off x="3530118" y="3754423"/>
            <a:ext cx="504371" cy="117774"/>
          </a:xfrm>
          <a:prstGeom prst="rect">
            <a:avLst/>
          </a:prstGeom>
          <a:solidFill>
            <a:srgbClr val="50A88A"/>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nchorCtr="0">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r>
              <a:rPr kumimoji="0" lang="en-GB" sz="900" b="1" i="0" u="none" strike="noStrike" kern="1200" cap="none" spc="0" normalizeH="0" baseline="0" noProof="0" dirty="0">
                <a:ln>
                  <a:noFill/>
                </a:ln>
                <a:solidFill>
                  <a:srgbClr val="FFFFFF"/>
                </a:solidFill>
                <a:effectLst/>
                <a:uLnTx/>
                <a:uFillTx/>
                <a:latin typeface="+mj-lt"/>
                <a:ea typeface="Rajdhani Semibold"/>
                <a:cs typeface="Raleway"/>
                <a:sym typeface="Rajdhani Semibold"/>
              </a:rPr>
              <a:t>FEB</a:t>
            </a:r>
          </a:p>
        </p:txBody>
      </p:sp>
      <p:sp>
        <p:nvSpPr>
          <p:cNvPr id="40" name="iniDay">
            <a:extLst>
              <a:ext uri="{FF2B5EF4-FFF2-40B4-BE49-F238E27FC236}">
                <a16:creationId xmlns:a16="http://schemas.microsoft.com/office/drawing/2014/main" id="{A46DA495-6BD4-419F-9C70-D8E7055ABD8C}"/>
              </a:ext>
            </a:extLst>
          </p:cNvPr>
          <p:cNvSpPr txBox="1"/>
          <p:nvPr/>
        </p:nvSpPr>
        <p:spPr>
          <a:xfrm>
            <a:off x="2735589" y="3852396"/>
            <a:ext cx="595035" cy="369332"/>
          </a:xfrm>
          <a:prstGeom prst="rect">
            <a:avLst/>
          </a:prstGeom>
          <a:noFill/>
        </p:spPr>
        <p:txBody>
          <a:bodyPr wrap="non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j-lt"/>
                <a:ea typeface="+mn-ea"/>
                <a:cs typeface="+mn-cs"/>
              </a:rPr>
              <a:t>25</a:t>
            </a:r>
          </a:p>
        </p:txBody>
      </p:sp>
      <p:sp>
        <p:nvSpPr>
          <p:cNvPr id="39" name="iniMonth">
            <a:extLst>
              <a:ext uri="{FF2B5EF4-FFF2-40B4-BE49-F238E27FC236}">
                <a16:creationId xmlns:a16="http://schemas.microsoft.com/office/drawing/2014/main" id="{887AF0E3-24AC-41FB-8DF8-16C8FA747FF3}"/>
              </a:ext>
            </a:extLst>
          </p:cNvPr>
          <p:cNvSpPr/>
          <p:nvPr/>
        </p:nvSpPr>
        <p:spPr>
          <a:xfrm>
            <a:off x="2779898" y="3755390"/>
            <a:ext cx="504371" cy="117774"/>
          </a:xfrm>
          <a:prstGeom prst="rect">
            <a:avLst/>
          </a:prstGeom>
          <a:solidFill>
            <a:srgbClr val="50A88A"/>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nchorCtr="0">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pPr>
            <a:r>
              <a:rPr lang="en-GB" sz="900" b="1" dirty="0">
                <a:solidFill>
                  <a:srgbClr val="FFFFFF"/>
                </a:solidFill>
                <a:latin typeface="+mj-lt"/>
                <a:ea typeface="Rajdhani Semibold"/>
                <a:cs typeface="Raleway"/>
                <a:sym typeface="Rajdhani Semibold"/>
              </a:rPr>
              <a:t>NOV</a:t>
            </a:r>
            <a:endParaRPr kumimoji="0" lang="en-GB" sz="900" b="1" i="0" u="none" strike="noStrike" kern="1200" cap="none" spc="0" normalizeH="0" baseline="0" noProof="0" dirty="0">
              <a:ln>
                <a:noFill/>
              </a:ln>
              <a:solidFill>
                <a:srgbClr val="FFFFFF"/>
              </a:solidFill>
              <a:effectLst/>
              <a:uLnTx/>
              <a:uFillTx/>
              <a:latin typeface="+mj-lt"/>
              <a:ea typeface="Rajdhani Semibold"/>
              <a:cs typeface="Raleway"/>
              <a:sym typeface="Rajdhani Semibold"/>
            </a:endParaRPr>
          </a:p>
        </p:txBody>
      </p:sp>
      <p:pic>
        <p:nvPicPr>
          <p:cNvPr id="78" name="Graphique 77">
            <a:extLst>
              <a:ext uri="{FF2B5EF4-FFF2-40B4-BE49-F238E27FC236}">
                <a16:creationId xmlns:a16="http://schemas.microsoft.com/office/drawing/2014/main" id="{0C33B051-AEF0-47F0-9A74-6C417FB4510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299183" y="1746631"/>
            <a:ext cx="464545" cy="666523"/>
          </a:xfrm>
          <a:prstGeom prst="rect">
            <a:avLst/>
          </a:prstGeom>
        </p:spPr>
      </p:pic>
      <p:pic>
        <p:nvPicPr>
          <p:cNvPr id="79" name="Graphique 78">
            <a:extLst>
              <a:ext uri="{FF2B5EF4-FFF2-40B4-BE49-F238E27FC236}">
                <a16:creationId xmlns:a16="http://schemas.microsoft.com/office/drawing/2014/main" id="{A35BA3C6-5743-47CB-8251-2B138F80C97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633889" y="1763580"/>
            <a:ext cx="488783" cy="635417"/>
          </a:xfrm>
          <a:prstGeom prst="rect">
            <a:avLst/>
          </a:prstGeom>
        </p:spPr>
      </p:pic>
      <p:pic>
        <p:nvPicPr>
          <p:cNvPr id="80" name="Graphique 79">
            <a:extLst>
              <a:ext uri="{FF2B5EF4-FFF2-40B4-BE49-F238E27FC236}">
                <a16:creationId xmlns:a16="http://schemas.microsoft.com/office/drawing/2014/main" id="{43EB4722-3071-4DD0-AAFF-DD04A056A0A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5169734" y="1763122"/>
            <a:ext cx="620999" cy="620999"/>
          </a:xfrm>
          <a:prstGeom prst="rect">
            <a:avLst/>
          </a:prstGeom>
        </p:spPr>
      </p:pic>
      <p:pic>
        <p:nvPicPr>
          <p:cNvPr id="81" name="Graphique 80">
            <a:extLst>
              <a:ext uri="{FF2B5EF4-FFF2-40B4-BE49-F238E27FC236}">
                <a16:creationId xmlns:a16="http://schemas.microsoft.com/office/drawing/2014/main" id="{5B21E8C4-27FD-440D-88F9-C4B6F59E856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3177858" y="1784377"/>
            <a:ext cx="581651" cy="620755"/>
          </a:xfrm>
          <a:prstGeom prst="rect">
            <a:avLst/>
          </a:prstGeom>
        </p:spPr>
      </p:pic>
      <p:pic>
        <p:nvPicPr>
          <p:cNvPr id="82" name="Graphique 81">
            <a:extLst>
              <a:ext uri="{FF2B5EF4-FFF2-40B4-BE49-F238E27FC236}">
                <a16:creationId xmlns:a16="http://schemas.microsoft.com/office/drawing/2014/main" id="{8D8C1294-C79E-49E0-8CCD-37F8C919B0D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0442543" y="1890853"/>
            <a:ext cx="453235" cy="453235"/>
          </a:xfrm>
          <a:prstGeom prst="rect">
            <a:avLst/>
          </a:prstGeom>
        </p:spPr>
      </p:pic>
      <p:pic>
        <p:nvPicPr>
          <p:cNvPr id="83" name="Graphique 82">
            <a:extLst>
              <a:ext uri="{FF2B5EF4-FFF2-40B4-BE49-F238E27FC236}">
                <a16:creationId xmlns:a16="http://schemas.microsoft.com/office/drawing/2014/main" id="{76AB52ED-18BC-4850-BB99-E253679274A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6875297" y="1850465"/>
            <a:ext cx="552325" cy="552325"/>
          </a:xfrm>
          <a:prstGeom prst="rect">
            <a:avLst/>
          </a:prstGeom>
        </p:spPr>
      </p:pic>
      <p:sp>
        <p:nvSpPr>
          <p:cNvPr id="61" name="SigUp R1C_C2">
            <a:extLst>
              <a:ext uri="{FF2B5EF4-FFF2-40B4-BE49-F238E27FC236}">
                <a16:creationId xmlns:a16="http://schemas.microsoft.com/office/drawing/2014/main" id="{871DA20E-86BD-4AF7-B43C-C6A6A36FBE9A}"/>
              </a:ext>
            </a:extLst>
          </p:cNvPr>
          <p:cNvSpPr>
            <a:spLocks noChangeAspect="1" noEditPoints="1"/>
          </p:cNvSpPr>
          <p:nvPr/>
        </p:nvSpPr>
        <p:spPr bwMode="auto">
          <a:xfrm rot="2986905">
            <a:off x="1819774" y="5698715"/>
            <a:ext cx="288636" cy="288000"/>
          </a:xfrm>
          <a:custGeom>
            <a:avLst/>
            <a:gdLst>
              <a:gd name="T0" fmla="*/ 195 w 227"/>
              <a:gd name="T1" fmla="*/ 40 h 227"/>
              <a:gd name="T2" fmla="*/ 201 w 227"/>
              <a:gd name="T3" fmla="*/ 34 h 227"/>
              <a:gd name="T4" fmla="*/ 195 w 227"/>
              <a:gd name="T5" fmla="*/ 27 h 227"/>
              <a:gd name="T6" fmla="*/ 188 w 227"/>
              <a:gd name="T7" fmla="*/ 34 h 227"/>
              <a:gd name="T8" fmla="*/ 195 w 227"/>
              <a:gd name="T9" fmla="*/ 40 h 227"/>
              <a:gd name="T10" fmla="*/ 215 w 227"/>
              <a:gd name="T11" fmla="*/ 63 h 227"/>
              <a:gd name="T12" fmla="*/ 215 w 227"/>
              <a:gd name="T13" fmla="*/ 63 h 227"/>
              <a:gd name="T14" fmla="*/ 212 w 227"/>
              <a:gd name="T15" fmla="*/ 61 h 227"/>
              <a:gd name="T16" fmla="*/ 211 w 227"/>
              <a:gd name="T17" fmla="*/ 65 h 227"/>
              <a:gd name="T18" fmla="*/ 222 w 227"/>
              <a:gd name="T19" fmla="*/ 114 h 227"/>
              <a:gd name="T20" fmla="*/ 114 w 227"/>
              <a:gd name="T21" fmla="*/ 222 h 227"/>
              <a:gd name="T22" fmla="*/ 5 w 227"/>
              <a:gd name="T23" fmla="*/ 114 h 227"/>
              <a:gd name="T24" fmla="*/ 114 w 227"/>
              <a:gd name="T25" fmla="*/ 5 h 227"/>
              <a:gd name="T26" fmla="*/ 162 w 227"/>
              <a:gd name="T27" fmla="*/ 17 h 227"/>
              <a:gd name="T28" fmla="*/ 164 w 227"/>
              <a:gd name="T29" fmla="*/ 17 h 227"/>
              <a:gd name="T30" fmla="*/ 166 w 227"/>
              <a:gd name="T31" fmla="*/ 16 h 227"/>
              <a:gd name="T32" fmla="*/ 164 w 227"/>
              <a:gd name="T33" fmla="*/ 12 h 227"/>
              <a:gd name="T34" fmla="*/ 114 w 227"/>
              <a:gd name="T35" fmla="*/ 0 h 227"/>
              <a:gd name="T36" fmla="*/ 0 w 227"/>
              <a:gd name="T37" fmla="*/ 114 h 227"/>
              <a:gd name="T38" fmla="*/ 114 w 227"/>
              <a:gd name="T39" fmla="*/ 227 h 227"/>
              <a:gd name="T40" fmla="*/ 227 w 227"/>
              <a:gd name="T41" fmla="*/ 114 h 227"/>
              <a:gd name="T42" fmla="*/ 215 w 227"/>
              <a:gd name="T43" fmla="*/ 63 h 227"/>
              <a:gd name="T44" fmla="*/ 106 w 227"/>
              <a:gd name="T45" fmla="*/ 45 h 227"/>
              <a:gd name="T46" fmla="*/ 53 w 227"/>
              <a:gd name="T47" fmla="*/ 99 h 227"/>
              <a:gd name="T48" fmla="*/ 65 w 227"/>
              <a:gd name="T49" fmla="*/ 112 h 227"/>
              <a:gd name="T50" fmla="*/ 101 w 227"/>
              <a:gd name="T51" fmla="*/ 76 h 227"/>
              <a:gd name="T52" fmla="*/ 105 w 227"/>
              <a:gd name="T53" fmla="*/ 77 h 227"/>
              <a:gd name="T54" fmla="*/ 105 w 227"/>
              <a:gd name="T55" fmla="*/ 177 h 227"/>
              <a:gd name="T56" fmla="*/ 114 w 227"/>
              <a:gd name="T57" fmla="*/ 186 h 227"/>
              <a:gd name="T58" fmla="*/ 123 w 227"/>
              <a:gd name="T59" fmla="*/ 177 h 227"/>
              <a:gd name="T60" fmla="*/ 123 w 227"/>
              <a:gd name="T61" fmla="*/ 77 h 227"/>
              <a:gd name="T62" fmla="*/ 126 w 227"/>
              <a:gd name="T63" fmla="*/ 76 h 227"/>
              <a:gd name="T64" fmla="*/ 162 w 227"/>
              <a:gd name="T65" fmla="*/ 112 h 227"/>
              <a:gd name="T66" fmla="*/ 175 w 227"/>
              <a:gd name="T67" fmla="*/ 99 h 227"/>
              <a:gd name="T68" fmla="*/ 122 w 227"/>
              <a:gd name="T69" fmla="*/ 45 h 227"/>
              <a:gd name="T70" fmla="*/ 106 w 227"/>
              <a:gd name="T71" fmla="*/ 4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7" h="227">
                <a:moveTo>
                  <a:pt x="195" y="40"/>
                </a:moveTo>
                <a:cubicBezTo>
                  <a:pt x="198" y="40"/>
                  <a:pt x="201" y="37"/>
                  <a:pt x="201" y="34"/>
                </a:cubicBezTo>
                <a:cubicBezTo>
                  <a:pt x="201" y="30"/>
                  <a:pt x="198" y="27"/>
                  <a:pt x="195" y="27"/>
                </a:cubicBezTo>
                <a:cubicBezTo>
                  <a:pt x="191" y="27"/>
                  <a:pt x="188" y="30"/>
                  <a:pt x="188" y="34"/>
                </a:cubicBezTo>
                <a:cubicBezTo>
                  <a:pt x="188" y="37"/>
                  <a:pt x="191" y="40"/>
                  <a:pt x="195" y="40"/>
                </a:cubicBezTo>
                <a:close/>
                <a:moveTo>
                  <a:pt x="215" y="63"/>
                </a:moveTo>
                <a:cubicBezTo>
                  <a:pt x="215" y="63"/>
                  <a:pt x="215" y="63"/>
                  <a:pt x="215" y="63"/>
                </a:cubicBezTo>
                <a:cubicBezTo>
                  <a:pt x="214" y="61"/>
                  <a:pt x="213" y="61"/>
                  <a:pt x="212" y="61"/>
                </a:cubicBezTo>
                <a:cubicBezTo>
                  <a:pt x="210" y="62"/>
                  <a:pt x="210" y="64"/>
                  <a:pt x="211" y="65"/>
                </a:cubicBezTo>
                <a:cubicBezTo>
                  <a:pt x="218" y="80"/>
                  <a:pt x="222" y="97"/>
                  <a:pt x="222" y="114"/>
                </a:cubicBezTo>
                <a:cubicBezTo>
                  <a:pt x="222" y="174"/>
                  <a:pt x="174" y="222"/>
                  <a:pt x="114" y="222"/>
                </a:cubicBezTo>
                <a:cubicBezTo>
                  <a:pt x="54" y="222"/>
                  <a:pt x="5" y="174"/>
                  <a:pt x="5" y="114"/>
                </a:cubicBezTo>
                <a:cubicBezTo>
                  <a:pt x="5" y="54"/>
                  <a:pt x="54" y="5"/>
                  <a:pt x="114" y="5"/>
                </a:cubicBezTo>
                <a:cubicBezTo>
                  <a:pt x="131" y="5"/>
                  <a:pt x="147" y="9"/>
                  <a:pt x="162" y="17"/>
                </a:cubicBezTo>
                <a:cubicBezTo>
                  <a:pt x="163" y="17"/>
                  <a:pt x="164" y="17"/>
                  <a:pt x="164" y="17"/>
                </a:cubicBezTo>
                <a:cubicBezTo>
                  <a:pt x="164" y="17"/>
                  <a:pt x="165" y="16"/>
                  <a:pt x="166" y="16"/>
                </a:cubicBezTo>
                <a:cubicBezTo>
                  <a:pt x="166" y="14"/>
                  <a:pt x="166" y="13"/>
                  <a:pt x="164" y="12"/>
                </a:cubicBezTo>
                <a:cubicBezTo>
                  <a:pt x="149" y="4"/>
                  <a:pt x="132" y="0"/>
                  <a:pt x="114" y="0"/>
                </a:cubicBezTo>
                <a:cubicBezTo>
                  <a:pt x="51" y="0"/>
                  <a:pt x="0" y="51"/>
                  <a:pt x="0" y="114"/>
                </a:cubicBezTo>
                <a:cubicBezTo>
                  <a:pt x="0" y="176"/>
                  <a:pt x="51" y="227"/>
                  <a:pt x="114" y="227"/>
                </a:cubicBezTo>
                <a:cubicBezTo>
                  <a:pt x="176" y="227"/>
                  <a:pt x="227" y="176"/>
                  <a:pt x="227" y="114"/>
                </a:cubicBezTo>
                <a:cubicBezTo>
                  <a:pt x="227" y="96"/>
                  <a:pt x="223" y="78"/>
                  <a:pt x="215" y="63"/>
                </a:cubicBezTo>
                <a:close/>
                <a:moveTo>
                  <a:pt x="106" y="45"/>
                </a:moveTo>
                <a:cubicBezTo>
                  <a:pt x="53" y="99"/>
                  <a:pt x="53" y="99"/>
                  <a:pt x="53" y="99"/>
                </a:cubicBezTo>
                <a:cubicBezTo>
                  <a:pt x="44" y="108"/>
                  <a:pt x="57" y="121"/>
                  <a:pt x="65" y="112"/>
                </a:cubicBezTo>
                <a:cubicBezTo>
                  <a:pt x="101" y="76"/>
                  <a:pt x="101" y="76"/>
                  <a:pt x="101" y="76"/>
                </a:cubicBezTo>
                <a:cubicBezTo>
                  <a:pt x="103" y="74"/>
                  <a:pt x="105" y="75"/>
                  <a:pt x="105" y="77"/>
                </a:cubicBezTo>
                <a:cubicBezTo>
                  <a:pt x="105" y="177"/>
                  <a:pt x="105" y="177"/>
                  <a:pt x="105" y="177"/>
                </a:cubicBezTo>
                <a:cubicBezTo>
                  <a:pt x="105" y="182"/>
                  <a:pt x="109" y="186"/>
                  <a:pt x="114" y="186"/>
                </a:cubicBezTo>
                <a:cubicBezTo>
                  <a:pt x="119" y="186"/>
                  <a:pt x="123" y="182"/>
                  <a:pt x="123" y="177"/>
                </a:cubicBezTo>
                <a:cubicBezTo>
                  <a:pt x="123" y="77"/>
                  <a:pt x="123" y="77"/>
                  <a:pt x="123" y="77"/>
                </a:cubicBezTo>
                <a:cubicBezTo>
                  <a:pt x="123" y="75"/>
                  <a:pt x="124" y="74"/>
                  <a:pt x="126" y="76"/>
                </a:cubicBezTo>
                <a:cubicBezTo>
                  <a:pt x="162" y="112"/>
                  <a:pt x="162" y="112"/>
                  <a:pt x="162" y="112"/>
                </a:cubicBezTo>
                <a:cubicBezTo>
                  <a:pt x="170" y="121"/>
                  <a:pt x="183" y="108"/>
                  <a:pt x="175" y="99"/>
                </a:cubicBezTo>
                <a:cubicBezTo>
                  <a:pt x="122" y="45"/>
                  <a:pt x="122" y="45"/>
                  <a:pt x="122" y="45"/>
                </a:cubicBezTo>
                <a:cubicBezTo>
                  <a:pt x="117" y="41"/>
                  <a:pt x="110" y="41"/>
                  <a:pt x="106" y="45"/>
                </a:cubicBezTo>
                <a:close/>
              </a:path>
            </a:pathLst>
          </a:custGeom>
          <a:solidFill>
            <a:srgbClr val="33A93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5454"/>
              </a:solidFill>
              <a:effectLst/>
              <a:uLnTx/>
              <a:uFillTx/>
              <a:latin typeface="Arial"/>
              <a:ea typeface="+mn-ea"/>
              <a:cs typeface="+mn-cs"/>
            </a:endParaRPr>
          </a:p>
        </p:txBody>
      </p:sp>
      <p:sp>
        <p:nvSpPr>
          <p:cNvPr id="71" name="SigDown R2C_C1">
            <a:extLst>
              <a:ext uri="{FF2B5EF4-FFF2-40B4-BE49-F238E27FC236}">
                <a16:creationId xmlns:a16="http://schemas.microsoft.com/office/drawing/2014/main" id="{E3381AD2-3323-4CFF-B33E-BEE12B1B4E39}"/>
              </a:ext>
            </a:extLst>
          </p:cNvPr>
          <p:cNvSpPr>
            <a:spLocks noChangeAspect="1" noEditPoints="1"/>
          </p:cNvSpPr>
          <p:nvPr/>
        </p:nvSpPr>
        <p:spPr bwMode="auto">
          <a:xfrm rot="18762085">
            <a:off x="4882787" y="5698179"/>
            <a:ext cx="288636" cy="288000"/>
          </a:xfrm>
          <a:custGeom>
            <a:avLst/>
            <a:gdLst>
              <a:gd name="T0" fmla="*/ 126 w 227"/>
              <a:gd name="T1" fmla="*/ 152 h 227"/>
              <a:gd name="T2" fmla="*/ 123 w 227"/>
              <a:gd name="T3" fmla="*/ 150 h 227"/>
              <a:gd name="T4" fmla="*/ 123 w 227"/>
              <a:gd name="T5" fmla="*/ 51 h 227"/>
              <a:gd name="T6" fmla="*/ 113 w 227"/>
              <a:gd name="T7" fmla="*/ 42 h 227"/>
              <a:gd name="T8" fmla="*/ 104 w 227"/>
              <a:gd name="T9" fmla="*/ 51 h 227"/>
              <a:gd name="T10" fmla="*/ 104 w 227"/>
              <a:gd name="T11" fmla="*/ 150 h 227"/>
              <a:gd name="T12" fmla="*/ 101 w 227"/>
              <a:gd name="T13" fmla="*/ 152 h 227"/>
              <a:gd name="T14" fmla="*/ 65 w 227"/>
              <a:gd name="T15" fmla="*/ 116 h 227"/>
              <a:gd name="T16" fmla="*/ 52 w 227"/>
              <a:gd name="T17" fmla="*/ 129 h 227"/>
              <a:gd name="T18" fmla="*/ 106 w 227"/>
              <a:gd name="T19" fmla="*/ 182 h 227"/>
              <a:gd name="T20" fmla="*/ 122 w 227"/>
              <a:gd name="T21" fmla="*/ 182 h 227"/>
              <a:gd name="T22" fmla="*/ 175 w 227"/>
              <a:gd name="T23" fmla="*/ 129 h 227"/>
              <a:gd name="T24" fmla="*/ 162 w 227"/>
              <a:gd name="T25" fmla="*/ 116 h 227"/>
              <a:gd name="T26" fmla="*/ 126 w 227"/>
              <a:gd name="T27" fmla="*/ 152 h 227"/>
              <a:gd name="T28" fmla="*/ 195 w 227"/>
              <a:gd name="T29" fmla="*/ 40 h 227"/>
              <a:gd name="T30" fmla="*/ 201 w 227"/>
              <a:gd name="T31" fmla="*/ 34 h 227"/>
              <a:gd name="T32" fmla="*/ 195 w 227"/>
              <a:gd name="T33" fmla="*/ 27 h 227"/>
              <a:gd name="T34" fmla="*/ 188 w 227"/>
              <a:gd name="T35" fmla="*/ 34 h 227"/>
              <a:gd name="T36" fmla="*/ 195 w 227"/>
              <a:gd name="T37" fmla="*/ 40 h 227"/>
              <a:gd name="T38" fmla="*/ 215 w 227"/>
              <a:gd name="T39" fmla="*/ 63 h 227"/>
              <a:gd name="T40" fmla="*/ 215 w 227"/>
              <a:gd name="T41" fmla="*/ 63 h 227"/>
              <a:gd name="T42" fmla="*/ 211 w 227"/>
              <a:gd name="T43" fmla="*/ 61 h 227"/>
              <a:gd name="T44" fmla="*/ 210 w 227"/>
              <a:gd name="T45" fmla="*/ 65 h 227"/>
              <a:gd name="T46" fmla="*/ 222 w 227"/>
              <a:gd name="T47" fmla="*/ 114 h 227"/>
              <a:gd name="T48" fmla="*/ 113 w 227"/>
              <a:gd name="T49" fmla="*/ 222 h 227"/>
              <a:gd name="T50" fmla="*/ 5 w 227"/>
              <a:gd name="T51" fmla="*/ 114 h 227"/>
              <a:gd name="T52" fmla="*/ 113 w 227"/>
              <a:gd name="T53" fmla="*/ 5 h 227"/>
              <a:gd name="T54" fmla="*/ 162 w 227"/>
              <a:gd name="T55" fmla="*/ 17 h 227"/>
              <a:gd name="T56" fmla="*/ 164 w 227"/>
              <a:gd name="T57" fmla="*/ 17 h 227"/>
              <a:gd name="T58" fmla="*/ 165 w 227"/>
              <a:gd name="T59" fmla="*/ 16 h 227"/>
              <a:gd name="T60" fmla="*/ 164 w 227"/>
              <a:gd name="T61" fmla="*/ 12 h 227"/>
              <a:gd name="T62" fmla="*/ 113 w 227"/>
              <a:gd name="T63" fmla="*/ 0 h 227"/>
              <a:gd name="T64" fmla="*/ 0 w 227"/>
              <a:gd name="T65" fmla="*/ 114 h 227"/>
              <a:gd name="T66" fmla="*/ 113 w 227"/>
              <a:gd name="T67" fmla="*/ 227 h 227"/>
              <a:gd name="T68" fmla="*/ 227 w 227"/>
              <a:gd name="T69" fmla="*/ 114 h 227"/>
              <a:gd name="T70" fmla="*/ 215 w 227"/>
              <a:gd name="T71" fmla="*/ 6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7" h="227">
                <a:moveTo>
                  <a:pt x="126" y="152"/>
                </a:moveTo>
                <a:cubicBezTo>
                  <a:pt x="124" y="153"/>
                  <a:pt x="123" y="153"/>
                  <a:pt x="123" y="150"/>
                </a:cubicBezTo>
                <a:cubicBezTo>
                  <a:pt x="123" y="51"/>
                  <a:pt x="123" y="51"/>
                  <a:pt x="123" y="51"/>
                </a:cubicBezTo>
                <a:cubicBezTo>
                  <a:pt x="123" y="46"/>
                  <a:pt x="119" y="42"/>
                  <a:pt x="113" y="42"/>
                </a:cubicBezTo>
                <a:cubicBezTo>
                  <a:pt x="108" y="42"/>
                  <a:pt x="104" y="46"/>
                  <a:pt x="104" y="51"/>
                </a:cubicBezTo>
                <a:cubicBezTo>
                  <a:pt x="104" y="150"/>
                  <a:pt x="104" y="150"/>
                  <a:pt x="104" y="150"/>
                </a:cubicBezTo>
                <a:cubicBezTo>
                  <a:pt x="104" y="153"/>
                  <a:pt x="103" y="153"/>
                  <a:pt x="101" y="152"/>
                </a:cubicBezTo>
                <a:cubicBezTo>
                  <a:pt x="65" y="116"/>
                  <a:pt x="65" y="116"/>
                  <a:pt x="65" y="116"/>
                </a:cubicBezTo>
                <a:cubicBezTo>
                  <a:pt x="57" y="107"/>
                  <a:pt x="44" y="120"/>
                  <a:pt x="52" y="129"/>
                </a:cubicBezTo>
                <a:cubicBezTo>
                  <a:pt x="106" y="182"/>
                  <a:pt x="106" y="182"/>
                  <a:pt x="106" y="182"/>
                </a:cubicBezTo>
                <a:cubicBezTo>
                  <a:pt x="110" y="187"/>
                  <a:pt x="117" y="187"/>
                  <a:pt x="122" y="182"/>
                </a:cubicBezTo>
                <a:cubicBezTo>
                  <a:pt x="175" y="129"/>
                  <a:pt x="175" y="129"/>
                  <a:pt x="175" y="129"/>
                </a:cubicBezTo>
                <a:cubicBezTo>
                  <a:pt x="183" y="120"/>
                  <a:pt x="170" y="107"/>
                  <a:pt x="162" y="116"/>
                </a:cubicBezTo>
                <a:lnTo>
                  <a:pt x="126" y="152"/>
                </a:lnTo>
                <a:close/>
                <a:moveTo>
                  <a:pt x="195" y="40"/>
                </a:moveTo>
                <a:cubicBezTo>
                  <a:pt x="198" y="40"/>
                  <a:pt x="201" y="37"/>
                  <a:pt x="201" y="34"/>
                </a:cubicBezTo>
                <a:cubicBezTo>
                  <a:pt x="201" y="30"/>
                  <a:pt x="198" y="27"/>
                  <a:pt x="195" y="27"/>
                </a:cubicBezTo>
                <a:cubicBezTo>
                  <a:pt x="191" y="27"/>
                  <a:pt x="188" y="30"/>
                  <a:pt x="188" y="34"/>
                </a:cubicBezTo>
                <a:cubicBezTo>
                  <a:pt x="188" y="37"/>
                  <a:pt x="191" y="40"/>
                  <a:pt x="195" y="40"/>
                </a:cubicBezTo>
                <a:close/>
                <a:moveTo>
                  <a:pt x="215" y="63"/>
                </a:moveTo>
                <a:cubicBezTo>
                  <a:pt x="215" y="63"/>
                  <a:pt x="215" y="63"/>
                  <a:pt x="215" y="63"/>
                </a:cubicBezTo>
                <a:cubicBezTo>
                  <a:pt x="214" y="61"/>
                  <a:pt x="213" y="61"/>
                  <a:pt x="211" y="61"/>
                </a:cubicBezTo>
                <a:cubicBezTo>
                  <a:pt x="210" y="62"/>
                  <a:pt x="210" y="64"/>
                  <a:pt x="210" y="65"/>
                </a:cubicBezTo>
                <a:cubicBezTo>
                  <a:pt x="218" y="80"/>
                  <a:pt x="222" y="97"/>
                  <a:pt x="222" y="114"/>
                </a:cubicBezTo>
                <a:cubicBezTo>
                  <a:pt x="222" y="174"/>
                  <a:pt x="173" y="222"/>
                  <a:pt x="113" y="222"/>
                </a:cubicBezTo>
                <a:cubicBezTo>
                  <a:pt x="54" y="222"/>
                  <a:pt x="5" y="174"/>
                  <a:pt x="5" y="114"/>
                </a:cubicBezTo>
                <a:cubicBezTo>
                  <a:pt x="5" y="54"/>
                  <a:pt x="54" y="5"/>
                  <a:pt x="113" y="5"/>
                </a:cubicBezTo>
                <a:cubicBezTo>
                  <a:pt x="131" y="5"/>
                  <a:pt x="147" y="9"/>
                  <a:pt x="162" y="17"/>
                </a:cubicBezTo>
                <a:cubicBezTo>
                  <a:pt x="163" y="17"/>
                  <a:pt x="164" y="17"/>
                  <a:pt x="164" y="17"/>
                </a:cubicBezTo>
                <a:cubicBezTo>
                  <a:pt x="164" y="17"/>
                  <a:pt x="165" y="16"/>
                  <a:pt x="165" y="16"/>
                </a:cubicBezTo>
                <a:cubicBezTo>
                  <a:pt x="166" y="14"/>
                  <a:pt x="165" y="13"/>
                  <a:pt x="164" y="12"/>
                </a:cubicBezTo>
                <a:cubicBezTo>
                  <a:pt x="148" y="4"/>
                  <a:pt x="131" y="0"/>
                  <a:pt x="113" y="0"/>
                </a:cubicBezTo>
                <a:cubicBezTo>
                  <a:pt x="51" y="0"/>
                  <a:pt x="0" y="51"/>
                  <a:pt x="0" y="114"/>
                </a:cubicBezTo>
                <a:cubicBezTo>
                  <a:pt x="0" y="176"/>
                  <a:pt x="51" y="227"/>
                  <a:pt x="113" y="227"/>
                </a:cubicBezTo>
                <a:cubicBezTo>
                  <a:pt x="176" y="227"/>
                  <a:pt x="227" y="176"/>
                  <a:pt x="227" y="114"/>
                </a:cubicBezTo>
                <a:cubicBezTo>
                  <a:pt x="227" y="96"/>
                  <a:pt x="223" y="78"/>
                  <a:pt x="215" y="63"/>
                </a:cubicBezTo>
                <a:close/>
              </a:path>
            </a:pathLst>
          </a:custGeom>
          <a:solidFill>
            <a:srgbClr val="EC67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5454"/>
              </a:solidFill>
              <a:effectLst/>
              <a:uLnTx/>
              <a:uFillTx/>
              <a:latin typeface="Arial"/>
              <a:ea typeface="+mn-ea"/>
              <a:cs typeface="+mn-cs"/>
            </a:endParaRPr>
          </a:p>
        </p:txBody>
      </p:sp>
      <p:sp>
        <p:nvSpPr>
          <p:cNvPr id="76" name="ZoneTexte 75">
            <a:extLst>
              <a:ext uri="{FF2B5EF4-FFF2-40B4-BE49-F238E27FC236}">
                <a16:creationId xmlns:a16="http://schemas.microsoft.com/office/drawing/2014/main" id="{A9BAFB0F-C769-47D6-A471-380CC00CB376}"/>
              </a:ext>
            </a:extLst>
          </p:cNvPr>
          <p:cNvSpPr txBox="1"/>
          <p:nvPr/>
        </p:nvSpPr>
        <p:spPr>
          <a:xfrm>
            <a:off x="1850843" y="5248386"/>
            <a:ext cx="5417501" cy="3046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In this report, when a significant difference vs last year is observed (95% statistic confidence level),a reminder of last year figure is shown with the following symbol:</a:t>
            </a:r>
          </a:p>
        </p:txBody>
      </p:sp>
      <p:sp>
        <p:nvSpPr>
          <p:cNvPr id="77" name="ZoneTexte 76">
            <a:extLst>
              <a:ext uri="{FF2B5EF4-FFF2-40B4-BE49-F238E27FC236}">
                <a16:creationId xmlns:a16="http://schemas.microsoft.com/office/drawing/2014/main" id="{67E00BC6-5A91-424A-AAC7-4AB590BD23BC}"/>
              </a:ext>
            </a:extLst>
          </p:cNvPr>
          <p:cNvSpPr txBox="1"/>
          <p:nvPr/>
        </p:nvSpPr>
        <p:spPr>
          <a:xfrm>
            <a:off x="2550599" y="5759616"/>
            <a:ext cx="1833018" cy="114492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Significantly higher than 2021 year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Significantly higher than 2020 year</a:t>
            </a:r>
          </a:p>
          <a:p>
            <a:pPr>
              <a:lnSpc>
                <a:spcPct val="90000"/>
              </a:lnSpc>
              <a:spcBef>
                <a:spcPts val="600"/>
              </a:spcBef>
              <a:defRPr/>
            </a:pPr>
            <a:r>
              <a:rPr kumimoji="0" lang="en-GB" sz="1100" b="0" i="0" u="none" strike="noStrike" kern="1200" cap="none" spc="0" normalizeH="0" baseline="0" noProof="0" dirty="0">
                <a:ln>
                  <a:noFill/>
                </a:ln>
                <a:solidFill>
                  <a:srgbClr val="000000"/>
                </a:solidFill>
                <a:effectLst/>
                <a:uLnTx/>
                <a:uFillTx/>
                <a:ea typeface="+mn-ea"/>
                <a:cs typeface="+mn-cs"/>
              </a:rPr>
              <a:t>XX = score 2021 or 2020</a:t>
            </a:r>
          </a:p>
          <a:p>
            <a:pPr marL="0" marR="0" lvl="0" indent="0" algn="l" defTabSz="914400" rtl="0" eaLnBrk="1" fontAlgn="auto" latinLnBrk="0" hangingPunct="1">
              <a:lnSpc>
                <a:spcPct val="90000"/>
              </a:lnSpc>
              <a:spcBef>
                <a:spcPts val="600"/>
              </a:spcBef>
              <a:spcAft>
                <a:spcPts val="0"/>
              </a:spcAft>
              <a:buClrTx/>
              <a:buSzTx/>
              <a:buFontTx/>
              <a:buNone/>
              <a:tabLst/>
              <a:defRPr/>
            </a:pPr>
            <a:endParaRPr lang="en-GB" sz="1100" dirty="0">
              <a:solidFill>
                <a:srgbClr val="000000"/>
              </a:solidFill>
            </a:endParaRPr>
          </a:p>
        </p:txBody>
      </p:sp>
      <p:sp>
        <p:nvSpPr>
          <p:cNvPr id="84" name="ZoneTexte 83">
            <a:extLst>
              <a:ext uri="{FF2B5EF4-FFF2-40B4-BE49-F238E27FC236}">
                <a16:creationId xmlns:a16="http://schemas.microsoft.com/office/drawing/2014/main" id="{D657CE91-43A8-4D6D-BB6A-C6607F51D92C}"/>
              </a:ext>
            </a:extLst>
          </p:cNvPr>
          <p:cNvSpPr txBox="1"/>
          <p:nvPr/>
        </p:nvSpPr>
        <p:spPr>
          <a:xfrm>
            <a:off x="5598498" y="5759616"/>
            <a:ext cx="1632977" cy="91563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Significantly lower than 2021 year</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Significantly lower than 2020 year</a:t>
            </a:r>
          </a:p>
          <a:p>
            <a:pPr>
              <a:lnSpc>
                <a:spcPct val="90000"/>
              </a:lnSpc>
              <a:spcBef>
                <a:spcPts val="600"/>
              </a:spcBef>
              <a:defRPr/>
            </a:pPr>
            <a:r>
              <a:rPr kumimoji="0" lang="en-GB" sz="1100" b="0" i="0" u="none" strike="noStrike" kern="1200" cap="none" spc="0" normalizeH="0" baseline="0" noProof="0" dirty="0">
                <a:ln>
                  <a:noFill/>
                </a:ln>
                <a:solidFill>
                  <a:srgbClr val="000000"/>
                </a:solidFill>
                <a:effectLst/>
                <a:uLnTx/>
                <a:uFillTx/>
                <a:ea typeface="+mn-ea"/>
                <a:cs typeface="+mn-cs"/>
              </a:rPr>
              <a:t>XX = score 2021 or 2020</a:t>
            </a:r>
          </a:p>
        </p:txBody>
      </p:sp>
      <p:sp>
        <p:nvSpPr>
          <p:cNvPr id="86" name="ZoneTexte 85">
            <a:extLst>
              <a:ext uri="{FF2B5EF4-FFF2-40B4-BE49-F238E27FC236}">
                <a16:creationId xmlns:a16="http://schemas.microsoft.com/office/drawing/2014/main" id="{A8CCAA15-579A-4D71-AA0E-1D7A348CC4BB}"/>
              </a:ext>
            </a:extLst>
          </p:cNvPr>
          <p:cNvSpPr txBox="1"/>
          <p:nvPr/>
        </p:nvSpPr>
        <p:spPr>
          <a:xfrm>
            <a:off x="2165909" y="5764157"/>
            <a:ext cx="160300" cy="166199"/>
          </a:xfrm>
          <a:prstGeom prst="rect">
            <a:avLst/>
          </a:prstGeom>
          <a:noFill/>
        </p:spPr>
        <p:txBody>
          <a:bodyPr wrap="square" lIns="0" tIns="0" rIns="0" bIns="0" rtlCol="0">
            <a:spAutoFit/>
          </a:bodyPr>
          <a:lstStyle>
            <a:defPPr>
              <a:defRPr lang="en-US"/>
            </a:defPPr>
            <a:lvl1pPr>
              <a:lnSpc>
                <a:spcPct val="90000"/>
              </a:lnSpc>
              <a:spcBef>
                <a:spcPts val="600"/>
              </a:spcBef>
              <a:defRPr sz="1200">
                <a:solidFill>
                  <a:srgbClr val="000000"/>
                </a:solidFill>
                <a:latin typeface="BNPPSlabSerif-Bold" panose="02000000000000000000" pitchFamily="2" charset="0"/>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NPPSlabSerif-Bold" panose="02000000000000000000" pitchFamily="2" charset="0"/>
                <a:ea typeface="+mn-ea"/>
                <a:cs typeface="+mn-cs"/>
              </a:rPr>
              <a:t>XX</a:t>
            </a:r>
          </a:p>
        </p:txBody>
      </p:sp>
      <p:sp>
        <p:nvSpPr>
          <p:cNvPr id="89" name="ZoneTexte 88">
            <a:extLst>
              <a:ext uri="{FF2B5EF4-FFF2-40B4-BE49-F238E27FC236}">
                <a16:creationId xmlns:a16="http://schemas.microsoft.com/office/drawing/2014/main" id="{EE8ACC11-543A-417C-9FF2-8582D58399C4}"/>
              </a:ext>
            </a:extLst>
          </p:cNvPr>
          <p:cNvSpPr txBox="1"/>
          <p:nvPr/>
        </p:nvSpPr>
        <p:spPr>
          <a:xfrm>
            <a:off x="5230804" y="5764157"/>
            <a:ext cx="160300" cy="166199"/>
          </a:xfrm>
          <a:prstGeom prst="rect">
            <a:avLst/>
          </a:prstGeom>
          <a:noFill/>
        </p:spPr>
        <p:txBody>
          <a:bodyPr wrap="square" lIns="0" tIns="0" rIns="0" bIns="0" rtlCol="0">
            <a:spAutoFit/>
          </a:bodyPr>
          <a:lstStyle>
            <a:defPPr>
              <a:defRPr lang="en-US"/>
            </a:defPPr>
            <a:lvl1pPr>
              <a:lnSpc>
                <a:spcPct val="90000"/>
              </a:lnSpc>
              <a:spcBef>
                <a:spcPts val="600"/>
              </a:spcBef>
              <a:defRPr sz="1200">
                <a:solidFill>
                  <a:srgbClr val="000000"/>
                </a:solidFill>
                <a:latin typeface="BNPPSlabSerif-Bold" panose="02000000000000000000" pitchFamily="2" charset="0"/>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NPPSlabSerif-Bold" panose="02000000000000000000" pitchFamily="2" charset="0"/>
                <a:ea typeface="+mn-ea"/>
                <a:cs typeface="+mn-cs"/>
              </a:rPr>
              <a:t>XX</a:t>
            </a:r>
          </a:p>
        </p:txBody>
      </p:sp>
      <p:cxnSp>
        <p:nvCxnSpPr>
          <p:cNvPr id="90" name="Connecteur droit 89">
            <a:extLst>
              <a:ext uri="{FF2B5EF4-FFF2-40B4-BE49-F238E27FC236}">
                <a16:creationId xmlns:a16="http://schemas.microsoft.com/office/drawing/2014/main" id="{8490B9E1-50C5-4110-9D35-D5D03CED38A0}"/>
              </a:ext>
            </a:extLst>
          </p:cNvPr>
          <p:cNvCxnSpPr>
            <a:cxnSpLocks/>
          </p:cNvCxnSpPr>
          <p:nvPr/>
        </p:nvCxnSpPr>
        <p:spPr>
          <a:xfrm>
            <a:off x="5517957" y="5750285"/>
            <a:ext cx="0" cy="75600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7A7923A7-4D73-45CC-8A84-1B5C3D3036AB}"/>
              </a:ext>
            </a:extLst>
          </p:cNvPr>
          <p:cNvCxnSpPr>
            <a:cxnSpLocks/>
          </p:cNvCxnSpPr>
          <p:nvPr/>
        </p:nvCxnSpPr>
        <p:spPr>
          <a:xfrm>
            <a:off x="2462742" y="5750285"/>
            <a:ext cx="0" cy="75600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1195E5FD-619C-44C3-9A3F-F2B200F3B9C6}"/>
              </a:ext>
            </a:extLst>
          </p:cNvPr>
          <p:cNvSpPr txBox="1"/>
          <p:nvPr/>
        </p:nvSpPr>
        <p:spPr>
          <a:xfrm>
            <a:off x="7820694" y="5248386"/>
            <a:ext cx="3269539" cy="3046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mn-ea"/>
                <a:cs typeface="+mn-cs"/>
              </a:rPr>
              <a:t>Some graphics may not be perfectly equal to 100%. It is due to roundings.</a:t>
            </a:r>
            <a:endParaRPr kumimoji="0" lang="en-GB" sz="1100" b="0" i="0" u="none" strike="noStrike" kern="1200" cap="none" spc="0" normalizeH="0" baseline="0" noProof="0" dirty="0">
              <a:ln>
                <a:noFill/>
              </a:ln>
              <a:solidFill>
                <a:srgbClr val="000000"/>
              </a:solidFill>
              <a:effectLst/>
              <a:uLnTx/>
              <a:uFillTx/>
              <a:ea typeface="+mn-ea"/>
              <a:cs typeface="+mn-cs"/>
            </a:endParaRPr>
          </a:p>
        </p:txBody>
      </p:sp>
      <p:sp>
        <p:nvSpPr>
          <p:cNvPr id="68" name="ZoneTexte 67">
            <a:extLst>
              <a:ext uri="{FF2B5EF4-FFF2-40B4-BE49-F238E27FC236}">
                <a16:creationId xmlns:a16="http://schemas.microsoft.com/office/drawing/2014/main" id="{6162D3E6-924E-4531-9CF2-3B346881E8AB}"/>
              </a:ext>
            </a:extLst>
          </p:cNvPr>
          <p:cNvSpPr txBox="1"/>
          <p:nvPr/>
        </p:nvSpPr>
        <p:spPr>
          <a:xfrm>
            <a:off x="676010" y="4700860"/>
            <a:ext cx="3400175"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READING NOTES ABOUT THE REPORT</a:t>
            </a:r>
          </a:p>
        </p:txBody>
      </p:sp>
      <p:cxnSp>
        <p:nvCxnSpPr>
          <p:cNvPr id="85" name="Connecteur droit 84">
            <a:extLst>
              <a:ext uri="{FF2B5EF4-FFF2-40B4-BE49-F238E27FC236}">
                <a16:creationId xmlns:a16="http://schemas.microsoft.com/office/drawing/2014/main" id="{5A0657C3-71D3-4B6A-83C5-6EF90B868281}"/>
              </a:ext>
            </a:extLst>
          </p:cNvPr>
          <p:cNvCxnSpPr>
            <a:cxnSpLocks/>
          </p:cNvCxnSpPr>
          <p:nvPr/>
        </p:nvCxnSpPr>
        <p:spPr>
          <a:xfrm>
            <a:off x="956350" y="4979402"/>
            <a:ext cx="10437779" cy="0"/>
          </a:xfrm>
          <a:prstGeom prst="line">
            <a:avLst/>
          </a:prstGeom>
          <a:ln>
            <a:solidFill>
              <a:schemeClr val="bg1">
                <a:lumMod val="8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7" name="Connecteur droit 86">
            <a:extLst>
              <a:ext uri="{FF2B5EF4-FFF2-40B4-BE49-F238E27FC236}">
                <a16:creationId xmlns:a16="http://schemas.microsoft.com/office/drawing/2014/main" id="{30684BB2-A461-44F9-B9C0-6A2A59C028F4}"/>
              </a:ext>
            </a:extLst>
          </p:cNvPr>
          <p:cNvCxnSpPr>
            <a:cxnSpLocks/>
          </p:cNvCxnSpPr>
          <p:nvPr/>
        </p:nvCxnSpPr>
        <p:spPr>
          <a:xfrm>
            <a:off x="3254786" y="5081470"/>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A079D285-127E-4D49-BF20-EF1B60E1B2B1}"/>
              </a:ext>
            </a:extLst>
          </p:cNvPr>
          <p:cNvCxnSpPr>
            <a:cxnSpLocks/>
          </p:cNvCxnSpPr>
          <p:nvPr/>
        </p:nvCxnSpPr>
        <p:spPr>
          <a:xfrm>
            <a:off x="8864789" y="5081470"/>
            <a:ext cx="0" cy="134096"/>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Triangle isocèle 2">
            <a:extLst>
              <a:ext uri="{FF2B5EF4-FFF2-40B4-BE49-F238E27FC236}">
                <a16:creationId xmlns:a16="http://schemas.microsoft.com/office/drawing/2014/main" id="{C50E9E96-4EB9-4A06-BF38-CBD27C1F5F52}"/>
              </a:ext>
            </a:extLst>
          </p:cNvPr>
          <p:cNvSpPr/>
          <p:nvPr/>
        </p:nvSpPr>
        <p:spPr bwMode="ltGray">
          <a:xfrm>
            <a:off x="1867869" y="6225162"/>
            <a:ext cx="180000" cy="159144"/>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97" name="ZoneTexte 96">
            <a:extLst>
              <a:ext uri="{FF2B5EF4-FFF2-40B4-BE49-F238E27FC236}">
                <a16:creationId xmlns:a16="http://schemas.microsoft.com/office/drawing/2014/main" id="{DC8B3C7D-7ED8-40EE-BFAC-087FDBF501CE}"/>
              </a:ext>
            </a:extLst>
          </p:cNvPr>
          <p:cNvSpPr txBox="1"/>
          <p:nvPr/>
        </p:nvSpPr>
        <p:spPr>
          <a:xfrm>
            <a:off x="2154689" y="6221635"/>
            <a:ext cx="160300" cy="166199"/>
          </a:xfrm>
          <a:prstGeom prst="rect">
            <a:avLst/>
          </a:prstGeom>
          <a:noFill/>
        </p:spPr>
        <p:txBody>
          <a:bodyPr wrap="square" lIns="0" tIns="0" rIns="0" bIns="0" rtlCol="0">
            <a:spAutoFit/>
          </a:bodyPr>
          <a:lstStyle>
            <a:defPPr>
              <a:defRPr lang="en-US"/>
            </a:defPPr>
            <a:lvl1pPr>
              <a:lnSpc>
                <a:spcPct val="90000"/>
              </a:lnSpc>
              <a:spcBef>
                <a:spcPts val="600"/>
              </a:spcBef>
              <a:defRPr sz="1200">
                <a:solidFill>
                  <a:srgbClr val="000000"/>
                </a:solidFill>
                <a:latin typeface="BNPPSlabSerif-Bold" panose="02000000000000000000" pitchFamily="2" charset="0"/>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NPPSlabSerif-Bold" panose="02000000000000000000" pitchFamily="2" charset="0"/>
                <a:ea typeface="+mn-ea"/>
                <a:cs typeface="+mn-cs"/>
              </a:rPr>
              <a:t>XX</a:t>
            </a:r>
          </a:p>
        </p:txBody>
      </p:sp>
      <p:sp>
        <p:nvSpPr>
          <p:cNvPr id="98" name="Triangle isocèle 97">
            <a:extLst>
              <a:ext uri="{FF2B5EF4-FFF2-40B4-BE49-F238E27FC236}">
                <a16:creationId xmlns:a16="http://schemas.microsoft.com/office/drawing/2014/main" id="{BDDD0A24-EA68-41B6-B6BE-13B0A600F2C2}"/>
              </a:ext>
            </a:extLst>
          </p:cNvPr>
          <p:cNvSpPr/>
          <p:nvPr/>
        </p:nvSpPr>
        <p:spPr bwMode="ltGray">
          <a:xfrm rot="10800000">
            <a:off x="4943984" y="6225162"/>
            <a:ext cx="180000" cy="159144"/>
          </a:xfrm>
          <a:prstGeom prst="triangle">
            <a:avLst/>
          </a:prstGeom>
          <a:solidFill>
            <a:srgbClr val="EC67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
        <p:nvSpPr>
          <p:cNvPr id="99" name="ZoneTexte 98">
            <a:extLst>
              <a:ext uri="{FF2B5EF4-FFF2-40B4-BE49-F238E27FC236}">
                <a16:creationId xmlns:a16="http://schemas.microsoft.com/office/drawing/2014/main" id="{4395F127-110D-4C73-8DD3-CB3C2F29F97A}"/>
              </a:ext>
            </a:extLst>
          </p:cNvPr>
          <p:cNvSpPr txBox="1"/>
          <p:nvPr/>
        </p:nvSpPr>
        <p:spPr>
          <a:xfrm>
            <a:off x="5230804" y="6221635"/>
            <a:ext cx="160300" cy="166199"/>
          </a:xfrm>
          <a:prstGeom prst="rect">
            <a:avLst/>
          </a:prstGeom>
          <a:noFill/>
        </p:spPr>
        <p:txBody>
          <a:bodyPr wrap="square" lIns="0" tIns="0" rIns="0" bIns="0" rtlCol="0">
            <a:spAutoFit/>
          </a:bodyPr>
          <a:lstStyle>
            <a:defPPr>
              <a:defRPr lang="en-US"/>
            </a:defPPr>
            <a:lvl1pPr>
              <a:lnSpc>
                <a:spcPct val="90000"/>
              </a:lnSpc>
              <a:spcBef>
                <a:spcPts val="600"/>
              </a:spcBef>
              <a:defRPr sz="1200">
                <a:solidFill>
                  <a:srgbClr val="000000"/>
                </a:solidFill>
                <a:latin typeface="BNPPSlabSerif-Bold" panose="02000000000000000000" pitchFamily="2" charset="0"/>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BNPPSlabSerif-Bold" panose="02000000000000000000" pitchFamily="2" charset="0"/>
                <a:ea typeface="+mn-ea"/>
                <a:cs typeface="+mn-cs"/>
              </a:rPr>
              <a:t>XX</a:t>
            </a:r>
          </a:p>
        </p:txBody>
      </p:sp>
      <p:sp>
        <p:nvSpPr>
          <p:cNvPr id="93" name="ZoneTexte 91">
            <a:extLst>
              <a:ext uri="{FF2B5EF4-FFF2-40B4-BE49-F238E27FC236}">
                <a16:creationId xmlns:a16="http://schemas.microsoft.com/office/drawing/2014/main" id="{107988D3-9B1A-4AD8-B00C-537A0E171463}"/>
              </a:ext>
            </a:extLst>
          </p:cNvPr>
          <p:cNvSpPr txBox="1"/>
          <p:nvPr/>
        </p:nvSpPr>
        <p:spPr>
          <a:xfrm>
            <a:off x="7820693" y="5742503"/>
            <a:ext cx="4011904" cy="304699"/>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ea typeface="+mn-ea"/>
                <a:cs typeface="+mn-cs"/>
              </a:rPr>
              <a:t>NETs</a:t>
            </a:r>
            <a:r>
              <a:rPr kumimoji="0" lang="en-US" sz="1100" b="0" i="0" u="none" strike="noStrike" kern="1200" cap="none" spc="0" normalizeH="0" baseline="0" noProof="0" dirty="0">
                <a:ln>
                  <a:noFill/>
                </a:ln>
                <a:solidFill>
                  <a:srgbClr val="000000"/>
                </a:solidFill>
                <a:effectLst/>
                <a:uLnTx/>
                <a:uFillTx/>
                <a:ea typeface="+mn-ea"/>
                <a:cs typeface="+mn-cs"/>
              </a:rPr>
              <a:t> are groups of similar answers combined in the stub (ex. NET Interested = </a:t>
            </a:r>
            <a:r>
              <a:rPr lang="en-US" sz="1100" dirty="0">
                <a:solidFill>
                  <a:srgbClr val="000000"/>
                </a:solidFill>
              </a:rPr>
              <a:t>very interested + somewhat interested)/</a:t>
            </a:r>
            <a:endParaRPr kumimoji="0" lang="en-GB" sz="1100" b="0" i="0" u="none" strike="noStrike" kern="1200" cap="none" spc="0" normalizeH="0" baseline="0" noProof="0" dirty="0">
              <a:ln>
                <a:noFill/>
              </a:ln>
              <a:solidFill>
                <a:srgbClr val="000000"/>
              </a:solidFill>
              <a:effectLst/>
              <a:uLnTx/>
              <a:uFillTx/>
              <a:ea typeface="+mn-ea"/>
              <a:cs typeface="+mn-cs"/>
            </a:endParaRPr>
          </a:p>
        </p:txBody>
      </p:sp>
      <p:sp>
        <p:nvSpPr>
          <p:cNvPr id="95" name="TextBox 45">
            <a:extLst>
              <a:ext uri="{FF2B5EF4-FFF2-40B4-BE49-F238E27FC236}">
                <a16:creationId xmlns:a16="http://schemas.microsoft.com/office/drawing/2014/main" id="{41CFF142-9CBF-4830-A1E5-97267E74CA5A}"/>
              </a:ext>
            </a:extLst>
          </p:cNvPr>
          <p:cNvSpPr txBox="1"/>
          <p:nvPr/>
        </p:nvSpPr>
        <p:spPr>
          <a:xfrm>
            <a:off x="362691" y="3430397"/>
            <a:ext cx="2355541"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8756"/>
                </a:solidFill>
                <a:effectLst/>
                <a:uLnTx/>
                <a:uFillTx/>
                <a:ea typeface="+mn-ea"/>
                <a:cs typeface="Gisha" pitchFamily="34" charset="-79"/>
              </a:rPr>
              <a:t>CATI CAWI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mn-ea"/>
                <a:cs typeface="Gisha" pitchFamily="34" charset="-79"/>
              </a:rPr>
              <a:t>Recruitment by telephone with a mixed </a:t>
            </a:r>
            <a:r>
              <a:rPr lang="en-GB" sz="1000" kern="0" dirty="0">
                <a:solidFill>
                  <a:srgbClr val="000000"/>
                </a:solidFill>
                <a:cs typeface="Gisha" pitchFamily="34" charset="-79"/>
              </a:rPr>
              <a:t>data collection method, offering </a:t>
            </a:r>
            <a:r>
              <a:rPr kumimoji="0" lang="en-GB" sz="1000" b="0" i="0" u="none" strike="noStrike" kern="0" cap="none" spc="0" normalizeH="0" baseline="0" noProof="0" dirty="0">
                <a:ln>
                  <a:noFill/>
                </a:ln>
                <a:solidFill>
                  <a:srgbClr val="000000"/>
                </a:solidFill>
                <a:effectLst/>
                <a:uLnTx/>
                <a:uFillTx/>
                <a:ea typeface="+mn-ea"/>
                <a:cs typeface="Gisha" pitchFamily="34" charset="-79"/>
              </a:rPr>
              <a:t>a possibility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0" dirty="0">
                <a:solidFill>
                  <a:srgbClr val="000000"/>
                </a:solidFill>
                <a:cs typeface="Gisha" pitchFamily="34" charset="-79"/>
              </a:rPr>
              <a:t>- </a:t>
            </a:r>
            <a:r>
              <a:rPr kumimoji="0" lang="en-GB" sz="1000" b="0" i="0" u="none" strike="noStrike" kern="0" cap="none" spc="0" normalizeH="0" baseline="0" noProof="0" dirty="0">
                <a:ln>
                  <a:noFill/>
                </a:ln>
                <a:solidFill>
                  <a:srgbClr val="000000"/>
                </a:solidFill>
                <a:effectLst/>
                <a:uLnTx/>
                <a:uFillTx/>
                <a:ea typeface="+mn-ea"/>
                <a:cs typeface="Gisha" pitchFamily="34" charset="-79"/>
              </a:rPr>
              <a:t>to answer to the rest of the </a:t>
            </a:r>
            <a:r>
              <a:rPr kumimoji="0" lang="en-GB" sz="1000" b="0" i="0" u="none" strike="noStrike" kern="0" cap="none" spc="0" normalizeH="0" baseline="0" noProof="0" dirty="0" err="1">
                <a:ln>
                  <a:noFill/>
                </a:ln>
                <a:solidFill>
                  <a:srgbClr val="000000"/>
                </a:solidFill>
                <a:effectLst/>
                <a:uLnTx/>
                <a:uFillTx/>
                <a:ea typeface="+mn-ea"/>
                <a:cs typeface="Gisha" pitchFamily="34" charset="-79"/>
              </a:rPr>
              <a:t>Qnr</a:t>
            </a:r>
            <a:r>
              <a:rPr kumimoji="0" lang="en-GB" sz="1000" b="0" i="0" u="none" strike="noStrike" kern="0" cap="none" spc="0" normalizeH="0" baseline="0" noProof="0" dirty="0">
                <a:ln>
                  <a:noFill/>
                </a:ln>
                <a:solidFill>
                  <a:srgbClr val="000000"/>
                </a:solidFill>
                <a:effectLst/>
                <a:uLnTx/>
                <a:uFillTx/>
                <a:ea typeface="+mn-ea"/>
                <a:cs typeface="Gisha" pitchFamily="34" charset="-79"/>
              </a:rPr>
              <a:t> by telephone,</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GB" sz="1000" kern="0" dirty="0">
                <a:solidFill>
                  <a:srgbClr val="000000"/>
                </a:solidFill>
                <a:cs typeface="Gisha" pitchFamily="34" charset="-79"/>
              </a:rPr>
              <a:t>or </a:t>
            </a:r>
            <a:r>
              <a:rPr kumimoji="0" lang="en-GB" sz="1000" b="0" i="0" u="none" strike="noStrike" kern="0" cap="none" spc="0" normalizeH="0" baseline="0" noProof="0" dirty="0">
                <a:ln>
                  <a:noFill/>
                </a:ln>
                <a:solidFill>
                  <a:srgbClr val="000000"/>
                </a:solidFill>
                <a:effectLst/>
                <a:uLnTx/>
                <a:uFillTx/>
                <a:ea typeface="+mn-ea"/>
                <a:cs typeface="Gisha" pitchFamily="34" charset="-79"/>
              </a:rPr>
              <a:t>to complete the survey online via the link sent by email</a:t>
            </a:r>
          </a:p>
        </p:txBody>
      </p:sp>
    </p:spTree>
    <p:extLst>
      <p:ext uri="{BB962C8B-B14F-4D97-AF65-F5344CB8AC3E}">
        <p14:creationId xmlns:p14="http://schemas.microsoft.com/office/powerpoint/2010/main" val="3129282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4F89AA64-4595-4177-A678-8F77EC82066E}"/>
              </a:ext>
            </a:extLst>
          </p:cNvPr>
          <p:cNvSpPr txBox="1"/>
          <p:nvPr/>
        </p:nvSpPr>
        <p:spPr>
          <a:xfrm>
            <a:off x="730309" y="1169897"/>
            <a:ext cx="8636113" cy="1231106"/>
          </a:xfrm>
          <a:prstGeom prst="rect">
            <a:avLst/>
          </a:prstGeom>
          <a:noFill/>
        </p:spPr>
        <p:txBody>
          <a:bodyPr wrap="square" lIns="0" tIns="0" rIns="0" bIns="0" rtlCol="0">
            <a:spAutoFit/>
          </a:bodyPr>
          <a:lstStyle>
            <a:defPPr>
              <a:defRPr lang="en-US"/>
            </a:defPPr>
            <a:lvl1pPr>
              <a:defRPr sz="4000">
                <a:solidFill>
                  <a:schemeClr val="bg1"/>
                </a:solidFill>
                <a:latin typeface="+mj-lt"/>
              </a:defRPr>
            </a:lvl1pPr>
          </a:lstStyle>
          <a:p>
            <a:r>
              <a:rPr lang="en-US" dirty="0"/>
              <a:t>CONNECTED VEHICLES, DIGITAL</a:t>
            </a:r>
            <a:br>
              <a:rPr lang="en-US" dirty="0"/>
            </a:br>
            <a:r>
              <a:rPr lang="en-US" dirty="0"/>
              <a:t>TOOLS AND ROAD SAFETY</a:t>
            </a:r>
          </a:p>
        </p:txBody>
      </p:sp>
      <p:sp>
        <p:nvSpPr>
          <p:cNvPr id="11" name="ZoneTexte 10">
            <a:extLst>
              <a:ext uri="{FF2B5EF4-FFF2-40B4-BE49-F238E27FC236}">
                <a16:creationId xmlns:a16="http://schemas.microsoft.com/office/drawing/2014/main" id="{34CB4786-1DDA-4C15-8E24-2533FAEDEE60}"/>
              </a:ext>
            </a:extLst>
          </p:cNvPr>
          <p:cNvSpPr txBox="1"/>
          <p:nvPr/>
        </p:nvSpPr>
        <p:spPr>
          <a:xfrm>
            <a:off x="730310" y="2502262"/>
            <a:ext cx="6300686" cy="538609"/>
          </a:xfrm>
          <a:prstGeom prst="rect">
            <a:avLst/>
          </a:prstGeom>
          <a:noFill/>
        </p:spPr>
        <p:txBody>
          <a:bodyPr wrap="square" lIns="0" tIns="0" rIns="0" bIns="0" rtlCol="0">
            <a:spAutoFit/>
          </a:bodyPr>
          <a:lstStyle/>
          <a:p>
            <a:r>
              <a:rPr lang="en-US" sz="3500" dirty="0">
                <a:solidFill>
                  <a:schemeClr val="bg1"/>
                </a:solidFill>
              </a:rPr>
              <a:t>B. LCVs</a:t>
            </a:r>
          </a:p>
        </p:txBody>
      </p:sp>
      <p:pic>
        <p:nvPicPr>
          <p:cNvPr id="6" name="Graphique 5">
            <a:extLst>
              <a:ext uri="{FF2B5EF4-FFF2-40B4-BE49-F238E27FC236}">
                <a16:creationId xmlns:a16="http://schemas.microsoft.com/office/drawing/2014/main" id="{3AA5554A-FFE8-4149-91A8-CE0059BB067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5303" y="246950"/>
            <a:ext cx="312274" cy="637559"/>
          </a:xfrm>
          <a:prstGeom prst="rect">
            <a:avLst/>
          </a:prstGeom>
        </p:spPr>
      </p:pic>
      <p:sp>
        <p:nvSpPr>
          <p:cNvPr id="4" name="Espace réservé du numéro de diapositive 3">
            <a:extLst>
              <a:ext uri="{FF2B5EF4-FFF2-40B4-BE49-F238E27FC236}">
                <a16:creationId xmlns:a16="http://schemas.microsoft.com/office/drawing/2014/main" id="{B556E77C-24D8-4E99-99D5-F411B1B26266}"/>
              </a:ext>
            </a:extLst>
          </p:cNvPr>
          <p:cNvSpPr>
            <a:spLocks noGrp="1"/>
          </p:cNvSpPr>
          <p:nvPr>
            <p:ph type="sldNum" sz="quarter" idx="10"/>
          </p:nvPr>
        </p:nvSpPr>
        <p:spPr/>
        <p:txBody>
          <a:bodyPr/>
          <a:lstStyle/>
          <a:p>
            <a:fld id="{4034BEE3-566C-4068-A777-C3A4762E861B}" type="slidenum">
              <a:rPr lang="en-GB" smtClean="0"/>
              <a:pPr/>
              <a:t>70</a:t>
            </a:fld>
            <a:endParaRPr lang="en-GB" dirty="0"/>
          </a:p>
        </p:txBody>
      </p:sp>
    </p:spTree>
    <p:extLst>
      <p:ext uri="{BB962C8B-B14F-4D97-AF65-F5344CB8AC3E}">
        <p14:creationId xmlns:p14="http://schemas.microsoft.com/office/powerpoint/2010/main" val="4178571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Graphique Slide">
            <a:extLst>
              <a:ext uri="{FF2B5EF4-FFF2-40B4-BE49-F238E27FC236}">
                <a16:creationId xmlns:a16="http://schemas.microsoft.com/office/drawing/2014/main" id="{3C3CA615-D5C0-49DD-8CBB-3EE6A66AE8D6}"/>
              </a:ext>
            </a:extLst>
          </p:cNvPr>
          <p:cNvGraphicFramePr>
            <a:graphicFrameLocks/>
          </p:cNvGraphicFramePr>
          <p:nvPr>
            <p:extLst>
              <p:ext uri="{D42A27DB-BD31-4B8C-83A1-F6EECF244321}">
                <p14:modId xmlns:p14="http://schemas.microsoft.com/office/powerpoint/2010/main" val="3109887223"/>
              </p:ext>
            </p:extLst>
          </p:nvPr>
        </p:nvGraphicFramePr>
        <p:xfrm>
          <a:off x="359399" y="368010"/>
          <a:ext cx="11832601" cy="5636832"/>
        </p:xfrm>
        <a:graphic>
          <a:graphicData uri="http://schemas.openxmlformats.org/drawingml/2006/chart">
            <c:chart xmlns:c="http://schemas.openxmlformats.org/drawingml/2006/chart" xmlns:r="http://schemas.openxmlformats.org/officeDocument/2006/relationships" r:id="rId3"/>
          </a:graphicData>
        </a:graphic>
      </p:graphicFrame>
      <p:sp>
        <p:nvSpPr>
          <p:cNvPr id="60" name="Titre 6">
            <a:extLst>
              <a:ext uri="{FF2B5EF4-FFF2-40B4-BE49-F238E27FC236}">
                <a16:creationId xmlns:a16="http://schemas.microsoft.com/office/drawing/2014/main" id="{354E912D-7621-4803-84A9-67F3EB03DA94}"/>
              </a:ext>
            </a:extLst>
          </p:cNvPr>
          <p:cNvSpPr>
            <a:spLocks noGrp="1"/>
          </p:cNvSpPr>
          <p:nvPr>
            <p:ph type="title"/>
          </p:nvPr>
        </p:nvSpPr>
        <p:spPr>
          <a:xfrm>
            <a:off x="359400" y="368010"/>
            <a:ext cx="11473200" cy="246221"/>
          </a:xfrm>
        </p:spPr>
        <p:txBody>
          <a:bodyPr/>
          <a:lstStyle/>
          <a:p>
            <a:r>
              <a:rPr lang="en-GB" dirty="0"/>
              <a:t>Proportion of companies Using CONNECTED VEHICLES</a:t>
            </a:r>
            <a:endParaRPr lang="fr-FR" dirty="0"/>
          </a:p>
        </p:txBody>
      </p:sp>
      <p:sp>
        <p:nvSpPr>
          <p:cNvPr id="6" name="Espace réservé du texte 5">
            <a:extLst>
              <a:ext uri="{FF2B5EF4-FFF2-40B4-BE49-F238E27FC236}">
                <a16:creationId xmlns:a16="http://schemas.microsoft.com/office/drawing/2014/main" id="{19A042DA-368E-4DF0-899C-25826111B560}"/>
              </a:ext>
            </a:extLst>
          </p:cNvPr>
          <p:cNvSpPr>
            <a:spLocks noGrp="1"/>
          </p:cNvSpPr>
          <p:nvPr>
            <p:ph type="body" sz="quarter" idx="16"/>
          </p:nvPr>
        </p:nvSpPr>
        <p:spPr>
          <a:xfrm>
            <a:off x="550789" y="720000"/>
            <a:ext cx="11473200" cy="246221"/>
          </a:xfrm>
        </p:spPr>
        <p:txBody>
          <a:bodyPr/>
          <a:lstStyle/>
          <a:p>
            <a:r>
              <a:rPr lang="fr-FR" dirty="0" err="1"/>
              <a:t>LCVs</a:t>
            </a:r>
            <a:endParaRPr lang="fr-FR" dirty="0"/>
          </a:p>
        </p:txBody>
      </p:sp>
      <p:sp>
        <p:nvSpPr>
          <p:cNvPr id="4" name="Espace réservé du numéro de diapositive 3">
            <a:extLst>
              <a:ext uri="{FF2B5EF4-FFF2-40B4-BE49-F238E27FC236}">
                <a16:creationId xmlns:a16="http://schemas.microsoft.com/office/drawing/2014/main" id="{5CD6F1B2-C3D7-4FB4-B749-E9F7D5AA699A}"/>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71</a:t>
            </a:fld>
            <a:endParaRPr lang="en-GB" dirty="0"/>
          </a:p>
        </p:txBody>
      </p:sp>
      <p:sp>
        <p:nvSpPr>
          <p:cNvPr id="145" name="R1_Bench">
            <a:extLst>
              <a:ext uri="{FF2B5EF4-FFF2-40B4-BE49-F238E27FC236}">
                <a16:creationId xmlns:a16="http://schemas.microsoft.com/office/drawing/2014/main" id="{A398565C-B685-41E4-8EED-4D6AA6BB0D4B}"/>
              </a:ext>
            </a:extLst>
          </p:cNvPr>
          <p:cNvSpPr txBox="1"/>
          <p:nvPr/>
        </p:nvSpPr>
        <p:spPr>
          <a:xfrm>
            <a:off x="11844888" y="4268085"/>
            <a:ext cx="370444" cy="193899"/>
          </a:xfrm>
          <a:prstGeom prst="rect">
            <a:avLst/>
          </a:prstGeom>
          <a:noFill/>
        </p:spPr>
        <p:txBody>
          <a:bodyPr wrap="square" lIns="0" tIns="0" rIns="0" bIns="0" rtlCol="0">
            <a:spAutoFit/>
          </a:bodyPr>
          <a:lstStyle/>
          <a:p>
            <a:pPr>
              <a:lnSpc>
                <a:spcPct val="90000"/>
              </a:lnSpc>
              <a:spcBef>
                <a:spcPts val="600"/>
              </a:spcBef>
            </a:pPr>
            <a:r>
              <a:rPr lang="fr-FR" sz="1400" b="1">
                <a:solidFill>
                  <a:srgbClr val="000000"/>
                </a:solidFill>
                <a:latin typeface="+mj-lt"/>
              </a:rPr>
              <a:t>27</a:t>
            </a:r>
            <a:endParaRPr lang="fr-FR" sz="1400" b="1" dirty="0">
              <a:solidFill>
                <a:srgbClr val="000000"/>
              </a:solidFill>
              <a:latin typeface="+mj-lt"/>
            </a:endParaRPr>
          </a:p>
        </p:txBody>
      </p:sp>
      <p:pic>
        <p:nvPicPr>
          <p:cNvPr id="147" name="flag_Bench1">
            <a:extLst>
              <a:ext uri="{FF2B5EF4-FFF2-40B4-BE49-F238E27FC236}">
                <a16:creationId xmlns:a16="http://schemas.microsoft.com/office/drawing/2014/main" id="{7C23E263-3B1C-4D5A-96AC-DAFC811CB54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500965" y="4267138"/>
            <a:ext cx="290591" cy="201178"/>
          </a:xfrm>
          <a:prstGeom prst="rect">
            <a:avLst/>
          </a:prstGeom>
        </p:spPr>
      </p:pic>
      <p:sp>
        <p:nvSpPr>
          <p:cNvPr id="175" name="R1_Bench">
            <a:extLst>
              <a:ext uri="{FF2B5EF4-FFF2-40B4-BE49-F238E27FC236}">
                <a16:creationId xmlns:a16="http://schemas.microsoft.com/office/drawing/2014/main" id="{824A28D0-7F17-448B-8F53-CBEC624CA2E6}"/>
              </a:ext>
            </a:extLst>
          </p:cNvPr>
          <p:cNvSpPr txBox="1"/>
          <p:nvPr/>
        </p:nvSpPr>
        <p:spPr>
          <a:xfrm>
            <a:off x="11844888" y="3916279"/>
            <a:ext cx="370444" cy="193899"/>
          </a:xfrm>
          <a:prstGeom prst="rect">
            <a:avLst/>
          </a:prstGeom>
          <a:noFill/>
          <a:ln>
            <a:noFill/>
          </a:ln>
        </p:spPr>
        <p:txBody>
          <a:bodyPr wrap="square" lIns="0" tIns="0" rIns="0" bIns="0" rtlCol="0">
            <a:spAutoFit/>
          </a:bodyPr>
          <a:lstStyle/>
          <a:p>
            <a:pPr>
              <a:lnSpc>
                <a:spcPct val="90000"/>
              </a:lnSpc>
              <a:spcBef>
                <a:spcPts val="600"/>
              </a:spcBef>
            </a:pPr>
            <a:r>
              <a:rPr lang="fr-FR" sz="1400" b="1">
                <a:solidFill>
                  <a:srgbClr val="588791"/>
                </a:solidFill>
                <a:latin typeface="+mj-lt"/>
              </a:rPr>
              <a:t>31</a:t>
            </a:r>
            <a:endParaRPr lang="fr-FR" sz="1400" b="1" dirty="0">
              <a:solidFill>
                <a:srgbClr val="588791"/>
              </a:solidFill>
              <a:latin typeface="+mj-lt"/>
            </a:endParaRPr>
          </a:p>
        </p:txBody>
      </p:sp>
      <p:pic>
        <p:nvPicPr>
          <p:cNvPr id="177" name="Picture 176" descr="A picture containing text&#10;&#10;Description automatically generated">
            <a:extLst>
              <a:ext uri="{FF2B5EF4-FFF2-40B4-BE49-F238E27FC236}">
                <a16:creationId xmlns:a16="http://schemas.microsoft.com/office/drawing/2014/main" id="{C70FC5E0-B395-49A8-AB59-8E678216BAF0}"/>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6087"/>
                    </a14:imgEffect>
                    <a14:imgEffect>
                      <a14:saturation sat="66000"/>
                    </a14:imgEffect>
                  </a14:imgLayer>
                </a14:imgProps>
              </a:ext>
            </a:extLst>
          </a:blip>
          <a:stretch>
            <a:fillRect/>
          </a:stretch>
        </p:blipFill>
        <p:spPr>
          <a:xfrm>
            <a:off x="11517968" y="3893515"/>
            <a:ext cx="256585" cy="263750"/>
          </a:xfrm>
          <a:prstGeom prst="rect">
            <a:avLst/>
          </a:prstGeom>
          <a:ln>
            <a:noFill/>
          </a:ln>
        </p:spPr>
      </p:pic>
      <p:graphicFrame>
        <p:nvGraphicFramePr>
          <p:cNvPr id="179" name="Tableau 96">
            <a:extLst>
              <a:ext uri="{FF2B5EF4-FFF2-40B4-BE49-F238E27FC236}">
                <a16:creationId xmlns:a16="http://schemas.microsoft.com/office/drawing/2014/main" id="{E3246AEF-4764-4CD3-87EA-00A69B813001}"/>
              </a:ext>
            </a:extLst>
          </p:cNvPr>
          <p:cNvGraphicFramePr>
            <a:graphicFrameLocks noGrp="1"/>
          </p:cNvGraphicFramePr>
          <p:nvPr/>
        </p:nvGraphicFramePr>
        <p:xfrm>
          <a:off x="331690" y="5310214"/>
          <a:ext cx="11280854" cy="399604"/>
        </p:xfrm>
        <a:graphic>
          <a:graphicData uri="http://schemas.openxmlformats.org/drawingml/2006/table">
            <a:tbl>
              <a:tblPr>
                <a:tableStyleId>{5C22544A-7EE6-4342-B048-85BDC9FD1C3A}</a:tableStyleId>
              </a:tblPr>
              <a:tblGrid>
                <a:gridCol w="433879">
                  <a:extLst>
                    <a:ext uri="{9D8B030D-6E8A-4147-A177-3AD203B41FA5}">
                      <a16:colId xmlns:a16="http://schemas.microsoft.com/office/drawing/2014/main" val="2636464298"/>
                    </a:ext>
                  </a:extLst>
                </a:gridCol>
                <a:gridCol w="433879">
                  <a:extLst>
                    <a:ext uri="{9D8B030D-6E8A-4147-A177-3AD203B41FA5}">
                      <a16:colId xmlns:a16="http://schemas.microsoft.com/office/drawing/2014/main" val="762721362"/>
                    </a:ext>
                  </a:extLst>
                </a:gridCol>
                <a:gridCol w="433879">
                  <a:extLst>
                    <a:ext uri="{9D8B030D-6E8A-4147-A177-3AD203B41FA5}">
                      <a16:colId xmlns:a16="http://schemas.microsoft.com/office/drawing/2014/main" val="837911860"/>
                    </a:ext>
                  </a:extLst>
                </a:gridCol>
                <a:gridCol w="433879">
                  <a:extLst>
                    <a:ext uri="{9D8B030D-6E8A-4147-A177-3AD203B41FA5}">
                      <a16:colId xmlns:a16="http://schemas.microsoft.com/office/drawing/2014/main" val="1175011300"/>
                    </a:ext>
                  </a:extLst>
                </a:gridCol>
                <a:gridCol w="433879">
                  <a:extLst>
                    <a:ext uri="{9D8B030D-6E8A-4147-A177-3AD203B41FA5}">
                      <a16:colId xmlns:a16="http://schemas.microsoft.com/office/drawing/2014/main" val="2158390868"/>
                    </a:ext>
                  </a:extLst>
                </a:gridCol>
                <a:gridCol w="433879">
                  <a:extLst>
                    <a:ext uri="{9D8B030D-6E8A-4147-A177-3AD203B41FA5}">
                      <a16:colId xmlns:a16="http://schemas.microsoft.com/office/drawing/2014/main" val="3706698877"/>
                    </a:ext>
                  </a:extLst>
                </a:gridCol>
                <a:gridCol w="433879">
                  <a:extLst>
                    <a:ext uri="{9D8B030D-6E8A-4147-A177-3AD203B41FA5}">
                      <a16:colId xmlns:a16="http://schemas.microsoft.com/office/drawing/2014/main" val="3174407786"/>
                    </a:ext>
                  </a:extLst>
                </a:gridCol>
                <a:gridCol w="433879">
                  <a:extLst>
                    <a:ext uri="{9D8B030D-6E8A-4147-A177-3AD203B41FA5}">
                      <a16:colId xmlns:a16="http://schemas.microsoft.com/office/drawing/2014/main" val="2416713272"/>
                    </a:ext>
                  </a:extLst>
                </a:gridCol>
                <a:gridCol w="433879">
                  <a:extLst>
                    <a:ext uri="{9D8B030D-6E8A-4147-A177-3AD203B41FA5}">
                      <a16:colId xmlns:a16="http://schemas.microsoft.com/office/drawing/2014/main" val="2258208263"/>
                    </a:ext>
                  </a:extLst>
                </a:gridCol>
                <a:gridCol w="433879">
                  <a:extLst>
                    <a:ext uri="{9D8B030D-6E8A-4147-A177-3AD203B41FA5}">
                      <a16:colId xmlns:a16="http://schemas.microsoft.com/office/drawing/2014/main" val="1601418270"/>
                    </a:ext>
                  </a:extLst>
                </a:gridCol>
                <a:gridCol w="433879">
                  <a:extLst>
                    <a:ext uri="{9D8B030D-6E8A-4147-A177-3AD203B41FA5}">
                      <a16:colId xmlns:a16="http://schemas.microsoft.com/office/drawing/2014/main" val="565892123"/>
                    </a:ext>
                  </a:extLst>
                </a:gridCol>
                <a:gridCol w="433879">
                  <a:extLst>
                    <a:ext uri="{9D8B030D-6E8A-4147-A177-3AD203B41FA5}">
                      <a16:colId xmlns:a16="http://schemas.microsoft.com/office/drawing/2014/main" val="2432318168"/>
                    </a:ext>
                  </a:extLst>
                </a:gridCol>
                <a:gridCol w="433879">
                  <a:extLst>
                    <a:ext uri="{9D8B030D-6E8A-4147-A177-3AD203B41FA5}">
                      <a16:colId xmlns:a16="http://schemas.microsoft.com/office/drawing/2014/main" val="1911352748"/>
                    </a:ext>
                  </a:extLst>
                </a:gridCol>
                <a:gridCol w="433879">
                  <a:extLst>
                    <a:ext uri="{9D8B030D-6E8A-4147-A177-3AD203B41FA5}">
                      <a16:colId xmlns:a16="http://schemas.microsoft.com/office/drawing/2014/main" val="3188861593"/>
                    </a:ext>
                  </a:extLst>
                </a:gridCol>
                <a:gridCol w="433879">
                  <a:extLst>
                    <a:ext uri="{9D8B030D-6E8A-4147-A177-3AD203B41FA5}">
                      <a16:colId xmlns:a16="http://schemas.microsoft.com/office/drawing/2014/main" val="1889501881"/>
                    </a:ext>
                  </a:extLst>
                </a:gridCol>
                <a:gridCol w="433879">
                  <a:extLst>
                    <a:ext uri="{9D8B030D-6E8A-4147-A177-3AD203B41FA5}">
                      <a16:colId xmlns:a16="http://schemas.microsoft.com/office/drawing/2014/main" val="816911396"/>
                    </a:ext>
                  </a:extLst>
                </a:gridCol>
                <a:gridCol w="433879">
                  <a:extLst>
                    <a:ext uri="{9D8B030D-6E8A-4147-A177-3AD203B41FA5}">
                      <a16:colId xmlns:a16="http://schemas.microsoft.com/office/drawing/2014/main" val="1126160287"/>
                    </a:ext>
                  </a:extLst>
                </a:gridCol>
                <a:gridCol w="433879">
                  <a:extLst>
                    <a:ext uri="{9D8B030D-6E8A-4147-A177-3AD203B41FA5}">
                      <a16:colId xmlns:a16="http://schemas.microsoft.com/office/drawing/2014/main" val="4165962195"/>
                    </a:ext>
                  </a:extLst>
                </a:gridCol>
                <a:gridCol w="433879">
                  <a:extLst>
                    <a:ext uri="{9D8B030D-6E8A-4147-A177-3AD203B41FA5}">
                      <a16:colId xmlns:a16="http://schemas.microsoft.com/office/drawing/2014/main" val="91057303"/>
                    </a:ext>
                  </a:extLst>
                </a:gridCol>
                <a:gridCol w="433879">
                  <a:extLst>
                    <a:ext uri="{9D8B030D-6E8A-4147-A177-3AD203B41FA5}">
                      <a16:colId xmlns:a16="http://schemas.microsoft.com/office/drawing/2014/main" val="4289292331"/>
                    </a:ext>
                  </a:extLst>
                </a:gridCol>
                <a:gridCol w="433879">
                  <a:extLst>
                    <a:ext uri="{9D8B030D-6E8A-4147-A177-3AD203B41FA5}">
                      <a16:colId xmlns:a16="http://schemas.microsoft.com/office/drawing/2014/main" val="814938909"/>
                    </a:ext>
                  </a:extLst>
                </a:gridCol>
                <a:gridCol w="433879">
                  <a:extLst>
                    <a:ext uri="{9D8B030D-6E8A-4147-A177-3AD203B41FA5}">
                      <a16:colId xmlns:a16="http://schemas.microsoft.com/office/drawing/2014/main" val="1739728774"/>
                    </a:ext>
                  </a:extLst>
                </a:gridCol>
                <a:gridCol w="433879">
                  <a:extLst>
                    <a:ext uri="{9D8B030D-6E8A-4147-A177-3AD203B41FA5}">
                      <a16:colId xmlns:a16="http://schemas.microsoft.com/office/drawing/2014/main" val="1436988609"/>
                    </a:ext>
                  </a:extLst>
                </a:gridCol>
                <a:gridCol w="433879">
                  <a:extLst>
                    <a:ext uri="{9D8B030D-6E8A-4147-A177-3AD203B41FA5}">
                      <a16:colId xmlns:a16="http://schemas.microsoft.com/office/drawing/2014/main" val="876599203"/>
                    </a:ext>
                  </a:extLst>
                </a:gridCol>
                <a:gridCol w="433879">
                  <a:extLst>
                    <a:ext uri="{9D8B030D-6E8A-4147-A177-3AD203B41FA5}">
                      <a16:colId xmlns:a16="http://schemas.microsoft.com/office/drawing/2014/main" val="2272701257"/>
                    </a:ext>
                  </a:extLst>
                </a:gridCol>
                <a:gridCol w="433879">
                  <a:extLst>
                    <a:ext uri="{9D8B030D-6E8A-4147-A177-3AD203B41FA5}">
                      <a16:colId xmlns:a16="http://schemas.microsoft.com/office/drawing/2014/main" val="3452485497"/>
                    </a:ext>
                  </a:extLst>
                </a:gridCol>
              </a:tblGrid>
              <a:tr h="399604">
                <a:tc>
                  <a:txBody>
                    <a:bodyPr/>
                    <a:lstStyle/>
                    <a:p>
                      <a:pPr algn="ctr" rtl="0" fontAlgn="b"/>
                      <a:r>
                        <a:rPr lang="fr-FR" sz="1100" b="0" i="0" u="none" strike="noStrike" dirty="0">
                          <a:solidFill>
                            <a:srgbClr val="545454"/>
                          </a:solidFill>
                          <a:effectLst/>
                          <a:latin typeface="Arial corps"/>
                        </a:rPr>
                        <a:t>AT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CH</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ES</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GR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IT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PT</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UK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LU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CZ</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DK</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FI</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NO</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SE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BR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CL</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PE</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MA</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RU</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fr-FR" sz="1100" b="0" i="0" u="none" strike="noStrike" dirty="0">
                          <a:solidFill>
                            <a:srgbClr val="545454"/>
                          </a:solidFill>
                          <a:effectLst/>
                          <a:latin typeface="Arial corps"/>
                        </a:rPr>
                        <a:t>TR</a:t>
                      </a:r>
                    </a:p>
                  </a:txBody>
                  <a:tcPr marL="7620" marR="7620" marT="7620" marB="0" anchor="ctr">
                    <a:lnL w="12700" cmpd="sng">
                      <a:noFill/>
                    </a:lnL>
                    <a:lnR w="12700" cmpd="sng">
                      <a:noFill/>
                    </a:lnR>
                    <a:lnT w="12700" cmpd="sng">
                      <a:noFill/>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634287"/>
                  </a:ext>
                </a:extLst>
              </a:tr>
            </a:tbl>
          </a:graphicData>
        </a:graphic>
      </p:graphicFrame>
      <p:pic>
        <p:nvPicPr>
          <p:cNvPr id="46" name="Graphique 42">
            <a:extLst>
              <a:ext uri="{FF2B5EF4-FFF2-40B4-BE49-F238E27FC236}">
                <a16:creationId xmlns:a16="http://schemas.microsoft.com/office/drawing/2014/main" id="{26F16DD4-1E87-43D4-A8D4-F17AD8F4DBE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00823" y="1320497"/>
            <a:ext cx="627789" cy="618084"/>
          </a:xfrm>
          <a:prstGeom prst="rect">
            <a:avLst/>
          </a:prstGeom>
        </p:spPr>
      </p:pic>
      <p:sp>
        <p:nvSpPr>
          <p:cNvPr id="49" name="ZoneTexte 43">
            <a:extLst>
              <a:ext uri="{FF2B5EF4-FFF2-40B4-BE49-F238E27FC236}">
                <a16:creationId xmlns:a16="http://schemas.microsoft.com/office/drawing/2014/main" id="{CC83194A-FA2E-4E2D-9FA8-B2A959D0ACDB}"/>
              </a:ext>
            </a:extLst>
          </p:cNvPr>
          <p:cNvSpPr txBox="1"/>
          <p:nvPr/>
        </p:nvSpPr>
        <p:spPr>
          <a:xfrm>
            <a:off x="233362" y="1964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50" name="ZoneTexte 27">
            <a:extLst>
              <a:ext uri="{FF2B5EF4-FFF2-40B4-BE49-F238E27FC236}">
                <a16:creationId xmlns:a16="http://schemas.microsoft.com/office/drawing/2014/main" id="{CD22251A-39B6-44EA-AA15-3703E54AF06D}"/>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51" name="Group 50">
            <a:extLst>
              <a:ext uri="{FF2B5EF4-FFF2-40B4-BE49-F238E27FC236}">
                <a16:creationId xmlns:a16="http://schemas.microsoft.com/office/drawing/2014/main" id="{E07F7327-13E9-4721-9B58-80C0BD5A2339}"/>
              </a:ext>
            </a:extLst>
          </p:cNvPr>
          <p:cNvGrpSpPr/>
          <p:nvPr/>
        </p:nvGrpSpPr>
        <p:grpSpPr>
          <a:xfrm>
            <a:off x="-1" y="1713009"/>
            <a:ext cx="1669173" cy="1"/>
            <a:chOff x="-1" y="1840009"/>
            <a:chExt cx="1669173" cy="1"/>
          </a:xfrm>
        </p:grpSpPr>
        <p:cxnSp>
          <p:nvCxnSpPr>
            <p:cNvPr id="52" name="Connecteur droit 34">
              <a:extLst>
                <a:ext uri="{FF2B5EF4-FFF2-40B4-BE49-F238E27FC236}">
                  <a16:creationId xmlns:a16="http://schemas.microsoft.com/office/drawing/2014/main" id="{5A906615-46A1-4F7B-8624-36BDDD73BE8D}"/>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Connecteur droit 35">
              <a:extLst>
                <a:ext uri="{FF2B5EF4-FFF2-40B4-BE49-F238E27FC236}">
                  <a16:creationId xmlns:a16="http://schemas.microsoft.com/office/drawing/2014/main" id="{BEC22947-E0AB-4D84-9D26-F1C92C6FA9FE}"/>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8B42DA2C-8994-42FA-A160-547F24604881}"/>
              </a:ext>
            </a:extLst>
          </p:cNvPr>
          <p:cNvSpPr/>
          <p:nvPr/>
        </p:nvSpPr>
        <p:spPr>
          <a:xfrm>
            <a:off x="6067637" y="5830223"/>
            <a:ext cx="5764963" cy="61555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Is your fleet connected thanks to a telematic tool?</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Telematics enables transmission of data to the fleet manager to monitor fuel consumption, driver </a:t>
            </a:r>
            <a:r>
              <a:rPr lang="en-US" sz="800" i="1" kern="0" dirty="0" err="1">
                <a:solidFill>
                  <a:schemeClr val="bg1">
                    <a:lumMod val="50000"/>
                  </a:schemeClr>
                </a:solidFill>
                <a:latin typeface="+mn-lt"/>
              </a:rPr>
              <a:t>behaviour</a:t>
            </a:r>
            <a:r>
              <a:rPr lang="en-US" sz="800" i="1" kern="0" dirty="0">
                <a:solidFill>
                  <a:schemeClr val="bg1">
                    <a:lumMod val="50000"/>
                  </a:schemeClr>
                </a:solidFill>
                <a:latin typeface="+mn-lt"/>
              </a:rPr>
              <a:t>, vehicle location, driver’s impact on environment... from vehicles on the move. Data is transmitted by means of an original or after sales equipment or box installed in the vehicle. Telematics do not include data transmission by the mean of the users’ smartphones.</a:t>
            </a:r>
            <a:br>
              <a:rPr lang="en-US" sz="800" i="1" kern="0" dirty="0">
                <a:solidFill>
                  <a:schemeClr val="bg1">
                    <a:lumMod val="50000"/>
                  </a:schemeClr>
                </a:solidFill>
                <a:latin typeface="+mn-lt"/>
              </a:rPr>
            </a:br>
            <a:r>
              <a:rPr lang="en-US" sz="800" b="1" i="1" kern="0" dirty="0">
                <a:latin typeface="+mn-lt"/>
              </a:rPr>
              <a:t>Basis: companies with corporate passenger cars / companies with corporate LCVs</a:t>
            </a:r>
          </a:p>
        </p:txBody>
      </p:sp>
      <p:grpSp>
        <p:nvGrpSpPr>
          <p:cNvPr id="47" name="Group 46">
            <a:extLst>
              <a:ext uri="{FF2B5EF4-FFF2-40B4-BE49-F238E27FC236}">
                <a16:creationId xmlns:a16="http://schemas.microsoft.com/office/drawing/2014/main" id="{E4EAE5AB-A569-4DE4-8749-5B57033A4A32}"/>
              </a:ext>
            </a:extLst>
          </p:cNvPr>
          <p:cNvGrpSpPr/>
          <p:nvPr/>
        </p:nvGrpSpPr>
        <p:grpSpPr>
          <a:xfrm>
            <a:off x="417263" y="5115552"/>
            <a:ext cx="11055016" cy="189739"/>
            <a:chOff x="417263" y="5115552"/>
            <a:chExt cx="11055016" cy="189739"/>
          </a:xfrm>
        </p:grpSpPr>
        <p:pic>
          <p:nvPicPr>
            <p:cNvPr id="48" name="Picture 47" descr="Shape, rectangle&#10;&#10;Description automatically generated">
              <a:extLst>
                <a:ext uri="{FF2B5EF4-FFF2-40B4-BE49-F238E27FC236}">
                  <a16:creationId xmlns:a16="http://schemas.microsoft.com/office/drawing/2014/main" id="{1C9263E4-9104-404D-A12E-5D5C9F230690}"/>
                </a:ext>
              </a:extLst>
            </p:cNvPr>
            <p:cNvPicPr>
              <a:picLocks noChangeAspect="1"/>
            </p:cNvPicPr>
            <p:nvPr/>
          </p:nvPicPr>
          <p:blipFill>
            <a:blip r:embed="rId10"/>
            <a:stretch>
              <a:fillRect/>
            </a:stretch>
          </p:blipFill>
          <p:spPr>
            <a:xfrm>
              <a:off x="417263" y="5126421"/>
              <a:ext cx="252000" cy="168000"/>
            </a:xfrm>
            <a:prstGeom prst="rect">
              <a:avLst/>
            </a:prstGeom>
          </p:spPr>
        </p:pic>
        <p:pic>
          <p:nvPicPr>
            <p:cNvPr id="54" name="Picture 53" descr="Logo&#10;&#10;Description automatically generated">
              <a:extLst>
                <a:ext uri="{FF2B5EF4-FFF2-40B4-BE49-F238E27FC236}">
                  <a16:creationId xmlns:a16="http://schemas.microsoft.com/office/drawing/2014/main" id="{AAABBC5D-3709-4A7D-BC57-44D5780AD28C}"/>
                </a:ext>
              </a:extLst>
            </p:cNvPr>
            <p:cNvPicPr>
              <a:picLocks noChangeAspect="1"/>
            </p:cNvPicPr>
            <p:nvPr/>
          </p:nvPicPr>
          <p:blipFill>
            <a:blip r:embed="rId11"/>
            <a:stretch>
              <a:fillRect/>
            </a:stretch>
          </p:blipFill>
          <p:spPr>
            <a:xfrm>
              <a:off x="849384" y="5126230"/>
              <a:ext cx="252000" cy="168382"/>
            </a:xfrm>
            <a:prstGeom prst="rect">
              <a:avLst/>
            </a:prstGeom>
          </p:spPr>
        </p:pic>
        <p:pic>
          <p:nvPicPr>
            <p:cNvPr id="55" name="Picture 54" descr="Shape, background pattern&#10;&#10;Description automatically generated">
              <a:extLst>
                <a:ext uri="{FF2B5EF4-FFF2-40B4-BE49-F238E27FC236}">
                  <a16:creationId xmlns:a16="http://schemas.microsoft.com/office/drawing/2014/main" id="{0C18EEF3-8835-4622-A9D0-4B4CC0896C13}"/>
                </a:ext>
              </a:extLst>
            </p:cNvPr>
            <p:cNvPicPr>
              <a:picLocks noChangeAspect="1"/>
            </p:cNvPicPr>
            <p:nvPr/>
          </p:nvPicPr>
          <p:blipFill>
            <a:blip r:embed="rId12"/>
            <a:stretch>
              <a:fillRect/>
            </a:stretch>
          </p:blipFill>
          <p:spPr>
            <a:xfrm>
              <a:off x="1281505" y="5134821"/>
              <a:ext cx="252000" cy="151200"/>
            </a:xfrm>
            <a:prstGeom prst="rect">
              <a:avLst/>
            </a:prstGeom>
          </p:spPr>
        </p:pic>
        <p:pic>
          <p:nvPicPr>
            <p:cNvPr id="56" name="Image 22">
              <a:extLst>
                <a:ext uri="{FF2B5EF4-FFF2-40B4-BE49-F238E27FC236}">
                  <a16:creationId xmlns:a16="http://schemas.microsoft.com/office/drawing/2014/main" id="{3127B8DF-CDB1-4962-9414-21805E00EED1}"/>
                </a:ext>
              </a:extLst>
            </p:cNvPr>
            <p:cNvPicPr>
              <a:picLocks noChangeAspect="1"/>
            </p:cNvPicPr>
            <p:nvPr/>
          </p:nvPicPr>
          <p:blipFill>
            <a:blip r:embed="rId13"/>
            <a:stretch>
              <a:fillRect/>
            </a:stretch>
          </p:blipFill>
          <p:spPr>
            <a:xfrm flipH="1">
              <a:off x="1713626" y="5126405"/>
              <a:ext cx="252000" cy="168033"/>
            </a:xfrm>
            <a:prstGeom prst="rect">
              <a:avLst/>
            </a:prstGeom>
          </p:spPr>
        </p:pic>
        <p:pic>
          <p:nvPicPr>
            <p:cNvPr id="59" name="Image 25">
              <a:extLst>
                <a:ext uri="{FF2B5EF4-FFF2-40B4-BE49-F238E27FC236}">
                  <a16:creationId xmlns:a16="http://schemas.microsoft.com/office/drawing/2014/main" id="{84E99765-6471-42B1-BEA7-9FD54D5E3268}"/>
                </a:ext>
              </a:extLst>
            </p:cNvPr>
            <p:cNvPicPr>
              <a:picLocks noChangeAspect="1"/>
            </p:cNvPicPr>
            <p:nvPr/>
          </p:nvPicPr>
          <p:blipFill>
            <a:blip r:embed="rId14"/>
            <a:stretch>
              <a:fillRect/>
            </a:stretch>
          </p:blipFill>
          <p:spPr>
            <a:xfrm>
              <a:off x="2145747" y="5126442"/>
              <a:ext cx="252000" cy="167958"/>
            </a:xfrm>
            <a:prstGeom prst="rect">
              <a:avLst/>
            </a:prstGeom>
          </p:spPr>
        </p:pic>
        <p:pic>
          <p:nvPicPr>
            <p:cNvPr id="62" name="Image 28">
              <a:extLst>
                <a:ext uri="{FF2B5EF4-FFF2-40B4-BE49-F238E27FC236}">
                  <a16:creationId xmlns:a16="http://schemas.microsoft.com/office/drawing/2014/main" id="{54CF0BB0-A81B-4834-93DE-35F7760AE98F}"/>
                </a:ext>
              </a:extLst>
            </p:cNvPr>
            <p:cNvPicPr>
              <a:picLocks noChangeAspect="1"/>
            </p:cNvPicPr>
            <p:nvPr/>
          </p:nvPicPr>
          <p:blipFill>
            <a:blip r:embed="rId15"/>
            <a:stretch>
              <a:fillRect/>
            </a:stretch>
          </p:blipFill>
          <p:spPr>
            <a:xfrm>
              <a:off x="2577868" y="5126405"/>
              <a:ext cx="252000" cy="168033"/>
            </a:xfrm>
            <a:prstGeom prst="rect">
              <a:avLst/>
            </a:prstGeom>
          </p:spPr>
        </p:pic>
        <p:pic>
          <p:nvPicPr>
            <p:cNvPr id="63" name="Image 30">
              <a:extLst>
                <a:ext uri="{FF2B5EF4-FFF2-40B4-BE49-F238E27FC236}">
                  <a16:creationId xmlns:a16="http://schemas.microsoft.com/office/drawing/2014/main" id="{7B80A876-33C1-4840-A9D3-2D2761093F76}"/>
                </a:ext>
              </a:extLst>
            </p:cNvPr>
            <p:cNvPicPr>
              <a:picLocks noChangeAspect="1"/>
            </p:cNvPicPr>
            <p:nvPr/>
          </p:nvPicPr>
          <p:blipFill>
            <a:blip r:embed="rId16"/>
            <a:stretch>
              <a:fillRect/>
            </a:stretch>
          </p:blipFill>
          <p:spPr>
            <a:xfrm>
              <a:off x="3009989" y="5126421"/>
              <a:ext cx="252000" cy="168000"/>
            </a:xfrm>
            <a:prstGeom prst="rect">
              <a:avLst/>
            </a:prstGeom>
          </p:spPr>
        </p:pic>
        <p:pic>
          <p:nvPicPr>
            <p:cNvPr id="65" name="Image 41">
              <a:extLst>
                <a:ext uri="{FF2B5EF4-FFF2-40B4-BE49-F238E27FC236}">
                  <a16:creationId xmlns:a16="http://schemas.microsoft.com/office/drawing/2014/main" id="{FFA0F4C6-5D48-4EAB-9C85-43512C3107E6}"/>
                </a:ext>
              </a:extLst>
            </p:cNvPr>
            <p:cNvPicPr>
              <a:picLocks noChangeAspect="1"/>
            </p:cNvPicPr>
            <p:nvPr/>
          </p:nvPicPr>
          <p:blipFill>
            <a:blip r:embed="rId17"/>
            <a:stretch>
              <a:fillRect/>
            </a:stretch>
          </p:blipFill>
          <p:spPr>
            <a:xfrm>
              <a:off x="3442110" y="5126421"/>
              <a:ext cx="252000" cy="168000"/>
            </a:xfrm>
            <a:prstGeom prst="rect">
              <a:avLst/>
            </a:prstGeom>
          </p:spPr>
        </p:pic>
        <p:pic>
          <p:nvPicPr>
            <p:cNvPr id="66" name="Image 45">
              <a:extLst>
                <a:ext uri="{FF2B5EF4-FFF2-40B4-BE49-F238E27FC236}">
                  <a16:creationId xmlns:a16="http://schemas.microsoft.com/office/drawing/2014/main" id="{084F9635-CE20-4FCE-BD83-37D3B1B630B3}"/>
                </a:ext>
              </a:extLst>
            </p:cNvPr>
            <p:cNvPicPr>
              <a:picLocks noChangeAspect="1"/>
            </p:cNvPicPr>
            <p:nvPr/>
          </p:nvPicPr>
          <p:blipFill>
            <a:blip r:embed="rId18"/>
            <a:stretch>
              <a:fillRect/>
            </a:stretch>
          </p:blipFill>
          <p:spPr>
            <a:xfrm>
              <a:off x="4306341" y="5126405"/>
              <a:ext cx="252000" cy="168033"/>
            </a:xfrm>
            <a:prstGeom prst="rect">
              <a:avLst/>
            </a:prstGeom>
          </p:spPr>
        </p:pic>
        <p:pic>
          <p:nvPicPr>
            <p:cNvPr id="67" name="Image 47">
              <a:extLst>
                <a:ext uri="{FF2B5EF4-FFF2-40B4-BE49-F238E27FC236}">
                  <a16:creationId xmlns:a16="http://schemas.microsoft.com/office/drawing/2014/main" id="{367E5163-E280-4D90-9A48-B7B49B37AAC3}"/>
                </a:ext>
              </a:extLst>
            </p:cNvPr>
            <p:cNvPicPr>
              <a:picLocks noChangeAspect="1"/>
            </p:cNvPicPr>
            <p:nvPr/>
          </p:nvPicPr>
          <p:blipFill>
            <a:blip r:embed="rId19"/>
            <a:stretch>
              <a:fillRect/>
            </a:stretch>
          </p:blipFill>
          <p:spPr>
            <a:xfrm>
              <a:off x="4738462" y="5134821"/>
              <a:ext cx="252000" cy="151200"/>
            </a:xfrm>
            <a:prstGeom prst="rect">
              <a:avLst/>
            </a:prstGeom>
          </p:spPr>
        </p:pic>
        <p:pic>
          <p:nvPicPr>
            <p:cNvPr id="68" name="Image 49">
              <a:extLst>
                <a:ext uri="{FF2B5EF4-FFF2-40B4-BE49-F238E27FC236}">
                  <a16:creationId xmlns:a16="http://schemas.microsoft.com/office/drawing/2014/main" id="{78D35718-A375-443C-8BA7-EE9CBF68C1C7}"/>
                </a:ext>
              </a:extLst>
            </p:cNvPr>
            <p:cNvPicPr>
              <a:picLocks noChangeAspect="1"/>
            </p:cNvPicPr>
            <p:nvPr/>
          </p:nvPicPr>
          <p:blipFill>
            <a:blip r:embed="rId20"/>
            <a:stretch>
              <a:fillRect/>
            </a:stretch>
          </p:blipFill>
          <p:spPr>
            <a:xfrm>
              <a:off x="5170583" y="5126454"/>
              <a:ext cx="252000" cy="167934"/>
            </a:xfrm>
            <a:prstGeom prst="rect">
              <a:avLst/>
            </a:prstGeom>
          </p:spPr>
        </p:pic>
        <p:pic>
          <p:nvPicPr>
            <p:cNvPr id="69" name="Image 51">
              <a:extLst>
                <a:ext uri="{FF2B5EF4-FFF2-40B4-BE49-F238E27FC236}">
                  <a16:creationId xmlns:a16="http://schemas.microsoft.com/office/drawing/2014/main" id="{1C28228A-1697-4FCF-A23D-309BC6F57EB4}"/>
                </a:ext>
              </a:extLst>
            </p:cNvPr>
            <p:cNvPicPr>
              <a:picLocks noChangeAspect="1"/>
            </p:cNvPicPr>
            <p:nvPr/>
          </p:nvPicPr>
          <p:blipFill>
            <a:blip r:embed="rId21"/>
            <a:stretch>
              <a:fillRect/>
            </a:stretch>
          </p:blipFill>
          <p:spPr>
            <a:xfrm>
              <a:off x="5602704" y="5126405"/>
              <a:ext cx="252000" cy="168033"/>
            </a:xfrm>
            <a:prstGeom prst="rect">
              <a:avLst/>
            </a:prstGeom>
          </p:spPr>
        </p:pic>
        <p:pic>
          <p:nvPicPr>
            <p:cNvPr id="70" name="Image 53">
              <a:extLst>
                <a:ext uri="{FF2B5EF4-FFF2-40B4-BE49-F238E27FC236}">
                  <a16:creationId xmlns:a16="http://schemas.microsoft.com/office/drawing/2014/main" id="{83757917-F38F-4F24-BF2C-3014BB60E2E2}"/>
                </a:ext>
              </a:extLst>
            </p:cNvPr>
            <p:cNvPicPr>
              <a:picLocks noChangeAspect="1"/>
            </p:cNvPicPr>
            <p:nvPr/>
          </p:nvPicPr>
          <p:blipFill>
            <a:blip r:embed="rId22"/>
            <a:stretch>
              <a:fillRect/>
            </a:stretch>
          </p:blipFill>
          <p:spPr>
            <a:xfrm>
              <a:off x="6034825" y="5131671"/>
              <a:ext cx="252000" cy="157500"/>
            </a:xfrm>
            <a:prstGeom prst="rect">
              <a:avLst/>
            </a:prstGeom>
          </p:spPr>
        </p:pic>
        <p:pic>
          <p:nvPicPr>
            <p:cNvPr id="71" name="Image 55">
              <a:extLst>
                <a:ext uri="{FF2B5EF4-FFF2-40B4-BE49-F238E27FC236}">
                  <a16:creationId xmlns:a16="http://schemas.microsoft.com/office/drawing/2014/main" id="{B8BF8FE2-4F80-4908-A6B1-033A35E55BA3}"/>
                </a:ext>
              </a:extLst>
            </p:cNvPr>
            <p:cNvPicPr>
              <a:picLocks noChangeAspect="1"/>
            </p:cNvPicPr>
            <p:nvPr/>
          </p:nvPicPr>
          <p:blipFill>
            <a:blip r:embed="rId23"/>
            <a:stretch>
              <a:fillRect/>
            </a:stretch>
          </p:blipFill>
          <p:spPr>
            <a:xfrm>
              <a:off x="6466946" y="5126503"/>
              <a:ext cx="252000" cy="167836"/>
            </a:xfrm>
            <a:prstGeom prst="rect">
              <a:avLst/>
            </a:prstGeom>
          </p:spPr>
        </p:pic>
        <p:pic>
          <p:nvPicPr>
            <p:cNvPr id="72" name="Image 57">
              <a:extLst>
                <a:ext uri="{FF2B5EF4-FFF2-40B4-BE49-F238E27FC236}">
                  <a16:creationId xmlns:a16="http://schemas.microsoft.com/office/drawing/2014/main" id="{5008B914-8D0F-4E6D-B976-C844DFCEB76D}"/>
                </a:ext>
              </a:extLst>
            </p:cNvPr>
            <p:cNvPicPr>
              <a:picLocks noChangeAspect="1"/>
            </p:cNvPicPr>
            <p:nvPr/>
          </p:nvPicPr>
          <p:blipFill>
            <a:blip r:embed="rId24"/>
            <a:stretch>
              <a:fillRect/>
            </a:stretch>
          </p:blipFill>
          <p:spPr>
            <a:xfrm>
              <a:off x="6899067" y="5126405"/>
              <a:ext cx="252000" cy="168033"/>
            </a:xfrm>
            <a:prstGeom prst="rect">
              <a:avLst/>
            </a:prstGeom>
          </p:spPr>
        </p:pic>
        <p:pic>
          <p:nvPicPr>
            <p:cNvPr id="73" name="Image 59" descr="Une image contenant texte, clipart&#10;&#10;Description générée automatiquement">
              <a:extLst>
                <a:ext uri="{FF2B5EF4-FFF2-40B4-BE49-F238E27FC236}">
                  <a16:creationId xmlns:a16="http://schemas.microsoft.com/office/drawing/2014/main" id="{2EFA5A4E-4423-4B6D-BFA2-7C601D796C45}"/>
                </a:ext>
              </a:extLst>
            </p:cNvPr>
            <p:cNvPicPr>
              <a:picLocks noChangeAspect="1"/>
            </p:cNvPicPr>
            <p:nvPr/>
          </p:nvPicPr>
          <p:blipFill>
            <a:blip r:embed="rId25"/>
            <a:stretch>
              <a:fillRect/>
            </a:stretch>
          </p:blipFill>
          <p:spPr>
            <a:xfrm>
              <a:off x="7331188" y="5115552"/>
              <a:ext cx="252000" cy="189739"/>
            </a:xfrm>
            <a:prstGeom prst="rect">
              <a:avLst/>
            </a:prstGeom>
          </p:spPr>
        </p:pic>
        <p:pic>
          <p:nvPicPr>
            <p:cNvPr id="74" name="Image 61">
              <a:extLst>
                <a:ext uri="{FF2B5EF4-FFF2-40B4-BE49-F238E27FC236}">
                  <a16:creationId xmlns:a16="http://schemas.microsoft.com/office/drawing/2014/main" id="{20E3E64A-B3FD-419E-A5FF-E2BF37ED47F5}"/>
                </a:ext>
              </a:extLst>
            </p:cNvPr>
            <p:cNvPicPr>
              <a:picLocks noChangeAspect="1"/>
            </p:cNvPicPr>
            <p:nvPr/>
          </p:nvPicPr>
          <p:blipFill>
            <a:blip r:embed="rId26"/>
            <a:stretch>
              <a:fillRect/>
            </a:stretch>
          </p:blipFill>
          <p:spPr>
            <a:xfrm>
              <a:off x="7763309" y="5133443"/>
              <a:ext cx="252000" cy="153956"/>
            </a:xfrm>
            <a:prstGeom prst="rect">
              <a:avLst/>
            </a:prstGeom>
          </p:spPr>
        </p:pic>
        <p:pic>
          <p:nvPicPr>
            <p:cNvPr id="75" name="Image 64">
              <a:extLst>
                <a:ext uri="{FF2B5EF4-FFF2-40B4-BE49-F238E27FC236}">
                  <a16:creationId xmlns:a16="http://schemas.microsoft.com/office/drawing/2014/main" id="{D0C790D8-C1BE-40BC-9E50-C77EF237822B}"/>
                </a:ext>
              </a:extLst>
            </p:cNvPr>
            <p:cNvPicPr>
              <a:picLocks noChangeAspect="1"/>
            </p:cNvPicPr>
            <p:nvPr/>
          </p:nvPicPr>
          <p:blipFill>
            <a:blip r:embed="rId27"/>
            <a:stretch>
              <a:fillRect/>
            </a:stretch>
          </p:blipFill>
          <p:spPr>
            <a:xfrm>
              <a:off x="8195430" y="5118776"/>
              <a:ext cx="252000" cy="183291"/>
            </a:xfrm>
            <a:prstGeom prst="rect">
              <a:avLst/>
            </a:prstGeom>
          </p:spPr>
        </p:pic>
        <p:pic>
          <p:nvPicPr>
            <p:cNvPr id="76" name="Image 68">
              <a:extLst>
                <a:ext uri="{FF2B5EF4-FFF2-40B4-BE49-F238E27FC236}">
                  <a16:creationId xmlns:a16="http://schemas.microsoft.com/office/drawing/2014/main" id="{22232778-8565-4E63-81E5-22FC1D10C85A}"/>
                </a:ext>
              </a:extLst>
            </p:cNvPr>
            <p:cNvPicPr>
              <a:picLocks noChangeAspect="1"/>
            </p:cNvPicPr>
            <p:nvPr/>
          </p:nvPicPr>
          <p:blipFill>
            <a:blip r:embed="rId28"/>
            <a:stretch>
              <a:fillRect/>
            </a:stretch>
          </p:blipFill>
          <p:spPr>
            <a:xfrm>
              <a:off x="8627551" y="5131671"/>
              <a:ext cx="252000" cy="157500"/>
            </a:xfrm>
            <a:prstGeom prst="rect">
              <a:avLst/>
            </a:prstGeom>
          </p:spPr>
        </p:pic>
        <p:pic>
          <p:nvPicPr>
            <p:cNvPr id="77" name="Image 70" descr="Une image contenant texte, graphiques vectoriels, carte de visite&#10;&#10;Description générée automatiquement">
              <a:extLst>
                <a:ext uri="{FF2B5EF4-FFF2-40B4-BE49-F238E27FC236}">
                  <a16:creationId xmlns:a16="http://schemas.microsoft.com/office/drawing/2014/main" id="{61D6D198-9C35-464E-A95E-7454A6647357}"/>
                </a:ext>
              </a:extLst>
            </p:cNvPr>
            <p:cNvPicPr>
              <a:picLocks noChangeAspect="1"/>
            </p:cNvPicPr>
            <p:nvPr/>
          </p:nvPicPr>
          <p:blipFill>
            <a:blip r:embed="rId29"/>
            <a:stretch>
              <a:fillRect/>
            </a:stretch>
          </p:blipFill>
          <p:spPr>
            <a:xfrm>
              <a:off x="9059672" y="5122034"/>
              <a:ext cx="252000" cy="176775"/>
            </a:xfrm>
            <a:prstGeom prst="rect">
              <a:avLst/>
            </a:prstGeom>
          </p:spPr>
        </p:pic>
        <p:pic>
          <p:nvPicPr>
            <p:cNvPr id="78" name="Image 72">
              <a:extLst>
                <a:ext uri="{FF2B5EF4-FFF2-40B4-BE49-F238E27FC236}">
                  <a16:creationId xmlns:a16="http://schemas.microsoft.com/office/drawing/2014/main" id="{BF06F460-6565-432B-88AD-91252F16F8E7}"/>
                </a:ext>
              </a:extLst>
            </p:cNvPr>
            <p:cNvPicPr>
              <a:picLocks noChangeAspect="1"/>
            </p:cNvPicPr>
            <p:nvPr/>
          </p:nvPicPr>
          <p:blipFill>
            <a:blip r:embed="rId30"/>
            <a:stretch>
              <a:fillRect/>
            </a:stretch>
          </p:blipFill>
          <p:spPr>
            <a:xfrm>
              <a:off x="9491793" y="5126405"/>
              <a:ext cx="252000" cy="168033"/>
            </a:xfrm>
            <a:prstGeom prst="rect">
              <a:avLst/>
            </a:prstGeom>
          </p:spPr>
        </p:pic>
        <p:pic>
          <p:nvPicPr>
            <p:cNvPr id="79" name="Image 74">
              <a:extLst>
                <a:ext uri="{FF2B5EF4-FFF2-40B4-BE49-F238E27FC236}">
                  <a16:creationId xmlns:a16="http://schemas.microsoft.com/office/drawing/2014/main" id="{EB0BBD36-3FAE-4794-A488-EF378701B45E}"/>
                </a:ext>
              </a:extLst>
            </p:cNvPr>
            <p:cNvPicPr>
              <a:picLocks noChangeAspect="1"/>
            </p:cNvPicPr>
            <p:nvPr/>
          </p:nvPicPr>
          <p:blipFill>
            <a:blip r:embed="rId31"/>
            <a:stretch>
              <a:fillRect/>
            </a:stretch>
          </p:blipFill>
          <p:spPr>
            <a:xfrm>
              <a:off x="9923914" y="5126454"/>
              <a:ext cx="252000" cy="167934"/>
            </a:xfrm>
            <a:prstGeom prst="rect">
              <a:avLst/>
            </a:prstGeom>
          </p:spPr>
        </p:pic>
        <p:pic>
          <p:nvPicPr>
            <p:cNvPr id="80" name="Image 76">
              <a:extLst>
                <a:ext uri="{FF2B5EF4-FFF2-40B4-BE49-F238E27FC236}">
                  <a16:creationId xmlns:a16="http://schemas.microsoft.com/office/drawing/2014/main" id="{8AB2CAA5-6891-421C-91A3-81E17A387813}"/>
                </a:ext>
              </a:extLst>
            </p:cNvPr>
            <p:cNvPicPr>
              <a:picLocks noChangeAspect="1"/>
            </p:cNvPicPr>
            <p:nvPr/>
          </p:nvPicPr>
          <p:blipFill>
            <a:blip r:embed="rId32"/>
            <a:stretch>
              <a:fillRect/>
            </a:stretch>
          </p:blipFill>
          <p:spPr>
            <a:xfrm>
              <a:off x="10356035" y="5126405"/>
              <a:ext cx="252000" cy="168033"/>
            </a:xfrm>
            <a:prstGeom prst="rect">
              <a:avLst/>
            </a:prstGeom>
          </p:spPr>
        </p:pic>
        <p:pic>
          <p:nvPicPr>
            <p:cNvPr id="81" name="Image 78">
              <a:extLst>
                <a:ext uri="{FF2B5EF4-FFF2-40B4-BE49-F238E27FC236}">
                  <a16:creationId xmlns:a16="http://schemas.microsoft.com/office/drawing/2014/main" id="{C8D2E223-09FE-40C3-9DA7-30FDBBCEEFF5}"/>
                </a:ext>
              </a:extLst>
            </p:cNvPr>
            <p:cNvPicPr>
              <a:picLocks noChangeAspect="1"/>
            </p:cNvPicPr>
            <p:nvPr/>
          </p:nvPicPr>
          <p:blipFill>
            <a:blip r:embed="rId33"/>
            <a:stretch>
              <a:fillRect/>
            </a:stretch>
          </p:blipFill>
          <p:spPr>
            <a:xfrm>
              <a:off x="10788156" y="5126454"/>
              <a:ext cx="252000" cy="167934"/>
            </a:xfrm>
            <a:prstGeom prst="rect">
              <a:avLst/>
            </a:prstGeom>
          </p:spPr>
        </p:pic>
        <p:pic>
          <p:nvPicPr>
            <p:cNvPr id="82" name="Image 80">
              <a:extLst>
                <a:ext uri="{FF2B5EF4-FFF2-40B4-BE49-F238E27FC236}">
                  <a16:creationId xmlns:a16="http://schemas.microsoft.com/office/drawing/2014/main" id="{77B35F89-7048-48F1-B6A9-E54F4A8FB094}"/>
                </a:ext>
              </a:extLst>
            </p:cNvPr>
            <p:cNvPicPr>
              <a:picLocks noChangeAspect="1"/>
            </p:cNvPicPr>
            <p:nvPr/>
          </p:nvPicPr>
          <p:blipFill>
            <a:blip r:embed="rId34"/>
            <a:stretch>
              <a:fillRect/>
            </a:stretch>
          </p:blipFill>
          <p:spPr>
            <a:xfrm>
              <a:off x="11220279" y="5126405"/>
              <a:ext cx="252000" cy="168033"/>
            </a:xfrm>
            <a:prstGeom prst="rect">
              <a:avLst/>
            </a:prstGeom>
          </p:spPr>
        </p:pic>
        <p:pic>
          <p:nvPicPr>
            <p:cNvPr id="83" name="Image 43">
              <a:extLst>
                <a:ext uri="{FF2B5EF4-FFF2-40B4-BE49-F238E27FC236}">
                  <a16:creationId xmlns:a16="http://schemas.microsoft.com/office/drawing/2014/main" id="{97B34DDF-3B49-4F6D-8AF9-B7584896668A}"/>
                </a:ext>
              </a:extLst>
            </p:cNvPr>
            <p:cNvPicPr>
              <a:picLocks noChangeAspect="1"/>
            </p:cNvPicPr>
            <p:nvPr/>
          </p:nvPicPr>
          <p:blipFill>
            <a:blip r:embed="rId35"/>
            <a:stretch>
              <a:fillRect/>
            </a:stretch>
          </p:blipFill>
          <p:spPr>
            <a:xfrm>
              <a:off x="3874231" y="5125821"/>
              <a:ext cx="251989" cy="169200"/>
            </a:xfrm>
            <a:prstGeom prst="rect">
              <a:avLst/>
            </a:prstGeom>
          </p:spPr>
        </p:pic>
      </p:grpSp>
      <p:sp>
        <p:nvSpPr>
          <p:cNvPr id="84" name="ZoneTexte 26">
            <a:extLst>
              <a:ext uri="{FF2B5EF4-FFF2-40B4-BE49-F238E27FC236}">
                <a16:creationId xmlns:a16="http://schemas.microsoft.com/office/drawing/2014/main" id="{ECAF474B-44BE-45CE-8340-FF4D06AB0912}"/>
              </a:ext>
            </a:extLst>
          </p:cNvPr>
          <p:cNvSpPr txBox="1">
            <a:spLocks noChangeArrowheads="1"/>
          </p:cNvSpPr>
          <p:nvPr/>
        </p:nvSpPr>
        <p:spPr bwMode="auto">
          <a:xfrm>
            <a:off x="4190261" y="1765676"/>
            <a:ext cx="3684682" cy="369332"/>
          </a:xfrm>
          <a:prstGeom prst="rect">
            <a:avLst/>
          </a:prstGeom>
          <a:solidFill>
            <a:schemeClr val="tx1">
              <a:lumMod val="75000"/>
            </a:schemeClr>
          </a:solidFill>
          <a:ln>
            <a:noFill/>
          </a:ln>
        </p:spPr>
        <p:txBody>
          <a:bodyPr wrap="square" lIns="0" tIns="0" rIns="0" bIns="0" anchor="ct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defTabSz="609585">
              <a:defRPr/>
            </a:pPr>
            <a:r>
              <a:rPr lang="en-GB" sz="1200" dirty="0">
                <a:solidFill>
                  <a:schemeClr val="bg1"/>
                </a:solidFill>
                <a:latin typeface="+mn-lt"/>
              </a:rPr>
              <a:t>PROPORTION OF COMPANIES USING CONNECTED VEHICLES FOR THEIR LCVs</a:t>
            </a:r>
          </a:p>
        </p:txBody>
      </p:sp>
      <p:sp>
        <p:nvSpPr>
          <p:cNvPr id="58" name="Rectangle 57">
            <a:extLst>
              <a:ext uri="{FF2B5EF4-FFF2-40B4-BE49-F238E27FC236}">
                <a16:creationId xmlns:a16="http://schemas.microsoft.com/office/drawing/2014/main" id="{417E516A-B757-4F6A-BDE2-24B6B717A328}"/>
              </a:ext>
            </a:extLst>
          </p:cNvPr>
          <p:cNvSpPr/>
          <p:nvPr/>
        </p:nvSpPr>
        <p:spPr bwMode="ltGray">
          <a:xfrm>
            <a:off x="4255911" y="3068589"/>
            <a:ext cx="418995" cy="2933448"/>
          </a:xfrm>
          <a:prstGeom prst="rect">
            <a:avLst/>
          </a:prstGeom>
          <a:noFill/>
          <a:ln w="28575">
            <a:solidFill>
              <a:srgbClr val="008E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600" b="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3492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72EF7942-78E6-4C36-ABA9-45298735FB87}"/>
              </a:ext>
            </a:extLst>
          </p:cNvPr>
          <p:cNvSpPr/>
          <p:nvPr/>
        </p:nvSpPr>
        <p:spPr bwMode="ltGray">
          <a:xfrm>
            <a:off x="3697825" y="2620653"/>
            <a:ext cx="1240782" cy="2922303"/>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cs typeface="Arial" panose="020B0604020202020204" pitchFamily="34" charset="0"/>
            </a:endParaRPr>
          </a:p>
        </p:txBody>
      </p:sp>
      <p:cxnSp>
        <p:nvCxnSpPr>
          <p:cNvPr id="12" name="Connecteur droit 11">
            <a:extLst>
              <a:ext uri="{FF2B5EF4-FFF2-40B4-BE49-F238E27FC236}">
                <a16:creationId xmlns:a16="http://schemas.microsoft.com/office/drawing/2014/main" id="{B2C33B66-D502-4F94-8AB0-8BDE7E3C19AB}"/>
              </a:ext>
            </a:extLst>
          </p:cNvPr>
          <p:cNvCxnSpPr>
            <a:cxnSpLocks/>
          </p:cNvCxnSpPr>
          <p:nvPr/>
        </p:nvCxnSpPr>
        <p:spPr>
          <a:xfrm>
            <a:off x="5773822" y="2807548"/>
            <a:ext cx="1" cy="2724451"/>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84EC7C8-EF31-4A3B-8F1B-3DA95BF0E055}"/>
              </a:ext>
            </a:extLst>
          </p:cNvPr>
          <p:cNvCxnSpPr>
            <a:cxnSpLocks/>
          </p:cNvCxnSpPr>
          <p:nvPr/>
        </p:nvCxnSpPr>
        <p:spPr>
          <a:xfrm>
            <a:off x="7468931" y="2807548"/>
            <a:ext cx="0" cy="27252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61A9306-1ADC-4638-B43C-BDAE628E70D3}"/>
              </a:ext>
            </a:extLst>
          </p:cNvPr>
          <p:cNvCxnSpPr>
            <a:cxnSpLocks/>
          </p:cNvCxnSpPr>
          <p:nvPr/>
        </p:nvCxnSpPr>
        <p:spPr>
          <a:xfrm>
            <a:off x="9103708" y="2807548"/>
            <a:ext cx="0" cy="27252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63B16B35-18BE-4A02-B7BE-C03F603C84FC}"/>
              </a:ext>
            </a:extLst>
          </p:cNvPr>
          <p:cNvCxnSpPr>
            <a:cxnSpLocks/>
          </p:cNvCxnSpPr>
          <p:nvPr/>
        </p:nvCxnSpPr>
        <p:spPr>
          <a:xfrm>
            <a:off x="10590840" y="2807548"/>
            <a:ext cx="0" cy="272520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DD58CD38-535F-49D3-9761-0BD6AD3720DB}"/>
              </a:ext>
            </a:extLst>
          </p:cNvPr>
          <p:cNvCxnSpPr>
            <a:cxnSpLocks/>
          </p:cNvCxnSpPr>
          <p:nvPr/>
        </p:nvCxnSpPr>
        <p:spPr>
          <a:xfrm>
            <a:off x="3090664" y="4144223"/>
            <a:ext cx="191068" cy="0"/>
          </a:xfrm>
          <a:prstGeom prst="line">
            <a:avLst/>
          </a:prstGeom>
          <a:ln w="12700">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BDE7712-B3AD-417D-BA77-58CD6CEC65E9}"/>
              </a:ext>
            </a:extLst>
          </p:cNvPr>
          <p:cNvSpPr/>
          <p:nvPr/>
        </p:nvSpPr>
        <p:spPr>
          <a:xfrm>
            <a:off x="5426249" y="5796245"/>
            <a:ext cx="6434714" cy="615553"/>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Is your fleet connected thanks to a telematic tool?</a:t>
            </a:r>
          </a:p>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Telematics enables transmission of data to the fleet manager to monitor fuel consumption, driver </a:t>
            </a:r>
            <a:r>
              <a:rPr lang="en-US" sz="800" i="1" kern="0" dirty="0" err="1">
                <a:solidFill>
                  <a:schemeClr val="bg1">
                    <a:lumMod val="50000"/>
                  </a:schemeClr>
                </a:solidFill>
                <a:latin typeface="+mn-lt"/>
              </a:rPr>
              <a:t>behaviour</a:t>
            </a:r>
            <a:r>
              <a:rPr lang="en-US" sz="800" i="1" kern="0" dirty="0">
                <a:solidFill>
                  <a:schemeClr val="bg1">
                    <a:lumMod val="50000"/>
                  </a:schemeClr>
                </a:solidFill>
                <a:latin typeface="+mn-lt"/>
              </a:rPr>
              <a:t>, vehicle location, driver’s impact on environment... from vehicles on the move. Data is transmitted by means of an original or after sales equipment or box installed in the vehicle. Telematics do not include data transmission by the mean of the users’ smartphones.</a:t>
            </a:r>
            <a:br>
              <a:rPr lang="en-US" sz="800" i="1" kern="0" dirty="0">
                <a:solidFill>
                  <a:schemeClr val="bg1">
                    <a:lumMod val="50000"/>
                  </a:schemeClr>
                </a:solidFill>
                <a:latin typeface="+mn-lt"/>
              </a:rPr>
            </a:br>
            <a:r>
              <a:rPr lang="en-US" sz="800" b="1" i="1" kern="0" dirty="0">
                <a:solidFill>
                  <a:srgbClr val="2A2A2A"/>
                </a:solidFill>
                <a:latin typeface="+mn-lt"/>
              </a:rPr>
              <a:t>Basis: </a:t>
            </a:r>
            <a:r>
              <a:rPr lang="en-GB" altLang="fr-FR" sz="800" b="1" i="1" kern="0" dirty="0">
                <a:solidFill>
                  <a:srgbClr val="2A2A2A"/>
                </a:solidFill>
                <a:latin typeface="+mn-lt"/>
              </a:rPr>
              <a:t>companies with at least one LCV car in fleet </a:t>
            </a:r>
            <a:endParaRPr lang="en-US" sz="800" b="1" i="1" kern="0" dirty="0">
              <a:solidFill>
                <a:srgbClr val="2A2A2A"/>
              </a:solidFill>
              <a:latin typeface="+mn-lt"/>
            </a:endParaRPr>
          </a:p>
        </p:txBody>
      </p:sp>
      <p:sp>
        <p:nvSpPr>
          <p:cNvPr id="32" name="Rectangle 31">
            <a:extLst>
              <a:ext uri="{FF2B5EF4-FFF2-40B4-BE49-F238E27FC236}">
                <a16:creationId xmlns:a16="http://schemas.microsoft.com/office/drawing/2014/main" id="{226FC8AC-AF3B-4CFF-B0D0-3161D9BA6BEF}"/>
              </a:ext>
            </a:extLst>
          </p:cNvPr>
          <p:cNvSpPr/>
          <p:nvPr/>
        </p:nvSpPr>
        <p:spPr>
          <a:xfrm>
            <a:off x="6941824" y="5655990"/>
            <a:ext cx="4919139" cy="12311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a:r>
              <a:rPr lang="en-US" sz="800" kern="0" dirty="0">
                <a:solidFill>
                  <a:schemeClr val="bg1">
                    <a:lumMod val="50000"/>
                  </a:schemeClr>
                </a:solidFill>
                <a:latin typeface="+mn-lt"/>
              </a:rPr>
              <a:t>*This question has been asked differently in 2021, no comparison vs 2021. </a:t>
            </a:r>
          </a:p>
        </p:txBody>
      </p:sp>
      <p:graphicFrame>
        <p:nvGraphicFramePr>
          <p:cNvPr id="51" name="Graphique Slide">
            <a:extLst>
              <a:ext uri="{FF2B5EF4-FFF2-40B4-BE49-F238E27FC236}">
                <a16:creationId xmlns:a16="http://schemas.microsoft.com/office/drawing/2014/main" id="{6490B55B-CB2D-4B79-8C73-E7B3AEC065B8}"/>
              </a:ext>
            </a:extLst>
          </p:cNvPr>
          <p:cNvGraphicFramePr/>
          <p:nvPr>
            <p:extLst>
              <p:ext uri="{D42A27DB-BD31-4B8C-83A1-F6EECF244321}">
                <p14:modId xmlns:p14="http://schemas.microsoft.com/office/powerpoint/2010/main" val="3797567046"/>
              </p:ext>
            </p:extLst>
          </p:nvPr>
        </p:nvGraphicFramePr>
        <p:xfrm>
          <a:off x="1895662" y="3130566"/>
          <a:ext cx="10067737" cy="2054329"/>
        </p:xfrm>
        <a:graphic>
          <a:graphicData uri="http://schemas.openxmlformats.org/drawingml/2006/chart">
            <c:chart xmlns:c="http://schemas.openxmlformats.org/drawingml/2006/chart" xmlns:r="http://schemas.openxmlformats.org/officeDocument/2006/relationships" r:id="rId3"/>
          </a:graphicData>
        </a:graphic>
      </p:graphicFrame>
      <p:pic>
        <p:nvPicPr>
          <p:cNvPr id="56" name="Graphique 55">
            <a:extLst>
              <a:ext uri="{FF2B5EF4-FFF2-40B4-BE49-F238E27FC236}">
                <a16:creationId xmlns:a16="http://schemas.microsoft.com/office/drawing/2014/main" id="{C8888194-CA77-4388-9D19-01992E41C42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673772" y="2187225"/>
            <a:ext cx="224742" cy="550027"/>
          </a:xfrm>
          <a:prstGeom prst="rect">
            <a:avLst/>
          </a:prstGeom>
        </p:spPr>
      </p:pic>
      <p:pic>
        <p:nvPicPr>
          <p:cNvPr id="57" name="Graphique 56">
            <a:extLst>
              <a:ext uri="{FF2B5EF4-FFF2-40B4-BE49-F238E27FC236}">
                <a16:creationId xmlns:a16="http://schemas.microsoft.com/office/drawing/2014/main" id="{3EA7175F-F8E6-4C0E-96D1-4236F073AD3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293545" y="2211383"/>
            <a:ext cx="372599" cy="550027"/>
          </a:xfrm>
          <a:prstGeom prst="rect">
            <a:avLst/>
          </a:prstGeom>
        </p:spPr>
      </p:pic>
      <p:pic>
        <p:nvPicPr>
          <p:cNvPr id="58" name="Graphique 57">
            <a:extLst>
              <a:ext uri="{FF2B5EF4-FFF2-40B4-BE49-F238E27FC236}">
                <a16:creationId xmlns:a16="http://schemas.microsoft.com/office/drawing/2014/main" id="{CE3599DF-C7CD-4E3B-9CDF-7E57922A3B3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886670" y="2187225"/>
            <a:ext cx="431742" cy="544114"/>
          </a:xfrm>
          <a:prstGeom prst="rect">
            <a:avLst/>
          </a:prstGeom>
        </p:spPr>
      </p:pic>
      <p:pic>
        <p:nvPicPr>
          <p:cNvPr id="59" name="Graphique 58">
            <a:extLst>
              <a:ext uri="{FF2B5EF4-FFF2-40B4-BE49-F238E27FC236}">
                <a16:creationId xmlns:a16="http://schemas.microsoft.com/office/drawing/2014/main" id="{D65928CD-6A1B-47CE-9A5B-1A5FC6BADF1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214495" y="2196030"/>
            <a:ext cx="798426" cy="544114"/>
          </a:xfrm>
          <a:prstGeom prst="rect">
            <a:avLst/>
          </a:prstGeom>
        </p:spPr>
      </p:pic>
      <p:sp>
        <p:nvSpPr>
          <p:cNvPr id="60" name="Titre 6">
            <a:extLst>
              <a:ext uri="{FF2B5EF4-FFF2-40B4-BE49-F238E27FC236}">
                <a16:creationId xmlns:a16="http://schemas.microsoft.com/office/drawing/2014/main" id="{04887713-F7D2-4DD3-BCB5-DB86E95CA065}"/>
              </a:ext>
            </a:extLst>
          </p:cNvPr>
          <p:cNvSpPr>
            <a:spLocks noGrp="1"/>
          </p:cNvSpPr>
          <p:nvPr>
            <p:ph type="title"/>
          </p:nvPr>
        </p:nvSpPr>
        <p:spPr>
          <a:xfrm>
            <a:off x="359400" y="368010"/>
            <a:ext cx="11473200" cy="246221"/>
          </a:xfrm>
        </p:spPr>
        <p:txBody>
          <a:bodyPr/>
          <a:lstStyle/>
          <a:p>
            <a:r>
              <a:rPr lang="en-GB" dirty="0"/>
              <a:t>Proportion of companies Using CONNECTED VEHICLES*</a:t>
            </a:r>
            <a:endParaRPr lang="fr-FR" dirty="0"/>
          </a:p>
        </p:txBody>
      </p:sp>
      <p:sp>
        <p:nvSpPr>
          <p:cNvPr id="8" name="Espace réservé du texte 7">
            <a:extLst>
              <a:ext uri="{FF2B5EF4-FFF2-40B4-BE49-F238E27FC236}">
                <a16:creationId xmlns:a16="http://schemas.microsoft.com/office/drawing/2014/main" id="{EAA3B2BD-C9AA-40C9-BC6C-02C751E5DB06}"/>
              </a:ext>
            </a:extLst>
          </p:cNvPr>
          <p:cNvSpPr>
            <a:spLocks noGrp="1"/>
          </p:cNvSpPr>
          <p:nvPr>
            <p:ph type="body" sz="quarter" idx="16"/>
          </p:nvPr>
        </p:nvSpPr>
        <p:spPr>
          <a:xfrm>
            <a:off x="550789" y="720000"/>
            <a:ext cx="11473200" cy="246221"/>
          </a:xfrm>
        </p:spPr>
        <p:txBody>
          <a:bodyPr/>
          <a:lstStyle/>
          <a:p>
            <a:r>
              <a:rPr lang="en-GB" dirty="0"/>
              <a:t>LCVs</a:t>
            </a:r>
            <a:endParaRPr lang="fr-FR" dirty="0"/>
          </a:p>
        </p:txBody>
      </p:sp>
      <p:sp>
        <p:nvSpPr>
          <p:cNvPr id="5" name="Espace réservé du numéro de diapositive 4">
            <a:extLst>
              <a:ext uri="{FF2B5EF4-FFF2-40B4-BE49-F238E27FC236}">
                <a16:creationId xmlns:a16="http://schemas.microsoft.com/office/drawing/2014/main" id="{D6107BF9-0D07-46E1-BE50-5F595241FBAF}"/>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72</a:t>
            </a:fld>
            <a:endParaRPr lang="en-GB" dirty="0"/>
          </a:p>
        </p:txBody>
      </p:sp>
      <p:sp>
        <p:nvSpPr>
          <p:cNvPr id="44" name="ZoneTexte 49">
            <a:extLst>
              <a:ext uri="{FF2B5EF4-FFF2-40B4-BE49-F238E27FC236}">
                <a16:creationId xmlns:a16="http://schemas.microsoft.com/office/drawing/2014/main" id="{88EECE3B-F3FF-44AD-B28D-D09FD8678D43}"/>
              </a:ext>
            </a:extLst>
          </p:cNvPr>
          <p:cNvSpPr txBox="1"/>
          <p:nvPr/>
        </p:nvSpPr>
        <p:spPr>
          <a:xfrm>
            <a:off x="2130762" y="1079631"/>
            <a:ext cx="5082838" cy="261610"/>
          </a:xfrm>
          <a:prstGeom prst="rect">
            <a:avLst/>
          </a:prstGeom>
          <a:solidFill>
            <a:schemeClr val="tx1">
              <a:lumMod val="75000"/>
            </a:schemeClr>
          </a:solidFill>
          <a:ln w="9525" cap="flat" cmpd="sng" algn="ctr">
            <a:noFill/>
            <a:prstDash val="solid"/>
          </a:ln>
          <a:effectLst>
            <a:outerShdw dist="23000" sx="1000" sy="1000" rotWithShape="0">
              <a:srgbClr val="000000"/>
            </a:outerShdw>
          </a:effectLst>
        </p:spPr>
        <p:txBody>
          <a:bodyPr wrap="square">
            <a:spAutoFit/>
          </a:bodyPr>
          <a:lstStyle/>
          <a:p>
            <a:pPr defTabSz="609585">
              <a:defRPr/>
            </a:pPr>
            <a:r>
              <a:rPr lang="en-GB" altLang="fr-FR" sz="1100" kern="0" dirty="0">
                <a:solidFill>
                  <a:schemeClr val="bg1"/>
                </a:solidFill>
              </a:rPr>
              <a:t>NET OF YES: </a:t>
            </a:r>
            <a:r>
              <a:rPr lang="en-US" sz="1100" dirty="0">
                <a:solidFill>
                  <a:schemeClr val="bg1"/>
                </a:solidFill>
              </a:rPr>
              <a:t>YES, FOR ALL THE FLEET + YES, FOR PART OF THE FLEET</a:t>
            </a:r>
          </a:p>
        </p:txBody>
      </p:sp>
      <p:sp>
        <p:nvSpPr>
          <p:cNvPr id="45" name="ZoneTexte Slide">
            <a:extLst>
              <a:ext uri="{FF2B5EF4-FFF2-40B4-BE49-F238E27FC236}">
                <a16:creationId xmlns:a16="http://schemas.microsoft.com/office/drawing/2014/main" id="{C51DC9CC-B0D9-4064-8A0C-062330B8A076}"/>
              </a:ext>
            </a:extLst>
          </p:cNvPr>
          <p:cNvSpPr txBox="1"/>
          <p:nvPr/>
        </p:nvSpPr>
        <p:spPr>
          <a:xfrm>
            <a:off x="2130762" y="1397364"/>
            <a:ext cx="5082838" cy="462998"/>
          </a:xfrm>
          <a:prstGeom prst="rect">
            <a:avLst/>
          </a:prstGeom>
          <a:solidFill>
            <a:schemeClr val="bg1">
              <a:lumMod val="95000"/>
            </a:schemeClr>
          </a:solidFill>
        </p:spPr>
        <p:txBody>
          <a:bodyPr wrap="square" lIns="36000" tIns="72000" rIns="36000" bIns="36000" rtlCol="0">
            <a:spAutoFit/>
          </a:bodyPr>
          <a:lstStyle/>
          <a:p>
            <a:pPr marL="72000">
              <a:lnSpc>
                <a:spcPct val="90000"/>
              </a:lnSpc>
              <a:spcBef>
                <a:spcPts val="600"/>
              </a:spcBef>
            </a:pPr>
            <a:r>
              <a:rPr lang="en-GB" sz="1000" i="1" dirty="0">
                <a:solidFill>
                  <a:srgbClr val="008756"/>
                </a:solidFill>
              </a:rPr>
              <a:t>HOW TO READ THE RESULTS ?</a:t>
            </a:r>
          </a:p>
          <a:p>
            <a:pPr marL="72000">
              <a:lnSpc>
                <a:spcPct val="90000"/>
              </a:lnSpc>
              <a:spcBef>
                <a:spcPts val="600"/>
              </a:spcBef>
            </a:pPr>
            <a:r>
              <a:rPr lang="en-GB" sz="1000" i="1">
                <a:solidFill>
                  <a:srgbClr val="000000"/>
                </a:solidFill>
              </a:rPr>
              <a:t>24% use connected </a:t>
            </a:r>
            <a:r>
              <a:rPr lang="en-GB" sz="1000" i="1" dirty="0">
                <a:solidFill>
                  <a:srgbClr val="000000"/>
                </a:solidFill>
              </a:rPr>
              <a:t>vehicles for LCVs.</a:t>
            </a:r>
          </a:p>
        </p:txBody>
      </p:sp>
      <p:pic>
        <p:nvPicPr>
          <p:cNvPr id="47" name="Graphique 42">
            <a:extLst>
              <a:ext uri="{FF2B5EF4-FFF2-40B4-BE49-F238E27FC236}">
                <a16:creationId xmlns:a16="http://schemas.microsoft.com/office/drawing/2014/main" id="{2524AC39-8746-4386-9D44-E5F9249C879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600823" y="1320497"/>
            <a:ext cx="627789" cy="618084"/>
          </a:xfrm>
          <a:prstGeom prst="rect">
            <a:avLst/>
          </a:prstGeom>
        </p:spPr>
      </p:pic>
      <p:sp>
        <p:nvSpPr>
          <p:cNvPr id="52" name="ZoneTexte 43">
            <a:extLst>
              <a:ext uri="{FF2B5EF4-FFF2-40B4-BE49-F238E27FC236}">
                <a16:creationId xmlns:a16="http://schemas.microsoft.com/office/drawing/2014/main" id="{A3F07BFE-BEF6-4758-9F09-37B7CA5B6A0B}"/>
              </a:ext>
            </a:extLst>
          </p:cNvPr>
          <p:cNvSpPr txBox="1"/>
          <p:nvPr/>
        </p:nvSpPr>
        <p:spPr>
          <a:xfrm>
            <a:off x="233362" y="1964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53" name="ZoneTexte 27">
            <a:extLst>
              <a:ext uri="{FF2B5EF4-FFF2-40B4-BE49-F238E27FC236}">
                <a16:creationId xmlns:a16="http://schemas.microsoft.com/office/drawing/2014/main" id="{A97241BC-DE7B-4C13-B6F3-21BB420A1990}"/>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54" name="Group 53">
            <a:extLst>
              <a:ext uri="{FF2B5EF4-FFF2-40B4-BE49-F238E27FC236}">
                <a16:creationId xmlns:a16="http://schemas.microsoft.com/office/drawing/2014/main" id="{38E7ABE0-1A7B-40D3-AA31-EB03C7D956C4}"/>
              </a:ext>
            </a:extLst>
          </p:cNvPr>
          <p:cNvGrpSpPr/>
          <p:nvPr/>
        </p:nvGrpSpPr>
        <p:grpSpPr>
          <a:xfrm>
            <a:off x="-1" y="1713009"/>
            <a:ext cx="1669173" cy="1"/>
            <a:chOff x="-1" y="1840009"/>
            <a:chExt cx="1669173" cy="1"/>
          </a:xfrm>
        </p:grpSpPr>
        <p:cxnSp>
          <p:nvCxnSpPr>
            <p:cNvPr id="55" name="Connecteur droit 34">
              <a:extLst>
                <a:ext uri="{FF2B5EF4-FFF2-40B4-BE49-F238E27FC236}">
                  <a16:creationId xmlns:a16="http://schemas.microsoft.com/office/drawing/2014/main" id="{FF18925F-2238-4F40-B560-B10F9A1BC191}"/>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Connecteur droit 35">
              <a:extLst>
                <a:ext uri="{FF2B5EF4-FFF2-40B4-BE49-F238E27FC236}">
                  <a16:creationId xmlns:a16="http://schemas.microsoft.com/office/drawing/2014/main" id="{0D877766-76E5-4897-8FDF-684712AD14AC}"/>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2" name="ZoneTexte 44">
            <a:extLst>
              <a:ext uri="{FF2B5EF4-FFF2-40B4-BE49-F238E27FC236}">
                <a16:creationId xmlns:a16="http://schemas.microsoft.com/office/drawing/2014/main" id="{A21699B4-B919-4C6B-AADA-38616DAACEB1}"/>
              </a:ext>
            </a:extLst>
          </p:cNvPr>
          <p:cNvSpPr txBox="1"/>
          <p:nvPr/>
        </p:nvSpPr>
        <p:spPr>
          <a:xfrm>
            <a:off x="3285848" y="2782346"/>
            <a:ext cx="2001686" cy="221599"/>
          </a:xfrm>
          <a:prstGeom prst="rect">
            <a:avLst/>
          </a:prstGeom>
          <a:noFill/>
        </p:spPr>
        <p:txBody>
          <a:bodyPr wrap="square" lIns="0" tIns="0" rIns="0" bIns="0" rtlCol="0">
            <a:spAutoFit/>
          </a:bodyPr>
          <a:lstStyle/>
          <a:p>
            <a:pPr algn="ctr">
              <a:lnSpc>
                <a:spcPct val="90000"/>
              </a:lnSpc>
              <a:spcBef>
                <a:spcPts val="600"/>
              </a:spcBef>
            </a:pPr>
            <a:r>
              <a:rPr lang="fr-FR" sz="1600" dirty="0">
                <a:solidFill>
                  <a:schemeClr val="bg1"/>
                </a:solidFill>
              </a:rPr>
              <a:t>TOTAL</a:t>
            </a:r>
          </a:p>
        </p:txBody>
      </p:sp>
      <p:pic>
        <p:nvPicPr>
          <p:cNvPr id="3" name="Image 2">
            <a:extLst>
              <a:ext uri="{FF2B5EF4-FFF2-40B4-BE49-F238E27FC236}">
                <a16:creationId xmlns:a16="http://schemas.microsoft.com/office/drawing/2014/main" id="{15E35C55-032A-4021-B71F-C74F484A6051}"/>
              </a:ext>
            </a:extLst>
          </p:cNvPr>
          <p:cNvPicPr>
            <a:picLocks noChangeAspect="1"/>
          </p:cNvPicPr>
          <p:nvPr/>
        </p:nvPicPr>
        <p:blipFill>
          <a:blip r:embed="rId14"/>
          <a:stretch>
            <a:fillRect/>
          </a:stretch>
        </p:blipFill>
        <p:spPr>
          <a:xfrm>
            <a:off x="3031494" y="3512148"/>
            <a:ext cx="466465" cy="311037"/>
          </a:xfrm>
          <a:prstGeom prst="rect">
            <a:avLst/>
          </a:prstGeom>
        </p:spPr>
      </p:pic>
      <p:pic>
        <p:nvPicPr>
          <p:cNvPr id="6" name="Image 5">
            <a:extLst>
              <a:ext uri="{FF2B5EF4-FFF2-40B4-BE49-F238E27FC236}">
                <a16:creationId xmlns:a16="http://schemas.microsoft.com/office/drawing/2014/main" id="{4ACAB339-AFA2-4264-8EC9-CB57F51E49D2}"/>
              </a:ext>
            </a:extLst>
          </p:cNvPr>
          <p:cNvPicPr>
            <a:picLocks noChangeAspect="1"/>
          </p:cNvPicPr>
          <p:nvPr/>
        </p:nvPicPr>
        <p:blipFill>
          <a:blip r:embed="rId15"/>
          <a:stretch>
            <a:fillRect/>
          </a:stretch>
        </p:blipFill>
        <p:spPr>
          <a:xfrm>
            <a:off x="3046985" y="4514909"/>
            <a:ext cx="466465" cy="310855"/>
          </a:xfrm>
          <a:prstGeom prst="rect">
            <a:avLst/>
          </a:prstGeom>
        </p:spPr>
      </p:pic>
    </p:spTree>
    <p:extLst>
      <p:ext uri="{BB962C8B-B14F-4D97-AF65-F5344CB8AC3E}">
        <p14:creationId xmlns:p14="http://schemas.microsoft.com/office/powerpoint/2010/main" val="733622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Connecteur T">
            <a:extLst>
              <a:ext uri="{FF2B5EF4-FFF2-40B4-BE49-F238E27FC236}">
                <a16:creationId xmlns:a16="http://schemas.microsoft.com/office/drawing/2014/main" id="{8E54BA20-CFD4-416A-BE84-275875E08C1C}"/>
              </a:ext>
            </a:extLst>
          </p:cNvPr>
          <p:cNvCxnSpPr/>
          <p:nvPr/>
        </p:nvCxnSpPr>
        <p:spPr>
          <a:xfrm>
            <a:off x="4986616" y="910291"/>
            <a:ext cx="0" cy="402244"/>
          </a:xfrm>
          <a:prstGeom prst="line">
            <a:avLst/>
          </a:prstGeom>
          <a:ln w="19050">
            <a:solidFill>
              <a:srgbClr val="23AC84"/>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6" name="Connecteur C">
            <a:extLst>
              <a:ext uri="{FF2B5EF4-FFF2-40B4-BE49-F238E27FC236}">
                <a16:creationId xmlns:a16="http://schemas.microsoft.com/office/drawing/2014/main" id="{C19C27DE-1989-4494-8038-83FFB5634280}"/>
              </a:ext>
            </a:extLst>
          </p:cNvPr>
          <p:cNvCxnSpPr/>
          <p:nvPr/>
        </p:nvCxnSpPr>
        <p:spPr>
          <a:xfrm>
            <a:off x="5673911" y="911518"/>
            <a:ext cx="0" cy="402244"/>
          </a:xfrm>
          <a:prstGeom prst="line">
            <a:avLst/>
          </a:prstGeom>
          <a:ln w="38100">
            <a:solidFill>
              <a:srgbClr val="449E9C"/>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8" name="Graphique Slide ¤ReposSignif">
            <a:extLst>
              <a:ext uri="{FF2B5EF4-FFF2-40B4-BE49-F238E27FC236}">
                <a16:creationId xmlns:a16="http://schemas.microsoft.com/office/drawing/2014/main" id="{A082C595-C0CB-4F4E-A47B-32CAEFEA15A4}"/>
              </a:ext>
            </a:extLst>
          </p:cNvPr>
          <p:cNvGraphicFramePr/>
          <p:nvPr>
            <p:extLst>
              <p:ext uri="{D42A27DB-BD31-4B8C-83A1-F6EECF244321}">
                <p14:modId xmlns:p14="http://schemas.microsoft.com/office/powerpoint/2010/main" val="3912625636"/>
              </p:ext>
            </p:extLst>
          </p:nvPr>
        </p:nvGraphicFramePr>
        <p:xfrm>
          <a:off x="4429770" y="1394495"/>
          <a:ext cx="3672455" cy="4432854"/>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8F90A00F-7A30-4413-9F0D-C8F66720BF73}"/>
              </a:ext>
            </a:extLst>
          </p:cNvPr>
          <p:cNvSpPr/>
          <p:nvPr/>
        </p:nvSpPr>
        <p:spPr>
          <a:xfrm>
            <a:off x="7234517" y="6027994"/>
            <a:ext cx="4598738"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defTabSz="1219170">
              <a:defRPr/>
            </a:pPr>
            <a:r>
              <a:rPr lang="en-US" sz="800" i="1" dirty="0">
                <a:solidFill>
                  <a:schemeClr val="bg1">
                    <a:lumMod val="50000"/>
                  </a:schemeClr>
                </a:solidFill>
                <a:latin typeface="+mn-lt"/>
                <a:cs typeface="Arial" panose="020B0604020202020204" pitchFamily="34" charset="0"/>
              </a:rPr>
              <a:t>What are the two main reasons why your fleet is connected by Telematics?</a:t>
            </a:r>
          </a:p>
          <a:p>
            <a:pPr algn="r" defTabSz="1219170">
              <a:defRPr/>
            </a:pPr>
            <a:r>
              <a:rPr lang="en-US" sz="800" i="1" dirty="0">
                <a:solidFill>
                  <a:schemeClr val="bg1">
                    <a:lumMod val="50000"/>
                  </a:schemeClr>
                </a:solidFill>
                <a:latin typeface="+mn-lt"/>
                <a:cs typeface="Arial" panose="020B0604020202020204" pitchFamily="34" charset="0"/>
              </a:rPr>
              <a:t> </a:t>
            </a:r>
            <a:r>
              <a:rPr lang="en-GB" altLang="fr-FR" sz="800" b="1" i="1" kern="0" dirty="0">
                <a:solidFill>
                  <a:schemeClr val="tx1">
                    <a:lumMod val="50000"/>
                  </a:schemeClr>
                </a:solidFill>
                <a:latin typeface="+mn-lt"/>
              </a:rPr>
              <a:t>Basis: companies with connected LCVs thanks to Telematics</a:t>
            </a:r>
          </a:p>
        </p:txBody>
      </p:sp>
      <p:sp>
        <p:nvSpPr>
          <p:cNvPr id="40" name="Label 7">
            <a:extLst>
              <a:ext uri="{FF2B5EF4-FFF2-40B4-BE49-F238E27FC236}">
                <a16:creationId xmlns:a16="http://schemas.microsoft.com/office/drawing/2014/main" id="{85E4263E-84AC-460A-9C11-7FB7AEFE40FC}"/>
              </a:ext>
            </a:extLst>
          </p:cNvPr>
          <p:cNvSpPr txBox="1"/>
          <p:nvPr/>
        </p:nvSpPr>
        <p:spPr>
          <a:xfrm>
            <a:off x="468512" y="5590699"/>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reduce environmental impact</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55" name="Label 6">
            <a:extLst>
              <a:ext uri="{FF2B5EF4-FFF2-40B4-BE49-F238E27FC236}">
                <a16:creationId xmlns:a16="http://schemas.microsoft.com/office/drawing/2014/main" id="{E4E17FD5-B539-4475-9A5E-6FC619E1F020}"/>
              </a:ext>
            </a:extLst>
          </p:cNvPr>
          <p:cNvSpPr txBox="1"/>
          <p:nvPr/>
        </p:nvSpPr>
        <p:spPr>
          <a:xfrm>
            <a:off x="7758342" y="488768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optimize car sharing</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56" name="Label 5">
            <a:extLst>
              <a:ext uri="{FF2B5EF4-FFF2-40B4-BE49-F238E27FC236}">
                <a16:creationId xmlns:a16="http://schemas.microsoft.com/office/drawing/2014/main" id="{7F97067D-EA46-4ED5-A806-14A373DEAC43}"/>
              </a:ext>
            </a:extLst>
          </p:cNvPr>
          <p:cNvSpPr txBox="1"/>
          <p:nvPr/>
        </p:nvSpPr>
        <p:spPr>
          <a:xfrm>
            <a:off x="706026" y="4109265"/>
            <a:ext cx="3175000"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avoid not allowed usage (e.g. for tax reasons)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57" name="Label 4">
            <a:extLst>
              <a:ext uri="{FF2B5EF4-FFF2-40B4-BE49-F238E27FC236}">
                <a16:creationId xmlns:a16="http://schemas.microsoft.com/office/drawing/2014/main" id="{F80ACC64-B8A6-4DD4-A2AD-33E149971988}"/>
              </a:ext>
            </a:extLst>
          </p:cNvPr>
          <p:cNvSpPr txBox="1"/>
          <p:nvPr/>
        </p:nvSpPr>
        <p:spPr>
          <a:xfrm>
            <a:off x="7758342" y="3503200"/>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improve drivers safety / behaviours</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58" name="Label 3">
            <a:extLst>
              <a:ext uri="{FF2B5EF4-FFF2-40B4-BE49-F238E27FC236}">
                <a16:creationId xmlns:a16="http://schemas.microsoft.com/office/drawing/2014/main" id="{AC83FEAF-8CDD-49AA-BA27-33DFFB414C37}"/>
              </a:ext>
            </a:extLst>
          </p:cNvPr>
          <p:cNvSpPr txBox="1"/>
          <p:nvPr/>
        </p:nvSpPr>
        <p:spPr>
          <a:xfrm>
            <a:off x="773887" y="2821730"/>
            <a:ext cx="3175000" cy="193899"/>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reduce fleet costs</a:t>
            </a:r>
            <a:endParaRPr kumimoji="0" lang="fr-FR" sz="1400" b="0" i="0" u="none" strike="noStrike" kern="1200" cap="none" spc="0" normalizeH="0" baseline="0" noProof="0" dirty="0">
              <a:ln>
                <a:noFill/>
              </a:ln>
              <a:solidFill>
                <a:srgbClr val="000000"/>
              </a:solidFill>
              <a:effectLst/>
              <a:uLnTx/>
              <a:uFillTx/>
              <a:ea typeface="+mn-ea"/>
              <a:cs typeface="+mn-cs"/>
            </a:endParaRPr>
          </a:p>
        </p:txBody>
      </p:sp>
      <p:sp>
        <p:nvSpPr>
          <p:cNvPr id="59" name="Label 2">
            <a:extLst>
              <a:ext uri="{FF2B5EF4-FFF2-40B4-BE49-F238E27FC236}">
                <a16:creationId xmlns:a16="http://schemas.microsoft.com/office/drawing/2014/main" id="{5D182C64-37AF-43DA-8B66-757BFF793C67}"/>
              </a:ext>
            </a:extLst>
          </p:cNvPr>
          <p:cNvSpPr txBox="1"/>
          <p:nvPr/>
        </p:nvSpPr>
        <p:spPr>
          <a:xfrm>
            <a:off x="7860134" y="2118715"/>
            <a:ext cx="3175000" cy="215444"/>
          </a:xfrm>
          <a:prstGeom prst="rect">
            <a:avLst/>
          </a:prstGeom>
          <a:noFill/>
        </p:spPr>
        <p:txBody>
          <a:bodyPr wrap="square" lIns="0" tIns="0" rIns="0" bIns="0" rtlCol="0" anchor="ctr">
            <a:spAutoFit/>
          </a:bodyPr>
          <a:lstStyle/>
          <a:p>
            <a:pPr lvl="0" fontAlgn="ctr">
              <a:defRPr/>
            </a:pPr>
            <a:r>
              <a:rPr lang="en-US" sz="1400">
                <a:solidFill>
                  <a:srgbClr val="545454"/>
                </a:solidFill>
              </a:rPr>
              <a:t>To improve operational efficiency</a:t>
            </a:r>
            <a:endParaRPr kumimoji="0" lang="en-US" sz="1400" b="0" i="0" u="none" strike="noStrike" kern="1200" cap="none" spc="0" normalizeH="0" baseline="0" noProof="0" dirty="0">
              <a:ln>
                <a:noFill/>
              </a:ln>
              <a:solidFill>
                <a:srgbClr val="545454"/>
              </a:solidFill>
              <a:effectLst/>
              <a:uLnTx/>
              <a:uFillTx/>
              <a:ea typeface="+mn-ea"/>
              <a:cs typeface="+mn-cs"/>
            </a:endParaRPr>
          </a:p>
        </p:txBody>
      </p:sp>
      <p:sp>
        <p:nvSpPr>
          <p:cNvPr id="60" name="Label 1">
            <a:extLst>
              <a:ext uri="{FF2B5EF4-FFF2-40B4-BE49-F238E27FC236}">
                <a16:creationId xmlns:a16="http://schemas.microsoft.com/office/drawing/2014/main" id="{6F0E6B38-B44E-4F2C-A338-136603B500B0}"/>
              </a:ext>
            </a:extLst>
          </p:cNvPr>
          <p:cNvSpPr txBox="1"/>
          <p:nvPr/>
        </p:nvSpPr>
        <p:spPr>
          <a:xfrm>
            <a:off x="1771757" y="1340296"/>
            <a:ext cx="2041407" cy="387798"/>
          </a:xfrm>
          <a:prstGeom prst="rect">
            <a:avLst/>
          </a:prstGeom>
          <a:noFill/>
        </p:spPr>
        <p:txBody>
          <a:bodyPr wrap="square" lIns="0" tIns="0" rIns="0" bIns="0" rtlCol="0" anchor="ctr">
            <a:spAutoFit/>
          </a:bodyPr>
          <a:lstStyle/>
          <a:p>
            <a:pPr lvl="0" algn="r">
              <a:lnSpc>
                <a:spcPct val="90000"/>
              </a:lnSpc>
              <a:spcBef>
                <a:spcPts val="600"/>
              </a:spcBef>
              <a:defRPr/>
            </a:pPr>
            <a:r>
              <a:rPr lang="en-US" sz="1400">
                <a:solidFill>
                  <a:srgbClr val="545454"/>
                </a:solidFill>
              </a:rPr>
              <a:t>To locate vehicles or improve vehicle security</a:t>
            </a:r>
            <a:endParaRPr kumimoji="0" lang="fr-FR" sz="1400" b="0" i="0" u="none" strike="noStrike" kern="1200" cap="none" spc="0" normalizeH="0" baseline="0" noProof="0" dirty="0">
              <a:ln>
                <a:noFill/>
              </a:ln>
              <a:solidFill>
                <a:srgbClr val="000000"/>
              </a:solidFill>
              <a:effectLst/>
              <a:uLnTx/>
              <a:uFillTx/>
              <a:ea typeface="+mn-ea"/>
              <a:cs typeface="+mn-cs"/>
            </a:endParaRPr>
          </a:p>
        </p:txBody>
      </p:sp>
      <p:cxnSp>
        <p:nvCxnSpPr>
          <p:cNvPr id="61" name="Connecteur 7G">
            <a:extLst>
              <a:ext uri="{FF2B5EF4-FFF2-40B4-BE49-F238E27FC236}">
                <a16:creationId xmlns:a16="http://schemas.microsoft.com/office/drawing/2014/main" id="{6B06969D-12DB-4EC7-9EE8-894E958222B7}"/>
              </a:ext>
            </a:extLst>
          </p:cNvPr>
          <p:cNvCxnSpPr/>
          <p:nvPr/>
        </p:nvCxnSpPr>
        <p:spPr>
          <a:xfrm>
            <a:off x="3074682" y="5848098"/>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9" name="Connecteur 6D">
            <a:extLst>
              <a:ext uri="{FF2B5EF4-FFF2-40B4-BE49-F238E27FC236}">
                <a16:creationId xmlns:a16="http://schemas.microsoft.com/office/drawing/2014/main" id="{C4416C32-27C1-41CD-AABB-2F6A4F54801A}"/>
              </a:ext>
            </a:extLst>
          </p:cNvPr>
          <p:cNvCxnSpPr/>
          <p:nvPr/>
        </p:nvCxnSpPr>
        <p:spPr>
          <a:xfrm>
            <a:off x="7758342" y="51666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0" name="Connecteur 5G">
            <a:extLst>
              <a:ext uri="{FF2B5EF4-FFF2-40B4-BE49-F238E27FC236}">
                <a16:creationId xmlns:a16="http://schemas.microsoft.com/office/drawing/2014/main" id="{AF3009DA-B18B-4661-A0ED-4C712A73CA29}"/>
              </a:ext>
            </a:extLst>
          </p:cNvPr>
          <p:cNvCxnSpPr/>
          <p:nvPr/>
        </p:nvCxnSpPr>
        <p:spPr>
          <a:xfrm>
            <a:off x="3312196" y="4523573"/>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Connecteur 4D">
            <a:extLst>
              <a:ext uri="{FF2B5EF4-FFF2-40B4-BE49-F238E27FC236}">
                <a16:creationId xmlns:a16="http://schemas.microsoft.com/office/drawing/2014/main" id="{1A1257A7-4EEC-4A02-A8B7-378302671D62}"/>
              </a:ext>
            </a:extLst>
          </p:cNvPr>
          <p:cNvCxnSpPr/>
          <p:nvPr/>
        </p:nvCxnSpPr>
        <p:spPr>
          <a:xfrm>
            <a:off x="7758342" y="378214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Connecteur 3G">
            <a:extLst>
              <a:ext uri="{FF2B5EF4-FFF2-40B4-BE49-F238E27FC236}">
                <a16:creationId xmlns:a16="http://schemas.microsoft.com/office/drawing/2014/main" id="{3AEBD5CD-6228-4DB4-B4DA-D168E14EE267}"/>
              </a:ext>
            </a:extLst>
          </p:cNvPr>
          <p:cNvCxnSpPr/>
          <p:nvPr/>
        </p:nvCxnSpPr>
        <p:spPr>
          <a:xfrm>
            <a:off x="3380057" y="307912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3" name="Connecteur 2D">
            <a:extLst>
              <a:ext uri="{FF2B5EF4-FFF2-40B4-BE49-F238E27FC236}">
                <a16:creationId xmlns:a16="http://schemas.microsoft.com/office/drawing/2014/main" id="{51482845-A7A7-4ACB-B707-03DABDCF18A6}"/>
              </a:ext>
            </a:extLst>
          </p:cNvPr>
          <p:cNvCxnSpPr/>
          <p:nvPr/>
        </p:nvCxnSpPr>
        <p:spPr>
          <a:xfrm>
            <a:off x="7860134" y="2397659"/>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cteur 1G">
            <a:extLst>
              <a:ext uri="{FF2B5EF4-FFF2-40B4-BE49-F238E27FC236}">
                <a16:creationId xmlns:a16="http://schemas.microsoft.com/office/drawing/2014/main" id="{AC0D359B-A468-4113-94F6-9E7B1D96348C}"/>
              </a:ext>
            </a:extLst>
          </p:cNvPr>
          <p:cNvCxnSpPr/>
          <p:nvPr/>
        </p:nvCxnSpPr>
        <p:spPr>
          <a:xfrm>
            <a:off x="3244335" y="1791594"/>
            <a:ext cx="568830" cy="0"/>
          </a:xfrm>
          <a:prstGeom prst="line">
            <a:avLst/>
          </a:prstGeom>
          <a:ln w="127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47" name="Titre 3">
            <a:extLst>
              <a:ext uri="{FF2B5EF4-FFF2-40B4-BE49-F238E27FC236}">
                <a16:creationId xmlns:a16="http://schemas.microsoft.com/office/drawing/2014/main" id="{2CD95A27-BEA6-4A97-A1B5-D9A493B06D69}"/>
              </a:ext>
            </a:extLst>
          </p:cNvPr>
          <p:cNvSpPr>
            <a:spLocks noGrp="1"/>
          </p:cNvSpPr>
          <p:nvPr>
            <p:ph type="title"/>
          </p:nvPr>
        </p:nvSpPr>
        <p:spPr>
          <a:xfrm>
            <a:off x="359400" y="368010"/>
            <a:ext cx="11473200" cy="246221"/>
          </a:xfrm>
        </p:spPr>
        <p:txBody>
          <a:bodyPr/>
          <a:lstStyle/>
          <a:p>
            <a:r>
              <a:rPr lang="en-GB" dirty="0"/>
              <a:t>REASONS for Using CONNECTED VEHICLES</a:t>
            </a:r>
          </a:p>
        </p:txBody>
      </p:sp>
      <p:sp>
        <p:nvSpPr>
          <p:cNvPr id="10" name="Espace réservé du texte 9">
            <a:extLst>
              <a:ext uri="{FF2B5EF4-FFF2-40B4-BE49-F238E27FC236}">
                <a16:creationId xmlns:a16="http://schemas.microsoft.com/office/drawing/2014/main" id="{98ACC308-D4FE-4219-B924-600F7503B9C8}"/>
              </a:ext>
            </a:extLst>
          </p:cNvPr>
          <p:cNvSpPr>
            <a:spLocks noGrp="1"/>
          </p:cNvSpPr>
          <p:nvPr>
            <p:ph type="body" sz="quarter" idx="16"/>
          </p:nvPr>
        </p:nvSpPr>
        <p:spPr>
          <a:xfrm>
            <a:off x="550789" y="720000"/>
            <a:ext cx="11473200" cy="246221"/>
          </a:xfrm>
        </p:spPr>
        <p:txBody>
          <a:bodyPr/>
          <a:lstStyle/>
          <a:p>
            <a:r>
              <a:rPr lang="en-GB" dirty="0">
                <a:latin typeface="+mn-lt"/>
              </a:rPr>
              <a:t>LCVs</a:t>
            </a:r>
            <a:endParaRPr lang="fr-FR" dirty="0">
              <a:latin typeface="+mn-lt"/>
            </a:endParaRPr>
          </a:p>
        </p:txBody>
      </p:sp>
      <p:sp>
        <p:nvSpPr>
          <p:cNvPr id="5" name="Espace réservé du numéro de diapositive 4">
            <a:extLst>
              <a:ext uri="{FF2B5EF4-FFF2-40B4-BE49-F238E27FC236}">
                <a16:creationId xmlns:a16="http://schemas.microsoft.com/office/drawing/2014/main" id="{75964C6C-F2C5-4695-B8BE-185DCF676EBF}"/>
              </a:ext>
            </a:extLst>
          </p:cNvPr>
          <p:cNvSpPr>
            <a:spLocks noGrp="1"/>
          </p:cNvSpPr>
          <p:nvPr>
            <p:ph type="sldNum" sz="quarter" idx="10"/>
          </p:nvPr>
        </p:nvSpPr>
        <p:spPr>
          <a:xfrm>
            <a:off x="11640240" y="6491394"/>
            <a:ext cx="192360" cy="138499"/>
          </a:xfrm>
        </p:spPr>
        <p:txBody>
          <a:bodyPr/>
          <a:lstStyle/>
          <a:p>
            <a:fld id="{4034BEE3-566C-4068-A777-C3A4762E861B}" type="slidenum">
              <a:rPr lang="en-GB" smtClean="0"/>
              <a:pPr/>
              <a:t>73</a:t>
            </a:fld>
            <a:endParaRPr lang="en-GB" dirty="0"/>
          </a:p>
        </p:txBody>
      </p:sp>
      <p:pic>
        <p:nvPicPr>
          <p:cNvPr id="39" name="Graphique 42">
            <a:extLst>
              <a:ext uri="{FF2B5EF4-FFF2-40B4-BE49-F238E27FC236}">
                <a16:creationId xmlns:a16="http://schemas.microsoft.com/office/drawing/2014/main" id="{4AFE0D4D-8B92-4EC4-8ABF-F017FC99E9D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00823" y="1320497"/>
            <a:ext cx="627789" cy="618084"/>
          </a:xfrm>
          <a:prstGeom prst="rect">
            <a:avLst/>
          </a:prstGeom>
        </p:spPr>
      </p:pic>
      <p:sp>
        <p:nvSpPr>
          <p:cNvPr id="41" name="ZoneTexte 43">
            <a:extLst>
              <a:ext uri="{FF2B5EF4-FFF2-40B4-BE49-F238E27FC236}">
                <a16:creationId xmlns:a16="http://schemas.microsoft.com/office/drawing/2014/main" id="{55D6C529-F0EE-4630-A2A4-89D44E3949AB}"/>
              </a:ext>
            </a:extLst>
          </p:cNvPr>
          <p:cNvSpPr txBox="1"/>
          <p:nvPr/>
        </p:nvSpPr>
        <p:spPr>
          <a:xfrm>
            <a:off x="233362" y="1964500"/>
            <a:ext cx="133446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LCVs</a:t>
            </a:r>
          </a:p>
        </p:txBody>
      </p:sp>
      <p:sp>
        <p:nvSpPr>
          <p:cNvPr id="43" name="ZoneTexte 27">
            <a:extLst>
              <a:ext uri="{FF2B5EF4-FFF2-40B4-BE49-F238E27FC236}">
                <a16:creationId xmlns:a16="http://schemas.microsoft.com/office/drawing/2014/main" id="{1D52510F-5A43-419B-97C2-1C680B4912AA}"/>
              </a:ext>
            </a:extLst>
          </p:cNvPr>
          <p:cNvSpPr txBox="1"/>
          <p:nvPr/>
        </p:nvSpPr>
        <p:spPr>
          <a:xfrm>
            <a:off x="0" y="1187191"/>
            <a:ext cx="466725" cy="180532"/>
          </a:xfrm>
          <a:prstGeom prst="rect">
            <a:avLst/>
          </a:prstGeom>
          <a:solidFill>
            <a:schemeClr val="bg1">
              <a:lumMod val="75000"/>
            </a:schemeClr>
          </a:solidFill>
        </p:spPr>
        <p:txBody>
          <a:bodyPr wrap="square" lIns="0" tIns="0" rIns="0" bIns="0" rtlCol="0">
            <a:spAutoFit/>
          </a:bodyPr>
          <a:lstStyle>
            <a:defPPr>
              <a:defRPr lang="en-US"/>
            </a:defPPr>
            <a:lvl1pPr algn="ctr">
              <a:lnSpc>
                <a:spcPct val="90000"/>
              </a:lnSpc>
              <a:spcBef>
                <a:spcPts val="600"/>
              </a:spcBef>
              <a:defRPr sz="1300">
                <a:solidFill>
                  <a:schemeClr val="bg1"/>
                </a:solidFill>
                <a:latin typeface="+mj-lt"/>
              </a:defRPr>
            </a:lvl1pPr>
          </a:lstStyle>
          <a:p>
            <a:r>
              <a:rPr lang="en-GB" dirty="0"/>
              <a:t>In %</a:t>
            </a:r>
          </a:p>
        </p:txBody>
      </p:sp>
      <p:grpSp>
        <p:nvGrpSpPr>
          <p:cNvPr id="45" name="Group 44">
            <a:extLst>
              <a:ext uri="{FF2B5EF4-FFF2-40B4-BE49-F238E27FC236}">
                <a16:creationId xmlns:a16="http://schemas.microsoft.com/office/drawing/2014/main" id="{DFE6A72A-D1FD-4A67-8928-DEB1CAF55020}"/>
              </a:ext>
            </a:extLst>
          </p:cNvPr>
          <p:cNvGrpSpPr/>
          <p:nvPr/>
        </p:nvGrpSpPr>
        <p:grpSpPr>
          <a:xfrm>
            <a:off x="-1" y="1713009"/>
            <a:ext cx="1669173" cy="1"/>
            <a:chOff x="-1" y="1840009"/>
            <a:chExt cx="1669173" cy="1"/>
          </a:xfrm>
        </p:grpSpPr>
        <p:cxnSp>
          <p:nvCxnSpPr>
            <p:cNvPr id="46" name="Connecteur droit 34">
              <a:extLst>
                <a:ext uri="{FF2B5EF4-FFF2-40B4-BE49-F238E27FC236}">
                  <a16:creationId xmlns:a16="http://schemas.microsoft.com/office/drawing/2014/main" id="{7BAA225D-236D-416D-A5C4-E96B84B7D54B}"/>
                </a:ext>
              </a:extLst>
            </p:cNvPr>
            <p:cNvCxnSpPr>
              <a:cxnSpLocks/>
            </p:cNvCxnSpPr>
            <p:nvPr/>
          </p:nvCxnSpPr>
          <p:spPr>
            <a:xfrm>
              <a:off x="-1" y="1840010"/>
              <a:ext cx="43200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Connecteur droit 35">
              <a:extLst>
                <a:ext uri="{FF2B5EF4-FFF2-40B4-BE49-F238E27FC236}">
                  <a16:creationId xmlns:a16="http://schemas.microsoft.com/office/drawing/2014/main" id="{03CA8B59-F1BE-43A3-962F-FE3B66D2396E}"/>
                </a:ext>
              </a:extLst>
            </p:cNvPr>
            <p:cNvCxnSpPr>
              <a:cxnSpLocks/>
            </p:cNvCxnSpPr>
            <p:nvPr/>
          </p:nvCxnSpPr>
          <p:spPr>
            <a:xfrm>
              <a:off x="1358920" y="1840009"/>
              <a:ext cx="31025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3" name="Image 2">
            <a:extLst>
              <a:ext uri="{FF2B5EF4-FFF2-40B4-BE49-F238E27FC236}">
                <a16:creationId xmlns:a16="http://schemas.microsoft.com/office/drawing/2014/main" id="{68D29625-2C00-4154-875F-027A04DEF5BF}"/>
              </a:ext>
            </a:extLst>
          </p:cNvPr>
          <p:cNvPicPr>
            <a:picLocks noChangeAspect="1"/>
          </p:cNvPicPr>
          <p:nvPr/>
        </p:nvPicPr>
        <p:blipFill>
          <a:blip r:embed="rId6"/>
          <a:stretch>
            <a:fillRect/>
          </a:stretch>
        </p:blipFill>
        <p:spPr>
          <a:xfrm>
            <a:off x="5082341" y="975442"/>
            <a:ext cx="289759" cy="193097"/>
          </a:xfrm>
          <a:prstGeom prst="rect">
            <a:avLst/>
          </a:prstGeom>
        </p:spPr>
      </p:pic>
      <p:pic>
        <p:nvPicPr>
          <p:cNvPr id="6" name="Image 5">
            <a:extLst>
              <a:ext uri="{FF2B5EF4-FFF2-40B4-BE49-F238E27FC236}">
                <a16:creationId xmlns:a16="http://schemas.microsoft.com/office/drawing/2014/main" id="{A1F71A2E-9D6A-4553-9359-FABA59E24341}"/>
              </a:ext>
            </a:extLst>
          </p:cNvPr>
          <p:cNvPicPr>
            <a:picLocks noChangeAspect="1"/>
          </p:cNvPicPr>
          <p:nvPr/>
        </p:nvPicPr>
        <p:blipFill>
          <a:blip r:embed="rId7"/>
          <a:stretch>
            <a:fillRect/>
          </a:stretch>
        </p:blipFill>
        <p:spPr>
          <a:xfrm>
            <a:off x="5755681" y="975385"/>
            <a:ext cx="289759" cy="193210"/>
          </a:xfrm>
          <a:prstGeom prst="rect">
            <a:avLst/>
          </a:prstGeom>
        </p:spPr>
      </p:pic>
    </p:spTree>
    <p:extLst>
      <p:ext uri="{BB962C8B-B14F-4D97-AF65-F5344CB8AC3E}">
        <p14:creationId xmlns:p14="http://schemas.microsoft.com/office/powerpoint/2010/main" val="40123875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4F89AA64-4595-4177-A678-8F77EC82066E}"/>
              </a:ext>
            </a:extLst>
          </p:cNvPr>
          <p:cNvSpPr txBox="1"/>
          <p:nvPr/>
        </p:nvSpPr>
        <p:spPr>
          <a:xfrm>
            <a:off x="730309" y="1169897"/>
            <a:ext cx="8636113" cy="1231106"/>
          </a:xfrm>
          <a:prstGeom prst="rect">
            <a:avLst/>
          </a:prstGeom>
          <a:noFill/>
        </p:spPr>
        <p:txBody>
          <a:bodyPr wrap="square" lIns="0" tIns="0" rIns="0" bIns="0" rtlCol="0">
            <a:spAutoFit/>
          </a:bodyPr>
          <a:lstStyle>
            <a:defPPr>
              <a:defRPr lang="en-US"/>
            </a:defPPr>
            <a:lvl1pPr>
              <a:defRPr sz="4000">
                <a:solidFill>
                  <a:schemeClr val="bg1"/>
                </a:solidFill>
                <a:latin typeface="+mj-lt"/>
              </a:defRPr>
            </a:lvl1pPr>
          </a:lstStyle>
          <a:p>
            <a:r>
              <a:rPr lang="en-US" dirty="0"/>
              <a:t>CONNECTED VEHICLES, DIGITAL</a:t>
            </a:r>
            <a:br>
              <a:rPr lang="en-US" dirty="0"/>
            </a:br>
            <a:r>
              <a:rPr lang="en-US" dirty="0"/>
              <a:t>TOOLS AND ROAD SAFETY</a:t>
            </a:r>
          </a:p>
        </p:txBody>
      </p:sp>
      <p:sp>
        <p:nvSpPr>
          <p:cNvPr id="11" name="ZoneTexte 10">
            <a:extLst>
              <a:ext uri="{FF2B5EF4-FFF2-40B4-BE49-F238E27FC236}">
                <a16:creationId xmlns:a16="http://schemas.microsoft.com/office/drawing/2014/main" id="{34CB4786-1DDA-4C15-8E24-2533FAEDEE60}"/>
              </a:ext>
            </a:extLst>
          </p:cNvPr>
          <p:cNvSpPr txBox="1"/>
          <p:nvPr/>
        </p:nvSpPr>
        <p:spPr>
          <a:xfrm>
            <a:off x="730310" y="2502262"/>
            <a:ext cx="6300686" cy="538609"/>
          </a:xfrm>
          <a:prstGeom prst="rect">
            <a:avLst/>
          </a:prstGeom>
          <a:noFill/>
        </p:spPr>
        <p:txBody>
          <a:bodyPr wrap="square" lIns="0" tIns="0" rIns="0" bIns="0" rtlCol="0">
            <a:spAutoFit/>
          </a:bodyPr>
          <a:lstStyle/>
          <a:p>
            <a:r>
              <a:rPr lang="en-US" sz="3500" dirty="0">
                <a:solidFill>
                  <a:schemeClr val="bg1"/>
                </a:solidFill>
              </a:rPr>
              <a:t>C. ROAD SAFETY</a:t>
            </a:r>
          </a:p>
        </p:txBody>
      </p:sp>
      <p:pic>
        <p:nvPicPr>
          <p:cNvPr id="6" name="Graphique 5">
            <a:extLst>
              <a:ext uri="{FF2B5EF4-FFF2-40B4-BE49-F238E27FC236}">
                <a16:creationId xmlns:a16="http://schemas.microsoft.com/office/drawing/2014/main" id="{94FF6867-2B20-4FB4-91BD-C5962CF2ADE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5303" y="246950"/>
            <a:ext cx="312274" cy="637559"/>
          </a:xfrm>
          <a:prstGeom prst="rect">
            <a:avLst/>
          </a:prstGeom>
        </p:spPr>
      </p:pic>
      <p:sp>
        <p:nvSpPr>
          <p:cNvPr id="3" name="Espace réservé du numéro de diapositive 2">
            <a:extLst>
              <a:ext uri="{FF2B5EF4-FFF2-40B4-BE49-F238E27FC236}">
                <a16:creationId xmlns:a16="http://schemas.microsoft.com/office/drawing/2014/main" id="{66E30F02-332C-4A85-8842-6F76511B335C}"/>
              </a:ext>
            </a:extLst>
          </p:cNvPr>
          <p:cNvSpPr>
            <a:spLocks noGrp="1"/>
          </p:cNvSpPr>
          <p:nvPr>
            <p:ph type="sldNum" sz="quarter" idx="10"/>
          </p:nvPr>
        </p:nvSpPr>
        <p:spPr/>
        <p:txBody>
          <a:bodyPr/>
          <a:lstStyle/>
          <a:p>
            <a:fld id="{4034BEE3-566C-4068-A777-C3A4762E861B}" type="slidenum">
              <a:rPr lang="en-GB" smtClean="0"/>
              <a:pPr/>
              <a:t>74</a:t>
            </a:fld>
            <a:endParaRPr lang="en-GB" dirty="0"/>
          </a:p>
        </p:txBody>
      </p:sp>
    </p:spTree>
    <p:extLst>
      <p:ext uri="{BB962C8B-B14F-4D97-AF65-F5344CB8AC3E}">
        <p14:creationId xmlns:p14="http://schemas.microsoft.com/office/powerpoint/2010/main" val="587889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2DBD7C-13B5-4698-AA47-A19C6FD95F3F}"/>
              </a:ext>
            </a:extLst>
          </p:cNvPr>
          <p:cNvSpPr/>
          <p:nvPr/>
        </p:nvSpPr>
        <p:spPr bwMode="ltGray">
          <a:xfrm>
            <a:off x="2913684" y="1640311"/>
            <a:ext cx="1687690" cy="4125020"/>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a:cs typeface="Arial" panose="020B0604020202020204" pitchFamily="34" charset="0"/>
            </a:endParaRPr>
          </a:p>
        </p:txBody>
      </p:sp>
      <p:sp>
        <p:nvSpPr>
          <p:cNvPr id="25" name="ZoneTexte 24">
            <a:extLst>
              <a:ext uri="{FF2B5EF4-FFF2-40B4-BE49-F238E27FC236}">
                <a16:creationId xmlns:a16="http://schemas.microsoft.com/office/drawing/2014/main" id="{3460DBC1-6FAD-474C-8590-E66C6164CD1A}"/>
              </a:ext>
            </a:extLst>
          </p:cNvPr>
          <p:cNvSpPr txBox="1"/>
          <p:nvPr/>
        </p:nvSpPr>
        <p:spPr>
          <a:xfrm>
            <a:off x="3138298" y="1893268"/>
            <a:ext cx="1103680" cy="221599"/>
          </a:xfrm>
          <a:prstGeom prst="rect">
            <a:avLst/>
          </a:prstGeom>
          <a:noFill/>
        </p:spPr>
        <p:txBody>
          <a:bodyPr wrap="square" lIns="0" tIns="0" rIns="0" bIns="0" rtlCol="0">
            <a:spAutoFit/>
          </a:bodyPr>
          <a:lstStyle/>
          <a:p>
            <a:pPr algn="ctr">
              <a:lnSpc>
                <a:spcPct val="90000"/>
              </a:lnSpc>
              <a:spcBef>
                <a:spcPts val="600"/>
              </a:spcBef>
            </a:pPr>
            <a:r>
              <a:rPr lang="en-GB" sz="1600" dirty="0">
                <a:solidFill>
                  <a:schemeClr val="bg1"/>
                </a:solidFill>
              </a:rPr>
              <a:t>TOTAL</a:t>
            </a:r>
          </a:p>
        </p:txBody>
      </p:sp>
      <p:sp>
        <p:nvSpPr>
          <p:cNvPr id="6" name="Rectangle 5">
            <a:extLst>
              <a:ext uri="{FF2B5EF4-FFF2-40B4-BE49-F238E27FC236}">
                <a16:creationId xmlns:a16="http://schemas.microsoft.com/office/drawing/2014/main" id="{B680E264-2FD5-4B33-8886-1B75A2EE56FF}"/>
              </a:ext>
            </a:extLst>
          </p:cNvPr>
          <p:cNvSpPr/>
          <p:nvPr/>
        </p:nvSpPr>
        <p:spPr>
          <a:xfrm>
            <a:off x="4395090" y="6029237"/>
            <a:ext cx="7428929" cy="246221"/>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lvl="1" algn="r" defTabSz="609570" eaLnBrk="0" hangingPunct="0">
              <a:spcBef>
                <a:spcPts val="0"/>
              </a:spcBef>
              <a:buClr>
                <a:prstClr val="white">
                  <a:lumMod val="50000"/>
                </a:prstClr>
              </a:buClr>
              <a:buSzPct val="120000"/>
            </a:pPr>
            <a:r>
              <a:rPr lang="en-US" sz="800" i="1" kern="0" dirty="0">
                <a:solidFill>
                  <a:schemeClr val="bg1">
                    <a:lumMod val="50000"/>
                  </a:schemeClr>
                </a:solidFill>
                <a:latin typeface="+mn-lt"/>
              </a:rPr>
              <a:t>In order to increase road safety, does your company set up the following actions?</a:t>
            </a:r>
          </a:p>
          <a:p>
            <a:pPr marL="0" lvl="1" algn="r" defTabSz="609570" eaLnBrk="0" hangingPunct="0">
              <a:spcBef>
                <a:spcPts val="0"/>
              </a:spcBef>
              <a:buClr>
                <a:prstClr val="white">
                  <a:lumMod val="50000"/>
                </a:prstClr>
              </a:buClr>
              <a:buSzPct val="120000"/>
            </a:pPr>
            <a:r>
              <a:rPr lang="en-GB" sz="800" i="1" kern="0" dirty="0">
                <a:solidFill>
                  <a:schemeClr val="bg1">
                    <a:lumMod val="50000"/>
                  </a:schemeClr>
                </a:solidFill>
                <a:latin typeface="+mn-lt"/>
              </a:rPr>
              <a:t>Basis: companies with corporate vehicles = 100%</a:t>
            </a:r>
          </a:p>
        </p:txBody>
      </p:sp>
      <p:cxnSp>
        <p:nvCxnSpPr>
          <p:cNvPr id="13" name="Connecteur droit 12">
            <a:extLst>
              <a:ext uri="{FF2B5EF4-FFF2-40B4-BE49-F238E27FC236}">
                <a16:creationId xmlns:a16="http://schemas.microsoft.com/office/drawing/2014/main" id="{58A5604E-B14E-4AF4-8F5A-6FBF6C220CC7}"/>
              </a:ext>
            </a:extLst>
          </p:cNvPr>
          <p:cNvCxnSpPr>
            <a:cxnSpLocks/>
          </p:cNvCxnSpPr>
          <p:nvPr/>
        </p:nvCxnSpPr>
        <p:spPr>
          <a:xfrm>
            <a:off x="6678604" y="2262892"/>
            <a:ext cx="0" cy="3564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A822EC2F-37D8-4F54-BBE3-7D6FC84579E6}"/>
              </a:ext>
            </a:extLst>
          </p:cNvPr>
          <p:cNvCxnSpPr>
            <a:cxnSpLocks/>
          </p:cNvCxnSpPr>
          <p:nvPr/>
        </p:nvCxnSpPr>
        <p:spPr>
          <a:xfrm>
            <a:off x="8512360" y="2262892"/>
            <a:ext cx="0" cy="3564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1BF7E7F-435C-43B3-A34E-5D10C70DDBE1}"/>
              </a:ext>
            </a:extLst>
          </p:cNvPr>
          <p:cNvCxnSpPr>
            <a:cxnSpLocks/>
          </p:cNvCxnSpPr>
          <p:nvPr/>
        </p:nvCxnSpPr>
        <p:spPr>
          <a:xfrm>
            <a:off x="10354491" y="2276540"/>
            <a:ext cx="0" cy="3564000"/>
          </a:xfrm>
          <a:prstGeom prst="line">
            <a:avLst/>
          </a:prstGeom>
          <a:ln w="31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ABCCBE8-1E07-41D7-A21B-E26607F08333}"/>
              </a:ext>
            </a:extLst>
          </p:cNvPr>
          <p:cNvCxnSpPr>
            <a:cxnSpLocks/>
          </p:cNvCxnSpPr>
          <p:nvPr/>
        </p:nvCxnSpPr>
        <p:spPr>
          <a:xfrm>
            <a:off x="2848994" y="1701270"/>
            <a:ext cx="0" cy="4140000"/>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1FB60361-D1BC-4589-B927-23C26342A9B8}"/>
              </a:ext>
            </a:extLst>
          </p:cNvPr>
          <p:cNvSpPr>
            <a:spLocks noGrp="1"/>
          </p:cNvSpPr>
          <p:nvPr>
            <p:ph type="title"/>
          </p:nvPr>
        </p:nvSpPr>
        <p:spPr>
          <a:xfrm>
            <a:off x="359400" y="368010"/>
            <a:ext cx="11473200" cy="295466"/>
          </a:xfrm>
        </p:spPr>
        <p:txBody>
          <a:bodyPr/>
          <a:lstStyle/>
          <a:p>
            <a:r>
              <a:rPr lang="en-US" dirty="0"/>
              <a:t>Actions set up to increase road safety</a:t>
            </a:r>
            <a:endParaRPr lang="fr-FR" dirty="0"/>
          </a:p>
        </p:txBody>
      </p:sp>
      <p:graphicFrame>
        <p:nvGraphicFramePr>
          <p:cNvPr id="34" name="Graphique C0">
            <a:extLst>
              <a:ext uri="{FF2B5EF4-FFF2-40B4-BE49-F238E27FC236}">
                <a16:creationId xmlns:a16="http://schemas.microsoft.com/office/drawing/2014/main" id="{00DAEC6B-FA21-4763-A51E-914734FD1C32}"/>
              </a:ext>
            </a:extLst>
          </p:cNvPr>
          <p:cNvGraphicFramePr/>
          <p:nvPr>
            <p:extLst>
              <p:ext uri="{D42A27DB-BD31-4B8C-83A1-F6EECF244321}">
                <p14:modId xmlns:p14="http://schemas.microsoft.com/office/powerpoint/2010/main" val="3225561804"/>
              </p:ext>
            </p:extLst>
          </p:nvPr>
        </p:nvGraphicFramePr>
        <p:xfrm>
          <a:off x="3027275" y="2318160"/>
          <a:ext cx="2400000" cy="3447171"/>
        </p:xfrm>
        <a:graphic>
          <a:graphicData uri="http://schemas.openxmlformats.org/drawingml/2006/chart">
            <c:chart xmlns:c="http://schemas.openxmlformats.org/drawingml/2006/chart" xmlns:r="http://schemas.openxmlformats.org/officeDocument/2006/relationships" r:id="rId3"/>
          </a:graphicData>
        </a:graphic>
      </p:graphicFrame>
      <p:pic>
        <p:nvPicPr>
          <p:cNvPr id="35" name="Graphique 34">
            <a:extLst>
              <a:ext uri="{FF2B5EF4-FFF2-40B4-BE49-F238E27FC236}">
                <a16:creationId xmlns:a16="http://schemas.microsoft.com/office/drawing/2014/main" id="{7025652D-1CB3-4B8D-A65F-0C9DFA9B2E3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628890" y="1842843"/>
            <a:ext cx="169200" cy="107673"/>
          </a:xfrm>
          <a:prstGeom prst="rect">
            <a:avLst/>
          </a:prstGeom>
        </p:spPr>
      </p:pic>
      <p:pic>
        <p:nvPicPr>
          <p:cNvPr id="37" name="Graphique 36">
            <a:extLst>
              <a:ext uri="{FF2B5EF4-FFF2-40B4-BE49-F238E27FC236}">
                <a16:creationId xmlns:a16="http://schemas.microsoft.com/office/drawing/2014/main" id="{450C782F-B824-430E-BEC0-08707ADDED0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28890" y="2069369"/>
            <a:ext cx="168742" cy="107382"/>
          </a:xfrm>
          <a:prstGeom prst="rect">
            <a:avLst/>
          </a:prstGeom>
        </p:spPr>
      </p:pic>
      <p:sp>
        <p:nvSpPr>
          <p:cNvPr id="38" name="ZoneTexte 37">
            <a:extLst>
              <a:ext uri="{FF2B5EF4-FFF2-40B4-BE49-F238E27FC236}">
                <a16:creationId xmlns:a16="http://schemas.microsoft.com/office/drawing/2014/main" id="{1458745E-4463-4180-8677-23F9D8AF6712}"/>
              </a:ext>
            </a:extLst>
          </p:cNvPr>
          <p:cNvSpPr txBox="1"/>
          <p:nvPr/>
        </p:nvSpPr>
        <p:spPr>
          <a:xfrm>
            <a:off x="752371" y="1814423"/>
            <a:ext cx="1810977" cy="153888"/>
          </a:xfrm>
          <a:prstGeom prst="rect">
            <a:avLst/>
          </a:prstGeom>
          <a:noFill/>
        </p:spPr>
        <p:txBody>
          <a:bodyPr wrap="square" lIns="0" tIns="0" rIns="0" bIns="0" rtlCol="0">
            <a:spAutoFit/>
          </a:bodyPr>
          <a:lstStyle/>
          <a:p>
            <a:pPr algn="r"/>
            <a:r>
              <a:rPr lang="en-US" sz="1000" dirty="0">
                <a:solidFill>
                  <a:srgbClr val="000000"/>
                </a:solidFill>
              </a:rPr>
              <a:t>Yes, already implemented</a:t>
            </a:r>
            <a:endParaRPr lang="en-GB" sz="1000" dirty="0">
              <a:solidFill>
                <a:srgbClr val="000000"/>
              </a:solidFill>
            </a:endParaRPr>
          </a:p>
        </p:txBody>
      </p:sp>
      <p:sp>
        <p:nvSpPr>
          <p:cNvPr id="40" name="ZoneTexte 39">
            <a:extLst>
              <a:ext uri="{FF2B5EF4-FFF2-40B4-BE49-F238E27FC236}">
                <a16:creationId xmlns:a16="http://schemas.microsoft.com/office/drawing/2014/main" id="{58841A6A-8B89-4ECF-9B8B-6E574582457E}"/>
              </a:ext>
            </a:extLst>
          </p:cNvPr>
          <p:cNvSpPr txBox="1"/>
          <p:nvPr/>
        </p:nvSpPr>
        <p:spPr>
          <a:xfrm>
            <a:off x="795135" y="2031972"/>
            <a:ext cx="1768213" cy="338554"/>
          </a:xfrm>
          <a:prstGeom prst="rect">
            <a:avLst/>
          </a:prstGeom>
          <a:noFill/>
        </p:spPr>
        <p:txBody>
          <a:bodyPr wrap="square" lIns="0" tIns="0" rIns="0" bIns="0" rtlCol="0">
            <a:spAutoFit/>
          </a:bodyPr>
          <a:lstStyle/>
          <a:p>
            <a:pPr algn="r"/>
            <a:r>
              <a:rPr lang="en-GB" sz="1100" b="1" dirty="0">
                <a:solidFill>
                  <a:srgbClr val="000000"/>
                </a:solidFill>
              </a:rPr>
              <a:t>NET</a:t>
            </a:r>
            <a:r>
              <a:rPr lang="en-GB" sz="1100" dirty="0">
                <a:solidFill>
                  <a:srgbClr val="000000"/>
                </a:solidFill>
              </a:rPr>
              <a:t> Already implemented or consider</a:t>
            </a:r>
          </a:p>
        </p:txBody>
      </p:sp>
      <p:graphicFrame>
        <p:nvGraphicFramePr>
          <p:cNvPr id="41" name="Graphique C0">
            <a:extLst>
              <a:ext uri="{FF2B5EF4-FFF2-40B4-BE49-F238E27FC236}">
                <a16:creationId xmlns:a16="http://schemas.microsoft.com/office/drawing/2014/main" id="{20D58228-89BC-43FD-8475-6AC2F19CD262}"/>
              </a:ext>
            </a:extLst>
          </p:cNvPr>
          <p:cNvGraphicFramePr/>
          <p:nvPr>
            <p:extLst>
              <p:ext uri="{D42A27DB-BD31-4B8C-83A1-F6EECF244321}">
                <p14:modId xmlns:p14="http://schemas.microsoft.com/office/powerpoint/2010/main" val="3056758864"/>
              </p:ext>
            </p:extLst>
          </p:nvPr>
        </p:nvGraphicFramePr>
        <p:xfrm>
          <a:off x="4959474" y="2318160"/>
          <a:ext cx="2400000" cy="34471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2" name="Graphique C0">
            <a:extLst>
              <a:ext uri="{FF2B5EF4-FFF2-40B4-BE49-F238E27FC236}">
                <a16:creationId xmlns:a16="http://schemas.microsoft.com/office/drawing/2014/main" id="{EC25EA64-17B2-4020-B2F9-CFDF99D8D25C}"/>
              </a:ext>
            </a:extLst>
          </p:cNvPr>
          <p:cNvGraphicFramePr/>
          <p:nvPr>
            <p:extLst>
              <p:ext uri="{D42A27DB-BD31-4B8C-83A1-F6EECF244321}">
                <p14:modId xmlns:p14="http://schemas.microsoft.com/office/powerpoint/2010/main" val="3152978440"/>
              </p:ext>
            </p:extLst>
          </p:nvPr>
        </p:nvGraphicFramePr>
        <p:xfrm>
          <a:off x="6707678" y="2318160"/>
          <a:ext cx="2400000" cy="34471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Graphique C0">
            <a:extLst>
              <a:ext uri="{FF2B5EF4-FFF2-40B4-BE49-F238E27FC236}">
                <a16:creationId xmlns:a16="http://schemas.microsoft.com/office/drawing/2014/main" id="{4554E886-6977-44BC-A288-5024FFB40A7D}"/>
              </a:ext>
            </a:extLst>
          </p:cNvPr>
          <p:cNvGraphicFramePr/>
          <p:nvPr>
            <p:extLst>
              <p:ext uri="{D42A27DB-BD31-4B8C-83A1-F6EECF244321}">
                <p14:modId xmlns:p14="http://schemas.microsoft.com/office/powerpoint/2010/main" val="3340621239"/>
              </p:ext>
            </p:extLst>
          </p:nvPr>
        </p:nvGraphicFramePr>
        <p:xfrm>
          <a:off x="8506682" y="2318160"/>
          <a:ext cx="2400000" cy="344717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Graphique C0">
            <a:extLst>
              <a:ext uri="{FF2B5EF4-FFF2-40B4-BE49-F238E27FC236}">
                <a16:creationId xmlns:a16="http://schemas.microsoft.com/office/drawing/2014/main" id="{2DABC56C-C182-4333-BBAC-B78FDA9749A2}"/>
              </a:ext>
            </a:extLst>
          </p:cNvPr>
          <p:cNvGraphicFramePr/>
          <p:nvPr>
            <p:extLst>
              <p:ext uri="{D42A27DB-BD31-4B8C-83A1-F6EECF244321}">
                <p14:modId xmlns:p14="http://schemas.microsoft.com/office/powerpoint/2010/main" val="128401370"/>
              </p:ext>
            </p:extLst>
          </p:nvPr>
        </p:nvGraphicFramePr>
        <p:xfrm>
          <a:off x="10336166" y="2318160"/>
          <a:ext cx="2400000" cy="3447171"/>
        </p:xfrm>
        <a:graphic>
          <a:graphicData uri="http://schemas.openxmlformats.org/drawingml/2006/chart">
            <c:chart xmlns:c="http://schemas.openxmlformats.org/drawingml/2006/chart" xmlns:r="http://schemas.openxmlformats.org/officeDocument/2006/relationships" r:id="rId11"/>
          </a:graphicData>
        </a:graphic>
      </p:graphicFrame>
      <p:pic>
        <p:nvPicPr>
          <p:cNvPr id="30" name="Graphique 29">
            <a:extLst>
              <a:ext uri="{FF2B5EF4-FFF2-40B4-BE49-F238E27FC236}">
                <a16:creationId xmlns:a16="http://schemas.microsoft.com/office/drawing/2014/main" id="{3B01ECB9-D2B7-4CB2-ACB6-755CCDE90E7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4869089" y="1563359"/>
            <a:ext cx="224742" cy="550027"/>
          </a:xfrm>
          <a:prstGeom prst="rect">
            <a:avLst/>
          </a:prstGeom>
        </p:spPr>
      </p:pic>
      <p:pic>
        <p:nvPicPr>
          <p:cNvPr id="31" name="Graphique 30">
            <a:extLst>
              <a:ext uri="{FF2B5EF4-FFF2-40B4-BE49-F238E27FC236}">
                <a16:creationId xmlns:a16="http://schemas.microsoft.com/office/drawing/2014/main" id="{49797191-8007-415F-A6DF-B069C4FECB2E}"/>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6493936" y="1563359"/>
            <a:ext cx="372599" cy="550027"/>
          </a:xfrm>
          <a:prstGeom prst="rect">
            <a:avLst/>
          </a:prstGeom>
        </p:spPr>
      </p:pic>
      <p:pic>
        <p:nvPicPr>
          <p:cNvPr id="32" name="Graphique 31">
            <a:extLst>
              <a:ext uri="{FF2B5EF4-FFF2-40B4-BE49-F238E27FC236}">
                <a16:creationId xmlns:a16="http://schemas.microsoft.com/office/drawing/2014/main" id="{FC93D530-E584-4155-874C-43D0013FCD0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8315546" y="1563359"/>
            <a:ext cx="431742" cy="544114"/>
          </a:xfrm>
          <a:prstGeom prst="rect">
            <a:avLst/>
          </a:prstGeom>
        </p:spPr>
      </p:pic>
      <p:pic>
        <p:nvPicPr>
          <p:cNvPr id="33" name="Graphique 32">
            <a:extLst>
              <a:ext uri="{FF2B5EF4-FFF2-40B4-BE49-F238E27FC236}">
                <a16:creationId xmlns:a16="http://schemas.microsoft.com/office/drawing/2014/main" id="{CA4C7724-7245-4424-AD90-72D0237C8523}"/>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p:blipFill>
        <p:spPr>
          <a:xfrm>
            <a:off x="9956031" y="1563359"/>
            <a:ext cx="798426" cy="544114"/>
          </a:xfrm>
          <a:prstGeom prst="rect">
            <a:avLst/>
          </a:prstGeom>
        </p:spPr>
      </p:pic>
      <p:sp>
        <p:nvSpPr>
          <p:cNvPr id="46" name="Organigramme : Entrée manuelle 45">
            <a:extLst>
              <a:ext uri="{FF2B5EF4-FFF2-40B4-BE49-F238E27FC236}">
                <a16:creationId xmlns:a16="http://schemas.microsoft.com/office/drawing/2014/main" id="{D260DF83-21B5-4353-8E5D-0B18B2A79E83}"/>
              </a:ext>
            </a:extLst>
          </p:cNvPr>
          <p:cNvSpPr/>
          <p:nvPr/>
        </p:nvSpPr>
        <p:spPr bwMode="ltGray">
          <a:xfrm rot="10800000">
            <a:off x="359400" y="-8168"/>
            <a:ext cx="98550" cy="464340"/>
          </a:xfrm>
          <a:prstGeom prst="flowChartManualInput">
            <a:avLst/>
          </a:prstGeom>
          <a:solidFill>
            <a:srgbClr val="449E9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 name="Organigramme : Entrée manuelle 46">
            <a:extLst>
              <a:ext uri="{FF2B5EF4-FFF2-40B4-BE49-F238E27FC236}">
                <a16:creationId xmlns:a16="http://schemas.microsoft.com/office/drawing/2014/main" id="{886E3023-A59B-4EFD-9052-9BE2CEB3A7FB}"/>
              </a:ext>
            </a:extLst>
          </p:cNvPr>
          <p:cNvSpPr/>
          <p:nvPr/>
        </p:nvSpPr>
        <p:spPr bwMode="ltGray">
          <a:xfrm>
            <a:off x="359400" y="323512"/>
            <a:ext cx="98550" cy="464340"/>
          </a:xfrm>
          <a:prstGeom prst="flowChartManualInput">
            <a:avLst/>
          </a:prstGeom>
          <a:solidFill>
            <a:srgbClr val="B3DF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ZoneTexte 80">
            <a:extLst>
              <a:ext uri="{FF2B5EF4-FFF2-40B4-BE49-F238E27FC236}">
                <a16:creationId xmlns:a16="http://schemas.microsoft.com/office/drawing/2014/main" id="{DE40F076-558E-2C47-B312-2CC45083CBCE}"/>
              </a:ext>
            </a:extLst>
          </p:cNvPr>
          <p:cNvSpPr txBox="1"/>
          <p:nvPr/>
        </p:nvSpPr>
        <p:spPr>
          <a:xfrm>
            <a:off x="0" y="812390"/>
            <a:ext cx="466725" cy="180532"/>
          </a:xfrm>
          <a:prstGeom prst="rect">
            <a:avLst/>
          </a:prstGeom>
          <a:solidFill>
            <a:schemeClr val="bg1">
              <a:lumMod val="75000"/>
            </a:schemeClr>
          </a:solid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ea typeface="+mn-ea"/>
                <a:cs typeface="+mn-cs"/>
              </a:rPr>
              <a:t>In %</a:t>
            </a:r>
          </a:p>
        </p:txBody>
      </p:sp>
      <p:sp>
        <p:nvSpPr>
          <p:cNvPr id="82" name="ZoneTexte 81">
            <a:extLst>
              <a:ext uri="{FF2B5EF4-FFF2-40B4-BE49-F238E27FC236}">
                <a16:creationId xmlns:a16="http://schemas.microsoft.com/office/drawing/2014/main" id="{F21BC8E7-AF0D-304E-B4E6-1CD4C53FFFB2}"/>
              </a:ext>
            </a:extLst>
          </p:cNvPr>
          <p:cNvSpPr txBox="1"/>
          <p:nvPr/>
        </p:nvSpPr>
        <p:spPr>
          <a:xfrm>
            <a:off x="41564" y="1505125"/>
            <a:ext cx="1732322"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mn-ea"/>
                <a:cs typeface="+mn-cs"/>
              </a:rPr>
              <a:t>Passenger cars + LCVs</a:t>
            </a:r>
          </a:p>
        </p:txBody>
      </p:sp>
      <p:grpSp>
        <p:nvGrpSpPr>
          <p:cNvPr id="83" name="Groupe 82">
            <a:extLst>
              <a:ext uri="{FF2B5EF4-FFF2-40B4-BE49-F238E27FC236}">
                <a16:creationId xmlns:a16="http://schemas.microsoft.com/office/drawing/2014/main" id="{FA4CC321-1A17-3B41-8901-ACF613DA2DA1}"/>
              </a:ext>
            </a:extLst>
          </p:cNvPr>
          <p:cNvGrpSpPr/>
          <p:nvPr/>
        </p:nvGrpSpPr>
        <p:grpSpPr>
          <a:xfrm>
            <a:off x="-1" y="1338208"/>
            <a:ext cx="1669173" cy="1"/>
            <a:chOff x="8513442" y="720000"/>
            <a:chExt cx="3012811" cy="1"/>
          </a:xfrm>
        </p:grpSpPr>
        <p:cxnSp>
          <p:nvCxnSpPr>
            <p:cNvPr id="84" name="Connecteur droit 83">
              <a:extLst>
                <a:ext uri="{FF2B5EF4-FFF2-40B4-BE49-F238E27FC236}">
                  <a16:creationId xmlns:a16="http://schemas.microsoft.com/office/drawing/2014/main" id="{2266FD96-15DA-F04D-BF03-F7916406C7B6}"/>
                </a:ext>
              </a:extLst>
            </p:cNvPr>
            <p:cNvCxnSpPr>
              <a:cxnSpLocks/>
            </p:cNvCxnSpPr>
            <p:nvPr/>
          </p:nvCxnSpPr>
          <p:spPr>
            <a:xfrm>
              <a:off x="8513442" y="720001"/>
              <a:ext cx="44065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67615EC3-C1CB-2D49-8791-D793B1633931}"/>
                </a:ext>
              </a:extLst>
            </p:cNvPr>
            <p:cNvCxnSpPr>
              <a:cxnSpLocks/>
            </p:cNvCxnSpPr>
            <p:nvPr/>
          </p:nvCxnSpPr>
          <p:spPr>
            <a:xfrm>
              <a:off x="11284079" y="720000"/>
              <a:ext cx="24217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86" name="Graphique 85">
            <a:extLst>
              <a:ext uri="{FF2B5EF4-FFF2-40B4-BE49-F238E27FC236}">
                <a16:creationId xmlns:a16="http://schemas.microsoft.com/office/drawing/2014/main" id="{A49B33BF-E419-4140-8589-936E7E484F43}"/>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p:blipFill>
        <p:spPr>
          <a:xfrm>
            <a:off x="969890" y="1001882"/>
            <a:ext cx="442359" cy="435520"/>
          </a:xfrm>
          <a:prstGeom prst="rect">
            <a:avLst/>
          </a:prstGeom>
        </p:spPr>
      </p:pic>
      <p:pic>
        <p:nvPicPr>
          <p:cNvPr id="87" name="Graphique 86">
            <a:extLst>
              <a:ext uri="{FF2B5EF4-FFF2-40B4-BE49-F238E27FC236}">
                <a16:creationId xmlns:a16="http://schemas.microsoft.com/office/drawing/2014/main" id="{ED98BE20-D869-6344-BDEC-6315960D16C8}"/>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 xmlns:asvg="http://schemas.microsoft.com/office/drawing/2016/SVG/main" r:embed="rId23"/>
              </a:ext>
            </a:extLst>
          </a:blip>
          <a:stretch>
            <a:fillRect/>
          </a:stretch>
        </p:blipFill>
        <p:spPr>
          <a:xfrm>
            <a:off x="430080" y="1084744"/>
            <a:ext cx="453989" cy="353661"/>
          </a:xfrm>
          <a:prstGeom prst="rect">
            <a:avLst/>
          </a:prstGeom>
        </p:spPr>
      </p:pic>
      <p:graphicFrame>
        <p:nvGraphicFramePr>
          <p:cNvPr id="2" name="Tableau 15">
            <a:extLst>
              <a:ext uri="{FF2B5EF4-FFF2-40B4-BE49-F238E27FC236}">
                <a16:creationId xmlns:a16="http://schemas.microsoft.com/office/drawing/2014/main" id="{61743CAD-138E-4052-B35C-CA2B7529D868}"/>
              </a:ext>
            </a:extLst>
          </p:cNvPr>
          <p:cNvGraphicFramePr>
            <a:graphicFrameLocks noGrp="1"/>
          </p:cNvGraphicFramePr>
          <p:nvPr>
            <p:extLst>
              <p:ext uri="{D42A27DB-BD31-4B8C-83A1-F6EECF244321}">
                <p14:modId xmlns:p14="http://schemas.microsoft.com/office/powerpoint/2010/main" val="3949399770"/>
              </p:ext>
            </p:extLst>
          </p:nvPr>
        </p:nvGraphicFramePr>
        <p:xfrm>
          <a:off x="73039" y="2395752"/>
          <a:ext cx="2715176" cy="3369580"/>
        </p:xfrm>
        <a:graphic>
          <a:graphicData uri="http://schemas.openxmlformats.org/drawingml/2006/table">
            <a:tbl>
              <a:tblPr>
                <a:tableStyleId>{5C22544A-7EE6-4342-B048-85BDC9FD1C3A}</a:tableStyleId>
              </a:tblPr>
              <a:tblGrid>
                <a:gridCol w="2715176">
                  <a:extLst>
                    <a:ext uri="{9D8B030D-6E8A-4147-A177-3AD203B41FA5}">
                      <a16:colId xmlns:a16="http://schemas.microsoft.com/office/drawing/2014/main" val="3494130257"/>
                    </a:ext>
                  </a:extLst>
                </a:gridCol>
              </a:tblGrid>
              <a:tr h="673916">
                <a:tc>
                  <a:txBody>
                    <a:bodyPr/>
                    <a:lstStyle/>
                    <a:p>
                      <a:pPr algn="r" fontAlgn="b">
                        <a:lnSpc>
                          <a:spcPts val="1300"/>
                        </a:lnSpc>
                      </a:pPr>
                      <a:r>
                        <a:rPr lang="en-US" sz="1400" b="0" i="0" u="none" strike="noStrike" kern="1200">
                          <a:solidFill>
                            <a:srgbClr val="000000"/>
                          </a:solidFill>
                          <a:effectLst/>
                          <a:latin typeface="+mn-lt"/>
                          <a:ea typeface="+mn-ea"/>
                          <a:cs typeface="+mn-cs"/>
                        </a:rPr>
                        <a:t>Adding an additional equipment (aftermarket / retrofit) in order to alert the driver</a:t>
                      </a:r>
                      <a:endParaRPr lang="en-US" sz="14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8609970"/>
                  </a:ext>
                </a:extLst>
              </a:tr>
              <a:tr h="673916">
                <a:tc>
                  <a:txBody>
                    <a:bodyPr/>
                    <a:lstStyle/>
                    <a:p>
                      <a:pPr algn="r" fontAlgn="b">
                        <a:lnSpc>
                          <a:spcPts val="1300"/>
                        </a:lnSpc>
                      </a:pPr>
                      <a:r>
                        <a:rPr lang="en-US" sz="1400" b="0" i="0" u="none" strike="noStrike" kern="1200" dirty="0">
                          <a:solidFill>
                            <a:srgbClr val="000000"/>
                          </a:solidFill>
                          <a:effectLst/>
                          <a:latin typeface="+mn-lt"/>
                          <a:ea typeface="+mn-ea"/>
                          <a:cs typeface="+mn-cs"/>
                        </a:rPr>
                        <a:t>Smartphone blocking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492131"/>
                  </a:ext>
                </a:extLst>
              </a:tr>
              <a:tr h="673916">
                <a:tc>
                  <a:txBody>
                    <a:bodyPr/>
                    <a:lstStyle/>
                    <a:p>
                      <a:pPr algn="r" fontAlgn="b">
                        <a:lnSpc>
                          <a:spcPts val="1300"/>
                        </a:lnSpc>
                      </a:pPr>
                      <a:r>
                        <a:rPr lang="en-US" sz="1400" b="0" i="0" u="none" strike="noStrike" kern="1200">
                          <a:solidFill>
                            <a:srgbClr val="000000"/>
                          </a:solidFill>
                          <a:effectLst/>
                          <a:latin typeface="+mn-lt"/>
                          <a:ea typeface="+mn-ea"/>
                          <a:cs typeface="+mn-cs"/>
                        </a:rPr>
                        <a:t>Real world driving style analysis</a:t>
                      </a:r>
                      <a:endParaRPr lang="en-US" sz="14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7469051"/>
                  </a:ext>
                </a:extLst>
              </a:tr>
              <a:tr h="673916">
                <a:tc>
                  <a:txBody>
                    <a:bodyPr/>
                    <a:lstStyle/>
                    <a:p>
                      <a:pPr algn="r" fontAlgn="b">
                        <a:lnSpc>
                          <a:spcPts val="1300"/>
                        </a:lnSpc>
                      </a:pPr>
                      <a:r>
                        <a:rPr lang="fr-FR" sz="1400" b="0" i="0" u="none" strike="noStrike" kern="1200">
                          <a:solidFill>
                            <a:srgbClr val="000000"/>
                          </a:solidFill>
                          <a:effectLst/>
                          <a:latin typeface="+mn-lt"/>
                          <a:ea typeface="+mn-ea"/>
                          <a:cs typeface="+mn-cs"/>
                        </a:rPr>
                        <a:t>E-learning</a:t>
                      </a:r>
                      <a:endParaRPr lang="fr-FR" sz="14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2526793"/>
                  </a:ext>
                </a:extLst>
              </a:tr>
              <a:tr h="673916">
                <a:tc>
                  <a:txBody>
                    <a:bodyPr/>
                    <a:lstStyle/>
                    <a:p>
                      <a:pPr algn="r" fontAlgn="b">
                        <a:lnSpc>
                          <a:spcPts val="1300"/>
                        </a:lnSpc>
                      </a:pPr>
                      <a:endParaRPr lang="fr-FR" sz="14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818675"/>
                  </a:ext>
                </a:extLst>
              </a:tr>
            </a:tbl>
          </a:graphicData>
        </a:graphic>
      </p:graphicFrame>
      <p:sp>
        <p:nvSpPr>
          <p:cNvPr id="4" name="Espace réservé du numéro de diapositive 3">
            <a:extLst>
              <a:ext uri="{FF2B5EF4-FFF2-40B4-BE49-F238E27FC236}">
                <a16:creationId xmlns:a16="http://schemas.microsoft.com/office/drawing/2014/main" id="{BF0DB327-B8D9-40A1-89AC-DBDD34C81F2F}"/>
              </a:ext>
            </a:extLst>
          </p:cNvPr>
          <p:cNvSpPr>
            <a:spLocks noGrp="1"/>
          </p:cNvSpPr>
          <p:nvPr>
            <p:ph type="sldNum" sz="quarter" idx="17"/>
          </p:nvPr>
        </p:nvSpPr>
        <p:spPr>
          <a:xfrm>
            <a:off x="11640240" y="6491394"/>
            <a:ext cx="192360" cy="138499"/>
          </a:xfrm>
        </p:spPr>
        <p:txBody>
          <a:bodyPr/>
          <a:lstStyle/>
          <a:p>
            <a:fld id="{4034BEE3-566C-4068-A777-C3A4762E861B}" type="slidenum">
              <a:rPr lang="en-GB" smtClean="0"/>
              <a:pPr/>
              <a:t>75</a:t>
            </a:fld>
            <a:endParaRPr lang="en-GB" dirty="0"/>
          </a:p>
        </p:txBody>
      </p:sp>
    </p:spTree>
    <p:extLst>
      <p:ext uri="{BB962C8B-B14F-4D97-AF65-F5344CB8AC3E}">
        <p14:creationId xmlns:p14="http://schemas.microsoft.com/office/powerpoint/2010/main" val="3910237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A car driving on a road&#10;&#10;Description automatically generated with low confidence">
            <a:extLst>
              <a:ext uri="{FF2B5EF4-FFF2-40B4-BE49-F238E27FC236}">
                <a16:creationId xmlns:a16="http://schemas.microsoft.com/office/drawing/2014/main" id="{EAA1D2A9-338E-4C68-AEE5-4E813D024948}"/>
              </a:ext>
            </a:extLst>
          </p:cNvPr>
          <p:cNvPicPr>
            <a:picLocks noChangeAspect="1"/>
          </p:cNvPicPr>
          <p:nvPr/>
        </p:nvPicPr>
        <p:blipFill rotWithShape="1">
          <a:blip r:embed="rId3"/>
          <a:srcRect t="3524" r="-626" b="5835"/>
          <a:stretch/>
        </p:blipFill>
        <p:spPr>
          <a:xfrm>
            <a:off x="76201" y="39831"/>
            <a:ext cx="12039600" cy="6829186"/>
          </a:xfrm>
          <a:prstGeom prst="rect">
            <a:avLst/>
          </a:prstGeom>
        </p:spPr>
      </p:pic>
      <p:pic>
        <p:nvPicPr>
          <p:cNvPr id="12" name="Graphique 8">
            <a:extLst>
              <a:ext uri="{FF2B5EF4-FFF2-40B4-BE49-F238E27FC236}">
                <a16:creationId xmlns:a16="http://schemas.microsoft.com/office/drawing/2014/main" id="{BD7EEDCC-0965-4EE9-9AF2-A1E0308FD63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86674" y="5903720"/>
            <a:ext cx="733983" cy="672302"/>
          </a:xfrm>
          <a:prstGeom prst="rect">
            <a:avLst/>
          </a:prstGeom>
        </p:spPr>
      </p:pic>
      <p:sp>
        <p:nvSpPr>
          <p:cNvPr id="17" name="TextBox 16">
            <a:extLst>
              <a:ext uri="{FF2B5EF4-FFF2-40B4-BE49-F238E27FC236}">
                <a16:creationId xmlns:a16="http://schemas.microsoft.com/office/drawing/2014/main" id="{43E1D135-C947-483B-8522-305FD4FEDBC4}"/>
              </a:ext>
            </a:extLst>
          </p:cNvPr>
          <p:cNvSpPr txBox="1"/>
          <p:nvPr/>
        </p:nvSpPr>
        <p:spPr>
          <a:xfrm>
            <a:off x="-1" y="3637687"/>
            <a:ext cx="12115801" cy="553998"/>
          </a:xfrm>
          <a:prstGeom prst="rect">
            <a:avLst/>
          </a:prstGeom>
          <a:solidFill>
            <a:schemeClr val="bg1"/>
          </a:solidFill>
        </p:spPr>
        <p:txBody>
          <a:bodyPr wrap="square" lIns="0" tIns="0" rIns="0" bIns="0" rtlCol="0" anchor="ctr">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4000" b="1" i="0" u="none" strike="noStrike" kern="1200" cap="none" spc="0" normalizeH="0" baseline="0" noProof="0" dirty="0">
                <a:ln>
                  <a:noFill/>
                </a:ln>
                <a:solidFill>
                  <a:srgbClr val="545454"/>
                </a:solidFill>
                <a:effectLst/>
                <a:uLnTx/>
                <a:uFillTx/>
                <a:latin typeface="Arial"/>
                <a:ea typeface="+mn-ea"/>
                <a:cs typeface="+mn-cs"/>
              </a:rPr>
              <a:t>Thank you</a:t>
            </a:r>
          </a:p>
        </p:txBody>
      </p:sp>
      <p:sp>
        <p:nvSpPr>
          <p:cNvPr id="19" name="Cadre 16">
            <a:extLst>
              <a:ext uri="{FF2B5EF4-FFF2-40B4-BE49-F238E27FC236}">
                <a16:creationId xmlns:a16="http://schemas.microsoft.com/office/drawing/2014/main" id="{9659FFF2-0AB6-47DF-8AA5-DBFEC57A9ACA}"/>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45454"/>
              </a:solidFill>
              <a:effectLst/>
              <a:uLnTx/>
              <a:uFillTx/>
              <a:latin typeface="Arial"/>
              <a:ea typeface="+mn-ea"/>
              <a:cs typeface="+mn-cs"/>
            </a:endParaRPr>
          </a:p>
        </p:txBody>
      </p:sp>
      <p:pic>
        <p:nvPicPr>
          <p:cNvPr id="21" name="Image 9">
            <a:extLst>
              <a:ext uri="{FF2B5EF4-FFF2-40B4-BE49-F238E27FC236}">
                <a16:creationId xmlns:a16="http://schemas.microsoft.com/office/drawing/2014/main" id="{B82EAD4F-02A3-43E4-9140-D5F2FD54625C}"/>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239605" y="232630"/>
            <a:ext cx="1893875" cy="1191148"/>
          </a:xfrm>
          <a:prstGeom prst="rect">
            <a:avLst/>
          </a:prstGeom>
        </p:spPr>
      </p:pic>
      <p:sp>
        <p:nvSpPr>
          <p:cNvPr id="2" name="TextBox 1"/>
          <p:cNvSpPr txBox="1"/>
          <p:nvPr/>
        </p:nvSpPr>
        <p:spPr>
          <a:xfrm>
            <a:off x="2291506" y="5772846"/>
            <a:ext cx="2456762" cy="694036"/>
          </a:xfrm>
          <a:prstGeom prst="rect">
            <a:avLst/>
          </a:prstGeom>
          <a:noFill/>
        </p:spPr>
        <p:txBody>
          <a:bodyPr wrap="square" lIns="0" tIns="0" rIns="0" bIns="0" rtlCol="0">
            <a:spAutoFit/>
          </a:bodyPr>
          <a:lstStyle/>
          <a:p>
            <a:pPr>
              <a:lnSpc>
                <a:spcPct val="90000"/>
              </a:lnSpc>
              <a:spcBef>
                <a:spcPts val="600"/>
              </a:spcBef>
            </a:pPr>
            <a:r>
              <a:rPr lang="nl-BE" sz="1300" dirty="0" smtClean="0">
                <a:solidFill>
                  <a:schemeClr val="bg1"/>
                </a:solidFill>
              </a:rPr>
              <a:t>Contact:</a:t>
            </a:r>
          </a:p>
          <a:p>
            <a:pPr>
              <a:lnSpc>
                <a:spcPct val="90000"/>
              </a:lnSpc>
              <a:spcBef>
                <a:spcPts val="600"/>
              </a:spcBef>
            </a:pPr>
            <a:r>
              <a:rPr lang="nl-BE" sz="1300" dirty="0" smtClean="0">
                <a:solidFill>
                  <a:schemeClr val="bg1"/>
                </a:solidFill>
              </a:rPr>
              <a:t>Yves Ceurstemont</a:t>
            </a:r>
          </a:p>
          <a:p>
            <a:pPr>
              <a:lnSpc>
                <a:spcPct val="90000"/>
              </a:lnSpc>
              <a:spcBef>
                <a:spcPts val="600"/>
              </a:spcBef>
            </a:pPr>
            <a:r>
              <a:rPr lang="nl-BE" sz="1300" dirty="0">
                <a:solidFill>
                  <a:schemeClr val="bg1"/>
                </a:solidFill>
              </a:rPr>
              <a:t>y</a:t>
            </a:r>
            <a:r>
              <a:rPr lang="nl-BE" sz="1300" dirty="0" smtClean="0">
                <a:solidFill>
                  <a:schemeClr val="bg1"/>
                </a:solidFill>
              </a:rPr>
              <a:t>ves.ceurstemont@arval.be</a:t>
            </a:r>
            <a:endParaRPr lang="nl-BE" sz="1300" dirty="0">
              <a:solidFill>
                <a:schemeClr val="bg1"/>
              </a:solidFill>
            </a:endParaRPr>
          </a:p>
        </p:txBody>
      </p:sp>
    </p:spTree>
    <p:extLst>
      <p:ext uri="{BB962C8B-B14F-4D97-AF65-F5344CB8AC3E}">
        <p14:creationId xmlns:p14="http://schemas.microsoft.com/office/powerpoint/2010/main" val="45502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Pays">
            <a:extLst>
              <a:ext uri="{FF2B5EF4-FFF2-40B4-BE49-F238E27FC236}">
                <a16:creationId xmlns:a16="http://schemas.microsoft.com/office/drawing/2014/main" id="{79208B12-7597-4B5B-B4FC-7723CF883B7D}"/>
              </a:ext>
            </a:extLst>
          </p:cNvPr>
          <p:cNvSpPr>
            <a:spLocks noGrp="1"/>
          </p:cNvSpPr>
          <p:nvPr>
            <p:ph type="title"/>
          </p:nvPr>
        </p:nvSpPr>
        <p:spPr>
          <a:xfrm>
            <a:off x="359400" y="368010"/>
            <a:ext cx="11473200" cy="246221"/>
          </a:xfrm>
        </p:spPr>
        <p:txBody>
          <a:bodyPr/>
          <a:lstStyle/>
          <a:p>
            <a:r>
              <a:rPr lang="en-US" dirty="0"/>
              <a:t>NUMBER OF INTERVIEWS CONDUCTED </a:t>
            </a:r>
            <a:r>
              <a:rPr lang="en-US"/>
              <a:t>IN Belgium</a:t>
            </a:r>
            <a:endParaRPr lang="fr-FR" dirty="0"/>
          </a:p>
        </p:txBody>
      </p:sp>
      <p:sp>
        <p:nvSpPr>
          <p:cNvPr id="5" name="Espace réservé du numéro de diapositive 4">
            <a:extLst>
              <a:ext uri="{FF2B5EF4-FFF2-40B4-BE49-F238E27FC236}">
                <a16:creationId xmlns:a16="http://schemas.microsoft.com/office/drawing/2014/main" id="{C3FE33EC-EAF5-4CC0-8F4A-5EA70B8C71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6" name="Espace réservé du texte 8">
            <a:extLst>
              <a:ext uri="{FF2B5EF4-FFF2-40B4-BE49-F238E27FC236}">
                <a16:creationId xmlns:a16="http://schemas.microsoft.com/office/drawing/2014/main" id="{D9DAB7D5-14EE-475A-BA5F-D5D68755A1F7}"/>
              </a:ext>
            </a:extLst>
          </p:cNvPr>
          <p:cNvSpPr txBox="1">
            <a:spLocks/>
          </p:cNvSpPr>
          <p:nvPr/>
        </p:nvSpPr>
        <p:spPr>
          <a:xfrm>
            <a:off x="531678" y="693234"/>
            <a:ext cx="11473200" cy="307777"/>
          </a:xfrm>
          <a:prstGeom prst="rect">
            <a:avLst/>
          </a:prstGeom>
        </p:spPr>
        <p:txBody>
          <a:bodyPr lIns="0" tIns="0" rIns="0" bIns="0"/>
          <a:lst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Perimeter of the survey: companies </a:t>
            </a:r>
            <a:r>
              <a:rPr kumimoji="0" lang="en-US" sz="2000" b="0" i="0" u="none" strike="noStrike" kern="1200" cap="none" spc="0" normalizeH="0" baseline="0" noProof="0" dirty="0">
                <a:ln>
                  <a:noFill/>
                </a:ln>
                <a:solidFill>
                  <a:srgbClr val="008756"/>
                </a:solidFill>
                <a:effectLst/>
                <a:uLnTx/>
                <a:uFillTx/>
                <a:latin typeface="+mj-lt"/>
                <a:ea typeface="+mn-ea"/>
                <a:cs typeface="+mn-cs"/>
              </a:rPr>
              <a:t>owning at least 1 vehicle </a:t>
            </a:r>
          </a:p>
        </p:txBody>
      </p:sp>
      <p:cxnSp>
        <p:nvCxnSpPr>
          <p:cNvPr id="9" name="Connecteur droit 8">
            <a:extLst>
              <a:ext uri="{FF2B5EF4-FFF2-40B4-BE49-F238E27FC236}">
                <a16:creationId xmlns:a16="http://schemas.microsoft.com/office/drawing/2014/main" id="{CD700CB3-8719-4030-A75A-B563095C90F5}"/>
              </a:ext>
            </a:extLst>
          </p:cNvPr>
          <p:cNvCxnSpPr>
            <a:cxnSpLocks/>
          </p:cNvCxnSpPr>
          <p:nvPr/>
        </p:nvCxnSpPr>
        <p:spPr>
          <a:xfrm>
            <a:off x="1930400" y="2184400"/>
            <a:ext cx="6552000"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14" name="Graphique 13">
            <a:extLst>
              <a:ext uri="{FF2B5EF4-FFF2-40B4-BE49-F238E27FC236}">
                <a16:creationId xmlns:a16="http://schemas.microsoft.com/office/drawing/2014/main" id="{83B7A4EB-4251-4F59-9E14-07A724D6412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213849" y="2197099"/>
            <a:ext cx="2397577" cy="1534449"/>
          </a:xfrm>
          <a:prstGeom prst="rect">
            <a:avLst/>
          </a:prstGeom>
        </p:spPr>
      </p:pic>
      <p:sp>
        <p:nvSpPr>
          <p:cNvPr id="16" name="tb1to99">
            <a:extLst>
              <a:ext uri="{FF2B5EF4-FFF2-40B4-BE49-F238E27FC236}">
                <a16:creationId xmlns:a16="http://schemas.microsoft.com/office/drawing/2014/main" id="{EEED7B5D-E3E8-4921-ADC0-3C297F242B60}"/>
              </a:ext>
            </a:extLst>
          </p:cNvPr>
          <p:cNvSpPr txBox="1"/>
          <p:nvPr/>
        </p:nvSpPr>
        <p:spPr>
          <a:xfrm>
            <a:off x="9213849" y="2595819"/>
            <a:ext cx="2397577" cy="777136"/>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ea typeface="+mn-ea"/>
                <a:cs typeface="+mn-cs"/>
              </a:rPr>
              <a:t>1 to 99</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ea typeface="+mn-ea"/>
                <a:cs typeface="+mn-cs"/>
              </a:rPr>
              <a:t>employees</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ea typeface="+mn-ea"/>
                <a:cs typeface="+mn-cs"/>
              </a:rPr>
              <a:t>164 </a:t>
            </a:r>
            <a:r>
              <a:rPr kumimoji="0" lang="en-US" sz="1500" b="1" i="0" u="none" strike="noStrike" kern="1200" cap="none" spc="0" normalizeH="0" baseline="0" noProof="0" dirty="0">
                <a:ln>
                  <a:noFill/>
                </a:ln>
                <a:solidFill>
                  <a:srgbClr val="FFFFFF"/>
                </a:solidFill>
                <a:effectLst/>
                <a:uLnTx/>
                <a:uFillTx/>
                <a:ea typeface="+mn-ea"/>
                <a:cs typeface="+mn-cs"/>
              </a:rPr>
              <a:t>INTERVIEWS </a:t>
            </a:r>
            <a:endParaRPr kumimoji="0" lang="fr-FR" sz="1500" b="1" i="0" u="none" strike="noStrike" kern="1200" cap="none" spc="0" normalizeH="0" baseline="0" noProof="0" dirty="0">
              <a:ln>
                <a:noFill/>
              </a:ln>
              <a:solidFill>
                <a:srgbClr val="FFFFFF"/>
              </a:solidFill>
              <a:effectLst/>
              <a:uLnTx/>
              <a:uFillTx/>
              <a:ea typeface="+mn-ea"/>
              <a:cs typeface="+mn-cs"/>
            </a:endParaRPr>
          </a:p>
        </p:txBody>
      </p:sp>
      <p:cxnSp>
        <p:nvCxnSpPr>
          <p:cNvPr id="17" name="Connecteur droit 16">
            <a:extLst>
              <a:ext uri="{FF2B5EF4-FFF2-40B4-BE49-F238E27FC236}">
                <a16:creationId xmlns:a16="http://schemas.microsoft.com/office/drawing/2014/main" id="{2BA57961-8350-4775-B12F-B8CAE1E4042C}"/>
              </a:ext>
            </a:extLst>
          </p:cNvPr>
          <p:cNvCxnSpPr>
            <a:cxnSpLocks/>
          </p:cNvCxnSpPr>
          <p:nvPr/>
        </p:nvCxnSpPr>
        <p:spPr>
          <a:xfrm>
            <a:off x="1930400" y="3001433"/>
            <a:ext cx="6552000"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2743E77-F52C-4D6A-895E-1FA367ACB4FC}"/>
              </a:ext>
            </a:extLst>
          </p:cNvPr>
          <p:cNvCxnSpPr>
            <a:cxnSpLocks/>
          </p:cNvCxnSpPr>
          <p:nvPr/>
        </p:nvCxnSpPr>
        <p:spPr>
          <a:xfrm>
            <a:off x="1930400" y="3818466"/>
            <a:ext cx="6552000"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2EC678D1-81D5-4BD7-A304-751427448C75}"/>
              </a:ext>
            </a:extLst>
          </p:cNvPr>
          <p:cNvCxnSpPr>
            <a:cxnSpLocks/>
          </p:cNvCxnSpPr>
          <p:nvPr/>
        </p:nvCxnSpPr>
        <p:spPr>
          <a:xfrm>
            <a:off x="1930400" y="4635500"/>
            <a:ext cx="6552000"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15430CF7-FF9D-4708-8A45-F77D4A6D7F1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213849" y="3906375"/>
            <a:ext cx="2397577" cy="1534449"/>
          </a:xfrm>
          <a:prstGeom prst="rect">
            <a:avLst/>
          </a:prstGeom>
        </p:spPr>
      </p:pic>
      <p:sp>
        <p:nvSpPr>
          <p:cNvPr id="21" name="tb100andMore">
            <a:extLst>
              <a:ext uri="{FF2B5EF4-FFF2-40B4-BE49-F238E27FC236}">
                <a16:creationId xmlns:a16="http://schemas.microsoft.com/office/drawing/2014/main" id="{03041ABA-8635-406C-BD90-E2C803E04A8F}"/>
              </a:ext>
            </a:extLst>
          </p:cNvPr>
          <p:cNvSpPr txBox="1"/>
          <p:nvPr/>
        </p:nvSpPr>
        <p:spPr>
          <a:xfrm>
            <a:off x="9213849" y="4305095"/>
            <a:ext cx="2397577" cy="777136"/>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ea typeface="+mn-ea"/>
                <a:cs typeface="+mn-cs"/>
              </a:rPr>
              <a:t>100 employees</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ea typeface="+mn-ea"/>
                <a:cs typeface="+mn-cs"/>
              </a:rPr>
              <a:t>and more</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ea typeface="+mn-ea"/>
                <a:cs typeface="+mn-cs"/>
              </a:rPr>
              <a:t>137 </a:t>
            </a:r>
            <a:r>
              <a:rPr kumimoji="0" lang="en-US" sz="1500" b="1" i="0" u="none" strike="noStrike" kern="1200" cap="none" spc="0" normalizeH="0" baseline="0" noProof="0" dirty="0">
                <a:ln>
                  <a:noFill/>
                </a:ln>
                <a:solidFill>
                  <a:srgbClr val="FFFFFF"/>
                </a:solidFill>
                <a:effectLst/>
                <a:uLnTx/>
                <a:uFillTx/>
                <a:ea typeface="+mn-ea"/>
                <a:cs typeface="+mn-cs"/>
              </a:rPr>
              <a:t>INTERVIEWS </a:t>
            </a:r>
            <a:endParaRPr kumimoji="0" lang="fr-FR" sz="1500" b="1" i="0" u="none" strike="noStrike" kern="1200" cap="none" spc="0" normalizeH="0" baseline="0" noProof="0" dirty="0">
              <a:ln>
                <a:noFill/>
              </a:ln>
              <a:solidFill>
                <a:srgbClr val="FFFFFF"/>
              </a:solidFill>
              <a:effectLst/>
              <a:uLnTx/>
              <a:uFillTx/>
              <a:ea typeface="+mn-ea"/>
              <a:cs typeface="+mn-cs"/>
            </a:endParaRPr>
          </a:p>
        </p:txBody>
      </p:sp>
      <p:sp>
        <p:nvSpPr>
          <p:cNvPr id="26" name="tbVery_Large">
            <a:extLst>
              <a:ext uri="{FF2B5EF4-FFF2-40B4-BE49-F238E27FC236}">
                <a16:creationId xmlns:a16="http://schemas.microsoft.com/office/drawing/2014/main" id="{075CA513-3BF8-400A-80B0-21884F2564CD}"/>
              </a:ext>
            </a:extLst>
          </p:cNvPr>
          <p:cNvSpPr txBox="1">
            <a:spLocks/>
          </p:cNvSpPr>
          <p:nvPr/>
        </p:nvSpPr>
        <p:spPr>
          <a:xfrm>
            <a:off x="2683500" y="4785770"/>
            <a:ext cx="5914400" cy="6373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sz="1800" b="0" i="0" u="none" strike="noStrike" kern="1200" cap="none" spc="0" normalizeH="0" baseline="0" noProof="0" dirty="0">
                <a:ln>
                  <a:noFill/>
                </a:ln>
                <a:solidFill>
                  <a:srgbClr val="000000"/>
                </a:solidFill>
                <a:effectLst/>
                <a:uLnTx/>
                <a:uFillTx/>
                <a:ea typeface="+mn-ea"/>
                <a:cs typeface="+mn-cs"/>
              </a:rPr>
              <a:t>Companies with </a:t>
            </a:r>
            <a:r>
              <a:rPr lang="en-US" sz="1800" dirty="0"/>
              <a:t>5</a:t>
            </a:r>
            <a:r>
              <a:rPr kumimoji="0" lang="en-US" sz="1800" b="0" i="0" u="none" strike="noStrike" kern="1200" cap="none" spc="0" normalizeH="0" baseline="0" noProof="0" dirty="0">
                <a:ln>
                  <a:noFill/>
                </a:ln>
                <a:solidFill>
                  <a:srgbClr val="000000"/>
                </a:solidFill>
                <a:effectLst/>
                <a:uLnTx/>
                <a:uFillTx/>
                <a:ea typeface="+mn-ea"/>
                <a:cs typeface="+mn-cs"/>
              </a:rPr>
              <a:t>00 employees and more</a:t>
            </a:r>
            <a:br>
              <a:rPr kumimoji="0" lang="en-US" sz="1800" b="0" i="0" u="none" strike="noStrike" kern="1200" cap="none" spc="0" normalizeH="0" baseline="0" noProof="0" dirty="0">
                <a:ln>
                  <a:noFill/>
                </a:ln>
                <a:solidFill>
                  <a:srgbClr val="000000"/>
                </a:solidFill>
                <a:effectLst/>
                <a:uLnTx/>
                <a:uFillTx/>
                <a:ea typeface="+mn-ea"/>
                <a:cs typeface="+mn-cs"/>
              </a:rPr>
            </a:br>
            <a:r>
              <a:rPr lang="en-US" sz="1800" b="1" dirty="0">
                <a:solidFill>
                  <a:srgbClr val="008756"/>
                </a:solidFill>
              </a:rPr>
              <a:t>57</a:t>
            </a:r>
            <a:r>
              <a:rPr kumimoji="0" lang="en-US" sz="1800" b="1" i="0" u="none" strike="noStrike" kern="1200" cap="none" spc="0" normalizeH="0" baseline="0" noProof="0" dirty="0">
                <a:ln>
                  <a:noFill/>
                </a:ln>
                <a:solidFill>
                  <a:srgbClr val="008756"/>
                </a:solidFill>
                <a:effectLst/>
                <a:uLnTx/>
                <a:uFillTx/>
                <a:ea typeface="+mn-ea"/>
                <a:cs typeface="+mn-cs"/>
              </a:rPr>
              <a:t> INTERVIEWS</a:t>
            </a: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25" name="tbLarge">
            <a:extLst>
              <a:ext uri="{FF2B5EF4-FFF2-40B4-BE49-F238E27FC236}">
                <a16:creationId xmlns:a16="http://schemas.microsoft.com/office/drawing/2014/main" id="{8EA1CF09-CDF0-4E73-82F2-B61852CCA15D}"/>
              </a:ext>
            </a:extLst>
          </p:cNvPr>
          <p:cNvSpPr txBox="1">
            <a:spLocks/>
          </p:cNvSpPr>
          <p:nvPr/>
        </p:nvSpPr>
        <p:spPr>
          <a:xfrm>
            <a:off x="2683500" y="3931775"/>
            <a:ext cx="5342900" cy="6373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sz="1800" b="0" i="0" u="none" strike="noStrike" kern="0" cap="none" spc="0" normalizeH="0" baseline="0" noProof="0" dirty="0">
                <a:ln>
                  <a:noFill/>
                </a:ln>
                <a:solidFill>
                  <a:prstClr val="black"/>
                </a:solidFill>
                <a:effectLst/>
                <a:uLnTx/>
                <a:uFillTx/>
                <a:ea typeface="+mn-ea"/>
                <a:cs typeface="+mn-cs"/>
              </a:rPr>
              <a:t>Companies with 100 to 499 employees</a:t>
            </a:r>
            <a:br>
              <a:rPr kumimoji="0" lang="en-US" sz="1800" b="0" i="0" u="none" strike="noStrike" kern="0" cap="none" spc="0" normalizeH="0" baseline="0" noProof="0" dirty="0">
                <a:ln>
                  <a:noFill/>
                </a:ln>
                <a:solidFill>
                  <a:prstClr val="black"/>
                </a:solidFill>
                <a:effectLst/>
                <a:uLnTx/>
                <a:uFillTx/>
                <a:ea typeface="+mn-ea"/>
                <a:cs typeface="+mn-cs"/>
              </a:rPr>
            </a:br>
            <a:r>
              <a:rPr lang="en-US" sz="1800" b="1" dirty="0">
                <a:solidFill>
                  <a:srgbClr val="008756"/>
                </a:solidFill>
              </a:rPr>
              <a:t>80</a:t>
            </a:r>
            <a:r>
              <a:rPr kumimoji="0" lang="en-US" sz="1800" b="1" i="0" u="none" strike="noStrike" kern="1200" cap="none" spc="0" normalizeH="0" baseline="0" noProof="0" dirty="0">
                <a:ln>
                  <a:noFill/>
                </a:ln>
                <a:solidFill>
                  <a:srgbClr val="008756"/>
                </a:solidFill>
                <a:effectLst/>
                <a:uLnTx/>
                <a:uFillTx/>
                <a:ea typeface="+mn-ea"/>
                <a:cs typeface="+mn-cs"/>
              </a:rPr>
              <a:t> INTERVIEWS</a:t>
            </a: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24" name="tbMedium">
            <a:extLst>
              <a:ext uri="{FF2B5EF4-FFF2-40B4-BE49-F238E27FC236}">
                <a16:creationId xmlns:a16="http://schemas.microsoft.com/office/drawing/2014/main" id="{54E1410E-4D41-4284-9177-F31850CF250F}"/>
              </a:ext>
            </a:extLst>
          </p:cNvPr>
          <p:cNvSpPr txBox="1">
            <a:spLocks/>
          </p:cNvSpPr>
          <p:nvPr/>
        </p:nvSpPr>
        <p:spPr>
          <a:xfrm>
            <a:off x="2683500" y="3122206"/>
            <a:ext cx="4885700" cy="6373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sz="1800" b="0" i="0" u="none" strike="noStrike" kern="1200" cap="none" spc="0" normalizeH="0" baseline="0" noProof="0" dirty="0">
                <a:ln>
                  <a:noFill/>
                </a:ln>
                <a:solidFill>
                  <a:srgbClr val="000000"/>
                </a:solidFill>
                <a:effectLst/>
                <a:uLnTx/>
                <a:uFillTx/>
                <a:ea typeface="+mn-ea"/>
                <a:cs typeface="+mn-cs"/>
              </a:rPr>
              <a:t>Companies </a:t>
            </a:r>
            <a:r>
              <a:rPr kumimoji="0" lang="en-US" sz="1800" b="0" i="0" u="none" strike="noStrike" kern="1200" cap="none" spc="0" normalizeH="0" baseline="0" noProof="0">
                <a:ln>
                  <a:noFill/>
                </a:ln>
                <a:solidFill>
                  <a:srgbClr val="000000"/>
                </a:solidFill>
                <a:effectLst/>
                <a:uLnTx/>
                <a:uFillTx/>
                <a:ea typeface="+mn-ea"/>
                <a:cs typeface="+mn-cs"/>
              </a:rPr>
              <a:t>with 10 to 99 employees</a:t>
            </a:r>
            <a:br>
              <a:rPr kumimoji="0" lang="en-US" sz="1800" b="0" i="0" u="none" strike="noStrike" kern="1200" cap="none" spc="0" normalizeH="0" baseline="0" noProof="0">
                <a:ln>
                  <a:noFill/>
                </a:ln>
                <a:solidFill>
                  <a:srgbClr val="000000"/>
                </a:solidFill>
                <a:effectLst/>
                <a:uLnTx/>
                <a:uFillTx/>
                <a:ea typeface="+mn-ea"/>
                <a:cs typeface="+mn-cs"/>
              </a:rPr>
            </a:br>
            <a:r>
              <a:rPr lang="en-US" sz="1800" b="1">
                <a:solidFill>
                  <a:srgbClr val="008756"/>
                </a:solidFill>
              </a:rPr>
              <a:t>73</a:t>
            </a:r>
            <a:r>
              <a:rPr kumimoji="0" lang="en-US" sz="1800" b="1" i="0" u="none" strike="noStrike" kern="1200" cap="none" spc="0" normalizeH="0" baseline="0" noProof="0">
                <a:ln>
                  <a:noFill/>
                </a:ln>
                <a:solidFill>
                  <a:srgbClr val="008756"/>
                </a:solidFill>
                <a:effectLst/>
                <a:uLnTx/>
                <a:uFillTx/>
                <a:ea typeface="+mn-ea"/>
                <a:cs typeface="+mn-cs"/>
              </a:rPr>
              <a:t> </a:t>
            </a:r>
            <a:r>
              <a:rPr kumimoji="0" lang="en-US" sz="1800" b="1" i="0" u="none" strike="noStrike" kern="1200" cap="none" spc="0" normalizeH="0" baseline="0" noProof="0" dirty="0">
                <a:ln>
                  <a:noFill/>
                </a:ln>
                <a:solidFill>
                  <a:srgbClr val="008756"/>
                </a:solidFill>
                <a:effectLst/>
                <a:uLnTx/>
                <a:uFillTx/>
                <a:ea typeface="+mn-ea"/>
                <a:cs typeface="+mn-cs"/>
              </a:rPr>
              <a:t>INTERVIEWS</a:t>
            </a: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8" name="tbSmall">
            <a:extLst>
              <a:ext uri="{FF2B5EF4-FFF2-40B4-BE49-F238E27FC236}">
                <a16:creationId xmlns:a16="http://schemas.microsoft.com/office/drawing/2014/main" id="{A22B85BF-5128-400A-BC32-17528182A0FC}"/>
              </a:ext>
            </a:extLst>
          </p:cNvPr>
          <p:cNvSpPr txBox="1">
            <a:spLocks/>
          </p:cNvSpPr>
          <p:nvPr/>
        </p:nvSpPr>
        <p:spPr>
          <a:xfrm>
            <a:off x="2683500" y="2296310"/>
            <a:ext cx="4885700" cy="6373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rgbClr val="000000"/>
                </a:solidFill>
                <a:latin typeface="+mn-lt"/>
                <a:ea typeface="+mn-ea"/>
                <a:cs typeface="+mn-cs"/>
              </a:defRPr>
            </a:lvl1pPr>
            <a:lvl2pPr marL="0" indent="0" algn="l" defTabSz="914400" rtl="0" eaLnBrk="1" latinLnBrk="0" hangingPunct="1">
              <a:lnSpc>
                <a:spcPct val="100000"/>
              </a:lnSpc>
              <a:spcBef>
                <a:spcPts val="1200"/>
              </a:spcBef>
              <a:buFont typeface="Wingdings" panose="05000000000000000000" pitchFamily="2" charset="2"/>
              <a:buNone/>
              <a:defRPr sz="1400" b="1" kern="1200">
                <a:solidFill>
                  <a:srgbClr val="000000"/>
                </a:solidFill>
                <a:latin typeface="+mn-lt"/>
                <a:ea typeface="+mn-ea"/>
                <a:cs typeface="+mn-cs"/>
              </a:defRPr>
            </a:lvl2pPr>
            <a:lvl3pPr marL="18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3pPr>
            <a:lvl4pPr marL="36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4pPr>
            <a:lvl5pPr marL="540000" indent="-180000" algn="l" defTabSz="914400" rtl="0" eaLnBrk="1" latinLnBrk="0" hangingPunct="1">
              <a:lnSpc>
                <a:spcPct val="100000"/>
              </a:lnSpc>
              <a:spcBef>
                <a:spcPts val="600"/>
              </a:spcBef>
              <a:buSzPct val="120000"/>
              <a:buFont typeface="Wingdings" panose="05000000000000000000" pitchFamily="2" charset="2"/>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ea typeface="+mn-ea"/>
                <a:cs typeface="+mn-cs"/>
              </a:rPr>
              <a:t>Companies </a:t>
            </a:r>
            <a:r>
              <a:rPr kumimoji="0" lang="en-US" sz="1800" b="0" i="0" u="none" strike="noStrike" kern="1200" cap="none" spc="0" normalizeH="0" baseline="0" noProof="0">
                <a:ln>
                  <a:noFill/>
                </a:ln>
                <a:solidFill>
                  <a:srgbClr val="000000"/>
                </a:solidFill>
                <a:effectLst/>
                <a:uLnTx/>
                <a:uFillTx/>
                <a:ea typeface="+mn-ea"/>
                <a:cs typeface="+mn-cs"/>
              </a:rPr>
              <a:t>with less than 10 employees</a:t>
            </a:r>
            <a:br>
              <a:rPr kumimoji="0" lang="en-US" sz="1800" b="0" i="0" u="none" strike="noStrike" kern="1200" cap="none" spc="0" normalizeH="0" baseline="0" noProof="0">
                <a:ln>
                  <a:noFill/>
                </a:ln>
                <a:solidFill>
                  <a:srgbClr val="000000"/>
                </a:solidFill>
                <a:effectLst/>
                <a:uLnTx/>
                <a:uFillTx/>
                <a:ea typeface="+mn-ea"/>
                <a:cs typeface="+mn-cs"/>
              </a:rPr>
            </a:br>
            <a:r>
              <a:rPr kumimoji="0" lang="en-US" sz="1800" b="1" i="0" u="none" strike="noStrike" kern="1200" cap="none" spc="0" normalizeH="0" baseline="0" noProof="0">
                <a:ln>
                  <a:noFill/>
                </a:ln>
                <a:solidFill>
                  <a:srgbClr val="008756"/>
                </a:solidFill>
                <a:effectLst/>
                <a:uLnTx/>
                <a:uFillTx/>
                <a:ea typeface="+mn-ea"/>
                <a:cs typeface="+mn-cs"/>
              </a:rPr>
              <a:t>91 </a:t>
            </a:r>
            <a:r>
              <a:rPr kumimoji="0" lang="en-US" sz="1800" b="1" i="0" u="none" strike="noStrike" kern="1200" cap="none" spc="0" normalizeH="0" baseline="0" noProof="0" dirty="0">
                <a:ln>
                  <a:noFill/>
                </a:ln>
                <a:solidFill>
                  <a:srgbClr val="008756"/>
                </a:solidFill>
                <a:effectLst/>
                <a:uLnTx/>
                <a:uFillTx/>
                <a:ea typeface="+mn-ea"/>
                <a:cs typeface="+mn-cs"/>
              </a:rPr>
              <a:t>INTERVIEWS</a:t>
            </a:r>
            <a:endParaRPr kumimoji="0" lang="en-US" sz="1800" b="0" i="0" u="none" strike="noStrike" kern="1200" cap="none" spc="0" normalizeH="0" baseline="0" noProof="0" dirty="0">
              <a:ln>
                <a:noFill/>
              </a:ln>
              <a:solidFill>
                <a:srgbClr val="000000"/>
              </a:solidFill>
              <a:effectLst/>
              <a:uLnTx/>
              <a:uFillTx/>
              <a:ea typeface="+mn-ea"/>
              <a:cs typeface="+mn-cs"/>
            </a:endParaRPr>
          </a:p>
        </p:txBody>
      </p:sp>
      <p:pic>
        <p:nvPicPr>
          <p:cNvPr id="28" name="Graphique 27">
            <a:extLst>
              <a:ext uri="{FF2B5EF4-FFF2-40B4-BE49-F238E27FC236}">
                <a16:creationId xmlns:a16="http://schemas.microsoft.com/office/drawing/2014/main" id="{53BE85A6-6897-46CE-BC52-37F647905FC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31562" y="1661885"/>
            <a:ext cx="687255" cy="902964"/>
          </a:xfrm>
          <a:prstGeom prst="rect">
            <a:avLst/>
          </a:prstGeom>
        </p:spPr>
      </p:pic>
      <p:pic>
        <p:nvPicPr>
          <p:cNvPr id="29" name="Graphique 28">
            <a:extLst>
              <a:ext uri="{FF2B5EF4-FFF2-40B4-BE49-F238E27FC236}">
                <a16:creationId xmlns:a16="http://schemas.microsoft.com/office/drawing/2014/main" id="{E0C75DC9-7626-4E4E-98BB-3A878B39CCE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2183687" y="2339985"/>
            <a:ext cx="224742" cy="550027"/>
          </a:xfrm>
          <a:prstGeom prst="rect">
            <a:avLst/>
          </a:prstGeom>
        </p:spPr>
      </p:pic>
      <p:pic>
        <p:nvPicPr>
          <p:cNvPr id="30" name="Graphique 29">
            <a:extLst>
              <a:ext uri="{FF2B5EF4-FFF2-40B4-BE49-F238E27FC236}">
                <a16:creationId xmlns:a16="http://schemas.microsoft.com/office/drawing/2014/main" id="{D4B253D1-1F7F-4ED5-9C6F-79CC3ECEDA9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2096934" y="3145784"/>
            <a:ext cx="372599" cy="550027"/>
          </a:xfrm>
          <a:prstGeom prst="rect">
            <a:avLst/>
          </a:prstGeom>
        </p:spPr>
      </p:pic>
      <p:pic>
        <p:nvPicPr>
          <p:cNvPr id="31" name="Graphique 30">
            <a:extLst>
              <a:ext uri="{FF2B5EF4-FFF2-40B4-BE49-F238E27FC236}">
                <a16:creationId xmlns:a16="http://schemas.microsoft.com/office/drawing/2014/main" id="{89B43BAD-16B4-46D1-8F14-748440891EB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2037791" y="3958535"/>
            <a:ext cx="431742" cy="544114"/>
          </a:xfrm>
          <a:prstGeom prst="rect">
            <a:avLst/>
          </a:prstGeom>
        </p:spPr>
      </p:pic>
      <p:pic>
        <p:nvPicPr>
          <p:cNvPr id="32" name="Graphique 31">
            <a:extLst>
              <a:ext uri="{FF2B5EF4-FFF2-40B4-BE49-F238E27FC236}">
                <a16:creationId xmlns:a16="http://schemas.microsoft.com/office/drawing/2014/main" id="{82150E65-D6E8-4A3E-8513-948677609643}"/>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1740211" y="4823693"/>
            <a:ext cx="798426" cy="544114"/>
          </a:xfrm>
          <a:prstGeom prst="rect">
            <a:avLst/>
          </a:prstGeom>
        </p:spPr>
      </p:pic>
      <p:pic>
        <p:nvPicPr>
          <p:cNvPr id="7" name="Image 6">
            <a:extLst>
              <a:ext uri="{FF2B5EF4-FFF2-40B4-BE49-F238E27FC236}">
                <a16:creationId xmlns:a16="http://schemas.microsoft.com/office/drawing/2014/main" id="{6282A119-A426-446F-AE01-8AA5B4E945B6}"/>
              </a:ext>
            </a:extLst>
          </p:cNvPr>
          <p:cNvPicPr>
            <a:picLocks noChangeAspect="1"/>
          </p:cNvPicPr>
          <p:nvPr/>
        </p:nvPicPr>
        <p:blipFill>
          <a:blip r:embed="rId15"/>
          <a:stretch>
            <a:fillRect/>
          </a:stretch>
        </p:blipFill>
        <p:spPr>
          <a:xfrm>
            <a:off x="11268510" y="235280"/>
            <a:ext cx="714606" cy="476497"/>
          </a:xfrm>
          <a:prstGeom prst="rect">
            <a:avLst/>
          </a:prstGeom>
        </p:spPr>
      </p:pic>
    </p:spTree>
    <p:extLst>
      <p:ext uri="{BB962C8B-B14F-4D97-AF65-F5344CB8AC3E}">
        <p14:creationId xmlns:p14="http://schemas.microsoft.com/office/powerpoint/2010/main" val="87813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1E616416-81CC-49F4-935F-FA339B0F258C}"/>
              </a:ext>
            </a:extLst>
          </p:cNvPr>
          <p:cNvSpPr/>
          <p:nvPr/>
        </p:nvSpPr>
        <p:spPr bwMode="ltGray">
          <a:xfrm>
            <a:off x="10633000" y="936782"/>
            <a:ext cx="917695" cy="4797114"/>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2" name="Connecteur droit 31">
            <a:extLst>
              <a:ext uri="{FF2B5EF4-FFF2-40B4-BE49-F238E27FC236}">
                <a16:creationId xmlns:a16="http://schemas.microsoft.com/office/drawing/2014/main" id="{41735244-C1B8-4406-9DC4-E52C689C6124}"/>
              </a:ext>
            </a:extLst>
          </p:cNvPr>
          <p:cNvCxnSpPr>
            <a:cxnSpLocks/>
          </p:cNvCxnSpPr>
          <p:nvPr/>
        </p:nvCxnSpPr>
        <p:spPr>
          <a:xfrm flipV="1">
            <a:off x="4631879" y="1881175"/>
            <a:ext cx="5140209" cy="34533"/>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3C133312-C176-4D07-B4D6-53C348AAAE08}"/>
              </a:ext>
            </a:extLst>
          </p:cNvPr>
          <p:cNvCxnSpPr>
            <a:cxnSpLocks/>
          </p:cNvCxnSpPr>
          <p:nvPr/>
        </p:nvCxnSpPr>
        <p:spPr>
          <a:xfrm>
            <a:off x="4590518" y="3411670"/>
            <a:ext cx="5265682" cy="0"/>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F76ECF8D-4363-41AA-B2B1-B55C4DA1668A}"/>
              </a:ext>
            </a:extLst>
          </p:cNvPr>
          <p:cNvCxnSpPr>
            <a:cxnSpLocks/>
          </p:cNvCxnSpPr>
          <p:nvPr/>
        </p:nvCxnSpPr>
        <p:spPr>
          <a:xfrm>
            <a:off x="4631879" y="4168005"/>
            <a:ext cx="5195293" cy="1"/>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6FC1757A-AC2A-4222-B41E-F24E9D767D42}"/>
              </a:ext>
            </a:extLst>
          </p:cNvPr>
          <p:cNvCxnSpPr>
            <a:cxnSpLocks/>
          </p:cNvCxnSpPr>
          <p:nvPr/>
        </p:nvCxnSpPr>
        <p:spPr>
          <a:xfrm>
            <a:off x="4663035" y="2658385"/>
            <a:ext cx="5092625" cy="1"/>
          </a:xfrm>
          <a:prstGeom prst="line">
            <a:avLst/>
          </a:prstGeom>
          <a:ln w="3175">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7" name="Graphique Slide">
            <a:extLst>
              <a:ext uri="{FF2B5EF4-FFF2-40B4-BE49-F238E27FC236}">
                <a16:creationId xmlns:a16="http://schemas.microsoft.com/office/drawing/2014/main" id="{2A7C15E3-7A9B-40E5-8052-AB15DB72AE9D}"/>
              </a:ext>
            </a:extLst>
          </p:cNvPr>
          <p:cNvGraphicFramePr/>
          <p:nvPr>
            <p:extLst>
              <p:ext uri="{D42A27DB-BD31-4B8C-83A1-F6EECF244321}">
                <p14:modId xmlns:p14="http://schemas.microsoft.com/office/powerpoint/2010/main" val="477182310"/>
              </p:ext>
            </p:extLst>
          </p:nvPr>
        </p:nvGraphicFramePr>
        <p:xfrm>
          <a:off x="3401711" y="1076253"/>
          <a:ext cx="8947944" cy="45959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Pays">
            <a:extLst>
              <a:ext uri="{FF2B5EF4-FFF2-40B4-BE49-F238E27FC236}">
                <a16:creationId xmlns:a16="http://schemas.microsoft.com/office/drawing/2014/main" id="{79208B12-7597-4B5B-B4FC-7723CF883B7D}"/>
              </a:ext>
            </a:extLst>
          </p:cNvPr>
          <p:cNvSpPr>
            <a:spLocks noGrp="1"/>
          </p:cNvSpPr>
          <p:nvPr>
            <p:ph type="title"/>
          </p:nvPr>
        </p:nvSpPr>
        <p:spPr>
          <a:xfrm>
            <a:off x="359400" y="368010"/>
            <a:ext cx="7652486" cy="246221"/>
          </a:xfrm>
        </p:spPr>
        <p:txBody>
          <a:bodyPr/>
          <a:lstStyle/>
          <a:p>
            <a:r>
              <a:rPr lang="en-GB" dirty="0"/>
              <a:t>SAMPLE STRUCTURE </a:t>
            </a:r>
            <a:r>
              <a:rPr lang="en-GB"/>
              <a:t>IN Belgium</a:t>
            </a:r>
            <a:endParaRPr lang="en-GB" dirty="0"/>
          </a:p>
        </p:txBody>
      </p:sp>
      <p:sp>
        <p:nvSpPr>
          <p:cNvPr id="5" name="Espace réservé du numéro de diapositive 4">
            <a:extLst>
              <a:ext uri="{FF2B5EF4-FFF2-40B4-BE49-F238E27FC236}">
                <a16:creationId xmlns:a16="http://schemas.microsoft.com/office/drawing/2014/main" id="{58730CAE-6378-4937-8E93-D56C8509406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4BEE3-566C-4068-A777-C3A4762E861B}" type="slidenum">
              <a:rPr kumimoji="0" lang="en-GB"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59" name="TextBox 45">
            <a:extLst>
              <a:ext uri="{FF2B5EF4-FFF2-40B4-BE49-F238E27FC236}">
                <a16:creationId xmlns:a16="http://schemas.microsoft.com/office/drawing/2014/main" id="{5355B8EF-5730-4F89-9712-14326CDA4EEF}"/>
              </a:ext>
            </a:extLst>
          </p:cNvPr>
          <p:cNvSpPr txBox="1"/>
          <p:nvPr/>
        </p:nvSpPr>
        <p:spPr>
          <a:xfrm>
            <a:off x="757693" y="1106216"/>
            <a:ext cx="2721231" cy="276999"/>
          </a:xfrm>
          <a:prstGeom prst="rect">
            <a:avLst/>
          </a:prstGeom>
          <a:noFill/>
        </p:spPr>
        <p:txBody>
          <a:bodyPr wrap="square" lIns="0" tIns="0" rIns="0" bIns="0" rtlCol="0" anchor="ctr">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mn-lt"/>
                <a:cs typeface="Gisha" pitchFamily="34" charset="-79"/>
              </a:rPr>
              <a:t>Company size &amp; sector</a:t>
            </a:r>
          </a:p>
        </p:txBody>
      </p:sp>
      <p:cxnSp>
        <p:nvCxnSpPr>
          <p:cNvPr id="61" name="Connecteur droit 60">
            <a:extLst>
              <a:ext uri="{FF2B5EF4-FFF2-40B4-BE49-F238E27FC236}">
                <a16:creationId xmlns:a16="http://schemas.microsoft.com/office/drawing/2014/main" id="{77D2E431-E867-4D05-8A74-B130FF5098BC}"/>
              </a:ext>
            </a:extLst>
          </p:cNvPr>
          <p:cNvCxnSpPr/>
          <p:nvPr/>
        </p:nvCxnSpPr>
        <p:spPr>
          <a:xfrm>
            <a:off x="832743" y="1464531"/>
            <a:ext cx="1332000" cy="0"/>
          </a:xfrm>
          <a:prstGeom prst="line">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93" name="ZoneTexte 92">
            <a:extLst>
              <a:ext uri="{FF2B5EF4-FFF2-40B4-BE49-F238E27FC236}">
                <a16:creationId xmlns:a16="http://schemas.microsoft.com/office/drawing/2014/main" id="{2376A500-E5B2-4B67-BDD1-A1174F552774}"/>
              </a:ext>
            </a:extLst>
          </p:cNvPr>
          <p:cNvSpPr txBox="1"/>
          <p:nvPr/>
        </p:nvSpPr>
        <p:spPr>
          <a:xfrm>
            <a:off x="10633003" y="1054916"/>
            <a:ext cx="917695" cy="2215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n-ea"/>
                <a:cs typeface="+mn-cs"/>
              </a:rPr>
              <a:t>TOTAL</a:t>
            </a:r>
          </a:p>
        </p:txBody>
      </p:sp>
      <p:sp>
        <p:nvSpPr>
          <p:cNvPr id="133" name="Rectangle 132">
            <a:extLst>
              <a:ext uri="{FF2B5EF4-FFF2-40B4-BE49-F238E27FC236}">
                <a16:creationId xmlns:a16="http://schemas.microsoft.com/office/drawing/2014/main" id="{BF549E9E-DC5A-455A-946C-22E0DA2DEA33}"/>
              </a:ext>
            </a:extLst>
          </p:cNvPr>
          <p:cNvSpPr/>
          <p:nvPr/>
        </p:nvSpPr>
        <p:spPr>
          <a:xfrm>
            <a:off x="5918200" y="5881456"/>
            <a:ext cx="5637962" cy="369332"/>
          </a:xfrm>
          <a:prstGeom prst="rect">
            <a:avLst/>
          </a:prstGeom>
        </p:spPr>
        <p:txBody>
          <a:bodyPr wrap="square" lIns="0" tIns="0" rIns="0" bIns="0">
            <a:spAutoFit/>
          </a:bodyPr>
          <a:lstStyle>
            <a:defPPr>
              <a:defRPr lang="fr-FR"/>
            </a:defPPr>
            <a:lvl1pPr algn="l"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a:lstStyle>
          <a:p>
            <a:pPr algn="r"/>
            <a:r>
              <a:rPr lang="en-US" sz="800" dirty="0"/>
              <a:t>This sample structure was set up in order to be roughly representative of the number of companies for each activity sector and size based on the number of employees as well as to allow comparisons between countries on a similar basis.</a:t>
            </a:r>
          </a:p>
          <a:p>
            <a:pPr marL="0" marR="0" lvl="1" indent="0" algn="r" defTabSz="609570" rtl="0" eaLnBrk="0" fontAlgn="base" latinLnBrk="0" hangingPunct="0">
              <a:lnSpc>
                <a:spcPct val="100000"/>
              </a:lnSpc>
              <a:spcBef>
                <a:spcPts val="0"/>
              </a:spcBef>
              <a:spcAft>
                <a:spcPct val="0"/>
              </a:spcAft>
              <a:buClr>
                <a:prstClr val="white">
                  <a:lumMod val="50000"/>
                </a:prstClr>
              </a:buClr>
              <a:buSzPct val="120000"/>
              <a:buFontTx/>
              <a:buNone/>
              <a:tabLst/>
              <a:defRPr/>
            </a:pPr>
            <a:r>
              <a:rPr lang="en-US" sz="800" i="1" dirty="0"/>
              <a:t>In the following slides, no additional weighting of the data are applied to company sizes or activity sectors segments. </a:t>
            </a:r>
          </a:p>
        </p:txBody>
      </p:sp>
      <p:sp>
        <p:nvSpPr>
          <p:cNvPr id="178" name="ZoneTexte 177">
            <a:extLst>
              <a:ext uri="{FF2B5EF4-FFF2-40B4-BE49-F238E27FC236}">
                <a16:creationId xmlns:a16="http://schemas.microsoft.com/office/drawing/2014/main" id="{D026EF49-285C-498C-8C3A-FF14CDD3A74B}"/>
              </a:ext>
            </a:extLst>
          </p:cNvPr>
          <p:cNvSpPr txBox="1"/>
          <p:nvPr/>
        </p:nvSpPr>
        <p:spPr>
          <a:xfrm>
            <a:off x="3016886" y="4969568"/>
            <a:ext cx="1411259" cy="553998"/>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spc="0">
                <a:solidFill>
                  <a:srgbClr val="000000"/>
                </a:solidFill>
              </a:defRPr>
            </a:pPr>
            <a:r>
              <a:rPr kumimoji="0" lang="en-GB" sz="1200" b="0" i="0" u="none" strike="noStrike" kern="1200" cap="none" spc="0" normalizeH="0" baseline="0" noProof="0" dirty="0">
                <a:ln>
                  <a:noFill/>
                </a:ln>
                <a:solidFill>
                  <a:srgbClr val="FFFFFF">
                    <a:lumMod val="65000"/>
                  </a:srgbClr>
                </a:solidFill>
                <a:effectLst/>
                <a:uLnTx/>
                <a:uFillTx/>
                <a:ea typeface="+mn-ea"/>
                <a:cs typeface="+mn-cs"/>
                <a:sym typeface="Rajdhani"/>
              </a:rPr>
              <a:t>Weight of each company size segment</a:t>
            </a:r>
            <a:endParaRPr kumimoji="0" lang="en-GB" sz="1200" b="1" i="0" u="none" strike="noStrike" kern="1200" cap="none" spc="0" normalizeH="0" baseline="0" noProof="0" dirty="0">
              <a:ln>
                <a:noFill/>
              </a:ln>
              <a:solidFill>
                <a:srgbClr val="FFFFFF">
                  <a:lumMod val="65000"/>
                </a:srgbClr>
              </a:solidFill>
              <a:effectLst/>
              <a:uLnTx/>
              <a:uFillTx/>
              <a:ea typeface="Rajdhani"/>
              <a:cs typeface="Rajdhani"/>
              <a:sym typeface="Rajdhani"/>
            </a:endParaRPr>
          </a:p>
        </p:txBody>
      </p:sp>
      <p:pic>
        <p:nvPicPr>
          <p:cNvPr id="35" name="Graphique 34">
            <a:extLst>
              <a:ext uri="{FF2B5EF4-FFF2-40B4-BE49-F238E27FC236}">
                <a16:creationId xmlns:a16="http://schemas.microsoft.com/office/drawing/2014/main" id="{693D6BF0-3985-4FE4-9C21-9AC7C687E70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832873" y="910802"/>
            <a:ext cx="224742" cy="550027"/>
          </a:xfrm>
          <a:prstGeom prst="rect">
            <a:avLst/>
          </a:prstGeom>
        </p:spPr>
      </p:pic>
      <p:pic>
        <p:nvPicPr>
          <p:cNvPr id="36" name="Graphique 35">
            <a:extLst>
              <a:ext uri="{FF2B5EF4-FFF2-40B4-BE49-F238E27FC236}">
                <a16:creationId xmlns:a16="http://schemas.microsoft.com/office/drawing/2014/main" id="{DEF0CBEB-57FF-414E-B793-AA6D9FA0152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233249" y="910802"/>
            <a:ext cx="372599" cy="550027"/>
          </a:xfrm>
          <a:prstGeom prst="rect">
            <a:avLst/>
          </a:prstGeom>
        </p:spPr>
      </p:pic>
      <p:pic>
        <p:nvPicPr>
          <p:cNvPr id="37" name="Graphique 36">
            <a:extLst>
              <a:ext uri="{FF2B5EF4-FFF2-40B4-BE49-F238E27FC236}">
                <a16:creationId xmlns:a16="http://schemas.microsoft.com/office/drawing/2014/main" id="{F2C9954F-BD15-4A69-AB08-7C2458B4F82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7688877" y="910802"/>
            <a:ext cx="431742" cy="544114"/>
          </a:xfrm>
          <a:prstGeom prst="rect">
            <a:avLst/>
          </a:prstGeom>
        </p:spPr>
      </p:pic>
      <p:pic>
        <p:nvPicPr>
          <p:cNvPr id="38" name="Graphique 37">
            <a:extLst>
              <a:ext uri="{FF2B5EF4-FFF2-40B4-BE49-F238E27FC236}">
                <a16:creationId xmlns:a16="http://schemas.microsoft.com/office/drawing/2014/main" id="{2853D61D-7FBD-4892-8DF2-9B52556CBDD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8986234" y="910802"/>
            <a:ext cx="798426" cy="544114"/>
          </a:xfrm>
          <a:prstGeom prst="rect">
            <a:avLst/>
          </a:prstGeom>
        </p:spPr>
      </p:pic>
      <p:sp>
        <p:nvSpPr>
          <p:cNvPr id="51" name="ZoneTexte 125">
            <a:extLst>
              <a:ext uri="{FF2B5EF4-FFF2-40B4-BE49-F238E27FC236}">
                <a16:creationId xmlns:a16="http://schemas.microsoft.com/office/drawing/2014/main" id="{BD74E2B9-C09D-4B95-AC3E-18DFFB5CE34F}"/>
              </a:ext>
            </a:extLst>
          </p:cNvPr>
          <p:cNvSpPr txBox="1"/>
          <p:nvPr/>
        </p:nvSpPr>
        <p:spPr>
          <a:xfrm>
            <a:off x="998606" y="1567412"/>
            <a:ext cx="3408520" cy="5447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545454">
                    <a:lumMod val="50000"/>
                  </a:srgbClr>
                </a:solidFill>
                <a:effectLst/>
                <a:uLnTx/>
                <a:uFillTx/>
                <a:ea typeface="+mn-ea"/>
                <a:cs typeface="+mn-cs"/>
              </a:rPr>
              <a:t>Construction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545454"/>
                </a:solidFill>
                <a:effectLst/>
                <a:uLnTx/>
                <a:uFillTx/>
                <a:ea typeface="+mn-ea"/>
                <a:cs typeface="+mn-cs"/>
              </a:rPr>
              <a:t>Building Construction General Contractors And Operative Builders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Heavy Construction Other Than Building Construction Contractors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Construction Special Trade Contractors</a:t>
            </a:r>
            <a:endParaRPr kumimoji="0" lang="en-GB" sz="1600" b="0" i="0" u="none" strike="noStrike" kern="1200" cap="none" spc="0" normalizeH="0" baseline="0" noProof="0" dirty="0">
              <a:ln>
                <a:noFill/>
              </a:ln>
              <a:solidFill>
                <a:srgbClr val="545454"/>
              </a:solidFill>
              <a:effectLst/>
              <a:uLnTx/>
              <a:uFillTx/>
              <a:ea typeface="+mn-ea"/>
              <a:cs typeface="+mn-cs"/>
            </a:endParaRPr>
          </a:p>
        </p:txBody>
      </p:sp>
      <p:sp>
        <p:nvSpPr>
          <p:cNvPr id="52" name="ZoneTexte 127">
            <a:extLst>
              <a:ext uri="{FF2B5EF4-FFF2-40B4-BE49-F238E27FC236}">
                <a16:creationId xmlns:a16="http://schemas.microsoft.com/office/drawing/2014/main" id="{11358B7D-499D-4B9D-8801-FC3E269B406F}"/>
              </a:ext>
            </a:extLst>
          </p:cNvPr>
          <p:cNvSpPr txBox="1"/>
          <p:nvPr/>
        </p:nvSpPr>
        <p:spPr>
          <a:xfrm>
            <a:off x="253102" y="2260661"/>
            <a:ext cx="4154023" cy="41819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545454">
                    <a:lumMod val="50000"/>
                  </a:srgbClr>
                </a:solidFill>
                <a:effectLst/>
                <a:uLnTx/>
                <a:uFillTx/>
                <a:ea typeface="+mn-ea"/>
                <a:cs typeface="+mn-cs"/>
              </a:rPr>
              <a:t>Industry</a:t>
            </a:r>
            <a:br>
              <a:rPr kumimoji="0" lang="en-GB" sz="1600" b="0" i="0" u="none" strike="noStrike" kern="1200" cap="none" spc="0" normalizeH="0" baseline="0" noProof="0" dirty="0">
                <a:ln>
                  <a:noFill/>
                </a:ln>
                <a:solidFill>
                  <a:srgbClr val="545454">
                    <a:lumMod val="50000"/>
                  </a:srgbClr>
                </a:solidFill>
                <a:effectLst/>
                <a:uLnTx/>
                <a:uFillTx/>
                <a:ea typeface="+mn-ea"/>
                <a:cs typeface="+mn-cs"/>
              </a:rPr>
            </a:br>
            <a:r>
              <a:rPr kumimoji="0" lang="en-US" sz="700" b="0" i="0" u="none" strike="noStrike" kern="1200" cap="none" spc="0" normalizeH="0" baseline="0" noProof="0" dirty="0">
                <a:ln>
                  <a:noFill/>
                </a:ln>
                <a:solidFill>
                  <a:srgbClr val="545454"/>
                </a:solidFill>
                <a:effectLst/>
                <a:uLnTx/>
                <a:uFillTx/>
                <a:ea typeface="+mn-ea"/>
                <a:cs typeface="+mn-cs"/>
              </a:rPr>
              <a:t>Mining, oil &amp; gas, Manufacturing (e.g. food, tobacco, textile, wood, furniture, printing, publishing, chemicals, fabricated metal products, electronic, machinery, etc…)</a:t>
            </a:r>
            <a:endParaRPr kumimoji="0" lang="en-GB" sz="1600" b="0" i="0" u="none" strike="noStrike" kern="1200" cap="none" spc="0" normalizeH="0" baseline="0" noProof="0" dirty="0">
              <a:ln>
                <a:noFill/>
              </a:ln>
              <a:solidFill>
                <a:srgbClr val="545454"/>
              </a:solidFill>
              <a:effectLst/>
              <a:uLnTx/>
              <a:uFillTx/>
              <a:ea typeface="+mn-ea"/>
              <a:cs typeface="+mn-cs"/>
            </a:endParaRPr>
          </a:p>
        </p:txBody>
      </p:sp>
      <p:sp>
        <p:nvSpPr>
          <p:cNvPr id="53" name="ZoneTexte 128">
            <a:extLst>
              <a:ext uri="{FF2B5EF4-FFF2-40B4-BE49-F238E27FC236}">
                <a16:creationId xmlns:a16="http://schemas.microsoft.com/office/drawing/2014/main" id="{59590A70-7D6D-43D5-8F20-4409E0FF2244}"/>
              </a:ext>
            </a:extLst>
          </p:cNvPr>
          <p:cNvSpPr txBox="1"/>
          <p:nvPr/>
        </p:nvSpPr>
        <p:spPr>
          <a:xfrm>
            <a:off x="253102" y="2809351"/>
            <a:ext cx="4154024" cy="76020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545454">
                    <a:lumMod val="50000"/>
                  </a:srgbClr>
                </a:solidFill>
                <a:effectLst/>
                <a:uLnTx/>
                <a:uFillTx/>
                <a:ea typeface="+mn-ea"/>
                <a:cs typeface="+mn-cs"/>
              </a:rPr>
              <a:t>Services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545454"/>
                </a:solidFill>
                <a:effectLst/>
                <a:uLnTx/>
                <a:uFillTx/>
                <a:ea typeface="+mn-ea"/>
                <a:cs typeface="+mn-cs"/>
              </a:rPr>
              <a:t>Finance / transportation </a:t>
            </a:r>
            <a:r>
              <a:rPr kumimoji="0" lang="fr-FR" sz="700" b="0" i="0" u="none" strike="noStrike" kern="1200" cap="none" spc="0" normalizeH="0" baseline="0" noProof="0" dirty="0">
                <a:ln>
                  <a:noFill/>
                </a:ln>
                <a:solidFill>
                  <a:srgbClr val="545454"/>
                </a:solidFill>
                <a:effectLst/>
                <a:uLnTx/>
                <a:uFillTx/>
                <a:ea typeface="+mn-ea"/>
                <a:cs typeface="+mn-cs"/>
              </a:rPr>
              <a:t> / H</a:t>
            </a:r>
            <a:r>
              <a:rPr kumimoji="0" lang="en-GB" sz="700" b="0" i="0" u="none" strike="noStrike" kern="1200" cap="none" spc="0" normalizeH="0" baseline="0" noProof="0" dirty="0">
                <a:ln>
                  <a:noFill/>
                </a:ln>
                <a:solidFill>
                  <a:srgbClr val="545454"/>
                </a:solidFill>
                <a:effectLst/>
                <a:uLnTx/>
                <a:uFillTx/>
                <a:ea typeface="+mn-ea"/>
                <a:cs typeface="+mn-cs"/>
              </a:rPr>
              <a:t>otels, Rooming Houses, Camps, And Other Lodging Places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Personal Services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Business Services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Automotive Repair, Services, And Parking</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Motion Pictures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Amusement And Recreation Services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Health Services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Legal Services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Social Services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Museums, Art Galleries, And Botanical And Zoological Gardens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Membership Organizations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Engineering, Accounting, Research, Management, And Related Services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Private Households</a:t>
            </a:r>
            <a:endParaRPr kumimoji="0" lang="en-GB" sz="1600" b="0" i="0" u="none" strike="noStrike" kern="1200" cap="none" spc="0" normalizeH="0" baseline="0" noProof="0" dirty="0">
              <a:ln>
                <a:noFill/>
              </a:ln>
              <a:solidFill>
                <a:srgbClr val="545454"/>
              </a:solidFill>
              <a:effectLst/>
              <a:uLnTx/>
              <a:uFillTx/>
              <a:ea typeface="+mn-ea"/>
              <a:cs typeface="+mn-cs"/>
            </a:endParaRPr>
          </a:p>
        </p:txBody>
      </p:sp>
      <p:sp>
        <p:nvSpPr>
          <p:cNvPr id="54" name="ZoneTexte 129">
            <a:extLst>
              <a:ext uri="{FF2B5EF4-FFF2-40B4-BE49-F238E27FC236}">
                <a16:creationId xmlns:a16="http://schemas.microsoft.com/office/drawing/2014/main" id="{1549E75C-41C8-49EE-A6B5-0A8BDC831708}"/>
              </a:ext>
            </a:extLst>
          </p:cNvPr>
          <p:cNvSpPr txBox="1"/>
          <p:nvPr/>
        </p:nvSpPr>
        <p:spPr>
          <a:xfrm>
            <a:off x="253102" y="3744104"/>
            <a:ext cx="4154024" cy="65248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545454">
                    <a:lumMod val="50000"/>
                  </a:srgbClr>
                </a:solidFill>
                <a:effectLst/>
                <a:uLnTx/>
                <a:uFillTx/>
                <a:ea typeface="+mn-ea"/>
                <a:cs typeface="+mn-cs"/>
              </a:rPr>
              <a:t>Trade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545454"/>
                </a:solidFill>
                <a:effectLst/>
                <a:uLnTx/>
                <a:uFillTx/>
                <a:ea typeface="+mn-ea"/>
                <a:cs typeface="+mn-cs"/>
              </a:rPr>
              <a:t>Building Materials, Hardware, Garden Supply, And Mobile Home Dealers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General Merchandise Stores</a:t>
            </a:r>
            <a:endParaRPr kumimoji="0" lang="fr-FR" sz="700" b="0" i="0" u="none" strike="noStrike" kern="1200" cap="none" spc="0" normalizeH="0" baseline="0" noProof="0" dirty="0">
              <a:ln>
                <a:noFill/>
              </a:ln>
              <a:solidFill>
                <a:srgbClr val="545454"/>
              </a:solidFill>
              <a:effectLst/>
              <a:uLnTx/>
              <a:uFillTx/>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545454"/>
                </a:solidFill>
                <a:effectLst/>
                <a:uLnTx/>
                <a:uFillTx/>
                <a:ea typeface="+mn-ea"/>
                <a:cs typeface="+mn-cs"/>
              </a:rPr>
              <a:t>Food Stores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Automotive Dealers And Gasoline Service Stations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Apparel And Accessory Stores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Home Furniture, Furnishings, And Equipment Stores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Eating And Drinking Places</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Miscellaneous / Retail</a:t>
            </a:r>
            <a:r>
              <a:rPr kumimoji="0" lang="fr-FR" sz="700" b="0" i="0" u="none" strike="noStrike" kern="1200" cap="none" spc="0" normalizeH="0" baseline="0" noProof="0" dirty="0">
                <a:ln>
                  <a:noFill/>
                </a:ln>
                <a:solidFill>
                  <a:srgbClr val="545454"/>
                </a:solidFill>
                <a:effectLst/>
                <a:uLnTx/>
                <a:uFillTx/>
                <a:ea typeface="+mn-ea"/>
                <a:cs typeface="+mn-cs"/>
              </a:rPr>
              <a:t> / </a:t>
            </a:r>
            <a:r>
              <a:rPr kumimoji="0" lang="en-GB" sz="700" b="0" i="0" u="none" strike="noStrike" kern="1200" cap="none" spc="0" normalizeH="0" baseline="0" noProof="0" dirty="0">
                <a:ln>
                  <a:noFill/>
                </a:ln>
                <a:solidFill>
                  <a:srgbClr val="545454"/>
                </a:solidFill>
                <a:effectLst/>
                <a:uLnTx/>
                <a:uFillTx/>
                <a:ea typeface="+mn-ea"/>
                <a:cs typeface="+mn-cs"/>
              </a:rPr>
              <a:t>Wholesale trade</a:t>
            </a:r>
            <a:endParaRPr kumimoji="0" lang="fr-FR" sz="700" b="0" i="0" u="none" strike="noStrike" kern="1200" cap="none" spc="0" normalizeH="0" baseline="0" noProof="0" dirty="0">
              <a:ln>
                <a:noFill/>
              </a:ln>
              <a:solidFill>
                <a:srgbClr val="545454"/>
              </a:solidFill>
              <a:effectLst/>
              <a:uLnTx/>
              <a:uFillTx/>
              <a:ea typeface="+mn-ea"/>
              <a:cs typeface="+mn-cs"/>
            </a:endParaRPr>
          </a:p>
        </p:txBody>
      </p:sp>
      <p:sp>
        <p:nvSpPr>
          <p:cNvPr id="26" name="ZoneTexte 42">
            <a:extLst>
              <a:ext uri="{FF2B5EF4-FFF2-40B4-BE49-F238E27FC236}">
                <a16:creationId xmlns:a16="http://schemas.microsoft.com/office/drawing/2014/main" id="{3C3CAD67-3075-45F7-96A2-F7C285D30EE1}"/>
              </a:ext>
            </a:extLst>
          </p:cNvPr>
          <p:cNvSpPr txBox="1"/>
          <p:nvPr/>
        </p:nvSpPr>
        <p:spPr>
          <a:xfrm>
            <a:off x="0" y="1314191"/>
            <a:ext cx="466725" cy="180532"/>
          </a:xfrm>
          <a:prstGeom prst="rect">
            <a:avLst/>
          </a:prstGeom>
          <a:solidFill>
            <a:schemeClr val="bg1">
              <a:lumMod val="75000"/>
            </a:schemeClr>
          </a:solidFill>
        </p:spPr>
        <p:txBody>
          <a:bodyPr wrap="square" lIns="0" tIns="0" rIns="0" bIns="0" rtlCol="0">
            <a:spAutoFit/>
          </a:bodyPr>
          <a:lstStyle/>
          <a:p>
            <a:pPr algn="ctr">
              <a:lnSpc>
                <a:spcPct val="90000"/>
              </a:lnSpc>
              <a:spcBef>
                <a:spcPts val="600"/>
              </a:spcBef>
            </a:pPr>
            <a:r>
              <a:rPr lang="en-GB" sz="1300" dirty="0">
                <a:solidFill>
                  <a:schemeClr val="bg1"/>
                </a:solidFill>
              </a:rPr>
              <a:t>In %</a:t>
            </a:r>
          </a:p>
        </p:txBody>
      </p:sp>
      <p:pic>
        <p:nvPicPr>
          <p:cNvPr id="4" name="Image 3">
            <a:extLst>
              <a:ext uri="{FF2B5EF4-FFF2-40B4-BE49-F238E27FC236}">
                <a16:creationId xmlns:a16="http://schemas.microsoft.com/office/drawing/2014/main" id="{74B513FD-0F41-4FF5-9295-61A3CE89DA8F}"/>
              </a:ext>
            </a:extLst>
          </p:cNvPr>
          <p:cNvPicPr>
            <a:picLocks noChangeAspect="1"/>
          </p:cNvPicPr>
          <p:nvPr/>
        </p:nvPicPr>
        <p:blipFill>
          <a:blip r:embed="rId12"/>
          <a:stretch>
            <a:fillRect/>
          </a:stretch>
        </p:blipFill>
        <p:spPr>
          <a:xfrm>
            <a:off x="11268510" y="235280"/>
            <a:ext cx="714606" cy="476497"/>
          </a:xfrm>
          <a:prstGeom prst="rect">
            <a:avLst/>
          </a:prstGeom>
        </p:spPr>
      </p:pic>
    </p:spTree>
    <p:extLst>
      <p:ext uri="{BB962C8B-B14F-4D97-AF65-F5344CB8AC3E}">
        <p14:creationId xmlns:p14="http://schemas.microsoft.com/office/powerpoint/2010/main" val="1240073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110"/>
  <p:tag name="EXCLUDEHIDDENSLIDES" val="False"/>
  <p:tag name="NUMBEROFPAGES" val="129"/>
</p:tagLst>
</file>

<file path=ppt/tags/tag2.xml><?xml version="1.0" encoding="utf-8"?>
<p:tagLst xmlns:a="http://schemas.openxmlformats.org/drawingml/2006/main" xmlns:r="http://schemas.openxmlformats.org/officeDocument/2006/relationships" xmlns:p="http://schemas.openxmlformats.org/presentationml/2006/main">
  <p:tag name="SLIDE" val="INDEX"/>
  <p:tag name="TABLE_PER_SLIDE" val="1"/>
  <p:tag name="TABLE_INCLUDE_PAGENUMBERS" val="TRUE"/>
</p:tagLst>
</file>

<file path=ppt/theme/theme1.xml><?xml version="1.0" encoding="utf-8"?>
<a:theme xmlns:a="http://schemas.openxmlformats.org/drawingml/2006/main" name="K TNS">
  <a:themeElements>
    <a:clrScheme name="KANTAR">
      <a:dk1>
        <a:srgbClr val="545454"/>
      </a:dk1>
      <a:lt1>
        <a:srgbClr val="FFFFFF"/>
      </a:lt1>
      <a:dk2>
        <a:srgbClr val="A27700"/>
      </a:dk2>
      <a:lt2>
        <a:srgbClr val="715300"/>
      </a:lt2>
      <a:accent1>
        <a:srgbClr val="C8D400"/>
      </a:accent1>
      <a:accent2>
        <a:srgbClr val="EF3340"/>
      </a:accent2>
      <a:accent3>
        <a:srgbClr val="0096AE"/>
      </a:accent3>
      <a:accent4>
        <a:srgbClr val="A84C97"/>
      </a:accent4>
      <a:accent5>
        <a:srgbClr val="93C01F"/>
      </a:accent5>
      <a:accent6>
        <a:srgbClr val="EB6728"/>
      </a:accent6>
      <a:hlink>
        <a:srgbClr val="A27700"/>
      </a:hlink>
      <a:folHlink>
        <a:srgbClr val="7153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spcBef>
            <a:spcPts val="600"/>
          </a:spcBef>
          <a:defRPr sz="1300">
            <a:solidFill>
              <a:srgbClr val="000000"/>
            </a:solidFill>
          </a:defRPr>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owerPoint template 16x9 - for presentations and pitches.potx" id="{8F152C79-E1D5-4592-98DD-45DF3599AB32}" vid="{E4448CB5-BC8C-451E-8C78-3357D32BE2D5}"/>
    </a:ext>
  </a:extLst>
</a:theme>
</file>

<file path=ppt/theme/theme2.xml><?xml version="1.0" encoding="utf-8"?>
<a:theme xmlns:a="http://schemas.openxmlformats.org/drawingml/2006/main" name="1_K TNS">
  <a:themeElements>
    <a:clrScheme name="KANTAR">
      <a:dk1>
        <a:srgbClr val="545454"/>
      </a:dk1>
      <a:lt1>
        <a:srgbClr val="FFFFFF"/>
      </a:lt1>
      <a:dk2>
        <a:srgbClr val="A27700"/>
      </a:dk2>
      <a:lt2>
        <a:srgbClr val="715300"/>
      </a:lt2>
      <a:accent1>
        <a:srgbClr val="C8D400"/>
      </a:accent1>
      <a:accent2>
        <a:srgbClr val="EF3340"/>
      </a:accent2>
      <a:accent3>
        <a:srgbClr val="0096AE"/>
      </a:accent3>
      <a:accent4>
        <a:srgbClr val="A84C97"/>
      </a:accent4>
      <a:accent5>
        <a:srgbClr val="93C01F"/>
      </a:accent5>
      <a:accent6>
        <a:srgbClr val="EB6728"/>
      </a:accent6>
      <a:hlink>
        <a:srgbClr val="A27700"/>
      </a:hlink>
      <a:folHlink>
        <a:srgbClr val="7153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spcBef>
            <a:spcPts val="600"/>
          </a:spcBef>
          <a:defRPr sz="1300">
            <a:solidFill>
              <a:srgbClr val="000000"/>
            </a:solidFill>
          </a:defRPr>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Kantar TNS PowerPoint template 16x9 - for presentations and pitches.potx" id="{8F152C79-E1D5-4592-98DD-45DF3599AB32}" vid="{E4448CB5-BC8C-451E-8C78-3357D32BE2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KANTAR">
    <a:dk1>
      <a:srgbClr val="545454"/>
    </a:dk1>
    <a:lt1>
      <a:srgbClr val="FFFFFF"/>
    </a:lt1>
    <a:dk2>
      <a:srgbClr val="A27700"/>
    </a:dk2>
    <a:lt2>
      <a:srgbClr val="715300"/>
    </a:lt2>
    <a:accent1>
      <a:srgbClr val="C8D400"/>
    </a:accent1>
    <a:accent2>
      <a:srgbClr val="EF3340"/>
    </a:accent2>
    <a:accent3>
      <a:srgbClr val="0096AE"/>
    </a:accent3>
    <a:accent4>
      <a:srgbClr val="A84C97"/>
    </a:accent4>
    <a:accent5>
      <a:srgbClr val="93C01F"/>
    </a:accent5>
    <a:accent6>
      <a:srgbClr val="EB6728"/>
    </a:accent6>
    <a:hlink>
      <a:srgbClr val="A27700"/>
    </a:hlink>
    <a:folHlink>
      <a:srgbClr val="715300"/>
    </a:folHlink>
  </a:clrScheme>
</a:themeOverride>
</file>

<file path=ppt/theme/themeOverride11.xml><?xml version="1.0" encoding="utf-8"?>
<a:themeOverride xmlns:a="http://schemas.openxmlformats.org/drawingml/2006/main">
  <a:clrScheme name="KANTAR">
    <a:dk1>
      <a:srgbClr val="545454"/>
    </a:dk1>
    <a:lt1>
      <a:srgbClr val="FFFFFF"/>
    </a:lt1>
    <a:dk2>
      <a:srgbClr val="A27700"/>
    </a:dk2>
    <a:lt2>
      <a:srgbClr val="715300"/>
    </a:lt2>
    <a:accent1>
      <a:srgbClr val="C8D400"/>
    </a:accent1>
    <a:accent2>
      <a:srgbClr val="EF3340"/>
    </a:accent2>
    <a:accent3>
      <a:srgbClr val="0096AE"/>
    </a:accent3>
    <a:accent4>
      <a:srgbClr val="A84C97"/>
    </a:accent4>
    <a:accent5>
      <a:srgbClr val="93C01F"/>
    </a:accent5>
    <a:accent6>
      <a:srgbClr val="EB6728"/>
    </a:accent6>
    <a:hlink>
      <a:srgbClr val="A27700"/>
    </a:hlink>
    <a:folHlink>
      <a:srgbClr val="715300"/>
    </a:folHlink>
  </a:clrScheme>
</a:themeOverride>
</file>

<file path=ppt/theme/themeOverride12.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SA">
    <a:dk1>
      <a:sysClr val="windowText" lastClr="000000"/>
    </a:dk1>
    <a:lt1>
      <a:sysClr val="window" lastClr="FFFFFF"/>
    </a:lt1>
    <a:dk2>
      <a:srgbClr val="1F497D"/>
    </a:dk2>
    <a:lt2>
      <a:srgbClr val="EEECE1"/>
    </a:lt2>
    <a:accent1>
      <a:srgbClr val="FFB2B2"/>
    </a:accent1>
    <a:accent2>
      <a:srgbClr val="BEF0D7"/>
    </a:accent2>
    <a:accent3>
      <a:srgbClr val="9BBB59"/>
    </a:accent3>
    <a:accent4>
      <a:srgbClr val="8064A2"/>
    </a:accent4>
    <a:accent5>
      <a:srgbClr val="4BACC6"/>
    </a:accent5>
    <a:accent6>
      <a:srgbClr val="F79646"/>
    </a:accent6>
    <a:hlink>
      <a:srgbClr val="0000FF"/>
    </a:hlink>
    <a:folHlink>
      <a:srgbClr val="800080"/>
    </a:folHlink>
  </a:clrScheme>
  <a:fontScheme name="1_Modèle par défaut">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AD423605FB164CA2CFDA0DF7AB8058" ma:contentTypeVersion="1" ma:contentTypeDescription="Create a new document." ma:contentTypeScope="" ma:versionID="1b42af03ec4855cd9641084d42cde8a4">
  <xsd:schema xmlns:xsd="http://www.w3.org/2001/XMLSchema" xmlns:xs="http://www.w3.org/2001/XMLSchema" xmlns:p="http://schemas.microsoft.com/office/2006/metadata/properties" xmlns:ns2="07d855bf-4eff-40d4-b2d6-9b29397188a6" targetNamespace="http://schemas.microsoft.com/office/2006/metadata/properties" ma:root="true" ma:fieldsID="01b82bd7ea7bb03e5fb3413e006b1e34" ns2:_="">
    <xsd:import namespace="07d855bf-4eff-40d4-b2d6-9b29397188a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855bf-4eff-40d4-b2d6-9b29397188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www.w3.org/XML/1998/namespace"/>
    <ds:schemaRef ds:uri="http://purl.org/dc/dcmitype/"/>
    <ds:schemaRef ds:uri="http://schemas.microsoft.com/office/2006/metadata/properties"/>
    <ds:schemaRef ds:uri="07d855bf-4eff-40d4-b2d6-9b29397188a6"/>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1A5ACF1-59CB-460D-ADD4-8C1A76BAF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855bf-4eff-40d4-b2d6-9b29397188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 de Proposition KANTAR-FR</Template>
  <TotalTime>0</TotalTime>
  <Words>7797</Words>
  <Application>Microsoft Office PowerPoint</Application>
  <PresentationFormat>Widescreen</PresentationFormat>
  <Paragraphs>1844</Paragraphs>
  <Slides>76</Slides>
  <Notes>72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76</vt:i4>
      </vt:variant>
    </vt:vector>
  </HeadingPairs>
  <TitlesOfParts>
    <vt:vector size="91" baseType="lpstr">
      <vt:lpstr>Arial</vt:lpstr>
      <vt:lpstr>Arial corps</vt:lpstr>
      <vt:lpstr>BNPPSans</vt:lpstr>
      <vt:lpstr>BNPPSlabSerif</vt:lpstr>
      <vt:lpstr>BNPPSlabSerif-Bold</vt:lpstr>
      <vt:lpstr>BNPPSlabSerif-Light</vt:lpstr>
      <vt:lpstr>Calibri</vt:lpstr>
      <vt:lpstr>Gisha</vt:lpstr>
      <vt:lpstr>Rajdhani</vt:lpstr>
      <vt:lpstr>Rajdhani Semibold</vt:lpstr>
      <vt:lpstr>Raleway</vt:lpstr>
      <vt:lpstr>Wingdings</vt:lpstr>
      <vt:lpstr>ヒラギノ角ゴ Pro W3</vt:lpstr>
      <vt:lpstr>K TNS</vt:lpstr>
      <vt:lpstr>1_K TNS</vt:lpstr>
      <vt:lpstr>PowerPoint Presentation</vt:lpstr>
      <vt:lpstr>2022 MOBILITY AND FLEET BAROMETER</vt:lpstr>
      <vt:lpstr>PowerPoint Presentation</vt:lpstr>
      <vt:lpstr>KEY themes FOR ARVAL MOBILITY OBSERVATORY</vt:lpstr>
      <vt:lpstr>SCOPE OF THE SURVEY</vt:lpstr>
      <vt:lpstr>COMPANY SIZE SEGMENT DEFINITION</vt:lpstr>
      <vt:lpstr>METHODOLOGY</vt:lpstr>
      <vt:lpstr>NUMBER OF INTERVIEWS CONDUCTED IN Belgium</vt:lpstr>
      <vt:lpstr>SAMPLE STRUCTURE IN Belgium</vt:lpstr>
      <vt:lpstr>Mobility alternatives LIST AND DEFINITIONS</vt:lpstr>
      <vt:lpstr>PowerPoint Presentation</vt:lpstr>
      <vt:lpstr>INSIGHT 1: BELGIAN COMPANIES ARE CONFIDENT ABOUT THE FUTURE OF THEIR FLEETS IN THE CONTEXT WHERE THE IMPACT OF THE COVID CRISIS DECREASES</vt:lpstr>
      <vt:lpstr>INSIGHT 2: Belgian companies position in the European average in terms of the adoption of new fuel technologies – much more widespread for passenger cars than for lcv</vt:lpstr>
      <vt:lpstr>INSIGHT 3 : most Belgian companies have already adopted alternative mobility solutions, complementary to their fleets</vt:lpstr>
      <vt:lpstr>INSIGHT 4 : The use of telematics within BELGIan fleets is mainly DRIVEN BY VEHICLES LOCALIZATION AND SECURITY </vt:lpstr>
      <vt:lpstr>PowerPoint Presentation</vt:lpstr>
      <vt:lpstr>NUMBER OF VEHICLES IN FLEET</vt:lpstr>
      <vt:lpstr>PROPORTION OF COMPANIES WITH AT LEAST ONE PASSENGER CAR OR ONE LCV </vt:lpstr>
      <vt:lpstr>NUMBER OF PASSENGER cars IN FLEET</vt:lpstr>
      <vt:lpstr>NUMBER OF LCVS IN FLEET</vt:lpstr>
      <vt:lpstr>VEHICLES possession length</vt:lpstr>
      <vt:lpstr>FLEET GROWTH POTENTIAL</vt:lpstr>
      <vt:lpstr>REASONS FOR FUTURE FLEET INCREASE</vt:lpstr>
      <vt:lpstr>PowerPoint Presentation</vt:lpstr>
      <vt:lpstr>Mobility policy adaptation coinciding with homeworking</vt:lpstr>
      <vt:lpstr>PowerPoint Presentation</vt:lpstr>
      <vt:lpstr>INTENTION TO introduce or increase the use of OPERATING LEASING </vt:lpstr>
      <vt:lpstr>EVOLUTION OF THE INTENTION TO introduce or increase the use of OPERATING LEASING </vt:lpstr>
      <vt:lpstr>PowerPoint Presentation</vt:lpstr>
      <vt:lpstr>EXPECTED SHARE OF PETROL OR DIESEL VEHICLES (IN 3 years) </vt:lpstr>
      <vt:lpstr>EXPECTED SHARE OF 100% BATTERY ELECTRIC VEHICLES (IN 3 years) </vt:lpstr>
      <vt:lpstr>CONSIDERATION FOR ALTERNATIVE FUEL TECHNOLOGIES*</vt:lpstr>
      <vt:lpstr>CONSIDERATION FOR ALTERNATIVE FUEL TECHNOLOGIES*</vt:lpstr>
      <vt:lpstr>CONSIDERATION FOR ALTERNATIVE FUEL TECHNOLOGIES*</vt:lpstr>
      <vt:lpstr>CONSIDERATION FOR ALTERNATIVE FUEL TECHNOLOGIES*</vt:lpstr>
      <vt:lpstr>ALTERNATIVE FUEL TECHNOLOGIES usage – DETAIL PER TECHNOLOGY*</vt:lpstr>
      <vt:lpstr>ALTERNATIVE FUEL TECHNOLOGIES usage – DETAIL PER TECHNOLOGY*</vt:lpstr>
      <vt:lpstr>REASONS FOR implementing or CONSIDERING ALTERNATIVE FUEL TECHNOLOGIES</vt:lpstr>
      <vt:lpstr>ALTERNATIVE FUEL TECHNOLOGIES usage – DETAIL PER TECHNOLOGY*</vt:lpstr>
      <vt:lpstr>REASONS FOR implementing or CONSIDERING ALTERNATIVE FUEL TECHNOLOGIES</vt:lpstr>
      <vt:lpstr>PowerPoint Presentation</vt:lpstr>
      <vt:lpstr>hybrid: implementation within company fleet policy*</vt:lpstr>
      <vt:lpstr>hybrid: implementation within company fleet policy*</vt:lpstr>
      <vt:lpstr>Plug-in hybrid: implementation within company fleet policy*</vt:lpstr>
      <vt:lpstr>Plug-in hybrid: implementation within company fleet policy*</vt:lpstr>
      <vt:lpstr>100% BATTERY ELECTRIC VEHICLE: implementation within company fleet policy*</vt:lpstr>
      <vt:lpstr>100% BATTERY ELECTRIC VEHICLE: implementation within company fleet policy*</vt:lpstr>
      <vt:lpstr>100% BATTERY ELECTRIC VEHICLE: implementation within company fleet policy*</vt:lpstr>
      <vt:lpstr>100% BATTERY ELECTRIC VEHICLE: implementation within company fleet policy*</vt:lpstr>
      <vt:lpstr>constraints of 100% BATTERY ELECTRIC VEHICLE USAGE</vt:lpstr>
      <vt:lpstr>ACCESS TO CHARGING POINTS</vt:lpstr>
      <vt:lpstr>Company's strategy towards providing charging points </vt:lpstr>
      <vt:lpstr>PowerPoint Presentation</vt:lpstr>
      <vt:lpstr>Mobility alternatives LIST AND DEFINITIONS</vt:lpstr>
      <vt:lpstr>ALTERNATIVE MOBILITY SOLUTIONS implementation </vt:lpstr>
      <vt:lpstr>ALTERNATIVE MOBILITY SOLUTIONS implementation </vt:lpstr>
      <vt:lpstr>ProvidING full disclosure of the mobility budget</vt:lpstr>
      <vt:lpstr>Likelihood to give up all / part of the fleet for alternative mobility solutions*</vt:lpstr>
      <vt:lpstr>Ready to introduce or increase homeworking</vt:lpstr>
      <vt:lpstr>PowerPoint Presentation</vt:lpstr>
      <vt:lpstr>Proportion of companies Using CONNECTED VEHICLES*</vt:lpstr>
      <vt:lpstr>Proportion of companies Using CONNECTED VEHICLES*</vt:lpstr>
      <vt:lpstr>REASONS for Using CONNECTED VEHICLES</vt:lpstr>
      <vt:lpstr>REASONS for Using CONNECTED VEHICLES</vt:lpstr>
      <vt:lpstr>REASONS for Using CONNECTED VEHICLES</vt:lpstr>
      <vt:lpstr>PowerPoint Presentation</vt:lpstr>
      <vt:lpstr>Proportion of companies Using CONNECTED VEHICLES*</vt:lpstr>
      <vt:lpstr>Proportion of companies Using CONNECTED VEHICLES*</vt:lpstr>
      <vt:lpstr>REASONS for Using CONNECTED VEHICLES</vt:lpstr>
      <vt:lpstr>PowerPoint Presentation</vt:lpstr>
      <vt:lpstr>Proportion of companies Using CONNECTED VEHICLES</vt:lpstr>
      <vt:lpstr>Proportion of companies Using CONNECTED VEHICLES*</vt:lpstr>
      <vt:lpstr>REASONS for Using CONNECTED VEHICLES</vt:lpstr>
      <vt:lpstr>PowerPoint Presentation</vt:lpstr>
      <vt:lpstr>Actions set up to increase road safety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de Proposition FR Option : couverture avec image</dc:title>
  <dc:subject/>
  <dc:creator>Jardon, Jerome (TSPRI)</dc:creator>
  <cp:keywords/>
  <dc:description/>
  <cp:lastModifiedBy>yves.ceurstemont</cp:lastModifiedBy>
  <cp:revision>3050</cp:revision>
  <cp:lastPrinted>2022-01-17T10:05:04Z</cp:lastPrinted>
  <dcterms:created xsi:type="dcterms:W3CDTF">2019-08-29T06:23:35Z</dcterms:created>
  <dcterms:modified xsi:type="dcterms:W3CDTF">2022-05-18T13:46:49Z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0x01010016AD423605FB164CA2CFDA0DF7AB8058</vt:lpwstr>
  </property>
</Properties>
</file>